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1"/>
  </p:notesMasterIdLst>
  <p:sldIdLst>
    <p:sldId id="256" r:id="rId2"/>
    <p:sldId id="372" r:id="rId3"/>
    <p:sldId id="373" r:id="rId4"/>
    <p:sldId id="376" r:id="rId5"/>
    <p:sldId id="377" r:id="rId6"/>
    <p:sldId id="417" r:id="rId7"/>
    <p:sldId id="394" r:id="rId8"/>
    <p:sldId id="532" r:id="rId9"/>
    <p:sldId id="498" r:id="rId10"/>
    <p:sldId id="499" r:id="rId11"/>
    <p:sldId id="500" r:id="rId12"/>
    <p:sldId id="501" r:id="rId13"/>
    <p:sldId id="502" r:id="rId14"/>
    <p:sldId id="442" r:id="rId15"/>
    <p:sldId id="437" r:id="rId16"/>
    <p:sldId id="751" r:id="rId17"/>
    <p:sldId id="755" r:id="rId18"/>
    <p:sldId id="399" r:id="rId19"/>
    <p:sldId id="414" r:id="rId20"/>
    <p:sldId id="435" r:id="rId21"/>
    <p:sldId id="534" r:id="rId22"/>
    <p:sldId id="401" r:id="rId23"/>
    <p:sldId id="415" r:id="rId24"/>
    <p:sldId id="535" r:id="rId25"/>
    <p:sldId id="457" r:id="rId26"/>
    <p:sldId id="458" r:id="rId27"/>
    <p:sldId id="529" r:id="rId28"/>
    <p:sldId id="438" r:id="rId29"/>
    <p:sldId id="481" r:id="rId30"/>
    <p:sldId id="482" r:id="rId31"/>
    <p:sldId id="530" r:id="rId32"/>
    <p:sldId id="490" r:id="rId33"/>
    <p:sldId id="487" r:id="rId34"/>
    <p:sldId id="488" r:id="rId35"/>
    <p:sldId id="489" r:id="rId36"/>
    <p:sldId id="444" r:id="rId37"/>
    <p:sldId id="468" r:id="rId38"/>
    <p:sldId id="455" r:id="rId39"/>
    <p:sldId id="427" r:id="rId40"/>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00FF"/>
    <a:srgbClr val="FF9999"/>
    <a:srgbClr val="FF0000"/>
    <a:srgbClr val="9999FF"/>
    <a:srgbClr val="FF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73" autoAdjust="0"/>
  </p:normalViewPr>
  <p:slideViewPr>
    <p:cSldViewPr>
      <p:cViewPr varScale="1">
        <p:scale>
          <a:sx n="94" d="100"/>
          <a:sy n="94" d="100"/>
        </p:scale>
        <p:origin x="2094" y="84"/>
      </p:cViewPr>
      <p:guideLst>
        <p:guide orient="horz" pos="2160"/>
        <p:guide pos="2880"/>
      </p:guideLst>
    </p:cSldViewPr>
  </p:slideViewPr>
  <p:notesTextViewPr>
    <p:cViewPr>
      <p:scale>
        <a:sx n="3" d="2"/>
        <a:sy n="3" d="2"/>
      </p:scale>
      <p:origin x="0" y="0"/>
    </p:cViewPr>
  </p:notesTextViewPr>
  <p:sorterViewPr>
    <p:cViewPr>
      <p:scale>
        <a:sx n="66" d="100"/>
        <a:sy n="66" d="100"/>
      </p:scale>
      <p:origin x="0" y="11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ja-JP"/>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ja-JP"/>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5712EF7-B9D3-4B7D-BAF1-5DFB202EE1C9}" type="slidenum">
              <a:rPr lang="en-US" altLang="ja-JP"/>
              <a:pPr>
                <a:defRPr/>
              </a:pPr>
              <a:t>‹#›</a:t>
            </a:fld>
            <a:endParaRPr lang="en-US" altLang="ja-JP"/>
          </a:p>
        </p:txBody>
      </p:sp>
    </p:spTree>
    <p:extLst>
      <p:ext uri="{BB962C8B-B14F-4D97-AF65-F5344CB8AC3E}">
        <p14:creationId xmlns:p14="http://schemas.microsoft.com/office/powerpoint/2010/main" val="1475001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1</a:t>
            </a:fld>
            <a:endParaRPr lang="en-US" altLang="ja-JP"/>
          </a:p>
        </p:txBody>
      </p:sp>
    </p:spTree>
    <p:extLst>
      <p:ext uri="{BB962C8B-B14F-4D97-AF65-F5344CB8AC3E}">
        <p14:creationId xmlns:p14="http://schemas.microsoft.com/office/powerpoint/2010/main" val="1862023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RISC-V</a:t>
            </a:r>
            <a:r>
              <a:rPr kumimoji="1" lang="ja-JP" altLang="en-US" dirty="0"/>
              <a:t>は、レジスターレジスタアーキテクチャなので、演算にはメモリを指定することができず、一度レジスタに持ってくる必要があります。</a:t>
            </a:r>
            <a:r>
              <a:rPr kumimoji="1" lang="en-US" altLang="ja-JP" dirty="0"/>
              <a:t>3</a:t>
            </a:r>
            <a:r>
              <a:rPr kumimoji="1" lang="ja-JP" altLang="en-US" dirty="0"/>
              <a:t>オペランド方式なので、レジスタの書きつぶしを心配しなくて良くて便利です。</a:t>
            </a:r>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10</a:t>
            </a:fld>
            <a:endParaRPr lang="en-US" altLang="ja-JP"/>
          </a:p>
        </p:txBody>
      </p:sp>
    </p:spTree>
    <p:extLst>
      <p:ext uri="{BB962C8B-B14F-4D97-AF65-F5344CB8AC3E}">
        <p14:creationId xmlns:p14="http://schemas.microsoft.com/office/powerpoint/2010/main" val="2375248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イミーディエイト命令では、命令コード中の数字（直値</a:t>
            </a:r>
            <a:r>
              <a:rPr kumimoji="1" lang="en-US" altLang="ja-JP" dirty="0"/>
              <a:t>:</a:t>
            </a:r>
            <a:r>
              <a:rPr kumimoji="1" lang="en-US" altLang="ja-JP" dirty="0" err="1"/>
              <a:t>imm</a:t>
            </a:r>
            <a:r>
              <a:rPr kumimoji="1" lang="en-US" altLang="ja-JP" dirty="0"/>
              <a:t>)</a:t>
            </a:r>
            <a:r>
              <a:rPr kumimoji="1" lang="ja-JP" altLang="en-US" dirty="0"/>
              <a:t>がそのまま演算に使われます。</a:t>
            </a:r>
            <a:r>
              <a:rPr kumimoji="1" lang="en-US" altLang="ja-JP" dirty="0"/>
              <a:t>RISC-V</a:t>
            </a:r>
            <a:r>
              <a:rPr kumimoji="1" lang="ja-JP" altLang="en-US" dirty="0"/>
              <a:t>の場合、直値は</a:t>
            </a:r>
            <a:r>
              <a:rPr kumimoji="1" lang="en-US" altLang="ja-JP" dirty="0"/>
              <a:t>12</a:t>
            </a:r>
            <a:r>
              <a:rPr kumimoji="1" lang="ja-JP" altLang="en-US" dirty="0"/>
              <a:t>ビットで、算術演算命令、論理演算命令の両方で符号拡張されます。すなわち</a:t>
            </a:r>
            <a:r>
              <a:rPr kumimoji="1" lang="en-US" altLang="ja-JP" dirty="0" err="1"/>
              <a:t>addi</a:t>
            </a:r>
            <a:r>
              <a:rPr kumimoji="1" lang="en-US" altLang="ja-JP" dirty="0"/>
              <a:t> rd,rs1,imm</a:t>
            </a:r>
            <a:r>
              <a:rPr kumimoji="1" lang="ja-JP" altLang="en-US" dirty="0"/>
              <a:t>を実行すると、</a:t>
            </a:r>
            <a:r>
              <a:rPr kumimoji="1" lang="en-US" altLang="ja-JP" dirty="0" err="1"/>
              <a:t>imm</a:t>
            </a:r>
            <a:r>
              <a:rPr kumimoji="1" lang="ja-JP" altLang="en-US" dirty="0"/>
              <a:t>が</a:t>
            </a:r>
            <a:r>
              <a:rPr kumimoji="1" lang="en-US" altLang="ja-JP" dirty="0"/>
              <a:t>32</a:t>
            </a:r>
            <a:r>
              <a:rPr kumimoji="1" lang="ja-JP" altLang="en-US" dirty="0"/>
              <a:t>ビットに符号拡張され、</a:t>
            </a:r>
            <a:r>
              <a:rPr kumimoji="1" lang="en-US" altLang="ja-JP" dirty="0"/>
              <a:t>32</a:t>
            </a:r>
            <a:r>
              <a:rPr kumimoji="1" lang="ja-JP" altLang="en-US" dirty="0"/>
              <a:t>ビットのレジスタと加算されます。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11</a:t>
            </a:fld>
            <a:endParaRPr lang="en-US" altLang="ja-JP"/>
          </a:p>
        </p:txBody>
      </p:sp>
    </p:spTree>
    <p:extLst>
      <p:ext uri="{BB962C8B-B14F-4D97-AF65-F5344CB8AC3E}">
        <p14:creationId xmlns:p14="http://schemas.microsoft.com/office/powerpoint/2010/main" val="2598013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符号拡張（</a:t>
            </a:r>
            <a:r>
              <a:rPr kumimoji="1" lang="en-US" altLang="ja-JP" dirty="0"/>
              <a:t>Sign</a:t>
            </a:r>
            <a:r>
              <a:rPr kumimoji="1" lang="ja-JP" altLang="en-US" dirty="0"/>
              <a:t> </a:t>
            </a:r>
            <a:r>
              <a:rPr kumimoji="1" lang="en-US" altLang="ja-JP" dirty="0"/>
              <a:t>Extension)</a:t>
            </a:r>
            <a:r>
              <a:rPr kumimoji="1" lang="ja-JP" altLang="en-US" dirty="0"/>
              <a:t>は、符号を考えて、データの桁数を増やしてやります。</a:t>
            </a:r>
            <a:r>
              <a:rPr kumimoji="1" lang="en-US" altLang="ja-JP" dirty="0"/>
              <a:t>RISC-V</a:t>
            </a:r>
            <a:r>
              <a:rPr kumimoji="1" lang="ja-JP" altLang="en-US" dirty="0"/>
              <a:t>では</a:t>
            </a:r>
            <a:r>
              <a:rPr kumimoji="1" lang="en-US" altLang="ja-JP" dirty="0"/>
              <a:t>12</a:t>
            </a:r>
            <a:r>
              <a:rPr kumimoji="1" lang="ja-JP" altLang="en-US" dirty="0"/>
              <a:t>ビットの数を</a:t>
            </a:r>
            <a:r>
              <a:rPr kumimoji="1" lang="en-US" altLang="ja-JP" dirty="0"/>
              <a:t>32</a:t>
            </a:r>
            <a:r>
              <a:rPr kumimoji="1" lang="ja-JP" altLang="en-US" dirty="0"/>
              <a:t>ビットに拡張しますが、長すぎるので、ここでは</a:t>
            </a:r>
            <a:r>
              <a:rPr kumimoji="1" lang="en-US" altLang="ja-JP" dirty="0"/>
              <a:t>8</a:t>
            </a:r>
            <a:r>
              <a:rPr kumimoji="1" lang="ja-JP" altLang="en-US" dirty="0"/>
              <a:t>ビット→</a:t>
            </a:r>
            <a:r>
              <a:rPr kumimoji="1" lang="en-US" altLang="ja-JP" dirty="0"/>
              <a:t>16</a:t>
            </a:r>
            <a:r>
              <a:rPr kumimoji="1" lang="ja-JP" altLang="en-US" dirty="0"/>
              <a:t>ビットで説明します。</a:t>
            </a:r>
            <a:r>
              <a:rPr kumimoji="1" lang="en-US" altLang="ja-JP" dirty="0"/>
              <a:t>8</a:t>
            </a:r>
            <a:r>
              <a:rPr kumimoji="1" lang="ja-JP" altLang="en-US" dirty="0"/>
              <a:t>ビットの最上位の符号ビットを</a:t>
            </a:r>
            <a:r>
              <a:rPr kumimoji="1" lang="en-US" altLang="ja-JP" dirty="0"/>
              <a:t>8</a:t>
            </a:r>
            <a:r>
              <a:rPr kumimoji="1" lang="ja-JP" altLang="en-US" dirty="0"/>
              <a:t>ビット分上位に補い、数を</a:t>
            </a:r>
            <a:r>
              <a:rPr kumimoji="1" lang="en-US" altLang="ja-JP" dirty="0"/>
              <a:t>16</a:t>
            </a:r>
            <a:r>
              <a:rPr kumimoji="1" lang="ja-JP" altLang="en-US" dirty="0"/>
              <a:t>ビットに引き伸ばしてやります。これは、コンピュータのあらゆる場所で使います。符号を考えない場合、</a:t>
            </a:r>
            <a:r>
              <a:rPr kumimoji="1" lang="en-US" altLang="ja-JP" dirty="0"/>
              <a:t>0</a:t>
            </a:r>
            <a:r>
              <a:rPr kumimoji="1" lang="ja-JP" altLang="en-US" dirty="0"/>
              <a:t>を埋めればよく、これをゼロ拡張と呼びます。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A1C2B6D-0E03-4A10-B4E0-9BD7778A75F0}" type="slidenum">
              <a:rPr kumimoji="1" lang="ja-JP" altLang="en-US" smtClean="0"/>
              <a:t>12</a:t>
            </a:fld>
            <a:endParaRPr kumimoji="1" lang="ja-JP" altLang="en-US"/>
          </a:p>
        </p:txBody>
      </p:sp>
    </p:spTree>
    <p:extLst>
      <p:ext uri="{BB962C8B-B14F-4D97-AF65-F5344CB8AC3E}">
        <p14:creationId xmlns:p14="http://schemas.microsoft.com/office/powerpoint/2010/main" val="14919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RISC-V</a:t>
            </a:r>
            <a:r>
              <a:rPr kumimoji="1" lang="ja-JP" altLang="en-US" dirty="0"/>
              <a:t>での基本的な演算は、整数演算、論理演算、シフトです。これは、レジスタ間演算命令とイミーディエイト命令で統一されています。乗算と除算は</a:t>
            </a:r>
            <a:r>
              <a:rPr kumimoji="1" lang="en-US" altLang="ja-JP" dirty="0"/>
              <a:t>RV32M</a:t>
            </a:r>
            <a:r>
              <a:rPr kumimoji="1" lang="ja-JP" altLang="en-US" dirty="0"/>
              <a:t>で定義され、浮動小数点数は、</a:t>
            </a:r>
            <a:r>
              <a:rPr kumimoji="1" lang="en-US" altLang="ja-JP" dirty="0"/>
              <a:t>RV32F</a:t>
            </a:r>
            <a:r>
              <a:rPr kumimoji="1" lang="ja-JP" altLang="en-US" dirty="0"/>
              <a:t>、</a:t>
            </a:r>
            <a:r>
              <a:rPr kumimoji="1" lang="en-US" altLang="ja-JP" dirty="0"/>
              <a:t>RV32D</a:t>
            </a:r>
            <a:r>
              <a:rPr kumimoji="1" lang="ja-JP" altLang="en-US" dirty="0"/>
              <a:t>で定義されます。</a:t>
            </a:r>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13</a:t>
            </a:fld>
            <a:endParaRPr kumimoji="1" lang="ja-JP" altLang="en-US"/>
          </a:p>
        </p:txBody>
      </p:sp>
    </p:spTree>
    <p:extLst>
      <p:ext uri="{BB962C8B-B14F-4D97-AF65-F5344CB8AC3E}">
        <p14:creationId xmlns:p14="http://schemas.microsoft.com/office/powerpoint/2010/main" val="2866883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大小比較を行う命令として、</a:t>
            </a:r>
            <a:r>
              <a:rPr kumimoji="1" lang="en-US" altLang="ja-JP" dirty="0"/>
              <a:t>RV32I</a:t>
            </a:r>
            <a:r>
              <a:rPr kumimoji="1" lang="ja-JP" altLang="en-US" dirty="0"/>
              <a:t>では</a:t>
            </a:r>
            <a:r>
              <a:rPr kumimoji="1" lang="en-US" altLang="ja-JP" dirty="0" err="1"/>
              <a:t>slt</a:t>
            </a:r>
            <a:r>
              <a:rPr kumimoji="1" lang="en-US" altLang="ja-JP" dirty="0"/>
              <a:t> (set</a:t>
            </a:r>
            <a:r>
              <a:rPr kumimoji="1" lang="en-US" altLang="ja-JP" baseline="0" dirty="0"/>
              <a:t> less than)</a:t>
            </a:r>
            <a:r>
              <a:rPr kumimoji="1" lang="ja-JP" altLang="en-US" baseline="0" dirty="0"/>
              <a:t>と</a:t>
            </a:r>
            <a:r>
              <a:rPr kumimoji="1" lang="en-US" altLang="ja-JP" baseline="0" dirty="0" err="1"/>
              <a:t>slti</a:t>
            </a:r>
            <a:r>
              <a:rPr kumimoji="1" lang="en-US" altLang="ja-JP" baseline="0" dirty="0"/>
              <a:t>(set less than immediate)</a:t>
            </a:r>
            <a:r>
              <a:rPr kumimoji="1" lang="ja-JP" altLang="en-US" baseline="0" dirty="0"/>
              <a:t>と呼ぶ比較命令を使います。この命令は</a:t>
            </a:r>
            <a:r>
              <a:rPr kumimoji="1" lang="en-US" altLang="ja-JP" baseline="0" dirty="0"/>
              <a:t>2</a:t>
            </a:r>
            <a:r>
              <a:rPr kumimoji="1" lang="ja-JP" altLang="en-US" baseline="0" dirty="0" err="1"/>
              <a:t>つの</a:t>
            </a:r>
            <a:r>
              <a:rPr kumimoji="1" lang="ja-JP" altLang="en-US" baseline="0" dirty="0"/>
              <a:t>レジスタ、あるいはレジスタとイミーディエイトを比較して、その結果をレジスタに格納します。</a:t>
            </a:r>
            <a:r>
              <a:rPr kumimoji="1" lang="en-US" altLang="ja-JP" baseline="0" dirty="0" err="1"/>
              <a:t>slt</a:t>
            </a:r>
            <a:r>
              <a:rPr kumimoji="1" lang="en-US" altLang="ja-JP" baseline="0" dirty="0"/>
              <a:t> rd,rs1,rs2</a:t>
            </a:r>
            <a:r>
              <a:rPr kumimoji="1" lang="ja-JP" altLang="en-US" baseline="0" dirty="0"/>
              <a:t>を実行すると</a:t>
            </a:r>
            <a:r>
              <a:rPr kumimoji="1" lang="en-US" altLang="ja-JP" baseline="0" dirty="0"/>
              <a:t>x[rs1]&lt;x[rs2]</a:t>
            </a:r>
            <a:r>
              <a:rPr kumimoji="1" lang="ja-JP" altLang="en-US" baseline="0" dirty="0"/>
              <a:t>の場合は、</a:t>
            </a:r>
            <a:r>
              <a:rPr kumimoji="1" lang="en-US" altLang="ja-JP" baseline="0" dirty="0"/>
              <a:t>x[</a:t>
            </a:r>
            <a:r>
              <a:rPr kumimoji="1" lang="en-US" altLang="ja-JP" baseline="0" dirty="0" err="1"/>
              <a:t>rd</a:t>
            </a:r>
            <a:r>
              <a:rPr kumimoji="1" lang="en-US" altLang="ja-JP" baseline="0" dirty="0"/>
              <a:t>]</a:t>
            </a:r>
            <a:r>
              <a:rPr kumimoji="1" lang="ja-JP" altLang="en-US" baseline="0" dirty="0"/>
              <a:t>に</a:t>
            </a:r>
            <a:r>
              <a:rPr kumimoji="1" lang="en-US" altLang="ja-JP" baseline="0" dirty="0"/>
              <a:t>1</a:t>
            </a:r>
            <a:r>
              <a:rPr kumimoji="1" lang="ja-JP" altLang="en-US" baseline="0" dirty="0"/>
              <a:t>を、そうでなければ</a:t>
            </a:r>
            <a:r>
              <a:rPr kumimoji="1" lang="en-US" altLang="ja-JP" baseline="0" dirty="0"/>
              <a:t>0</a:t>
            </a:r>
            <a:r>
              <a:rPr kumimoji="1" lang="ja-JP" altLang="en-US" baseline="0" dirty="0"/>
              <a:t>をセットします。</a:t>
            </a:r>
            <a:r>
              <a:rPr kumimoji="1" lang="en-US" altLang="ja-JP" baseline="0" dirty="0" err="1"/>
              <a:t>slti</a:t>
            </a:r>
            <a:r>
              <a:rPr kumimoji="1" lang="en-US" altLang="ja-JP" baseline="0" dirty="0"/>
              <a:t> rd,rs1,imm</a:t>
            </a:r>
            <a:r>
              <a:rPr kumimoji="1" lang="ja-JP" altLang="en-US" baseline="0" dirty="0"/>
              <a:t>は</a:t>
            </a:r>
            <a:r>
              <a:rPr kumimoji="1" lang="en-US" altLang="ja-JP" baseline="0" dirty="0"/>
              <a:t>x[rs1]&lt;</a:t>
            </a:r>
            <a:r>
              <a:rPr kumimoji="1" lang="en-US" altLang="ja-JP" baseline="0" dirty="0" err="1"/>
              <a:t>imm</a:t>
            </a:r>
            <a:r>
              <a:rPr kumimoji="1" lang="ja-JP" altLang="en-US" baseline="0" dirty="0"/>
              <a:t>の時は</a:t>
            </a:r>
            <a:r>
              <a:rPr kumimoji="1" lang="en-US" altLang="ja-JP" baseline="0" dirty="0"/>
              <a:t>x[</a:t>
            </a:r>
            <a:r>
              <a:rPr kumimoji="1" lang="en-US" altLang="ja-JP" baseline="0" dirty="0" err="1"/>
              <a:t>rd</a:t>
            </a:r>
            <a:r>
              <a:rPr kumimoji="1" lang="en-US" altLang="ja-JP" baseline="0" dirty="0"/>
              <a:t>]</a:t>
            </a:r>
            <a:r>
              <a:rPr kumimoji="1" lang="ja-JP" altLang="en-US" baseline="0" dirty="0"/>
              <a:t>に</a:t>
            </a:r>
            <a:r>
              <a:rPr kumimoji="1" lang="en-US" altLang="ja-JP" baseline="0" dirty="0"/>
              <a:t>1</a:t>
            </a:r>
            <a:r>
              <a:rPr kumimoji="1" lang="ja-JP" altLang="en-US" baseline="0" dirty="0"/>
              <a:t>を、そうでなければ</a:t>
            </a:r>
            <a:r>
              <a:rPr kumimoji="1" lang="en-US" altLang="ja-JP" baseline="0" dirty="0"/>
              <a:t>0</a:t>
            </a:r>
            <a:r>
              <a:rPr kumimoji="1" lang="ja-JP" altLang="en-US" baseline="0" dirty="0"/>
              <a:t>をセットします。</a:t>
            </a:r>
            <a:r>
              <a:rPr kumimoji="1" lang="en-US" altLang="ja-JP" baseline="0" dirty="0"/>
              <a:t>RV32I</a:t>
            </a:r>
            <a:r>
              <a:rPr kumimoji="1" lang="ja-JP" altLang="en-US" baseline="0" dirty="0"/>
              <a:t>は分岐命令に大小判定機能があるので、この命令は、主として複数のワードに跨った数を演算する時、桁上げを移動したりする場合に使われます。</a:t>
            </a:r>
            <a:r>
              <a:rPr kumimoji="1" lang="en-US" altLang="ja-JP" baseline="0" dirty="0"/>
              <a:t>unsigned</a:t>
            </a:r>
            <a:r>
              <a:rPr kumimoji="1" lang="ja-JP" altLang="en-US" baseline="0" dirty="0"/>
              <a:t>命令は、レジスタの中身が符号無と考えて比較します。</a:t>
            </a:r>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14</a:t>
            </a:fld>
            <a:endParaRPr lang="en-US" altLang="ja-JP"/>
          </a:p>
        </p:txBody>
      </p:sp>
    </p:spTree>
    <p:extLst>
      <p:ext uri="{BB962C8B-B14F-4D97-AF65-F5344CB8AC3E}">
        <p14:creationId xmlns:p14="http://schemas.microsoft.com/office/powerpoint/2010/main" val="1017481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RISC-V</a:t>
            </a:r>
            <a:r>
              <a:rPr kumimoji="1" lang="ja-JP" altLang="en-US" dirty="0"/>
              <a:t>のイミーディエイト命令は</a:t>
            </a:r>
            <a:r>
              <a:rPr kumimoji="1" lang="en-US" altLang="ja-JP" dirty="0"/>
              <a:t>12</a:t>
            </a:r>
            <a:r>
              <a:rPr kumimoji="1" lang="ja-JP" altLang="en-US" dirty="0"/>
              <a:t>ビットなので、この範囲を超えると値を入れにくいです。このため、レジスタの上位</a:t>
            </a:r>
            <a:r>
              <a:rPr kumimoji="1" lang="en-US" altLang="ja-JP" dirty="0"/>
              <a:t>20</a:t>
            </a:r>
            <a:r>
              <a:rPr kumimoji="1" lang="ja-JP" altLang="en-US" dirty="0"/>
              <a:t>ビットにデータを入れる命令が用意されています。この命令はセコイ感じもしますが、便利なので、全ての</a:t>
            </a:r>
            <a:r>
              <a:rPr kumimoji="1" lang="en-US" altLang="ja-JP" dirty="0"/>
              <a:t>RISC</a:t>
            </a:r>
            <a:r>
              <a:rPr kumimoji="1" lang="ja-JP" altLang="en-US" dirty="0"/>
              <a:t>が持っています。</a:t>
            </a:r>
          </a:p>
        </p:txBody>
      </p:sp>
      <p:sp>
        <p:nvSpPr>
          <p:cNvPr id="4" name="スライド番号プレースホルダー 3"/>
          <p:cNvSpPr>
            <a:spLocks noGrp="1"/>
          </p:cNvSpPr>
          <p:nvPr>
            <p:ph type="sldNum" sz="quarter" idx="10"/>
          </p:nvPr>
        </p:nvSpPr>
        <p:spPr/>
        <p:txBody>
          <a:bodyPr/>
          <a:lstStyle/>
          <a:p>
            <a:fld id="{04073D5C-3B25-4200-A58C-E3D7D29D3684}" type="slidenum">
              <a:rPr kumimoji="1" lang="ja-JP" altLang="en-US" smtClean="0"/>
              <a:t>15</a:t>
            </a:fld>
            <a:endParaRPr kumimoji="1" lang="ja-JP" altLang="en-US"/>
          </a:p>
        </p:txBody>
      </p:sp>
    </p:spTree>
    <p:extLst>
      <p:ext uri="{BB962C8B-B14F-4D97-AF65-F5344CB8AC3E}">
        <p14:creationId xmlns:p14="http://schemas.microsoft.com/office/powerpoint/2010/main" val="3364608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では、例題をやってみましょう。</a:t>
            </a:r>
            <a:r>
              <a:rPr kumimoji="1" lang="en-US" altLang="ja-JP" dirty="0"/>
              <a:t>prog.tar</a:t>
            </a:r>
            <a:r>
              <a:rPr kumimoji="1" lang="ja-JP" altLang="en-US" dirty="0"/>
              <a:t>をダウンロードします。</a:t>
            </a:r>
            <a:r>
              <a:rPr kumimoji="1" lang="en-US" altLang="ja-JP" dirty="0"/>
              <a:t>simple.asm</a:t>
            </a:r>
            <a:r>
              <a:rPr kumimoji="1" lang="ja-JP" altLang="en-US" dirty="0"/>
              <a:t>中にアセンブラのプログラムが入っていて、</a:t>
            </a:r>
            <a:r>
              <a:rPr kumimoji="1" lang="en-US" altLang="ja-JP" dirty="0"/>
              <a:t>make simple</a:t>
            </a:r>
            <a:r>
              <a:rPr kumimoji="1" lang="ja-JP" altLang="en-US" dirty="0"/>
              <a:t>により機械語に変換が行われて、結果が</a:t>
            </a:r>
            <a:r>
              <a:rPr kumimoji="1" lang="en-US" altLang="ja-JP" dirty="0"/>
              <a:t>imem.dat</a:t>
            </a:r>
            <a:r>
              <a:rPr kumimoji="1" lang="ja-JP" altLang="en-US" dirty="0"/>
              <a:t>に入ります。ここで</a:t>
            </a:r>
            <a:r>
              <a:rPr kumimoji="1" lang="en-US" altLang="ja-JP" dirty="0"/>
              <a:t>make</a:t>
            </a:r>
            <a:r>
              <a:rPr kumimoji="1" lang="ja-JP" altLang="en-US" dirty="0"/>
              <a:t>と打ち込むと</a:t>
            </a:r>
            <a:r>
              <a:rPr kumimoji="1" lang="en-US" altLang="ja-JP" dirty="0"/>
              <a:t>Verilog</a:t>
            </a:r>
            <a:r>
              <a:rPr kumimoji="1" lang="ja-JP" altLang="en-US" dirty="0"/>
              <a:t>のコンパイルが行われ、シミュレーションの実行イメージが生成されます。</a:t>
            </a:r>
            <a:r>
              <a:rPr kumimoji="1" lang="en-US" altLang="ja-JP" dirty="0"/>
              <a:t>./test | more</a:t>
            </a:r>
            <a:r>
              <a:rPr kumimoji="1" lang="ja-JP" altLang="en-US" dirty="0"/>
              <a:t>でシミュレーションが実行され、結果を見ることができます。波形を見たい場合は、</a:t>
            </a:r>
            <a:r>
              <a:rPr kumimoji="1" lang="en-US" altLang="ja-JP" dirty="0" err="1"/>
              <a:t>gtkwave</a:t>
            </a:r>
            <a:r>
              <a:rPr kumimoji="1" lang="en-US" altLang="ja-JP" dirty="0"/>
              <a:t> rv32i.vcd</a:t>
            </a:r>
            <a:r>
              <a:rPr kumimoji="1" lang="ja-JP" altLang="en-US" dirty="0"/>
              <a:t>で見ることができます。</a:t>
            </a:r>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18</a:t>
            </a:fld>
            <a:endParaRPr lang="en-US" altLang="ja-JP"/>
          </a:p>
        </p:txBody>
      </p:sp>
    </p:spTree>
    <p:extLst>
      <p:ext uri="{BB962C8B-B14F-4D97-AF65-F5344CB8AC3E}">
        <p14:creationId xmlns:p14="http://schemas.microsoft.com/office/powerpoint/2010/main" val="1306612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例題１では読み書きする番地が小さいので、</a:t>
            </a:r>
            <a:r>
              <a:rPr kumimoji="1" lang="en-US" altLang="ja-JP" dirty="0"/>
              <a:t>x0</a:t>
            </a:r>
            <a:r>
              <a:rPr kumimoji="1" lang="ja-JP" altLang="en-US" dirty="0"/>
              <a:t>が常に</a:t>
            </a:r>
            <a:r>
              <a:rPr kumimoji="1" lang="en-US" altLang="ja-JP" dirty="0"/>
              <a:t>0</a:t>
            </a:r>
            <a:r>
              <a:rPr kumimoji="1" lang="ja-JP" altLang="en-US" dirty="0"/>
              <a:t>であることを利用するとディスプレースメントをそのままアドレスとして使えます。演算に用いるレジスタの番号は好きなように決めることができます。</a:t>
            </a:r>
          </a:p>
        </p:txBody>
      </p:sp>
      <p:sp>
        <p:nvSpPr>
          <p:cNvPr id="4" name="スライド番号プレースホルダー 3"/>
          <p:cNvSpPr>
            <a:spLocks noGrp="1"/>
          </p:cNvSpPr>
          <p:nvPr>
            <p:ph type="sldNum" sz="quarter" idx="10"/>
          </p:nvPr>
        </p:nvSpPr>
        <p:spPr/>
        <p:txBody>
          <a:bodyPr/>
          <a:lstStyle/>
          <a:p>
            <a:fld id="{EE611E6F-5531-4F36-827E-C0A385FC6939}" type="slidenum">
              <a:rPr kumimoji="1" lang="ja-JP" altLang="en-US" smtClean="0"/>
              <a:t>19</a:t>
            </a:fld>
            <a:endParaRPr kumimoji="1" lang="ja-JP" altLang="en-US"/>
          </a:p>
        </p:txBody>
      </p:sp>
    </p:spTree>
    <p:extLst>
      <p:ext uri="{BB962C8B-B14F-4D97-AF65-F5344CB8AC3E}">
        <p14:creationId xmlns:p14="http://schemas.microsoft.com/office/powerpoint/2010/main" val="2025598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の条件分岐命令は、プログラムカウンタ相対指定で飛び先を指定します。飛ぶ番地の起点は、分岐命令の置かれた番地＋４で、飛び先は、飛び越す命令の数</a:t>
            </a:r>
            <a:r>
              <a:rPr kumimoji="1" lang="en-US" altLang="ja-JP" dirty="0"/>
              <a:t>(offset)</a:t>
            </a:r>
            <a:r>
              <a:rPr kumimoji="1" lang="ja-JP" altLang="en-US" dirty="0"/>
              <a:t>で表します。</a:t>
            </a:r>
            <a:r>
              <a:rPr kumimoji="1" lang="en-US" altLang="ja-JP" dirty="0"/>
              <a:t>RISC-V</a:t>
            </a:r>
            <a:r>
              <a:rPr kumimoji="1" lang="ja-JP" altLang="en-US" dirty="0"/>
              <a:t>の場合、それぞれの命令は２バイト（</a:t>
            </a:r>
            <a:r>
              <a:rPr kumimoji="1" lang="en-US" altLang="ja-JP" dirty="0"/>
              <a:t>RV32C</a:t>
            </a:r>
            <a:r>
              <a:rPr kumimoji="1" lang="ja-JP" altLang="en-US" dirty="0"/>
              <a:t>）か</a:t>
            </a:r>
            <a:r>
              <a:rPr kumimoji="1" lang="en-US" altLang="ja-JP" dirty="0"/>
              <a:t>4</a:t>
            </a:r>
            <a:r>
              <a:rPr kumimoji="1" lang="ja-JP" altLang="en-US" dirty="0"/>
              <a:t>バイトなので、飛び先の番地は偶数しかありえないです。このため</a:t>
            </a:r>
            <a:r>
              <a:rPr kumimoji="1" lang="en-US" altLang="ja-JP" dirty="0"/>
              <a:t>offset</a:t>
            </a:r>
            <a:r>
              <a:rPr kumimoji="1" lang="ja-JP" altLang="en-US" dirty="0"/>
              <a:t>では最下位ビットは省略して</a:t>
            </a:r>
            <a:r>
              <a:rPr kumimoji="1" lang="en-US" altLang="ja-JP" dirty="0"/>
              <a:t>12</a:t>
            </a:r>
            <a:r>
              <a:rPr kumimoji="1" lang="ja-JP" altLang="en-US" dirty="0"/>
              <a:t>ビット分を持たせています。飛び先を求めるには、</a:t>
            </a:r>
            <a:r>
              <a:rPr kumimoji="1" lang="en-US" altLang="ja-JP" dirty="0"/>
              <a:t>0</a:t>
            </a:r>
            <a:r>
              <a:rPr kumimoji="1" lang="ja-JP" altLang="en-US" dirty="0"/>
              <a:t>を補って、符号拡張して足してやります。</a:t>
            </a:r>
            <a:endParaRPr kumimoji="1" lang="en-US" altLang="ja-JP" dirty="0"/>
          </a:p>
          <a:p>
            <a:r>
              <a:rPr kumimoji="1" lang="ja-JP" altLang="en-US" dirty="0"/>
              <a:t>飛ぶかどうかの判断は、</a:t>
            </a:r>
            <a:r>
              <a:rPr kumimoji="1" lang="en-US" altLang="ja-JP" dirty="0"/>
              <a:t>2</a:t>
            </a:r>
            <a:r>
              <a:rPr kumimoji="1" lang="ja-JP" altLang="en-US" dirty="0" err="1"/>
              <a:t>つの</a:t>
            </a:r>
            <a:r>
              <a:rPr kumimoji="1" lang="ja-JP" altLang="en-US" dirty="0"/>
              <a:t>レジスタを指定して、それが等しい時に分岐する</a:t>
            </a:r>
            <a:r>
              <a:rPr kumimoji="1" lang="en-US" altLang="ja-JP" dirty="0" err="1"/>
              <a:t>beq</a:t>
            </a:r>
            <a:r>
              <a:rPr kumimoji="1" lang="ja-JP" altLang="en-US" dirty="0"/>
              <a:t>（</a:t>
            </a:r>
            <a:r>
              <a:rPr kumimoji="1" lang="en-US" altLang="ja-JP" dirty="0"/>
              <a:t>branch equal)</a:t>
            </a:r>
            <a:r>
              <a:rPr kumimoji="1" lang="ja-JP" altLang="en-US" dirty="0"/>
              <a:t>と等しくない時に分岐する</a:t>
            </a:r>
            <a:r>
              <a:rPr kumimoji="1" lang="en-US" altLang="ja-JP" dirty="0" err="1"/>
              <a:t>bne</a:t>
            </a:r>
            <a:r>
              <a:rPr kumimoji="1" lang="en-US" altLang="ja-JP" dirty="0"/>
              <a:t>(branch</a:t>
            </a:r>
            <a:r>
              <a:rPr kumimoji="1" lang="en-US" altLang="ja-JP" baseline="0" dirty="0"/>
              <a:t> not equal)</a:t>
            </a:r>
            <a:r>
              <a:rPr kumimoji="1" lang="ja-JP" altLang="en-US" baseline="0" dirty="0"/>
              <a:t>の二つが用意されています。</a:t>
            </a:r>
            <a:r>
              <a:rPr kumimoji="1" lang="en-US" altLang="ja-JP" baseline="0" dirty="0"/>
              <a:t>0</a:t>
            </a:r>
            <a:r>
              <a:rPr kumimoji="1" lang="ja-JP" altLang="en-US" baseline="0" dirty="0"/>
              <a:t>かどうかを判断に使いたいときは、一つのレジスタを</a:t>
            </a:r>
            <a:r>
              <a:rPr kumimoji="1" lang="en-US" altLang="ja-JP" baseline="0" dirty="0"/>
              <a:t>x0</a:t>
            </a:r>
            <a:r>
              <a:rPr kumimoji="1" lang="ja-JP" altLang="en-US" baseline="0" dirty="0"/>
              <a:t>にすれば</a:t>
            </a:r>
            <a:r>
              <a:rPr kumimoji="1" lang="en-US" altLang="ja-JP" baseline="0" dirty="0"/>
              <a:t>OK</a:t>
            </a:r>
            <a:r>
              <a:rPr kumimoji="1" lang="ja-JP" altLang="en-US" baseline="0" dirty="0"/>
              <a:t>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20</a:t>
            </a:fld>
            <a:endParaRPr lang="en-US" altLang="ja-JP"/>
          </a:p>
        </p:txBody>
      </p:sp>
    </p:spTree>
    <p:extLst>
      <p:ext uri="{BB962C8B-B14F-4D97-AF65-F5344CB8AC3E}">
        <p14:creationId xmlns:p14="http://schemas.microsoft.com/office/powerpoint/2010/main" val="389726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はレジスタの大小を比較して分岐する</a:t>
            </a:r>
            <a:r>
              <a:rPr kumimoji="1" lang="en-US" altLang="ja-JP" dirty="0" err="1"/>
              <a:t>blt</a:t>
            </a:r>
            <a:r>
              <a:rPr kumimoji="1" lang="en-US" altLang="ja-JP" dirty="0"/>
              <a:t> (branch less than)</a:t>
            </a:r>
            <a:r>
              <a:rPr kumimoji="1" lang="ja-JP" altLang="en-US" dirty="0"/>
              <a:t>と</a:t>
            </a:r>
            <a:r>
              <a:rPr kumimoji="1" lang="en-US" altLang="ja-JP" dirty="0" err="1"/>
              <a:t>bge</a:t>
            </a:r>
            <a:r>
              <a:rPr kumimoji="1" lang="en-US" altLang="ja-JP" dirty="0"/>
              <a:t>(branch greater equal)</a:t>
            </a:r>
            <a:r>
              <a:rPr kumimoji="1" lang="ja-JP" altLang="en-US" dirty="0"/>
              <a:t>を持っています。飛び方は</a:t>
            </a:r>
            <a:r>
              <a:rPr kumimoji="1" lang="en-US" altLang="ja-JP" dirty="0" err="1"/>
              <a:t>beq</a:t>
            </a:r>
            <a:r>
              <a:rPr kumimoji="1" lang="en-US" altLang="ja-JP" dirty="0"/>
              <a:t>, </a:t>
            </a:r>
            <a:r>
              <a:rPr kumimoji="1" lang="en-US" altLang="ja-JP" dirty="0" err="1"/>
              <a:t>bne</a:t>
            </a:r>
            <a:r>
              <a:rPr kumimoji="1" lang="ja-JP" altLang="en-US" dirty="0"/>
              <a:t>と同じです。レジスタの中身を符号無と考えて大小比較を行う</a:t>
            </a:r>
            <a:r>
              <a:rPr kumimoji="1" lang="en-US" altLang="ja-JP" dirty="0"/>
              <a:t>unsigned</a:t>
            </a:r>
            <a:r>
              <a:rPr kumimoji="1" lang="ja-JP" altLang="en-US" dirty="0"/>
              <a:t>命令</a:t>
            </a:r>
            <a:r>
              <a:rPr kumimoji="1" lang="en-US" altLang="ja-JP" dirty="0" err="1"/>
              <a:t>bltu</a:t>
            </a:r>
            <a:r>
              <a:rPr kumimoji="1" lang="en-US" altLang="ja-JP" dirty="0"/>
              <a:t>, </a:t>
            </a:r>
            <a:r>
              <a:rPr kumimoji="1" lang="en-US" altLang="ja-JP" dirty="0" err="1"/>
              <a:t>blgeu</a:t>
            </a:r>
            <a:r>
              <a:rPr kumimoji="1" lang="ja-JP" altLang="en-US" dirty="0"/>
              <a:t>も用意されています。</a:t>
            </a:r>
            <a:r>
              <a:rPr kumimoji="1" lang="en-US" altLang="ja-JP" dirty="0" err="1"/>
              <a:t>ble</a:t>
            </a:r>
            <a:r>
              <a:rPr kumimoji="1" lang="en-US" altLang="ja-JP" dirty="0"/>
              <a:t>, </a:t>
            </a:r>
            <a:r>
              <a:rPr kumimoji="1" lang="en-US" altLang="ja-JP" dirty="0" err="1"/>
              <a:t>bgt</a:t>
            </a:r>
            <a:r>
              <a:rPr kumimoji="1" lang="ja-JP" altLang="en-US" dirty="0"/>
              <a:t>は存在しませんが、レジスタの順番を入れ替えて実現でき、疑似命令としては用意されています。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21</a:t>
            </a:fld>
            <a:endParaRPr lang="en-US" altLang="ja-JP"/>
          </a:p>
        </p:txBody>
      </p:sp>
    </p:spTree>
    <p:extLst>
      <p:ext uri="{BB962C8B-B14F-4D97-AF65-F5344CB8AC3E}">
        <p14:creationId xmlns:p14="http://schemas.microsoft.com/office/powerpoint/2010/main" val="1796204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局のところ、汎用レジスタマシン以外残っていないとすると、汎用レジスタマシンをさらに分類するにはどのような方法があるでしょうか？複数あるオペランドのうちにメモリの指定をいくつ許すか？という視点で分類するのが普通です。汎用レジスタマシンは複数レジスタを持つので、当然複数あるオペランドにはそのレジスタ名を指定することができます。</a:t>
            </a:r>
            <a:r>
              <a:rPr kumimoji="1" lang="en-US" altLang="ja-JP" dirty="0"/>
              <a:t>ADD</a:t>
            </a:r>
            <a:r>
              <a:rPr kumimoji="1" lang="ja-JP" altLang="en-US" dirty="0"/>
              <a:t> </a:t>
            </a:r>
            <a:r>
              <a:rPr kumimoji="1" lang="en-US" altLang="ja-JP" dirty="0"/>
              <a:t>R1,R2</a:t>
            </a:r>
            <a:r>
              <a:rPr kumimoji="1" lang="ja-JP" altLang="en-US" dirty="0"/>
              <a:t>あるいは</a:t>
            </a:r>
            <a:r>
              <a:rPr kumimoji="1" lang="en-US" altLang="ja-JP" dirty="0"/>
              <a:t>ADD</a:t>
            </a:r>
            <a:r>
              <a:rPr kumimoji="1" lang="ja-JP" altLang="en-US" dirty="0"/>
              <a:t> </a:t>
            </a:r>
            <a:r>
              <a:rPr kumimoji="1" lang="en-US" altLang="ja-JP" dirty="0"/>
              <a:t>R1,R2,R3</a:t>
            </a:r>
            <a:r>
              <a:rPr kumimoji="1" lang="ja-JP" altLang="en-US" dirty="0"/>
              <a:t>などのように</a:t>
            </a:r>
            <a:r>
              <a:rPr kumimoji="1" lang="ja-JP" altLang="en-US" dirty="0" err="1"/>
              <a:t>です</a:t>
            </a:r>
            <a:r>
              <a:rPr kumimoji="1" lang="ja-JP" altLang="en-US" dirty="0"/>
              <a:t>。分類のポイントは、オペランドにいくつメモリを指定できるか？という点です。一つも許さない、一つだけ許す、全て許す、の３つに分けます。一つも許さない方式は、必ずレジスタ同士で演算が行われますので、</a:t>
            </a:r>
            <a:r>
              <a:rPr kumimoji="1" lang="en-US" altLang="ja-JP" dirty="0"/>
              <a:t>register-register</a:t>
            </a:r>
            <a:r>
              <a:rPr kumimoji="1" lang="ja-JP" altLang="en-US" dirty="0"/>
              <a:t>型と呼びます。１つだけ許す方法は、</a:t>
            </a:r>
            <a:r>
              <a:rPr kumimoji="1" lang="en-US" altLang="ja-JP" dirty="0"/>
              <a:t>register-memory</a:t>
            </a:r>
            <a:r>
              <a:rPr kumimoji="1" lang="ja-JP" altLang="en-US" dirty="0"/>
              <a:t>型、全てを許す方法は</a:t>
            </a:r>
            <a:r>
              <a:rPr kumimoji="1" lang="en-US" altLang="ja-JP" dirty="0"/>
              <a:t>memory-memory</a:t>
            </a:r>
            <a:r>
              <a:rPr kumimoji="1" lang="ja-JP" altLang="en-US" dirty="0"/>
              <a:t>型と呼びます。これを順に解説していきます。</a:t>
            </a:r>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2</a:t>
            </a:fld>
            <a:endParaRPr kumimoji="1" lang="ja-JP" altLang="en-US"/>
          </a:p>
        </p:txBody>
      </p:sp>
    </p:spTree>
    <p:extLst>
      <p:ext uri="{BB962C8B-B14F-4D97-AF65-F5344CB8AC3E}">
        <p14:creationId xmlns:p14="http://schemas.microsoft.com/office/powerpoint/2010/main" val="2066649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では例題をもう一つ見てみましょう。今度はアキュムレータマシンでもやった掛け算のプログラムです。</a:t>
            </a:r>
            <a:r>
              <a:rPr kumimoji="1" lang="en-US" altLang="ja-JP" dirty="0"/>
              <a:t>mult.asm</a:t>
            </a:r>
            <a:r>
              <a:rPr kumimoji="1" lang="ja-JP" altLang="en-US" dirty="0"/>
              <a:t>を先ほどと同じように実行してみてください。</a:t>
            </a:r>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22</a:t>
            </a:fld>
            <a:endParaRPr lang="en-US" altLang="ja-JP"/>
          </a:p>
        </p:txBody>
      </p:sp>
    </p:spTree>
    <p:extLst>
      <p:ext uri="{BB962C8B-B14F-4D97-AF65-F5344CB8AC3E}">
        <p14:creationId xmlns:p14="http://schemas.microsoft.com/office/powerpoint/2010/main" val="2860996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では例題２のプログラムを見て行きましょう。分岐命令は、対応するレジスタを、</a:t>
            </a:r>
            <a:r>
              <a:rPr kumimoji="1" lang="en-US" altLang="ja-JP" dirty="0"/>
              <a:t>x0</a:t>
            </a:r>
            <a:r>
              <a:rPr kumimoji="1" lang="ja-JP" altLang="en-US" dirty="0"/>
              <a:t>と比較することで</a:t>
            </a:r>
            <a:r>
              <a:rPr kumimoji="1" lang="en-US" altLang="ja-JP" dirty="0"/>
              <a:t>0</a:t>
            </a:r>
            <a:r>
              <a:rPr kumimoji="1" lang="ja-JP" altLang="en-US" dirty="0"/>
              <a:t>かどうかを比較します。飛び先はラベルを使って指定します。本当は、ここには、１つ先を起点として</a:t>
            </a:r>
            <a:r>
              <a:rPr kumimoji="1" lang="en-US" altLang="ja-JP" dirty="0"/>
              <a:t>3</a:t>
            </a:r>
            <a:r>
              <a:rPr kumimoji="1" lang="ja-JP" altLang="en-US" dirty="0"/>
              <a:t>命令分を戻すために、</a:t>
            </a:r>
            <a:r>
              <a:rPr kumimoji="1" lang="en-US" altLang="ja-JP" dirty="0"/>
              <a:t>3</a:t>
            </a:r>
            <a:r>
              <a:rPr kumimoji="1" lang="ja-JP" altLang="en-US" dirty="0"/>
              <a:t>命令</a:t>
            </a:r>
            <a:r>
              <a:rPr kumimoji="1" lang="en-US" altLang="ja-JP" dirty="0"/>
              <a:t>×4</a:t>
            </a:r>
            <a:r>
              <a:rPr kumimoji="1" lang="ja-JP" altLang="en-US" dirty="0"/>
              <a:t>＝　</a:t>
            </a:r>
            <a:r>
              <a:rPr kumimoji="1" lang="en-US" altLang="ja-JP" dirty="0"/>
              <a:t>-12</a:t>
            </a:r>
            <a:r>
              <a:rPr kumimoji="1" lang="ja-JP" altLang="en-US" dirty="0"/>
              <a:t>を入れなければならないです。（実際は一番下は省略する必要があります）この辺、ラベルを使えば簡単で計算する必要はなくなります。</a:t>
            </a:r>
          </a:p>
        </p:txBody>
      </p:sp>
      <p:sp>
        <p:nvSpPr>
          <p:cNvPr id="4" name="スライド番号プレースホルダー 3"/>
          <p:cNvSpPr>
            <a:spLocks noGrp="1"/>
          </p:cNvSpPr>
          <p:nvPr>
            <p:ph type="sldNum" sz="quarter" idx="10"/>
          </p:nvPr>
        </p:nvSpPr>
        <p:spPr/>
        <p:txBody>
          <a:bodyPr/>
          <a:lstStyle/>
          <a:p>
            <a:fld id="{EE611E6F-5531-4F36-827E-C0A385FC6939}" type="slidenum">
              <a:rPr kumimoji="1" lang="ja-JP" altLang="en-US" smtClean="0"/>
              <a:t>23</a:t>
            </a:fld>
            <a:endParaRPr kumimoji="1" lang="ja-JP" altLang="en-US"/>
          </a:p>
        </p:txBody>
      </p:sp>
    </p:spTree>
    <p:extLst>
      <p:ext uri="{BB962C8B-B14F-4D97-AF65-F5344CB8AC3E}">
        <p14:creationId xmlns:p14="http://schemas.microsoft.com/office/powerpoint/2010/main" val="1018115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では、直接その命令を持っておらず、他の命令により実現する場合がある。このような場合、アセンブラ上では、あたかもその命令が実際に存在するかのように扱う。この命令のことを疑似命令と呼ぶ。疑似命令はいちいち元の命令で書くよりも便利である。</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24</a:t>
            </a:fld>
            <a:endParaRPr lang="en-US" altLang="ja-JP"/>
          </a:p>
        </p:txBody>
      </p:sp>
    </p:spTree>
    <p:extLst>
      <p:ext uri="{BB962C8B-B14F-4D97-AF65-F5344CB8AC3E}">
        <p14:creationId xmlns:p14="http://schemas.microsoft.com/office/powerpoint/2010/main" val="3343251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大小比較の例として最大値を選ぶプログラム例を示します。この例では</a:t>
            </a:r>
            <a:r>
              <a:rPr kumimoji="1" lang="en-US" altLang="ja-JP" dirty="0"/>
              <a:t>0</a:t>
            </a:r>
            <a:r>
              <a:rPr kumimoji="1" lang="ja-JP" altLang="en-US" dirty="0"/>
              <a:t>番地から並んだ</a:t>
            </a:r>
            <a:r>
              <a:rPr kumimoji="1" lang="en-US" altLang="ja-JP" dirty="0"/>
              <a:t>8</a:t>
            </a:r>
            <a:r>
              <a:rPr kumimoji="1" lang="ja-JP" altLang="en-US" dirty="0"/>
              <a:t>個の数の最大値を選びます。</a:t>
            </a:r>
            <a:r>
              <a:rPr kumimoji="1" lang="en-US" altLang="ja-JP" dirty="0"/>
              <a:t>x1</a:t>
            </a:r>
            <a:r>
              <a:rPr kumimoji="1" lang="ja-JP" altLang="en-US" dirty="0"/>
              <a:t>はポインタ、</a:t>
            </a:r>
            <a:r>
              <a:rPr kumimoji="1" lang="en-US" altLang="ja-JP" dirty="0"/>
              <a:t>x2</a:t>
            </a:r>
            <a:r>
              <a:rPr kumimoji="1" lang="ja-JP" altLang="en-US" dirty="0"/>
              <a:t>はカウンタでそれぞれ</a:t>
            </a:r>
            <a:r>
              <a:rPr kumimoji="1" lang="en-US" altLang="ja-JP" dirty="0"/>
              <a:t>0</a:t>
            </a:r>
            <a:r>
              <a:rPr kumimoji="1" lang="ja-JP" altLang="en-US" dirty="0"/>
              <a:t>と</a:t>
            </a:r>
            <a:r>
              <a:rPr kumimoji="1" lang="en-US" altLang="ja-JP" dirty="0"/>
              <a:t>8</a:t>
            </a:r>
            <a:r>
              <a:rPr kumimoji="1" lang="ja-JP" altLang="en-US" dirty="0"/>
              <a:t>を入れておきます。</a:t>
            </a:r>
            <a:r>
              <a:rPr kumimoji="1" lang="en-US" altLang="ja-JP" dirty="0"/>
              <a:t>x3</a:t>
            </a:r>
            <a:r>
              <a:rPr kumimoji="1" lang="ja-JP" altLang="en-US" dirty="0"/>
              <a:t>を最大値すなわちチャンピオンが入るレジスタとします。最初は</a:t>
            </a:r>
            <a:r>
              <a:rPr kumimoji="1" lang="en-US" altLang="ja-JP" dirty="0"/>
              <a:t>x3</a:t>
            </a:r>
            <a:r>
              <a:rPr kumimoji="1" lang="ja-JP" altLang="en-US" dirty="0"/>
              <a:t>は</a:t>
            </a:r>
            <a:r>
              <a:rPr kumimoji="1" lang="en-US" altLang="ja-JP" dirty="0"/>
              <a:t>0</a:t>
            </a:r>
            <a:r>
              <a:rPr kumimoji="1" lang="ja-JP" altLang="en-US" dirty="0"/>
              <a:t>、すなわち最弱のチャンピオンを入れておきます。ループ内は以下のように動きます。</a:t>
            </a:r>
            <a:r>
              <a:rPr kumimoji="1" lang="en-US" altLang="ja-JP" dirty="0"/>
              <a:t>x</a:t>
            </a:r>
            <a:r>
              <a:rPr kumimoji="1" lang="ja-JP" altLang="en-US" dirty="0"/>
              <a:t>４に</a:t>
            </a:r>
            <a:r>
              <a:rPr kumimoji="1" lang="en-US" altLang="ja-JP" dirty="0"/>
              <a:t>x</a:t>
            </a:r>
            <a:r>
              <a:rPr kumimoji="1" lang="ja-JP" altLang="en-US" dirty="0"/>
              <a:t>１をポインタとして値を取って来ます。これが挑戦者です。チャンピオンと挑戦者を</a:t>
            </a:r>
            <a:r>
              <a:rPr kumimoji="1" lang="en-US" altLang="ja-JP" dirty="0" err="1"/>
              <a:t>slt</a:t>
            </a:r>
            <a:r>
              <a:rPr kumimoji="1" lang="ja-JP" altLang="en-US" dirty="0"/>
              <a:t>で比較し、チャンピオンが勝てば、</a:t>
            </a:r>
            <a:r>
              <a:rPr kumimoji="1" lang="en-US" altLang="ja-JP" dirty="0"/>
              <a:t>x</a:t>
            </a:r>
            <a:r>
              <a:rPr kumimoji="1" lang="ja-JP" altLang="en-US" dirty="0"/>
              <a:t>５が１になります。これを</a:t>
            </a:r>
            <a:r>
              <a:rPr kumimoji="1" lang="en-US" altLang="ja-JP" dirty="0" err="1"/>
              <a:t>bne</a:t>
            </a:r>
            <a:r>
              <a:rPr kumimoji="1" lang="ja-JP" altLang="en-US" dirty="0"/>
              <a:t>で調べて次の命令をスキップして何もしないで、ポインタ進めてカウンタを減らして</a:t>
            </a:r>
            <a:r>
              <a:rPr kumimoji="1" lang="en-US" altLang="ja-JP" dirty="0"/>
              <a:t>0</a:t>
            </a:r>
            <a:r>
              <a:rPr kumimoji="1" lang="ja-JP" altLang="en-US" dirty="0"/>
              <a:t>になってなければループします。ここで比較の結果が０か正ならば、挑戦者が勝ったことになります。この場合</a:t>
            </a:r>
            <a:r>
              <a:rPr kumimoji="1" lang="en-US" altLang="ja-JP" dirty="0" err="1"/>
              <a:t>bne</a:t>
            </a:r>
            <a:r>
              <a:rPr kumimoji="1" lang="ja-JP" altLang="en-US" dirty="0"/>
              <a:t>は成立せず、次の</a:t>
            </a:r>
            <a:r>
              <a:rPr kumimoji="1" lang="en-US" altLang="ja-JP" dirty="0"/>
              <a:t>add x3,x0,x4</a:t>
            </a:r>
            <a:r>
              <a:rPr kumimoji="1" lang="ja-JP" altLang="en-US" dirty="0"/>
              <a:t>が実行され、チャンピオンが交代します。これを繰り返し、ループを抜け出たときの</a:t>
            </a:r>
            <a:r>
              <a:rPr kumimoji="1" lang="en-US" altLang="ja-JP" dirty="0"/>
              <a:t>x3</a:t>
            </a:r>
            <a:r>
              <a:rPr kumimoji="1" lang="ja-JP" altLang="en-US" dirty="0"/>
              <a:t>が</a:t>
            </a:r>
            <a:r>
              <a:rPr kumimoji="1" lang="en-US" altLang="ja-JP" dirty="0"/>
              <a:t>8</a:t>
            </a:r>
            <a:r>
              <a:rPr kumimoji="1" lang="ja-JP" altLang="en-US" dirty="0"/>
              <a:t>個のデータのうちの最大値です。</a:t>
            </a:r>
          </a:p>
        </p:txBody>
      </p:sp>
      <p:sp>
        <p:nvSpPr>
          <p:cNvPr id="4" name="スライド番号プレースホルダー 3"/>
          <p:cNvSpPr>
            <a:spLocks noGrp="1"/>
          </p:cNvSpPr>
          <p:nvPr>
            <p:ph type="sldNum" sz="quarter" idx="10"/>
          </p:nvPr>
        </p:nvSpPr>
        <p:spPr/>
        <p:txBody>
          <a:bodyPr/>
          <a:lstStyle/>
          <a:p>
            <a:fld id="{DD46B463-5D08-4523-9976-154E0EA95DCD}" type="slidenum">
              <a:rPr kumimoji="1" lang="ja-JP" altLang="en-US" smtClean="0"/>
              <a:t>25</a:t>
            </a:fld>
            <a:endParaRPr kumimoji="1" lang="ja-JP" altLang="en-US"/>
          </a:p>
        </p:txBody>
      </p:sp>
    </p:spTree>
    <p:extLst>
      <p:ext uri="{BB962C8B-B14F-4D97-AF65-F5344CB8AC3E}">
        <p14:creationId xmlns:p14="http://schemas.microsoft.com/office/powerpoint/2010/main" val="2008434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では、比較と分岐が一体化した</a:t>
            </a:r>
            <a:r>
              <a:rPr kumimoji="1" lang="en-US" altLang="ja-JP" dirty="0"/>
              <a:t>Compare</a:t>
            </a:r>
            <a:r>
              <a:rPr kumimoji="1" lang="ja-JP" altLang="en-US" dirty="0"/>
              <a:t> </a:t>
            </a:r>
            <a:r>
              <a:rPr kumimoji="1" lang="en-US" altLang="ja-JP" dirty="0"/>
              <a:t>&amp;</a:t>
            </a:r>
            <a:r>
              <a:rPr kumimoji="1" lang="ja-JP" altLang="en-US" dirty="0"/>
              <a:t> </a:t>
            </a:r>
            <a:r>
              <a:rPr kumimoji="1" lang="en-US" altLang="ja-JP" dirty="0"/>
              <a:t>Branch</a:t>
            </a:r>
            <a:r>
              <a:rPr kumimoji="1" lang="ja-JP" altLang="en-US" dirty="0"/>
              <a:t>という方法を使っています。これは命令がやや複雑になる問題点があります。プロセッサの中では</a:t>
            </a:r>
            <a:r>
              <a:rPr kumimoji="1" lang="en-US" altLang="ja-JP" dirty="0"/>
              <a:t>Flag</a:t>
            </a:r>
            <a:r>
              <a:rPr kumimoji="1" lang="ja-JP" altLang="en-US" dirty="0"/>
              <a:t>という方法がよく使われます。</a:t>
            </a:r>
            <a:r>
              <a:rPr kumimoji="1" lang="en-US" altLang="ja-JP" dirty="0"/>
              <a:t>Flag</a:t>
            </a:r>
            <a:r>
              <a:rPr kumimoji="1" lang="ja-JP" altLang="en-US" dirty="0"/>
              <a:t>は演算結果の性質を示す小規模な専用レジスタです。</a:t>
            </a:r>
            <a:r>
              <a:rPr kumimoji="1" lang="en-US" altLang="ja-JP" dirty="0"/>
              <a:t>Zero</a:t>
            </a:r>
            <a:r>
              <a:rPr kumimoji="1" lang="ja-JP" altLang="en-US" dirty="0"/>
              <a:t>　</a:t>
            </a:r>
            <a:r>
              <a:rPr kumimoji="1" lang="en-US" altLang="ja-JP" dirty="0"/>
              <a:t>Flag</a:t>
            </a:r>
            <a:r>
              <a:rPr kumimoji="1" lang="ja-JP" altLang="en-US" dirty="0" err="1"/>
              <a:t>、</a:t>
            </a:r>
            <a:r>
              <a:rPr kumimoji="1" lang="en-US" altLang="ja-JP" dirty="0"/>
              <a:t>Minus</a:t>
            </a:r>
            <a:r>
              <a:rPr kumimoji="1" lang="ja-JP" altLang="en-US" dirty="0"/>
              <a:t> </a:t>
            </a:r>
            <a:r>
              <a:rPr kumimoji="1" lang="en-US" altLang="ja-JP" dirty="0"/>
              <a:t>Flag,</a:t>
            </a:r>
            <a:r>
              <a:rPr kumimoji="1" lang="ja-JP" altLang="en-US" dirty="0"/>
              <a:t> </a:t>
            </a:r>
            <a:r>
              <a:rPr kumimoji="1" lang="en-US" altLang="ja-JP" dirty="0"/>
              <a:t>Carry</a:t>
            </a:r>
            <a:r>
              <a:rPr kumimoji="1" lang="ja-JP" altLang="en-US" dirty="0"/>
              <a:t>　</a:t>
            </a:r>
            <a:r>
              <a:rPr kumimoji="1" lang="en-US" altLang="ja-JP" dirty="0"/>
              <a:t>Flag</a:t>
            </a:r>
            <a:r>
              <a:rPr kumimoji="1" lang="ja-JP" altLang="en-US" dirty="0"/>
              <a:t>などがあり、それぞれ演算の結果によりセットされたりリセット</a:t>
            </a:r>
            <a:r>
              <a:rPr kumimoji="1" lang="ja-JP" altLang="en-US" dirty="0" err="1"/>
              <a:t>されたります</a:t>
            </a:r>
            <a:r>
              <a:rPr kumimoji="1" lang="ja-JP" altLang="en-US" dirty="0"/>
              <a:t>。分岐命令はこの</a:t>
            </a:r>
            <a:r>
              <a:rPr kumimoji="1" lang="en-US" altLang="ja-JP" dirty="0"/>
              <a:t>Flag</a:t>
            </a:r>
            <a:r>
              <a:rPr kumimoji="1" lang="ja-JP" altLang="en-US" dirty="0"/>
              <a:t>をチェックして分岐するかどうか判定します。</a:t>
            </a:r>
            <a:r>
              <a:rPr kumimoji="1" lang="en-US" altLang="ja-JP" dirty="0"/>
              <a:t>BZ</a:t>
            </a:r>
            <a:r>
              <a:rPr kumimoji="1" lang="ja-JP" altLang="en-US" dirty="0"/>
              <a:t>（</a:t>
            </a:r>
            <a:r>
              <a:rPr kumimoji="1" lang="en-US" altLang="ja-JP" dirty="0"/>
              <a:t>Branch</a:t>
            </a:r>
            <a:r>
              <a:rPr kumimoji="1" lang="ja-JP" altLang="en-US" dirty="0"/>
              <a:t> </a:t>
            </a:r>
            <a:r>
              <a:rPr kumimoji="1" lang="en-US" altLang="ja-JP" dirty="0"/>
              <a:t>Zero)</a:t>
            </a:r>
            <a:r>
              <a:rPr kumimoji="1" lang="ja-JP" altLang="en-US" dirty="0"/>
              <a:t>は</a:t>
            </a:r>
            <a:r>
              <a:rPr kumimoji="1" lang="en-US" altLang="ja-JP" dirty="0"/>
              <a:t>Zero</a:t>
            </a:r>
            <a:r>
              <a:rPr kumimoji="1" lang="ja-JP" altLang="en-US" dirty="0"/>
              <a:t>フラグが立っていれば成立します。ここで、比較（</a:t>
            </a:r>
            <a:r>
              <a:rPr kumimoji="1" lang="en-US" altLang="ja-JP" dirty="0"/>
              <a:t>Compare</a:t>
            </a:r>
            <a:r>
              <a:rPr kumimoji="1" lang="ja-JP" altLang="en-US" dirty="0"/>
              <a:t>）命令を用意します。この命令は、引き算を行うが、結果をレジスタに入れない命令で、フラグだけがセットされます。この命令を使えばレジスタを破壊せずに分岐ができます。フラグを使う方法は実装が簡単で効率が良いので様々なプロセッサで使われています。（死亡フラグというのは用法がこれと同じです。フラグが立っても死ぬとは限りません。フラグが立っても対応する分岐命令がなければ飛ばないのです）一方で、</a:t>
            </a:r>
            <a:r>
              <a:rPr kumimoji="1" lang="en-US" altLang="ja-JP" dirty="0"/>
              <a:t>Flag</a:t>
            </a:r>
            <a:r>
              <a:rPr kumimoji="1" lang="ja-JP" altLang="en-US" dirty="0"/>
              <a:t>を使うと命令コードの順番を入れ替えるのが難しくなります。この欠点はフラグセットオプションやグループ化である程度の改善が可能です。</a:t>
            </a:r>
            <a:endParaRPr kumimoji="1" lang="en-US" altLang="ja-JP" dirty="0"/>
          </a:p>
        </p:txBody>
      </p:sp>
      <p:sp>
        <p:nvSpPr>
          <p:cNvPr id="4" name="スライド番号プレースホルダー 3"/>
          <p:cNvSpPr>
            <a:spLocks noGrp="1"/>
          </p:cNvSpPr>
          <p:nvPr>
            <p:ph type="sldNum" sz="quarter" idx="10"/>
          </p:nvPr>
        </p:nvSpPr>
        <p:spPr/>
        <p:txBody>
          <a:bodyPr/>
          <a:lstStyle/>
          <a:p>
            <a:fld id="{DD46B463-5D08-4523-9976-154E0EA95DCD}" type="slidenum">
              <a:rPr kumimoji="1" lang="ja-JP" altLang="en-US" smtClean="0"/>
              <a:t>26</a:t>
            </a:fld>
            <a:endParaRPr kumimoji="1" lang="ja-JP" altLang="en-US"/>
          </a:p>
        </p:txBody>
      </p:sp>
    </p:spTree>
    <p:extLst>
      <p:ext uri="{BB962C8B-B14F-4D97-AF65-F5344CB8AC3E}">
        <p14:creationId xmlns:p14="http://schemas.microsoft.com/office/powerpoint/2010/main" val="318996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分岐命令、ジャンプ命令と違ってサブルーチンコール命令は、呼ばれた所（次の命令）に戻ってくる点が特徴です。図の例では</a:t>
            </a:r>
            <a:r>
              <a:rPr kumimoji="1" lang="en-US" altLang="ja-JP" dirty="0"/>
              <a:t>A</a:t>
            </a:r>
            <a:r>
              <a:rPr kumimoji="1" lang="ja-JP" altLang="en-US" dirty="0"/>
              <a:t>を呼び出して、リターン命令実行時にコール命令の次に戻ります。</a:t>
            </a:r>
            <a:r>
              <a:rPr kumimoji="1" lang="en-US" altLang="ja-JP" dirty="0"/>
              <a:t>A</a:t>
            </a:r>
            <a:r>
              <a:rPr kumimoji="1" lang="ja-JP" altLang="en-US" dirty="0"/>
              <a:t>は色々なところで使えるため、ソフトウェアのモジュール化が可能です。この考え方は現在のプログラムでは不可欠です。問題は、戻り番地（すなわちコール命令実行時の</a:t>
            </a:r>
            <a:r>
              <a:rPr kumimoji="1" lang="en-US" altLang="ja-JP" dirty="0"/>
              <a:t>PC+</a:t>
            </a:r>
            <a:r>
              <a:rPr kumimoji="1" lang="ja-JP" altLang="en-US" dirty="0"/>
              <a:t>４）をどこにしまっておくか？という点です。</a:t>
            </a:r>
          </a:p>
        </p:txBody>
      </p:sp>
      <p:sp>
        <p:nvSpPr>
          <p:cNvPr id="4" name="スライド番号プレースホルダー 3"/>
          <p:cNvSpPr>
            <a:spLocks noGrp="1"/>
          </p:cNvSpPr>
          <p:nvPr>
            <p:ph type="sldNum" sz="quarter" idx="10"/>
          </p:nvPr>
        </p:nvSpPr>
        <p:spPr/>
        <p:txBody>
          <a:bodyPr/>
          <a:lstStyle/>
          <a:p>
            <a:fld id="{CFE1139F-30DC-479C-9ECD-2E48C3A79666}" type="slidenum">
              <a:rPr kumimoji="1" lang="ja-JP" altLang="en-US" smtClean="0"/>
              <a:t>27</a:t>
            </a:fld>
            <a:endParaRPr kumimoji="1" lang="ja-JP" altLang="en-US"/>
          </a:p>
        </p:txBody>
      </p:sp>
    </p:spTree>
    <p:extLst>
      <p:ext uri="{BB962C8B-B14F-4D97-AF65-F5344CB8AC3E}">
        <p14:creationId xmlns:p14="http://schemas.microsoft.com/office/powerpoint/2010/main" val="172334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jal</a:t>
            </a:r>
            <a:r>
              <a:rPr kumimoji="1" lang="en-US" altLang="ja-JP" dirty="0"/>
              <a:t>(jump</a:t>
            </a:r>
            <a:r>
              <a:rPr kumimoji="1" lang="en-US" altLang="ja-JP" baseline="0" dirty="0"/>
              <a:t> and link)</a:t>
            </a:r>
            <a:r>
              <a:rPr kumimoji="1" lang="ja-JP" altLang="en-US" baseline="0" dirty="0"/>
              <a:t>はサブルーチンコールで、戻り番地（</a:t>
            </a:r>
            <a:r>
              <a:rPr kumimoji="1" lang="en-US" altLang="ja-JP" baseline="0" dirty="0"/>
              <a:t>PC+4)</a:t>
            </a:r>
            <a:r>
              <a:rPr kumimoji="1" lang="ja-JP" altLang="en-US" baseline="0" dirty="0"/>
              <a:t>を</a:t>
            </a:r>
            <a:r>
              <a:rPr kumimoji="1" lang="en-US" altLang="ja-JP" baseline="0" dirty="0" err="1"/>
              <a:t>rd</a:t>
            </a:r>
            <a:r>
              <a:rPr kumimoji="1" lang="ja-JP" altLang="en-US" baseline="0" dirty="0"/>
              <a:t>に入れます。飛び方は分岐命令と同じ</a:t>
            </a:r>
            <a:r>
              <a:rPr kumimoji="1" lang="en-US" altLang="ja-JP" baseline="0" dirty="0"/>
              <a:t>PC</a:t>
            </a:r>
            <a:r>
              <a:rPr kumimoji="1" lang="ja-JP" altLang="en-US" baseline="0" dirty="0"/>
              <a:t>相対指定ですが、遠くに飛べるように</a:t>
            </a:r>
            <a:r>
              <a:rPr kumimoji="1" lang="en-US" altLang="ja-JP" baseline="0" dirty="0"/>
              <a:t>offset</a:t>
            </a:r>
            <a:r>
              <a:rPr kumimoji="1" lang="ja-JP" altLang="en-US" baseline="0" dirty="0"/>
              <a:t>は</a:t>
            </a:r>
            <a:r>
              <a:rPr kumimoji="1" lang="en-US" altLang="ja-JP" baseline="0" dirty="0"/>
              <a:t>21</a:t>
            </a:r>
            <a:r>
              <a:rPr kumimoji="1" lang="ja-JP" altLang="en-US" baseline="0" dirty="0"/>
              <a:t>ビット分あり最下位の</a:t>
            </a:r>
            <a:r>
              <a:rPr kumimoji="1" lang="en-US" altLang="ja-JP" baseline="0" dirty="0"/>
              <a:t>0</a:t>
            </a:r>
            <a:r>
              <a:rPr kumimoji="1" lang="ja-JP" altLang="en-US" baseline="0" dirty="0"/>
              <a:t>は命令中では省略されています。戻り番地を保存する必要のない無条件ジャンプにするためには</a:t>
            </a:r>
            <a:r>
              <a:rPr kumimoji="1" lang="en-US" altLang="ja-JP" baseline="0" dirty="0" err="1"/>
              <a:t>rd</a:t>
            </a:r>
            <a:r>
              <a:rPr kumimoji="1" lang="ja-JP" altLang="en-US" baseline="0" dirty="0"/>
              <a:t>に</a:t>
            </a:r>
            <a:r>
              <a:rPr kumimoji="1" lang="en-US" altLang="ja-JP" baseline="0" dirty="0"/>
              <a:t>x0</a:t>
            </a:r>
            <a:r>
              <a:rPr kumimoji="1" lang="ja-JP" altLang="en-US" baseline="0" dirty="0"/>
              <a:t>を指定します。</a:t>
            </a:r>
            <a:r>
              <a:rPr kumimoji="1" lang="en-US" altLang="ja-JP" baseline="0" dirty="0" err="1"/>
              <a:t>beq</a:t>
            </a:r>
            <a:r>
              <a:rPr kumimoji="1" lang="en-US" altLang="ja-JP" baseline="0" dirty="0"/>
              <a:t> x0,x0,offset</a:t>
            </a:r>
            <a:r>
              <a:rPr kumimoji="1" lang="ja-JP" altLang="en-US" baseline="0" dirty="0"/>
              <a:t>でも無条件ジャンプになりますが、こちらの方が遠くに飛べます。</a:t>
            </a:r>
            <a:r>
              <a:rPr kumimoji="1" lang="en-US" altLang="ja-JP" baseline="0" dirty="0" err="1"/>
              <a:t>jalr</a:t>
            </a:r>
            <a:r>
              <a:rPr kumimoji="1" lang="en-US" altLang="ja-JP" baseline="0" dirty="0"/>
              <a:t>(jump and link register)</a:t>
            </a:r>
            <a:r>
              <a:rPr kumimoji="1" lang="ja-JP" altLang="en-US" baseline="0" dirty="0"/>
              <a:t>は、</a:t>
            </a:r>
            <a:r>
              <a:rPr kumimoji="1" lang="en-US" altLang="ja-JP" baseline="0" dirty="0"/>
              <a:t>x[rs1]</a:t>
            </a:r>
            <a:r>
              <a:rPr kumimoji="1" lang="ja-JP" altLang="en-US" baseline="0" dirty="0"/>
              <a:t>に</a:t>
            </a:r>
            <a:r>
              <a:rPr kumimoji="1" lang="en-US" altLang="ja-JP" baseline="0" dirty="0"/>
              <a:t>12</a:t>
            </a:r>
            <a:r>
              <a:rPr kumimoji="1" lang="ja-JP" altLang="en-US" baseline="0" dirty="0"/>
              <a:t>ビットの</a:t>
            </a:r>
            <a:r>
              <a:rPr kumimoji="1" lang="en-US" altLang="ja-JP" baseline="0" dirty="0"/>
              <a:t>offset</a:t>
            </a:r>
            <a:r>
              <a:rPr kumimoji="1" lang="ja-JP" altLang="en-US" baseline="0" dirty="0"/>
              <a:t>を加算したものが飛び先になります。この時、最下位ビットが</a:t>
            </a:r>
            <a:r>
              <a:rPr kumimoji="1" lang="en-US" altLang="ja-JP" baseline="0" dirty="0"/>
              <a:t>1</a:t>
            </a:r>
            <a:r>
              <a:rPr kumimoji="1" lang="ja-JP" altLang="en-US" baseline="0" dirty="0"/>
              <a:t>になると困るので、強制的に</a:t>
            </a:r>
            <a:r>
              <a:rPr kumimoji="1" lang="en-US" altLang="ja-JP" baseline="0" dirty="0"/>
              <a:t>0</a:t>
            </a:r>
            <a:r>
              <a:rPr kumimoji="1" lang="ja-JP" altLang="en-US" baseline="0" dirty="0"/>
              <a:t>にします。同時に</a:t>
            </a:r>
            <a:r>
              <a:rPr kumimoji="1" lang="en-US" altLang="ja-JP" baseline="0" dirty="0"/>
              <a:t>x[</a:t>
            </a:r>
            <a:r>
              <a:rPr kumimoji="1" lang="en-US" altLang="ja-JP" baseline="0" dirty="0" err="1"/>
              <a:t>rd</a:t>
            </a:r>
            <a:r>
              <a:rPr kumimoji="1" lang="en-US" altLang="ja-JP" baseline="0" dirty="0"/>
              <a:t>]</a:t>
            </a:r>
            <a:r>
              <a:rPr kumimoji="1" lang="ja-JP" altLang="en-US" baseline="0" dirty="0"/>
              <a:t>に戻り番地を格納します。この命令は、</a:t>
            </a:r>
            <a:r>
              <a:rPr kumimoji="1" lang="en-US" altLang="ja-JP" baseline="0" dirty="0"/>
              <a:t>offset</a:t>
            </a:r>
            <a:r>
              <a:rPr kumimoji="1" lang="ja-JP" altLang="en-US" baseline="0" dirty="0"/>
              <a:t>を</a:t>
            </a:r>
            <a:r>
              <a:rPr kumimoji="1" lang="en-US" altLang="ja-JP" baseline="0" dirty="0"/>
              <a:t>0</a:t>
            </a:r>
            <a:r>
              <a:rPr kumimoji="1" lang="ja-JP" altLang="en-US" baseline="0" dirty="0"/>
              <a:t>にすると単純なレジスタ間接サブルーチンコールになり、</a:t>
            </a:r>
            <a:r>
              <a:rPr kumimoji="1" lang="en-US" altLang="ja-JP" baseline="0" dirty="0" err="1"/>
              <a:t>rd</a:t>
            </a:r>
            <a:r>
              <a:rPr kumimoji="1" lang="ja-JP" altLang="en-US" baseline="0" dirty="0"/>
              <a:t>を</a:t>
            </a:r>
            <a:r>
              <a:rPr kumimoji="1" lang="en-US" altLang="ja-JP" baseline="0" dirty="0"/>
              <a:t>x0</a:t>
            </a:r>
            <a:r>
              <a:rPr kumimoji="1" lang="ja-JP" altLang="en-US" baseline="0" dirty="0"/>
              <a:t>にすると単純なレジスタ間接ジャンプになります。以降、面倒なので、</a:t>
            </a:r>
            <a:r>
              <a:rPr kumimoji="1" lang="en-US" altLang="ja-JP" baseline="0" dirty="0" err="1"/>
              <a:t>jalr</a:t>
            </a:r>
            <a:r>
              <a:rPr kumimoji="1" lang="en-US" altLang="ja-JP" baseline="0" dirty="0"/>
              <a:t> x0,x1,0</a:t>
            </a:r>
            <a:r>
              <a:rPr kumimoji="1" lang="ja-JP" altLang="en-US" baseline="0" dirty="0"/>
              <a:t>を</a:t>
            </a:r>
            <a:r>
              <a:rPr kumimoji="1" lang="en-US" altLang="ja-JP" baseline="0" dirty="0" err="1"/>
              <a:t>jr</a:t>
            </a:r>
            <a:r>
              <a:rPr kumimoji="1" lang="en-US" altLang="ja-JP" baseline="0" dirty="0"/>
              <a:t> x0</a:t>
            </a:r>
            <a:r>
              <a:rPr kumimoji="1" lang="ja-JP" altLang="en-US" baseline="0" dirty="0"/>
              <a:t>（</a:t>
            </a:r>
            <a:r>
              <a:rPr kumimoji="1" lang="en-US" altLang="ja-JP" baseline="0" dirty="0"/>
              <a:t>jump register)</a:t>
            </a:r>
            <a:r>
              <a:rPr kumimoji="1" lang="ja-JP" altLang="en-US" baseline="0" dirty="0"/>
              <a:t>と書きます。このように、実際は他の命令に置き換えて実行される命令を、あたかも存在するかのように扱う方法を疑似命令と呼びます。疑似命令はアセンブラで置き換えられます。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28</a:t>
            </a:fld>
            <a:endParaRPr lang="en-US" altLang="ja-JP"/>
          </a:p>
        </p:txBody>
      </p:sp>
    </p:spTree>
    <p:extLst>
      <p:ext uri="{BB962C8B-B14F-4D97-AF65-F5344CB8AC3E}">
        <p14:creationId xmlns:p14="http://schemas.microsoft.com/office/powerpoint/2010/main" val="361057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jal</a:t>
            </a:r>
            <a:r>
              <a:rPr kumimoji="1" lang="en-US" altLang="ja-JP" dirty="0"/>
              <a:t> x1,A</a:t>
            </a:r>
            <a:r>
              <a:rPr kumimoji="1" lang="ja-JP" altLang="en-US" dirty="0"/>
              <a:t>はリターン命令として</a:t>
            </a:r>
            <a:r>
              <a:rPr kumimoji="1" lang="en-US" altLang="ja-JP" dirty="0" err="1"/>
              <a:t>jr</a:t>
            </a:r>
            <a:r>
              <a:rPr kumimoji="1" lang="en-US" altLang="ja-JP" dirty="0"/>
              <a:t> x1</a:t>
            </a:r>
            <a:r>
              <a:rPr kumimoji="1" lang="ja-JP" altLang="en-US" dirty="0"/>
              <a:t>を使えば、</a:t>
            </a:r>
            <a:r>
              <a:rPr kumimoji="1" lang="en-US" altLang="ja-JP" dirty="0"/>
              <a:t>PC</a:t>
            </a:r>
            <a:r>
              <a:rPr kumimoji="1" lang="ja-JP" altLang="en-US" dirty="0"/>
              <a:t>が復帰して戻ってこれます。これを使ってサブルーチンを呼び出すことが可能になります。しかし、このやり方は、サブルーチンの入れ子に対応しません。サブルーチン</a:t>
            </a:r>
            <a:r>
              <a:rPr kumimoji="1" lang="en-US" altLang="ja-JP" dirty="0"/>
              <a:t>A</a:t>
            </a:r>
            <a:r>
              <a:rPr kumimoji="1" lang="ja-JP" altLang="en-US" dirty="0"/>
              <a:t>の中で別のサブルーチン</a:t>
            </a:r>
            <a:r>
              <a:rPr kumimoji="1" lang="en-US" altLang="ja-JP" dirty="0"/>
              <a:t>B</a:t>
            </a:r>
            <a:r>
              <a:rPr kumimoji="1" lang="ja-JP" altLang="en-US" dirty="0"/>
              <a:t>を呼ぶ時、同じ</a:t>
            </a:r>
            <a:r>
              <a:rPr kumimoji="1" lang="en-US" altLang="ja-JP" dirty="0" err="1"/>
              <a:t>rd</a:t>
            </a:r>
            <a:r>
              <a:rPr kumimoji="1" lang="ja-JP" altLang="en-US" dirty="0"/>
              <a:t>を指定すると内容が破壊されてしまうため、サブルーチン</a:t>
            </a:r>
            <a:r>
              <a:rPr kumimoji="1" lang="en-US" altLang="ja-JP" dirty="0"/>
              <a:t>A</a:t>
            </a:r>
            <a:r>
              <a:rPr kumimoji="1" lang="ja-JP" altLang="en-US" dirty="0"/>
              <a:t>の最後に</a:t>
            </a:r>
            <a:r>
              <a:rPr kumimoji="1" lang="en-US" altLang="ja-JP" dirty="0" err="1"/>
              <a:t>jr</a:t>
            </a:r>
            <a:r>
              <a:rPr kumimoji="1" lang="en-US" altLang="ja-JP" dirty="0"/>
              <a:t> x1</a:t>
            </a:r>
            <a:r>
              <a:rPr kumimoji="1" lang="ja-JP" altLang="en-US" dirty="0"/>
              <a:t>を実行しても、呼ばれた元に戻ることができません。これでは困るではないか、と思うかもしれませんが、実はサブルーチンを呼んだ時のレジスタの破壊は、</a:t>
            </a:r>
            <a:r>
              <a:rPr kumimoji="1" lang="en-US" altLang="ja-JP" dirty="0"/>
              <a:t>x1</a:t>
            </a:r>
            <a:r>
              <a:rPr kumimoji="1" lang="ja-JP" altLang="en-US" dirty="0"/>
              <a:t>以外にも問題になります。メインルーチンとサブルーチン</a:t>
            </a:r>
            <a:r>
              <a:rPr kumimoji="1" lang="en-US" altLang="ja-JP" dirty="0"/>
              <a:t>A,</a:t>
            </a:r>
            <a:r>
              <a:rPr kumimoji="1" lang="ja-JP" altLang="en-US" dirty="0"/>
              <a:t>サブルーチン</a:t>
            </a:r>
            <a:r>
              <a:rPr kumimoji="1" lang="en-US" altLang="ja-JP" dirty="0"/>
              <a:t>A</a:t>
            </a:r>
            <a:r>
              <a:rPr kumimoji="1" lang="ja-JP" altLang="en-US" dirty="0"/>
              <a:t>とサブルーチン</a:t>
            </a:r>
            <a:r>
              <a:rPr kumimoji="1" lang="en-US" altLang="ja-JP" dirty="0"/>
              <a:t>B</a:t>
            </a:r>
            <a:r>
              <a:rPr kumimoji="1" lang="ja-JP" altLang="en-US" dirty="0"/>
              <a:t>で同じレジスタを使うと、サブルーチンから戻ってきたときに中身が破壊されて、実行が継続できなくなってしまいます。すなわち、</a:t>
            </a:r>
            <a:r>
              <a:rPr kumimoji="1" lang="en-US" altLang="ja-JP" dirty="0"/>
              <a:t>x1</a:t>
            </a:r>
            <a:r>
              <a:rPr kumimoji="1" lang="ja-JP" altLang="en-US" dirty="0"/>
              <a:t>だけではなく、サブルーチン内でのレジスタの破壊はサブルーチンコール自体の本質的問題なのです。これを解決するにはスタックというデータ構造が必要になります。</a:t>
            </a:r>
          </a:p>
        </p:txBody>
      </p:sp>
      <p:sp>
        <p:nvSpPr>
          <p:cNvPr id="4" name="スライド番号プレースホルダー 3"/>
          <p:cNvSpPr>
            <a:spLocks noGrp="1"/>
          </p:cNvSpPr>
          <p:nvPr>
            <p:ph type="sldNum" sz="quarter" idx="10"/>
          </p:nvPr>
        </p:nvSpPr>
        <p:spPr/>
        <p:txBody>
          <a:bodyPr/>
          <a:lstStyle/>
          <a:p>
            <a:fld id="{CFE1139F-30DC-479C-9ECD-2E48C3A79666}" type="slidenum">
              <a:rPr kumimoji="1" lang="ja-JP" altLang="en-US" smtClean="0"/>
              <a:t>29</a:t>
            </a:fld>
            <a:endParaRPr kumimoji="1" lang="ja-JP" altLang="en-US"/>
          </a:p>
        </p:txBody>
      </p:sp>
    </p:spTree>
    <p:extLst>
      <p:ext uri="{BB962C8B-B14F-4D97-AF65-F5344CB8AC3E}">
        <p14:creationId xmlns:p14="http://schemas.microsoft.com/office/powerpoint/2010/main" val="1212698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スタックとは、データを積む棚です。この棚にデータを積む操作を</a:t>
            </a:r>
            <a:r>
              <a:rPr kumimoji="1" lang="en-US" altLang="ja-JP" dirty="0"/>
              <a:t>push</a:t>
            </a:r>
            <a:r>
              <a:rPr kumimoji="1" lang="ja-JP" altLang="en-US" dirty="0" err="1"/>
              <a:t>、</a:t>
            </a:r>
            <a:r>
              <a:rPr kumimoji="1" lang="ja-JP" altLang="en-US" dirty="0"/>
              <a:t>棚から取り出す操作を</a:t>
            </a:r>
            <a:r>
              <a:rPr kumimoji="1" lang="en-US" altLang="ja-JP" dirty="0"/>
              <a:t>pop</a:t>
            </a:r>
            <a:r>
              <a:rPr kumimoji="1" lang="ja-JP" altLang="en-US" dirty="0"/>
              <a:t>と呼びます。先に積んだものが後から取り出されることから</a:t>
            </a:r>
            <a:r>
              <a:rPr kumimoji="1" lang="en-US" altLang="ja-JP" dirty="0"/>
              <a:t>LIFO</a:t>
            </a:r>
            <a:r>
              <a:rPr kumimoji="1" lang="ja-JP" altLang="en-US" dirty="0"/>
              <a:t> </a:t>
            </a:r>
            <a:r>
              <a:rPr kumimoji="1" lang="en-US" altLang="ja-JP" dirty="0"/>
              <a:t>(Last</a:t>
            </a:r>
            <a:r>
              <a:rPr kumimoji="1" lang="en-US" altLang="ja-JP" baseline="0" dirty="0"/>
              <a:t> In First Out)</a:t>
            </a:r>
            <a:r>
              <a:rPr kumimoji="1" lang="ja-JP" altLang="en-US" baseline="0" dirty="0"/>
              <a:t>と呼びます。逆に考えると、後に積んだものが先に取り出されるので</a:t>
            </a:r>
            <a:r>
              <a:rPr kumimoji="1" lang="en-US" altLang="ja-JP" baseline="0" dirty="0"/>
              <a:t>FILO</a:t>
            </a:r>
            <a:r>
              <a:rPr kumimoji="1" lang="ja-JP" altLang="en-US" baseline="0" dirty="0"/>
              <a:t>（</a:t>
            </a:r>
            <a:r>
              <a:rPr kumimoji="1" lang="en-US" altLang="ja-JP" baseline="0" dirty="0"/>
              <a:t>First In Last Out)</a:t>
            </a:r>
            <a:r>
              <a:rPr kumimoji="1" lang="ja-JP" altLang="en-US" baseline="0" dirty="0"/>
              <a:t>と呼ぶ場合もあります。この積んだ逆順に取り出すことのできる性質からサブルーチンコール時にレジスタを退避するのに適しています。</a:t>
            </a:r>
            <a:endParaRPr kumimoji="1" lang="en-US" altLang="ja-JP" baseline="0" dirty="0"/>
          </a:p>
          <a:p>
            <a:r>
              <a:rPr kumimoji="1" lang="ja-JP" altLang="en-US" baseline="0" dirty="0"/>
              <a:t>スタックマシンで利用した演算スタックは、演算用の特殊なメモリですが、サブルーチンコールのレジスタの退避用のスタックは主記憶上に確保するのが普通です。スタックは棚ですが、ばねがついているイメージがあります。データを積むときは押し込むイメージから</a:t>
            </a:r>
            <a:r>
              <a:rPr kumimoji="1" lang="en-US" altLang="ja-JP" baseline="0" dirty="0"/>
              <a:t>push</a:t>
            </a:r>
            <a:r>
              <a:rPr kumimoji="1" lang="ja-JP" altLang="en-US" baseline="0" dirty="0"/>
              <a:t>と呼び、取り出すときは、飛び出すイメージから</a:t>
            </a:r>
            <a:r>
              <a:rPr kumimoji="1" lang="en-US" altLang="ja-JP" baseline="0" dirty="0"/>
              <a:t>pop</a:t>
            </a:r>
            <a:r>
              <a:rPr kumimoji="1" lang="ja-JP" altLang="en-US" baseline="0" dirty="0"/>
              <a:t>と呼ばれます。</a:t>
            </a:r>
            <a:endParaRPr kumimoji="1" lang="ja-JP" altLang="en-US" dirty="0"/>
          </a:p>
        </p:txBody>
      </p:sp>
      <p:sp>
        <p:nvSpPr>
          <p:cNvPr id="4" name="スライド番号プレースホルダー 3"/>
          <p:cNvSpPr>
            <a:spLocks noGrp="1"/>
          </p:cNvSpPr>
          <p:nvPr>
            <p:ph type="sldNum" sz="quarter" idx="10"/>
          </p:nvPr>
        </p:nvSpPr>
        <p:spPr/>
        <p:txBody>
          <a:bodyPr/>
          <a:lstStyle/>
          <a:p>
            <a:fld id="{CFE1139F-30DC-479C-9ECD-2E48C3A79666}" type="slidenum">
              <a:rPr kumimoji="1" lang="ja-JP" altLang="en-US" smtClean="0"/>
              <a:t>30</a:t>
            </a:fld>
            <a:endParaRPr kumimoji="1" lang="ja-JP" altLang="en-US"/>
          </a:p>
        </p:txBody>
      </p:sp>
    </p:spTree>
    <p:extLst>
      <p:ext uri="{BB962C8B-B14F-4D97-AF65-F5344CB8AC3E}">
        <p14:creationId xmlns:p14="http://schemas.microsoft.com/office/powerpoint/2010/main" val="3317117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タックを使ってレジスタを退避する様子を示します。この例では、サブルーチンの入り口で、中で使って壊れるレジスタを退避し、リターンする直前に復帰する方法を示します。これはコーリーサーブと呼びます。逆に呼ぶ側で、壊れて困るレジスタをスタックに積んでからサブルーチンを呼び出す方法（コーラーセーブ）もあります。サブルーチン</a:t>
            </a:r>
            <a:r>
              <a:rPr kumimoji="1" lang="en-US" altLang="ja-JP" dirty="0"/>
              <a:t>A</a:t>
            </a:r>
            <a:r>
              <a:rPr kumimoji="1" lang="ja-JP" altLang="en-US" dirty="0"/>
              <a:t>では</a:t>
            </a:r>
            <a:r>
              <a:rPr kumimoji="1" lang="en-US" altLang="ja-JP" dirty="0"/>
              <a:t>x4</a:t>
            </a:r>
            <a:r>
              <a:rPr kumimoji="1" lang="ja-JP" altLang="en-US" dirty="0"/>
              <a:t>を使います。中で別のサブルーチンを呼ぶので</a:t>
            </a:r>
            <a:r>
              <a:rPr kumimoji="1" lang="en-US" altLang="ja-JP" dirty="0"/>
              <a:t>x1</a:t>
            </a:r>
            <a:r>
              <a:rPr kumimoji="1" lang="ja-JP" altLang="en-US" dirty="0"/>
              <a:t>も退避します。サブルーチン</a:t>
            </a:r>
            <a:r>
              <a:rPr kumimoji="1" lang="en-US" altLang="ja-JP" dirty="0"/>
              <a:t>B</a:t>
            </a:r>
            <a:r>
              <a:rPr kumimoji="1" lang="ja-JP" altLang="en-US" dirty="0"/>
              <a:t>を呼んだ際に</a:t>
            </a:r>
            <a:r>
              <a:rPr kumimoji="1" lang="en-US" altLang="ja-JP" dirty="0"/>
              <a:t>x3</a:t>
            </a:r>
            <a:r>
              <a:rPr kumimoji="1" lang="ja-JP" altLang="en-US" dirty="0"/>
              <a:t>、</a:t>
            </a:r>
            <a:r>
              <a:rPr kumimoji="1" lang="en-US" altLang="ja-JP" dirty="0"/>
              <a:t>x4</a:t>
            </a:r>
            <a:r>
              <a:rPr kumimoji="1" lang="ja-JP" altLang="en-US" dirty="0"/>
              <a:t>を退避します。この</a:t>
            </a:r>
            <a:r>
              <a:rPr kumimoji="1" lang="en-US" altLang="ja-JP" dirty="0"/>
              <a:t>2</a:t>
            </a:r>
            <a:r>
              <a:rPr kumimoji="1" lang="ja-JP" altLang="en-US" dirty="0" err="1"/>
              <a:t>つの</a:t>
            </a:r>
            <a:r>
              <a:rPr kumimoji="1" lang="ja-JP" altLang="en-US" dirty="0"/>
              <a:t>レジスタはサブルーチン</a:t>
            </a:r>
            <a:r>
              <a:rPr kumimoji="1" lang="en-US" altLang="ja-JP" dirty="0"/>
              <a:t>A</a:t>
            </a:r>
            <a:r>
              <a:rPr kumimoji="1" lang="ja-JP" altLang="en-US" dirty="0"/>
              <a:t>を呼んだ際の</a:t>
            </a:r>
            <a:r>
              <a:rPr kumimoji="1" lang="en-US" altLang="ja-JP" dirty="0"/>
              <a:t>x1</a:t>
            </a:r>
            <a:r>
              <a:rPr kumimoji="1" lang="ja-JP" altLang="en-US" dirty="0"/>
              <a:t>、</a:t>
            </a:r>
            <a:r>
              <a:rPr kumimoji="1" lang="en-US" altLang="ja-JP" dirty="0"/>
              <a:t>x4</a:t>
            </a:r>
            <a:r>
              <a:rPr kumimoji="1" lang="ja-JP" altLang="en-US" dirty="0"/>
              <a:t>の上に積まれます。サブルーチン</a:t>
            </a:r>
            <a:r>
              <a:rPr kumimoji="1" lang="en-US" altLang="ja-JP" dirty="0"/>
              <a:t>B</a:t>
            </a:r>
            <a:r>
              <a:rPr kumimoji="1" lang="ja-JP" altLang="en-US" dirty="0"/>
              <a:t>の中でさらに別のサブルーチンを呼ぶ場合、さらにこの上に積み重なります。サブルーチンからリターンする直前に、</a:t>
            </a:r>
            <a:r>
              <a:rPr kumimoji="1" lang="en-US" altLang="ja-JP" dirty="0"/>
              <a:t>push</a:t>
            </a:r>
            <a:r>
              <a:rPr kumimoji="1" lang="ja-JP" altLang="en-US" dirty="0"/>
              <a:t>したのと逆順に</a:t>
            </a:r>
            <a:r>
              <a:rPr kumimoji="1" lang="en-US" altLang="ja-JP" dirty="0"/>
              <a:t>pop</a:t>
            </a:r>
            <a:r>
              <a:rPr kumimoji="1" lang="ja-JP" altLang="en-US" dirty="0"/>
              <a:t>します。そのようにすると、スタックの内容は呼ばれた時と同じになります。さらに別のサブルーチン</a:t>
            </a:r>
            <a:r>
              <a:rPr kumimoji="1" lang="en-US" altLang="ja-JP" dirty="0"/>
              <a:t>C</a:t>
            </a:r>
            <a:r>
              <a:rPr kumimoji="1" lang="ja-JP" altLang="en-US" dirty="0"/>
              <a:t>を呼んだ場合、サブルーチンの入れ子になった場合も同様に対処できます。再帰呼び出し（リカーシブコール）を行った場合も、スタックの容量が許す限り、スタックにレジスタを積み続けることができます。（再帰呼び出しのプログラムにバグがあるとセグメンテーションフォルトになるのは、スタックが溢れてしまうためです）</a:t>
            </a:r>
          </a:p>
        </p:txBody>
      </p:sp>
      <p:sp>
        <p:nvSpPr>
          <p:cNvPr id="4" name="スライド番号プレースホルダー 3"/>
          <p:cNvSpPr>
            <a:spLocks noGrp="1"/>
          </p:cNvSpPr>
          <p:nvPr>
            <p:ph type="sldNum" sz="quarter" idx="10"/>
          </p:nvPr>
        </p:nvSpPr>
        <p:spPr/>
        <p:txBody>
          <a:bodyPr/>
          <a:lstStyle/>
          <a:p>
            <a:fld id="{CFE1139F-30DC-479C-9ECD-2E48C3A79666}" type="slidenum">
              <a:rPr kumimoji="1" lang="ja-JP" altLang="en-US" smtClean="0"/>
              <a:t>31</a:t>
            </a:fld>
            <a:endParaRPr kumimoji="1" lang="ja-JP" altLang="en-US"/>
          </a:p>
        </p:txBody>
      </p:sp>
    </p:spTree>
    <p:extLst>
      <p:ext uri="{BB962C8B-B14F-4D97-AF65-F5344CB8AC3E}">
        <p14:creationId xmlns:p14="http://schemas.microsoft.com/office/powerpoint/2010/main" val="204401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register-register</a:t>
            </a:r>
            <a:r>
              <a:rPr kumimoji="1" lang="ja-JP" altLang="en-US" dirty="0"/>
              <a:t>型は、演算を行う場合必ずレジスタに持ってくる方法です。このデータパスの概念図を示します。汎用レジスタが持つ複数のレジスタ</a:t>
            </a:r>
            <a:r>
              <a:rPr kumimoji="1" lang="en-US" altLang="ja-JP" dirty="0"/>
              <a:t>R1,R2…</a:t>
            </a:r>
            <a:r>
              <a:rPr kumimoji="1" lang="ja-JP" altLang="en-US" dirty="0"/>
              <a:t>は、レジスタファイルと呼ばれるレジスタの集合体の形で実装されます。これは後ほど詳しく紹介します。ここでは単純にレジスタがここに集まっていて、レジスタの値を自由に読み書きできると考えてください。</a:t>
            </a:r>
            <a:r>
              <a:rPr kumimoji="1" lang="en-US" altLang="ja-JP" dirty="0"/>
              <a:t>register-register</a:t>
            </a:r>
            <a:r>
              <a:rPr kumimoji="1" lang="ja-JP" altLang="en-US" dirty="0"/>
              <a:t>型はこのレジスタファイルから二つのレジスタを読み出し、これを</a:t>
            </a:r>
            <a:r>
              <a:rPr kumimoji="1" lang="en-US" altLang="ja-JP" dirty="0"/>
              <a:t>ALU</a:t>
            </a:r>
            <a:r>
              <a:rPr kumimoji="1" lang="ja-JP" altLang="en-US" dirty="0"/>
              <a:t>の両方に入力して、答はレジスタファイルに書き込みます。メモリとのやりとりはロード、ストア命令で行います。ちなみに、台形印は以前紹介したマルチプレクサです。擬似コードを見ていただくと分かるように、ロードとストアを繰り返すことから</a:t>
            </a:r>
            <a:r>
              <a:rPr kumimoji="1" lang="en-US" altLang="ja-JP" dirty="0"/>
              <a:t>load-store</a:t>
            </a:r>
            <a:r>
              <a:rPr kumimoji="1" lang="ja-JP" altLang="en-US" dirty="0"/>
              <a:t>マシン（アーキテクチャ）とも呼ばれます。演算はレジスタ同士でしか行わないことから、命令が固定長で可能です。簡単な命令で、命令数も少なくて済むことから</a:t>
            </a:r>
            <a:r>
              <a:rPr kumimoji="1" lang="en-US" altLang="ja-JP" dirty="0"/>
              <a:t>Reduced</a:t>
            </a:r>
            <a:r>
              <a:rPr kumimoji="1" lang="ja-JP" altLang="en-US" dirty="0"/>
              <a:t> </a:t>
            </a:r>
            <a:r>
              <a:rPr kumimoji="1" lang="en-US" altLang="ja-JP" dirty="0"/>
              <a:t>Instruction</a:t>
            </a:r>
            <a:r>
              <a:rPr kumimoji="1" lang="ja-JP" altLang="en-US" dirty="0"/>
              <a:t> </a:t>
            </a:r>
            <a:r>
              <a:rPr kumimoji="1" lang="en-US" altLang="ja-JP" dirty="0"/>
              <a:t>Set</a:t>
            </a:r>
            <a:r>
              <a:rPr kumimoji="1" lang="ja-JP" altLang="en-US" dirty="0"/>
              <a:t> </a:t>
            </a:r>
            <a:r>
              <a:rPr kumimoji="1" lang="en-US" altLang="ja-JP" dirty="0"/>
              <a:t>Computer</a:t>
            </a:r>
            <a:r>
              <a:rPr kumimoji="1" lang="ja-JP" altLang="en-US" dirty="0"/>
              <a:t> </a:t>
            </a:r>
            <a:r>
              <a:rPr kumimoji="1" lang="en-US" altLang="ja-JP" dirty="0"/>
              <a:t>RISC</a:t>
            </a:r>
            <a:r>
              <a:rPr kumimoji="1" lang="ja-JP" altLang="en-US" dirty="0"/>
              <a:t>とも呼ばれます。</a:t>
            </a:r>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3</a:t>
            </a:fld>
            <a:endParaRPr kumimoji="1" lang="ja-JP" altLang="en-US"/>
          </a:p>
        </p:txBody>
      </p:sp>
    </p:spTree>
    <p:extLst>
      <p:ext uri="{BB962C8B-B14F-4D97-AF65-F5344CB8AC3E}">
        <p14:creationId xmlns:p14="http://schemas.microsoft.com/office/powerpoint/2010/main" val="2042478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ブルーチンコールを行う場合、場合によってはメモリに保存する必要はなく、呼ぶ側と呼ばれる側でレジスタを分離しておけば問題ないです。またサブルーチンコールを行う場合、一定のルールを設けておくのが普通です。このっ表にそれを示します。ここでは、</a:t>
            </a:r>
            <a:r>
              <a:rPr kumimoji="1" lang="en-US" altLang="ja-JP" dirty="0"/>
              <a:t>x1</a:t>
            </a:r>
            <a:r>
              <a:rPr kumimoji="1" lang="ja-JP" altLang="en-US" dirty="0"/>
              <a:t>を戻りアドレス、</a:t>
            </a:r>
            <a:r>
              <a:rPr kumimoji="1" lang="en-US" altLang="ja-JP" dirty="0"/>
              <a:t>x2</a:t>
            </a:r>
            <a:r>
              <a:rPr kumimoji="1" lang="ja-JP" altLang="en-US" dirty="0"/>
              <a:t>をスタックポインタとして使うことだけはこの表に従い、後は特に考えずに使うことにします。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32</a:t>
            </a:fld>
            <a:endParaRPr lang="en-US" altLang="ja-JP"/>
          </a:p>
        </p:txBody>
      </p:sp>
    </p:spTree>
    <p:extLst>
      <p:ext uri="{BB962C8B-B14F-4D97-AF65-F5344CB8AC3E}">
        <p14:creationId xmlns:p14="http://schemas.microsoft.com/office/powerpoint/2010/main" val="536547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のメモリ領域を示します。この図は下が</a:t>
            </a:r>
            <a:r>
              <a:rPr kumimoji="1" lang="en-US" altLang="ja-JP" dirty="0"/>
              <a:t>0</a:t>
            </a:r>
            <a:r>
              <a:rPr kumimoji="1" lang="ja-JP" altLang="en-US" dirty="0"/>
              <a:t>番地で上に行くほど番地が増えるのでご注意ください。プログラムは</a:t>
            </a:r>
            <a:r>
              <a:rPr kumimoji="1" lang="en-US" altLang="ja-JP" dirty="0"/>
              <a:t>0001_0000</a:t>
            </a:r>
            <a:r>
              <a:rPr kumimoji="1" lang="ja-JP" altLang="en-US" dirty="0"/>
              <a:t>から貼り付けます。</a:t>
            </a:r>
            <a:r>
              <a:rPr kumimoji="1" lang="en-US" altLang="ja-JP" dirty="0"/>
              <a:t>PC</a:t>
            </a:r>
            <a:r>
              <a:rPr kumimoji="1" lang="ja-JP" altLang="en-US" dirty="0"/>
              <a:t>もリセットすると</a:t>
            </a:r>
            <a:r>
              <a:rPr kumimoji="1" lang="en-US" altLang="ja-JP" dirty="0"/>
              <a:t>0001_0000</a:t>
            </a:r>
            <a:r>
              <a:rPr kumimoji="1" lang="ja-JP" altLang="en-US" dirty="0"/>
              <a:t>になるように設定します。（ここでは</a:t>
            </a:r>
            <a:r>
              <a:rPr kumimoji="1" lang="en-US" altLang="ja-JP" dirty="0"/>
              <a:t>0</a:t>
            </a:r>
            <a:r>
              <a:rPr kumimoji="1" lang="ja-JP" altLang="en-US" dirty="0"/>
              <a:t>番地にしてしまいます。）</a:t>
            </a:r>
            <a:r>
              <a:rPr kumimoji="1" lang="en-US" altLang="ja-JP" dirty="0"/>
              <a:t>1000_0000</a:t>
            </a:r>
            <a:r>
              <a:rPr kumimoji="1" lang="ja-JP" altLang="en-US" dirty="0"/>
              <a:t>からは静的なデータを割り付け、スタックは</a:t>
            </a:r>
            <a:r>
              <a:rPr kumimoji="1" lang="en-US" altLang="ja-JP" dirty="0" err="1"/>
              <a:t>bfff_ffff</a:t>
            </a:r>
            <a:r>
              <a:rPr kumimoji="1" lang="ja-JP" altLang="en-US" dirty="0"/>
              <a:t>から番地の下の方に伸ばしていきます。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33</a:t>
            </a:fld>
            <a:endParaRPr lang="en-US" altLang="ja-JP"/>
          </a:p>
        </p:txBody>
      </p:sp>
    </p:spTree>
    <p:extLst>
      <p:ext uri="{BB962C8B-B14F-4D97-AF65-F5344CB8AC3E}">
        <p14:creationId xmlns:p14="http://schemas.microsoft.com/office/powerpoint/2010/main" val="830527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スタックを作る場合の方法を示します。サブルーチンに入った時に、まずそのサブルーチンで必要なレジスタを数からフレームのサイズを計算し、その分スタックポインタを減らします。そしてその領域内にレジスタを格納して行きます。ここではディスプレースメントが威力を発揮します。サブルーチンの実行が終わったら、レジスタを復帰し、スタックポインタをフレームサイズ分だけ加えます。最後に</a:t>
            </a:r>
            <a:r>
              <a:rPr kumimoji="1" lang="en-US" altLang="ja-JP" dirty="0" err="1"/>
              <a:t>jr</a:t>
            </a:r>
            <a:r>
              <a:rPr kumimoji="1" lang="en-US" altLang="ja-JP" dirty="0"/>
              <a:t> (</a:t>
            </a:r>
            <a:r>
              <a:rPr kumimoji="1" lang="en-US" altLang="ja-JP" dirty="0" err="1"/>
              <a:t>jalr</a:t>
            </a:r>
            <a:r>
              <a:rPr kumimoji="1" lang="en-US" altLang="ja-JP" dirty="0"/>
              <a:t>)</a:t>
            </a:r>
            <a:r>
              <a:rPr kumimoji="1" lang="ja-JP" altLang="en-US" dirty="0"/>
              <a:t>でメインルーチンに戻ります。この方法は、サブルーチン内で別のサブルーチンを呼ぶとその分</a:t>
            </a:r>
            <a:r>
              <a:rPr kumimoji="1" lang="en-US" altLang="ja-JP" dirty="0" err="1"/>
              <a:t>sp</a:t>
            </a:r>
            <a:r>
              <a:rPr kumimoji="1" lang="ja-JP" altLang="en-US" dirty="0"/>
              <a:t>が下に下がり、リターンすると上がります。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34</a:t>
            </a:fld>
            <a:endParaRPr lang="en-US" altLang="ja-JP"/>
          </a:p>
        </p:txBody>
      </p:sp>
    </p:spTree>
    <p:extLst>
      <p:ext uri="{BB962C8B-B14F-4D97-AF65-F5344CB8AC3E}">
        <p14:creationId xmlns:p14="http://schemas.microsoft.com/office/powerpoint/2010/main" val="1059055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実際に数値を入れた例を示します。スタックポインタは</a:t>
            </a:r>
            <a:r>
              <a:rPr kumimoji="1" lang="en-US" altLang="ja-JP" dirty="0"/>
              <a:t>x2,</a:t>
            </a:r>
            <a:r>
              <a:rPr kumimoji="1" lang="ja-JP" altLang="en-US" dirty="0"/>
              <a:t>戻り番地のレジスタには</a:t>
            </a:r>
            <a:r>
              <a:rPr kumimoji="1" lang="en-US" altLang="ja-JP" dirty="0"/>
              <a:t>x1</a:t>
            </a:r>
            <a:r>
              <a:rPr kumimoji="1" lang="ja-JP" altLang="en-US" dirty="0"/>
              <a:t>を使います。ここでは</a:t>
            </a:r>
            <a:r>
              <a:rPr kumimoji="1" lang="en-US" altLang="ja-JP" dirty="0"/>
              <a:t>x18</a:t>
            </a:r>
            <a:r>
              <a:rPr kumimoji="1" lang="ja-JP" altLang="en-US" dirty="0"/>
              <a:t>、</a:t>
            </a:r>
            <a:r>
              <a:rPr kumimoji="1" lang="en-US" altLang="ja-JP" dirty="0"/>
              <a:t>x19</a:t>
            </a:r>
            <a:r>
              <a:rPr kumimoji="1" lang="ja-JP" altLang="en-US" dirty="0"/>
              <a:t>、</a:t>
            </a:r>
            <a:r>
              <a:rPr kumimoji="1" lang="en-US" altLang="ja-JP" dirty="0"/>
              <a:t>x1</a:t>
            </a:r>
            <a:r>
              <a:rPr kumimoji="1" lang="ja-JP" altLang="en-US" dirty="0"/>
              <a:t>を保存</a:t>
            </a:r>
            <a:r>
              <a:rPr kumimoji="1" lang="en-US" altLang="ja-JP" dirty="0"/>
              <a:t>/</a:t>
            </a:r>
            <a:r>
              <a:rPr kumimoji="1" lang="ja-JP" altLang="en-US" dirty="0"/>
              <a:t>復帰しています。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35</a:t>
            </a:fld>
            <a:endParaRPr lang="en-US" altLang="ja-JP"/>
          </a:p>
        </p:txBody>
      </p:sp>
    </p:spTree>
    <p:extLst>
      <p:ext uri="{BB962C8B-B14F-4D97-AF65-F5344CB8AC3E}">
        <p14:creationId xmlns:p14="http://schemas.microsoft.com/office/powerpoint/2010/main" val="2328580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では例題を見てみましょう。これはサブルーチンコールの例題です。</a:t>
            </a:r>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36</a:t>
            </a:fld>
            <a:endParaRPr lang="en-US" altLang="ja-JP"/>
          </a:p>
        </p:txBody>
      </p:sp>
    </p:spTree>
    <p:extLst>
      <p:ext uri="{BB962C8B-B14F-4D97-AF65-F5344CB8AC3E}">
        <p14:creationId xmlns:p14="http://schemas.microsoft.com/office/powerpoint/2010/main" val="2865888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ではどのレジスタを保存すればよいでしょうか？もちろん答えを返すレジスタである</a:t>
            </a:r>
            <a:r>
              <a:rPr kumimoji="1" lang="en-US" altLang="ja-JP" dirty="0"/>
              <a:t>x5</a:t>
            </a:r>
            <a:r>
              <a:rPr kumimoji="1" lang="ja-JP" altLang="en-US" dirty="0"/>
              <a:t>は保存しません。</a:t>
            </a:r>
            <a:r>
              <a:rPr kumimoji="1" lang="en-US" altLang="ja-JP" dirty="0"/>
              <a:t>x3</a:t>
            </a:r>
            <a:r>
              <a:rPr kumimoji="1" lang="ja-JP" altLang="en-US" dirty="0"/>
              <a:t>は入力の値を渡すレジスタですが、これをスタックに退避することで、</a:t>
            </a:r>
            <a:r>
              <a:rPr kumimoji="1" lang="en-US" altLang="ja-JP" dirty="0"/>
              <a:t>x4</a:t>
            </a:r>
            <a:r>
              <a:rPr kumimoji="1" lang="ja-JP" altLang="en-US" dirty="0"/>
              <a:t>同様、メインルーチンでも利用可能になります。</a:t>
            </a:r>
          </a:p>
        </p:txBody>
      </p:sp>
      <p:sp>
        <p:nvSpPr>
          <p:cNvPr id="4" name="スライド番号プレースホルダー 3"/>
          <p:cNvSpPr>
            <a:spLocks noGrp="1"/>
          </p:cNvSpPr>
          <p:nvPr>
            <p:ph type="sldNum" sz="quarter" idx="10"/>
          </p:nvPr>
        </p:nvSpPr>
        <p:spPr/>
        <p:txBody>
          <a:bodyPr/>
          <a:lstStyle/>
          <a:p>
            <a:fld id="{CFE1139F-30DC-479C-9ECD-2E48C3A79666}" type="slidenum">
              <a:rPr kumimoji="1" lang="ja-JP" altLang="en-US" smtClean="0"/>
              <a:t>37</a:t>
            </a:fld>
            <a:endParaRPr kumimoji="1" lang="ja-JP" altLang="en-US"/>
          </a:p>
        </p:txBody>
      </p:sp>
    </p:spTree>
    <p:extLst>
      <p:ext uri="{BB962C8B-B14F-4D97-AF65-F5344CB8AC3E}">
        <p14:creationId xmlns:p14="http://schemas.microsoft.com/office/powerpoint/2010/main" val="1821798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インフォ丸が教えてくれる今日のまとめ</a:t>
            </a:r>
            <a:r>
              <a:rPr kumimoji="1" lang="ja-JP" altLang="en-US"/>
              <a:t>です。</a:t>
            </a:r>
            <a:endParaRPr kumimoji="1" lang="ja-JP" altLang="en-US" dirty="0"/>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38</a:t>
            </a:fld>
            <a:endParaRPr kumimoji="1" lang="ja-JP" altLang="en-US"/>
          </a:p>
        </p:txBody>
      </p:sp>
    </p:spTree>
    <p:extLst>
      <p:ext uri="{BB962C8B-B14F-4D97-AF65-F5344CB8AC3E}">
        <p14:creationId xmlns:p14="http://schemas.microsoft.com/office/powerpoint/2010/main" val="3565617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コンピュータの草創期は、利用可能なハードウェア量が少なかったため、アキュムレータマシンが使われました。しかし、</a:t>
            </a:r>
            <a:r>
              <a:rPr kumimoji="1" lang="en-US" altLang="ja-JP" dirty="0"/>
              <a:t>60</a:t>
            </a:r>
            <a:r>
              <a:rPr kumimoji="1" lang="ja-JP" altLang="en-US" dirty="0"/>
              <a:t>年代になり、トランジスタ、</a:t>
            </a:r>
            <a:r>
              <a:rPr kumimoji="1" lang="en-US" altLang="ja-JP" dirty="0"/>
              <a:t>IC</a:t>
            </a:r>
            <a:r>
              <a:rPr kumimoji="1" lang="ja-JP" altLang="en-US" dirty="0"/>
              <a:t>が利用可能になると、アキュムレータの数を増やした</a:t>
            </a:r>
            <a:r>
              <a:rPr kumimoji="1" lang="en-US" altLang="ja-JP" dirty="0"/>
              <a:t>register-memory</a:t>
            </a:r>
            <a:r>
              <a:rPr kumimoji="1" lang="ja-JP" altLang="en-US" dirty="0"/>
              <a:t>マシンが登場しました。スタックマシンは早い時期に登場し一時期かなり使われましたが、</a:t>
            </a:r>
            <a:r>
              <a:rPr kumimoji="1" lang="en-US" altLang="ja-JP" dirty="0"/>
              <a:t>80</a:t>
            </a:r>
            <a:r>
              <a:rPr kumimoji="1" lang="ja-JP" altLang="en-US" dirty="0"/>
              <a:t>年代に入ると、コンピュータの速度向上に付いて行けずに絶滅しました。</a:t>
            </a:r>
            <a:r>
              <a:rPr kumimoji="1" lang="en-US" altLang="ja-JP" dirty="0"/>
              <a:t>70</a:t>
            </a:r>
            <a:r>
              <a:rPr kumimoji="1" lang="ja-JP" altLang="en-US" dirty="0"/>
              <a:t>年代に、ミニコンピュータを中心に</a:t>
            </a:r>
            <a:r>
              <a:rPr kumimoji="1" lang="en-US" altLang="ja-JP" dirty="0"/>
              <a:t>memory-memory</a:t>
            </a:r>
            <a:r>
              <a:rPr kumimoji="1" lang="ja-JP" altLang="en-US" dirty="0"/>
              <a:t>マシンが登場し、</a:t>
            </a:r>
            <a:r>
              <a:rPr kumimoji="1" lang="en-US" altLang="ja-JP" dirty="0"/>
              <a:t>VAX-11</a:t>
            </a:r>
            <a:r>
              <a:rPr kumimoji="1" lang="ja-JP" altLang="en-US" dirty="0"/>
              <a:t>により全盛期を迎えました。一方、この型に対するアンチテーゼとして</a:t>
            </a:r>
            <a:r>
              <a:rPr kumimoji="1" lang="en-US" altLang="ja-JP" dirty="0"/>
              <a:t>register-register</a:t>
            </a:r>
            <a:r>
              <a:rPr kumimoji="1" lang="ja-JP" altLang="en-US" dirty="0"/>
              <a:t>型が登場し、</a:t>
            </a:r>
            <a:r>
              <a:rPr kumimoji="1" lang="en-US" altLang="ja-JP" dirty="0"/>
              <a:t>80</a:t>
            </a:r>
            <a:r>
              <a:rPr kumimoji="1" lang="ja-JP" altLang="en-US" dirty="0"/>
              <a:t>年代に渡って</a:t>
            </a:r>
            <a:r>
              <a:rPr kumimoji="1" lang="en-US" altLang="ja-JP" dirty="0"/>
              <a:t>RISC vs. CISC</a:t>
            </a:r>
            <a:r>
              <a:rPr kumimoji="1" lang="ja-JP" altLang="en-US" dirty="0"/>
              <a:t>の論争が繰り広げられました。この頃、最初の授業で紹介した一回目の革命が起こり、コンピュータの中心はメインフレームからマイクロプロセッサを使った</a:t>
            </a:r>
            <a:r>
              <a:rPr kumimoji="1" lang="en-US" altLang="ja-JP" dirty="0"/>
              <a:t>PC</a:t>
            </a:r>
            <a:r>
              <a:rPr kumimoji="1" lang="ja-JP" altLang="en-US" dirty="0"/>
              <a:t>に移りました。この急激な性能向上手法は</a:t>
            </a:r>
            <a:r>
              <a:rPr kumimoji="1" lang="en-US" altLang="ja-JP" dirty="0"/>
              <a:t>register-register</a:t>
            </a:r>
            <a:r>
              <a:rPr kumimoji="1" lang="ja-JP" altLang="en-US" dirty="0"/>
              <a:t>型が中心になって開発されました。この型は単純なのでパイプライン処理、命令の同時発行、コンパイラによる最適化がやり易かったのです。複雑な命令を持つため、この性能向上の技術を取り入れることができず、</a:t>
            </a:r>
            <a:r>
              <a:rPr kumimoji="1" lang="en-US" altLang="ja-JP" dirty="0"/>
              <a:t>memory-memory</a:t>
            </a:r>
            <a:r>
              <a:rPr kumimoji="1" lang="ja-JP" altLang="en-US" dirty="0"/>
              <a:t>型は</a:t>
            </a:r>
            <a:r>
              <a:rPr kumimoji="1" lang="en-US" altLang="ja-JP" dirty="0"/>
              <a:t>90</a:t>
            </a:r>
            <a:r>
              <a:rPr kumimoji="1" lang="ja-JP" altLang="en-US" dirty="0"/>
              <a:t>年代のはじめに絶滅しました。</a:t>
            </a:r>
            <a:r>
              <a:rPr kumimoji="1" lang="en-US" altLang="ja-JP" dirty="0"/>
              <a:t>90</a:t>
            </a:r>
            <a:r>
              <a:rPr kumimoji="1" lang="ja-JP" altLang="en-US" dirty="0"/>
              <a:t>年代のはじめ、残ったのは</a:t>
            </a:r>
            <a:r>
              <a:rPr kumimoji="1" lang="en-US" altLang="ja-JP" dirty="0"/>
              <a:t>Intel</a:t>
            </a:r>
            <a:r>
              <a:rPr kumimoji="1" lang="ja-JP" altLang="en-US" dirty="0"/>
              <a:t>の</a:t>
            </a:r>
            <a:r>
              <a:rPr kumimoji="1" lang="en-US" altLang="ja-JP" dirty="0"/>
              <a:t>x86</a:t>
            </a:r>
            <a:r>
              <a:rPr kumimoji="1" lang="ja-JP" altLang="en-US" dirty="0"/>
              <a:t>アーキテクチャを中心とした古典的な</a:t>
            </a:r>
            <a:r>
              <a:rPr kumimoji="1" lang="en-US" altLang="ja-JP" dirty="0"/>
              <a:t>register-memory</a:t>
            </a:r>
            <a:r>
              <a:rPr kumimoji="1" lang="ja-JP" altLang="en-US" dirty="0"/>
              <a:t>型と</a:t>
            </a:r>
            <a:r>
              <a:rPr kumimoji="1" lang="en-US" altLang="ja-JP" dirty="0"/>
              <a:t>register-register</a:t>
            </a:r>
            <a:r>
              <a:rPr kumimoji="1" lang="ja-JP" altLang="en-US" dirty="0"/>
              <a:t>型だけになりました。しかし</a:t>
            </a:r>
            <a:r>
              <a:rPr kumimoji="1" lang="en-US" altLang="ja-JP" dirty="0"/>
              <a:t>90</a:t>
            </a:r>
            <a:r>
              <a:rPr kumimoji="1" lang="ja-JP" altLang="en-US" dirty="0"/>
              <a:t>年代になってもマイクロプロセッサの性能向上と高速化技術の発達は留まることを知らず、</a:t>
            </a:r>
            <a:r>
              <a:rPr kumimoji="1" lang="en-US" altLang="ja-JP" dirty="0"/>
              <a:t>Intel</a:t>
            </a:r>
            <a:r>
              <a:rPr kumimoji="1" lang="ja-JP" altLang="en-US" dirty="0"/>
              <a:t>ですら</a:t>
            </a:r>
            <a:r>
              <a:rPr kumimoji="1" lang="en-US" altLang="ja-JP" dirty="0"/>
              <a:t>register-memory</a:t>
            </a:r>
            <a:r>
              <a:rPr kumimoji="1" lang="ja-JP" altLang="en-US" dirty="0"/>
              <a:t>型を守ることが困難になりました。しかし、</a:t>
            </a:r>
            <a:r>
              <a:rPr kumimoji="1" lang="en-US" altLang="ja-JP" dirty="0"/>
              <a:t>Intel</a:t>
            </a:r>
            <a:r>
              <a:rPr kumimoji="1" lang="ja-JP" altLang="en-US" dirty="0"/>
              <a:t>は</a:t>
            </a:r>
            <a:r>
              <a:rPr kumimoji="1" lang="en-US" altLang="ja-JP" dirty="0"/>
              <a:t>IBM</a:t>
            </a:r>
            <a:r>
              <a:rPr kumimoji="1" lang="ja-JP" altLang="en-US" dirty="0"/>
              <a:t> </a:t>
            </a:r>
            <a:r>
              <a:rPr kumimoji="1" lang="en-US" altLang="ja-JP" dirty="0"/>
              <a:t>PC</a:t>
            </a:r>
            <a:r>
              <a:rPr kumimoji="1" lang="ja-JP" altLang="en-US" dirty="0"/>
              <a:t>を始めとして</a:t>
            </a:r>
            <a:r>
              <a:rPr kumimoji="1" lang="en-US" altLang="ja-JP" dirty="0"/>
              <a:t>Windows</a:t>
            </a:r>
            <a:r>
              <a:rPr kumimoji="1" lang="ja-JP" altLang="en-US" dirty="0"/>
              <a:t>が走る</a:t>
            </a:r>
            <a:r>
              <a:rPr kumimoji="1" lang="en-US" altLang="ja-JP" dirty="0"/>
              <a:t>PC</a:t>
            </a:r>
            <a:r>
              <a:rPr kumimoji="1" lang="ja-JP" altLang="en-US" dirty="0"/>
              <a:t>の</a:t>
            </a:r>
            <a:r>
              <a:rPr kumimoji="1" lang="en-US" altLang="ja-JP" dirty="0"/>
              <a:t>CPU</a:t>
            </a:r>
            <a:r>
              <a:rPr kumimoji="1" lang="ja-JP" altLang="en-US" dirty="0"/>
              <a:t>として高いシェアを持っており、この時点で命令セットアーキテクチャを変えることはこの市場を失う可能性がありました。そこで、</a:t>
            </a:r>
            <a:r>
              <a:rPr kumimoji="1" lang="en-US" altLang="ja-JP" dirty="0"/>
              <a:t>Intel</a:t>
            </a:r>
            <a:r>
              <a:rPr kumimoji="1" lang="ja-JP" altLang="en-US" dirty="0"/>
              <a:t>は、今までと互換性のある命令を実行時に</a:t>
            </a:r>
            <a:r>
              <a:rPr kumimoji="1" lang="en-US" altLang="ja-JP" dirty="0"/>
              <a:t>register-register</a:t>
            </a:r>
            <a:r>
              <a:rPr kumimoji="1" lang="ja-JP" altLang="en-US" dirty="0"/>
              <a:t>型に変換するバイナリ変換という技術を利用することで、互換性を守りつつ、</a:t>
            </a:r>
            <a:r>
              <a:rPr kumimoji="1" lang="en-US" altLang="ja-JP" dirty="0"/>
              <a:t>register-register</a:t>
            </a:r>
            <a:r>
              <a:rPr kumimoji="1" lang="ja-JP" altLang="en-US" dirty="0"/>
              <a:t>型向きの高速化技術を利用することを可能としました。このため、</a:t>
            </a:r>
            <a:r>
              <a:rPr kumimoji="1" lang="en-US" altLang="ja-JP" dirty="0"/>
              <a:t>Pentium-Pro(II)</a:t>
            </a:r>
            <a:r>
              <a:rPr kumimoji="1" lang="ja-JP" altLang="en-US" dirty="0"/>
              <a:t>以降、</a:t>
            </a:r>
            <a:r>
              <a:rPr kumimoji="1" lang="en-US" altLang="ja-JP" dirty="0"/>
              <a:t>Intel</a:t>
            </a:r>
            <a:r>
              <a:rPr kumimoji="1" lang="ja-JP" altLang="en-US" dirty="0"/>
              <a:t>の</a:t>
            </a:r>
            <a:r>
              <a:rPr kumimoji="1" lang="en-US" altLang="ja-JP" dirty="0"/>
              <a:t>CPU</a:t>
            </a:r>
            <a:r>
              <a:rPr kumimoji="1" lang="ja-JP" altLang="en-US" dirty="0"/>
              <a:t>は見た目は</a:t>
            </a:r>
            <a:r>
              <a:rPr kumimoji="1" lang="en-US" altLang="ja-JP" dirty="0"/>
              <a:t>register-memory</a:t>
            </a:r>
            <a:r>
              <a:rPr kumimoji="1" lang="ja-JP" altLang="en-US" dirty="0"/>
              <a:t>型、中身は</a:t>
            </a:r>
            <a:r>
              <a:rPr kumimoji="1" lang="en-US" altLang="ja-JP" dirty="0"/>
              <a:t>register-register</a:t>
            </a:r>
            <a:r>
              <a:rPr kumimoji="1" lang="ja-JP" altLang="en-US" dirty="0"/>
              <a:t>型となって今日に至っています。</a:t>
            </a:r>
            <a:r>
              <a:rPr kumimoji="1" lang="en-US" altLang="ja-JP" dirty="0"/>
              <a:t>register-register</a:t>
            </a:r>
            <a:r>
              <a:rPr kumimoji="1" lang="ja-JP" altLang="en-US" dirty="0"/>
              <a:t>型の中でも様々な種類が表れて、それぞれ使われましたが、現在、最もよく用いられているのは</a:t>
            </a:r>
            <a:r>
              <a:rPr kumimoji="1" lang="en-US" altLang="ja-JP" dirty="0"/>
              <a:t>ARM</a:t>
            </a:r>
            <a:r>
              <a:rPr kumimoji="1" lang="ja-JP" altLang="en-US" dirty="0"/>
              <a:t>という命令セットアーキテクチャです。ラップトップ</a:t>
            </a:r>
            <a:r>
              <a:rPr kumimoji="1" lang="en-US" altLang="ja-JP" dirty="0"/>
              <a:t>PC</a:t>
            </a:r>
            <a:r>
              <a:rPr kumimoji="1" lang="ja-JP" altLang="en-US" dirty="0"/>
              <a:t>などでは</a:t>
            </a:r>
            <a:r>
              <a:rPr kumimoji="1" lang="en-US" altLang="ja-JP" dirty="0"/>
              <a:t>Intel</a:t>
            </a:r>
            <a:r>
              <a:rPr kumimoji="1" lang="ja-JP" altLang="en-US" dirty="0"/>
              <a:t>の</a:t>
            </a:r>
            <a:r>
              <a:rPr kumimoji="1" lang="en-US" altLang="ja-JP" dirty="0"/>
              <a:t>x86</a:t>
            </a:r>
            <a:r>
              <a:rPr kumimoji="1" lang="ja-JP" altLang="en-US" dirty="0"/>
              <a:t>アーキテクチャ（実は中身は</a:t>
            </a:r>
            <a:r>
              <a:rPr kumimoji="1" lang="en-US" altLang="ja-JP" dirty="0"/>
              <a:t>register-register</a:t>
            </a:r>
            <a:r>
              <a:rPr kumimoji="1" lang="ja-JP" altLang="en-US" dirty="0"/>
              <a:t>型）、スマフォ、タブレット、組み込みなどでは</a:t>
            </a:r>
            <a:r>
              <a:rPr kumimoji="1" lang="en-US" altLang="ja-JP" dirty="0"/>
              <a:t>ARM</a:t>
            </a:r>
            <a:r>
              <a:rPr kumimoji="1" lang="ja-JP" altLang="en-US" dirty="0"/>
              <a:t>です。すなわち、実質的には全ては</a:t>
            </a:r>
            <a:r>
              <a:rPr kumimoji="1" lang="en-US" altLang="ja-JP" dirty="0"/>
              <a:t>register-register</a:t>
            </a:r>
            <a:r>
              <a:rPr kumimoji="1" lang="ja-JP" altLang="en-US" dirty="0"/>
              <a:t>型になっています。</a:t>
            </a:r>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4</a:t>
            </a:fld>
            <a:endParaRPr kumimoji="1" lang="ja-JP" altLang="en-US"/>
          </a:p>
        </p:txBody>
      </p:sp>
    </p:spTree>
    <p:extLst>
      <p:ext uri="{BB962C8B-B14F-4D97-AF65-F5344CB8AC3E}">
        <p14:creationId xmlns:p14="http://schemas.microsoft.com/office/powerpoint/2010/main" val="182048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70</a:t>
            </a:r>
            <a:r>
              <a:rPr kumimoji="1" lang="ja-JP" altLang="en-US" dirty="0"/>
              <a:t>年代の終わりごろ、</a:t>
            </a:r>
            <a:r>
              <a:rPr kumimoji="1" lang="en-US" altLang="ja-JP" dirty="0"/>
              <a:t>memory-memory</a:t>
            </a:r>
            <a:r>
              <a:rPr kumimoji="1" lang="ja-JP" altLang="en-US" dirty="0"/>
              <a:t>型は全盛期を迎えました。この方式は、</a:t>
            </a:r>
            <a:r>
              <a:rPr kumimoji="1" lang="en-US" altLang="ja-JP" dirty="0"/>
              <a:t>DEC</a:t>
            </a:r>
            <a:r>
              <a:rPr kumimoji="1" lang="ja-JP" altLang="en-US" dirty="0"/>
              <a:t>社の</a:t>
            </a:r>
            <a:r>
              <a:rPr kumimoji="1" lang="en-US" altLang="ja-JP" dirty="0"/>
              <a:t>PDP-11</a:t>
            </a:r>
            <a:r>
              <a:rPr kumimoji="1" lang="ja-JP" altLang="en-US" dirty="0" err="1"/>
              <a:t>、</a:t>
            </a:r>
            <a:r>
              <a:rPr kumimoji="1" lang="en-US" altLang="ja-JP" dirty="0"/>
              <a:t>VAX-11</a:t>
            </a:r>
            <a:r>
              <a:rPr kumimoji="1" lang="ja-JP" altLang="en-US" dirty="0"/>
              <a:t>で使われ、ミニコンピュータ、スーパーミニコンピュータとして数多くの大学、企業の研究所で導入されました。この時代はメインフレームが主に使われていたのですが、これは高価なため、多人数で共同利用したため、</a:t>
            </a:r>
            <a:r>
              <a:rPr kumimoji="1" lang="en-US" altLang="ja-JP" dirty="0"/>
              <a:t>OS</a:t>
            </a:r>
            <a:r>
              <a:rPr kumimoji="1" lang="ja-JP" altLang="en-US" dirty="0"/>
              <a:t>の研究や科学技術計算を長期間実行するには適しませんでした。そこで広まったのがミニコンピュータ、スーパーミニコンピュータで、メインフレームよりも低価格で、小型でした。現在の</a:t>
            </a:r>
            <a:r>
              <a:rPr kumimoji="1" lang="en-US" altLang="ja-JP" dirty="0"/>
              <a:t>Linux</a:t>
            </a:r>
            <a:r>
              <a:rPr kumimoji="1" lang="ja-JP" altLang="en-US" dirty="0"/>
              <a:t>の前身となった</a:t>
            </a:r>
            <a:r>
              <a:rPr kumimoji="1" lang="en-US" altLang="ja-JP" dirty="0"/>
              <a:t>UNIX</a:t>
            </a:r>
            <a:r>
              <a:rPr kumimoji="1" lang="ja-JP" altLang="en-US" dirty="0"/>
              <a:t>など数多くの</a:t>
            </a:r>
            <a:r>
              <a:rPr kumimoji="1" lang="en-US" altLang="ja-JP" dirty="0"/>
              <a:t>OS</a:t>
            </a:r>
            <a:r>
              <a:rPr kumimoji="1" lang="ja-JP" altLang="en-US" dirty="0" err="1"/>
              <a:t>、</a:t>
            </a:r>
            <a:r>
              <a:rPr kumimoji="1" lang="ja-JP" altLang="en-US" dirty="0"/>
              <a:t>システムソフトウェアがミニコンピュータ上で開発されました。この型のコンピュータは、一つ一つの命令の機能を高めることで、機械語の機能をなるべく高級言語に近づける、という思想で作られました。このため、一つのプログラムで実行される命令数が少ないという利点がある一方、複雑な命令の実装が難しく、周波数が上げ難い欠点がありました。ここで、全く反対の概念の</a:t>
            </a:r>
            <a:r>
              <a:rPr kumimoji="1" lang="en-US" altLang="ja-JP" dirty="0"/>
              <a:t>ISA</a:t>
            </a:r>
            <a:r>
              <a:rPr kumimoji="1" lang="ja-JP" altLang="en-US" dirty="0"/>
              <a:t>の作り方が登場しました。この方法は</a:t>
            </a:r>
            <a:r>
              <a:rPr kumimoji="1" lang="en-US" altLang="ja-JP" dirty="0"/>
              <a:t>IBM801</a:t>
            </a:r>
            <a:r>
              <a:rPr kumimoji="1" lang="ja-JP" altLang="en-US" dirty="0"/>
              <a:t>で試された方法ですが、本格的に考え方を広めたのは、</a:t>
            </a:r>
            <a:r>
              <a:rPr kumimoji="1" lang="en-US" altLang="ja-JP" dirty="0"/>
              <a:t>Berkeley</a:t>
            </a:r>
            <a:r>
              <a:rPr kumimoji="1" lang="ja-JP" altLang="en-US" dirty="0"/>
              <a:t>大の</a:t>
            </a:r>
            <a:r>
              <a:rPr kumimoji="1" lang="en-US" altLang="ja-JP" dirty="0"/>
              <a:t>Patterson</a:t>
            </a:r>
            <a:r>
              <a:rPr kumimoji="1" lang="ja-JP" altLang="en-US" dirty="0" err="1"/>
              <a:t>、</a:t>
            </a:r>
            <a:r>
              <a:rPr kumimoji="1" lang="en-US" altLang="ja-JP" dirty="0"/>
              <a:t>Stanford</a:t>
            </a:r>
            <a:r>
              <a:rPr kumimoji="1" lang="ja-JP" altLang="en-US" dirty="0"/>
              <a:t>大の</a:t>
            </a:r>
            <a:r>
              <a:rPr kumimoji="1" lang="en-US" altLang="ja-JP" dirty="0"/>
              <a:t>Hennessy</a:t>
            </a:r>
            <a:r>
              <a:rPr kumimoji="1" lang="ja-JP" altLang="en-US" dirty="0"/>
              <a:t>らでした。彼らは、</a:t>
            </a:r>
            <a:r>
              <a:rPr kumimoji="1" lang="en-US" altLang="ja-JP" dirty="0"/>
              <a:t>register-register</a:t>
            </a:r>
            <a:r>
              <a:rPr kumimoji="1" lang="ja-JP" altLang="en-US" dirty="0"/>
              <a:t>型の固定長の命令を持った</a:t>
            </a:r>
            <a:r>
              <a:rPr kumimoji="1" lang="en-US" altLang="ja-JP" dirty="0"/>
              <a:t>ISA</a:t>
            </a:r>
            <a:r>
              <a:rPr kumimoji="1" lang="ja-JP" altLang="en-US" dirty="0"/>
              <a:t>を</a:t>
            </a:r>
            <a:r>
              <a:rPr kumimoji="1" lang="en-US" altLang="ja-JP" dirty="0"/>
              <a:t>RISC</a:t>
            </a:r>
            <a:r>
              <a:rPr kumimoji="1" lang="ja-JP" altLang="en-US" dirty="0"/>
              <a:t>と呼び、</a:t>
            </a:r>
            <a:r>
              <a:rPr kumimoji="1" lang="en-US" altLang="ja-JP" dirty="0"/>
              <a:t>memory-memory</a:t>
            </a:r>
            <a:r>
              <a:rPr kumimoji="1" lang="ja-JP" altLang="en-US" dirty="0"/>
              <a:t>型（</a:t>
            </a:r>
            <a:r>
              <a:rPr kumimoji="1" lang="en-US" altLang="ja-JP" dirty="0"/>
              <a:t>register-memory</a:t>
            </a:r>
            <a:r>
              <a:rPr kumimoji="1" lang="ja-JP" altLang="en-US" dirty="0"/>
              <a:t>型も）の</a:t>
            </a:r>
            <a:r>
              <a:rPr kumimoji="1" lang="en-US" altLang="ja-JP" dirty="0"/>
              <a:t>ISA</a:t>
            </a:r>
            <a:r>
              <a:rPr kumimoji="1" lang="ja-JP" altLang="en-US" dirty="0"/>
              <a:t>をこれに対する</a:t>
            </a:r>
            <a:r>
              <a:rPr kumimoji="1" lang="en-US" altLang="ja-JP" dirty="0"/>
              <a:t>CISC</a:t>
            </a:r>
            <a:r>
              <a:rPr kumimoji="1" lang="ja-JP" altLang="en-US" dirty="0"/>
              <a:t>と呼んで、</a:t>
            </a:r>
            <a:r>
              <a:rPr kumimoji="1" lang="en-US" altLang="ja-JP" dirty="0"/>
              <a:t>RISC</a:t>
            </a:r>
            <a:r>
              <a:rPr kumimoji="1" lang="ja-JP" altLang="en-US" dirty="0"/>
              <a:t>は</a:t>
            </a:r>
            <a:r>
              <a:rPr kumimoji="1" lang="en-US" altLang="ja-JP" dirty="0"/>
              <a:t>CISC</a:t>
            </a:r>
            <a:r>
              <a:rPr kumimoji="1" lang="ja-JP" altLang="en-US" dirty="0"/>
              <a:t>よりも優れていると主張しました。</a:t>
            </a:r>
            <a:r>
              <a:rPr kumimoji="1" lang="en-US" altLang="ja-JP" dirty="0"/>
              <a:t>80</a:t>
            </a:r>
            <a:r>
              <a:rPr kumimoji="1" lang="ja-JP" altLang="en-US" dirty="0"/>
              <a:t>年代の前半に、</a:t>
            </a:r>
            <a:r>
              <a:rPr kumimoji="1" lang="en-US" altLang="ja-JP" dirty="0"/>
              <a:t>RISC</a:t>
            </a:r>
            <a:r>
              <a:rPr kumimoji="1" lang="ja-JP" altLang="en-US" dirty="0"/>
              <a:t>対</a:t>
            </a:r>
            <a:r>
              <a:rPr kumimoji="1" lang="en-US" altLang="ja-JP" dirty="0"/>
              <a:t>CISC</a:t>
            </a:r>
            <a:r>
              <a:rPr kumimoji="1" lang="ja-JP" altLang="en-US" dirty="0"/>
              <a:t>の論争が繰り広げられたのですが、</a:t>
            </a:r>
            <a:r>
              <a:rPr kumimoji="1" lang="en-US" altLang="ja-JP" dirty="0"/>
              <a:t>80</a:t>
            </a:r>
            <a:r>
              <a:rPr kumimoji="1" lang="ja-JP" altLang="en-US" dirty="0"/>
              <a:t>年代の後半には勝負が付いてしまいました。</a:t>
            </a:r>
            <a:r>
              <a:rPr kumimoji="1" lang="en-US" altLang="ja-JP" dirty="0"/>
              <a:t>RISC</a:t>
            </a:r>
            <a:r>
              <a:rPr kumimoji="1" lang="ja-JP" altLang="en-US" dirty="0"/>
              <a:t>の単純な命令の方が、実装が簡単で様々な性能向上技術を使うことができたため、性能価格比で</a:t>
            </a:r>
            <a:r>
              <a:rPr kumimoji="1" lang="en-US" altLang="ja-JP" dirty="0"/>
              <a:t>CISC</a:t>
            </a:r>
            <a:r>
              <a:rPr kumimoji="1" lang="ja-JP" altLang="en-US" dirty="0"/>
              <a:t>を圧倒しました。このため</a:t>
            </a:r>
            <a:r>
              <a:rPr kumimoji="1" lang="en-US" altLang="ja-JP" dirty="0"/>
              <a:t>CISC</a:t>
            </a:r>
            <a:r>
              <a:rPr kumimoji="1" lang="ja-JP" altLang="en-US" dirty="0"/>
              <a:t>は</a:t>
            </a:r>
            <a:r>
              <a:rPr kumimoji="1" lang="en-US" altLang="ja-JP" dirty="0"/>
              <a:t>90</a:t>
            </a:r>
            <a:r>
              <a:rPr kumimoji="1" lang="ja-JP" altLang="en-US" dirty="0"/>
              <a:t>年代のはじめには絶滅しました。</a:t>
            </a:r>
            <a:r>
              <a:rPr kumimoji="1" lang="en-US" altLang="ja-JP" dirty="0"/>
              <a:t>register-memory</a:t>
            </a:r>
            <a:r>
              <a:rPr kumimoji="1" lang="ja-JP" altLang="en-US" dirty="0"/>
              <a:t>型で性能向上を目指していた</a:t>
            </a:r>
            <a:r>
              <a:rPr kumimoji="1" lang="en-US" altLang="ja-JP" dirty="0"/>
              <a:t>Intel</a:t>
            </a:r>
            <a:r>
              <a:rPr kumimoji="1" lang="ja-JP" altLang="en-US" dirty="0"/>
              <a:t>もついに内部実行形式に</a:t>
            </a:r>
            <a:r>
              <a:rPr kumimoji="1" lang="en-US" altLang="ja-JP" dirty="0"/>
              <a:t>RISC</a:t>
            </a:r>
            <a:r>
              <a:rPr kumimoji="1" lang="ja-JP" altLang="en-US" dirty="0"/>
              <a:t>を使うことにしたため、</a:t>
            </a:r>
            <a:r>
              <a:rPr kumimoji="1" lang="en-US" altLang="ja-JP" dirty="0"/>
              <a:t>90</a:t>
            </a:r>
            <a:r>
              <a:rPr kumimoji="1" lang="ja-JP" altLang="en-US" dirty="0"/>
              <a:t>年代の終わりには実質的に全てのコンピュータは</a:t>
            </a:r>
            <a:r>
              <a:rPr kumimoji="1" lang="en-US" altLang="ja-JP" dirty="0"/>
              <a:t>RISC</a:t>
            </a:r>
            <a:r>
              <a:rPr kumimoji="1" lang="ja-JP" altLang="en-US" dirty="0"/>
              <a:t>になってしまいました。</a:t>
            </a:r>
            <a:r>
              <a:rPr kumimoji="1" lang="en-US" altLang="ja-JP" dirty="0"/>
              <a:t>RISC</a:t>
            </a:r>
            <a:r>
              <a:rPr kumimoji="1" lang="ja-JP" altLang="en-US" dirty="0"/>
              <a:t>の命令セットを理解してなぜこれがコンピュータを制覇したのかを知ることがこの授業の主題の一つです。</a:t>
            </a:r>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5</a:t>
            </a:fld>
            <a:endParaRPr kumimoji="1" lang="ja-JP" altLang="en-US"/>
          </a:p>
        </p:txBody>
      </p:sp>
    </p:spTree>
    <p:extLst>
      <p:ext uri="{BB962C8B-B14F-4D97-AF65-F5344CB8AC3E}">
        <p14:creationId xmlns:p14="http://schemas.microsoft.com/office/powerpoint/2010/main" val="3285178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RISC</a:t>
            </a:r>
            <a:r>
              <a:rPr kumimoji="1" lang="ja-JP" altLang="en-US" dirty="0"/>
              <a:t>を推進した</a:t>
            </a:r>
            <a:r>
              <a:rPr kumimoji="1" lang="en-US" altLang="ja-JP" dirty="0"/>
              <a:t>Patterson</a:t>
            </a:r>
            <a:r>
              <a:rPr kumimoji="1" lang="ja-JP" altLang="en-US" dirty="0"/>
              <a:t>と</a:t>
            </a:r>
            <a:r>
              <a:rPr kumimoji="1" lang="en-US" altLang="ja-JP" dirty="0"/>
              <a:t>Hennessy</a:t>
            </a:r>
            <a:r>
              <a:rPr kumimoji="1" lang="ja-JP" altLang="en-US" dirty="0"/>
              <a:t>はこんな感じです。</a:t>
            </a:r>
          </a:p>
        </p:txBody>
      </p:sp>
      <p:sp>
        <p:nvSpPr>
          <p:cNvPr id="4" name="スライド番号プレースホルダー 3"/>
          <p:cNvSpPr>
            <a:spLocks noGrp="1"/>
          </p:cNvSpPr>
          <p:nvPr>
            <p:ph type="sldNum" sz="quarter" idx="10"/>
          </p:nvPr>
        </p:nvSpPr>
        <p:spPr/>
        <p:txBody>
          <a:bodyPr/>
          <a:lstStyle/>
          <a:p>
            <a:fld id="{6A1C2B6D-0E03-4A10-B4E0-9BD7778A75F0}" type="slidenum">
              <a:rPr kumimoji="1" lang="ja-JP" altLang="en-US" smtClean="0"/>
              <a:t>6</a:t>
            </a:fld>
            <a:endParaRPr kumimoji="1" lang="ja-JP" altLang="en-US"/>
          </a:p>
        </p:txBody>
      </p:sp>
    </p:spTree>
    <p:extLst>
      <p:ext uri="{BB962C8B-B14F-4D97-AF65-F5344CB8AC3E}">
        <p14:creationId xmlns:p14="http://schemas.microsoft.com/office/powerpoint/2010/main" val="2868818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では、本格的な</a:t>
            </a:r>
            <a:r>
              <a:rPr kumimoji="1" lang="en-US" altLang="ja-JP" dirty="0"/>
              <a:t>RISC</a:t>
            </a:r>
            <a:r>
              <a:rPr kumimoji="1" lang="ja-JP" altLang="en-US" dirty="0"/>
              <a:t>アーキテクチャ</a:t>
            </a:r>
            <a:r>
              <a:rPr kumimoji="1" lang="en-US" altLang="ja-JP" dirty="0"/>
              <a:t>RISC-V</a:t>
            </a:r>
            <a:r>
              <a:rPr kumimoji="1" lang="ja-JP" altLang="en-US" dirty="0"/>
              <a:t>を紹介します。</a:t>
            </a:r>
            <a:r>
              <a:rPr kumimoji="1" lang="en-US" altLang="ja-JP" dirty="0"/>
              <a:t>RISC-V</a:t>
            </a:r>
            <a:r>
              <a:rPr kumimoji="1" lang="ja-JP" altLang="en-US" dirty="0"/>
              <a:t>は、</a:t>
            </a:r>
            <a:r>
              <a:rPr kumimoji="1" lang="en-US" altLang="ja-JP" dirty="0"/>
              <a:t>RISC</a:t>
            </a:r>
            <a:r>
              <a:rPr kumimoji="1" lang="ja-JP" altLang="en-US" dirty="0"/>
              <a:t>の元祖の一つ</a:t>
            </a:r>
            <a:r>
              <a:rPr kumimoji="1" lang="en-US" altLang="ja-JP" dirty="0"/>
              <a:t>RISC-I,II</a:t>
            </a:r>
            <a:r>
              <a:rPr kumimoji="1" lang="ja-JP" altLang="en-US" dirty="0"/>
              <a:t>の流れを汲み、その欠点が解消されています。最も基本的な</a:t>
            </a:r>
            <a:r>
              <a:rPr kumimoji="1" lang="en-US" altLang="ja-JP" dirty="0"/>
              <a:t>32</a:t>
            </a:r>
            <a:r>
              <a:rPr kumimoji="1" lang="ja-JP" altLang="en-US" dirty="0"/>
              <a:t>ビットアーキテクチャである</a:t>
            </a:r>
            <a:r>
              <a:rPr kumimoji="1" lang="en-US" altLang="ja-JP" dirty="0"/>
              <a:t>RV32I</a:t>
            </a:r>
            <a:r>
              <a:rPr kumimoji="1" lang="ja-JP" altLang="en-US" dirty="0"/>
              <a:t>に、様々なモジュールを取り付けて拡張するモジュールアーキテクチャになっています。ここでは、まずこの基本構成を解説します。</a:t>
            </a:r>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7</a:t>
            </a:fld>
            <a:endParaRPr lang="en-US" altLang="ja-JP"/>
          </a:p>
        </p:txBody>
      </p:sp>
    </p:spTree>
    <p:extLst>
      <p:ext uri="{BB962C8B-B14F-4D97-AF65-F5344CB8AC3E}">
        <p14:creationId xmlns:p14="http://schemas.microsoft.com/office/powerpoint/2010/main" val="180567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は</a:t>
            </a:r>
            <a:r>
              <a:rPr kumimoji="1" lang="en-US" altLang="ja-JP" dirty="0"/>
              <a:t>32</a:t>
            </a:r>
            <a:r>
              <a:rPr kumimoji="1" lang="ja-JP" altLang="en-US" dirty="0"/>
              <a:t>ビットのレジスターレジスタ型のアーキテクチャです。命令メモリ、データメモリ共に、アドレス、データは</a:t>
            </a:r>
            <a:r>
              <a:rPr kumimoji="1" lang="en-US" altLang="ja-JP" dirty="0"/>
              <a:t>32</a:t>
            </a:r>
            <a:r>
              <a:rPr kumimoji="1" lang="ja-JP" altLang="en-US" dirty="0"/>
              <a:t>ビットです。メモリの番地付は</a:t>
            </a:r>
            <a:r>
              <a:rPr kumimoji="1" lang="en-US" altLang="ja-JP" dirty="0"/>
              <a:t>8</a:t>
            </a:r>
            <a:r>
              <a:rPr kumimoji="1" lang="ja-JP" altLang="en-US" dirty="0"/>
              <a:t>ビット単位であり、</a:t>
            </a:r>
            <a:r>
              <a:rPr kumimoji="1" lang="en-US" altLang="ja-JP" dirty="0"/>
              <a:t>32</a:t>
            </a:r>
            <a:r>
              <a:rPr kumimoji="1" lang="ja-JP" altLang="en-US" dirty="0"/>
              <a:t>ビットは</a:t>
            </a:r>
            <a:r>
              <a:rPr kumimoji="1" lang="en-US" altLang="ja-JP" dirty="0"/>
              <a:t>4</a:t>
            </a:r>
            <a:r>
              <a:rPr kumimoji="1" lang="ja-JP" altLang="en-US" dirty="0"/>
              <a:t>つ分番地を占有します。これをバイトアドレッシングと呼び、標準的な方法です。レジスタも</a:t>
            </a:r>
            <a:r>
              <a:rPr kumimoji="1" lang="en-US" altLang="ja-JP" dirty="0"/>
              <a:t>32</a:t>
            </a:r>
            <a:r>
              <a:rPr kumimoji="1" lang="ja-JP" altLang="en-US" dirty="0"/>
              <a:t>ビットで、</a:t>
            </a:r>
            <a:r>
              <a:rPr kumimoji="1" lang="en-US" altLang="ja-JP" dirty="0"/>
              <a:t>32</a:t>
            </a:r>
            <a:r>
              <a:rPr kumimoji="1" lang="ja-JP" altLang="en-US" dirty="0"/>
              <a:t>本持っています。ここではこれを</a:t>
            </a:r>
            <a:r>
              <a:rPr kumimoji="1" lang="en-US" altLang="ja-JP" dirty="0"/>
              <a:t>x0..x31</a:t>
            </a:r>
            <a:r>
              <a:rPr kumimoji="1" lang="ja-JP" altLang="en-US" dirty="0"/>
              <a:t>という形で表します。ここで、</a:t>
            </a:r>
            <a:r>
              <a:rPr kumimoji="1" lang="en-US" altLang="ja-JP" dirty="0"/>
              <a:t>x0</a:t>
            </a:r>
            <a:r>
              <a:rPr kumimoji="1" lang="ja-JP" altLang="en-US" dirty="0"/>
              <a:t>は常に</a:t>
            </a:r>
            <a:r>
              <a:rPr kumimoji="1" lang="en-US" altLang="ja-JP" dirty="0"/>
              <a:t>0</a:t>
            </a:r>
            <a:r>
              <a:rPr kumimoji="1" lang="ja-JP" altLang="en-US" dirty="0"/>
              <a:t>であり、このレジスタへの書き込みは意味を持ちません。この設定はちょっと奇妙な気がしますが、大変役に立つのでほとんどすべての</a:t>
            </a:r>
            <a:r>
              <a:rPr kumimoji="1" lang="en-US" altLang="ja-JP" dirty="0"/>
              <a:t>RISC</a:t>
            </a:r>
            <a:r>
              <a:rPr kumimoji="1" lang="ja-JP" altLang="en-US" dirty="0"/>
              <a:t>で使われています。</a:t>
            </a:r>
            <a:r>
              <a:rPr kumimoji="1" lang="en-US" altLang="ja-JP" dirty="0"/>
              <a:t>RISC-V</a:t>
            </a:r>
            <a:r>
              <a:rPr kumimoji="1" lang="ja-JP" altLang="en-US" dirty="0"/>
              <a:t>の命令は</a:t>
            </a:r>
            <a:r>
              <a:rPr kumimoji="1" lang="en-US" altLang="ja-JP" dirty="0"/>
              <a:t>3</a:t>
            </a:r>
            <a:r>
              <a:rPr kumimoji="1" lang="ja-JP" altLang="en-US" dirty="0"/>
              <a:t>オペランドを持ちます。</a:t>
            </a:r>
            <a:r>
              <a:rPr kumimoji="1" lang="en-US" altLang="ja-JP" dirty="0"/>
              <a:t>add rd,rs1,rs2</a:t>
            </a:r>
            <a:r>
              <a:rPr kumimoji="1" lang="ja-JP" altLang="en-US" dirty="0"/>
              <a:t>と書くと</a:t>
            </a:r>
            <a:r>
              <a:rPr kumimoji="1" lang="en-US" altLang="ja-JP" dirty="0"/>
              <a:t>x[rs1]+x[rs2]</a:t>
            </a:r>
            <a:r>
              <a:rPr kumimoji="1" lang="ja-JP" altLang="en-US" dirty="0"/>
              <a:t>の答が</a:t>
            </a:r>
            <a:r>
              <a:rPr kumimoji="1" lang="en-US" altLang="ja-JP" dirty="0"/>
              <a:t>x[</a:t>
            </a:r>
            <a:r>
              <a:rPr kumimoji="1" lang="en-US" altLang="ja-JP" dirty="0" err="1"/>
              <a:t>rd</a:t>
            </a:r>
            <a:r>
              <a:rPr kumimoji="1" lang="en-US" altLang="ja-JP" dirty="0"/>
              <a:t>]</a:t>
            </a:r>
            <a:r>
              <a:rPr kumimoji="1" lang="ja-JP" altLang="en-US" dirty="0"/>
              <a:t>に入ります。ディスティネーションレジストとソースレジスタは完全に分離することができます。もちろんこれらに同じレジスタ番号を指定してもいいです。ディスティネーションレジスタを左に書く</a:t>
            </a:r>
            <a:r>
              <a:rPr kumimoji="1" lang="en-US" altLang="ja-JP" dirty="0"/>
              <a:t>IBM/Intel</a:t>
            </a:r>
            <a:r>
              <a:rPr kumimoji="1" lang="ja-JP" altLang="en-US" dirty="0"/>
              <a:t>方式を取ります。</a:t>
            </a:r>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8</a:t>
            </a:fld>
            <a:endParaRPr lang="en-US" altLang="ja-JP"/>
          </a:p>
        </p:txBody>
      </p:sp>
    </p:spTree>
    <p:extLst>
      <p:ext uri="{BB962C8B-B14F-4D97-AF65-F5344CB8AC3E}">
        <p14:creationId xmlns:p14="http://schemas.microsoft.com/office/powerpoint/2010/main" val="1943194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メモリの読み書きは、ディスプレースメント付きレジスタ間接指定を使って読み書きする番地を指定します。この方法は、</a:t>
            </a:r>
            <a:r>
              <a:rPr kumimoji="1" lang="en-US" altLang="ja-JP" dirty="0" err="1"/>
              <a:t>lw</a:t>
            </a:r>
            <a:r>
              <a:rPr kumimoji="1" lang="en-US" altLang="ja-JP" baseline="0" dirty="0"/>
              <a:t> x1,x2,100</a:t>
            </a:r>
            <a:r>
              <a:rPr kumimoji="1" lang="ja-JP" altLang="en-US" baseline="0" dirty="0"/>
              <a:t>のように記述し、カッコの前に書いた数字（ディスプレースメントあるいはオフセット）にレジスタ</a:t>
            </a:r>
            <a:r>
              <a:rPr kumimoji="1" lang="en-US" altLang="ja-JP" baseline="0" dirty="0"/>
              <a:t>x2</a:t>
            </a:r>
            <a:r>
              <a:rPr kumimoji="1" lang="ja-JP" altLang="en-US" baseline="0" dirty="0"/>
              <a:t>の中身が足された番地が実効アドレスになります。例えば</a:t>
            </a:r>
            <a:r>
              <a:rPr kumimoji="1" lang="en-US" altLang="ja-JP" baseline="0" dirty="0"/>
              <a:t>x2</a:t>
            </a:r>
            <a:r>
              <a:rPr kumimoji="1" lang="ja-JP" altLang="en-US" baseline="0" dirty="0"/>
              <a:t>に</a:t>
            </a:r>
            <a:r>
              <a:rPr kumimoji="1" lang="en-US" altLang="ja-JP" baseline="0" dirty="0"/>
              <a:t>50</a:t>
            </a:r>
            <a:r>
              <a:rPr kumimoji="1" lang="ja-JP" altLang="en-US" baseline="0" dirty="0"/>
              <a:t>が入っていたとすると、</a:t>
            </a:r>
            <a:r>
              <a:rPr kumimoji="1" lang="en-US" altLang="ja-JP" baseline="0" dirty="0"/>
              <a:t>150</a:t>
            </a:r>
            <a:r>
              <a:rPr kumimoji="1" lang="ja-JP" altLang="en-US" baseline="0" dirty="0"/>
              <a:t>番地が読み出されて</a:t>
            </a:r>
            <a:r>
              <a:rPr kumimoji="1" lang="en-US" altLang="ja-JP" baseline="0" dirty="0"/>
              <a:t>x1</a:t>
            </a:r>
            <a:r>
              <a:rPr kumimoji="1" lang="ja-JP" altLang="en-US" baseline="0" dirty="0"/>
              <a:t>に入ります。</a:t>
            </a:r>
            <a:r>
              <a:rPr kumimoji="1" lang="en-US" altLang="ja-JP" baseline="0" dirty="0" err="1"/>
              <a:t>lw</a:t>
            </a:r>
            <a:r>
              <a:rPr kumimoji="1" lang="ja-JP" altLang="en-US" baseline="0" dirty="0"/>
              <a:t>は</a:t>
            </a:r>
            <a:r>
              <a:rPr kumimoji="1" lang="en-US" altLang="ja-JP" baseline="0" dirty="0"/>
              <a:t>load word</a:t>
            </a:r>
            <a:r>
              <a:rPr kumimoji="1" lang="ja-JP" altLang="en-US" baseline="0" dirty="0"/>
              <a:t>で</a:t>
            </a:r>
            <a:r>
              <a:rPr kumimoji="1" lang="en-US" altLang="ja-JP" baseline="0" dirty="0"/>
              <a:t>32</a:t>
            </a:r>
            <a:r>
              <a:rPr kumimoji="1" lang="ja-JP" altLang="en-US" baseline="0" dirty="0"/>
              <a:t>ビットのデータを読み出します。後で詳しく説明しますが、メモリの番地は</a:t>
            </a:r>
            <a:r>
              <a:rPr kumimoji="1" lang="en-US" altLang="ja-JP" baseline="0" dirty="0"/>
              <a:t>8</a:t>
            </a:r>
            <a:r>
              <a:rPr kumimoji="1" lang="ja-JP" altLang="en-US" baseline="0" dirty="0"/>
              <a:t>ビット単位についているので、実効アドレスは</a:t>
            </a:r>
            <a:r>
              <a:rPr kumimoji="1" lang="en-US" altLang="ja-JP" baseline="0" dirty="0"/>
              <a:t>4</a:t>
            </a:r>
            <a:r>
              <a:rPr kumimoji="1" lang="ja-JP" altLang="en-US" baseline="0" dirty="0"/>
              <a:t>の倍数でなければならないです。ディスプレースメントは、</a:t>
            </a:r>
            <a:r>
              <a:rPr kumimoji="1" lang="en-US" altLang="ja-JP" baseline="0" dirty="0"/>
              <a:t>12</a:t>
            </a:r>
            <a:r>
              <a:rPr kumimoji="1" lang="ja-JP" altLang="en-US" baseline="0" dirty="0"/>
              <a:t>ビットの符号付き数で、レジスタ中の</a:t>
            </a:r>
            <a:r>
              <a:rPr kumimoji="1" lang="en-US" altLang="ja-JP" baseline="0" dirty="0"/>
              <a:t>32</a:t>
            </a:r>
            <a:r>
              <a:rPr kumimoji="1" lang="ja-JP" altLang="en-US" baseline="0" dirty="0"/>
              <a:t>ビットの数に対して符号拡張されてから加算されます。したがって、マイナスの数を書くこともできます。</a:t>
            </a:r>
            <a:r>
              <a:rPr kumimoji="1" lang="en-US" altLang="ja-JP" baseline="0" dirty="0" err="1"/>
              <a:t>sw</a:t>
            </a:r>
            <a:r>
              <a:rPr kumimoji="1" lang="en-US" altLang="ja-JP" baseline="0" dirty="0"/>
              <a:t>(store word)</a:t>
            </a:r>
            <a:r>
              <a:rPr kumimoji="1" lang="ja-JP" altLang="en-US" baseline="0" dirty="0"/>
              <a:t>はこの逆で、</a:t>
            </a:r>
            <a:r>
              <a:rPr kumimoji="1" lang="en-US" altLang="ja-JP" baseline="0" dirty="0" err="1"/>
              <a:t>sw</a:t>
            </a:r>
            <a:r>
              <a:rPr kumimoji="1" lang="en-US" altLang="ja-JP" baseline="0" dirty="0"/>
              <a:t> x1,x2,40 (</a:t>
            </a:r>
            <a:r>
              <a:rPr kumimoji="1" lang="en-US" altLang="ja-JP" baseline="0" dirty="0" err="1"/>
              <a:t>sw</a:t>
            </a:r>
            <a:r>
              <a:rPr kumimoji="1" lang="en-US" altLang="ja-JP" baseline="0" dirty="0"/>
              <a:t> x1,40(x2) )</a:t>
            </a:r>
            <a:r>
              <a:rPr kumimoji="1" lang="ja-JP" altLang="en-US" baseline="0" dirty="0"/>
              <a:t>と書けば、レジスタ</a:t>
            </a:r>
            <a:r>
              <a:rPr kumimoji="1" lang="en-US" altLang="ja-JP" baseline="0" dirty="0"/>
              <a:t>x1</a:t>
            </a:r>
            <a:r>
              <a:rPr kumimoji="1" lang="ja-JP" altLang="en-US" baseline="0" dirty="0"/>
              <a:t>の内容（</a:t>
            </a:r>
            <a:r>
              <a:rPr kumimoji="1" lang="en-US" altLang="ja-JP" baseline="0" dirty="0"/>
              <a:t>32</a:t>
            </a:r>
            <a:r>
              <a:rPr kumimoji="1" lang="ja-JP" altLang="en-US" baseline="0" dirty="0"/>
              <a:t>ビットのデータ）を、レジスタ</a:t>
            </a:r>
            <a:r>
              <a:rPr kumimoji="1" lang="en-US" altLang="ja-JP" baseline="0" dirty="0"/>
              <a:t>x2</a:t>
            </a:r>
            <a:r>
              <a:rPr kumimoji="1" lang="ja-JP" altLang="en-US" baseline="0" dirty="0"/>
              <a:t>の中身に</a:t>
            </a:r>
            <a:r>
              <a:rPr kumimoji="1" lang="en-US" altLang="ja-JP" baseline="0" dirty="0"/>
              <a:t>40</a:t>
            </a:r>
            <a:r>
              <a:rPr kumimoji="1" lang="ja-JP" altLang="en-US" baseline="0" dirty="0"/>
              <a:t>足した番地に書き込みます。この方式は、ディスプレースメントに</a:t>
            </a:r>
            <a:r>
              <a:rPr kumimoji="1" lang="en-US" altLang="ja-JP" baseline="0" dirty="0"/>
              <a:t>0</a:t>
            </a:r>
            <a:r>
              <a:rPr kumimoji="1" lang="ja-JP" altLang="en-US" baseline="0" dirty="0"/>
              <a:t>を指定すれば、単純なレジスタ間接指定となり、レジスタを</a:t>
            </a:r>
            <a:r>
              <a:rPr kumimoji="1" lang="en-US" altLang="ja-JP" baseline="0" dirty="0"/>
              <a:t>x0</a:t>
            </a:r>
            <a:r>
              <a:rPr kumimoji="1" lang="ja-JP" altLang="en-US" baseline="0" dirty="0"/>
              <a:t>にすれば、ディスプレースメントで示した番地がそのまま指定できる直接指定方式になります。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9</a:t>
            </a:fld>
            <a:endParaRPr lang="en-US" altLang="ja-JP"/>
          </a:p>
        </p:txBody>
      </p:sp>
    </p:spTree>
    <p:extLst>
      <p:ext uri="{BB962C8B-B14F-4D97-AF65-F5344CB8AC3E}">
        <p14:creationId xmlns:p14="http://schemas.microsoft.com/office/powerpoint/2010/main" val="94443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836127360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lvl1pPr>
          </a:lstStyle>
          <a:p>
            <a:pPr>
              <a:defRPr/>
            </a:pPr>
            <a:fld id="{90BE6BF7-6640-45E4-AC6B-6672D45A5E82}" type="slidenum">
              <a:rPr lang="en-US" altLang="ja-JP"/>
              <a:pPr>
                <a:defRPr/>
              </a:pPr>
              <a:t>‹#›</a:t>
            </a:fld>
            <a:endParaRPr lang="en-US" altLang="ja-JP"/>
          </a:p>
        </p:txBody>
      </p:sp>
    </p:spTree>
    <p:extLst>
      <p:ext uri="{BB962C8B-B14F-4D97-AF65-F5344CB8AC3E}">
        <p14:creationId xmlns:p14="http://schemas.microsoft.com/office/powerpoint/2010/main" val="3032636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3E0E1CD-FA84-4F9C-856D-E9F5199E2269}" type="slidenum">
              <a:rPr lang="en-US" altLang="ja-JP"/>
              <a:pPr>
                <a:defRPr/>
              </a:pPr>
              <a:t>‹#›</a:t>
            </a:fld>
            <a:endParaRPr lang="en-US" altLang="ja-JP"/>
          </a:p>
        </p:txBody>
      </p:sp>
    </p:spTree>
    <p:extLst>
      <p:ext uri="{BB962C8B-B14F-4D97-AF65-F5344CB8AC3E}">
        <p14:creationId xmlns:p14="http://schemas.microsoft.com/office/powerpoint/2010/main" val="219441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DA96B87-C77C-4A39-A136-41B0968B1A28}" type="slidenum">
              <a:rPr lang="en-US" altLang="ja-JP"/>
              <a:pPr>
                <a:defRPr/>
              </a:pPr>
              <a:t>‹#›</a:t>
            </a:fld>
            <a:endParaRPr lang="en-US" altLang="ja-JP"/>
          </a:p>
        </p:txBody>
      </p:sp>
    </p:spTree>
    <p:extLst>
      <p:ext uri="{BB962C8B-B14F-4D97-AF65-F5344CB8AC3E}">
        <p14:creationId xmlns:p14="http://schemas.microsoft.com/office/powerpoint/2010/main" val="29916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7813"/>
            <a:ext cx="8229600" cy="58531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8EC0C05-8E94-4839-AD28-689F56D5FAD8}" type="slidenum">
              <a:rPr lang="en-US" altLang="ja-JP"/>
              <a:pPr>
                <a:defRPr/>
              </a:pPr>
              <a:t>‹#›</a:t>
            </a:fld>
            <a:endParaRPr lang="en-US" altLang="ja-JP"/>
          </a:p>
        </p:txBody>
      </p:sp>
    </p:spTree>
    <p:extLst>
      <p:ext uri="{BB962C8B-B14F-4D97-AF65-F5344CB8AC3E}">
        <p14:creationId xmlns:p14="http://schemas.microsoft.com/office/powerpoint/2010/main" val="3334422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00"/>
            <a:ext cx="8229600" cy="4530725"/>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F4719C5-2166-4D28-A1D8-DE170A04BF65}" type="slidenum">
              <a:rPr lang="en-US" altLang="ja-JP"/>
              <a:pPr>
                <a:defRPr/>
              </a:pPr>
              <a:t>‹#›</a:t>
            </a:fld>
            <a:endParaRPr lang="en-US" altLang="ja-JP"/>
          </a:p>
        </p:txBody>
      </p:sp>
    </p:spTree>
    <p:extLst>
      <p:ext uri="{BB962C8B-B14F-4D97-AF65-F5344CB8AC3E}">
        <p14:creationId xmlns:p14="http://schemas.microsoft.com/office/powerpoint/2010/main" val="159914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989ECEB-FC58-447A-AA62-476A0D6A7F57}" type="slidenum">
              <a:rPr lang="en-US" altLang="ja-JP"/>
              <a:pPr>
                <a:defRPr/>
              </a:pPr>
              <a:t>‹#›</a:t>
            </a:fld>
            <a:endParaRPr lang="en-US" altLang="ja-JP"/>
          </a:p>
        </p:txBody>
      </p:sp>
    </p:spTree>
    <p:extLst>
      <p:ext uri="{BB962C8B-B14F-4D97-AF65-F5344CB8AC3E}">
        <p14:creationId xmlns:p14="http://schemas.microsoft.com/office/powerpoint/2010/main" val="282978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3B075A4-DD77-4488-973F-E9091CD3CAD3}" type="slidenum">
              <a:rPr lang="en-US" altLang="ja-JP"/>
              <a:pPr>
                <a:defRPr/>
              </a:pPr>
              <a:t>‹#›</a:t>
            </a:fld>
            <a:endParaRPr lang="en-US" altLang="ja-JP"/>
          </a:p>
        </p:txBody>
      </p:sp>
    </p:spTree>
    <p:extLst>
      <p:ext uri="{BB962C8B-B14F-4D97-AF65-F5344CB8AC3E}">
        <p14:creationId xmlns:p14="http://schemas.microsoft.com/office/powerpoint/2010/main" val="143543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7CAE3AF-698B-443D-867C-6B2C9B83F0C2}" type="slidenum">
              <a:rPr lang="en-US" altLang="ja-JP"/>
              <a:pPr>
                <a:defRPr/>
              </a:pPr>
              <a:t>‹#›</a:t>
            </a:fld>
            <a:endParaRPr lang="en-US" altLang="ja-JP"/>
          </a:p>
        </p:txBody>
      </p:sp>
    </p:spTree>
    <p:extLst>
      <p:ext uri="{BB962C8B-B14F-4D97-AF65-F5344CB8AC3E}">
        <p14:creationId xmlns:p14="http://schemas.microsoft.com/office/powerpoint/2010/main" val="408496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1D9CBCB-DAE8-4201-9F78-F5E534451D25}" type="slidenum">
              <a:rPr lang="en-US" altLang="ja-JP"/>
              <a:pPr>
                <a:defRPr/>
              </a:pPr>
              <a:t>‹#›</a:t>
            </a:fld>
            <a:endParaRPr lang="en-US" altLang="ja-JP"/>
          </a:p>
        </p:txBody>
      </p:sp>
    </p:spTree>
    <p:extLst>
      <p:ext uri="{BB962C8B-B14F-4D97-AF65-F5344CB8AC3E}">
        <p14:creationId xmlns:p14="http://schemas.microsoft.com/office/powerpoint/2010/main" val="271319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1056FAB-0269-44FE-BC7B-105B8BAB261E}" type="slidenum">
              <a:rPr lang="en-US" altLang="ja-JP"/>
              <a:pPr>
                <a:defRPr/>
              </a:pPr>
              <a:t>‹#›</a:t>
            </a:fld>
            <a:endParaRPr lang="en-US" altLang="ja-JP"/>
          </a:p>
        </p:txBody>
      </p:sp>
    </p:spTree>
    <p:extLst>
      <p:ext uri="{BB962C8B-B14F-4D97-AF65-F5344CB8AC3E}">
        <p14:creationId xmlns:p14="http://schemas.microsoft.com/office/powerpoint/2010/main" val="182181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B18FB25F-F2B6-417C-9818-B356FB24D271}" type="slidenum">
              <a:rPr lang="en-US" altLang="ja-JP"/>
              <a:pPr>
                <a:defRPr/>
              </a:pPr>
              <a:t>‹#›</a:t>
            </a:fld>
            <a:endParaRPr lang="en-US" altLang="ja-JP"/>
          </a:p>
        </p:txBody>
      </p:sp>
    </p:spTree>
    <p:extLst>
      <p:ext uri="{BB962C8B-B14F-4D97-AF65-F5344CB8AC3E}">
        <p14:creationId xmlns:p14="http://schemas.microsoft.com/office/powerpoint/2010/main" val="423111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7F37A41-C18B-4F79-A07A-62C68E78D43A}" type="slidenum">
              <a:rPr lang="en-US" altLang="ja-JP"/>
              <a:pPr>
                <a:defRPr/>
              </a:pPr>
              <a:t>‹#›</a:t>
            </a:fld>
            <a:endParaRPr lang="en-US" altLang="ja-JP"/>
          </a:p>
        </p:txBody>
      </p:sp>
    </p:spTree>
    <p:extLst>
      <p:ext uri="{BB962C8B-B14F-4D97-AF65-F5344CB8AC3E}">
        <p14:creationId xmlns:p14="http://schemas.microsoft.com/office/powerpoint/2010/main" val="202309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2C3F534-459C-4A47-A613-A9ABD41F5284}" type="slidenum">
              <a:rPr lang="en-US" altLang="ja-JP"/>
              <a:pPr>
                <a:defRPr/>
              </a:pPr>
              <a:t>‹#›</a:t>
            </a:fld>
            <a:endParaRPr lang="en-US" altLang="ja-JP"/>
          </a:p>
        </p:txBody>
      </p:sp>
    </p:spTree>
    <p:extLst>
      <p:ext uri="{BB962C8B-B14F-4D97-AF65-F5344CB8AC3E}">
        <p14:creationId xmlns:p14="http://schemas.microsoft.com/office/powerpoint/2010/main" val="220417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00"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a:latin typeface="+mj-lt"/>
              </a:defRPr>
            </a:lvl1pPr>
          </a:lstStyle>
          <a:p>
            <a:pPr>
              <a:defRPr/>
            </a:pPr>
            <a:endParaRPr lang="en-US" altLang="ja-JP"/>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a:latin typeface="+mj-lt"/>
              </a:defRPr>
            </a:lvl1pPr>
          </a:lstStyle>
          <a:p>
            <a:pPr>
              <a:defRPr/>
            </a:pPr>
            <a:endParaRPr lang="en-US" altLang="ja-JP"/>
          </a:p>
        </p:txBody>
      </p:sp>
      <p:sp>
        <p:nvSpPr>
          <p:cNvPr id="4102"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a:latin typeface="+mj-lt"/>
              </a:defRPr>
            </a:lvl1pPr>
          </a:lstStyle>
          <a:p>
            <a:pPr>
              <a:defRPr/>
            </a:pPr>
            <a:fld id="{259232E1-022F-49C3-BDE2-D20EBA044F6A}" type="slidenum">
              <a:rPr lang="en-US" altLang="ja-JP"/>
              <a:pPr>
                <a:defRPr/>
              </a:pPr>
              <a:t>‹#›</a:t>
            </a:fld>
            <a:endParaRPr lang="en-US" altLang="ja-JP"/>
          </a:p>
        </p:txBody>
      </p:sp>
      <p:sp>
        <p:nvSpPr>
          <p:cNvPr id="1031" name="Freeform 7"/>
          <p:cNvSpPr>
            <a:spLocks noChangeArrowheads="1"/>
          </p:cNvSpPr>
          <p:nvPr/>
        </p:nvSpPr>
        <p:spPr bwMode="auto">
          <a:xfrm>
            <a:off x="381000" y="228600"/>
            <a:ext cx="8229600" cy="609600"/>
          </a:xfrm>
          <a:custGeom>
            <a:avLst/>
            <a:gdLst>
              <a:gd name="T0" fmla="*/ 0 w 1000"/>
              <a:gd name="T1" fmla="*/ 371612160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90"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rtl="0" eaLnBrk="0" fontAlgn="base" hangingPunct="0">
        <a:spcBef>
          <a:spcPct val="0"/>
        </a:spcBef>
        <a:spcAft>
          <a:spcPct val="0"/>
        </a:spcAft>
        <a:defRPr kumimoji="1" sz="4200" kern="1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keio.box.com/s/zd3i2rhx0254bkqms7ky5lq5jbojy2yu"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login_name@XXXX.educ.cc.keio.ac.jp" TargetMode="External"/><Relationship Id="rId5" Type="http://schemas.openxmlformats.org/officeDocument/2006/relationships/hyperlink" Target="https://www.st.itc.keio.ac.jp/ja/com_remote_st.html" TargetMode="External"/><Relationship Id="rId4" Type="http://schemas.openxmlformats.org/officeDocument/2006/relationships/hyperlink" Target="https://id-info.itc.keio.ac.jp/"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hyperlink" Target="http://www.am.ics.keio.ac.jp/arc/base.tar"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altLang="ja-JP" sz="4600" dirty="0"/>
              <a:t>RV32I</a:t>
            </a:r>
            <a:r>
              <a:rPr lang="ja-JP" altLang="en-US" sz="4600" dirty="0"/>
              <a:t>の命令セット</a:t>
            </a:r>
          </a:p>
        </p:txBody>
      </p:sp>
      <p:sp>
        <p:nvSpPr>
          <p:cNvPr id="4099" name="Rectangle 3"/>
          <p:cNvSpPr>
            <a:spLocks noGrp="1" noChangeArrowheads="1"/>
          </p:cNvSpPr>
          <p:nvPr>
            <p:ph type="subTitle" idx="1"/>
          </p:nvPr>
        </p:nvSpPr>
        <p:spPr/>
        <p:txBody>
          <a:bodyPr/>
          <a:lstStyle/>
          <a:p>
            <a:pPr eaLnBrk="1" hangingPunct="1"/>
            <a:r>
              <a:rPr lang="ja-JP" altLang="en-US"/>
              <a:t>天野　</a:t>
            </a:r>
            <a:r>
              <a:rPr lang="en-US" altLang="ja-JP"/>
              <a:t>hunga@am.ics.keio.ac.jp</a:t>
            </a:r>
          </a:p>
        </p:txBody>
      </p:sp>
      <p:pic>
        <p:nvPicPr>
          <p:cNvPr id="2" name="オーディオ 1">
            <a:hlinkClick r:id="" action="ppaction://media"/>
            <a:extLst>
              <a:ext uri="{FF2B5EF4-FFF2-40B4-BE49-F238E27FC236}">
                <a16:creationId xmlns:a16="http://schemas.microsoft.com/office/drawing/2014/main" id="{A5F000DC-2A62-44D6-BD2E-6A1E62B2EE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057"/>
    </mc:Choice>
    <mc:Fallback xmlns="">
      <p:transition spd="slow" advTm="121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ja-JP" altLang="en-US"/>
              <a:t>レジスタ間演算命令</a:t>
            </a:r>
          </a:p>
        </p:txBody>
      </p:sp>
      <p:sp>
        <p:nvSpPr>
          <p:cNvPr id="299011" name="Rectangle 3"/>
          <p:cNvSpPr>
            <a:spLocks noGrp="1" noChangeArrowheads="1"/>
          </p:cNvSpPr>
          <p:nvPr>
            <p:ph type="body" idx="1"/>
          </p:nvPr>
        </p:nvSpPr>
        <p:spPr/>
        <p:txBody>
          <a:bodyPr/>
          <a:lstStyle/>
          <a:p>
            <a:pPr eaLnBrk="1" hangingPunct="1">
              <a:defRPr/>
            </a:pPr>
            <a:r>
              <a:rPr lang="ja-JP" altLang="en-US" sz="2600" dirty="0"/>
              <a:t>レジスタ同士でしか演算はできない</a:t>
            </a:r>
          </a:p>
          <a:p>
            <a:pPr lvl="1" eaLnBrk="1" hangingPunct="1">
              <a:defRPr/>
            </a:pPr>
            <a:r>
              <a:rPr lang="en-US" altLang="ja-JP" sz="2200" dirty="0"/>
              <a:t>add rd,rs1,rs2      x[</a:t>
            </a:r>
            <a:r>
              <a:rPr lang="en-US" altLang="ja-JP" sz="2200" dirty="0" err="1"/>
              <a:t>rd</a:t>
            </a:r>
            <a:r>
              <a:rPr lang="ja-JP" altLang="en-US" sz="2200" dirty="0"/>
              <a:t>←</a:t>
            </a:r>
            <a:r>
              <a:rPr lang="en-US" altLang="ja-JP" sz="2200" dirty="0"/>
              <a:t>x[rs1]+x[rs2]</a:t>
            </a:r>
          </a:p>
          <a:p>
            <a:pPr lvl="1" eaLnBrk="1" hangingPunct="1">
              <a:defRPr/>
            </a:pPr>
            <a:r>
              <a:rPr lang="en-US" altLang="ja-JP" sz="2200" dirty="0"/>
              <a:t>sub rd,rs1,rs2     x[</a:t>
            </a:r>
            <a:r>
              <a:rPr lang="en-US" altLang="ja-JP" sz="2200" dirty="0" err="1"/>
              <a:t>rd</a:t>
            </a:r>
            <a:r>
              <a:rPr lang="en-US" altLang="ja-JP" sz="2200" dirty="0"/>
              <a:t>]</a:t>
            </a:r>
            <a:r>
              <a:rPr lang="ja-JP" altLang="en-US" sz="2200" dirty="0"/>
              <a:t>←</a:t>
            </a:r>
            <a:r>
              <a:rPr lang="en-US" altLang="ja-JP" sz="2200" dirty="0"/>
              <a:t>x[rs1]-x[rs2]</a:t>
            </a:r>
          </a:p>
          <a:p>
            <a:pPr lvl="1" eaLnBrk="1" hangingPunct="1">
              <a:defRPr/>
            </a:pPr>
            <a:r>
              <a:rPr lang="en-US" altLang="ja-JP" sz="2200" dirty="0"/>
              <a:t>and rd,rs1,rs2      x[</a:t>
            </a:r>
            <a:r>
              <a:rPr lang="en-US" altLang="ja-JP" sz="2200" dirty="0" err="1"/>
              <a:t>rd</a:t>
            </a:r>
            <a:r>
              <a:rPr lang="en-US" altLang="ja-JP" sz="2200" dirty="0"/>
              <a:t>]</a:t>
            </a:r>
            <a:r>
              <a:rPr lang="ja-JP" altLang="en-US" sz="2200" dirty="0"/>
              <a:t>←</a:t>
            </a:r>
            <a:r>
              <a:rPr lang="en-US" altLang="ja-JP" sz="2200" dirty="0"/>
              <a:t>x[rs1]&amp;x[rs2]</a:t>
            </a:r>
          </a:p>
          <a:p>
            <a:pPr lvl="1" eaLnBrk="1" hangingPunct="1">
              <a:defRPr/>
            </a:pPr>
            <a:r>
              <a:rPr lang="en-US" altLang="ja-JP" sz="2200" dirty="0"/>
              <a:t>or rd,rs1,rs2     x[</a:t>
            </a:r>
            <a:r>
              <a:rPr lang="en-US" altLang="ja-JP" sz="2200" dirty="0" err="1"/>
              <a:t>rd</a:t>
            </a:r>
            <a:r>
              <a:rPr lang="en-US" altLang="ja-JP" sz="2200" dirty="0"/>
              <a:t>]</a:t>
            </a:r>
            <a:r>
              <a:rPr lang="ja-JP" altLang="en-US" sz="2200" dirty="0"/>
              <a:t>←</a:t>
            </a:r>
            <a:r>
              <a:rPr lang="en-US" altLang="ja-JP" sz="2200" dirty="0"/>
              <a:t>x[rs1]| x[rs2]</a:t>
            </a:r>
          </a:p>
          <a:p>
            <a:pPr lvl="1" eaLnBrk="1" hangingPunct="1">
              <a:defRPr/>
            </a:pPr>
            <a:r>
              <a:rPr lang="en-US" altLang="ja-JP" sz="2200" dirty="0" err="1"/>
              <a:t>xor</a:t>
            </a:r>
            <a:r>
              <a:rPr lang="en-US" altLang="ja-JP" sz="2200" dirty="0"/>
              <a:t> rd,rs1,rs2    x[</a:t>
            </a:r>
            <a:r>
              <a:rPr lang="en-US" altLang="ja-JP" sz="2200" dirty="0" err="1"/>
              <a:t>rd</a:t>
            </a:r>
            <a:r>
              <a:rPr lang="en-US" altLang="ja-JP" sz="2200" dirty="0"/>
              <a:t>] </a:t>
            </a:r>
            <a:r>
              <a:rPr lang="ja-JP" altLang="en-US" sz="2200" dirty="0"/>
              <a:t>← </a:t>
            </a:r>
            <a:r>
              <a:rPr lang="en-US" altLang="ja-JP" sz="2200" dirty="0"/>
              <a:t>x[rs1] ^x[rs2]</a:t>
            </a:r>
          </a:p>
          <a:p>
            <a:pPr marL="474662" indent="-457200" eaLnBrk="1" hangingPunct="1">
              <a:defRPr/>
            </a:pPr>
            <a:r>
              <a:rPr lang="ja-JP" altLang="en-US" dirty="0"/>
              <a:t>加減算、加減算、シフト、セット演算</a:t>
            </a:r>
            <a:endParaRPr lang="en-US" altLang="ja-JP" dirty="0"/>
          </a:p>
          <a:p>
            <a:pPr marL="344487" lvl="1" indent="0" eaLnBrk="1" hangingPunct="1">
              <a:buFont typeface="Wingdings" panose="05000000000000000000" pitchFamily="2" charset="2"/>
              <a:buNone/>
              <a:defRPr/>
            </a:pPr>
            <a:endParaRPr lang="en-US" altLang="ja-JP" sz="2200" dirty="0"/>
          </a:p>
          <a:p>
            <a:pPr marL="344487" lvl="1" indent="0" eaLnBrk="1" hangingPunct="1">
              <a:buFont typeface="Wingdings" panose="05000000000000000000" pitchFamily="2" charset="2"/>
              <a:buNone/>
              <a:defRPr/>
            </a:pPr>
            <a:endParaRPr lang="en-US" altLang="ja-JP" sz="2200" dirty="0"/>
          </a:p>
          <a:p>
            <a:pPr marL="344487" lvl="1" indent="0" eaLnBrk="1" hangingPunct="1">
              <a:buFont typeface="Wingdings" panose="05000000000000000000" pitchFamily="2" charset="2"/>
              <a:buNone/>
              <a:defRPr/>
            </a:pPr>
            <a:endParaRPr lang="en-US" altLang="ja-JP" sz="2200" dirty="0"/>
          </a:p>
          <a:p>
            <a:pPr marL="344487" lvl="1" indent="0" eaLnBrk="1" hangingPunct="1">
              <a:buFont typeface="Wingdings" panose="05000000000000000000" pitchFamily="2" charset="2"/>
              <a:buNone/>
              <a:defRPr/>
            </a:pPr>
            <a:endParaRPr lang="en-US" altLang="ja-JP" sz="2200" dirty="0"/>
          </a:p>
          <a:p>
            <a:pPr marL="344487" lvl="1" indent="0" eaLnBrk="1" hangingPunct="1">
              <a:buFont typeface="Wingdings" panose="05000000000000000000" pitchFamily="2" charset="2"/>
              <a:buNone/>
              <a:defRPr/>
            </a:pPr>
            <a:endParaRPr lang="en-US" altLang="ja-JP" sz="2200" dirty="0"/>
          </a:p>
        </p:txBody>
      </p:sp>
      <p:pic>
        <p:nvPicPr>
          <p:cNvPr id="2" name="オーディオ 1">
            <a:hlinkClick r:id="" action="ppaction://media"/>
            <a:extLst>
              <a:ext uri="{FF2B5EF4-FFF2-40B4-BE49-F238E27FC236}">
                <a16:creationId xmlns:a16="http://schemas.microsoft.com/office/drawing/2014/main" id="{400AEC78-46D3-43CC-91A9-6B1309FD3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32523676"/>
      </p:ext>
    </p:extLst>
  </p:cSld>
  <p:clrMapOvr>
    <a:masterClrMapping/>
  </p:clrMapOvr>
  <mc:AlternateContent xmlns:mc="http://schemas.openxmlformats.org/markup-compatibility/2006" xmlns:p14="http://schemas.microsoft.com/office/powerpoint/2010/main">
    <mc:Choice Requires="p14">
      <p:transition spd="slow" p14:dur="2000" advTm="34678"/>
    </mc:Choice>
    <mc:Fallback xmlns="">
      <p:transition spd="slow" advTm="3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4" x="8897938" y="5170488"/>
          <p14:tracePt t="461" x="8834438" y="5197475"/>
          <p14:tracePt t="468" x="8742363" y="5197475"/>
          <p14:tracePt t="476" x="8615363" y="5226050"/>
          <p14:tracePt t="484" x="8532813" y="5233988"/>
          <p14:tracePt t="492" x="8442325" y="5253038"/>
          <p14:tracePt t="500" x="8350250" y="5262563"/>
          <p14:tracePt t="508" x="8286750" y="5262563"/>
          <p14:tracePt t="516" x="8213725" y="5289550"/>
          <p14:tracePt t="524" x="8169275" y="5289550"/>
          <p14:tracePt t="532" x="8132763" y="5289550"/>
          <p14:tracePt t="540" x="8086725" y="5289550"/>
          <p14:tracePt t="548" x="8059738" y="5289550"/>
          <p14:tracePt t="556" x="8040688" y="5289550"/>
          <p14:tracePt t="564" x="8031163" y="5289550"/>
          <p14:tracePt t="579" x="8023225" y="5289550"/>
          <p14:tracePt t="603" x="8004175" y="5289550"/>
          <p14:tracePt t="612" x="7986713" y="5289550"/>
          <p14:tracePt t="628" x="7958138" y="5299075"/>
          <p14:tracePt t="636" x="7950200" y="5299075"/>
          <p14:tracePt t="644" x="7940675" y="5299075"/>
          <p14:tracePt t="750" x="7931150" y="5299075"/>
          <p14:tracePt t="1004" x="7921625" y="5289550"/>
          <p14:tracePt t="1012" x="7894638" y="5270500"/>
          <p14:tracePt t="1020" x="7885113" y="5253038"/>
          <p14:tracePt t="1028" x="7877175" y="5243513"/>
          <p14:tracePt t="1044" x="7877175" y="5233988"/>
          <p14:tracePt t="1052" x="7867650" y="5207000"/>
          <p14:tracePt t="1060" x="7850188" y="5197475"/>
          <p14:tracePt t="1067" x="7840663" y="5197475"/>
          <p14:tracePt t="1076" x="7831138" y="5197475"/>
          <p14:tracePt t="1083" x="7821613" y="5197475"/>
          <p14:tracePt t="1158" x="7813675" y="5189538"/>
          <p14:tracePt t="1180" x="7777163" y="5153025"/>
          <p14:tracePt t="1187" x="7731125" y="5126038"/>
          <p14:tracePt t="1196" x="7667625" y="5070475"/>
          <p14:tracePt t="1203" x="7567613" y="5016500"/>
          <p14:tracePt t="1211" x="7502525" y="4960938"/>
          <p14:tracePt t="1220" x="7439025" y="4933950"/>
          <p14:tracePt t="1230" x="7392988" y="4897438"/>
          <p14:tracePt t="1235" x="7319963" y="4841875"/>
          <p14:tracePt t="1245" x="7292975" y="4824413"/>
          <p14:tracePt t="1251" x="7275513" y="4814888"/>
          <p14:tracePt t="1260" x="7248525" y="4797425"/>
          <p14:tracePt t="1270" x="7229475" y="4778375"/>
          <p14:tracePt t="1285" x="7202488" y="4760913"/>
          <p14:tracePt t="1300" x="7192963" y="4751388"/>
          <p14:tracePt t="5684" x="7183438" y="4751388"/>
          <p14:tracePt t="5692" x="7165975" y="4687888"/>
          <p14:tracePt t="5700" x="7165975" y="4660900"/>
          <p14:tracePt t="5708" x="7156450" y="4614863"/>
          <p14:tracePt t="5717" x="7156450" y="4559300"/>
          <p14:tracePt t="5723" x="7138988" y="4486275"/>
          <p14:tracePt t="5731" x="7138988" y="4441825"/>
          <p14:tracePt t="5740" x="7138988" y="4405313"/>
          <p14:tracePt t="5747" x="7119938" y="4340225"/>
          <p14:tracePt t="5755" x="7119938" y="4303713"/>
          <p14:tracePt t="5764" x="7119938" y="4276725"/>
          <p14:tracePt t="5771" x="7119938" y="4249738"/>
          <p14:tracePt t="5780" x="7102475" y="4213225"/>
          <p14:tracePt t="5787" x="7102475" y="4195763"/>
          <p14:tracePt t="5796" x="7092950" y="4167188"/>
          <p14:tracePt t="5803" x="7092950" y="4149725"/>
          <p14:tracePt t="5811" x="7092950" y="4122738"/>
          <p14:tracePt t="5819" x="7092950" y="4113213"/>
          <p14:tracePt t="5828" x="7092950" y="4103688"/>
          <p14:tracePt t="5835" x="7092950" y="4094163"/>
          <p14:tracePt t="5915" x="7092950" y="4086225"/>
          <p14:tracePt t="5924" x="7092950" y="4049713"/>
          <p14:tracePt t="5932" x="7092950" y="4030663"/>
          <p14:tracePt t="5939" x="7092950" y="4003675"/>
          <p14:tracePt t="5948" x="7092950" y="3967163"/>
          <p14:tracePt t="5956" x="7092950" y="3930650"/>
          <p14:tracePt t="5964" x="7083425" y="3903663"/>
          <p14:tracePt t="5972" x="7083425" y="3867150"/>
          <p14:tracePt t="5980" x="7065963" y="3830638"/>
          <p14:tracePt t="5987" x="7065963" y="3821113"/>
          <p14:tracePt t="5996" x="7065963" y="3794125"/>
          <p14:tracePt t="6004" x="7056438" y="3775075"/>
          <p14:tracePt t="6011" x="7056438" y="3748088"/>
          <p14:tracePt t="6020" x="7046913" y="3738563"/>
          <p14:tracePt t="6027" x="7046913" y="3730625"/>
          <p14:tracePt t="6036" x="7046913" y="3711575"/>
          <p14:tracePt t="6044" x="7037388" y="3702050"/>
          <p14:tracePt t="6052" x="7037388" y="3694113"/>
          <p14:tracePt t="6085" x="7037388" y="3675063"/>
          <p14:tracePt t="6091" x="7029450" y="3657600"/>
          <p14:tracePt t="6100" x="7019925" y="3648075"/>
          <p14:tracePt t="6123" x="7019925" y="3621088"/>
          <p14:tracePt t="6131" x="7010400" y="3611563"/>
          <p14:tracePt t="6139" x="7000875" y="3592513"/>
          <p14:tracePt t="6147" x="6992938" y="3565525"/>
          <p14:tracePt t="6155" x="6992938" y="3556000"/>
          <p14:tracePt t="6163" x="6983413" y="3538538"/>
          <p14:tracePt t="6171" x="6973888" y="3529013"/>
          <p14:tracePt t="6179" x="6973888" y="3519488"/>
          <p14:tracePt t="6187" x="6964363" y="3502025"/>
          <p14:tracePt t="6195" x="6956425" y="3492500"/>
          <p14:tracePt t="6204" x="6956425" y="3482975"/>
          <p14:tracePt t="6212" x="6937375" y="3455988"/>
          <p14:tracePt t="6219" x="6929438" y="3438525"/>
          <p14:tracePt t="6236" x="6919913" y="3411538"/>
          <p14:tracePt t="6245" x="6910388" y="3382963"/>
          <p14:tracePt t="6268" x="6892925" y="3355975"/>
          <p14:tracePt t="6277" x="6883400" y="3346450"/>
          <p14:tracePt t="6283" x="6883400" y="3338513"/>
          <p14:tracePt t="6291" x="6873875" y="3309938"/>
          <p14:tracePt t="6299" x="6873875" y="3302000"/>
          <p14:tracePt t="6307" x="6864350" y="3273425"/>
          <p14:tracePt t="6316" x="6846888" y="3246438"/>
          <p14:tracePt t="6324" x="6837363" y="3236913"/>
          <p14:tracePt t="6332" x="6827838" y="3209925"/>
          <p14:tracePt t="6340" x="6791325" y="3182938"/>
          <p14:tracePt t="6348" x="6783388" y="3146425"/>
          <p14:tracePt t="6355" x="6764338" y="3109913"/>
          <p14:tracePt t="6364" x="6746875" y="3073400"/>
          <p14:tracePt t="6371" x="6727825" y="3046413"/>
          <p14:tracePt t="6380" x="6710363" y="3017838"/>
          <p14:tracePt t="6388" x="6691313" y="2973388"/>
          <p14:tracePt t="6396" x="6673850" y="2954338"/>
          <p14:tracePt t="6404" x="6664325" y="2917825"/>
          <p14:tracePt t="6412" x="6627813" y="2890838"/>
          <p14:tracePt t="6420" x="6618288" y="2873375"/>
          <p14:tracePt t="6427" x="6610350" y="2863850"/>
          <p14:tracePt t="6435" x="6610350" y="2854325"/>
          <p14:tracePt t="6444" x="6600825" y="2836863"/>
          <p14:tracePt t="6893" x="6581775" y="2808288"/>
          <p14:tracePt t="6902" x="6581775" y="2763838"/>
          <p14:tracePt t="6909" x="6581775" y="2754313"/>
          <p14:tracePt t="6919" x="6564313" y="2708275"/>
          <p14:tracePt t="6925" x="6527800" y="2662238"/>
          <p14:tracePt t="6932" x="6518275" y="2617788"/>
          <p14:tracePt t="6940" x="6508750" y="2598738"/>
          <p14:tracePt t="6947" x="6491288" y="2554288"/>
          <p14:tracePt t="6955" x="6481763" y="2535238"/>
          <p14:tracePt t="6963" x="6472238" y="2517775"/>
          <p14:tracePt t="6971" x="6472238" y="2498725"/>
          <p14:tracePt t="6980" x="6464300" y="2489200"/>
          <p14:tracePt t="6987" x="6464300" y="2471738"/>
          <p14:tracePt t="6996" x="6445250" y="2452688"/>
          <p14:tracePt t="7052" x="6445250" y="2444750"/>
          <p14:tracePt t="7068" x="6445250" y="2435225"/>
          <p14:tracePt t="7092" x="6445250" y="2425700"/>
          <p14:tracePt t="7099" x="6445250" y="2416175"/>
          <p14:tracePt t="7108" x="6445250" y="2408238"/>
          <p14:tracePt t="7115" x="6435725" y="2379663"/>
          <p14:tracePt t="7123" x="6435725" y="2371725"/>
          <p14:tracePt t="7131" x="6427788" y="2343150"/>
          <p14:tracePt t="7139" x="6418263" y="2325688"/>
          <p14:tracePt t="7147" x="6418263" y="2298700"/>
          <p14:tracePt t="7155" x="6391275" y="2270125"/>
          <p14:tracePt t="7164" x="6381750" y="2233613"/>
          <p14:tracePt t="7171" x="6372225" y="2216150"/>
          <p14:tracePt t="7180" x="6362700" y="2189163"/>
          <p14:tracePt t="7187" x="6345238" y="2170113"/>
          <p14:tracePt t="7196" x="6335713" y="2143125"/>
          <p14:tracePt t="7203" x="6318250" y="2116138"/>
          <p14:tracePt t="7212" x="6299200" y="2097088"/>
          <p14:tracePt t="7219" x="6291263" y="2079625"/>
          <p14:tracePt t="7237" x="6291263" y="2070100"/>
          <p14:tracePt t="7252" x="6281738" y="2052638"/>
          <p14:tracePt t="7627" x="6272213" y="2024063"/>
          <p14:tracePt t="7651" x="6272213" y="2016125"/>
          <p14:tracePt t="7668" x="6262688" y="2006600"/>
          <p14:tracePt t="7740" x="6254750" y="1997075"/>
          <p14:tracePt t="7748" x="6254750" y="1987550"/>
          <p14:tracePt t="7756" x="6254750" y="1970088"/>
          <p14:tracePt t="7764" x="6254750" y="1960563"/>
          <p14:tracePt t="7772" x="6245225" y="1951038"/>
          <p14:tracePt t="7796" x="6235700" y="1943100"/>
          <p14:tracePt t="7804" x="6235700" y="1924050"/>
          <p14:tracePt t="9357" x="6218238" y="1914525"/>
          <p14:tracePt t="9372" x="6208713" y="1914525"/>
          <p14:tracePt t="9380" x="6172200" y="1914525"/>
          <p14:tracePt t="9387" x="6153150" y="1924050"/>
          <p14:tracePt t="9395" x="6135688" y="1933575"/>
          <p14:tracePt t="9403" x="6126163" y="1933575"/>
          <p14:tracePt t="9411" x="6108700" y="1943100"/>
          <p14:tracePt t="9723" x="6062663" y="1979613"/>
          <p14:tracePt t="9731" x="6043613" y="1987550"/>
          <p14:tracePt t="9739" x="5989638" y="2006600"/>
          <p14:tracePt t="9748" x="5962650" y="2033588"/>
          <p14:tracePt t="9755" x="5916613" y="2052638"/>
          <p14:tracePt t="9764" x="5880100" y="2079625"/>
          <p14:tracePt t="9771" x="5834063" y="2106613"/>
          <p14:tracePt t="9781" x="5789613" y="2143125"/>
          <p14:tracePt t="9787" x="5770563" y="2152650"/>
          <p14:tracePt t="9795" x="5761038" y="2160588"/>
          <p14:tracePt t="9803" x="5743575" y="2179638"/>
          <p14:tracePt t="10244" x="5724525" y="2197100"/>
          <p14:tracePt t="10252" x="5724525" y="2206625"/>
          <p14:tracePt t="10260" x="5716588" y="2225675"/>
          <p14:tracePt t="10267" x="5680075" y="2262188"/>
          <p14:tracePt t="10278" x="5670550" y="2279650"/>
          <p14:tracePt t="10283" x="5653088" y="2298700"/>
          <p14:tracePt t="10291" x="5653088" y="2306638"/>
          <p14:tracePt t="10299" x="5643563" y="2306638"/>
          <p14:tracePt t="10308" x="5634038" y="2316163"/>
          <p14:tracePt t="10316" x="5634038" y="2325688"/>
          <p14:tracePt t="10331" x="5616575" y="2343150"/>
          <p14:tracePt t="10339" x="5616575" y="2352675"/>
          <p14:tracePt t="10699" x="5607050" y="2362200"/>
          <p14:tracePt t="10707" x="5561013" y="2398713"/>
          <p14:tracePt t="10716" x="5507038" y="2425700"/>
          <p14:tracePt t="10724" x="5387975" y="2471738"/>
          <p14:tracePt t="10732" x="5278438" y="2498725"/>
          <p14:tracePt t="10740" x="5159375" y="2554288"/>
          <p14:tracePt t="10750" x="5022850" y="2598738"/>
          <p14:tracePt t="10755" x="4876800" y="2644775"/>
          <p14:tracePt t="10765" x="4786313" y="2654300"/>
          <p14:tracePt t="10771" x="4686300" y="2698750"/>
          <p14:tracePt t="10782" x="4622800" y="2708275"/>
          <p14:tracePt t="10787" x="4586288" y="2717800"/>
          <p14:tracePt t="10796" x="4540250" y="2744788"/>
          <p14:tracePt t="10811" x="4530725" y="2744788"/>
          <p14:tracePt t="10972" x="4521200" y="2744788"/>
          <p14:tracePt t="11028" x="4448175" y="2744788"/>
          <p14:tracePt t="11036" x="4303713" y="2744788"/>
          <p14:tracePt t="11044" x="4121150" y="2744788"/>
          <p14:tracePt t="11052" x="3956050" y="2744788"/>
          <p14:tracePt t="11061" x="3783013" y="2744788"/>
          <p14:tracePt t="11068" x="3619500" y="2744788"/>
          <p14:tracePt t="11076" x="3527425" y="2744788"/>
          <p14:tracePt t="11084" x="3400425" y="2744788"/>
          <p14:tracePt t="11095" x="3336925" y="2744788"/>
          <p14:tracePt t="11099" x="3263900" y="2735263"/>
          <p14:tracePt t="11107" x="3236913" y="2727325"/>
          <p14:tracePt t="11116" x="3217863" y="2727325"/>
          <p14:tracePt t="11171" x="3208338" y="2717800"/>
          <p14:tracePt t="11244" x="3200400" y="2717800"/>
          <p14:tracePt t="11251" x="3190875" y="2717800"/>
          <p14:tracePt t="11260" x="3181350" y="2717800"/>
          <p14:tracePt t="11268" x="3163888" y="2708275"/>
          <p14:tracePt t="11277" x="3144838" y="2698750"/>
          <p14:tracePt t="11283" x="3127375" y="2690813"/>
          <p14:tracePt t="11291" x="3071813" y="2654300"/>
          <p14:tracePt t="11299" x="3027363" y="2635250"/>
          <p14:tracePt t="11307" x="2971800" y="2625725"/>
          <p14:tracePt t="11316" x="2925763" y="2617788"/>
          <p14:tracePt t="11323" x="2889250" y="2617788"/>
          <p14:tracePt t="11331" x="2862263" y="2598738"/>
          <p14:tracePt t="11340" x="2862263" y="2589213"/>
          <p14:tracePt t="11347" x="2844800" y="2589213"/>
          <p14:tracePt t="11355" x="2835275" y="2581275"/>
          <p14:tracePt t="11364" x="2825750" y="2581275"/>
          <p14:tracePt t="11606" x="2817813" y="2581275"/>
          <p14:tracePt t="11613" x="2771775" y="2581275"/>
          <p14:tracePt t="11624" x="2735263" y="2581275"/>
          <p14:tracePt t="11630" x="2689225" y="2581275"/>
          <p14:tracePt t="11636" x="2671763" y="2581275"/>
          <p14:tracePt t="11644" x="2635250" y="2581275"/>
          <p14:tracePt t="11652" x="2598738" y="2581275"/>
          <p14:tracePt t="11668" x="2579688" y="2581275"/>
          <p14:tracePt t="11694" x="2525713" y="2581275"/>
          <p14:tracePt t="11699" x="2506663" y="2581275"/>
          <p14:tracePt t="11707" x="2498725" y="2581275"/>
          <p14:tracePt t="11715" x="2489200" y="2581275"/>
          <p14:tracePt t="11755" x="2489200" y="2571750"/>
          <p14:tracePt t="11772" x="2479675" y="2571750"/>
          <p14:tracePt t="11780" x="2470150" y="2562225"/>
          <p14:tracePt t="11819" x="2452688" y="2554288"/>
          <p14:tracePt t="11827" x="2406650" y="2544763"/>
          <p14:tracePt t="11835" x="2370138" y="2525713"/>
          <p14:tracePt t="11843" x="2352675" y="2525713"/>
          <p14:tracePt t="11851" x="2297113" y="2517775"/>
          <p14:tracePt t="11860" x="2260600" y="2508250"/>
          <p14:tracePt t="11867" x="2206625" y="2508250"/>
          <p14:tracePt t="11876" x="2170113" y="2508250"/>
          <p14:tracePt t="11883" x="2143125" y="2498725"/>
          <p14:tracePt t="11891" x="2106613" y="2489200"/>
          <p14:tracePt t="11923" x="2087563" y="2481263"/>
          <p14:tracePt t="11948" x="2078038" y="2471738"/>
          <p14:tracePt t="11995" x="2078038" y="2462213"/>
          <p14:tracePt t="12115" x="2087563" y="2462213"/>
          <p14:tracePt t="12123" x="2114550" y="2462213"/>
          <p14:tracePt t="12131" x="2170113" y="2462213"/>
          <p14:tracePt t="12139" x="2214563" y="2462213"/>
          <p14:tracePt t="12148" x="2251075" y="2462213"/>
          <p14:tracePt t="12155" x="2297113" y="2462213"/>
          <p14:tracePt t="12164" x="2333625" y="2462213"/>
          <p14:tracePt t="12171" x="2370138" y="2462213"/>
          <p14:tracePt t="12180" x="2406650" y="2471738"/>
          <p14:tracePt t="12187" x="2425700" y="2471738"/>
          <p14:tracePt t="12196" x="2443163" y="2471738"/>
          <p14:tracePt t="12203" x="2452688" y="2471738"/>
          <p14:tracePt t="12260" x="2462213" y="2471738"/>
          <p14:tracePt t="12267" x="2470150" y="2471738"/>
          <p14:tracePt t="12276" x="2479675" y="2471738"/>
          <p14:tracePt t="12283" x="2489200" y="2471738"/>
          <p14:tracePt t="12291" x="2498725" y="2471738"/>
          <p14:tracePt t="12299" x="2516188" y="2471738"/>
          <p14:tracePt t="12315" x="2525713" y="2471738"/>
          <p14:tracePt t="12323" x="2533650" y="2462213"/>
          <p14:tracePt t="12636" x="2543175" y="2462213"/>
          <p14:tracePt t="12644" x="2543175" y="2471738"/>
          <p14:tracePt t="12653" x="2552700" y="2498725"/>
          <p14:tracePt t="12661" x="2562225" y="2508250"/>
          <p14:tracePt t="12668" x="2579688" y="2525713"/>
          <p14:tracePt t="12678" x="2589213" y="2535238"/>
          <p14:tracePt t="12684" x="2606675" y="2544763"/>
          <p14:tracePt t="12692" x="2616200" y="2554288"/>
          <p14:tracePt t="12700" x="2625725" y="2554288"/>
          <p14:tracePt t="12715" x="2643188" y="2554288"/>
          <p14:tracePt t="12731" x="2652713" y="2554288"/>
          <p14:tracePt t="12748" x="2662238" y="2554288"/>
          <p14:tracePt t="12755" x="2671763" y="2554288"/>
          <p14:tracePt t="12763" x="2698750" y="2554288"/>
          <p14:tracePt t="12771" x="2708275" y="2554288"/>
          <p14:tracePt t="12779" x="2725738" y="2554288"/>
          <p14:tracePt t="12788" x="2735263" y="2554288"/>
          <p14:tracePt t="12796" x="2744788" y="2554288"/>
          <p14:tracePt t="12803" x="2752725" y="2554288"/>
          <p14:tracePt t="12812" x="2771775" y="2554288"/>
          <p14:tracePt t="12820" x="2781300" y="2554288"/>
          <p14:tracePt t="12828" x="2789238" y="2554288"/>
          <p14:tracePt t="12836" x="2798763" y="2554288"/>
          <p14:tracePt t="12844" x="2808288" y="2544763"/>
          <p14:tracePt t="12860" x="2817813" y="2535238"/>
          <p14:tracePt t="12876" x="2825750" y="2525713"/>
          <p14:tracePt t="12892" x="2835275" y="2517775"/>
          <p14:tracePt t="12931" x="2835275" y="2508250"/>
          <p14:tracePt t="12948" x="2844800" y="2498725"/>
          <p14:tracePt t="13179" x="2844800" y="2481263"/>
          <p14:tracePt t="13219" x="2844800" y="2471738"/>
          <p14:tracePt t="13251" x="2844800" y="2462213"/>
          <p14:tracePt t="13260" x="2852738" y="2452688"/>
          <p14:tracePt t="13267" x="2862263" y="2435225"/>
          <p14:tracePt t="13278" x="2862263" y="2425700"/>
          <p14:tracePt t="13307" x="2862263" y="2416175"/>
          <p14:tracePt t="13788" x="2852738" y="2416175"/>
          <p14:tracePt t="13797" x="2808288" y="2416175"/>
          <p14:tracePt t="13804" x="2744788" y="2452688"/>
          <p14:tracePt t="13813" x="2716213" y="2489200"/>
          <p14:tracePt t="13820" x="2671763" y="2498725"/>
          <p14:tracePt t="13829" x="2652713" y="2508250"/>
          <p14:tracePt t="13836" x="2635250" y="2517775"/>
          <p14:tracePt t="14006" x="2616200" y="2517775"/>
          <p14:tracePt t="14131" x="2562225" y="2517775"/>
          <p14:tracePt t="14139" x="2506663" y="2517775"/>
          <p14:tracePt t="14147" x="2433638" y="2517775"/>
          <p14:tracePt t="14155" x="2360613" y="2517775"/>
          <p14:tracePt t="14164" x="2297113" y="2517775"/>
          <p14:tracePt t="14171" x="2260600" y="2517775"/>
          <p14:tracePt t="14180" x="2214563" y="2517775"/>
          <p14:tracePt t="14187" x="2206625" y="2517775"/>
          <p14:tracePt t="14196" x="2197100" y="2508250"/>
          <p14:tracePt t="14310" x="2197100" y="2498725"/>
          <p14:tracePt t="14475" x="2224088" y="2489200"/>
          <p14:tracePt t="14483" x="2316163" y="2489200"/>
          <p14:tracePt t="14492" x="2425700" y="2489200"/>
          <p14:tracePt t="14501" x="2552700" y="2489200"/>
          <p14:tracePt t="14511" x="2662238" y="2471738"/>
          <p14:tracePt t="14518" x="2771775" y="2462213"/>
          <p14:tracePt t="14529" x="2835275" y="2435225"/>
          <p14:tracePt t="14532" x="2889250" y="2425700"/>
          <p14:tracePt t="14540" x="2925763" y="2425700"/>
          <p14:tracePt t="14548" x="2954338" y="2416175"/>
          <p14:tracePt t="14885" x="2944813" y="2416175"/>
          <p14:tracePt t="14893" x="2925763" y="2416175"/>
          <p14:tracePt t="14901" x="2889250" y="2416175"/>
          <p14:tracePt t="14909" x="2825750" y="2425700"/>
          <p14:tracePt t="14916" x="2781300" y="2452688"/>
          <p14:tracePt t="14924" x="2762250" y="2462213"/>
          <p14:tracePt t="14933" x="2735263" y="2481263"/>
          <p14:tracePt t="14940" x="2708275" y="2489200"/>
          <p14:tracePt t="15107" x="2698750" y="2489200"/>
          <p14:tracePt t="15116" x="2698750" y="2481263"/>
          <p14:tracePt t="15125" x="2698750" y="2471738"/>
          <p14:tracePt t="15135" x="2716213" y="2462213"/>
          <p14:tracePt t="15141" x="2716213" y="2452688"/>
          <p14:tracePt t="15149" x="2716213" y="2435225"/>
          <p14:tracePt t="15157" x="2725738" y="2416175"/>
          <p14:tracePt t="15165" x="2725738" y="2408238"/>
          <p14:tracePt t="15174" x="2725738" y="2398713"/>
          <p14:tracePt t="15180" x="2725738" y="2389188"/>
          <p14:tracePt t="15310" x="2716213" y="2379663"/>
          <p14:tracePt t="15317" x="2671763" y="2379663"/>
          <p14:tracePt t="15325" x="2616200" y="2379663"/>
          <p14:tracePt t="15334" x="2552700" y="2408238"/>
          <p14:tracePt t="15339" x="2498725" y="2408238"/>
          <p14:tracePt t="15347" x="2452688" y="2416175"/>
          <p14:tracePt t="15355" x="2425700" y="2416175"/>
          <p14:tracePt t="15363" x="2406650" y="2416175"/>
          <p14:tracePt t="15452" x="2397125" y="2416175"/>
          <p14:tracePt t="15494" x="2397125" y="2408238"/>
          <p14:tracePt t="15500" x="2397125" y="2389188"/>
          <p14:tracePt t="15510" x="2397125" y="2379663"/>
          <p14:tracePt t="15517" x="2397125" y="2362200"/>
          <p14:tracePt t="15527" x="2397125" y="2343150"/>
          <p14:tracePt t="15533" x="2397125" y="2325688"/>
          <p14:tracePt t="15548" x="2397125" y="2306638"/>
          <p14:tracePt t="15694" x="2397125" y="2298700"/>
          <p14:tracePt t="15758" x="2389188" y="2289175"/>
          <p14:tracePt t="15763" x="2370138" y="2289175"/>
          <p14:tracePt t="15771" x="2333625" y="2289175"/>
          <p14:tracePt t="15779" x="2297113" y="2289175"/>
          <p14:tracePt t="15787" x="2251075" y="2289175"/>
          <p14:tracePt t="15796" x="2197100" y="2289175"/>
          <p14:tracePt t="15803" x="2197100" y="2279650"/>
          <p14:tracePt t="15812" x="2160588" y="2279650"/>
          <p14:tracePt t="15820" x="2124075" y="2270125"/>
          <p14:tracePt t="15828" x="2114550" y="2270125"/>
          <p14:tracePt t="15836" x="2106613" y="2270125"/>
          <p14:tracePt t="15844" x="2097088" y="2262188"/>
          <p14:tracePt t="16003" x="2087563" y="2262188"/>
          <p14:tracePt t="16013" x="2078038" y="2262188"/>
          <p14:tracePt t="16021" x="2060575" y="2270125"/>
          <p14:tracePt t="16028" x="2051050" y="2279650"/>
          <p14:tracePt t="16038" x="2051050" y="2289175"/>
          <p14:tracePt t="16053" x="2033588" y="2306638"/>
          <p14:tracePt t="16063" x="2024063" y="2335213"/>
          <p14:tracePt t="16077" x="2014538" y="2343150"/>
          <p14:tracePt t="16083" x="2005013" y="2362200"/>
          <p14:tracePt t="16094" x="2005013" y="2371725"/>
          <p14:tracePt t="16099" x="1987550" y="2389188"/>
          <p14:tracePt t="16139" x="1978025" y="2408238"/>
          <p14:tracePt t="16156" x="1978025" y="2416175"/>
          <p14:tracePt t="16171" x="1978025" y="2425700"/>
          <p14:tracePt t="16971" x="1978025" y="2435225"/>
          <p14:tracePt t="16979" x="1978025" y="2452688"/>
          <p14:tracePt t="16996" x="1987550" y="2471738"/>
          <p14:tracePt t="17004" x="2041525" y="2471738"/>
          <p14:tracePt t="17011" x="2078038" y="2471738"/>
          <p14:tracePt t="17019" x="2133600" y="2471738"/>
          <p14:tracePt t="17027" x="2179638" y="2471738"/>
          <p14:tracePt t="17035" x="2206625" y="2471738"/>
          <p14:tracePt t="17044" x="2233613" y="2471738"/>
          <p14:tracePt t="17052" x="2243138" y="2471738"/>
          <p14:tracePt t="18005" x="2251075" y="2471738"/>
          <p14:tracePt t="18029" x="2260600" y="2481263"/>
          <p14:tracePt t="18044" x="2279650" y="2481263"/>
          <p14:tracePt t="18053" x="2316163" y="2481263"/>
          <p14:tracePt t="18060" x="2352675" y="2498725"/>
          <p14:tracePt t="18068" x="2379663" y="2517775"/>
          <p14:tracePt t="18077" x="2397125" y="2525713"/>
          <p14:tracePt t="18096" x="2498725" y="2562225"/>
          <p14:tracePt t="18100" x="2543175" y="2571750"/>
          <p14:tracePt t="18108" x="2598738" y="2581275"/>
          <p14:tracePt t="18115" x="2643188" y="2598738"/>
          <p14:tracePt t="18123" x="2671763" y="2598738"/>
          <p14:tracePt t="18131" x="2716213" y="2598738"/>
          <p14:tracePt t="18139" x="2744788" y="2598738"/>
          <p14:tracePt t="18147" x="2752725" y="2598738"/>
          <p14:tracePt t="18155" x="2762250" y="2598738"/>
          <p14:tracePt t="18228" x="2771775" y="2598738"/>
          <p14:tracePt t="18235" x="2781300" y="2598738"/>
          <p14:tracePt t="18251" x="2789238" y="2598738"/>
          <p14:tracePt t="18260" x="2798763" y="2598738"/>
          <p14:tracePt t="18267" x="2808288" y="2589213"/>
          <p14:tracePt t="18277" x="2817813" y="2581275"/>
          <p14:tracePt t="18292" x="2825750" y="2571750"/>
          <p14:tracePt t="18299" x="2835275" y="2562225"/>
          <p14:tracePt t="18324" x="2835275" y="2554288"/>
          <p14:tracePt t="18349" x="2844800" y="2554288"/>
          <p14:tracePt t="18375" x="2852738" y="2535238"/>
          <p14:tracePt t="18846" x="2852738" y="2525713"/>
          <p14:tracePt t="18855" x="2835275" y="2489200"/>
          <p14:tracePt t="18861" x="2825750" y="2481263"/>
          <p14:tracePt t="18873" x="2798763" y="2452688"/>
          <p14:tracePt t="18879" x="2781300" y="2435225"/>
          <p14:tracePt t="18884" x="2762250" y="2398713"/>
          <p14:tracePt t="18893" x="2744788" y="2379663"/>
          <p14:tracePt t="18902" x="2725738" y="2352675"/>
          <p14:tracePt t="18909" x="2708275" y="2335213"/>
          <p14:tracePt t="18915" x="2698750" y="2298700"/>
          <p14:tracePt t="18923" x="2689225" y="2298700"/>
          <p14:tracePt t="18931" x="2671763" y="2279650"/>
          <p14:tracePt t="18939" x="2671763" y="2270125"/>
          <p14:tracePt t="18964" x="2671763" y="2262188"/>
          <p14:tracePt t="19012" x="2671763" y="2252663"/>
          <p14:tracePt t="19021" x="2662238" y="2243138"/>
          <p14:tracePt t="19043" x="2643188" y="2233613"/>
          <p14:tracePt t="19060" x="2625725" y="2225675"/>
          <p14:tracePt t="19067" x="2598738" y="2216150"/>
          <p14:tracePt t="19075" x="2570163" y="2197100"/>
          <p14:tracePt t="19084" x="2543175" y="2189163"/>
          <p14:tracePt t="19094" x="2533650" y="2189163"/>
          <p14:tracePt t="19099" x="2506663" y="2170113"/>
          <p14:tracePt t="19107" x="2489200" y="2160588"/>
          <p14:tracePt t="19115" x="2470150" y="2152650"/>
          <p14:tracePt t="19123" x="2462213" y="2152650"/>
          <p14:tracePt t="19132" x="2452688" y="2143125"/>
          <p14:tracePt t="19365" x="2425700" y="2143125"/>
          <p14:tracePt t="19373" x="2352675" y="2143125"/>
          <p14:tracePt t="19382" x="2279650" y="2143125"/>
          <p14:tracePt t="19388" x="2206625" y="2143125"/>
          <p14:tracePt t="19396" x="2133600" y="2143125"/>
          <p14:tracePt t="19404" x="2078038" y="2143125"/>
          <p14:tracePt t="19411" x="2041525" y="2143125"/>
          <p14:tracePt t="19419" x="2005013" y="2143125"/>
          <p14:tracePt t="19427" x="1997075" y="2143125"/>
          <p14:tracePt t="19436" x="1978025" y="2143125"/>
          <p14:tracePt t="19757" x="1968500" y="2152650"/>
          <p14:tracePt t="20182" x="1968500" y="2160588"/>
          <p14:tracePt t="20188" x="1968500" y="2170113"/>
          <p14:tracePt t="20196" x="1968500" y="2197100"/>
          <p14:tracePt t="20213" x="1968500" y="2225675"/>
          <p14:tracePt t="20219" x="1968500" y="2243138"/>
          <p14:tracePt t="20228" x="1968500" y="2262188"/>
          <p14:tracePt t="20248" x="1968500" y="2279650"/>
          <p14:tracePt t="20758" x="1968500" y="2262188"/>
          <p14:tracePt t="20774" x="1968500" y="2252663"/>
          <p14:tracePt t="20781" x="1968500" y="2225675"/>
          <p14:tracePt t="20790" x="1968500" y="2206625"/>
          <p14:tracePt t="20796" x="1968500" y="2197100"/>
          <p14:tracePt t="20803" x="1968500" y="2179638"/>
          <p14:tracePt t="20812" x="1968500" y="2160588"/>
          <p14:tracePt t="20835" x="1968500" y="2152650"/>
          <p14:tracePt t="20957" x="1968500" y="2160588"/>
          <p14:tracePt t="20965" x="1968500" y="2170113"/>
          <p14:tracePt t="20980" x="1968500" y="2179638"/>
          <p14:tracePt t="20988" x="1968500" y="2197100"/>
          <p14:tracePt t="21102" x="1968500" y="2225675"/>
          <p14:tracePt t="21110" x="1978025" y="2252663"/>
          <p14:tracePt t="21121" x="1978025" y="2270125"/>
          <p14:tracePt t="21123" x="1987550" y="2298700"/>
          <p14:tracePt t="21134" x="2014538" y="2335213"/>
          <p14:tracePt t="21141" x="2014538" y="2371725"/>
          <p14:tracePt t="21152" x="2024063" y="2416175"/>
          <p14:tracePt t="21157" x="2033588" y="2462213"/>
          <p14:tracePt t="21168" x="2041525" y="2498725"/>
          <p14:tracePt t="21172" x="2060575" y="2535238"/>
          <p14:tracePt t="21180" x="2078038" y="2571750"/>
          <p14:tracePt t="21187" x="2078038" y="2581275"/>
          <p14:tracePt t="21196" x="2078038" y="2589213"/>
          <p14:tracePt t="21203" x="2087563" y="2608263"/>
          <p14:tracePt t="21461" x="2087563" y="2617788"/>
          <p14:tracePt t="21835" x="2078038" y="2644775"/>
          <p14:tracePt t="21843" x="2078038" y="2662238"/>
          <p14:tracePt t="21851" x="2060575" y="2698750"/>
          <p14:tracePt t="21859" x="2060575" y="2717800"/>
          <p14:tracePt t="21868" x="2060575" y="2744788"/>
          <p14:tracePt t="21877" x="2060575" y="2763838"/>
          <p14:tracePt t="21885" x="2060575" y="2800350"/>
          <p14:tracePt t="21894" x="2060575" y="2808288"/>
          <p14:tracePt t="21902" x="2060575" y="2827338"/>
          <p14:tracePt t="21907" x="2060575" y="2836863"/>
          <p14:tracePt t="22299" x="2078038" y="2836863"/>
          <p14:tracePt t="22309" x="2124075" y="2827338"/>
          <p14:tracePt t="22315" x="2160588" y="2808288"/>
          <p14:tracePt t="22323" x="2197100" y="2790825"/>
          <p14:tracePt t="22332" x="2224088" y="2781300"/>
          <p14:tracePt t="22339" x="2270125" y="2763838"/>
          <p14:tracePt t="22347" x="2279650" y="2744788"/>
          <p14:tracePt t="22355" x="2287588" y="2735263"/>
          <p14:tracePt t="23503" x="2333625" y="2727325"/>
          <p14:tracePt t="23510" x="2406650" y="2727325"/>
          <p14:tracePt t="23519" x="2506663" y="2708275"/>
          <p14:tracePt t="23523" x="2562225" y="2690813"/>
          <p14:tracePt t="23531" x="2625725" y="2690813"/>
          <p14:tracePt t="23539" x="2652713" y="2671763"/>
          <p14:tracePt t="23547" x="2679700" y="2671763"/>
          <p14:tracePt t="23556" x="2689225" y="2671763"/>
          <p14:tracePt t="23563" x="2708275" y="2671763"/>
          <p14:tracePt t="23686" x="2716213" y="2671763"/>
          <p14:tracePt t="24013" x="2708275" y="2671763"/>
          <p14:tracePt t="24020" x="2698750" y="2690813"/>
          <p14:tracePt t="24035" x="2689225" y="2717800"/>
          <p14:tracePt t="24051" x="2679700" y="2727325"/>
          <p14:tracePt t="24397" x="2679700" y="2735263"/>
          <p14:tracePt t="24405" x="2689225" y="2744788"/>
          <p14:tracePt t="24413" x="2725738" y="2763838"/>
          <p14:tracePt t="24428" x="2744788" y="2771775"/>
          <p14:tracePt t="24638" x="2762250" y="2763838"/>
          <p14:tracePt t="24653" x="2762250" y="2735263"/>
          <p14:tracePt t="24660" x="2762250" y="2727325"/>
          <p14:tracePt t="24669" x="2762250" y="2717800"/>
          <p14:tracePt t="24678" x="2762250" y="2708275"/>
          <p14:tracePt t="24685" x="2762250" y="2690813"/>
          <p14:tracePt t="24860" x="2771775" y="2681288"/>
          <p14:tracePt t="25125" x="2771775" y="2671763"/>
          <p14:tracePt t="25141" x="2771775" y="2654300"/>
          <p14:tracePt t="25149" x="2771775" y="2644775"/>
          <p14:tracePt t="25159" x="2771775" y="2635250"/>
          <p14:tracePt t="25166" x="2771775" y="2625725"/>
          <p14:tracePt t="25181" x="2762250" y="2617788"/>
          <p14:tracePt t="25188" x="2762250" y="2608263"/>
          <p14:tracePt t="25203" x="2752725" y="2598738"/>
          <p14:tracePt t="25220" x="2744788" y="2589213"/>
          <p14:tracePt t="25227" x="2725738" y="2581275"/>
          <p14:tracePt t="25243" x="2708275" y="2562225"/>
          <p14:tracePt t="25251" x="2689225" y="2554288"/>
          <p14:tracePt t="25259" x="2671763" y="2544763"/>
          <p14:tracePt t="25268" x="2643188" y="2535238"/>
          <p14:tracePt t="25279" x="2625725" y="2535238"/>
          <p14:tracePt t="25283" x="2598738" y="2508250"/>
          <p14:tracePt t="25293" x="2579688" y="2508250"/>
          <p14:tracePt t="25299" x="2543175" y="2498725"/>
          <p14:tracePt t="25308" x="2525713" y="2498725"/>
          <p14:tracePt t="25323" x="2506663" y="2489200"/>
          <p14:tracePt t="25333" x="2498725" y="2489200"/>
          <p14:tracePt t="25419" x="2489200" y="2489200"/>
          <p14:tracePt t="25428" x="2462213" y="2489200"/>
          <p14:tracePt t="25435" x="2406650" y="2481263"/>
          <p14:tracePt t="25444" x="2333625" y="2481263"/>
          <p14:tracePt t="25451" x="2251075" y="2471738"/>
          <p14:tracePt t="25459" x="2197100" y="2452688"/>
          <p14:tracePt t="25467" x="2151063" y="2452688"/>
          <p14:tracePt t="25476" x="2114550" y="2452688"/>
          <p14:tracePt t="25483" x="2097088" y="2452688"/>
          <p14:tracePt t="25558" x="2087563" y="2452688"/>
          <p14:tracePt t="25589" x="2078038" y="2452688"/>
          <p14:tracePt t="25597" x="2060575" y="2452688"/>
          <p14:tracePt t="25605" x="2033588" y="2452688"/>
          <p14:tracePt t="25613" x="2014538" y="2481263"/>
          <p14:tracePt t="25621" x="1997075" y="2489200"/>
          <p14:tracePt t="25627" x="1978025" y="2508250"/>
          <p14:tracePt t="25635" x="1960563" y="2517775"/>
          <p14:tracePt t="25651" x="1951038" y="2525713"/>
          <p14:tracePt t="25774" x="1941513" y="2544763"/>
          <p14:tracePt t="25787" x="1924050" y="2562225"/>
          <p14:tracePt t="25796" x="1914525" y="2598738"/>
          <p14:tracePt t="25811" x="1905000" y="2625725"/>
          <p14:tracePt t="25819" x="1895475" y="2635250"/>
          <p14:tracePt t="25828" x="1878013" y="2662238"/>
          <p14:tracePt t="25836" x="1878013" y="2671763"/>
          <p14:tracePt t="25843" x="1868488" y="2681288"/>
          <p14:tracePt t="26747" x="1860550" y="2690813"/>
          <p14:tracePt t="26771" x="1851025" y="2727325"/>
          <p14:tracePt t="26779" x="1851025" y="2771775"/>
          <p14:tracePt t="26788" x="1831975" y="2817813"/>
          <p14:tracePt t="26796" x="1831975" y="2890838"/>
          <p14:tracePt t="26803" x="1824038" y="2927350"/>
          <p14:tracePt t="26811" x="1824038" y="2990850"/>
          <p14:tracePt t="26819" x="1804988" y="3046413"/>
          <p14:tracePt t="26827" x="1804988" y="3073400"/>
          <p14:tracePt t="26835" x="1804988" y="3100388"/>
          <p14:tracePt t="26844" x="1795463" y="3146425"/>
          <p14:tracePt t="26851" x="1795463" y="3163888"/>
          <p14:tracePt t="26859" x="1768475" y="3182938"/>
          <p14:tracePt t="26876" x="1758950" y="3200400"/>
          <p14:tracePt t="27309" x="1758950" y="3219450"/>
          <p14:tracePt t="27318" x="1758950" y="3246438"/>
          <p14:tracePt t="27327" x="1758950" y="3265488"/>
          <p14:tracePt t="27334" x="1758950" y="3292475"/>
          <p14:tracePt t="27340" x="1751013" y="3319463"/>
          <p14:tracePt t="27348" x="1751013" y="3346450"/>
          <p14:tracePt t="27356" x="1751013" y="3365500"/>
          <p14:tracePt t="27363" x="1751013" y="3382963"/>
          <p14:tracePt t="27371" x="1741488" y="3382963"/>
          <p14:tracePt t="27379" x="1731963" y="3392488"/>
          <p14:tracePt t="27822" x="1731963" y="3419475"/>
          <p14:tracePt t="27828" x="1731963" y="3438525"/>
          <p14:tracePt t="27837" x="1731963" y="3465513"/>
          <p14:tracePt t="27844" x="1722438" y="3502025"/>
          <p14:tracePt t="27854" x="1714500" y="3529013"/>
          <p14:tracePt t="27860" x="1714500" y="3565525"/>
          <p14:tracePt t="27867" x="1704975" y="3584575"/>
          <p14:tracePt t="27875" x="1704975" y="3629025"/>
          <p14:tracePt t="27883" x="1704975" y="3665538"/>
          <p14:tracePt t="27893" x="1704975" y="3684588"/>
          <p14:tracePt t="27900" x="1704975" y="3721100"/>
          <p14:tracePt t="27908" x="1704975" y="3730625"/>
          <p14:tracePt t="27916" x="1704975" y="3748088"/>
          <p14:tracePt t="27923" x="1704975" y="3767138"/>
          <p14:tracePt t="27933" x="1704975" y="3775075"/>
          <p14:tracePt t="27955" x="1704975" y="3784600"/>
          <p14:tracePt t="28043" x="1704975" y="3803650"/>
          <p14:tracePt t="28075" x="1704975" y="3811588"/>
          <p14:tracePt t="28115" x="1704975" y="3821113"/>
          <p14:tracePt t="28157" x="1704975" y="3830638"/>
          <p14:tracePt t="28165" x="1704975" y="3840163"/>
          <p14:tracePt t="28187" x="1704975" y="3848100"/>
          <p14:tracePt t="28219" x="1714500" y="3857625"/>
          <p14:tracePt t="28356" x="1714500" y="3867150"/>
          <p14:tracePt t="28371" x="1714500" y="3875088"/>
          <p14:tracePt t="28379" x="1714500" y="3884613"/>
          <p14:tracePt t="28387" x="1714500" y="3894138"/>
          <p14:tracePt t="28403" x="1714500" y="3903663"/>
          <p14:tracePt t="29203" x="1722438" y="3903663"/>
          <p14:tracePt t="29212" x="1768475" y="3903663"/>
          <p14:tracePt t="29219" x="1831975" y="3903663"/>
          <p14:tracePt t="29228" x="1887538" y="3903663"/>
          <p14:tracePt t="29235" x="1924050" y="3903663"/>
          <p14:tracePt t="29243" x="1931988" y="3903663"/>
          <p14:tracePt t="29251" x="1960563" y="3894138"/>
          <p14:tracePt t="29365" x="1968500" y="3894138"/>
          <p14:tracePt t="29469" x="2014538" y="3894138"/>
          <p14:tracePt t="29478" x="2143125" y="3894138"/>
          <p14:tracePt t="29484" x="2270125" y="3894138"/>
          <p14:tracePt t="29492" x="2397125" y="3894138"/>
          <p14:tracePt t="29500" x="2543175" y="3894138"/>
          <p14:tracePt t="29509" x="2652713" y="3894138"/>
          <p14:tracePt t="29516" x="2725738" y="3894138"/>
          <p14:tracePt t="29528" x="2817813" y="3894138"/>
          <p14:tracePt t="29531" x="2862263" y="3894138"/>
          <p14:tracePt t="29539" x="2889250" y="3894138"/>
          <p14:tracePt t="29547" x="2935288" y="3894138"/>
          <p14:tracePt t="29580" x="2944813" y="3894138"/>
          <p14:tracePt t="29629" x="2954338" y="3903663"/>
          <p14:tracePt t="29756" x="2981325" y="3903663"/>
          <p14:tracePt t="29772" x="2990850" y="3903663"/>
          <p14:tracePt t="29780" x="3017838" y="3903663"/>
          <p14:tracePt t="29788" x="3027363" y="3921125"/>
          <p14:tracePt t="29796" x="3044825" y="3940175"/>
          <p14:tracePt t="29804" x="3054350" y="3948113"/>
          <p14:tracePt t="29813" x="3071813" y="3984625"/>
          <p14:tracePt t="29821" x="3081338" y="3994150"/>
          <p14:tracePt t="29828" x="3090863" y="4003675"/>
          <p14:tracePt t="29836" x="3090863" y="4021138"/>
          <p14:tracePt t="29845" x="3108325" y="4040188"/>
          <p14:tracePt t="29852" x="3127375" y="4049713"/>
          <p14:tracePt t="30237" x="3127375" y="4057650"/>
          <p14:tracePt t="30245" x="3127375" y="4067175"/>
          <p14:tracePt t="30260" x="3127375" y="4094163"/>
          <p14:tracePt t="30269" x="3127375" y="4103688"/>
          <p14:tracePt t="30278" x="3136900" y="4122738"/>
          <p14:tracePt t="30284" x="3154363" y="4149725"/>
          <p14:tracePt t="30292" x="3171825" y="4167188"/>
          <p14:tracePt t="30299" x="3190875" y="4186238"/>
          <p14:tracePt t="30308" x="3217863" y="4222750"/>
          <p14:tracePt t="30316" x="3227388" y="4232275"/>
          <p14:tracePt t="30324" x="3244850" y="4249738"/>
          <p14:tracePt t="30332" x="3254375" y="4249738"/>
          <p14:tracePt t="30508" x="3263900" y="4259263"/>
          <p14:tracePt t="30523" x="3263900" y="4276725"/>
          <p14:tracePt t="30531" x="3236913" y="4313238"/>
          <p14:tracePt t="30539" x="3208338" y="4322763"/>
          <p14:tracePt t="30547" x="3154363" y="4359275"/>
          <p14:tracePt t="30556" x="3090863" y="4376738"/>
          <p14:tracePt t="30564" x="3027363" y="4413250"/>
          <p14:tracePt t="30573" x="2962275" y="4432300"/>
          <p14:tracePt t="30580" x="2917825" y="4468813"/>
          <p14:tracePt t="30588" x="2898775" y="4478338"/>
          <p14:tracePt t="30595" x="2852738" y="4486275"/>
          <p14:tracePt t="30604" x="2835275" y="4495800"/>
          <p14:tracePt t="30612" x="2817813" y="4514850"/>
          <p14:tracePt t="30619" x="2808288" y="4514850"/>
          <p14:tracePt t="30628" x="2808288" y="4522788"/>
          <p14:tracePt t="30635" x="2789238" y="4532313"/>
          <p14:tracePt t="30644" x="2781300" y="4532313"/>
          <p14:tracePt t="30660" x="2762250" y="4541838"/>
          <p14:tracePt t="30717" x="2752725" y="4541838"/>
          <p14:tracePt t="30725" x="2679700" y="4541838"/>
          <p14:tracePt t="30734" x="2589213" y="4532313"/>
          <p14:tracePt t="30739" x="2433638" y="4459288"/>
          <p14:tracePt t="30748" x="2297113" y="4386263"/>
          <p14:tracePt t="30755" x="2179638" y="4295775"/>
          <p14:tracePt t="30763" x="2041525" y="4203700"/>
          <p14:tracePt t="30771" x="1941513" y="4130675"/>
          <p14:tracePt t="30779" x="1895475" y="4094163"/>
          <p14:tracePt t="30787" x="1831975" y="4030663"/>
          <p14:tracePt t="30795" x="1795463" y="3984625"/>
          <p14:tracePt t="30803" x="1741488" y="3921125"/>
          <p14:tracePt t="30812" x="1731963" y="3884613"/>
          <p14:tracePt t="30820" x="1704975" y="3811588"/>
          <p14:tracePt t="30828" x="1685925" y="3738563"/>
          <p14:tracePt t="30836" x="1668463" y="3675063"/>
          <p14:tracePt t="30844" x="1668463" y="3584575"/>
          <p14:tracePt t="30852" x="1668463" y="3511550"/>
          <p14:tracePt t="30860" x="1668463" y="3419475"/>
          <p14:tracePt t="30868" x="1668463" y="3365500"/>
          <p14:tracePt t="30876" x="1668463" y="3273425"/>
          <p14:tracePt t="30884" x="1668463" y="3236913"/>
          <p14:tracePt t="30893" x="1668463" y="3182938"/>
          <p14:tracePt t="30900" x="1668463" y="3127375"/>
          <p14:tracePt t="30908" x="1685925" y="3082925"/>
          <p14:tracePt t="30915" x="1685925" y="3046413"/>
          <p14:tracePt t="30924" x="1704975" y="3009900"/>
          <p14:tracePt t="30932" x="1722438" y="2982913"/>
          <p14:tracePt t="30940" x="1741488" y="2954338"/>
          <p14:tracePt t="30947" x="1778000" y="2917825"/>
          <p14:tracePt t="30955" x="1795463" y="2900363"/>
          <p14:tracePt t="30964" x="1841500" y="2863850"/>
          <p14:tracePt t="30971" x="1905000" y="2827338"/>
          <p14:tracePt t="30980" x="1951038" y="2808288"/>
          <p14:tracePt t="30988" x="2033588" y="2763838"/>
          <p14:tracePt t="30996" x="2106613" y="2735263"/>
          <p14:tracePt t="31005" x="2224088" y="2727325"/>
          <p14:tracePt t="31011" x="2297113" y="2681288"/>
          <p14:tracePt t="31020" x="2433638" y="2671763"/>
          <p14:tracePt t="31028" x="2525713" y="2625725"/>
          <p14:tracePt t="31037" x="2625725" y="2617788"/>
          <p14:tracePt t="31043" x="2716213" y="2589213"/>
          <p14:tracePt t="31052" x="2835275" y="2562225"/>
          <p14:tracePt t="31059" x="2925763" y="2562225"/>
          <p14:tracePt t="31067" x="2998788" y="2544763"/>
          <p14:tracePt t="31076" x="3090863" y="2544763"/>
          <p14:tracePt t="31093" x="3244850" y="2544763"/>
          <p14:tracePt t="31099" x="3281363" y="2544763"/>
          <p14:tracePt t="31108" x="3317875" y="2544763"/>
          <p14:tracePt t="31116" x="3373438" y="2544763"/>
          <p14:tracePt t="31126" x="3409950" y="2544763"/>
          <p14:tracePt t="31132" x="3463925" y="2562225"/>
          <p14:tracePt t="31140" x="3509963" y="2571750"/>
          <p14:tracePt t="31147" x="3582988" y="2608263"/>
          <p14:tracePt t="31155" x="3619500" y="2644775"/>
          <p14:tracePt t="31163" x="3646488" y="2671763"/>
          <p14:tracePt t="31171" x="3702050" y="2744788"/>
          <p14:tracePt t="31179" x="3709988" y="2771775"/>
          <p14:tracePt t="31187" x="3738563" y="2827338"/>
          <p14:tracePt t="31196" x="3765550" y="2890838"/>
          <p14:tracePt t="31206" x="3775075" y="2946400"/>
          <p14:tracePt t="31217" x="3802063" y="3009900"/>
          <p14:tracePt t="31221" x="3802063" y="3082925"/>
          <p14:tracePt t="31230" x="3810000" y="3163888"/>
          <p14:tracePt t="31235" x="3819525" y="3219450"/>
          <p14:tracePt t="31243" x="3819525" y="3292475"/>
          <p14:tracePt t="31251" x="3838575" y="3355975"/>
          <p14:tracePt t="31259" x="3838575" y="3411538"/>
          <p14:tracePt t="31267" x="3865563" y="3511550"/>
          <p14:tracePt t="31278" x="3865563" y="3565525"/>
          <p14:tracePt t="31283" x="3865563" y="3621088"/>
          <p14:tracePt t="31292" x="3865563" y="3675063"/>
          <p14:tracePt t="31299" x="3865563" y="3702050"/>
          <p14:tracePt t="31308" x="3865563" y="3757613"/>
          <p14:tracePt t="31315" x="3865563" y="3794125"/>
          <p14:tracePt t="31324" x="3865563" y="3848100"/>
          <p14:tracePt t="31332" x="3865563" y="3875088"/>
          <p14:tracePt t="31342" x="3865563" y="3894138"/>
          <p14:tracePt t="31347" x="3856038" y="3921125"/>
          <p14:tracePt t="31356" x="3846513" y="3948113"/>
          <p14:tracePt t="31363" x="3802063" y="4013200"/>
          <p14:tracePt t="31372" x="3792538" y="4030663"/>
          <p14:tracePt t="31379" x="3783013" y="4057650"/>
          <p14:tracePt t="31387" x="3746500" y="4103688"/>
          <p14:tracePt t="31396" x="3738563" y="4122738"/>
          <p14:tracePt t="31404" x="3709988" y="4167188"/>
          <p14:tracePt t="31412" x="3683000" y="4203700"/>
          <p14:tracePt t="31419" x="3665538" y="4222750"/>
          <p14:tracePt t="31428" x="3646488" y="4249738"/>
          <p14:tracePt t="31435" x="3629025" y="4268788"/>
          <p14:tracePt t="31443" x="3609975" y="4303713"/>
          <p14:tracePt t="31451" x="3600450" y="4303713"/>
          <p14:tracePt t="31459" x="3582988" y="4322763"/>
          <p14:tracePt t="31467" x="3573463" y="4332288"/>
          <p14:tracePt t="31475" x="3556000" y="4349750"/>
          <p14:tracePt t="31685" x="3556000" y="4359275"/>
          <p14:tracePt t="31805" x="3563938" y="4340225"/>
          <p14:tracePt t="31813" x="3600450" y="4340225"/>
          <p14:tracePt t="31822" x="3656013" y="4340225"/>
          <p14:tracePt t="31829" x="3746500" y="4340225"/>
          <p14:tracePt t="31837" x="3865563" y="4340225"/>
          <p14:tracePt t="31844" x="3956050" y="4376738"/>
          <p14:tracePt t="31852" x="4111625" y="4405313"/>
          <p14:tracePt t="31861" x="4257675" y="4449763"/>
          <p14:tracePt t="31870" x="4403725" y="4514850"/>
          <p14:tracePt t="31875" x="4540250" y="4541838"/>
          <p14:tracePt t="31884" x="4686300" y="4587875"/>
          <p14:tracePt t="31893" x="4822825" y="4624388"/>
          <p14:tracePt t="31901" x="4895850" y="4651375"/>
          <p14:tracePt t="31909" x="4995863" y="4678363"/>
          <p14:tracePt t="31917" x="5022850" y="4678363"/>
          <p14:tracePt t="31925" x="5032375" y="4678363"/>
          <p14:tracePt t="31989" x="5041900" y="4678363"/>
          <p14:tracePt t="32251" x="5041900" y="4668838"/>
          <p14:tracePt t="32260" x="5041900" y="4660900"/>
          <p14:tracePt t="32275" x="5041900" y="4641850"/>
          <p14:tracePt t="32311" x="5059363" y="4624388"/>
          <p14:tracePt t="32315" x="5078413" y="4624388"/>
          <p14:tracePt t="32323" x="5132388" y="4624388"/>
          <p14:tracePt t="32331" x="5260975" y="4624388"/>
          <p14:tracePt t="32342" x="5387975" y="4624388"/>
          <p14:tracePt t="32347" x="5534025" y="4624388"/>
          <p14:tracePt t="32355" x="5697538" y="4624388"/>
          <p14:tracePt t="32363" x="5862638" y="4605338"/>
          <p14:tracePt t="32371" x="6053138" y="4605338"/>
          <p14:tracePt t="32379" x="6218238" y="4605338"/>
          <p14:tracePt t="32387" x="6381750" y="4605338"/>
          <p14:tracePt t="32395" x="6527800" y="4605338"/>
          <p14:tracePt t="32403" x="6654800" y="4605338"/>
          <p14:tracePt t="32411" x="6764338" y="4595813"/>
          <p14:tracePt t="32419" x="6846888" y="4568825"/>
          <p14:tracePt t="32427" x="6929438" y="4541838"/>
          <p14:tracePt t="32437" x="6964363" y="4532313"/>
          <p14:tracePt t="32443" x="7029450" y="4495800"/>
          <p14:tracePt t="32451" x="7073900" y="4468813"/>
          <p14:tracePt t="32460" x="7110413" y="4441825"/>
          <p14:tracePt t="32467" x="7156450" y="4405313"/>
          <p14:tracePt t="32476" x="7175500" y="4386263"/>
          <p14:tracePt t="32483" x="7219950" y="4340225"/>
          <p14:tracePt t="32492" x="7256463" y="4313238"/>
          <p14:tracePt t="32499" x="7283450" y="4286250"/>
          <p14:tracePt t="32508" x="7312025" y="4276725"/>
          <p14:tracePt t="32515" x="7348538" y="4259263"/>
          <p14:tracePt t="32523" x="7375525" y="4232275"/>
          <p14:tracePt t="32532" x="7402513" y="4222750"/>
          <p14:tracePt t="32541" x="7421563" y="4213225"/>
          <p14:tracePt t="32548" x="7458075" y="4203700"/>
          <p14:tracePt t="32556" x="7494588" y="4186238"/>
          <p14:tracePt t="32564" x="7531100" y="4186238"/>
          <p14:tracePt t="32572" x="7612063" y="4159250"/>
          <p14:tracePt t="32580" x="7685088" y="4159250"/>
          <p14:tracePt t="32588" x="7767638" y="4149725"/>
          <p14:tracePt t="32596" x="7877175" y="4122738"/>
          <p14:tracePt t="32604" x="7967663" y="4103688"/>
          <p14:tracePt t="32612" x="8050213" y="4103688"/>
          <p14:tracePt t="32620" x="8159750" y="4094163"/>
          <p14:tracePt t="32628" x="8232775" y="4076700"/>
          <p14:tracePt t="32636" x="8332788" y="4049713"/>
          <p14:tracePt t="32644" x="8369300" y="4049713"/>
          <p14:tracePt t="32652" x="8423275" y="4040188"/>
          <p14:tracePt t="32660" x="8488363" y="4030663"/>
          <p14:tracePt t="32668" x="8523288" y="4030663"/>
          <p14:tracePt t="32675" x="8569325" y="4013200"/>
          <p14:tracePt t="32684" x="8632825" y="3994150"/>
          <p14:tracePt t="32693" x="8705850" y="3967163"/>
          <p14:tracePt t="32700" x="8770938" y="3967163"/>
          <p14:tracePt t="32709" x="8797925" y="3957638"/>
          <p14:tracePt t="32716" x="8851900" y="3930650"/>
          <p14:tracePt t="32725" x="8934450" y="3921125"/>
          <p14:tracePt t="32732" x="9024938" y="3903663"/>
          <p14:tracePt t="32740" x="9117013" y="39036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23528" y="188640"/>
            <a:ext cx="8229600" cy="1143000"/>
          </a:xfrm>
        </p:spPr>
        <p:txBody>
          <a:bodyPr/>
          <a:lstStyle/>
          <a:p>
            <a:pPr eaLnBrk="1" hangingPunct="1"/>
            <a:r>
              <a:rPr lang="ja-JP" altLang="en-US" dirty="0"/>
              <a:t>イミーディエイト命令</a:t>
            </a:r>
          </a:p>
        </p:txBody>
      </p:sp>
      <p:sp>
        <p:nvSpPr>
          <p:cNvPr id="300035" name="Rectangle 3"/>
          <p:cNvSpPr>
            <a:spLocks noGrp="1" noChangeArrowheads="1"/>
          </p:cNvSpPr>
          <p:nvPr>
            <p:ph type="body" idx="1"/>
          </p:nvPr>
        </p:nvSpPr>
        <p:spPr>
          <a:xfrm>
            <a:off x="457200" y="980728"/>
            <a:ext cx="8507288" cy="4708525"/>
          </a:xfrm>
        </p:spPr>
        <p:txBody>
          <a:bodyPr/>
          <a:lstStyle/>
          <a:p>
            <a:pPr eaLnBrk="1" hangingPunct="1">
              <a:lnSpc>
                <a:spcPct val="90000"/>
              </a:lnSpc>
              <a:defRPr/>
            </a:pPr>
            <a:r>
              <a:rPr lang="ja-JP" altLang="en-US" dirty="0"/>
              <a:t>命令コード中の数字</a:t>
            </a:r>
            <a:r>
              <a:rPr lang="en-US" altLang="ja-JP" dirty="0"/>
              <a:t>(</a:t>
            </a:r>
            <a:r>
              <a:rPr lang="ja-JP" altLang="en-US" dirty="0"/>
              <a:t>直値</a:t>
            </a:r>
            <a:r>
              <a:rPr lang="en-US" altLang="ja-JP" dirty="0" err="1"/>
              <a:t>imm</a:t>
            </a:r>
            <a:r>
              <a:rPr lang="ja-JP" altLang="en-US" dirty="0"/>
              <a:t>）がそのまま演算に使われる</a:t>
            </a:r>
            <a:endParaRPr lang="en-US" altLang="ja-JP" dirty="0"/>
          </a:p>
          <a:p>
            <a:pPr eaLnBrk="1" hangingPunct="1">
              <a:lnSpc>
                <a:spcPct val="90000"/>
              </a:lnSpc>
              <a:defRPr/>
            </a:pPr>
            <a:r>
              <a:rPr lang="ja-JP" altLang="en-US" dirty="0"/>
              <a:t>直値は</a:t>
            </a:r>
            <a:r>
              <a:rPr lang="en-US" altLang="ja-JP" dirty="0"/>
              <a:t>12</a:t>
            </a:r>
            <a:r>
              <a:rPr lang="ja-JP" altLang="en-US" dirty="0"/>
              <a:t>ビットの符号付き（ディスプレースメントと同じ）</a:t>
            </a:r>
          </a:p>
          <a:p>
            <a:pPr lvl="1" eaLnBrk="1" hangingPunct="1">
              <a:lnSpc>
                <a:spcPct val="90000"/>
              </a:lnSpc>
              <a:buFont typeface="Wingdings" panose="05000000000000000000" pitchFamily="2" charset="2"/>
              <a:buNone/>
              <a:defRPr/>
            </a:pPr>
            <a:r>
              <a:rPr lang="en-US" altLang="ja-JP" dirty="0" err="1"/>
              <a:t>addi</a:t>
            </a:r>
            <a:r>
              <a:rPr lang="en-US" altLang="ja-JP" dirty="0"/>
              <a:t> rd,rs1,imm   x[</a:t>
            </a:r>
            <a:r>
              <a:rPr lang="en-US" altLang="ja-JP" dirty="0" err="1"/>
              <a:t>rd</a:t>
            </a:r>
            <a:r>
              <a:rPr lang="en-US" altLang="ja-JP" dirty="0"/>
              <a:t>]</a:t>
            </a:r>
            <a:r>
              <a:rPr lang="ja-JP" altLang="en-US" dirty="0"/>
              <a:t>←</a:t>
            </a:r>
            <a:r>
              <a:rPr lang="en-US" altLang="ja-JP" dirty="0"/>
              <a:t>x[rs1]+imm</a:t>
            </a:r>
          </a:p>
          <a:p>
            <a:pPr marL="344487" lvl="1" indent="0" eaLnBrk="1" hangingPunct="1">
              <a:lnSpc>
                <a:spcPct val="90000"/>
              </a:lnSpc>
              <a:buFont typeface="Wingdings" panose="05000000000000000000" pitchFamily="2" charset="2"/>
              <a:buNone/>
              <a:defRPr/>
            </a:pPr>
            <a:r>
              <a:rPr lang="en-US" altLang="ja-JP" dirty="0"/>
              <a:t> </a:t>
            </a:r>
            <a:r>
              <a:rPr lang="en-US" altLang="ja-JP" dirty="0" err="1"/>
              <a:t>addi</a:t>
            </a:r>
            <a:r>
              <a:rPr lang="en-US" altLang="ja-JP" dirty="0"/>
              <a:t> x3,x4,5   x3</a:t>
            </a:r>
            <a:r>
              <a:rPr lang="ja-JP" altLang="en-US" dirty="0"/>
              <a:t>←</a:t>
            </a:r>
            <a:r>
              <a:rPr lang="en-US" altLang="ja-JP" dirty="0"/>
              <a:t>x4+5</a:t>
            </a:r>
          </a:p>
          <a:p>
            <a:pPr marL="344487" lvl="1" indent="0" eaLnBrk="1" hangingPunct="1">
              <a:lnSpc>
                <a:spcPct val="90000"/>
              </a:lnSpc>
              <a:buFont typeface="Wingdings" panose="05000000000000000000" pitchFamily="2" charset="2"/>
              <a:buNone/>
              <a:defRPr/>
            </a:pPr>
            <a:endParaRPr lang="en-US" altLang="ja-JP" dirty="0"/>
          </a:p>
          <a:p>
            <a:pPr marL="744537" lvl="2" indent="0" eaLnBrk="1" hangingPunct="1">
              <a:lnSpc>
                <a:spcPct val="90000"/>
              </a:lnSpc>
              <a:buFont typeface="Wingdings" panose="05000000000000000000" pitchFamily="2" charset="2"/>
              <a:buNone/>
              <a:defRPr/>
            </a:pPr>
            <a:r>
              <a:rPr lang="ja-JP" altLang="en-US" dirty="0"/>
              <a:t>頭に</a:t>
            </a:r>
            <a:r>
              <a:rPr lang="en-US" altLang="ja-JP" dirty="0"/>
              <a:t>0x</a:t>
            </a:r>
            <a:r>
              <a:rPr lang="ja-JP" altLang="en-US" dirty="0"/>
              <a:t>を付けると</a:t>
            </a:r>
            <a:r>
              <a:rPr lang="en-US" altLang="ja-JP" dirty="0"/>
              <a:t>16</a:t>
            </a:r>
            <a:r>
              <a:rPr lang="ja-JP" altLang="en-US" dirty="0"/>
              <a:t>進数としてアセンブラが扱ってくれる</a:t>
            </a:r>
            <a:endParaRPr lang="en-US" altLang="ja-JP" dirty="0"/>
          </a:p>
          <a:p>
            <a:pPr marL="401637" indent="-457200" eaLnBrk="1" hangingPunct="1">
              <a:lnSpc>
                <a:spcPct val="90000"/>
              </a:lnSpc>
              <a:defRPr/>
            </a:pPr>
            <a:r>
              <a:rPr lang="en-US" altLang="ja-JP" dirty="0"/>
              <a:t>12</a:t>
            </a:r>
            <a:r>
              <a:rPr lang="ja-JP" altLang="en-US" dirty="0"/>
              <a:t>ビットを</a:t>
            </a:r>
            <a:r>
              <a:rPr lang="en-US" altLang="ja-JP" dirty="0"/>
              <a:t>32</a:t>
            </a:r>
            <a:r>
              <a:rPr lang="ja-JP" altLang="en-US" dirty="0"/>
              <a:t>ビットに拡張して演算する。</a:t>
            </a:r>
            <a:endParaRPr lang="en-US" altLang="ja-JP" dirty="0"/>
          </a:p>
          <a:p>
            <a:pPr marL="801687" lvl="1" indent="-457200" eaLnBrk="1" hangingPunct="1">
              <a:lnSpc>
                <a:spcPct val="90000"/>
              </a:lnSpc>
              <a:defRPr/>
            </a:pPr>
            <a:r>
              <a:rPr lang="ja-JP" altLang="en-US" dirty="0"/>
              <a:t>算術演算、論理演算：いずれも符号拡張</a:t>
            </a:r>
            <a:endParaRPr lang="en-US" altLang="ja-JP" dirty="0"/>
          </a:p>
          <a:p>
            <a:pPr marL="801687" lvl="1" indent="-457200" eaLnBrk="1" hangingPunct="1">
              <a:lnSpc>
                <a:spcPct val="90000"/>
              </a:lnSpc>
              <a:defRPr/>
            </a:pPr>
            <a:r>
              <a:rPr lang="en-US" altLang="ja-JP" dirty="0" err="1"/>
              <a:t>subi</a:t>
            </a:r>
            <a:r>
              <a:rPr lang="ja-JP" altLang="en-US" dirty="0"/>
              <a:t>は存在しない→マイナスの数を足せばよい</a:t>
            </a:r>
            <a:endParaRPr lang="en-US" altLang="ja-JP" dirty="0"/>
          </a:p>
          <a:p>
            <a:pPr lvl="1" eaLnBrk="1" hangingPunct="1">
              <a:lnSpc>
                <a:spcPct val="90000"/>
              </a:lnSpc>
              <a:defRPr/>
            </a:pPr>
            <a:endParaRPr lang="en-US" altLang="ja-JP" dirty="0"/>
          </a:p>
        </p:txBody>
      </p:sp>
      <p:pic>
        <p:nvPicPr>
          <p:cNvPr id="2" name="オーディオ 1">
            <a:hlinkClick r:id="" action="ppaction://media"/>
            <a:extLst>
              <a:ext uri="{FF2B5EF4-FFF2-40B4-BE49-F238E27FC236}">
                <a16:creationId xmlns:a16="http://schemas.microsoft.com/office/drawing/2014/main" id="{104715B5-DFF0-4FD5-834E-C31111BDBC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93544961"/>
      </p:ext>
    </p:extLst>
  </p:cSld>
  <p:clrMapOvr>
    <a:masterClrMapping/>
  </p:clrMapOvr>
  <mc:AlternateContent xmlns:mc="http://schemas.openxmlformats.org/markup-compatibility/2006" xmlns:p14="http://schemas.microsoft.com/office/powerpoint/2010/main">
    <mc:Choice Requires="p14">
      <p:transition spd="slow" p14:dur="2000" advTm="123192"/>
    </mc:Choice>
    <mc:Fallback xmlns="">
      <p:transition spd="slow" advTm="12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11" x="8770938" y="3665538"/>
          <p14:tracePt t="719" x="8559800" y="3702050"/>
          <p14:tracePt t="727" x="8415338" y="3730625"/>
          <p14:tracePt t="735" x="8286750" y="3730625"/>
          <p14:tracePt t="743" x="8223250" y="3738563"/>
          <p14:tracePt t="751" x="8213725" y="3738563"/>
          <p14:tracePt t="1024" x="8213725" y="3748088"/>
          <p14:tracePt t="1086" x="8196263" y="3757613"/>
          <p14:tracePt t="1094" x="8140700" y="3767138"/>
          <p14:tracePt t="1103" x="8104188" y="3784600"/>
          <p14:tracePt t="1110" x="8050213" y="3794125"/>
          <p14:tracePt t="1119" x="8004175" y="3811588"/>
          <p14:tracePt t="1127" x="7967663" y="3821113"/>
          <p14:tracePt t="1135" x="7921625" y="3840163"/>
          <p14:tracePt t="1142" x="7904163" y="3840163"/>
          <p14:tracePt t="1150" x="7877175" y="3840163"/>
          <p14:tracePt t="1158" x="7867650" y="3840163"/>
          <p14:tracePt t="1320" x="7858125" y="3840163"/>
          <p14:tracePt t="2039" x="7804150" y="3803650"/>
          <p14:tracePt t="2046" x="7777163" y="3767138"/>
          <p14:tracePt t="2054" x="7740650" y="3748088"/>
          <p14:tracePt t="2062" x="7704138" y="3721100"/>
          <p14:tracePt t="2070" x="7694613" y="3711575"/>
          <p14:tracePt t="2078" x="7685088" y="3702050"/>
          <p14:tracePt t="2086" x="7675563" y="3702050"/>
          <p14:tracePt t="16312" x="7575550" y="3629025"/>
          <p14:tracePt t="16319" x="7375525" y="3548063"/>
          <p14:tracePt t="16327" x="7165975" y="3446463"/>
          <p14:tracePt t="16336" x="6929438" y="3338513"/>
          <p14:tracePt t="16343" x="6773863" y="3255963"/>
          <p14:tracePt t="16351" x="6610350" y="3182938"/>
          <p14:tracePt t="16359" x="6472238" y="3136900"/>
          <p14:tracePt t="16367" x="6335713" y="3082925"/>
          <p14:tracePt t="16374" x="6218238" y="3000375"/>
          <p14:tracePt t="16383" x="6116638" y="2936875"/>
          <p14:tracePt t="16390" x="6053138" y="2881313"/>
          <p14:tracePt t="16398" x="6007100" y="2844800"/>
          <p14:tracePt t="16406" x="5980113" y="2808288"/>
          <p14:tracePt t="16415" x="5943600" y="2781300"/>
          <p14:tracePt t="16424" x="5926138" y="2763838"/>
          <p14:tracePt t="16435" x="5916613" y="2744788"/>
          <p14:tracePt t="16440" x="5916613" y="2735263"/>
          <p14:tracePt t="16453" x="5907088" y="2717800"/>
          <p14:tracePt t="16455" x="5899150" y="2690813"/>
          <p14:tracePt t="16465" x="5889625" y="2681288"/>
          <p14:tracePt t="16471" x="5880100" y="2654300"/>
          <p14:tracePt t="16479" x="5880100" y="2635250"/>
          <p14:tracePt t="16487" x="5870575" y="2625725"/>
          <p14:tracePt t="16494" x="5862638" y="2608263"/>
          <p14:tracePt t="16502" x="5843588" y="2581275"/>
          <p14:tracePt t="16510" x="5834063" y="2571750"/>
          <p14:tracePt t="16519" x="5816600" y="2554288"/>
          <p14:tracePt t="16526" x="5816600" y="2544763"/>
          <p14:tracePt t="16534" x="5797550" y="2525713"/>
          <p14:tracePt t="16542" x="5789613" y="2525713"/>
          <p14:tracePt t="16550" x="5789613" y="2517775"/>
          <p14:tracePt t="16558" x="5789613" y="2498725"/>
          <p14:tracePt t="16566" x="5789613" y="2481263"/>
          <p14:tracePt t="16574" x="5780088" y="2471738"/>
          <p14:tracePt t="16586" x="5780088" y="2462213"/>
          <p14:tracePt t="16591" x="5780088" y="2435225"/>
          <p14:tracePt t="16599" x="5761038" y="2416175"/>
          <p14:tracePt t="16607" x="5743575" y="2379663"/>
          <p14:tracePt t="16616" x="5743575" y="2362200"/>
          <p14:tracePt t="16623" x="5743575" y="2306638"/>
          <p14:tracePt t="16634" x="5734050" y="2262188"/>
          <p14:tracePt t="16640" x="5734050" y="2225675"/>
          <p14:tracePt t="16650" x="5724525" y="2152650"/>
          <p14:tracePt t="16654" x="5724525" y="2125663"/>
          <p14:tracePt t="16663" x="5716588" y="2079625"/>
          <p14:tracePt t="16670" x="5707063" y="2052638"/>
          <p14:tracePt t="16679" x="5707063" y="2024063"/>
          <p14:tracePt t="16688" x="5707063" y="1987550"/>
          <p14:tracePt t="16696" x="5697538" y="1951038"/>
          <p14:tracePt t="16703" x="5680075" y="1914525"/>
          <p14:tracePt t="16710" x="5680075" y="1906588"/>
          <p14:tracePt t="16718" x="5661025" y="1887538"/>
          <p14:tracePt t="16734" x="5653088" y="1887538"/>
          <p14:tracePt t="16743" x="5643563" y="1887538"/>
          <p14:tracePt t="16750" x="5616575" y="1887538"/>
          <p14:tracePt t="16758" x="5597525" y="1878013"/>
          <p14:tracePt t="16766" x="5588000" y="1860550"/>
          <p14:tracePt t="16774" x="5588000" y="1851025"/>
          <p14:tracePt t="16782" x="5570538" y="1833563"/>
          <p14:tracePt t="16790" x="5561013" y="1824038"/>
          <p14:tracePt t="16798" x="5551488" y="1814513"/>
          <p14:tracePt t="16806" x="5543550" y="1797050"/>
          <p14:tracePt t="16815" x="5524500" y="1787525"/>
          <p14:tracePt t="16822" x="5514975" y="1778000"/>
          <p14:tracePt t="16838" x="5514975" y="1768475"/>
          <p14:tracePt t="17038" x="5487988" y="1760538"/>
          <p14:tracePt t="17047" x="5441950" y="1731963"/>
          <p14:tracePt t="17055" x="5360988" y="1704975"/>
          <p14:tracePt t="17063" x="5260975" y="1660525"/>
          <p14:tracePt t="17070" x="5214938" y="1641475"/>
          <p14:tracePt t="17078" x="5178425" y="1631950"/>
          <p14:tracePt t="17088" x="5132388" y="1604963"/>
          <p14:tracePt t="17094" x="5114925" y="1595438"/>
          <p14:tracePt t="17102" x="5105400" y="1595438"/>
          <p14:tracePt t="17110" x="5095875" y="1587500"/>
          <p14:tracePt t="17118" x="5086350" y="1587500"/>
          <p14:tracePt t="17142" x="5078413" y="1577975"/>
          <p14:tracePt t="17191" x="5078413" y="1568450"/>
          <p14:tracePt t="17198" x="5068888" y="1558925"/>
          <p14:tracePt t="17214" x="5068888" y="1550988"/>
          <p14:tracePt t="17222" x="5068888" y="1531938"/>
          <p14:tracePt t="17230" x="5068888" y="1514475"/>
          <p14:tracePt t="17238" x="5068888" y="1504950"/>
          <p14:tracePt t="17247" x="5068888" y="1495425"/>
          <p14:tracePt t="17254" x="5086350" y="1458913"/>
          <p14:tracePt t="17263" x="5132388" y="1449388"/>
          <p14:tracePt t="17270" x="5178425" y="1431925"/>
          <p14:tracePt t="17278" x="5205413" y="1412875"/>
          <p14:tracePt t="17287" x="5241925" y="1412875"/>
          <p14:tracePt t="17295" x="5305425" y="1404938"/>
          <p14:tracePt t="17303" x="5360988" y="1404938"/>
          <p14:tracePt t="17311" x="5434013" y="1395413"/>
          <p14:tracePt t="17321" x="5478463" y="1395413"/>
          <p14:tracePt t="17327" x="5487988" y="1395413"/>
          <p14:tracePt t="17335" x="5497513" y="1395413"/>
          <p14:tracePt t="18615" x="5507038" y="1385888"/>
          <p14:tracePt t="19994" x="5597525" y="1368425"/>
          <p14:tracePt t="19998" x="5761038" y="1349375"/>
          <p14:tracePt t="20006" x="5926138" y="1303338"/>
          <p14:tracePt t="20014" x="6035675" y="1285875"/>
          <p14:tracePt t="20022" x="6135688" y="1285875"/>
          <p14:tracePt t="20031" x="6172200" y="1276350"/>
          <p14:tracePt t="20038" x="6189663" y="1268413"/>
          <p14:tracePt t="20390" x="6199188" y="1295400"/>
          <p14:tracePt t="20398" x="6208713" y="1295400"/>
          <p14:tracePt t="20407" x="6226175" y="1312863"/>
          <p14:tracePt t="20542" x="6235700" y="1312863"/>
          <p14:tracePt t="20550" x="6272213" y="1312863"/>
          <p14:tracePt t="20559" x="6291263" y="1312863"/>
          <p14:tracePt t="20569" x="6326188" y="1312863"/>
          <p14:tracePt t="20575" x="6381750" y="1331913"/>
          <p14:tracePt t="20585" x="6418263" y="1339850"/>
          <p14:tracePt t="20591" x="6491288" y="1349375"/>
          <p14:tracePt t="20602" x="6500813" y="1349375"/>
          <p14:tracePt t="20607" x="6554788" y="1349375"/>
          <p14:tracePt t="20615" x="6600825" y="1358900"/>
          <p14:tracePt t="20622" x="6664325" y="1368425"/>
          <p14:tracePt t="20630" x="6718300" y="1368425"/>
          <p14:tracePt t="20638" x="6773863" y="1368425"/>
          <p14:tracePt t="20647" x="6800850" y="1368425"/>
          <p14:tracePt t="20654" x="6827838" y="1368425"/>
          <p14:tracePt t="20663" x="6846888" y="1368425"/>
          <p14:tracePt t="20687" x="6856413" y="1368425"/>
          <p14:tracePt t="20710" x="6864350" y="1368425"/>
          <p14:tracePt t="20718" x="6873875" y="1368425"/>
          <p14:tracePt t="20726" x="6910388" y="1368425"/>
          <p14:tracePt t="20734" x="6946900" y="1368425"/>
          <p14:tracePt t="20742" x="7000875" y="1368425"/>
          <p14:tracePt t="20750" x="7056438" y="1368425"/>
          <p14:tracePt t="20759" x="7138988" y="1368425"/>
          <p14:tracePt t="20766" x="7175500" y="1368425"/>
          <p14:tracePt t="20774" x="7239000" y="1339850"/>
          <p14:tracePt t="20782" x="7275513" y="1339850"/>
          <p14:tracePt t="20791" x="7302500" y="1339850"/>
          <p14:tracePt t="20799" x="7339013" y="1339850"/>
          <p14:tracePt t="20809" x="7356475" y="1339850"/>
          <p14:tracePt t="20814" x="7385050" y="1339850"/>
          <p14:tracePt t="20822" x="7392988" y="1339850"/>
          <p14:tracePt t="20838" x="7412038" y="1339850"/>
          <p14:tracePt t="21040" x="7392988" y="1339850"/>
          <p14:tracePt t="21046" x="7312025" y="1358900"/>
          <p14:tracePt t="21055" x="7156450" y="1376363"/>
          <p14:tracePt t="21062" x="6992938" y="1431925"/>
          <p14:tracePt t="21070" x="6773863" y="1504950"/>
          <p14:tracePt t="21078" x="6610350" y="1514475"/>
          <p14:tracePt t="21086" x="6445250" y="1531938"/>
          <p14:tracePt t="21094" x="6299200" y="1558925"/>
          <p14:tracePt t="21102" x="6153150" y="1595438"/>
          <p14:tracePt t="21110" x="6026150" y="1595438"/>
          <p14:tracePt t="21118" x="5899150" y="1604963"/>
          <p14:tracePt t="21126" x="5807075" y="1604963"/>
          <p14:tracePt t="21134" x="5670550" y="1631950"/>
          <p14:tracePt t="21142" x="5543550" y="1631950"/>
          <p14:tracePt t="21150" x="5414963" y="1631950"/>
          <p14:tracePt t="21158" x="5268913" y="1631950"/>
          <p14:tracePt t="21166" x="5105400" y="1631950"/>
          <p14:tracePt t="21174" x="4932363" y="1631950"/>
          <p14:tracePt t="21183" x="4786313" y="1631950"/>
          <p14:tracePt t="21194" x="4557713" y="1651000"/>
          <p14:tracePt t="21198" x="4357688" y="1668463"/>
          <p14:tracePt t="21206" x="4175125" y="1677988"/>
          <p14:tracePt t="21214" x="3965575" y="1731963"/>
          <p14:tracePt t="21222" x="3783013" y="1741488"/>
          <p14:tracePt t="21231" x="3636963" y="1760538"/>
          <p14:tracePt t="21238" x="3500438" y="1824038"/>
          <p14:tracePt t="21246" x="3409950" y="1833563"/>
          <p14:tracePt t="21255" x="3273425" y="1878013"/>
          <p14:tracePt t="21263" x="3144838" y="1906588"/>
          <p14:tracePt t="21270" x="3063875" y="1933575"/>
          <p14:tracePt t="21278" x="2998788" y="1960563"/>
          <p14:tracePt t="21286" x="2944813" y="1970088"/>
          <p14:tracePt t="21294" x="2881313" y="1997075"/>
          <p14:tracePt t="21302" x="2871788" y="1997075"/>
          <p14:tracePt t="21310" x="2844800" y="1997075"/>
          <p14:tracePt t="21334" x="2835275" y="1997075"/>
          <p14:tracePt t="21362" x="2817813" y="1997075"/>
          <p14:tracePt t="21368" x="2808288" y="1997075"/>
          <p14:tracePt t="21376" x="2798763" y="1997075"/>
          <p14:tracePt t="21384" x="2752725" y="2016125"/>
          <p14:tracePt t="21392" x="2689225" y="2024063"/>
          <p14:tracePt t="21398" x="2652713" y="2024063"/>
          <p14:tracePt t="21406" x="2598738" y="2024063"/>
          <p14:tracePt t="21414" x="2533650" y="2052638"/>
          <p14:tracePt t="21422" x="2479675" y="2052638"/>
          <p14:tracePt t="21429" x="2425700" y="2052638"/>
          <p14:tracePt t="21438" x="2360613" y="2060575"/>
          <p14:tracePt t="21447" x="2324100" y="2060575"/>
          <p14:tracePt t="21456" x="2297113" y="2060575"/>
          <p14:tracePt t="21466" x="2260600" y="2060575"/>
          <p14:tracePt t="21473" x="2251075" y="2060575"/>
          <p14:tracePt t="21601" x="2233613" y="2060575"/>
          <p14:tracePt t="21608" x="2206625" y="2060575"/>
          <p14:tracePt t="21615" x="2170113" y="2060575"/>
          <p14:tracePt t="21623" x="2160588" y="2052638"/>
          <p14:tracePt t="21633" x="2160588" y="2043113"/>
          <p14:tracePt t="21640" x="2143125" y="2033588"/>
          <p14:tracePt t="21649" x="2133600" y="2024063"/>
          <p14:tracePt t="21655" x="2124075" y="2016125"/>
          <p14:tracePt t="21665" x="2114550" y="2016125"/>
          <p14:tracePt t="21696" x="2106613" y="2006600"/>
          <p14:tracePt t="21711" x="2106613" y="1987550"/>
          <p14:tracePt t="21726" x="2106613" y="1979613"/>
          <p14:tracePt t="21734" x="2106613" y="1970088"/>
          <p14:tracePt t="21766" x="2106613" y="1960563"/>
          <p14:tracePt t="24478" x="2106613" y="1970088"/>
          <p14:tracePt t="24503" x="2106613" y="1979613"/>
          <p14:tracePt t="24510" x="2106613" y="1987550"/>
          <p14:tracePt t="24519" x="2106613" y="2006600"/>
          <p14:tracePt t="24526" x="2124075" y="2033588"/>
          <p14:tracePt t="24534" x="2143125" y="2043113"/>
          <p14:tracePt t="24542" x="2187575" y="2060575"/>
          <p14:tracePt t="24550" x="2270125" y="2079625"/>
          <p14:tracePt t="24558" x="2324100" y="2097088"/>
          <p14:tracePt t="24566" x="2360613" y="2097088"/>
          <p14:tracePt t="24574" x="2379663" y="2125663"/>
          <p14:tracePt t="24583" x="2416175" y="2133600"/>
          <p14:tracePt t="24600" x="2433638" y="2143125"/>
          <p14:tracePt t="24664" x="2462213" y="2160588"/>
          <p14:tracePt t="24671" x="2462213" y="2170113"/>
          <p14:tracePt t="24687" x="2462213" y="2179638"/>
          <p14:tracePt t="24702" x="2470150" y="2206625"/>
          <p14:tracePt t="24710" x="2470150" y="2216150"/>
          <p14:tracePt t="24718" x="2479675" y="2225675"/>
          <p14:tracePt t="24727" x="2489200" y="2252663"/>
          <p14:tracePt t="24734" x="2498725" y="2262188"/>
          <p14:tracePt t="24742" x="2506663" y="2279650"/>
          <p14:tracePt t="24758" x="2506663" y="2289175"/>
          <p14:tracePt t="24822" x="2506663" y="2298700"/>
          <p14:tracePt t="24830" x="2433638" y="2298700"/>
          <p14:tracePt t="24838" x="2343150" y="2298700"/>
          <p14:tracePt t="24846" x="2251075" y="2298700"/>
          <p14:tracePt t="24854" x="2179638" y="2298700"/>
          <p14:tracePt t="24864" x="2124075" y="2298700"/>
          <p14:tracePt t="24870" x="2078038" y="2298700"/>
          <p14:tracePt t="24881" x="2041525" y="2298700"/>
          <p14:tracePt t="24886" x="1997075" y="2298700"/>
          <p14:tracePt t="24896" x="1978025" y="2298700"/>
          <p14:tracePt t="24902" x="1968500" y="2298700"/>
          <p14:tracePt t="24918" x="1960563" y="2298700"/>
          <p14:tracePt t="25063" x="1951038" y="2298700"/>
          <p14:tracePt t="25071" x="1931988" y="2306638"/>
          <p14:tracePt t="25078" x="1914525" y="2316163"/>
          <p14:tracePt t="25086" x="1895475" y="2316163"/>
          <p14:tracePt t="25094" x="1878013" y="2335213"/>
          <p14:tracePt t="25102" x="1860550" y="2343150"/>
          <p14:tracePt t="25110" x="1851025" y="2343150"/>
          <p14:tracePt t="25118" x="1841500" y="2352675"/>
          <p14:tracePt t="25241" x="1831975" y="2362200"/>
          <p14:tracePt t="25256" x="1824038" y="2362200"/>
          <p14:tracePt t="25534" x="1887538" y="2362200"/>
          <p14:tracePt t="25542" x="1978025" y="2362200"/>
          <p14:tracePt t="25550" x="2070100" y="2362200"/>
          <p14:tracePt t="25559" x="2179638" y="2362200"/>
          <p14:tracePt t="25567" x="2270125" y="2362200"/>
          <p14:tracePt t="25578" x="2316163" y="2362200"/>
          <p14:tracePt t="25583" x="2360613" y="2362200"/>
          <p14:tracePt t="25592" x="2397125" y="2362200"/>
          <p14:tracePt t="25598" x="2406650" y="2362200"/>
          <p14:tracePt t="27736" x="2416175" y="2371725"/>
          <p14:tracePt t="27744" x="2452688" y="2389188"/>
          <p14:tracePt t="27750" x="2516188" y="2389188"/>
          <p14:tracePt t="27758" x="2570163" y="2389188"/>
          <p14:tracePt t="27766" x="2662238" y="2389188"/>
          <p14:tracePt t="27774" x="2716213" y="2398713"/>
          <p14:tracePt t="27782" x="2752725" y="2398713"/>
          <p14:tracePt t="27790" x="2781300" y="2398713"/>
          <p14:tracePt t="27798" x="2789238" y="2408238"/>
          <p14:tracePt t="28041" x="2798763" y="2408238"/>
          <p14:tracePt t="28055" x="2817813" y="2408238"/>
          <p14:tracePt t="28063" x="2835275" y="2425700"/>
          <p14:tracePt t="28070" x="2844800" y="2435225"/>
          <p14:tracePt t="28079" x="2852738" y="2471738"/>
          <p14:tracePt t="28087" x="2871788" y="2489200"/>
          <p14:tracePt t="28095" x="2881313" y="2508250"/>
          <p14:tracePt t="28102" x="2889250" y="2535238"/>
          <p14:tracePt t="28114" x="2889250" y="2562225"/>
          <p14:tracePt t="28123" x="2898775" y="2589213"/>
          <p14:tracePt t="28128" x="2925763" y="2635250"/>
          <p14:tracePt t="28135" x="2925763" y="2644775"/>
          <p14:tracePt t="28142" x="2925763" y="2681288"/>
          <p14:tracePt t="28150" x="2935288" y="2698750"/>
          <p14:tracePt t="28158" x="2935288" y="2717800"/>
          <p14:tracePt t="28174" x="2935288" y="2744788"/>
          <p14:tracePt t="28257" x="2944813" y="2754313"/>
          <p14:tracePt t="28430" x="2962275" y="2754313"/>
          <p14:tracePt t="28446" x="2990850" y="2771775"/>
          <p14:tracePt t="28454" x="2998788" y="2781300"/>
          <p14:tracePt t="28463" x="3017838" y="2790825"/>
          <p14:tracePt t="28472" x="3035300" y="2808288"/>
          <p14:tracePt t="28478" x="3044825" y="2817813"/>
          <p14:tracePt t="28486" x="3054350" y="2827338"/>
          <p14:tracePt t="28494" x="3063875" y="2836863"/>
          <p14:tracePt t="28503" x="3071813" y="2836863"/>
          <p14:tracePt t="28521" x="3081338" y="2844800"/>
          <p14:tracePt t="28550" x="3090863" y="2863850"/>
          <p14:tracePt t="28568" x="3100388" y="2881313"/>
          <p14:tracePt t="28574" x="3108325" y="2890838"/>
          <p14:tracePt t="28590" x="3117850" y="2900363"/>
          <p14:tracePt t="28599" x="3117850" y="2927350"/>
          <p14:tracePt t="28606" x="3136900" y="2946400"/>
          <p14:tracePt t="28614" x="3136900" y="2963863"/>
          <p14:tracePt t="28622" x="3136900" y="2982913"/>
          <p14:tracePt t="28630" x="3144838" y="3009900"/>
          <p14:tracePt t="28638" x="3144838" y="3017838"/>
          <p14:tracePt t="28646" x="3154363" y="3036888"/>
          <p14:tracePt t="28654" x="3154363" y="3054350"/>
          <p14:tracePt t="28663" x="3163888" y="3073400"/>
          <p14:tracePt t="28670" x="3163888" y="3082925"/>
          <p14:tracePt t="28679" x="3163888" y="3100388"/>
          <p14:tracePt t="28694" x="3163888" y="3109913"/>
          <p14:tracePt t="28710" x="3163888" y="3119438"/>
          <p14:tracePt t="28743" x="3163888" y="3136900"/>
          <p14:tracePt t="28759" x="3163888" y="3146425"/>
          <p14:tracePt t="28767" x="3163888" y="3155950"/>
          <p14:tracePt t="28807" x="3163888" y="3173413"/>
          <p14:tracePt t="28823" x="3163888" y="3182938"/>
          <p14:tracePt t="28839" x="3163888" y="3192463"/>
          <p14:tracePt t="28855" x="3144838" y="3200400"/>
          <p14:tracePt t="28864" x="3108325" y="3209925"/>
          <p14:tracePt t="28871" x="3081338" y="3228975"/>
          <p14:tracePt t="28880" x="3063875" y="3236913"/>
          <p14:tracePt t="28886" x="3035300" y="3246438"/>
          <p14:tracePt t="28894" x="2998788" y="3255963"/>
          <p14:tracePt t="28902" x="2971800" y="3282950"/>
          <p14:tracePt t="28910" x="2954338" y="3292475"/>
          <p14:tracePt t="28918" x="2935288" y="3302000"/>
          <p14:tracePt t="28926" x="2908300" y="3309938"/>
          <p14:tracePt t="28943" x="2898775" y="3309938"/>
          <p14:tracePt t="28990" x="2889250" y="3309938"/>
          <p14:tracePt t="29006" x="2871788" y="3309938"/>
          <p14:tracePt t="29016" x="2852738" y="3309938"/>
          <p14:tracePt t="29024" x="2825750" y="3292475"/>
          <p14:tracePt t="29031" x="2817813" y="3282950"/>
          <p14:tracePt t="29040" x="2808288" y="3273425"/>
          <p14:tracePt t="29129" x="2798763" y="3265488"/>
          <p14:tracePt t="29135" x="2798763" y="3255963"/>
          <p14:tracePt t="29144" x="2798763" y="3246438"/>
          <p14:tracePt t="29159" x="2798763" y="3236913"/>
          <p14:tracePt t="29167" x="2789238" y="3236913"/>
          <p14:tracePt t="29183" x="2789238" y="3219450"/>
          <p14:tracePt t="29192" x="2789238" y="3209925"/>
          <p14:tracePt t="29198" x="2771775" y="3192463"/>
          <p14:tracePt t="29207" x="2771775" y="3173413"/>
          <p14:tracePt t="29214" x="2771775" y="3163888"/>
          <p14:tracePt t="29222" x="2771775" y="3155950"/>
          <p14:tracePt t="29262" x="2771775" y="3146425"/>
          <p14:tracePt t="29270" x="2771775" y="3136900"/>
          <p14:tracePt t="29294" x="2771775" y="3127375"/>
          <p14:tracePt t="29310" x="2762250" y="3109913"/>
          <p14:tracePt t="29319" x="2762250" y="3090863"/>
          <p14:tracePt t="29334" x="2762250" y="3082925"/>
          <p14:tracePt t="29342" x="2762250" y="3073400"/>
          <p14:tracePt t="29350" x="2762250" y="3063875"/>
          <p14:tracePt t="29358" x="2762250" y="3036888"/>
          <p14:tracePt t="29367" x="2762250" y="3027363"/>
          <p14:tracePt t="29375" x="2789238" y="3000375"/>
          <p14:tracePt t="29383" x="2817813" y="2990850"/>
          <p14:tracePt t="29391" x="2844800" y="2973388"/>
          <p14:tracePt t="29399" x="2889250" y="2946400"/>
          <p14:tracePt t="29407" x="2898775" y="2936875"/>
          <p14:tracePt t="29417" x="2908300" y="2917825"/>
          <p14:tracePt t="29425" x="2944813" y="2900363"/>
          <p14:tracePt t="29462" x="2954338" y="2900363"/>
          <p14:tracePt t="29502" x="2962275" y="2900363"/>
          <p14:tracePt t="29510" x="2990850" y="2909888"/>
          <p14:tracePt t="29518" x="3017838" y="2917825"/>
          <p14:tracePt t="29526" x="3071813" y="2946400"/>
          <p14:tracePt t="29534" x="3081338" y="2954338"/>
          <p14:tracePt t="29542" x="3117850" y="2973388"/>
          <p14:tracePt t="29550" x="3136900" y="2982913"/>
          <p14:tracePt t="29558" x="3144838" y="2990850"/>
          <p14:tracePt t="29574" x="3154363" y="2990850"/>
          <p14:tracePt t="29818" x="3163888" y="3000375"/>
          <p14:tracePt t="29830" x="3163888" y="3017838"/>
          <p14:tracePt t="29846" x="3163888" y="3027363"/>
          <p14:tracePt t="29880" x="3163888" y="3036888"/>
          <p14:tracePt t="30648" x="3136900" y="3036888"/>
          <p14:tracePt t="30657" x="3117850" y="3017838"/>
          <p14:tracePt t="30665" x="3108325" y="3017838"/>
          <p14:tracePt t="31302" x="3044825" y="3017838"/>
          <p14:tracePt t="31310" x="2917825" y="3017838"/>
          <p14:tracePt t="31319" x="2789238" y="3017838"/>
          <p14:tracePt t="31326" x="2698750" y="3017838"/>
          <p14:tracePt t="31334" x="2589213" y="3036888"/>
          <p14:tracePt t="31342" x="2506663" y="3046413"/>
          <p14:tracePt t="31350" x="2379663" y="3046413"/>
          <p14:tracePt t="31358" x="2270125" y="3063875"/>
          <p14:tracePt t="31366" x="2179638" y="3073400"/>
          <p14:tracePt t="31374" x="2087563" y="3073400"/>
          <p14:tracePt t="31384" x="1987550" y="3100388"/>
          <p14:tracePt t="31392" x="1931988" y="3100388"/>
          <p14:tracePt t="31400" x="1905000" y="3109913"/>
          <p14:tracePt t="31408" x="1878013" y="3109913"/>
          <p14:tracePt t="31414" x="1860550" y="3109913"/>
          <p14:tracePt t="31422" x="1841500" y="3119438"/>
          <p14:tracePt t="31430" x="1831975" y="3119438"/>
          <p14:tracePt t="31438" x="1814513" y="3127375"/>
          <p14:tracePt t="31446" x="1787525" y="3136900"/>
          <p14:tracePt t="31454" x="1768475" y="3146425"/>
          <p14:tracePt t="31462" x="1731963" y="3163888"/>
          <p14:tracePt t="31470" x="1695450" y="3163888"/>
          <p14:tracePt t="31479" x="1649413" y="3173413"/>
          <p14:tracePt t="31486" x="1576388" y="3173413"/>
          <p14:tracePt t="31494" x="1522413" y="3182938"/>
          <p14:tracePt t="31502" x="1458913" y="3182938"/>
          <p14:tracePt t="31510" x="1385888" y="3209925"/>
          <p14:tracePt t="31519" x="1339850" y="3209925"/>
          <p14:tracePt t="31528" x="1285875" y="3219450"/>
          <p14:tracePt t="31535" x="1258888" y="3219450"/>
          <p14:tracePt t="31543" x="1239838" y="3228975"/>
          <p14:tracePt t="31552" x="1230313" y="3228975"/>
          <p14:tracePt t="31559" x="1222375" y="3228975"/>
          <p14:tracePt t="31616" x="1212850" y="3236913"/>
          <p14:tracePt t="31622" x="1212850" y="3246438"/>
          <p14:tracePt t="31630" x="1212850" y="3255963"/>
          <p14:tracePt t="31638" x="1203325" y="3265488"/>
          <p14:tracePt t="31654" x="1193800" y="3273425"/>
          <p14:tracePt t="31662" x="1176338" y="3292475"/>
          <p14:tracePt t="31670" x="1166813" y="3302000"/>
          <p14:tracePt t="31680" x="1157288" y="3319463"/>
          <p14:tracePt t="31703" x="1139825" y="3328988"/>
          <p14:tracePt t="31855" x="1149350" y="3319463"/>
          <p14:tracePt t="31870" x="1193800" y="3302000"/>
          <p14:tracePt t="31878" x="1212850" y="3302000"/>
          <p14:tracePt t="31886" x="1239838" y="3292475"/>
          <p14:tracePt t="31894" x="1266825" y="3292475"/>
          <p14:tracePt t="31902" x="1312863" y="3282950"/>
          <p14:tracePt t="31910" x="1322388" y="3282950"/>
          <p14:tracePt t="32087" x="1330325" y="3273425"/>
          <p14:tracePt t="32375" x="1339850" y="3255963"/>
          <p14:tracePt t="32383" x="1376363" y="3236913"/>
          <p14:tracePt t="32391" x="1376363" y="3228975"/>
          <p14:tracePt t="32399" x="1395413" y="3209925"/>
          <p14:tracePt t="32407" x="1412875" y="3192463"/>
          <p14:tracePt t="32416" x="1431925" y="3182938"/>
          <p14:tracePt t="32424" x="1458913" y="3163888"/>
          <p14:tracePt t="32433" x="1458913" y="3155950"/>
          <p14:tracePt t="32439" x="1468438" y="3155950"/>
          <p14:tracePt t="32447" x="1485900" y="3146425"/>
          <p14:tracePt t="32455" x="1504950" y="3136900"/>
          <p14:tracePt t="32464" x="1522413" y="3136900"/>
          <p14:tracePt t="32471" x="1558925" y="3119438"/>
          <p14:tracePt t="32486" x="1568450" y="3119438"/>
          <p14:tracePt t="32751" x="1585913" y="3119438"/>
          <p14:tracePt t="32759" x="1604963" y="3119438"/>
          <p14:tracePt t="32768" x="1631950" y="3119438"/>
          <p14:tracePt t="32774" x="1649413" y="3119438"/>
          <p14:tracePt t="32782" x="1658938" y="3127375"/>
          <p14:tracePt t="32798" x="1668463" y="3136900"/>
          <p14:tracePt t="33216" x="1685925" y="3136900"/>
          <p14:tracePt t="33225" x="1731963" y="3109913"/>
          <p14:tracePt t="33230" x="1804988" y="3082925"/>
          <p14:tracePt t="33238" x="1851025" y="3073400"/>
          <p14:tracePt t="33246" x="1914525" y="3036888"/>
          <p14:tracePt t="33254" x="1931988" y="3027363"/>
          <p14:tracePt t="33263" x="1978025" y="3009900"/>
          <p14:tracePt t="33270" x="1997075" y="3000375"/>
          <p14:tracePt t="33279" x="2005013" y="3000375"/>
          <p14:tracePt t="33374" x="2014538" y="3000375"/>
          <p14:tracePt t="33382" x="2024063" y="3000375"/>
          <p14:tracePt t="33406" x="2033588" y="3017838"/>
          <p14:tracePt t="33512" x="2033588" y="3027363"/>
          <p14:tracePt t="33521" x="2033588" y="3036888"/>
          <p14:tracePt t="33535" x="2033588" y="3046413"/>
          <p14:tracePt t="33550" x="2033588" y="3054350"/>
          <p14:tracePt t="33558" x="2033588" y="3063875"/>
          <p14:tracePt t="33574" x="2033588" y="3073400"/>
          <p14:tracePt t="33590" x="2033588" y="3082925"/>
          <p14:tracePt t="33598" x="2033588" y="3100388"/>
          <p14:tracePt t="33606" x="2041525" y="3109913"/>
          <p14:tracePt t="33646" x="2041525" y="3119438"/>
          <p14:tracePt t="33886" x="2051050" y="3119438"/>
          <p14:tracePt t="33895" x="2060575" y="3119438"/>
          <p14:tracePt t="33902" x="2097088" y="3119438"/>
          <p14:tracePt t="33910" x="2133600" y="3119438"/>
          <p14:tracePt t="33918" x="2160588" y="3109913"/>
          <p14:tracePt t="33926" x="2197100" y="3109913"/>
          <p14:tracePt t="33934" x="2214563" y="3109913"/>
          <p14:tracePt t="33950" x="2233613" y="3109913"/>
          <p14:tracePt t="33958" x="2243138" y="3109913"/>
          <p14:tracePt t="33966" x="2260600" y="3109913"/>
          <p14:tracePt t="34014" x="2270125" y="3100388"/>
          <p14:tracePt t="34112" x="2279650" y="3100388"/>
          <p14:tracePt t="34126" x="2324100" y="3090863"/>
          <p14:tracePt t="34134" x="2433638" y="3082925"/>
          <p14:tracePt t="34142" x="2570163" y="3054350"/>
          <p14:tracePt t="34150" x="2698750" y="3036888"/>
          <p14:tracePt t="34159" x="2844800" y="3017838"/>
          <p14:tracePt t="34166" x="2990850" y="3009900"/>
          <p14:tracePt t="34174" x="3100388" y="3009900"/>
          <p14:tracePt t="34182" x="3208338" y="2982913"/>
          <p14:tracePt t="34191" x="3273425" y="2982913"/>
          <p14:tracePt t="34198" x="3346450" y="2982913"/>
          <p14:tracePt t="34207" x="3373438" y="2982913"/>
          <p14:tracePt t="34414" x="3363913" y="2982913"/>
          <p14:tracePt t="34422" x="3208338" y="2982913"/>
          <p14:tracePt t="34430" x="3008313" y="3000375"/>
          <p14:tracePt t="34440" x="2817813" y="3046413"/>
          <p14:tracePt t="34451" x="2635250" y="3054350"/>
          <p14:tracePt t="34456" x="2489200" y="3073400"/>
          <p14:tracePt t="34466" x="2360613" y="3090863"/>
          <p14:tracePt t="34472" x="2306638" y="3090863"/>
          <p14:tracePt t="34480" x="2287588" y="3090863"/>
          <p14:tracePt t="34487" x="2260600" y="3090863"/>
          <p14:tracePt t="34542" x="2251075" y="3090863"/>
          <p14:tracePt t="34550" x="2251075" y="3073400"/>
          <p14:tracePt t="34558" x="2251075" y="3063875"/>
          <p14:tracePt t="34566" x="2243138" y="3054350"/>
          <p14:tracePt t="34574" x="2243138" y="3036888"/>
          <p14:tracePt t="34590" x="2243138" y="3027363"/>
          <p14:tracePt t="34614" x="2243138" y="3017838"/>
          <p14:tracePt t="34648" x="2243138" y="3000375"/>
          <p14:tracePt t="34655" x="2243138" y="2990850"/>
          <p14:tracePt t="34664" x="2251075" y="2973388"/>
          <p14:tracePt t="34672" x="2270125" y="2963863"/>
          <p14:tracePt t="34683" x="2287588" y="2946400"/>
          <p14:tracePt t="34688" x="2324100" y="2936875"/>
          <p14:tracePt t="34696" x="2360613" y="2927350"/>
          <p14:tracePt t="34702" x="2443163" y="2881313"/>
          <p14:tracePt t="34710" x="2506663" y="2873375"/>
          <p14:tracePt t="34718" x="2598738" y="2863850"/>
          <p14:tracePt t="34726" x="2698750" y="2817813"/>
          <p14:tracePt t="34734" x="2808288" y="2790825"/>
          <p14:tracePt t="34742" x="2881313" y="2790825"/>
          <p14:tracePt t="34750" x="2925763" y="2781300"/>
          <p14:tracePt t="34758" x="2990850" y="2754313"/>
          <p14:tracePt t="34774" x="2998788" y="2754313"/>
          <p14:tracePt t="34815" x="3027363" y="2754313"/>
          <p14:tracePt t="34831" x="3035300" y="2754313"/>
          <p14:tracePt t="34840" x="3054350" y="2754313"/>
          <p14:tracePt t="34848" x="3063875" y="2771775"/>
          <p14:tracePt t="34854" x="3081338" y="2800350"/>
          <p14:tracePt t="34863" x="3090863" y="2808288"/>
          <p14:tracePt t="34872" x="3090863" y="2827338"/>
          <p14:tracePt t="34886" x="3100388" y="2844800"/>
          <p14:tracePt t="34895" x="3108325" y="2854325"/>
          <p14:tracePt t="34959" x="3108325" y="2873375"/>
          <p14:tracePt t="34967" x="3108325" y="2881313"/>
          <p14:tracePt t="34974" x="3108325" y="2900363"/>
          <p14:tracePt t="34983" x="3100388" y="2900363"/>
          <p14:tracePt t="34990" x="3081338" y="2917825"/>
          <p14:tracePt t="34999" x="3063875" y="2946400"/>
          <p14:tracePt t="35007" x="3044825" y="2954338"/>
          <p14:tracePt t="35015" x="3027363" y="2973388"/>
          <p14:tracePt t="35022" x="3017838" y="2982913"/>
          <p14:tracePt t="35030" x="3008313" y="2982913"/>
          <p14:tracePt t="35038" x="2998788" y="2982913"/>
          <p14:tracePt t="35062" x="2990850" y="2982913"/>
          <p14:tracePt t="35095" x="2990850" y="2990850"/>
          <p14:tracePt t="35102" x="2981325" y="3000375"/>
          <p14:tracePt t="35111" x="2962275" y="3017838"/>
          <p14:tracePt t="35119" x="2954338" y="3027363"/>
          <p14:tracePt t="35126" x="2925763" y="3054350"/>
          <p14:tracePt t="35135" x="2908300" y="3063875"/>
          <p14:tracePt t="35143" x="2862263" y="3082925"/>
          <p14:tracePt t="35151" x="2844800" y="3100388"/>
          <p14:tracePt t="35159" x="2817813" y="3127375"/>
          <p14:tracePt t="35166" x="2798763" y="3136900"/>
          <p14:tracePt t="35175" x="2752725" y="3163888"/>
          <p14:tracePt t="35183" x="2744788" y="3173413"/>
          <p14:tracePt t="35191" x="2716213" y="3182938"/>
          <p14:tracePt t="35360" x="2716213" y="3173413"/>
          <p14:tracePt t="35369" x="2716213" y="3163888"/>
          <p14:tracePt t="35375" x="2716213" y="3155950"/>
          <p14:tracePt t="35383" x="2716213" y="3119438"/>
          <p14:tracePt t="35399" x="2716213" y="3090863"/>
          <p14:tracePt t="35406" x="2716213" y="3082925"/>
          <p14:tracePt t="35422" x="2716213" y="3073400"/>
          <p14:tracePt t="36558" x="2716213" y="3063875"/>
          <p14:tracePt t="36566" x="2716213" y="3046413"/>
          <p14:tracePt t="36582" x="2708275" y="3036888"/>
          <p14:tracePt t="36622" x="2698750" y="3036888"/>
          <p14:tracePt t="36878" x="2671763" y="3046413"/>
          <p14:tracePt t="36886" x="2598738" y="3119438"/>
          <p14:tracePt t="36895" x="2543175" y="3163888"/>
          <p14:tracePt t="36902" x="2452688" y="3228975"/>
          <p14:tracePt t="36910" x="2397125" y="3255963"/>
          <p14:tracePt t="36918" x="2316163" y="3328988"/>
          <p14:tracePt t="36926" x="2270125" y="3382963"/>
          <p14:tracePt t="36934" x="2187575" y="3438525"/>
          <p14:tracePt t="36942" x="2124075" y="3482975"/>
          <p14:tracePt t="36950" x="2087563" y="3519488"/>
          <p14:tracePt t="36958" x="2041525" y="3556000"/>
          <p14:tracePt t="36966" x="2005013" y="3575050"/>
          <p14:tracePt t="36974" x="1978025" y="3602038"/>
          <p14:tracePt t="36983" x="1968500" y="3611563"/>
          <p14:tracePt t="36990" x="1951038" y="3621088"/>
          <p14:tracePt t="36998" x="1941513" y="3638550"/>
          <p14:tracePt t="37113" x="1924050" y="3638550"/>
          <p14:tracePt t="37119" x="1887538" y="3638550"/>
          <p14:tracePt t="37128" x="1814513" y="3638550"/>
          <p14:tracePt t="37135" x="1751013" y="3665538"/>
          <p14:tracePt t="37142" x="1704975" y="3702050"/>
          <p14:tracePt t="37150" x="1658938" y="3738563"/>
          <p14:tracePt t="37158" x="1631950" y="3767138"/>
          <p14:tracePt t="37166" x="1585913" y="3830638"/>
          <p14:tracePt t="37174" x="1568450" y="3848100"/>
          <p14:tracePt t="37182" x="1541463" y="3875088"/>
          <p14:tracePt t="37192" x="1522413" y="3894138"/>
          <p14:tracePt t="37198" x="1485900" y="3903663"/>
          <p14:tracePt t="37319" x="1476375" y="3903663"/>
          <p14:tracePt t="37327" x="1458913" y="3903663"/>
          <p14:tracePt t="37336" x="1449388" y="3903663"/>
          <p14:tracePt t="37342" x="1439863" y="3894138"/>
          <p14:tracePt t="37350" x="1431925" y="3875088"/>
          <p14:tracePt t="37366" x="1431925" y="3867150"/>
          <p14:tracePt t="37382" x="1431925" y="3857625"/>
          <p14:tracePt t="37390" x="1431925" y="3848100"/>
          <p14:tracePt t="37423" x="1431925" y="3840163"/>
          <p14:tracePt t="37448" x="1431925" y="3830638"/>
          <p14:tracePt t="37454" x="1431925" y="3811588"/>
          <p14:tracePt t="37478" x="1431925" y="3794125"/>
          <p14:tracePt t="37486" x="1439863" y="3784600"/>
          <p14:tracePt t="37494" x="1449388" y="3775075"/>
          <p14:tracePt t="37510" x="1458913" y="3767138"/>
          <p14:tracePt t="37518" x="1458913" y="3748088"/>
          <p14:tracePt t="37526" x="1458913" y="3730625"/>
          <p14:tracePt t="37535" x="1458913" y="3721100"/>
          <p14:tracePt t="37542" x="1468438" y="3711575"/>
          <p14:tracePt t="37558" x="1468438" y="3702050"/>
          <p14:tracePt t="37574" x="1468438" y="3694113"/>
          <p14:tracePt t="37866" x="1468438" y="3684588"/>
          <p14:tracePt t="37877" x="1468438" y="3675063"/>
          <p14:tracePt t="37880" x="1468438" y="3665538"/>
          <p14:tracePt t="37886" x="1476375" y="3629025"/>
          <p14:tracePt t="37895" x="1485900" y="3621088"/>
          <p14:tracePt t="37902" x="1485900" y="3611563"/>
          <p14:tracePt t="37910" x="1504950" y="3592513"/>
          <p14:tracePt t="37926" x="1512888" y="3592513"/>
          <p14:tracePt t="37934" x="1522413" y="3584575"/>
          <p14:tracePt t="38070" x="1522413" y="3592513"/>
          <p14:tracePt t="38086" x="1522413" y="3602038"/>
          <p14:tracePt t="38095" x="1522413" y="3621088"/>
          <p14:tracePt t="38246" x="1522413" y="3629025"/>
          <p14:tracePt t="38262" x="1541463" y="3638550"/>
          <p14:tracePt t="38270" x="1641475" y="3638550"/>
          <p14:tracePt t="38278" x="1714500" y="3638550"/>
          <p14:tracePt t="38286" x="1787525" y="3638550"/>
          <p14:tracePt t="38295" x="1841500" y="3638550"/>
          <p14:tracePt t="38303" x="1868488" y="3638550"/>
          <p14:tracePt t="38351" x="1878013" y="3638550"/>
          <p14:tracePt t="38486" x="1887538" y="3638550"/>
          <p14:tracePt t="39023" x="1895475" y="3638550"/>
          <p14:tracePt t="39095" x="1895475" y="3648075"/>
          <p14:tracePt t="39153" x="1931988" y="3657600"/>
          <p14:tracePt t="39160" x="1978025" y="3648075"/>
          <p14:tracePt t="39169" x="2033588" y="3629025"/>
          <p14:tracePt t="39176" x="2097088" y="3611563"/>
          <p14:tracePt t="39184" x="2143125" y="3602038"/>
          <p14:tracePt t="39191" x="2160588" y="3592513"/>
          <p14:tracePt t="39199" x="2179638" y="3592513"/>
          <p14:tracePt t="39206" x="2197100" y="3584575"/>
          <p14:tracePt t="39319" x="2197100" y="3575050"/>
          <p14:tracePt t="39704" x="2224088" y="3575050"/>
          <p14:tracePt t="39712" x="2260600" y="3584575"/>
          <p14:tracePt t="39718" x="2279650" y="3584575"/>
          <p14:tracePt t="39831" x="2287588" y="3584575"/>
          <p14:tracePt t="39838" x="2316163" y="3584575"/>
          <p14:tracePt t="39846" x="2360613" y="3584575"/>
          <p14:tracePt t="39854" x="2379663" y="3584575"/>
          <p14:tracePt t="39863" x="2406650" y="3584575"/>
          <p14:tracePt t="39881" x="2425700" y="3584575"/>
          <p14:tracePt t="39950" x="2443163" y="3584575"/>
          <p14:tracePt t="39967" x="2452688" y="3584575"/>
          <p14:tracePt t="40023" x="2470150" y="3584575"/>
          <p14:tracePt t="40031" x="2498725" y="3575050"/>
          <p14:tracePt t="40038" x="2506663" y="3575050"/>
          <p14:tracePt t="40046" x="2516188" y="3575050"/>
          <p14:tracePt t="40054" x="2543175" y="3575050"/>
          <p14:tracePt t="40070" x="2552700" y="3575050"/>
          <p14:tracePt t="40136" x="2552700" y="3565525"/>
          <p14:tracePt t="40470" x="2552700" y="3584575"/>
          <p14:tracePt t="40478" x="2525713" y="3602038"/>
          <p14:tracePt t="40486" x="2498725" y="3629025"/>
          <p14:tracePt t="40494" x="2479675" y="3638550"/>
          <p14:tracePt t="40503" x="2452688" y="3638550"/>
          <p14:tracePt t="40511" x="2433638" y="3648075"/>
          <p14:tracePt t="40518" x="2406650" y="3665538"/>
          <p14:tracePt t="40526" x="2389188" y="3675063"/>
          <p14:tracePt t="40534" x="2370138" y="3675063"/>
          <p14:tracePt t="40542" x="2352675" y="3684588"/>
          <p14:tracePt t="40559" x="2333625" y="3694113"/>
          <p14:tracePt t="40663" x="2316163" y="3694113"/>
          <p14:tracePt t="40678" x="2306638" y="3694113"/>
          <p14:tracePt t="40686" x="2297113" y="3684588"/>
          <p14:tracePt t="40695" x="2287588" y="3665538"/>
          <p14:tracePt t="40710" x="2279650" y="3648075"/>
          <p14:tracePt t="40734" x="2270125" y="3638550"/>
          <p14:tracePt t="40742" x="2260600" y="3638550"/>
          <p14:tracePt t="40758" x="2260600" y="3629025"/>
          <p14:tracePt t="40774" x="2260600" y="3621088"/>
          <p14:tracePt t="40943" x="2260600" y="3602038"/>
          <p14:tracePt t="40974" x="2260600" y="3584575"/>
          <p14:tracePt t="40982" x="2270125" y="3565525"/>
          <p14:tracePt t="40990" x="2306638" y="3548063"/>
          <p14:tracePt t="40998" x="2333625" y="3538538"/>
          <p14:tracePt t="41007" x="2360613" y="3519488"/>
          <p14:tracePt t="41014" x="2379663" y="3519488"/>
          <p14:tracePt t="41022" x="2397125" y="3519488"/>
          <p14:tracePt t="41086" x="2406650" y="3519488"/>
          <p14:tracePt t="41110" x="2406650" y="3529013"/>
          <p14:tracePt t="41126" x="2406650" y="3538538"/>
          <p14:tracePt t="41134" x="2406650" y="3548063"/>
          <p14:tracePt t="41150" x="2406650" y="3565525"/>
          <p14:tracePt t="41191" x="2406650" y="3575050"/>
          <p14:tracePt t="41383" x="2406650" y="3584575"/>
          <p14:tracePt t="41391" x="2416175" y="3611563"/>
          <p14:tracePt t="41407" x="2425700" y="3621088"/>
          <p14:tracePt t="41510" x="2452688" y="3621088"/>
          <p14:tracePt t="41519" x="2470150" y="3611563"/>
          <p14:tracePt t="41526" x="2489200" y="3602038"/>
          <p14:tracePt t="41534" x="2506663" y="3592513"/>
          <p14:tracePt t="41542" x="2525713" y="3584575"/>
          <p14:tracePt t="41550" x="2533650" y="3575050"/>
          <p14:tracePt t="41558" x="2552700" y="3565525"/>
          <p14:tracePt t="41600" x="2579688" y="3556000"/>
          <p14:tracePt t="41608" x="2589213" y="3556000"/>
          <p14:tracePt t="41614" x="2598738" y="3548063"/>
          <p14:tracePt t="41622" x="2616200" y="3548063"/>
          <p14:tracePt t="42024" x="2579688" y="3575050"/>
          <p14:tracePt t="42031" x="2562225" y="3584575"/>
          <p14:tracePt t="42038" x="2516188" y="3611563"/>
          <p14:tracePt t="42046" x="2498725" y="3629025"/>
          <p14:tracePt t="42054" x="2479675" y="3638550"/>
          <p14:tracePt t="42063" x="2470150" y="3638550"/>
          <p14:tracePt t="42070" x="2443163" y="3648075"/>
          <p14:tracePt t="42078" x="2425700" y="3657600"/>
          <p14:tracePt t="42086" x="2406650" y="3675063"/>
          <p14:tracePt t="42095" x="2389188" y="3675063"/>
          <p14:tracePt t="42118" x="2379663" y="3675063"/>
          <p14:tracePt t="42183" x="2360613" y="3684588"/>
          <p14:tracePt t="42193" x="2306638" y="3694113"/>
          <p14:tracePt t="42202" x="2206625" y="3721100"/>
          <p14:tracePt t="42211" x="2078038" y="3738563"/>
          <p14:tracePt t="42217" x="1987550" y="3748088"/>
          <p14:tracePt t="42222" x="1924050" y="3767138"/>
          <p14:tracePt t="42230" x="1887538" y="3767138"/>
          <p14:tracePt t="42238" x="1841500" y="3784600"/>
          <p14:tracePt t="42254" x="1831975" y="3794125"/>
          <p14:tracePt t="42374" x="1824038" y="3794125"/>
          <p14:tracePt t="42390" x="1824038" y="3784600"/>
          <p14:tracePt t="42398" x="1824038" y="3775075"/>
          <p14:tracePt t="42415" x="1824038" y="3767138"/>
          <p14:tracePt t="42430" x="1824038" y="3757613"/>
          <p14:tracePt t="42446" x="1824038" y="3738563"/>
          <p14:tracePt t="42454" x="1831975" y="3721100"/>
          <p14:tracePt t="42470" x="1841500" y="3702050"/>
          <p14:tracePt t="42494" x="1841500" y="3694113"/>
          <p14:tracePt t="42502" x="1851025" y="3684588"/>
          <p14:tracePt t="42577" x="1851025" y="3675063"/>
          <p14:tracePt t="42590" x="1851025" y="3657600"/>
          <p14:tracePt t="42598" x="1860550" y="3657600"/>
          <p14:tracePt t="42606" x="1878013" y="3638550"/>
          <p14:tracePt t="42614" x="1878013" y="3629025"/>
          <p14:tracePt t="42630" x="1887538" y="3621088"/>
          <p14:tracePt t="42896" x="1878013" y="3629025"/>
          <p14:tracePt t="42902" x="1868488" y="3638550"/>
          <p14:tracePt t="42911" x="1841500" y="3648075"/>
          <p14:tracePt t="42918" x="1824038" y="3665538"/>
          <p14:tracePt t="42926" x="1804988" y="3675063"/>
          <p14:tracePt t="42942" x="1795463" y="3684588"/>
          <p14:tracePt t="43303" x="1804988" y="3684588"/>
          <p14:tracePt t="43311" x="1824038" y="3665538"/>
          <p14:tracePt t="43318" x="1860550" y="3638550"/>
          <p14:tracePt t="43326" x="1868488" y="3638550"/>
          <p14:tracePt t="43334" x="1895475" y="3629025"/>
          <p14:tracePt t="43342" x="1895475" y="3621088"/>
          <p14:tracePt t="43358" x="1905000" y="3621088"/>
          <p14:tracePt t="43670" x="1905000" y="3657600"/>
          <p14:tracePt t="43678" x="1905000" y="3684588"/>
          <p14:tracePt t="43686" x="1905000" y="3721100"/>
          <p14:tracePt t="43694" x="1924050" y="3757613"/>
          <p14:tracePt t="43702" x="1924050" y="3767138"/>
          <p14:tracePt t="45377" x="1924050" y="3794125"/>
          <p14:tracePt t="45383" x="1924050" y="3803650"/>
          <p14:tracePt t="46175" x="1924050" y="3811588"/>
          <p14:tracePt t="46193" x="1924050" y="3821113"/>
          <p14:tracePt t="46199" x="1924050" y="3840163"/>
          <p14:tracePt t="46224" x="1924050" y="3848100"/>
          <p14:tracePt t="46240" x="1924050" y="3857625"/>
          <p14:tracePt t="46263" x="1924050" y="3884613"/>
          <p14:tracePt t="46327" x="1924050" y="3894138"/>
          <p14:tracePt t="46464" x="1924050" y="3911600"/>
          <p14:tracePt t="46470" x="1924050" y="3930650"/>
          <p14:tracePt t="46478" x="1924050" y="3940175"/>
          <p14:tracePt t="46494" x="1924050" y="3967163"/>
          <p14:tracePt t="46502" x="1924050" y="3976688"/>
          <p14:tracePt t="46511" x="1924050" y="3984625"/>
          <p14:tracePt t="46631" x="1924050" y="4013200"/>
          <p14:tracePt t="46639" x="1924050" y="4049713"/>
          <p14:tracePt t="46647" x="1924050" y="4057650"/>
          <p14:tracePt t="46663" x="1924050" y="4067175"/>
          <p14:tracePt t="46670" x="1924050" y="4076700"/>
          <p14:tracePt t="46678" x="1924050" y="4094163"/>
          <p14:tracePt t="47944" x="1941513" y="4086225"/>
          <p14:tracePt t="47952" x="1978025" y="4086225"/>
          <p14:tracePt t="47960" x="2005013" y="4067175"/>
          <p14:tracePt t="47966" x="2024063" y="4067175"/>
          <p14:tracePt t="47974" x="2041525" y="4057650"/>
          <p14:tracePt t="47982" x="2060575" y="4057650"/>
          <p14:tracePt t="47990" x="2070100" y="4057650"/>
          <p14:tracePt t="47998" x="2087563" y="4049713"/>
          <p14:tracePt t="48014" x="2114550" y="4040188"/>
          <p14:tracePt t="48022" x="2133600" y="4013200"/>
          <p14:tracePt t="48030" x="2151063" y="4003675"/>
          <p14:tracePt t="48038" x="2170113" y="3994150"/>
          <p14:tracePt t="48047" x="2233613" y="3967163"/>
          <p14:tracePt t="48054" x="2233613" y="3957638"/>
          <p14:tracePt t="48062" x="2279650" y="3940175"/>
          <p14:tracePt t="48070" x="2306638" y="3940175"/>
          <p14:tracePt t="48078" x="2324100" y="3911600"/>
          <p14:tracePt t="48086" x="2379663" y="3894138"/>
          <p14:tracePt t="48094" x="2443163" y="3884613"/>
          <p14:tracePt t="48102" x="2470150" y="3884613"/>
          <p14:tracePt t="48111" x="2498725" y="3884613"/>
          <p14:tracePt t="48118" x="2543175" y="3884613"/>
          <p14:tracePt t="48127" x="2570163" y="3857625"/>
          <p14:tracePt t="48134" x="2598738" y="3857625"/>
          <p14:tracePt t="48142" x="2625725" y="3857625"/>
          <p14:tracePt t="48150" x="2671763" y="3857625"/>
          <p14:tracePt t="48158" x="2698750" y="3857625"/>
          <p14:tracePt t="48166" x="2771775" y="3857625"/>
          <p14:tracePt t="48175" x="2862263" y="3857625"/>
          <p14:tracePt t="48184" x="2954338" y="3867150"/>
          <p14:tracePt t="48194" x="3063875" y="3875088"/>
          <p14:tracePt t="48200" x="3163888" y="3894138"/>
          <p14:tracePt t="48209" x="3254375" y="3894138"/>
          <p14:tracePt t="48216" x="3281363" y="3911600"/>
          <p14:tracePt t="48223" x="3327400" y="3911600"/>
          <p14:tracePt t="48239" x="3336925" y="3911600"/>
          <p14:tracePt t="48526" x="3336925" y="3921125"/>
          <p14:tracePt t="48535" x="3346450" y="3930650"/>
          <p14:tracePt t="48542" x="3354388" y="3940175"/>
          <p14:tracePt t="48550" x="3354388" y="3948113"/>
          <p14:tracePt t="48591" x="3354388" y="3957638"/>
          <p14:tracePt t="48736" x="3354388" y="3967163"/>
          <p14:tracePt t="48744" x="3354388" y="3984625"/>
          <p14:tracePt t="48752" x="3363913" y="3994150"/>
          <p14:tracePt t="48766" x="3363913" y="4003675"/>
          <p14:tracePt t="48783" x="3373438" y="4013200"/>
          <p14:tracePt t="48791" x="3373438" y="4021138"/>
          <p14:tracePt t="49542" x="3382963" y="4030663"/>
          <p14:tracePt t="49550" x="3390900" y="4030663"/>
          <p14:tracePt t="82446" x="3373438" y="4040188"/>
          <p14:tracePt t="82455" x="3354388" y="4040188"/>
          <p14:tracePt t="82465" x="3317875" y="4049713"/>
          <p14:tracePt t="82526" x="3300413" y="4049713"/>
          <p14:tracePt t="82535" x="3254375" y="4013200"/>
          <p14:tracePt t="82542" x="3236913" y="3948113"/>
          <p14:tracePt t="82550" x="3190875" y="3875088"/>
          <p14:tracePt t="82558" x="3171825" y="3811588"/>
          <p14:tracePt t="82569" x="3154363" y="3767138"/>
          <p14:tracePt t="82577" x="3154363" y="3730625"/>
          <p14:tracePt t="82586" x="3136900" y="3694113"/>
          <p14:tracePt t="82594" x="3127375" y="3675063"/>
          <p14:tracePt t="82600" x="3117850" y="3648075"/>
          <p14:tracePt t="82608" x="3117850" y="3638550"/>
          <p14:tracePt t="82614" x="3108325" y="3629025"/>
          <p14:tracePt t="82638" x="3108325" y="3621088"/>
          <p14:tracePt t="83118" x="3108325" y="3629025"/>
          <p14:tracePt t="83127" x="3108325" y="3638550"/>
          <p14:tracePt t="83134" x="3108325" y="3657600"/>
          <p14:tracePt t="83143" x="3108325" y="3684588"/>
          <p14:tracePt t="83150" x="3108325" y="3711575"/>
          <p14:tracePt t="83158" x="3108325" y="3730625"/>
          <p14:tracePt t="83166" x="3108325" y="3775075"/>
          <p14:tracePt t="83174" x="3127375" y="3794125"/>
          <p14:tracePt t="83182" x="3136900" y="3811588"/>
          <p14:tracePt t="83192" x="3144838" y="3830638"/>
          <p14:tracePt t="83352" x="3154363" y="3840163"/>
          <p14:tracePt t="83359" x="3154363" y="3857625"/>
          <p14:tracePt t="83368" x="3190875" y="3884613"/>
          <p14:tracePt t="83376" x="3217863" y="3894138"/>
          <p14:tracePt t="83383" x="3254375" y="3930650"/>
          <p14:tracePt t="83391" x="3281363" y="3957638"/>
          <p14:tracePt t="83398" x="3309938" y="3976688"/>
          <p14:tracePt t="83407" x="3354388" y="4013200"/>
          <p14:tracePt t="83415" x="3390900" y="4057650"/>
          <p14:tracePt t="83424" x="3427413" y="4094163"/>
          <p14:tracePt t="83431" x="3473450" y="4159250"/>
          <p14:tracePt t="83439" x="3527425" y="4195763"/>
          <p14:tracePt t="83447" x="3592513" y="4259263"/>
          <p14:tracePt t="83455" x="3609975" y="4295775"/>
          <p14:tracePt t="83463" x="3646488" y="4340225"/>
          <p14:tracePt t="83470" x="3709988" y="4386263"/>
          <p14:tracePt t="83478" x="3709988" y="4395788"/>
          <p14:tracePt t="83486" x="3729038" y="4413250"/>
          <p14:tracePt t="83494" x="3738563" y="4441825"/>
          <p14:tracePt t="83503" x="3746500" y="4449763"/>
          <p14:tracePt t="83703" x="3746500" y="4441825"/>
          <p14:tracePt t="83719" x="3746500" y="4432300"/>
          <p14:tracePt t="83734" x="3746500" y="4413250"/>
          <p14:tracePt t="83742" x="3746500" y="4395788"/>
          <p14:tracePt t="83750" x="3746500" y="4386263"/>
          <p14:tracePt t="83758" x="3746500" y="4359275"/>
          <p14:tracePt t="83766" x="3746500" y="4349750"/>
          <p14:tracePt t="83775" x="3746500" y="4332288"/>
          <p14:tracePt t="83782" x="3746500" y="4322763"/>
          <p14:tracePt t="83791" x="3746500" y="4286250"/>
          <p14:tracePt t="83798" x="3746500" y="4268788"/>
          <p14:tracePt t="83807" x="3746500" y="4222750"/>
          <p14:tracePt t="83814" x="3746500" y="4195763"/>
          <p14:tracePt t="83822" x="3746500" y="4167188"/>
          <p14:tracePt t="83830" x="3746500" y="4122738"/>
          <p14:tracePt t="83838" x="3746500" y="4113213"/>
          <p14:tracePt t="83847" x="3746500" y="4076700"/>
          <p14:tracePt t="83854" x="3756025" y="4067175"/>
          <p14:tracePt t="83870" x="3765550" y="4057650"/>
          <p14:tracePt t="83879" x="3775075" y="4049713"/>
          <p14:tracePt t="83942" x="3802063" y="4040188"/>
          <p14:tracePt t="83958" x="3838575" y="4040188"/>
          <p14:tracePt t="83967" x="3875088" y="4049713"/>
          <p14:tracePt t="83975" x="3902075" y="4067175"/>
          <p14:tracePt t="83982" x="3919538" y="4103688"/>
          <p14:tracePt t="83991" x="3956050" y="4130675"/>
          <p14:tracePt t="83998" x="3975100" y="4176713"/>
          <p14:tracePt t="84007" x="4011613" y="4213225"/>
          <p14:tracePt t="84014" x="4029075" y="4240213"/>
          <p14:tracePt t="84022" x="4048125" y="4286250"/>
          <p14:tracePt t="84030" x="4075113" y="4313238"/>
          <p14:tracePt t="84038" x="4084638" y="4340225"/>
          <p14:tracePt t="84046" x="4102100" y="4368800"/>
          <p14:tracePt t="84055" x="4102100" y="4395788"/>
          <p14:tracePt t="84062" x="4111625" y="4413250"/>
          <p14:tracePt t="84070" x="4111625" y="4441825"/>
          <p14:tracePt t="84078" x="4111625" y="4459288"/>
          <p14:tracePt t="84086" x="4111625" y="4478338"/>
          <p14:tracePt t="84102" x="4111625" y="4486275"/>
          <p14:tracePt t="84111" x="4121150" y="4495800"/>
          <p14:tracePt t="84158" x="4102100" y="4514850"/>
          <p14:tracePt t="84166" x="4038600" y="4532313"/>
          <p14:tracePt t="84174" x="3984625" y="4559300"/>
          <p14:tracePt t="84182" x="3902075" y="4595813"/>
          <p14:tracePt t="84192" x="3856038" y="4605338"/>
          <p14:tracePt t="84198" x="3792538" y="4632325"/>
          <p14:tracePt t="84207" x="3746500" y="4660900"/>
          <p14:tracePt t="84214" x="3729038" y="4668838"/>
          <p14:tracePt t="84222" x="3702050" y="4678363"/>
          <p14:tracePt t="84230" x="3692525" y="4678363"/>
          <p14:tracePt t="84238" x="3683000" y="4678363"/>
          <p14:tracePt t="84254" x="3665538" y="4678363"/>
          <p14:tracePt t="84310" x="3656013" y="4678363"/>
          <p14:tracePt t="84318" x="3646488" y="4678363"/>
          <p14:tracePt t="84327" x="3556000" y="4641850"/>
          <p14:tracePt t="84334" x="3490913" y="4605338"/>
          <p14:tracePt t="84342" x="3409950" y="4532313"/>
          <p14:tracePt t="84350" x="3327400" y="4459288"/>
          <p14:tracePt t="84358" x="3236913" y="4376738"/>
          <p14:tracePt t="84366" x="3154363" y="4295775"/>
          <p14:tracePt t="84374" x="3044825" y="4167188"/>
          <p14:tracePt t="84383" x="2962275" y="4103688"/>
          <p14:tracePt t="84394" x="2898775" y="4021138"/>
          <p14:tracePt t="84400" x="2825750" y="3948113"/>
          <p14:tracePt t="84407" x="2762250" y="3867150"/>
          <p14:tracePt t="84414" x="2689225" y="3784600"/>
          <p14:tracePt t="84422" x="2635250" y="3730625"/>
          <p14:tracePt t="84430" x="2606675" y="3684588"/>
          <p14:tracePt t="84438" x="2579688" y="3665538"/>
          <p14:tracePt t="84446" x="2562225" y="3648075"/>
          <p14:tracePt t="84462" x="2552700" y="3638550"/>
          <p14:tracePt t="84639" x="2543175" y="3602038"/>
          <p14:tracePt t="84647" x="2533650" y="3584575"/>
          <p14:tracePt t="84655" x="2516188" y="3556000"/>
          <p14:tracePt t="84672" x="2506663" y="3538538"/>
          <p14:tracePt t="84686" x="2506663" y="3529013"/>
          <p14:tracePt t="84768" x="2506663" y="3556000"/>
          <p14:tracePt t="84776" x="2506663" y="3592513"/>
          <p14:tracePt t="84782" x="2506663" y="3602038"/>
          <p14:tracePt t="84791" x="2506663" y="3638550"/>
          <p14:tracePt t="84798" x="2525713" y="3657600"/>
          <p14:tracePt t="84807" x="2543175" y="3675063"/>
          <p14:tracePt t="84816" x="2562225" y="3711575"/>
          <p14:tracePt t="84822" x="2570163" y="3730625"/>
          <p14:tracePt t="84830" x="2570163" y="3738563"/>
          <p14:tracePt t="84992" x="2570163" y="3730625"/>
          <p14:tracePt t="84998" x="2552700" y="3711575"/>
          <p14:tracePt t="85006" x="2552700" y="3702050"/>
          <p14:tracePt t="85030" x="2552700" y="3694113"/>
          <p14:tracePt t="85054" x="2552700" y="3665538"/>
          <p14:tracePt t="85070" x="2552700" y="3657600"/>
          <p14:tracePt t="85078" x="2552700" y="3648075"/>
          <p14:tracePt t="85086" x="2552700" y="3629025"/>
          <p14:tracePt t="85095" x="2543175" y="3611563"/>
          <p14:tracePt t="85110" x="2543175" y="3602038"/>
          <p14:tracePt t="85118" x="2543175" y="3584575"/>
          <p14:tracePt t="85126" x="2533650" y="3565525"/>
          <p14:tracePt t="85142" x="2533650" y="3548063"/>
          <p14:tracePt t="85150" x="2533650" y="3529013"/>
          <p14:tracePt t="85158" x="2533650" y="3511550"/>
          <p14:tracePt t="85166" x="2533650" y="3492500"/>
          <p14:tracePt t="85173" x="2533650" y="3475038"/>
          <p14:tracePt t="85182" x="2533650" y="3446463"/>
          <p14:tracePt t="85191" x="2533650" y="3429000"/>
          <p14:tracePt t="85198" x="2533650" y="3419475"/>
          <p14:tracePt t="85207" x="2533650" y="3392488"/>
          <p14:tracePt t="85214" x="2533650" y="3382963"/>
          <p14:tracePt t="85222" x="2533650" y="3375025"/>
          <p14:tracePt t="85230" x="2533650" y="3355975"/>
          <p14:tracePt t="85238" x="2533650" y="3346450"/>
          <p14:tracePt t="85246" x="2533650" y="3338513"/>
          <p14:tracePt t="85257" x="2543175" y="3328988"/>
          <p14:tracePt t="85262" x="2562225" y="3319463"/>
          <p14:tracePt t="85278" x="2570163" y="3319463"/>
          <p14:tracePt t="85286" x="2579688" y="3309938"/>
          <p14:tracePt t="85294" x="2579688" y="3302000"/>
          <p14:tracePt t="85302" x="2589213" y="3292475"/>
          <p14:tracePt t="85310" x="2598738" y="3292475"/>
          <p14:tracePt t="85318" x="2616200" y="3292475"/>
          <p14:tracePt t="85326" x="2635250" y="3273425"/>
          <p14:tracePt t="85334" x="2662238" y="3265488"/>
          <p14:tracePt t="85342" x="2679700" y="3265488"/>
          <p14:tracePt t="85350" x="2725738" y="3255963"/>
          <p14:tracePt t="85359" x="2762250" y="3255963"/>
          <p14:tracePt t="85366" x="2781300" y="3255963"/>
          <p14:tracePt t="85374" x="2817813" y="3255963"/>
          <p14:tracePt t="85391" x="2825750" y="3255963"/>
          <p14:tracePt t="85407" x="2844800" y="3255963"/>
          <p14:tracePt t="85414" x="2862263" y="3273425"/>
          <p14:tracePt t="85422" x="2871788" y="3282950"/>
          <p14:tracePt t="85430" x="2881313" y="3282950"/>
          <p14:tracePt t="85438" x="2881313" y="3292475"/>
          <p14:tracePt t="85446" x="2889250" y="3302000"/>
          <p14:tracePt t="85456" x="2889250" y="3309938"/>
          <p14:tracePt t="85566" x="2889250" y="3319463"/>
          <p14:tracePt t="85582" x="2889250" y="3365500"/>
          <p14:tracePt t="85590" x="2889250" y="3392488"/>
          <p14:tracePt t="85598" x="2862263" y="3429000"/>
          <p14:tracePt t="85607" x="2844800" y="3455988"/>
          <p14:tracePt t="85614" x="2825750" y="3511550"/>
          <p14:tracePt t="85622" x="2789238" y="3548063"/>
          <p14:tracePt t="85630" x="2781300" y="3575050"/>
          <p14:tracePt t="85638" x="2744788" y="3621088"/>
          <p14:tracePt t="85646" x="2725738" y="3648075"/>
          <p14:tracePt t="85654" x="2708275" y="3684588"/>
          <p14:tracePt t="85663" x="2698750" y="3702050"/>
          <p14:tracePt t="85670" x="2689225" y="3711575"/>
          <p14:tracePt t="85678" x="2679700" y="3730625"/>
          <p14:tracePt t="85694" x="2679700" y="3748088"/>
          <p14:tracePt t="85702" x="2671763" y="3748088"/>
          <p14:tracePt t="85878" x="2662238" y="3738563"/>
          <p14:tracePt t="85886" x="2652713" y="3711575"/>
          <p14:tracePt t="85976" x="2652713" y="3694113"/>
          <p14:tracePt t="85983" x="2652713" y="3665538"/>
          <p14:tracePt t="85990" x="2643188" y="3648075"/>
          <p14:tracePt t="85998" x="2643188" y="3629025"/>
          <p14:tracePt t="86009" x="2643188" y="3602038"/>
          <p14:tracePt t="86014" x="2635250" y="3575050"/>
          <p14:tracePt t="86022" x="2635250" y="3565525"/>
          <p14:tracePt t="86030" x="2616200" y="3538538"/>
          <p14:tracePt t="86038" x="2616200" y="3529013"/>
          <p14:tracePt t="86046" x="2606675" y="3511550"/>
          <p14:tracePt t="86054" x="2606675" y="3492500"/>
          <p14:tracePt t="86070" x="2606675" y="3482975"/>
          <p14:tracePt t="86094" x="2606675" y="3475038"/>
          <p14:tracePt t="86246" x="2606675" y="3455988"/>
          <p14:tracePt t="86254" x="2606675" y="3446463"/>
          <p14:tracePt t="86263" x="2606675" y="3429000"/>
          <p14:tracePt t="86280" x="2616200" y="3419475"/>
          <p14:tracePt t="86574" x="2625725" y="3419475"/>
          <p14:tracePt t="86583" x="2671763" y="3438525"/>
          <p14:tracePt t="86590" x="2698750" y="3438525"/>
          <p14:tracePt t="86598" x="2716213" y="3446463"/>
          <p14:tracePt t="86840" x="2725738" y="3455988"/>
          <p14:tracePt t="86847" x="2744788" y="3465513"/>
          <p14:tracePt t="86863" x="2744788" y="3475038"/>
          <p14:tracePt t="86871" x="2744788" y="3482975"/>
          <p14:tracePt t="86895" x="2744788" y="3519488"/>
          <p14:tracePt t="86902" x="2744788" y="3538538"/>
          <p14:tracePt t="86910" x="2744788" y="3556000"/>
          <p14:tracePt t="86918" x="2744788" y="3575050"/>
          <p14:tracePt t="86934" x="2744788" y="3592513"/>
          <p14:tracePt t="86942" x="2744788" y="3602038"/>
          <p14:tracePt t="87046" x="2735263" y="3621088"/>
          <p14:tracePt t="87054" x="2716213" y="3657600"/>
          <p14:tracePt t="87062" x="2708275" y="3665538"/>
          <p14:tracePt t="87070" x="2698750" y="3665538"/>
          <p14:tracePt t="87078" x="2689225" y="3665538"/>
          <p14:tracePt t="87086" x="2671763" y="3675063"/>
          <p14:tracePt t="87110" x="2662238" y="3684588"/>
          <p14:tracePt t="87623" x="2652713" y="3675063"/>
          <p14:tracePt t="87631" x="2652713" y="3665538"/>
          <p14:tracePt t="87655" x="2652713" y="3648075"/>
          <p14:tracePt t="87662" x="2652713" y="3629025"/>
          <p14:tracePt t="87670" x="2652713" y="3611563"/>
          <p14:tracePt t="87678" x="2652713" y="3584575"/>
          <p14:tracePt t="87686" x="2652713" y="3575050"/>
          <p14:tracePt t="87694" x="2643188" y="3556000"/>
          <p14:tracePt t="87702" x="2635250" y="3529013"/>
          <p14:tracePt t="87710" x="2625725" y="3519488"/>
          <p14:tracePt t="87727" x="2625725" y="3511550"/>
          <p14:tracePt t="87734" x="2616200" y="3482975"/>
          <p14:tracePt t="88854" x="2579688" y="3538538"/>
          <p14:tracePt t="88863" x="2525713" y="3621088"/>
          <p14:tracePt t="88870" x="2506663" y="3648075"/>
          <p14:tracePt t="88878" x="2498725" y="3702050"/>
          <p14:tracePt t="88887" x="2479675" y="3767138"/>
          <p14:tracePt t="88895" x="2470150" y="3803650"/>
          <p14:tracePt t="88902" x="2470150" y="3875088"/>
          <p14:tracePt t="88910" x="2452688" y="3911600"/>
          <p14:tracePt t="88918" x="2452688" y="3967163"/>
          <p14:tracePt t="88926" x="2443163" y="4003675"/>
          <p14:tracePt t="88934" x="2433638" y="4040188"/>
          <p14:tracePt t="88942" x="2416175" y="4076700"/>
          <p14:tracePt t="88950" x="2406650" y="4094163"/>
          <p14:tracePt t="88958" x="2389188" y="4113213"/>
          <p14:tracePt t="88966" x="2379663" y="4149725"/>
          <p14:tracePt t="88974" x="2370138" y="4159250"/>
          <p14:tracePt t="88982" x="2343150" y="4195763"/>
          <p14:tracePt t="88990" x="2333625" y="4240213"/>
          <p14:tracePt t="88998" x="2279650" y="4303713"/>
          <p14:tracePt t="89007" x="2224088" y="4405313"/>
          <p14:tracePt t="89014" x="2197100" y="4478338"/>
          <p14:tracePt t="89022" x="2187575" y="4595813"/>
          <p14:tracePt t="89030" x="2187575" y="4724400"/>
          <p14:tracePt t="89038" x="2151063" y="4887913"/>
          <p14:tracePt t="89046" x="2151063" y="5033963"/>
          <p14:tracePt t="89054" x="2151063" y="5180013"/>
          <p14:tracePt t="89062" x="2124075" y="5343525"/>
          <p14:tracePt t="89070" x="2106613" y="5453063"/>
          <p14:tracePt t="89078" x="2078038" y="5562600"/>
          <p14:tracePt t="89086" x="2051050" y="5681663"/>
          <p14:tracePt t="89094" x="2041525" y="5754688"/>
          <p14:tracePt t="89102" x="2005013" y="5818188"/>
          <p14:tracePt t="89110" x="1978025" y="5864225"/>
          <p14:tracePt t="89118" x="1978025" y="5873750"/>
          <p14:tracePt t="89126" x="1960563" y="5891213"/>
          <p14:tracePt t="89519" x="1941513" y="5891213"/>
          <p14:tracePt t="89527" x="1860550" y="5891213"/>
          <p14:tracePt t="89534" x="1824038" y="5891213"/>
          <p14:tracePt t="89542" x="1787525" y="5891213"/>
          <p14:tracePt t="89550" x="1758950" y="5891213"/>
          <p14:tracePt t="89558" x="1741488" y="5891213"/>
          <p14:tracePt t="89582" x="1731963" y="5891213"/>
          <p14:tracePt t="90232" x="1751013" y="5891213"/>
          <p14:tracePt t="90240" x="1824038" y="5891213"/>
          <p14:tracePt t="90248" x="1951038" y="5891213"/>
          <p14:tracePt t="90257" x="2078038" y="5891213"/>
          <p14:tracePt t="90264" x="2151063" y="5891213"/>
          <p14:tracePt t="90271" x="2224088" y="5891213"/>
          <p14:tracePt t="90281" x="2279650" y="5891213"/>
          <p14:tracePt t="90286" x="2324100" y="5891213"/>
          <p14:tracePt t="90294" x="2360613" y="5891213"/>
          <p14:tracePt t="90302" x="2370138" y="5891213"/>
          <p14:tracePt t="90310" x="2379663" y="5891213"/>
          <p14:tracePt t="90854" x="2333625" y="5891213"/>
          <p14:tracePt t="90862" x="2279650" y="5891213"/>
          <p14:tracePt t="90875" x="2214563" y="5891213"/>
          <p14:tracePt t="90878" x="2206625" y="5891213"/>
          <p14:tracePt t="90887" x="2197100" y="5891213"/>
          <p14:tracePt t="90895" x="2179638" y="5891213"/>
          <p14:tracePt t="90942" x="2170113" y="5891213"/>
          <p14:tracePt t="90950" x="2170113" y="5873750"/>
          <p14:tracePt t="90990" x="2151063" y="5854700"/>
          <p14:tracePt t="90998" x="2087563" y="5854700"/>
          <p14:tracePt t="91007" x="2005013" y="5854700"/>
          <p14:tracePt t="91014" x="1931988" y="5854700"/>
          <p14:tracePt t="91025" x="1895475" y="5854700"/>
          <p14:tracePt t="91030" x="1868488" y="5854700"/>
          <p14:tracePt t="91038" x="1831975" y="5854700"/>
          <p14:tracePt t="91478" x="1841500" y="5854700"/>
          <p14:tracePt t="91486" x="1924050" y="5854700"/>
          <p14:tracePt t="91494" x="1987550" y="5827713"/>
          <p14:tracePt t="91502" x="2051050" y="5818188"/>
          <p14:tracePt t="91510" x="2106613" y="5818188"/>
          <p14:tracePt t="91519" x="2133600" y="5800725"/>
          <p14:tracePt t="91526" x="2160588" y="5800725"/>
          <p14:tracePt t="91534" x="2179638" y="5800725"/>
          <p14:tracePt t="91543" x="2187575" y="5800725"/>
          <p14:tracePt t="92255" x="2187575" y="5791200"/>
          <p14:tracePt t="92263" x="2187575" y="5745163"/>
          <p14:tracePt t="92271" x="2187575" y="5681663"/>
          <p14:tracePt t="92279" x="2160588" y="5599113"/>
          <p14:tracePt t="92288" x="2160588" y="5508625"/>
          <p14:tracePt t="92294" x="2143125" y="5399088"/>
          <p14:tracePt t="92302" x="2133600" y="5307013"/>
          <p14:tracePt t="92310" x="2124075" y="5226050"/>
          <p14:tracePt t="92318" x="2078038" y="5133975"/>
          <p14:tracePt t="92326" x="2060575" y="5033963"/>
          <p14:tracePt t="92334" x="2024063" y="4906963"/>
          <p14:tracePt t="92342" x="1997075" y="4824413"/>
          <p14:tracePt t="92350" x="1951038" y="4724400"/>
          <p14:tracePt t="92358" x="1941513" y="4632325"/>
          <p14:tracePt t="92366" x="1914525" y="4551363"/>
          <p14:tracePt t="92374" x="1887538" y="4459288"/>
          <p14:tracePt t="92382" x="1878013" y="4395788"/>
          <p14:tracePt t="92390" x="1860550" y="4340225"/>
          <p14:tracePt t="92398" x="1841500" y="4295775"/>
          <p14:tracePt t="92406" x="1814513" y="4249738"/>
          <p14:tracePt t="92414" x="1804988" y="4222750"/>
          <p14:tracePt t="92423" x="1795463" y="4203700"/>
          <p14:tracePt t="92430" x="1787525" y="4159250"/>
          <p14:tracePt t="92438" x="1778000" y="4149725"/>
          <p14:tracePt t="92446" x="1768475" y="4140200"/>
          <p14:tracePt t="92535" x="1758950" y="4122738"/>
          <p14:tracePt t="92551" x="1751013" y="4113213"/>
          <p14:tracePt t="92558" x="1731963" y="4076700"/>
          <p14:tracePt t="92574" x="1722438" y="4040188"/>
          <p14:tracePt t="92582" x="1714500" y="4021138"/>
          <p14:tracePt t="92590" x="1704975" y="4013200"/>
          <p14:tracePt t="92598" x="1695450" y="3984625"/>
          <p14:tracePt t="92607" x="1677988" y="3967163"/>
          <p14:tracePt t="92614" x="1668463" y="3957638"/>
          <p14:tracePt t="92622" x="1668463" y="3948113"/>
          <p14:tracePt t="92630" x="1631950" y="3911600"/>
          <p14:tracePt t="92638" x="1622425" y="3903663"/>
          <p14:tracePt t="92646" x="1604963" y="3884613"/>
          <p14:tracePt t="92654" x="1595438" y="3884613"/>
          <p14:tracePt t="92662" x="1595438" y="3875088"/>
          <p14:tracePt t="92670" x="1595438" y="3867150"/>
          <p14:tracePt t="92678" x="1585913" y="3857625"/>
          <p14:tracePt t="92686" x="1576388" y="3848100"/>
          <p14:tracePt t="92782" x="1576388" y="3840163"/>
          <p14:tracePt t="92790" x="1576388" y="3811588"/>
          <p14:tracePt t="92799" x="1558925" y="3794125"/>
          <p14:tracePt t="92806" x="1549400" y="3784600"/>
          <p14:tracePt t="92814" x="1531938" y="3767138"/>
          <p14:tracePt t="92824" x="1522413" y="3767138"/>
          <p14:tracePt t="92830" x="1512888" y="3757613"/>
          <p14:tracePt t="92838" x="1504950" y="3748088"/>
          <p14:tracePt t="92848" x="1504950" y="3738563"/>
          <p14:tracePt t="92862" x="1495425" y="3730625"/>
          <p14:tracePt t="93031" x="1495425" y="3738563"/>
          <p14:tracePt t="93039" x="1512888" y="3748088"/>
          <p14:tracePt t="93047" x="1576388" y="3767138"/>
          <p14:tracePt t="93054" x="1631950" y="3784600"/>
          <p14:tracePt t="93062" x="1695450" y="3784600"/>
          <p14:tracePt t="93071" x="1768475" y="3784600"/>
          <p14:tracePt t="93080" x="1824038" y="3784600"/>
          <p14:tracePt t="93086" x="1860550" y="3784600"/>
          <p14:tracePt t="93094" x="1905000" y="3784600"/>
          <p14:tracePt t="93102" x="1931988" y="3784600"/>
          <p14:tracePt t="93110" x="1960563" y="3775075"/>
          <p14:tracePt t="93118" x="1968500" y="3775075"/>
          <p14:tracePt t="93126" x="1997075" y="3767138"/>
          <p14:tracePt t="93424" x="2005013" y="3738563"/>
          <p14:tracePt t="93430" x="2051050" y="3721100"/>
          <p14:tracePt t="93438" x="2114550" y="3711575"/>
          <p14:tracePt t="93446" x="2151063" y="3702050"/>
          <p14:tracePt t="93454" x="2179638" y="3694113"/>
          <p14:tracePt t="93462" x="2224088" y="3665538"/>
          <p14:tracePt t="93470" x="2251075" y="3665538"/>
          <p14:tracePt t="93478" x="2316163" y="3657600"/>
          <p14:tracePt t="93486" x="2406650" y="3638550"/>
          <p14:tracePt t="93494" x="2462213" y="3638550"/>
          <p14:tracePt t="93502" x="2525713" y="3621088"/>
          <p14:tracePt t="93510" x="2579688" y="3621088"/>
          <p14:tracePt t="93518" x="2606675" y="3621088"/>
          <p14:tracePt t="93526" x="2625725" y="3621088"/>
          <p14:tracePt t="93542" x="2635250" y="3611563"/>
          <p14:tracePt t="93814" x="2635250" y="3621088"/>
          <p14:tracePt t="93902" x="2625725" y="3621088"/>
          <p14:tracePt t="93910" x="2625725" y="3602038"/>
          <p14:tracePt t="93919" x="2625725" y="3556000"/>
          <p14:tracePt t="93927" x="2606675" y="3529013"/>
          <p14:tracePt t="93935" x="2598738" y="3511550"/>
          <p14:tracePt t="93943" x="2598738" y="3482975"/>
          <p14:tracePt t="93950" x="2579688" y="3465513"/>
          <p14:tracePt t="93958" x="2570163" y="3455988"/>
          <p14:tracePt t="93966" x="2570163" y="3438525"/>
          <p14:tracePt t="93974" x="2570163" y="3429000"/>
          <p14:tracePt t="93998" x="2570163" y="3419475"/>
          <p14:tracePt t="94014" x="2562225" y="3411538"/>
          <p14:tracePt t="94070" x="2562225" y="3402013"/>
          <p14:tracePt t="94078" x="2562225" y="3382963"/>
          <p14:tracePt t="94087" x="2562225" y="3355975"/>
          <p14:tracePt t="94094" x="2562225" y="3346450"/>
          <p14:tracePt t="94102" x="2562225" y="3309938"/>
          <p14:tracePt t="94110" x="2562225" y="3292475"/>
          <p14:tracePt t="94118" x="2570163" y="3282950"/>
          <p14:tracePt t="94126" x="2579688" y="3265488"/>
          <p14:tracePt t="94134" x="2589213" y="3246438"/>
          <p14:tracePt t="94143" x="2589213" y="3236913"/>
          <p14:tracePt t="94161" x="2598738" y="3219450"/>
          <p14:tracePt t="94176" x="2616200" y="3200400"/>
          <p14:tracePt t="94350" x="2625725" y="3200400"/>
          <p14:tracePt t="94358" x="2635250" y="3200400"/>
          <p14:tracePt t="94366" x="2662238" y="3200400"/>
          <p14:tracePt t="94374" x="2671763" y="3200400"/>
          <p14:tracePt t="94382" x="2671763" y="3209925"/>
          <p14:tracePt t="94430" x="2671763" y="3219450"/>
          <p14:tracePt t="94446" x="2679700" y="3246438"/>
          <p14:tracePt t="94479" x="2679700" y="3255963"/>
          <p14:tracePt t="94502" x="2679700" y="3273425"/>
          <p14:tracePt t="94518" x="2679700" y="3282950"/>
          <p14:tracePt t="94534" x="2689225" y="3292475"/>
          <p14:tracePt t="94542" x="2698750" y="3302000"/>
          <p14:tracePt t="94558" x="2708275" y="3309938"/>
          <p14:tracePt t="94566" x="2708275" y="3319463"/>
          <p14:tracePt t="94574" x="2708275" y="3346450"/>
          <p14:tracePt t="94582" x="2716213" y="3375025"/>
          <p14:tracePt t="94598" x="2716213" y="3382963"/>
          <p14:tracePt t="94607" x="2716213" y="3402013"/>
          <p14:tracePt t="94623" x="2716213" y="3411538"/>
          <p14:tracePt t="94662" x="2716213" y="3419475"/>
          <p14:tracePt t="94678" x="2716213" y="3429000"/>
          <p14:tracePt t="94694" x="2716213" y="3446463"/>
          <p14:tracePt t="94726" x="2716213" y="3455988"/>
          <p14:tracePt t="94734" x="2708275" y="3475038"/>
          <p14:tracePt t="94750" x="2689225" y="3492500"/>
          <p14:tracePt t="94758" x="2679700" y="3502025"/>
          <p14:tracePt t="94766" x="2662238" y="3529013"/>
          <p14:tracePt t="94774" x="2643188" y="3548063"/>
          <p14:tracePt t="94782" x="2643188" y="3556000"/>
          <p14:tracePt t="94790" x="2616200" y="3584575"/>
          <p14:tracePt t="94798" x="2598738" y="3602038"/>
          <p14:tracePt t="94806" x="2589213" y="3611563"/>
          <p14:tracePt t="94814" x="2570163" y="3629025"/>
          <p14:tracePt t="94823" x="2562225" y="3638550"/>
          <p14:tracePt t="94830" x="2562225" y="3648075"/>
          <p14:tracePt t="94846" x="2552700" y="3665538"/>
          <p14:tracePt t="94951" x="2552700" y="3675063"/>
          <p14:tracePt t="95150" x="2552700" y="3665538"/>
          <p14:tracePt t="95166" x="2552700" y="3648075"/>
          <p14:tracePt t="95174" x="2552700" y="3629025"/>
          <p14:tracePt t="95182" x="2552700" y="3621088"/>
          <p14:tracePt t="95191" x="2552700" y="3602038"/>
          <p14:tracePt t="95214" x="2552700" y="3592513"/>
          <p14:tracePt t="95246" x="2552700" y="3584575"/>
          <p14:tracePt t="95280" x="2552700" y="3565525"/>
          <p14:tracePt t="95296" x="2552700" y="3556000"/>
          <p14:tracePt t="95304" x="2552700" y="3548063"/>
          <p14:tracePt t="95311" x="2552700" y="3538538"/>
          <p14:tracePt t="95327" x="2552700" y="3519488"/>
          <p14:tracePt t="95351" x="2552700" y="3511550"/>
          <p14:tracePt t="95366" x="2562225" y="3492500"/>
          <p14:tracePt t="95823" x="2562225" y="3511550"/>
          <p14:tracePt t="95831" x="2562225" y="3519488"/>
          <p14:tracePt t="95934" x="2562225" y="3511550"/>
          <p14:tracePt t="96783" x="2562225" y="3519488"/>
          <p14:tracePt t="96790" x="2562225" y="3529013"/>
          <p14:tracePt t="96798" x="2562225" y="3556000"/>
          <p14:tracePt t="96806" x="2562225" y="3575050"/>
          <p14:tracePt t="96814" x="2552700" y="3621088"/>
          <p14:tracePt t="96823" x="2552700" y="3657600"/>
          <p14:tracePt t="96830" x="2543175" y="3702050"/>
          <p14:tracePt t="96840" x="2506663" y="3730625"/>
          <p14:tracePt t="96847" x="2506663" y="3775075"/>
          <p14:tracePt t="96854" x="2489200" y="3811588"/>
          <p14:tracePt t="96863" x="2462213" y="3875088"/>
          <p14:tracePt t="96875" x="2452688" y="3940175"/>
          <p14:tracePt t="96878" x="2443163" y="4013200"/>
          <p14:tracePt t="96886" x="2443163" y="4067175"/>
          <p14:tracePt t="96894" x="2425700" y="4130675"/>
          <p14:tracePt t="96902" x="2397125" y="4240213"/>
          <p14:tracePt t="96910" x="2397125" y="4313238"/>
          <p14:tracePt t="96918" x="2416175" y="4413250"/>
          <p14:tracePt t="96926" x="2462213" y="4541838"/>
          <p14:tracePt t="96934" x="2489200" y="4678363"/>
          <p14:tracePt t="96942" x="2533650" y="4768850"/>
          <p14:tracePt t="96950" x="2562225" y="4906963"/>
          <p14:tracePt t="96960" x="2606675" y="5016500"/>
          <p14:tracePt t="96966" x="2635250" y="5116513"/>
          <p14:tracePt t="96974" x="2671763" y="5197475"/>
          <p14:tracePt t="96982" x="2698750" y="5289550"/>
          <p14:tracePt t="96990" x="2735263" y="5353050"/>
          <p14:tracePt t="96998" x="2762250" y="5416550"/>
          <p14:tracePt t="97006" x="2771775" y="5445125"/>
          <p14:tracePt t="97014" x="2808288" y="5508625"/>
          <p14:tracePt t="97022" x="2817813" y="5535613"/>
          <p14:tracePt t="97030" x="2825750" y="5581650"/>
          <p14:tracePt t="97039" x="2835275" y="5608638"/>
          <p14:tracePt t="97046" x="2844800" y="5626100"/>
          <p14:tracePt t="97054" x="2871788" y="5654675"/>
          <p14:tracePt t="97062" x="2881313" y="5691188"/>
          <p14:tracePt t="97070" x="2898775" y="5708650"/>
          <p14:tracePt t="97078" x="2917825" y="5754688"/>
          <p14:tracePt t="97086" x="2925763" y="5772150"/>
          <p14:tracePt t="97094" x="2925763" y="5808663"/>
          <p14:tracePt t="97102" x="2954338" y="5845175"/>
          <p14:tracePt t="97118" x="2962275" y="5854700"/>
          <p14:tracePt t="97127" x="2971800" y="5873750"/>
          <p14:tracePt t="97134" x="2971800" y="5881688"/>
          <p14:tracePt t="97143" x="2981325" y="5891213"/>
          <p14:tracePt t="97518" x="2971800" y="5891213"/>
          <p14:tracePt t="97526" x="2889250" y="5891213"/>
          <p14:tracePt t="97534" x="2798763" y="5900738"/>
          <p14:tracePt t="97542" x="2671763" y="5900738"/>
          <p14:tracePt t="97550" x="2570163" y="5918200"/>
          <p14:tracePt t="97558" x="2498725" y="5946775"/>
          <p14:tracePt t="97566" x="2452688" y="5946775"/>
          <p14:tracePt t="97577" x="2425700" y="5946775"/>
          <p14:tracePt t="97584" x="2397125" y="5946775"/>
          <p14:tracePt t="97591" x="2389188" y="5954713"/>
          <p14:tracePt t="97790" x="2343150" y="5954713"/>
          <p14:tracePt t="97798" x="2270125" y="5954713"/>
          <p14:tracePt t="97806" x="2224088" y="5954713"/>
          <p14:tracePt t="97814" x="2187575" y="5954713"/>
          <p14:tracePt t="97823" x="2179638" y="5954713"/>
          <p14:tracePt t="97830" x="2160588" y="5954713"/>
          <p14:tracePt t="97839" x="2133600" y="5964238"/>
          <p14:tracePt t="97863" x="2124075" y="5964238"/>
          <p14:tracePt t="97875" x="2097088" y="5964238"/>
          <p14:tracePt t="97878" x="2070100" y="5973763"/>
          <p14:tracePt t="97886" x="1968500" y="5983288"/>
          <p14:tracePt t="97894" x="1887538" y="5991225"/>
          <p14:tracePt t="97902" x="1795463" y="6010275"/>
          <p14:tracePt t="97910" x="1685925" y="6018213"/>
          <p14:tracePt t="97918" x="1612900" y="6018213"/>
          <p14:tracePt t="97927" x="1522413" y="6018213"/>
          <p14:tracePt t="97934" x="1458913" y="6018213"/>
          <p14:tracePt t="97942" x="1403350" y="6018213"/>
          <p14:tracePt t="97950" x="1366838" y="6018213"/>
          <p14:tracePt t="97958" x="1349375" y="6018213"/>
          <p14:tracePt t="97966" x="1339850" y="6018213"/>
          <p14:tracePt t="98287" x="1349375" y="6018213"/>
          <p14:tracePt t="98294" x="1449388" y="6018213"/>
          <p14:tracePt t="98302" x="1622425" y="6018213"/>
          <p14:tracePt t="98310" x="1878013" y="6018213"/>
          <p14:tracePt t="98318" x="2133600" y="6018213"/>
          <p14:tracePt t="98326" x="2389188" y="5983288"/>
          <p14:tracePt t="98335" x="2689225" y="5983288"/>
          <p14:tracePt t="98342" x="2935288" y="5946775"/>
          <p14:tracePt t="98350" x="3163888" y="5946775"/>
          <p14:tracePt t="98358" x="3490913" y="5946775"/>
          <p14:tracePt t="98366" x="3792538" y="5946775"/>
          <p14:tracePt t="98374" x="4057650" y="5946775"/>
          <p14:tracePt t="98383" x="4257675" y="5946775"/>
          <p14:tracePt t="98390" x="4421188" y="5946775"/>
          <p14:tracePt t="98398" x="4549775" y="5946775"/>
          <p14:tracePt t="98406" x="4622800" y="5946775"/>
          <p14:tracePt t="98414" x="4676775" y="5946775"/>
          <p14:tracePt t="98423" x="4703763" y="5946775"/>
          <p14:tracePt t="98430" x="4722813" y="5946775"/>
          <p14:tracePt t="98439" x="4740275" y="5954713"/>
          <p14:tracePt t="98550" x="4749800" y="5964238"/>
          <p14:tracePt t="99097" x="4749800" y="5973763"/>
          <p14:tracePt t="99102" x="4749800" y="5991225"/>
          <p14:tracePt t="99110" x="4749800" y="6010275"/>
          <p14:tracePt t="99606" x="4740275" y="6000750"/>
          <p14:tracePt t="99614" x="4722813" y="5983288"/>
          <p14:tracePt t="99622" x="4703763" y="5964238"/>
          <p14:tracePt t="99630" x="4695825" y="5946775"/>
          <p14:tracePt t="99639" x="4667250" y="5900738"/>
          <p14:tracePt t="99646" x="4667250" y="5891213"/>
          <p14:tracePt t="99654" x="4667250" y="5864225"/>
          <p14:tracePt t="99670" x="4659313" y="5854700"/>
          <p14:tracePt t="99678" x="4649788" y="5845175"/>
          <p14:tracePt t="99798" x="4649788" y="5837238"/>
          <p14:tracePt t="99822" x="4649788" y="5827713"/>
          <p14:tracePt t="99830" x="4630738" y="5808663"/>
          <p14:tracePt t="99840" x="4613275" y="5791200"/>
          <p14:tracePt t="99847" x="4576763" y="5764213"/>
          <p14:tracePt t="99856" x="4567238" y="5745163"/>
          <p14:tracePt t="99863" x="4549775" y="5699125"/>
          <p14:tracePt t="99871" x="4530725" y="5662613"/>
          <p14:tracePt t="99900" x="4467225" y="5572125"/>
          <p14:tracePt t="99903" x="4448175" y="5545138"/>
          <p14:tracePt t="99912" x="4421188" y="5508625"/>
          <p14:tracePt t="99918" x="4413250" y="5508625"/>
          <p14:tracePt t="99926" x="4413250" y="5499100"/>
          <p14:tracePt t="100415" x="4376738" y="5499100"/>
          <p14:tracePt t="100424" x="4311650" y="5499100"/>
          <p14:tracePt t="100431" x="4238625" y="5526088"/>
          <p14:tracePt t="100440" x="4175125" y="5554663"/>
          <p14:tracePt t="100447" x="4084638" y="5554663"/>
          <p14:tracePt t="100457" x="4011613" y="5562600"/>
          <p14:tracePt t="100462" x="3929063" y="5589588"/>
          <p14:tracePt t="100470" x="3856038" y="5589588"/>
          <p14:tracePt t="100478" x="3810000" y="5589588"/>
          <p14:tracePt t="100486" x="3775075" y="5589588"/>
          <p14:tracePt t="100494" x="3729038" y="5589588"/>
          <p14:tracePt t="100502" x="3719513" y="5589588"/>
          <p14:tracePt t="100543" x="3719513" y="5581650"/>
          <p14:tracePt t="100550" x="3709988" y="5572125"/>
          <p14:tracePt t="100567" x="3692525" y="5572125"/>
          <p14:tracePt t="100574" x="3673475" y="5572125"/>
          <p14:tracePt t="100583" x="3629025" y="5572125"/>
          <p14:tracePt t="100590" x="3592513" y="5572125"/>
          <p14:tracePt t="100599" x="3536950" y="5572125"/>
          <p14:tracePt t="100606" x="3509963" y="5572125"/>
          <p14:tracePt t="100614" x="3455988" y="5572125"/>
          <p14:tracePt t="100623" x="3409950" y="5572125"/>
          <p14:tracePt t="100630" x="3354388" y="5572125"/>
          <p14:tracePt t="100639" x="3317875" y="5572125"/>
          <p14:tracePt t="100646" x="3263900" y="5572125"/>
          <p14:tracePt t="100655" x="3236913" y="5572125"/>
          <p14:tracePt t="100663" x="3190875" y="5572125"/>
          <p14:tracePt t="100670" x="3163888" y="5572125"/>
          <p14:tracePt t="100679" x="3144838" y="5572125"/>
          <p14:tracePt t="100687" x="3127375" y="5554663"/>
          <p14:tracePt t="100695" x="3117850" y="5554663"/>
          <p14:tracePt t="100702" x="3100388" y="5545138"/>
          <p14:tracePt t="100726" x="3081338" y="5545138"/>
          <p14:tracePt t="100734" x="3054350" y="5545138"/>
          <p14:tracePt t="100742" x="3017838" y="5545138"/>
          <p14:tracePt t="100750" x="2962275" y="5545138"/>
          <p14:tracePt t="100758" x="2917825" y="5545138"/>
          <p14:tracePt t="100766" x="2862263" y="5545138"/>
          <p14:tracePt t="100774" x="2825750" y="5545138"/>
          <p14:tracePt t="100782" x="2771775" y="5535613"/>
          <p14:tracePt t="100790" x="2752725" y="5535613"/>
          <p14:tracePt t="100798" x="2708275" y="5535613"/>
          <p14:tracePt t="100806" x="2689225" y="5535613"/>
          <p14:tracePt t="100814" x="2652713" y="5535613"/>
          <p14:tracePt t="100822" x="2635250" y="5526088"/>
          <p14:tracePt t="100830" x="2616200" y="5526088"/>
          <p14:tracePt t="100839" x="2606675" y="5526088"/>
          <p14:tracePt t="100959" x="2589213" y="5518150"/>
          <p14:tracePt t="100967" x="2579688" y="5508625"/>
          <p14:tracePt t="100975" x="2562225" y="5508625"/>
          <p14:tracePt t="100983" x="2525713" y="5508625"/>
          <p14:tracePt t="100991" x="2479675" y="5499100"/>
          <p14:tracePt t="100998" x="2452688" y="5499100"/>
          <p14:tracePt t="101006" x="2406650" y="5489575"/>
          <p14:tracePt t="101014" x="2379663" y="5489575"/>
          <p14:tracePt t="101023" x="2352675" y="5481638"/>
          <p14:tracePt t="101030" x="2333625" y="5462588"/>
          <p14:tracePt t="101039" x="2316163" y="5462588"/>
          <p14:tracePt t="101054" x="2306638" y="5462588"/>
          <p14:tracePt t="101183" x="2297113" y="5453063"/>
          <p14:tracePt t="101191" x="2297113" y="5445125"/>
          <p14:tracePt t="101201" x="2297113" y="5435600"/>
          <p14:tracePt t="101206" x="2297113" y="5426075"/>
          <p14:tracePt t="101215" x="2297113" y="5416550"/>
          <p14:tracePt t="101240" x="2297113" y="5408613"/>
          <p14:tracePt t="101247" x="2297113" y="5389563"/>
          <p14:tracePt t="101263" x="2297113" y="5380038"/>
          <p14:tracePt t="101288" x="2297113" y="5372100"/>
          <p14:tracePt t="101310" x="2297113" y="5362575"/>
          <p14:tracePt t="101654" x="2287588" y="5362575"/>
          <p14:tracePt t="101662" x="2270125" y="5372100"/>
          <p14:tracePt t="101942" x="2270125" y="5380038"/>
          <p14:tracePt t="102455" x="2279650" y="5408613"/>
          <p14:tracePt t="102462" x="2297113" y="5426075"/>
          <p14:tracePt t="102470" x="2316163" y="5435600"/>
          <p14:tracePt t="102478" x="2370138" y="5445125"/>
          <p14:tracePt t="102486" x="2416175" y="5472113"/>
          <p14:tracePt t="102494" x="2462213" y="5489575"/>
          <p14:tracePt t="102502" x="2498725" y="5489575"/>
          <p14:tracePt t="102511" x="2543175" y="5508625"/>
          <p14:tracePt t="102521" x="2552700" y="5508625"/>
          <p14:tracePt t="102528" x="2579688" y="5518150"/>
          <p14:tracePt t="102552" x="2589213" y="5518150"/>
          <p14:tracePt t="102622" x="2598738" y="5518150"/>
          <p14:tracePt t="102630" x="2708275" y="5472113"/>
          <p14:tracePt t="102638" x="2762250" y="5462588"/>
          <p14:tracePt t="102646" x="2852738" y="5453063"/>
          <p14:tracePt t="102654" x="2971800" y="5408613"/>
          <p14:tracePt t="102663" x="3063875" y="5389563"/>
          <p14:tracePt t="102670" x="3181350" y="5380038"/>
          <p14:tracePt t="102678" x="3254375" y="5362575"/>
          <p14:tracePt t="102686" x="3309938" y="5362575"/>
          <p14:tracePt t="102694" x="3373438" y="5343525"/>
          <p14:tracePt t="102702" x="3400425" y="5335588"/>
          <p14:tracePt t="102710" x="3409950" y="5335588"/>
          <p14:tracePt t="105927" x="3419475" y="5335588"/>
          <p14:tracePt t="107992" x="3409950" y="5326063"/>
          <p14:tracePt t="108000" x="3400425" y="5307013"/>
          <p14:tracePt t="108007" x="3390900" y="5262563"/>
          <p14:tracePt t="108014" x="3382963" y="5216525"/>
          <p14:tracePt t="108022" x="3373438" y="5180013"/>
          <p14:tracePt t="108030" x="3373438" y="5143500"/>
          <p14:tracePt t="108038" x="3373438" y="5133975"/>
          <p14:tracePt t="108046" x="3373438" y="5097463"/>
          <p14:tracePt t="108055" x="3373438" y="5080000"/>
          <p14:tracePt t="108070" x="3373438" y="5053013"/>
          <p14:tracePt t="108078" x="3373438" y="5043488"/>
          <p14:tracePt t="108086" x="3373438" y="5033963"/>
          <p14:tracePt t="108094" x="3373438" y="5006975"/>
          <p14:tracePt t="108103" x="3373438" y="4997450"/>
          <p14:tracePt t="108110" x="3373438" y="4970463"/>
          <p14:tracePt t="108118" x="3373438" y="4951413"/>
          <p14:tracePt t="108126" x="3373438" y="4924425"/>
          <p14:tracePt t="108134" x="3373438" y="4897438"/>
          <p14:tracePt t="108142" x="3373438" y="4851400"/>
          <p14:tracePt t="108150" x="3382963" y="4797425"/>
          <p14:tracePt t="108158" x="3382963" y="4760913"/>
          <p14:tracePt t="108166" x="3382963" y="4714875"/>
          <p14:tracePt t="108174" x="3382963" y="4687888"/>
          <p14:tracePt t="108182" x="3382963" y="4651375"/>
          <p14:tracePt t="108191" x="3390900" y="4605338"/>
          <p14:tracePt t="108198" x="3390900" y="4587875"/>
          <p14:tracePt t="108208" x="3390900" y="4559300"/>
          <p14:tracePt t="108214" x="3400425" y="4532313"/>
          <p14:tracePt t="108223" x="3409950" y="4514850"/>
          <p14:tracePt t="108230" x="3409950" y="4505325"/>
          <p14:tracePt t="108239" x="3419475" y="4478338"/>
          <p14:tracePt t="108246" x="3419475" y="4468813"/>
          <p14:tracePt t="108256" x="3419475" y="4449763"/>
          <p14:tracePt t="108262" x="3419475" y="4432300"/>
          <p14:tracePt t="108270" x="3419475" y="4413250"/>
          <p14:tracePt t="108278" x="3419475" y="4405313"/>
          <p14:tracePt t="108286" x="3419475" y="4386263"/>
          <p14:tracePt t="108294" x="3427413" y="4376738"/>
          <p14:tracePt t="108310" x="3427413" y="4368800"/>
          <p14:tracePt t="108822" x="3473450" y="4313238"/>
          <p14:tracePt t="108830" x="3592513" y="4240213"/>
          <p14:tracePt t="108838" x="3702050" y="4167188"/>
          <p14:tracePt t="108847" x="3838575" y="4094163"/>
          <p14:tracePt t="108856" x="3975100" y="4021138"/>
          <p14:tracePt t="108862" x="4075113" y="3930650"/>
          <p14:tracePt t="108870" x="4230688" y="3821113"/>
          <p14:tracePt t="108890" x="4448175" y="3675063"/>
          <p14:tracePt t="108894" x="4513263" y="3638550"/>
          <p14:tracePt t="108902" x="4576763" y="3602038"/>
          <p14:tracePt t="108910" x="4586288" y="3592513"/>
          <p14:tracePt t="108918" x="4603750" y="3584575"/>
          <p14:tracePt t="109014" x="4603750" y="3592513"/>
          <p14:tracePt t="109022" x="4603750" y="3611563"/>
          <p14:tracePt t="109030" x="4594225" y="3657600"/>
          <p14:tracePt t="109038" x="4576763" y="3675063"/>
          <p14:tracePt t="109046" x="4530725" y="3721100"/>
          <p14:tracePt t="109055" x="4494213" y="3784600"/>
          <p14:tracePt t="109062" x="4476750" y="3803650"/>
          <p14:tracePt t="109070" x="4430713" y="3840163"/>
          <p14:tracePt t="109078" x="4421188" y="3840163"/>
          <p14:tracePt t="109150" x="4403725" y="3840163"/>
          <p14:tracePt t="109342" x="4357688" y="3821113"/>
          <p14:tracePt t="109350" x="4330700" y="3794125"/>
          <p14:tracePt t="109359" x="4303713" y="3767138"/>
          <p14:tracePt t="109366" x="4267200" y="3748088"/>
          <p14:tracePt t="109374" x="4238625" y="3738563"/>
          <p14:tracePt t="109382" x="4221163" y="3721100"/>
          <p14:tracePt t="109391" x="4211638" y="3711575"/>
          <p14:tracePt t="109398" x="4202113" y="3711575"/>
          <p14:tracePt t="109582" x="4194175" y="3702050"/>
          <p14:tracePt t="109607" x="4194175" y="3694113"/>
          <p14:tracePt t="109616" x="4194175" y="3684588"/>
          <p14:tracePt t="109622" x="4194175" y="3675063"/>
          <p14:tracePt t="109638" x="4194175" y="3665538"/>
          <p14:tracePt t="109750" x="4194175" y="3657600"/>
          <p14:tracePt t="109758" x="4194175" y="3638550"/>
          <p14:tracePt t="109766" x="4194175" y="3629025"/>
          <p14:tracePt t="109774" x="4194175" y="3611563"/>
          <p14:tracePt t="109782" x="4194175" y="3602038"/>
          <p14:tracePt t="109790" x="4194175" y="3592513"/>
          <p14:tracePt t="109798" x="4194175" y="3584575"/>
          <p14:tracePt t="109806" x="4194175" y="3565525"/>
          <p14:tracePt t="109814" x="4194175" y="3556000"/>
          <p14:tracePt t="109822" x="4194175" y="3548063"/>
          <p14:tracePt t="109830" x="4194175" y="3529013"/>
          <p14:tracePt t="109839" x="4194175" y="3511550"/>
          <p14:tracePt t="109855" x="4194175" y="3502025"/>
          <p14:tracePt t="109870" x="4194175" y="3482975"/>
          <p14:tracePt t="109894" x="4194175" y="3465513"/>
          <p14:tracePt t="109902" x="4194175" y="3446463"/>
          <p14:tracePt t="109926" x="4194175" y="3438525"/>
          <p14:tracePt t="109942" x="4194175" y="3429000"/>
          <p14:tracePt t="109966" x="4202113" y="3411538"/>
          <p14:tracePt t="109974" x="4202113" y="3402013"/>
          <p14:tracePt t="109982" x="4202113" y="3392488"/>
          <p14:tracePt t="109998" x="4202113" y="3382963"/>
          <p14:tracePt t="110006" x="4202113" y="3365500"/>
          <p14:tracePt t="110022" x="4211638" y="3346450"/>
          <p14:tracePt t="110063" x="4211638" y="3338513"/>
          <p14:tracePt t="110078" x="4221163" y="3328988"/>
          <p14:tracePt t="110086" x="4230688" y="3319463"/>
          <p14:tracePt t="110110" x="4230688" y="3309938"/>
          <p14:tracePt t="110142" x="4238625" y="3302000"/>
          <p14:tracePt t="110150" x="4248150" y="3282950"/>
          <p14:tracePt t="110158" x="4275138" y="3246438"/>
          <p14:tracePt t="110166" x="4294188" y="3228975"/>
          <p14:tracePt t="110174" x="4340225" y="3182938"/>
          <p14:tracePt t="110182" x="4394200" y="3146425"/>
          <p14:tracePt t="110191" x="4476750" y="3090863"/>
          <p14:tracePt t="110198" x="4521200" y="3054350"/>
          <p14:tracePt t="110207" x="4603750" y="3000375"/>
          <p14:tracePt t="110214" x="4667250" y="2954338"/>
          <p14:tracePt t="110223" x="4713288" y="2927350"/>
          <p14:tracePt t="110230" x="4759325" y="2909888"/>
          <p14:tracePt t="110238" x="4776788" y="2900363"/>
          <p14:tracePt t="110246" x="4795838" y="2890838"/>
          <p14:tracePt t="110255" x="4803775" y="2890838"/>
          <p14:tracePt t="110294" x="4813300" y="2890838"/>
          <p14:tracePt t="110302" x="4849813" y="2890838"/>
          <p14:tracePt t="110310" x="4876800" y="2890838"/>
          <p14:tracePt t="110318" x="4913313" y="2890838"/>
          <p14:tracePt t="110328" x="4986338" y="2973388"/>
          <p14:tracePt t="110335" x="5041900" y="3054350"/>
          <p14:tracePt t="110344" x="5114925" y="3136900"/>
          <p14:tracePt t="110351" x="5195888" y="3228975"/>
          <p14:tracePt t="110359" x="5268913" y="3309938"/>
          <p14:tracePt t="110366" x="5334000" y="3375025"/>
          <p14:tracePt t="110374" x="5387975" y="3429000"/>
          <p14:tracePt t="110390" x="5397500" y="3438525"/>
          <p14:tracePt t="110534" x="5397500" y="3446463"/>
          <p14:tracePt t="110542" x="5397500" y="3482975"/>
          <p14:tracePt t="110550" x="5397500" y="3529013"/>
          <p14:tracePt t="110558" x="5397500" y="3556000"/>
          <p14:tracePt t="110567" x="5397500" y="3592513"/>
          <p14:tracePt t="110574" x="5387975" y="3638550"/>
          <p14:tracePt t="110582" x="5378450" y="3694113"/>
          <p14:tracePt t="110591" x="5360988" y="3738563"/>
          <p14:tracePt t="110598" x="5360988" y="3757613"/>
          <p14:tracePt t="110606" x="5351463" y="3784600"/>
          <p14:tracePt t="110614" x="5334000" y="3821113"/>
          <p14:tracePt t="110630" x="5334000" y="3848100"/>
          <p14:tracePt t="110638" x="5324475" y="3857625"/>
          <p14:tracePt t="110646" x="5324475" y="3867150"/>
          <p14:tracePt t="110655" x="5305425" y="3894138"/>
          <p14:tracePt t="110671" x="5278438" y="3911600"/>
          <p14:tracePt t="110678" x="5268913" y="3921125"/>
          <p14:tracePt t="110687" x="5260975" y="3940175"/>
          <p14:tracePt t="110695" x="5232400" y="3948113"/>
          <p14:tracePt t="110710" x="5214938" y="3948113"/>
          <p14:tracePt t="110718" x="5205413" y="3948113"/>
          <p14:tracePt t="110815" x="5195888" y="3957638"/>
          <p14:tracePt t="110822" x="5159375" y="3984625"/>
          <p14:tracePt t="110830" x="5095875" y="4013200"/>
          <p14:tracePt t="110838" x="5032375" y="4049713"/>
          <p14:tracePt t="110846" x="4986338" y="4076700"/>
          <p14:tracePt t="110855" x="4959350" y="4103688"/>
          <p14:tracePt t="110863" x="4895850" y="4130675"/>
          <p14:tracePt t="110874" x="4849813" y="4149725"/>
          <p14:tracePt t="110880" x="4832350" y="4167188"/>
          <p14:tracePt t="110888" x="4822825" y="4167188"/>
          <p14:tracePt t="110944" x="4813300" y="4167188"/>
          <p14:tracePt t="110950" x="4795838" y="4167188"/>
          <p14:tracePt t="110958" x="4740275" y="4149725"/>
          <p14:tracePt t="110966" x="4722813" y="4122738"/>
          <p14:tracePt t="110974" x="4686300" y="4086225"/>
          <p14:tracePt t="110982" x="4640263" y="4049713"/>
          <p14:tracePt t="110991" x="4622800" y="4021138"/>
          <p14:tracePt t="110998" x="4594225" y="4013200"/>
          <p14:tracePt t="111064" x="4586288" y="4003675"/>
          <p14:tracePt t="111070" x="4567238" y="4003675"/>
          <p14:tracePt t="111079" x="4557713" y="4013200"/>
          <p14:tracePt t="111086" x="4549775" y="4021138"/>
          <p14:tracePt t="111094" x="4549775" y="4030663"/>
          <p14:tracePt t="111792" x="4540250" y="4030663"/>
          <p14:tracePt t="111800" x="4530725" y="4003675"/>
          <p14:tracePt t="111806" x="4513263" y="3976688"/>
          <p14:tracePt t="111814" x="4503738" y="3957638"/>
          <p14:tracePt t="111823" x="4484688" y="3930650"/>
          <p14:tracePt t="111830" x="4484688" y="3903663"/>
          <p14:tracePt t="111838" x="4448175" y="3875088"/>
          <p14:tracePt t="111846" x="4430713" y="3830638"/>
          <p14:tracePt t="111855" x="4413250" y="3794125"/>
          <p14:tracePt t="111863" x="4384675" y="3767138"/>
          <p14:tracePt t="111871" x="4376738" y="3730625"/>
          <p14:tracePt t="111890" x="4340225" y="3665538"/>
          <p14:tracePt t="111895" x="4330700" y="3648075"/>
          <p14:tracePt t="111902" x="4330700" y="3629025"/>
          <p14:tracePt t="111910" x="4311650" y="3611563"/>
          <p14:tracePt t="111918" x="4311650" y="3602038"/>
          <p14:tracePt t="111926" x="4311650" y="3592513"/>
          <p14:tracePt t="111934" x="4311650" y="3584575"/>
          <p14:tracePt t="111942" x="4303713" y="3584575"/>
          <p14:tracePt t="111950" x="4303713" y="3565525"/>
          <p14:tracePt t="111958" x="4303713" y="3548063"/>
          <p14:tracePt t="111966" x="4303713" y="3519488"/>
          <p14:tracePt t="111975" x="4303713" y="3482975"/>
          <p14:tracePt t="111990" x="4303713" y="3438525"/>
          <p14:tracePt t="111998" x="4311650" y="3419475"/>
          <p14:tracePt t="112006" x="4321175" y="3402013"/>
          <p14:tracePt t="112014" x="4330700" y="3375025"/>
          <p14:tracePt t="112023" x="4357688" y="3346450"/>
          <p14:tracePt t="112030" x="4367213" y="3338513"/>
          <p14:tracePt t="112039" x="4384675" y="3319463"/>
          <p14:tracePt t="112046" x="4403725" y="3302000"/>
          <p14:tracePt t="112055" x="4413250" y="3292475"/>
          <p14:tracePt t="112062" x="4430713" y="3273425"/>
          <p14:tracePt t="112070" x="4448175" y="3265488"/>
          <p14:tracePt t="112078" x="4467225" y="3255963"/>
          <p14:tracePt t="112086" x="4484688" y="3246438"/>
          <p14:tracePt t="112094" x="4494213" y="3236913"/>
          <p14:tracePt t="112102" x="4503738" y="3228975"/>
          <p14:tracePt t="112110" x="4513263" y="3219450"/>
          <p14:tracePt t="112127" x="4521200" y="3219450"/>
          <p14:tracePt t="112222" x="4530725" y="3219450"/>
          <p14:tracePt t="112232" x="4567238" y="3219450"/>
          <p14:tracePt t="112241" x="4613275" y="3219450"/>
          <p14:tracePt t="112247" x="4667250" y="3219450"/>
          <p14:tracePt t="112255" x="4740275" y="3219450"/>
          <p14:tracePt t="112262" x="4795838" y="3219450"/>
          <p14:tracePt t="112271" x="4849813" y="3219450"/>
          <p14:tracePt t="112278" x="4922838" y="3219450"/>
          <p14:tracePt t="112286" x="4978400" y="3219450"/>
          <p14:tracePt t="112294" x="5022850" y="3219450"/>
          <p14:tracePt t="112302" x="5059363" y="3219450"/>
          <p14:tracePt t="112310" x="5068888" y="3219450"/>
          <p14:tracePt t="112326" x="5078413" y="3219450"/>
          <p14:tracePt t="112446" x="5086350" y="3219450"/>
          <p14:tracePt t="112454" x="5095875" y="3236913"/>
          <p14:tracePt t="112462" x="5114925" y="3255963"/>
          <p14:tracePt t="112471" x="5122863" y="3273425"/>
          <p14:tracePt t="112478" x="5132388" y="3282950"/>
          <p14:tracePt t="112782" x="5132388" y="3302000"/>
          <p14:tracePt t="112790" x="5132388" y="3319463"/>
          <p14:tracePt t="112798" x="5132388" y="3328988"/>
          <p14:tracePt t="112806" x="5132388" y="3346450"/>
          <p14:tracePt t="115622" x="5095875" y="3411538"/>
          <p14:tracePt t="115630" x="5049838" y="3465513"/>
          <p14:tracePt t="115638" x="4995863" y="3529013"/>
          <p14:tracePt t="115646" x="4968875" y="3592513"/>
          <p14:tracePt t="115655" x="4922838" y="3657600"/>
          <p14:tracePt t="115663" x="4868863" y="3721100"/>
          <p14:tracePt t="115671" x="4832350" y="3767138"/>
          <p14:tracePt t="115678" x="4813300" y="3803650"/>
          <p14:tracePt t="115686" x="4776788" y="3830638"/>
          <p14:tracePt t="115694" x="4767263" y="3840163"/>
          <p14:tracePt t="115814" x="4749800" y="3840163"/>
          <p14:tracePt t="115822" x="4695825" y="3840163"/>
          <p14:tracePt t="115830" x="4649788" y="3840163"/>
          <p14:tracePt t="115838" x="4613275" y="3840163"/>
          <p14:tracePt t="115846" x="4567238" y="3830638"/>
          <p14:tracePt t="115855" x="4549775" y="3821113"/>
          <p14:tracePt t="115927" x="4540250" y="3803650"/>
          <p14:tracePt t="115934" x="4521200" y="3784600"/>
          <p14:tracePt t="115943" x="4503738" y="3757613"/>
          <p14:tracePt t="115950" x="4467225" y="3730625"/>
          <p14:tracePt t="115958" x="4457700" y="3721100"/>
          <p14:tracePt t="115966" x="4448175" y="3711575"/>
          <p14:tracePt t="115974" x="4440238" y="3694113"/>
          <p14:tracePt t="115982" x="4413250" y="3675063"/>
          <p14:tracePt t="115990" x="4413250" y="3665538"/>
          <p14:tracePt t="115998" x="4413250" y="3657600"/>
          <p14:tracePt t="116006" x="4403725" y="3648075"/>
          <p14:tracePt t="116014" x="4403725" y="3621088"/>
          <p14:tracePt t="116022" x="4394200" y="3602038"/>
          <p14:tracePt t="116030" x="4394200" y="3592513"/>
          <p14:tracePt t="116039" x="4394200" y="3565525"/>
          <p14:tracePt t="116047" x="4394200" y="3548063"/>
          <p14:tracePt t="116057" x="4394200" y="3529013"/>
          <p14:tracePt t="116063" x="4394200" y="3519488"/>
          <p14:tracePt t="116073" x="4394200" y="3511550"/>
          <p14:tracePt t="116083" x="4394200" y="3475038"/>
          <p14:tracePt t="116086" x="4403725" y="3446463"/>
          <p14:tracePt t="116096" x="4421188" y="3429000"/>
          <p14:tracePt t="116104" x="4440238" y="3411538"/>
          <p14:tracePt t="116112" x="4476750" y="3375025"/>
          <p14:tracePt t="116119" x="4484688" y="3365500"/>
          <p14:tracePt t="116128" x="4494213" y="3355975"/>
          <p14:tracePt t="116135" x="4530725" y="3338513"/>
          <p14:tracePt t="116143" x="4540250" y="3338513"/>
          <p14:tracePt t="116150" x="4540250" y="3328988"/>
          <p14:tracePt t="116191" x="4549775" y="3328988"/>
          <p14:tracePt t="116246" x="4567238" y="3328988"/>
          <p14:tracePt t="116254" x="4594225" y="3328988"/>
          <p14:tracePt t="116262" x="4640263" y="3328988"/>
          <p14:tracePt t="116271" x="4649788" y="3328988"/>
          <p14:tracePt t="116278" x="4667250" y="3328988"/>
          <p14:tracePt t="116288" x="4695825" y="3338513"/>
          <p14:tracePt t="116296" x="4713288" y="3346450"/>
          <p14:tracePt t="116304" x="4740275" y="3346450"/>
          <p14:tracePt t="116312" x="4749800" y="3355975"/>
          <p14:tracePt t="116318" x="4767263" y="3365500"/>
          <p14:tracePt t="116327" x="4776788" y="3365500"/>
          <p14:tracePt t="116334" x="4786313" y="3365500"/>
          <p14:tracePt t="116344" x="4786313" y="3375025"/>
          <p14:tracePt t="116390" x="4795838" y="3382963"/>
          <p14:tracePt t="116398" x="4822825" y="3392488"/>
          <p14:tracePt t="116406" x="4832350" y="3411538"/>
          <p14:tracePt t="116414" x="4849813" y="3429000"/>
          <p14:tracePt t="116422" x="4868863" y="3446463"/>
          <p14:tracePt t="116430" x="4895850" y="3482975"/>
          <p14:tracePt t="116438" x="4905375" y="3502025"/>
          <p14:tracePt t="116446" x="4922838" y="3529013"/>
          <p14:tracePt t="116454" x="4932363" y="3538538"/>
          <p14:tracePt t="116462" x="4932363" y="3548063"/>
          <p14:tracePt t="116543" x="4932363" y="3529013"/>
          <p14:tracePt t="116559" x="4932363" y="3519488"/>
          <p14:tracePt t="118367" x="4932363" y="3511550"/>
          <p14:tracePt t="118464" x="4932363" y="3482975"/>
          <p14:tracePt t="118478" x="4932363" y="3475038"/>
          <p14:tracePt t="118486" x="4932363" y="3465513"/>
          <p14:tracePt t="118494" x="4941888" y="3446463"/>
          <p14:tracePt t="119062" x="4876800" y="3492500"/>
          <p14:tracePt t="119070" x="4776788" y="3548063"/>
          <p14:tracePt t="119078" x="4649788" y="3575050"/>
          <p14:tracePt t="119086" x="4513263" y="3648075"/>
          <p14:tracePt t="119094" x="4357688" y="3711575"/>
          <p14:tracePt t="119102" x="4230688" y="3767138"/>
          <p14:tracePt t="119110" x="4029075" y="3848100"/>
          <p14:tracePt t="119118" x="3902075" y="3894138"/>
          <p14:tracePt t="119126" x="3746500" y="3967163"/>
          <p14:tracePt t="119134" x="3556000" y="4049713"/>
          <p14:tracePt t="119142" x="3419475" y="4113213"/>
          <p14:tracePt t="119150" x="3317875" y="4186238"/>
          <p14:tracePt t="119158" x="3190875" y="4259263"/>
          <p14:tracePt t="119166" x="3071813" y="4313238"/>
          <p14:tracePt t="119174" x="2954338" y="4405313"/>
          <p14:tracePt t="119182" x="2889250" y="4459288"/>
          <p14:tracePt t="119190" x="2781300" y="4541838"/>
          <p14:tracePt t="119198" x="2698750" y="4632325"/>
          <p14:tracePt t="119207" x="2616200" y="4732338"/>
          <p14:tracePt t="119214" x="2543175" y="4833938"/>
          <p14:tracePt t="119223" x="2470150" y="4951413"/>
          <p14:tracePt t="119230" x="2352675" y="5126038"/>
          <p14:tracePt t="119237" x="2297113" y="5226050"/>
          <p14:tracePt t="119246" x="2224088" y="5362575"/>
          <p14:tracePt t="119254" x="2151063" y="5481638"/>
          <p14:tracePt t="119263" x="2070100" y="5608638"/>
          <p14:tracePt t="119273" x="2033588" y="5708650"/>
          <p14:tracePt t="119279" x="1978025" y="5808663"/>
          <p14:tracePt t="119290" x="1951038" y="5854700"/>
          <p14:tracePt t="119295" x="1914525" y="5954713"/>
          <p14:tracePt t="119305" x="1914525" y="5964238"/>
          <p14:tracePt t="119614" x="1895475" y="5954713"/>
          <p14:tracePt t="119622" x="1887538" y="5937250"/>
          <p14:tracePt t="119630" x="1868488" y="5910263"/>
          <p14:tracePt t="119638" x="1841500" y="5900738"/>
          <p14:tracePt t="119646" x="1831975" y="5900738"/>
          <p14:tracePt t="119654" x="1824038" y="5900738"/>
          <p14:tracePt t="119678" x="1814513" y="5900738"/>
          <p14:tracePt t="119687" x="1804988" y="5900738"/>
          <p14:tracePt t="119694" x="1787525" y="5900738"/>
          <p14:tracePt t="119702" x="1758950" y="5918200"/>
          <p14:tracePt t="119718" x="1751013" y="5927725"/>
          <p14:tracePt t="119966" x="1895475" y="5927725"/>
          <p14:tracePt t="119974" x="2078038" y="5910263"/>
          <p14:tracePt t="119984" x="2316163" y="5854700"/>
          <p14:tracePt t="119990" x="2616200" y="5781675"/>
          <p14:tracePt t="119999" x="2762250" y="5735638"/>
          <p14:tracePt t="120007" x="2971800" y="5691188"/>
          <p14:tracePt t="120014" x="3127375" y="5645150"/>
          <p14:tracePt t="120022" x="3217863" y="5618163"/>
          <p14:tracePt t="120030" x="3336925" y="5572125"/>
          <p14:tracePt t="120039" x="3373438" y="5562600"/>
          <p14:tracePt t="120048" x="3409950" y="5562600"/>
          <p14:tracePt t="120057" x="3419475" y="5554663"/>
          <p14:tracePt t="120726" x="3427413" y="5554663"/>
          <p14:tracePt t="120734" x="3436938" y="5554663"/>
          <p14:tracePt t="120742" x="3446463" y="5554663"/>
          <p14:tracePt t="120750" x="3463925" y="5554663"/>
          <p14:tracePt t="120758" x="3473450" y="5554663"/>
          <p14:tracePt t="121231" x="3482975" y="5554663"/>
          <p14:tracePt t="121239" x="3536950" y="5554663"/>
          <p14:tracePt t="121246" x="3609975" y="5489575"/>
          <p14:tracePt t="121254" x="3709988" y="5426075"/>
          <p14:tracePt t="121262" x="3792538" y="5372100"/>
          <p14:tracePt t="121271" x="3911600" y="5299075"/>
          <p14:tracePt t="121279" x="3984625" y="5262563"/>
          <p14:tracePt t="121288" x="4065588" y="5216525"/>
          <p14:tracePt t="121295" x="4148138" y="5160963"/>
          <p14:tracePt t="121304" x="4267200" y="5133975"/>
          <p14:tracePt t="121311" x="4330700" y="5097463"/>
          <p14:tracePt t="121318" x="4394200" y="5070475"/>
          <p14:tracePt t="121326" x="4467225" y="5033963"/>
          <p14:tracePt t="121334" x="4513263" y="5024438"/>
          <p14:tracePt t="121342" x="4540250" y="5016500"/>
          <p14:tracePt t="121350" x="4586288" y="4979988"/>
          <p14:tracePt t="121358" x="4603750" y="4970463"/>
          <p14:tracePt t="121366" x="4640263" y="4960938"/>
          <p14:tracePt t="121382" x="4686300" y="4943475"/>
          <p14:tracePt t="121390" x="4703763" y="4924425"/>
          <p14:tracePt t="121398" x="4730750" y="4906963"/>
          <p14:tracePt t="121406" x="4776788" y="4878388"/>
          <p14:tracePt t="121414" x="4803775" y="4860925"/>
          <p14:tracePt t="121422" x="4849813" y="4824413"/>
          <p14:tracePt t="121430" x="4895850" y="4797425"/>
          <p14:tracePt t="121438" x="4913313" y="4787900"/>
          <p14:tracePt t="121446" x="4949825" y="4768850"/>
          <p14:tracePt t="121454" x="4986338" y="4751388"/>
          <p14:tracePt t="121462" x="4995863" y="4741863"/>
          <p14:tracePt t="121470" x="5005388" y="4732338"/>
          <p14:tracePt t="121494" x="5032375" y="4724400"/>
          <p14:tracePt t="121526" x="5041900" y="4714875"/>
          <p14:tracePt t="121535" x="5049838" y="4705350"/>
          <p14:tracePt t="121542" x="5086350" y="4687888"/>
          <p14:tracePt t="121551" x="5132388" y="4651375"/>
          <p14:tracePt t="121558" x="5178425" y="4632325"/>
          <p14:tracePt t="121567" x="5260975" y="4587875"/>
          <p14:tracePt t="121574" x="5305425" y="4559300"/>
          <p14:tracePt t="121582" x="5368925" y="4532313"/>
          <p14:tracePt t="121590" x="5434013" y="4495800"/>
          <p14:tracePt t="121598" x="5487988" y="4478338"/>
          <p14:tracePt t="121606" x="5551488" y="4478338"/>
          <p14:tracePt t="121614" x="5580063" y="4468813"/>
          <p14:tracePt t="121622" x="5616575" y="4468813"/>
          <p14:tracePt t="121630" x="5653088" y="4449763"/>
          <p14:tracePt t="121638" x="5670550" y="4449763"/>
          <p14:tracePt t="121646" x="5707063" y="4449763"/>
          <p14:tracePt t="121658" x="5724525" y="4441825"/>
          <p14:tracePt t="121664" x="5761038" y="4432300"/>
          <p14:tracePt t="121674" x="5797550" y="4422775"/>
          <p14:tracePt t="121680" x="5862638" y="4395788"/>
          <p14:tracePt t="121687" x="5916613" y="4386263"/>
          <p14:tracePt t="121694" x="5980113" y="4359275"/>
          <p14:tracePt t="121702" x="6062663" y="4322763"/>
          <p14:tracePt t="121711" x="6126163" y="4295775"/>
          <p14:tracePt t="121718" x="6189663" y="4259263"/>
          <p14:tracePt t="121726" x="6272213" y="4232275"/>
          <p14:tracePt t="121734" x="6308725" y="4203700"/>
          <p14:tracePt t="121742" x="6354763" y="4195763"/>
          <p14:tracePt t="121750" x="6381750" y="4186238"/>
          <p14:tracePt t="121758" x="6427788" y="4176713"/>
          <p14:tracePt t="121766" x="6435725" y="4176713"/>
          <p14:tracePt t="121774" x="6464300" y="4176713"/>
          <p14:tracePt t="121782" x="6481763" y="4159250"/>
          <p14:tracePt t="121790" x="6508750" y="4159250"/>
          <p14:tracePt t="121798" x="6527800" y="4149725"/>
          <p14:tracePt t="121807" x="6581775" y="4149725"/>
          <p14:tracePt t="121814" x="6664325" y="4130675"/>
          <p14:tracePt t="121822" x="6754813" y="4122738"/>
          <p14:tracePt t="121830" x="6846888" y="4122738"/>
          <p14:tracePt t="121838" x="6973888" y="4094163"/>
          <p14:tracePt t="121847" x="7102475" y="4076700"/>
          <p14:tracePt t="121854" x="7239000" y="4057650"/>
          <p14:tracePt t="121862" x="7292975" y="4049713"/>
          <p14:tracePt t="121872" x="7412038" y="4021138"/>
          <p14:tracePt t="121878" x="7521575" y="4013200"/>
          <p14:tracePt t="121886" x="7575550" y="3994150"/>
          <p14:tracePt t="121894" x="7658100" y="3957638"/>
          <p14:tracePt t="121902" x="7740650" y="3940175"/>
          <p14:tracePt t="121910" x="7794625" y="3921125"/>
          <p14:tracePt t="121918" x="7877175" y="3894138"/>
          <p14:tracePt t="121926" x="7921625" y="3884613"/>
          <p14:tracePt t="121934" x="7977188" y="3857625"/>
          <p14:tracePt t="121942" x="8077200" y="3830638"/>
          <p14:tracePt t="121950" x="8159750" y="3803650"/>
          <p14:tracePt t="121958" x="8250238" y="3794125"/>
          <p14:tracePt t="121966" x="8369300" y="3748088"/>
          <p14:tracePt t="121974" x="8496300" y="3721100"/>
          <p14:tracePt t="121982" x="8642350" y="3684588"/>
          <p14:tracePt t="121990" x="8807450" y="3675063"/>
          <p14:tracePt t="121998" x="8970963" y="3657600"/>
          <p14:tracePt t="122006" x="9134475" y="36385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ja-JP" altLang="en-US"/>
              <a:t>符号拡張とゼロ拡張</a:t>
            </a:r>
          </a:p>
        </p:txBody>
      </p:sp>
      <p:sp>
        <p:nvSpPr>
          <p:cNvPr id="15363" name="Rectangle 3"/>
          <p:cNvSpPr>
            <a:spLocks noGrp="1" noChangeArrowheads="1"/>
          </p:cNvSpPr>
          <p:nvPr>
            <p:ph type="body" idx="1"/>
          </p:nvPr>
        </p:nvSpPr>
        <p:spPr>
          <a:xfrm>
            <a:off x="361950" y="1162050"/>
            <a:ext cx="8229600" cy="3484563"/>
          </a:xfrm>
        </p:spPr>
        <p:txBody>
          <a:bodyPr/>
          <a:lstStyle/>
          <a:p>
            <a:pPr eaLnBrk="1" hangingPunct="1">
              <a:lnSpc>
                <a:spcPct val="90000"/>
              </a:lnSpc>
            </a:pPr>
            <a:r>
              <a:rPr lang="ja-JP" altLang="en-US" dirty="0"/>
              <a:t>短いサイズに入れたデータの桁数を増やす場合：</a:t>
            </a:r>
            <a:r>
              <a:rPr lang="en-US" altLang="ja-JP" dirty="0"/>
              <a:t>RISC-V</a:t>
            </a:r>
            <a:r>
              <a:rPr lang="ja-JP" altLang="en-US" dirty="0"/>
              <a:t>では</a:t>
            </a:r>
            <a:r>
              <a:rPr lang="en-US" altLang="ja-JP" dirty="0"/>
              <a:t>12</a:t>
            </a:r>
            <a:r>
              <a:rPr lang="ja-JP" altLang="en-US" dirty="0"/>
              <a:t>ビット→</a:t>
            </a:r>
            <a:r>
              <a:rPr lang="en-US" altLang="ja-JP" dirty="0"/>
              <a:t>32</a:t>
            </a:r>
            <a:r>
              <a:rPr lang="ja-JP" altLang="en-US" dirty="0"/>
              <a:t>ビット</a:t>
            </a:r>
            <a:endParaRPr lang="en-US" altLang="ja-JP" dirty="0"/>
          </a:p>
          <a:p>
            <a:pPr lvl="1" eaLnBrk="1" hangingPunct="1">
              <a:lnSpc>
                <a:spcPct val="90000"/>
              </a:lnSpc>
            </a:pPr>
            <a:r>
              <a:rPr lang="ja-JP" altLang="en-US" dirty="0"/>
              <a:t>ここでは</a:t>
            </a:r>
            <a:r>
              <a:rPr lang="en-US" altLang="ja-JP" dirty="0"/>
              <a:t>8</a:t>
            </a:r>
            <a:r>
              <a:rPr lang="ja-JP" altLang="en-US" dirty="0"/>
              <a:t>ビット→</a:t>
            </a:r>
            <a:r>
              <a:rPr lang="en-US" altLang="ja-JP" dirty="0"/>
              <a:t>16</a:t>
            </a:r>
            <a:r>
              <a:rPr lang="ja-JP" altLang="en-US" dirty="0"/>
              <a:t>ビットで解説</a:t>
            </a:r>
          </a:p>
          <a:p>
            <a:pPr eaLnBrk="1" hangingPunct="1">
              <a:lnSpc>
                <a:spcPct val="90000"/>
              </a:lnSpc>
            </a:pPr>
            <a:r>
              <a:rPr lang="ja-JP" altLang="en-US" dirty="0"/>
              <a:t>符号を考えて増やすのが符号拡張</a:t>
            </a:r>
          </a:p>
          <a:p>
            <a:pPr lvl="1" eaLnBrk="1" hangingPunct="1">
              <a:lnSpc>
                <a:spcPct val="90000"/>
              </a:lnSpc>
            </a:pPr>
            <a:r>
              <a:rPr lang="ja-JP" altLang="en-US" dirty="0"/>
              <a:t>一番上の符号ビットを複製して必要な桁数に拡張する</a:t>
            </a:r>
          </a:p>
          <a:p>
            <a:pPr eaLnBrk="1" hangingPunct="1">
              <a:lnSpc>
                <a:spcPct val="90000"/>
              </a:lnSpc>
            </a:pPr>
            <a:r>
              <a:rPr lang="ja-JP" altLang="en-US" dirty="0"/>
              <a:t>考えないのがゼロ拡張</a:t>
            </a:r>
          </a:p>
          <a:p>
            <a:pPr lvl="1" eaLnBrk="1" hangingPunct="1">
              <a:lnSpc>
                <a:spcPct val="90000"/>
              </a:lnSpc>
            </a:pPr>
            <a:r>
              <a:rPr lang="ja-JP" altLang="en-US" dirty="0"/>
              <a:t>単純に</a:t>
            </a:r>
            <a:r>
              <a:rPr lang="en-US" altLang="ja-JP" dirty="0"/>
              <a:t>0</a:t>
            </a:r>
            <a:r>
              <a:rPr lang="ja-JP" altLang="en-US" dirty="0"/>
              <a:t>を入れる　</a:t>
            </a:r>
          </a:p>
        </p:txBody>
      </p:sp>
      <p:sp>
        <p:nvSpPr>
          <p:cNvPr id="15364" name="Text Box 4"/>
          <p:cNvSpPr txBox="1">
            <a:spLocks noChangeArrowheads="1"/>
          </p:cNvSpPr>
          <p:nvPr/>
        </p:nvSpPr>
        <p:spPr bwMode="auto">
          <a:xfrm>
            <a:off x="879475" y="5248275"/>
            <a:ext cx="3597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11111100</a:t>
            </a:r>
            <a:r>
              <a:rPr lang="ja-JP" altLang="en-US" sz="1800" b="1"/>
              <a:t>　（符号付だとマイナス</a:t>
            </a:r>
            <a:r>
              <a:rPr lang="en-US" altLang="ja-JP" sz="1800" b="1"/>
              <a:t>4</a:t>
            </a:r>
            <a:r>
              <a:rPr lang="ja-JP" altLang="en-US" sz="1800" b="1"/>
              <a:t>）</a:t>
            </a:r>
          </a:p>
        </p:txBody>
      </p:sp>
      <p:sp>
        <p:nvSpPr>
          <p:cNvPr id="15365" name="Line 5"/>
          <p:cNvSpPr>
            <a:spLocks noChangeShapeType="1"/>
          </p:cNvSpPr>
          <p:nvPr/>
        </p:nvSpPr>
        <p:spPr bwMode="auto">
          <a:xfrm>
            <a:off x="4572000" y="5445125"/>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6" name="Text Box 6"/>
          <p:cNvSpPr txBox="1">
            <a:spLocks noChangeArrowheads="1"/>
          </p:cNvSpPr>
          <p:nvPr/>
        </p:nvSpPr>
        <p:spPr bwMode="auto">
          <a:xfrm>
            <a:off x="5272088" y="5248275"/>
            <a:ext cx="3679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1111111111111100</a:t>
            </a:r>
            <a:r>
              <a:rPr lang="ja-JP" altLang="en-US" sz="1800" b="1"/>
              <a:t>　　</a:t>
            </a:r>
            <a:r>
              <a:rPr lang="en-US" altLang="ja-JP" sz="1800" b="1"/>
              <a:t>16</a:t>
            </a:r>
            <a:r>
              <a:rPr lang="ja-JP" altLang="en-US" sz="1800" b="1"/>
              <a:t>ビットでも</a:t>
            </a:r>
          </a:p>
          <a:p>
            <a:pPr eaLnBrk="1" hangingPunct="1">
              <a:spcBef>
                <a:spcPct val="0"/>
              </a:spcBef>
              <a:buFontTx/>
              <a:buNone/>
            </a:pPr>
            <a:r>
              <a:rPr lang="ja-JP" altLang="en-US" sz="1800" b="1"/>
              <a:t>　　　　　　　　　　　　　　　　－</a:t>
            </a:r>
            <a:r>
              <a:rPr lang="en-US" altLang="ja-JP" sz="1800" b="1"/>
              <a:t>4</a:t>
            </a:r>
          </a:p>
        </p:txBody>
      </p:sp>
      <p:sp>
        <p:nvSpPr>
          <p:cNvPr id="15367" name="Text Box 7"/>
          <p:cNvSpPr txBox="1">
            <a:spLocks noChangeArrowheads="1"/>
          </p:cNvSpPr>
          <p:nvPr/>
        </p:nvSpPr>
        <p:spPr bwMode="auto">
          <a:xfrm>
            <a:off x="4335463" y="4862513"/>
            <a:ext cx="20812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16</a:t>
            </a:r>
            <a:r>
              <a:rPr lang="ja-JP" altLang="en-US" sz="1800"/>
              <a:t>ビットに符号拡張</a:t>
            </a:r>
          </a:p>
        </p:txBody>
      </p:sp>
      <p:sp>
        <p:nvSpPr>
          <p:cNvPr id="15368" name="Line 8"/>
          <p:cNvSpPr>
            <a:spLocks noChangeShapeType="1"/>
          </p:cNvSpPr>
          <p:nvPr/>
        </p:nvSpPr>
        <p:spPr bwMode="auto">
          <a:xfrm>
            <a:off x="4427538" y="5589588"/>
            <a:ext cx="649287"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9" name="Text Box 9"/>
          <p:cNvSpPr txBox="1">
            <a:spLocks noChangeArrowheads="1"/>
          </p:cNvSpPr>
          <p:nvPr/>
        </p:nvSpPr>
        <p:spPr bwMode="auto">
          <a:xfrm>
            <a:off x="2700338" y="5876925"/>
            <a:ext cx="2046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16</a:t>
            </a:r>
            <a:r>
              <a:rPr lang="ja-JP" altLang="en-US" sz="1800"/>
              <a:t>ビットにゼロ拡張</a:t>
            </a:r>
          </a:p>
        </p:txBody>
      </p:sp>
      <p:sp>
        <p:nvSpPr>
          <p:cNvPr id="15370" name="Text Box 10"/>
          <p:cNvSpPr txBox="1">
            <a:spLocks noChangeArrowheads="1"/>
          </p:cNvSpPr>
          <p:nvPr/>
        </p:nvSpPr>
        <p:spPr bwMode="auto">
          <a:xfrm>
            <a:off x="5148263" y="5949950"/>
            <a:ext cx="39782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0000000011111100</a:t>
            </a:r>
            <a:r>
              <a:rPr lang="ja-JP" altLang="en-US" sz="1800" b="1"/>
              <a:t>　　　符号付ならば</a:t>
            </a:r>
          </a:p>
          <a:p>
            <a:pPr eaLnBrk="1" hangingPunct="1">
              <a:spcBef>
                <a:spcPct val="0"/>
              </a:spcBef>
              <a:buFontTx/>
              <a:buNone/>
            </a:pPr>
            <a:r>
              <a:rPr lang="ja-JP" altLang="en-US" sz="1800" b="1"/>
              <a:t>　　　　　　　　　　　　　　　　</a:t>
            </a:r>
            <a:r>
              <a:rPr lang="en-US" altLang="ja-JP" sz="1800" b="1"/>
              <a:t>252</a:t>
            </a:r>
          </a:p>
          <a:p>
            <a:pPr eaLnBrk="1" hangingPunct="1">
              <a:spcBef>
                <a:spcPct val="0"/>
              </a:spcBef>
              <a:buFontTx/>
              <a:buNone/>
            </a:pPr>
            <a:r>
              <a:rPr lang="ja-JP" altLang="en-US" sz="1800" b="1"/>
              <a:t>　　　　　　　　　　　　　　　　</a:t>
            </a:r>
          </a:p>
        </p:txBody>
      </p:sp>
      <p:pic>
        <p:nvPicPr>
          <p:cNvPr id="2" name="オーディオ 1">
            <a:hlinkClick r:id="" action="ppaction://media"/>
            <a:extLst>
              <a:ext uri="{FF2B5EF4-FFF2-40B4-BE49-F238E27FC236}">
                <a16:creationId xmlns:a16="http://schemas.microsoft.com/office/drawing/2014/main" id="{A717FFD2-A8FF-4416-B6BF-67492F63C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46378188"/>
      </p:ext>
    </p:extLst>
  </p:cSld>
  <p:clrMapOvr>
    <a:masterClrMapping/>
  </p:clrMapOvr>
  <mc:AlternateContent xmlns:mc="http://schemas.openxmlformats.org/markup-compatibility/2006" xmlns:p14="http://schemas.microsoft.com/office/powerpoint/2010/main">
    <mc:Choice Requires="p14">
      <p:transition spd="slow" p14:dur="2000" advTm="130524"/>
    </mc:Choice>
    <mc:Fallback xmlns="">
      <p:transition spd="slow" advTm="130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95" x="9097963" y="4049713"/>
          <p14:tracePt t="802" x="9043988" y="4076700"/>
          <p14:tracePt t="810" x="8997950" y="4086225"/>
          <p14:tracePt t="819" x="8951913" y="4103688"/>
          <p14:tracePt t="826" x="8888413" y="4130675"/>
          <p14:tracePt t="834" x="8815388" y="4140200"/>
          <p14:tracePt t="843" x="8751888" y="4167188"/>
          <p14:tracePt t="851" x="8715375" y="4167188"/>
          <p14:tracePt t="860" x="8669338" y="4195763"/>
          <p14:tracePt t="867" x="8632825" y="4203700"/>
          <p14:tracePt t="875" x="8596313" y="4213225"/>
          <p14:tracePt t="883" x="8569325" y="4213225"/>
          <p14:tracePt t="891" x="8532813" y="4213225"/>
          <p14:tracePt t="899" x="8496300" y="4222750"/>
          <p14:tracePt t="907" x="8451850" y="4222750"/>
          <p14:tracePt t="915" x="8432800" y="4222750"/>
          <p14:tracePt t="923" x="8405813" y="4240213"/>
          <p14:tracePt t="931" x="8369300" y="4240213"/>
          <p14:tracePt t="940" x="8350250" y="4240213"/>
          <p14:tracePt t="948" x="8313738" y="4240213"/>
          <p14:tracePt t="956" x="8286750" y="4249738"/>
          <p14:tracePt t="964" x="8232775" y="4268788"/>
          <p14:tracePt t="972" x="8123238" y="4268788"/>
          <p14:tracePt t="980" x="8031163" y="4276725"/>
          <p14:tracePt t="987" x="7894638" y="4303713"/>
          <p14:tracePt t="995" x="7731125" y="4303713"/>
          <p14:tracePt t="1003" x="7602538" y="4303713"/>
          <p14:tracePt t="1011" x="7458075" y="4303713"/>
          <p14:tracePt t="1019" x="7348538" y="4303713"/>
          <p14:tracePt t="1027" x="7275513" y="4303713"/>
          <p14:tracePt t="1035" x="7239000" y="4303713"/>
          <p14:tracePt t="1042" x="7219950" y="4303713"/>
          <p14:tracePt t="1211" x="7212013" y="4303713"/>
          <p14:tracePt t="83259" x="7202488" y="4376738"/>
          <p14:tracePt t="83267" x="7146925" y="4478338"/>
          <p14:tracePt t="83276" x="7092950" y="4559300"/>
          <p14:tracePt t="83282" x="7073900" y="4624388"/>
          <p14:tracePt t="83291" x="7065963" y="4660900"/>
          <p14:tracePt t="83298" x="7046913" y="4705350"/>
          <p14:tracePt t="83307" x="7046913" y="4741863"/>
          <p14:tracePt t="83315" x="7037388" y="4778375"/>
          <p14:tracePt t="83323" x="7029450" y="4797425"/>
          <p14:tracePt t="83331" x="7029450" y="4824413"/>
          <p14:tracePt t="83339" x="7019925" y="4841875"/>
          <p14:tracePt t="83347" x="7019925" y="4860925"/>
          <p14:tracePt t="83501" x="7010400" y="4870450"/>
          <p14:tracePt t="83579" x="7000875" y="4878388"/>
          <p14:tracePt t="83595" x="7000875" y="4906963"/>
          <p14:tracePt t="83603" x="6983413" y="4924425"/>
          <p14:tracePt t="83610" x="6946900" y="4943475"/>
          <p14:tracePt t="83618" x="6929438" y="4970463"/>
          <p14:tracePt t="83627" x="6919913" y="4987925"/>
          <p14:tracePt t="83635" x="6883400" y="5024438"/>
          <p14:tracePt t="83643" x="6883400" y="5033963"/>
          <p14:tracePt t="83651" x="6873875" y="5053013"/>
          <p14:tracePt t="83659" x="6846888" y="5089525"/>
          <p14:tracePt t="83683" x="6837363" y="5097463"/>
          <p14:tracePt t="83691" x="6827838" y="5106988"/>
          <p14:tracePt t="83706" x="6819900" y="5116513"/>
          <p14:tracePt t="83715" x="6810375" y="5126038"/>
          <p14:tracePt t="83764" x="6800850" y="5133975"/>
          <p14:tracePt t="83775" x="6783388" y="5153025"/>
          <p14:tracePt t="83782" x="6764338" y="5170488"/>
          <p14:tracePt t="83788" x="6737350" y="5189538"/>
          <p14:tracePt t="83795" x="6718300" y="5216525"/>
          <p14:tracePt t="83806" x="6681788" y="5253038"/>
          <p14:tracePt t="83811" x="6654800" y="5280025"/>
          <p14:tracePt t="83821" x="6627813" y="5316538"/>
          <p14:tracePt t="83828" x="6610350" y="5372100"/>
          <p14:tracePt t="83837" x="6591300" y="5389563"/>
          <p14:tracePt t="83844" x="6554788" y="5426075"/>
          <p14:tracePt t="83854" x="6537325" y="5445125"/>
          <p14:tracePt t="83860" x="6518275" y="5472113"/>
          <p14:tracePt t="83870" x="6508750" y="5481638"/>
          <p14:tracePt t="83875" x="6500813" y="5489575"/>
          <p14:tracePt t="83883" x="6491288" y="5499100"/>
          <p14:tracePt t="84037" x="6481763" y="5508625"/>
          <p14:tracePt t="84044" x="6472238" y="5518150"/>
          <p14:tracePt t="84117" x="6464300" y="5535613"/>
          <p14:tracePt t="84125" x="6454775" y="5554663"/>
          <p14:tracePt t="84131" x="6418263" y="5589588"/>
          <p14:tracePt t="84141" x="6391275" y="5618163"/>
          <p14:tracePt t="84154" x="6354763" y="5654675"/>
          <p14:tracePt t="84157" x="6335713" y="5681663"/>
          <p14:tracePt t="84163" x="6291263" y="5735638"/>
          <p14:tracePt t="84174" x="6262688" y="5781675"/>
          <p14:tracePt t="84179" x="6235700" y="5808663"/>
          <p14:tracePt t="84189" x="6199188" y="5854700"/>
          <p14:tracePt t="84195" x="6181725" y="5873750"/>
          <p14:tracePt t="84206" x="6172200" y="5891213"/>
          <p14:tracePt t="84210" x="6153150" y="5910263"/>
          <p14:tracePt t="84221" x="6135688" y="5927725"/>
          <p14:tracePt t="84653" x="6080125" y="5937250"/>
          <p14:tracePt t="84662" x="5899150" y="5918200"/>
          <p14:tracePt t="84669" x="5643563" y="5918200"/>
          <p14:tracePt t="84677" x="5451475" y="5918200"/>
          <p14:tracePt t="84685" x="5268913" y="5918200"/>
          <p14:tracePt t="84693" x="5105400" y="5918200"/>
          <p14:tracePt t="84701" x="4959350" y="5918200"/>
          <p14:tracePt t="84707" x="4813300" y="5918200"/>
          <p14:tracePt t="84714" x="4722813" y="5918200"/>
          <p14:tracePt t="84722" x="4630738" y="5918200"/>
          <p14:tracePt t="84731" x="4576763" y="5918200"/>
          <p14:tracePt t="84739" x="4567238" y="5918200"/>
          <p14:tracePt t="84882" x="4557713" y="5910263"/>
          <p14:tracePt t="84891" x="4540250" y="5891213"/>
          <p14:tracePt t="84899" x="4513263" y="5873750"/>
          <p14:tracePt t="84907" x="4494213" y="5854700"/>
          <p14:tracePt t="84915" x="4467225" y="5837238"/>
          <p14:tracePt t="84922" x="4457700" y="5818188"/>
          <p14:tracePt t="84931" x="4448175" y="5781675"/>
          <p14:tracePt t="84939" x="4440238" y="5764213"/>
          <p14:tracePt t="84946" x="4421188" y="5735638"/>
          <p14:tracePt t="84955" x="4413250" y="5718175"/>
          <p14:tracePt t="84963" x="4413250" y="5691188"/>
          <p14:tracePt t="84971" x="4413250" y="5672138"/>
          <p14:tracePt t="84979" x="4413250" y="5662613"/>
          <p14:tracePt t="84987" x="4413250" y="5635625"/>
          <p14:tracePt t="84997" x="4413250" y="5618163"/>
          <p14:tracePt t="85004" x="4413250" y="5589588"/>
          <p14:tracePt t="85012" x="4413250" y="5572125"/>
          <p14:tracePt t="85022" x="4413250" y="5545138"/>
          <p14:tracePt t="85030" x="4413250" y="5526088"/>
          <p14:tracePt t="85036" x="4421188" y="5481638"/>
          <p14:tracePt t="85044" x="4448175" y="5453063"/>
          <p14:tracePt t="85053" x="4467225" y="5408613"/>
          <p14:tracePt t="85059" x="4484688" y="5380038"/>
          <p14:tracePt t="85068" x="4521200" y="5343525"/>
          <p14:tracePt t="85076" x="4540250" y="5316538"/>
          <p14:tracePt t="85083" x="4557713" y="5280025"/>
          <p14:tracePt t="85092" x="4576763" y="5262563"/>
          <p14:tracePt t="85099" x="4586288" y="5243513"/>
          <p14:tracePt t="85107" x="4594225" y="5233988"/>
          <p14:tracePt t="85114" x="4603750" y="5226050"/>
          <p14:tracePt t="85131" x="4613275" y="5226050"/>
          <p14:tracePt t="85156" x="4649788" y="5226050"/>
          <p14:tracePt t="85163" x="4676775" y="5226050"/>
          <p14:tracePt t="85171" x="4703763" y="5226050"/>
          <p14:tracePt t="85179" x="4759325" y="5226050"/>
          <p14:tracePt t="85187" x="4803775" y="5226050"/>
          <p14:tracePt t="85194" x="4859338" y="5226050"/>
          <p14:tracePt t="85202" x="4932363" y="5226050"/>
          <p14:tracePt t="85210" x="5005388" y="5226050"/>
          <p14:tracePt t="85219" x="5078413" y="5226050"/>
          <p14:tracePt t="85227" x="5168900" y="5226050"/>
          <p14:tracePt t="85235" x="5241925" y="5226050"/>
          <p14:tracePt t="85243" x="5314950" y="5226050"/>
          <p14:tracePt t="85252" x="5387975" y="5226050"/>
          <p14:tracePt t="85259" x="5487988" y="5226050"/>
          <p14:tracePt t="85267" x="5543550" y="5226050"/>
          <p14:tracePt t="85275" x="5570538" y="5226050"/>
          <p14:tracePt t="85283" x="5607050" y="5226050"/>
          <p14:tracePt t="85291" x="5616575" y="5226050"/>
          <p14:tracePt t="85403" x="5643563" y="5226050"/>
          <p14:tracePt t="85410" x="5697538" y="5243513"/>
          <p14:tracePt t="85418" x="5797550" y="5270500"/>
          <p14:tracePt t="85426" x="5907088" y="5289550"/>
          <p14:tracePt t="85436" x="6007100" y="5316538"/>
          <p14:tracePt t="85443" x="6116638" y="5343525"/>
          <p14:tracePt t="85451" x="6199188" y="5372100"/>
          <p14:tracePt t="85459" x="6281738" y="5389563"/>
          <p14:tracePt t="85467" x="6335713" y="5416550"/>
          <p14:tracePt t="85475" x="6381750" y="5445125"/>
          <p14:tracePt t="85483" x="6445250" y="5462588"/>
          <p14:tracePt t="85491" x="6464300" y="5472113"/>
          <p14:tracePt t="85619" x="6481763" y="5508625"/>
          <p14:tracePt t="85631" x="6491288" y="5518150"/>
          <p14:tracePt t="85644" x="6500813" y="5526088"/>
          <p14:tracePt t="85653" x="6500813" y="5535613"/>
          <p14:tracePt t="85660" x="6500813" y="5562600"/>
          <p14:tracePt t="85669" x="6508750" y="5581650"/>
          <p14:tracePt t="85675" x="6508750" y="5589588"/>
          <p14:tracePt t="85691" x="6508750" y="5608638"/>
          <p14:tracePt t="85701" x="6508750" y="5618163"/>
          <p14:tracePt t="85715" x="6508750" y="5626100"/>
          <p14:tracePt t="85723" x="6508750" y="5645150"/>
          <p14:tracePt t="85731" x="6508750" y="5654675"/>
          <p14:tracePt t="85738" x="6508750" y="5662613"/>
          <p14:tracePt t="85746" x="6508750" y="5672138"/>
          <p14:tracePt t="85755" x="6508750" y="5681663"/>
          <p14:tracePt t="85771" x="6508750" y="5691188"/>
          <p14:tracePt t="85778" x="6508750" y="5699125"/>
          <p14:tracePt t="85795" x="6508750" y="5708650"/>
          <p14:tracePt t="85948" x="6508750" y="5727700"/>
          <p14:tracePt t="85955" x="6508750" y="5735638"/>
          <p14:tracePt t="85962" x="6500813" y="5735638"/>
          <p14:tracePt t="85987" x="6491288" y="5735638"/>
          <p14:tracePt t="85996" x="6464300" y="5745163"/>
          <p14:tracePt t="86003" x="6445250" y="5745163"/>
          <p14:tracePt t="86010" x="6435725" y="5754688"/>
          <p14:tracePt t="86019" x="6408738" y="5754688"/>
          <p14:tracePt t="86026" x="6399213" y="5754688"/>
          <p14:tracePt t="86035" x="6362700" y="5754688"/>
          <p14:tracePt t="86043" x="6345238" y="5764213"/>
          <p14:tracePt t="86052" x="6318250" y="5764213"/>
          <p14:tracePt t="86059" x="6299200" y="5781675"/>
          <p14:tracePt t="86067" x="6254750" y="5791200"/>
          <p14:tracePt t="86075" x="6218238" y="5791200"/>
          <p14:tracePt t="86083" x="6172200" y="5791200"/>
          <p14:tracePt t="86091" x="6145213" y="5791200"/>
          <p14:tracePt t="86099" x="6108700" y="5791200"/>
          <p14:tracePt t="86107" x="6053138" y="5791200"/>
          <p14:tracePt t="86115" x="6007100" y="5791200"/>
          <p14:tracePt t="86123" x="5953125" y="5791200"/>
          <p14:tracePt t="86131" x="5935663" y="5791200"/>
          <p14:tracePt t="86139" x="5907088" y="5791200"/>
          <p14:tracePt t="86153" x="5899150" y="5791200"/>
          <p14:tracePt t="86155" x="5889625" y="5791200"/>
          <p14:tracePt t="86163" x="5880100" y="5791200"/>
          <p14:tracePt t="86307" x="5862638" y="5791200"/>
          <p14:tracePt t="86315" x="5826125" y="5791200"/>
          <p14:tracePt t="86323" x="5743575" y="5791200"/>
          <p14:tracePt t="86331" x="5597525" y="5791200"/>
          <p14:tracePt t="86340" x="5451475" y="5791200"/>
          <p14:tracePt t="86348" x="5260975" y="5791200"/>
          <p14:tracePt t="86356" x="5078413" y="5791200"/>
          <p14:tracePt t="86364" x="4795838" y="5791200"/>
          <p14:tracePt t="86374" x="4503738" y="5791200"/>
          <p14:tracePt t="86379" x="4165600" y="5791200"/>
          <p14:tracePt t="86387" x="3902075" y="5791200"/>
          <p14:tracePt t="86395" x="3702050" y="5791200"/>
          <p14:tracePt t="86403" x="3536950" y="5791200"/>
          <p14:tracePt t="86411" x="3446463" y="5791200"/>
          <p14:tracePt t="86419" x="3373438" y="5791200"/>
          <p14:tracePt t="86427" x="3346450" y="5791200"/>
          <p14:tracePt t="86517" x="3336925" y="5791200"/>
          <p14:tracePt t="86524" x="3300413" y="5791200"/>
          <p14:tracePt t="86533" x="3217863" y="5791200"/>
          <p14:tracePt t="86540" x="3090863" y="5791200"/>
          <p14:tracePt t="86547" x="2944813" y="5791200"/>
          <p14:tracePt t="86555" x="2798763" y="5791200"/>
          <p14:tracePt t="86564" x="2689225" y="5791200"/>
          <p14:tracePt t="86571" x="2598738" y="5791200"/>
          <p14:tracePt t="86579" x="2543175" y="5791200"/>
          <p14:tracePt t="86588" x="2489200" y="5791200"/>
          <p14:tracePt t="86595" x="2443163" y="5791200"/>
          <p14:tracePt t="86604" x="2416175" y="5791200"/>
          <p14:tracePt t="86702" x="2389188" y="5791200"/>
          <p14:tracePt t="86708" x="2316163" y="5791200"/>
          <p14:tracePt t="86716" x="2224088" y="5791200"/>
          <p14:tracePt t="86724" x="2133600" y="5791200"/>
          <p14:tracePt t="86732" x="2024063" y="5791200"/>
          <p14:tracePt t="86740" x="1931988" y="5791200"/>
          <p14:tracePt t="86747" x="1868488" y="5791200"/>
          <p14:tracePt t="86755" x="1795463" y="5791200"/>
          <p14:tracePt t="86763" x="1741488" y="5772150"/>
          <p14:tracePt t="86771" x="1695450" y="5772150"/>
          <p14:tracePt t="86779" x="1658938" y="5772150"/>
          <p14:tracePt t="86787" x="1641475" y="5772150"/>
          <p14:tracePt t="86795" x="1612900" y="5772150"/>
          <p14:tracePt t="86803" x="1604963" y="5772150"/>
          <p14:tracePt t="86877" x="1595438" y="5772150"/>
          <p14:tracePt t="86893" x="1576388" y="5745163"/>
          <p14:tracePt t="86901" x="1531938" y="5718175"/>
          <p14:tracePt t="86910" x="1495425" y="5708650"/>
          <p14:tracePt t="86915" x="1431925" y="5681663"/>
          <p14:tracePt t="86923" x="1366838" y="5672138"/>
          <p14:tracePt t="86931" x="1330325" y="5662613"/>
          <p14:tracePt t="86939" x="1303338" y="5662613"/>
          <p14:tracePt t="86947" x="1293813" y="5662613"/>
          <p14:tracePt t="87216" x="1285875" y="5654675"/>
          <p14:tracePt t="87218" x="1276350" y="5645150"/>
          <p14:tracePt t="87235" x="1276350" y="5635625"/>
          <p14:tracePt t="87243" x="1258888" y="5626100"/>
          <p14:tracePt t="87252" x="1230313" y="5618163"/>
          <p14:tracePt t="87259" x="1203325" y="5618163"/>
          <p14:tracePt t="87267" x="1157288" y="5608638"/>
          <p14:tracePt t="87275" x="1149350" y="5608638"/>
          <p14:tracePt t="87283" x="1139825" y="5608638"/>
          <p14:tracePt t="87292" x="1130300" y="5608638"/>
          <p14:tracePt t="87299" x="1103313" y="5599113"/>
          <p14:tracePt t="87363" x="1103313" y="5589588"/>
          <p14:tracePt t="87394" x="1103313" y="5572125"/>
          <p14:tracePt t="87411" x="1093788" y="5572125"/>
          <p14:tracePt t="87419" x="1076325" y="5572125"/>
          <p14:tracePt t="87426" x="1047750" y="5572125"/>
          <p14:tracePt t="87436" x="1030288" y="5572125"/>
          <p14:tracePt t="87442" x="1020763" y="5572125"/>
          <p14:tracePt t="87452" x="1003300" y="5572125"/>
          <p14:tracePt t="87468" x="984250" y="5562600"/>
          <p14:tracePt t="87899" x="974725" y="5545138"/>
          <p14:tracePt t="87907" x="974725" y="5535613"/>
          <p14:tracePt t="87915" x="974725" y="5526088"/>
          <p14:tracePt t="87923" x="974725" y="5508625"/>
          <p14:tracePt t="87930" x="974725" y="5489575"/>
          <p14:tracePt t="87939" x="974725" y="5472113"/>
          <p14:tracePt t="87947" x="974725" y="5462588"/>
          <p14:tracePt t="87955" x="974725" y="5453063"/>
          <p14:tracePt t="88220" x="974725" y="5462588"/>
          <p14:tracePt t="88228" x="974725" y="5472113"/>
          <p14:tracePt t="88238" x="974725" y="5489575"/>
          <p14:tracePt t="88259" x="974725" y="5499100"/>
          <p14:tracePt t="88275" x="974725" y="5508625"/>
          <p14:tracePt t="88298" x="974725" y="5526088"/>
          <p14:tracePt t="88315" x="974725" y="5535613"/>
          <p14:tracePt t="88323" x="974725" y="5545138"/>
          <p14:tracePt t="88339" x="974725" y="5554663"/>
          <p14:tracePt t="88356" x="974725" y="5562600"/>
          <p14:tracePt t="88555" x="984250" y="5572125"/>
          <p14:tracePt t="88803" x="1003300" y="5572125"/>
          <p14:tracePt t="88811" x="1112838" y="5581650"/>
          <p14:tracePt t="88819" x="1276350" y="5589588"/>
          <p14:tracePt t="88826" x="1439863" y="5589588"/>
          <p14:tracePt t="88835" x="1622425" y="5589588"/>
          <p14:tracePt t="88842" x="1841500" y="5589588"/>
          <p14:tracePt t="88851" x="2106613" y="5589588"/>
          <p14:tracePt t="88859" x="2370138" y="5589588"/>
          <p14:tracePt t="88867" x="2589213" y="5589588"/>
          <p14:tracePt t="88874" x="2817813" y="5589588"/>
          <p14:tracePt t="88883" x="3017838" y="5589588"/>
          <p14:tracePt t="88890" x="3244850" y="5581650"/>
          <p14:tracePt t="88899" x="3409950" y="5572125"/>
          <p14:tracePt t="88906" x="3556000" y="5572125"/>
          <p14:tracePt t="88916" x="3756025" y="5572125"/>
          <p14:tracePt t="88922" x="3919538" y="5572125"/>
          <p14:tracePt t="88930" x="4084638" y="5572125"/>
          <p14:tracePt t="88938" x="4257675" y="5572125"/>
          <p14:tracePt t="88947" x="4440238" y="5572125"/>
          <p14:tracePt t="88955" x="4640263" y="5572125"/>
          <p14:tracePt t="88963" x="4840288" y="5572125"/>
          <p14:tracePt t="88971" x="5041900" y="5572125"/>
          <p14:tracePt t="88979" x="5205413" y="5572125"/>
          <p14:tracePt t="88987" x="5360988" y="5572125"/>
          <p14:tracePt t="88996" x="5507038" y="5572125"/>
          <p14:tracePt t="89003" x="5616575" y="5572125"/>
          <p14:tracePt t="89012" x="5680075" y="5572125"/>
          <p14:tracePt t="89019" x="5688013" y="5572125"/>
          <p14:tracePt t="89219" x="5724525" y="5572125"/>
          <p14:tracePt t="89250" x="5743575" y="5572125"/>
          <p14:tracePt t="89259" x="5770563" y="5572125"/>
          <p14:tracePt t="89267" x="5789613" y="5572125"/>
          <p14:tracePt t="89275" x="5807075" y="5572125"/>
          <p14:tracePt t="89283" x="5826125" y="5581650"/>
          <p14:tracePt t="89291" x="5880100" y="5599113"/>
          <p14:tracePt t="89299" x="5926138" y="5599113"/>
          <p14:tracePt t="89307" x="5989638" y="5608638"/>
          <p14:tracePt t="89315" x="6035675" y="5608638"/>
          <p14:tracePt t="89323" x="6089650" y="5608638"/>
          <p14:tracePt t="89331" x="6153150" y="5635625"/>
          <p14:tracePt t="89339" x="6189663" y="5635625"/>
          <p14:tracePt t="89347" x="6208713" y="5635625"/>
          <p14:tracePt t="89355" x="6235700" y="5635625"/>
          <p14:tracePt t="89363" x="6245225" y="5635625"/>
          <p14:tracePt t="89371" x="6254750" y="5635625"/>
          <p14:tracePt t="89691" x="6281738" y="5654675"/>
          <p14:tracePt t="89701" x="6335713" y="5654675"/>
          <p14:tracePt t="89707" x="6362700" y="5654675"/>
          <p14:tracePt t="89714" x="6408738" y="5654675"/>
          <p14:tracePt t="89723" x="6435725" y="5654675"/>
          <p14:tracePt t="89730" x="6454775" y="5654675"/>
          <p14:tracePt t="89739" x="6464300" y="5654675"/>
          <p14:tracePt t="89747" x="6481763" y="5654675"/>
          <p14:tracePt t="89755" x="6500813" y="5654675"/>
          <p14:tracePt t="89762" x="6545263" y="5654675"/>
          <p14:tracePt t="89771" x="6573838" y="5654675"/>
          <p14:tracePt t="89780" x="6610350" y="5654675"/>
          <p14:tracePt t="89788" x="6645275" y="5654675"/>
          <p14:tracePt t="89796" x="6681788" y="5654675"/>
          <p14:tracePt t="89805" x="6700838" y="5654675"/>
          <p14:tracePt t="89812" x="6727825" y="5654675"/>
          <p14:tracePt t="89821" x="6737350" y="5654675"/>
          <p14:tracePt t="90028" x="6773863" y="5654675"/>
          <p14:tracePt t="90036" x="6819900" y="5654675"/>
          <p14:tracePt t="90044" x="6837363" y="5654675"/>
          <p14:tracePt t="90212" x="6864350" y="5654675"/>
          <p14:tracePt t="90220" x="6910388" y="5635625"/>
          <p14:tracePt t="90228" x="6937375" y="5635625"/>
          <p14:tracePt t="90235" x="6964363" y="5635625"/>
          <p14:tracePt t="90243" x="6983413" y="5626100"/>
          <p14:tracePt t="90408" x="7000875" y="5626100"/>
          <p14:tracePt t="90522" x="6910388" y="5626100"/>
          <p14:tracePt t="90531" x="6800850" y="5626100"/>
          <p14:tracePt t="90539" x="6691313" y="5626100"/>
          <p14:tracePt t="90547" x="6554788" y="5635625"/>
          <p14:tracePt t="90555" x="6445250" y="5645150"/>
          <p14:tracePt t="90563" x="6372225" y="5662613"/>
          <p14:tracePt t="90571" x="6272213" y="5672138"/>
          <p14:tracePt t="90579" x="6162675" y="5672138"/>
          <p14:tracePt t="90589" x="6072188" y="5699125"/>
          <p14:tracePt t="90595" x="6016625" y="5699125"/>
          <p14:tracePt t="90603" x="5962650" y="5699125"/>
          <p14:tracePt t="90611" x="5926138" y="5699125"/>
          <p14:tracePt t="90621" x="5907088" y="5699125"/>
          <p14:tracePt t="90779" x="5853113" y="5708650"/>
          <p14:tracePt t="90787" x="5797550" y="5708650"/>
          <p14:tracePt t="90795" x="5707063" y="5727700"/>
          <p14:tracePt t="90805" x="5643563" y="5735638"/>
          <p14:tracePt t="90810" x="5616575" y="5735638"/>
          <p14:tracePt t="90820" x="5570538" y="5745163"/>
          <p14:tracePt t="90828" x="5570538" y="5754688"/>
          <p14:tracePt t="90837" x="5551488" y="5754688"/>
          <p14:tracePt t="90844" x="5543550" y="5764213"/>
          <p14:tracePt t="90854" x="5534025" y="5764213"/>
          <p14:tracePt t="91340" x="5524500" y="5764213"/>
          <p14:tracePt t="91346" x="5507038" y="5764213"/>
          <p14:tracePt t="91363" x="5497513" y="5764213"/>
          <p14:tracePt t="91386" x="5487988" y="5754688"/>
          <p14:tracePt t="92540" x="5451475" y="5754688"/>
          <p14:tracePt t="92546" x="5351463" y="5754688"/>
          <p14:tracePt t="92555" x="5278438" y="5754688"/>
          <p14:tracePt t="92563" x="5205413" y="5754688"/>
          <p14:tracePt t="92571" x="5151438" y="5754688"/>
          <p14:tracePt t="92579" x="5086350" y="5754688"/>
          <p14:tracePt t="92587" x="5049838" y="5754688"/>
          <p14:tracePt t="92595" x="5032375" y="5754688"/>
          <p14:tracePt t="92603" x="5014913" y="5754688"/>
          <p14:tracePt t="92611" x="5005388" y="5754688"/>
          <p14:tracePt t="92668" x="4986338" y="5754688"/>
          <p14:tracePt t="92678" x="4959350" y="5754688"/>
          <p14:tracePt t="92683" x="4895850" y="5754688"/>
          <p14:tracePt t="92692" x="4767263" y="5754688"/>
          <p14:tracePt t="92699" x="4659313" y="5754688"/>
          <p14:tracePt t="92707" x="4530725" y="5754688"/>
          <p14:tracePt t="92714" x="4403725" y="5754688"/>
          <p14:tracePt t="92724" x="4257675" y="5754688"/>
          <p14:tracePt t="92730" x="4129088" y="5754688"/>
          <p14:tracePt t="92739" x="3984625" y="5754688"/>
          <p14:tracePt t="92746" x="3892550" y="5754688"/>
          <p14:tracePt t="92754" x="3765550" y="5754688"/>
          <p14:tracePt t="92763" x="3656013" y="5754688"/>
          <p14:tracePt t="92771" x="3592513" y="5754688"/>
          <p14:tracePt t="92779" x="3519488" y="5754688"/>
          <p14:tracePt t="92787" x="3482975" y="5754688"/>
          <p14:tracePt t="92795" x="3455988" y="5754688"/>
          <p14:tracePt t="92803" x="3419475" y="5754688"/>
          <p14:tracePt t="92818" x="3382963" y="5754688"/>
          <p14:tracePt t="92827" x="3363913" y="5754688"/>
          <p14:tracePt t="92835" x="3327400" y="5754688"/>
          <p14:tracePt t="92843" x="3290888" y="5754688"/>
          <p14:tracePt t="92851" x="3273425" y="5754688"/>
          <p14:tracePt t="92859" x="3200400" y="5754688"/>
          <p14:tracePt t="92869" x="3144838" y="5754688"/>
          <p14:tracePt t="92875" x="3090863" y="5754688"/>
          <p14:tracePt t="92883" x="3017838" y="5754688"/>
          <p14:tracePt t="92891" x="2971800" y="5754688"/>
          <p14:tracePt t="92899" x="2917825" y="5754688"/>
          <p14:tracePt t="92908" x="2881313" y="5754688"/>
          <p14:tracePt t="92916" x="2852738" y="5754688"/>
          <p14:tracePt t="92926" x="2835275" y="5754688"/>
          <p14:tracePt t="94043" x="2835275" y="5745163"/>
          <p14:tracePt t="94050" x="2835275" y="5727700"/>
          <p14:tracePt t="94059" x="2835275" y="5718175"/>
          <p14:tracePt t="94075" x="2835275" y="5708650"/>
          <p14:tracePt t="94083" x="2835275" y="5691188"/>
          <p14:tracePt t="94555" x="2798763" y="5691188"/>
          <p14:tracePt t="94564" x="2781300" y="5691188"/>
          <p14:tracePt t="94571" x="2744788" y="5691188"/>
          <p14:tracePt t="94580" x="2725738" y="5691188"/>
          <p14:tracePt t="94588" x="2698750" y="5691188"/>
          <p14:tracePt t="94596" x="2679700" y="5691188"/>
          <p14:tracePt t="94868" x="2671763" y="5691188"/>
          <p14:tracePt t="94876" x="2671763" y="5681663"/>
          <p14:tracePt t="94884" x="2671763" y="5672138"/>
          <p14:tracePt t="94891" x="2652713" y="5645150"/>
          <p14:tracePt t="94899" x="2652713" y="5635625"/>
          <p14:tracePt t="94907" x="2643188" y="5626100"/>
          <p14:tracePt t="94922" x="2643188" y="5608638"/>
          <p14:tracePt t="94930" x="2643188" y="5599113"/>
          <p14:tracePt t="94947" x="2635250" y="5581650"/>
          <p14:tracePt t="95251" x="2625725" y="5572125"/>
          <p14:tracePt t="95259" x="2606675" y="5572125"/>
          <p14:tracePt t="95268" x="2579688" y="5572125"/>
          <p14:tracePt t="95276" x="2552700" y="5554663"/>
          <p14:tracePt t="95282" x="2506663" y="5545138"/>
          <p14:tracePt t="95294" x="2498725" y="5545138"/>
          <p14:tracePt t="95302" x="2470150" y="5535613"/>
          <p14:tracePt t="95314" x="2452688" y="5526088"/>
          <p14:tracePt t="95404" x="2443163" y="5518150"/>
          <p14:tracePt t="95475" x="2443163" y="5508625"/>
          <p14:tracePt t="96075" x="2425700" y="5508625"/>
          <p14:tracePt t="96084" x="2397125" y="5518150"/>
          <p14:tracePt t="96091" x="2379663" y="5526088"/>
          <p14:tracePt t="96100" x="2352675" y="5562600"/>
          <p14:tracePt t="96107" x="2343150" y="5572125"/>
          <p14:tracePt t="96115" x="2316163" y="5572125"/>
          <p14:tracePt t="96210" x="2306638" y="5599113"/>
          <p14:tracePt t="96219" x="2297113" y="5599113"/>
          <p14:tracePt t="96227" x="2279650" y="5608638"/>
          <p14:tracePt t="96236" x="2279650" y="5618163"/>
          <p14:tracePt t="96243" x="2260600" y="5626100"/>
          <p14:tracePt t="96250" x="2243138" y="5645150"/>
          <p14:tracePt t="96268" x="2233613" y="5645150"/>
          <p14:tracePt t="96283" x="2224088" y="5654675"/>
          <p14:tracePt t="96482" x="2197100" y="5654675"/>
          <p14:tracePt t="96490" x="2151063" y="5654675"/>
          <p14:tracePt t="96499" x="2124075" y="5654675"/>
          <p14:tracePt t="96507" x="2070100" y="5654675"/>
          <p14:tracePt t="96515" x="2033588" y="5654675"/>
          <p14:tracePt t="96523" x="1978025" y="5654675"/>
          <p14:tracePt t="96532" x="1931988" y="5654675"/>
          <p14:tracePt t="96539" x="1878013" y="5654675"/>
          <p14:tracePt t="96546" x="1841500" y="5654675"/>
          <p14:tracePt t="96554" x="1814513" y="5654675"/>
          <p14:tracePt t="96562" x="1795463" y="5654675"/>
          <p14:tracePt t="96572" x="1787525" y="5654675"/>
          <p14:tracePt t="96707" x="1778000" y="5654675"/>
          <p14:tracePt t="96714" x="1751013" y="5654675"/>
          <p14:tracePt t="96722" x="1731963" y="5654675"/>
          <p14:tracePt t="96730" x="1704975" y="5654675"/>
          <p14:tracePt t="96739" x="1685925" y="5654675"/>
          <p14:tracePt t="96748" x="1658938" y="5654675"/>
          <p14:tracePt t="96757" x="1649413" y="5654675"/>
          <p14:tracePt t="96764" x="1641475" y="5654675"/>
          <p14:tracePt t="96775" x="1631950" y="5654675"/>
          <p14:tracePt t="96780" x="1604963" y="5654675"/>
          <p14:tracePt t="96788" x="1595438" y="5654675"/>
          <p14:tracePt t="96796" x="1558925" y="5654675"/>
          <p14:tracePt t="96812" x="1531938" y="5654675"/>
          <p14:tracePt t="96819" x="1522413" y="5654675"/>
          <p14:tracePt t="96828" x="1512888" y="5654675"/>
          <p14:tracePt t="96842" x="1504950" y="5654675"/>
          <p14:tracePt t="96860" x="1495425" y="5662613"/>
          <p14:tracePt t="96871" x="1485900" y="5662613"/>
          <p14:tracePt t="97826" x="1431925" y="5662613"/>
          <p14:tracePt t="97835" x="1349375" y="5691188"/>
          <p14:tracePt t="97843" x="1293813" y="5691188"/>
          <p14:tracePt t="97850" x="1222375" y="5691188"/>
          <p14:tracePt t="97859" x="1176338" y="5691188"/>
          <p14:tracePt t="97867" x="1120775" y="5691188"/>
          <p14:tracePt t="97875" x="1084263" y="5691188"/>
          <p14:tracePt t="97884" x="1066800" y="5691188"/>
          <p14:tracePt t="97899" x="1047750" y="5691188"/>
          <p14:tracePt t="97995" x="1039813" y="5691188"/>
          <p14:tracePt t="98012" x="1020763" y="5654675"/>
          <p14:tracePt t="98020" x="1011238" y="5635625"/>
          <p14:tracePt t="98028" x="1011238" y="5618163"/>
          <p14:tracePt t="98034" x="993775" y="5599113"/>
          <p14:tracePt t="98050" x="984250" y="5589588"/>
          <p14:tracePt t="98067" x="974725" y="5562600"/>
          <p14:tracePt t="98084" x="974725" y="5554663"/>
          <p14:tracePt t="98091" x="974725" y="5526088"/>
          <p14:tracePt t="98099" x="966788" y="5508625"/>
          <p14:tracePt t="98107" x="966788" y="5499100"/>
          <p14:tracePt t="98115" x="966788" y="5472113"/>
          <p14:tracePt t="98123" x="966788" y="5453063"/>
          <p14:tracePt t="98130" x="993775" y="5416550"/>
          <p14:tracePt t="98139" x="1011238" y="5408613"/>
          <p14:tracePt t="98153" x="1057275" y="5372100"/>
          <p14:tracePt t="98154" x="1103313" y="5335588"/>
          <p14:tracePt t="98163" x="1166813" y="5299075"/>
          <p14:tracePt t="98171" x="1258888" y="5270500"/>
          <p14:tracePt t="98181" x="1339850" y="5243513"/>
          <p14:tracePt t="98187" x="1439863" y="5216525"/>
          <p14:tracePt t="98194" x="1531938" y="5197475"/>
          <p14:tracePt t="98203" x="1658938" y="5153025"/>
          <p14:tracePt t="98211" x="1758950" y="5143500"/>
          <p14:tracePt t="98222" x="1868488" y="5126038"/>
          <p14:tracePt t="98228" x="1951038" y="5106988"/>
          <p14:tracePt t="98235" x="2005013" y="5089525"/>
          <p14:tracePt t="98244" x="2097088" y="5089525"/>
          <p14:tracePt t="98250" x="2114550" y="5080000"/>
          <p14:tracePt t="98259" x="2160588" y="5080000"/>
          <p14:tracePt t="98268" x="2170113" y="5080000"/>
          <p14:tracePt t="98276" x="2179638" y="5080000"/>
          <p14:tracePt t="98299" x="2187575" y="5080000"/>
          <p14:tracePt t="98307" x="2206625" y="5089525"/>
          <p14:tracePt t="98316" x="2214563" y="5097463"/>
          <p14:tracePt t="98324" x="2243138" y="5116513"/>
          <p14:tracePt t="98339" x="2279650" y="5126038"/>
          <p14:tracePt t="98347" x="2297113" y="5143500"/>
          <p14:tracePt t="98354" x="2306638" y="5143500"/>
          <p14:tracePt t="98363" x="2306638" y="5153025"/>
          <p14:tracePt t="98370" x="2316163" y="5160963"/>
          <p14:tracePt t="98379" x="2324100" y="5180013"/>
          <p14:tracePt t="98396" x="2333625" y="5189538"/>
          <p14:tracePt t="98411" x="2343150" y="5197475"/>
          <p14:tracePt t="98419" x="2343150" y="5216525"/>
          <p14:tracePt t="98435" x="2343150" y="5226050"/>
          <p14:tracePt t="98443" x="2343150" y="5253038"/>
          <p14:tracePt t="98451" x="2343150" y="5270500"/>
          <p14:tracePt t="98459" x="2343150" y="5289550"/>
          <p14:tracePt t="98467" x="2343150" y="5307013"/>
          <p14:tracePt t="98475" x="2343150" y="5326063"/>
          <p14:tracePt t="98486" x="2343150" y="5353050"/>
          <p14:tracePt t="98492" x="2343150" y="5372100"/>
          <p14:tracePt t="98502" x="2343150" y="5399088"/>
          <p14:tracePt t="98508" x="2343150" y="5416550"/>
          <p14:tracePt t="98516" x="2343150" y="5445125"/>
          <p14:tracePt t="98524" x="2343150" y="5453063"/>
          <p14:tracePt t="98532" x="2343150" y="5462588"/>
          <p14:tracePt t="98540" x="2343150" y="5481638"/>
          <p14:tracePt t="98548" x="2343150" y="5489575"/>
          <p14:tracePt t="98556" x="2343150" y="5499100"/>
          <p14:tracePt t="98572" x="2343150" y="5508625"/>
          <p14:tracePt t="98582" x="2343150" y="5526088"/>
          <p14:tracePt t="98587" x="2333625" y="5535613"/>
          <p14:tracePt t="98596" x="2316163" y="5554663"/>
          <p14:tracePt t="98603" x="2306638" y="5581650"/>
          <p14:tracePt t="98612" x="2287588" y="5589588"/>
          <p14:tracePt t="98619" x="2243138" y="5618163"/>
          <p14:tracePt t="98627" x="2179638" y="5654675"/>
          <p14:tracePt t="98635" x="2151063" y="5662613"/>
          <p14:tracePt t="98644" x="2078038" y="5699125"/>
          <p14:tracePt t="98652" x="2005013" y="5708650"/>
          <p14:tracePt t="98659" x="1941513" y="5727700"/>
          <p14:tracePt t="98667" x="1868488" y="5727700"/>
          <p14:tracePt t="98675" x="1804988" y="5745163"/>
          <p14:tracePt t="98683" x="1731963" y="5745163"/>
          <p14:tracePt t="98692" x="1641475" y="5745163"/>
          <p14:tracePt t="98701" x="1612900" y="5745163"/>
          <p14:tracePt t="98708" x="1558925" y="5764213"/>
          <p14:tracePt t="98715" x="1512888" y="5764213"/>
          <p14:tracePt t="98723" x="1476375" y="5764213"/>
          <p14:tracePt t="98731" x="1439863" y="5764213"/>
          <p14:tracePt t="98739" x="1412875" y="5764213"/>
          <p14:tracePt t="98746" x="1376363" y="5764213"/>
          <p14:tracePt t="98754" x="1358900" y="5764213"/>
          <p14:tracePt t="98762" x="1330325" y="5764213"/>
          <p14:tracePt t="98771" x="1312863" y="5764213"/>
          <p14:tracePt t="98779" x="1276350" y="5764213"/>
          <p14:tracePt t="98787" x="1258888" y="5764213"/>
          <p14:tracePt t="98797" x="1222375" y="5764213"/>
          <p14:tracePt t="98803" x="1193800" y="5754688"/>
          <p14:tracePt t="98811" x="1139825" y="5745163"/>
          <p14:tracePt t="98819" x="1103313" y="5735638"/>
          <p14:tracePt t="98828" x="1066800" y="5727700"/>
          <p14:tracePt t="98834" x="1003300" y="5699125"/>
          <p14:tracePt t="98843" x="957263" y="5691188"/>
          <p14:tracePt t="98850" x="893763" y="5662613"/>
          <p14:tracePt t="98860" x="847725" y="5645150"/>
          <p14:tracePt t="98868" x="820738" y="5626100"/>
          <p14:tracePt t="98876" x="793750" y="5618163"/>
          <p14:tracePt t="98885" x="774700" y="5589588"/>
          <p14:tracePt t="98892" x="747713" y="5562600"/>
          <p14:tracePt t="98901" x="728663" y="5545138"/>
          <p14:tracePt t="98906" x="728663" y="5526088"/>
          <p14:tracePt t="98914" x="728663" y="5489575"/>
          <p14:tracePt t="98922" x="720725" y="5453063"/>
          <p14:tracePt t="98931" x="720725" y="5435600"/>
          <p14:tracePt t="98939" x="720725" y="5399088"/>
          <p14:tracePt t="98947" x="720725" y="5380038"/>
          <p14:tracePt t="98954" x="720725" y="5353050"/>
          <p14:tracePt t="98963" x="720725" y="5335588"/>
          <p14:tracePt t="98971" x="747713" y="5299075"/>
          <p14:tracePt t="98979" x="774700" y="5280025"/>
          <p14:tracePt t="98987" x="820738" y="5243513"/>
          <p14:tracePt t="98995" x="866775" y="5226050"/>
          <p14:tracePt t="99003" x="939800" y="5216525"/>
          <p14:tracePt t="99012" x="1039813" y="5170488"/>
          <p14:tracePt t="99022" x="1120775" y="5143500"/>
          <p14:tracePt t="99030" x="1249363" y="5116513"/>
          <p14:tracePt t="99034" x="1339850" y="5097463"/>
          <p14:tracePt t="99044" x="1476375" y="5089525"/>
          <p14:tracePt t="99051" x="1604963" y="5070475"/>
          <p14:tracePt t="99059" x="1695450" y="5070475"/>
          <p14:tracePt t="99067" x="1804988" y="5070475"/>
          <p14:tracePt t="99075" x="1895475" y="5070475"/>
          <p14:tracePt t="99084" x="2005013" y="5070475"/>
          <p14:tracePt t="99091" x="2060575" y="5070475"/>
          <p14:tracePt t="99099" x="2133600" y="5070475"/>
          <p14:tracePt t="99107" x="2197100" y="5080000"/>
          <p14:tracePt t="99115" x="2260600" y="5097463"/>
          <p14:tracePt t="99123" x="2287588" y="5106988"/>
          <p14:tracePt t="99131" x="2306638" y="5126038"/>
          <p14:tracePt t="99139" x="2352675" y="5160963"/>
          <p14:tracePt t="99153" x="2360613" y="5170488"/>
          <p14:tracePt t="99154" x="2397125" y="5197475"/>
          <p14:tracePt t="99162" x="2406650" y="5207000"/>
          <p14:tracePt t="99171" x="2425700" y="5226050"/>
          <p14:tracePt t="99179" x="2433638" y="5243513"/>
          <p14:tracePt t="99188" x="2452688" y="5262563"/>
          <p14:tracePt t="99206" x="2452688" y="5280025"/>
          <p14:tracePt t="99212" x="2462213" y="5299075"/>
          <p14:tracePt t="99229" x="2462213" y="5316538"/>
          <p14:tracePt t="99234" x="2462213" y="5335588"/>
          <p14:tracePt t="99243" x="2462213" y="5353050"/>
          <p14:tracePt t="99251" x="2462213" y="5380038"/>
          <p14:tracePt t="99259" x="2462213" y="5399088"/>
          <p14:tracePt t="99267" x="2462213" y="5426075"/>
          <p14:tracePt t="99274" x="2462213" y="5445125"/>
          <p14:tracePt t="99284" x="2462213" y="5462588"/>
          <p14:tracePt t="99291" x="2452688" y="5489575"/>
          <p14:tracePt t="99299" x="2433638" y="5526088"/>
          <p14:tracePt t="99306" x="2397125" y="5545138"/>
          <p14:tracePt t="99315" x="2370138" y="5581650"/>
          <p14:tracePt t="99323" x="2333625" y="5599113"/>
          <p14:tracePt t="99330" x="2279650" y="5635625"/>
          <p14:tracePt t="99339" x="2197100" y="5662613"/>
          <p14:tracePt t="99347" x="2143125" y="5672138"/>
          <p14:tracePt t="99354" x="2060575" y="5708650"/>
          <p14:tracePt t="99363" x="1968500" y="5727700"/>
          <p14:tracePt t="99371" x="1887538" y="5754688"/>
          <p14:tracePt t="99379" x="1824038" y="5772150"/>
          <p14:tracePt t="99387" x="1751013" y="5791200"/>
          <p14:tracePt t="99395" x="1685925" y="5800725"/>
          <p14:tracePt t="99403" x="1631950" y="5800725"/>
          <p14:tracePt t="99411" x="1541463" y="5800725"/>
          <p14:tracePt t="99419" x="1485900" y="5800725"/>
          <p14:tracePt t="99427" x="1431925" y="5800725"/>
          <p14:tracePt t="99435" x="1366838" y="5800725"/>
          <p14:tracePt t="99442" x="1312863" y="5800725"/>
          <p14:tracePt t="99451" x="1258888" y="5800725"/>
          <p14:tracePt t="99459" x="1203325" y="5800725"/>
          <p14:tracePt t="99467" x="1185863" y="5800725"/>
          <p14:tracePt t="99475" x="1130300" y="5800725"/>
          <p14:tracePt t="99483" x="1066800" y="5772150"/>
          <p14:tracePt t="99491" x="1047750" y="5764213"/>
          <p14:tracePt t="99499" x="1003300" y="5745163"/>
          <p14:tracePt t="99507" x="939800" y="5718175"/>
          <p14:tracePt t="99514" x="911225" y="5708650"/>
          <p14:tracePt t="99523" x="866775" y="5681663"/>
          <p14:tracePt t="99530" x="838200" y="5662613"/>
          <p14:tracePt t="99539" x="820738" y="5645150"/>
          <p14:tracePt t="99547" x="811213" y="5635625"/>
          <p14:tracePt t="99555" x="784225" y="5608638"/>
          <p14:tracePt t="99563" x="774700" y="5599113"/>
          <p14:tracePt t="99570" x="765175" y="5599113"/>
          <p14:tracePt t="99579" x="757238" y="5589588"/>
          <p14:tracePt t="99587" x="757238" y="5572125"/>
          <p14:tracePt t="99594" x="757238" y="5545138"/>
          <p14:tracePt t="99603" x="757238" y="5526088"/>
          <p14:tracePt t="99611" x="757238" y="5518150"/>
          <p14:tracePt t="99619" x="757238" y="5481638"/>
          <p14:tracePt t="99626" x="757238" y="5472113"/>
          <p14:tracePt t="99636" x="765175" y="5435600"/>
          <p14:tracePt t="99642" x="793750" y="5408613"/>
          <p14:tracePt t="99650" x="838200" y="5353050"/>
          <p14:tracePt t="99659" x="884238" y="5326063"/>
          <p14:tracePt t="99667" x="984250" y="5262563"/>
          <p14:tracePt t="99674" x="1057275" y="5233988"/>
          <p14:tracePt t="99683" x="1139825" y="5197475"/>
          <p14:tracePt t="99690" x="1258888" y="5153025"/>
          <p14:tracePt t="99699" x="1366838" y="5126038"/>
          <p14:tracePt t="99707" x="1512888" y="5116513"/>
          <p14:tracePt t="99715" x="1649413" y="5097463"/>
          <p14:tracePt t="99723" x="1795463" y="5097463"/>
          <p14:tracePt t="99731" x="1941513" y="5097463"/>
          <p14:tracePt t="99739" x="2070100" y="5097463"/>
          <p14:tracePt t="99747" x="2179638" y="5097463"/>
          <p14:tracePt t="99755" x="2306638" y="5097463"/>
          <p14:tracePt t="99763" x="2416175" y="5097463"/>
          <p14:tracePt t="99771" x="2506663" y="5097463"/>
          <p14:tracePt t="99779" x="2562225" y="5097463"/>
          <p14:tracePt t="99787" x="2643188" y="5126038"/>
          <p14:tracePt t="99795" x="2698750" y="5143500"/>
          <p14:tracePt t="99803" x="2744788" y="5153025"/>
          <p14:tracePt t="99811" x="2762250" y="5170488"/>
          <p14:tracePt t="99819" x="2789238" y="5180013"/>
          <p14:tracePt t="99827" x="2798763" y="5189538"/>
          <p14:tracePt t="99835" x="2808288" y="5197475"/>
          <p14:tracePt t="99843" x="2817813" y="5216525"/>
          <p14:tracePt t="99852" x="2825750" y="5233988"/>
          <p14:tracePt t="99859" x="2835275" y="5262563"/>
          <p14:tracePt t="99867" x="2835275" y="5270500"/>
          <p14:tracePt t="99875" x="2835275" y="5299075"/>
          <p14:tracePt t="99885" x="2844800" y="5326063"/>
          <p14:tracePt t="99891" x="2844800" y="5353050"/>
          <p14:tracePt t="99899" x="2844800" y="5362575"/>
          <p14:tracePt t="99907" x="2844800" y="5389563"/>
          <p14:tracePt t="99915" x="2844800" y="5408613"/>
          <p14:tracePt t="99923" x="2835275" y="5453063"/>
          <p14:tracePt t="99931" x="2825750" y="5481638"/>
          <p14:tracePt t="99939" x="2817813" y="5508625"/>
          <p14:tracePt t="99947" x="2781300" y="5535613"/>
          <p14:tracePt t="99955" x="2771775" y="5562600"/>
          <p14:tracePt t="99964" x="2725738" y="5599113"/>
          <p14:tracePt t="99971" x="2708275" y="5618163"/>
          <p14:tracePt t="99979" x="2679700" y="5645150"/>
          <p14:tracePt t="99987" x="2652713" y="5662613"/>
          <p14:tracePt t="99995" x="2598738" y="5718175"/>
          <p14:tracePt t="100003" x="2570163" y="5727700"/>
          <p14:tracePt t="100011" x="2525713" y="5745163"/>
          <p14:tracePt t="100019" x="2489200" y="5764213"/>
          <p14:tracePt t="100027" x="2433638" y="5781675"/>
          <p14:tracePt t="100035" x="2416175" y="5781675"/>
          <p14:tracePt t="100043" x="2389188" y="5781675"/>
          <p14:tracePt t="100051" x="2352675" y="5791200"/>
          <p14:tracePt t="100059" x="2306638" y="5791200"/>
          <p14:tracePt t="100070" x="2270125" y="5791200"/>
          <p14:tracePt t="100076" x="2224088" y="5791200"/>
          <p14:tracePt t="100086" x="2187575" y="5791200"/>
          <p14:tracePt t="100092" x="2133600" y="5791200"/>
          <p14:tracePt t="100101" x="2087563" y="5791200"/>
          <p14:tracePt t="100107" x="2051050" y="5791200"/>
          <p14:tracePt t="100115" x="2014538" y="5791200"/>
          <p14:tracePt t="100123" x="1987550" y="5772150"/>
          <p14:tracePt t="100131" x="1941513" y="5764213"/>
          <p14:tracePt t="100138" x="1905000" y="5754688"/>
          <p14:tracePt t="100153" x="1868488" y="5745163"/>
          <p14:tracePt t="100154" x="1841500" y="5745163"/>
          <p14:tracePt t="100163" x="1804988" y="5727700"/>
          <p14:tracePt t="100171" x="1787525" y="5727700"/>
          <p14:tracePt t="100179" x="1751013" y="5718175"/>
          <p14:tracePt t="100187" x="1741488" y="5718175"/>
          <p14:tracePt t="100203" x="1714500" y="5718175"/>
          <p14:tracePt t="100211" x="1704975" y="5718175"/>
          <p14:tracePt t="100219" x="1695450" y="5718175"/>
          <p14:tracePt t="100227" x="1685925" y="5718175"/>
          <p14:tracePt t="100235" x="1658938" y="5718175"/>
          <p14:tracePt t="100243" x="1622425" y="5718175"/>
          <p14:tracePt t="100250" x="1604963" y="5708650"/>
          <p14:tracePt t="100259" x="1549400" y="5708650"/>
          <p14:tracePt t="100267" x="1504950" y="5691188"/>
          <p14:tracePt t="100275" x="1403350" y="5654675"/>
          <p14:tracePt t="100284" x="1366838" y="5645150"/>
          <p14:tracePt t="100291" x="1303338" y="5626100"/>
          <p14:tracePt t="100299" x="1258888" y="5589588"/>
          <p14:tracePt t="100307" x="1212850" y="5581650"/>
          <p14:tracePt t="100315" x="1185863" y="5562600"/>
          <p14:tracePt t="100323" x="1157288" y="5545138"/>
          <p14:tracePt t="100332" x="1139825" y="5526088"/>
          <p14:tracePt t="100338" x="1130300" y="5518150"/>
          <p14:tracePt t="100347" x="1120775" y="5499100"/>
          <p14:tracePt t="100355" x="1112838" y="5489575"/>
          <p14:tracePt t="100362" x="1103313" y="5481638"/>
          <p14:tracePt t="100379" x="1103313" y="5462588"/>
          <p14:tracePt t="100395" x="1103313" y="5453063"/>
          <p14:tracePt t="100403" x="1103313" y="5435600"/>
          <p14:tracePt t="100411" x="1103313" y="5426075"/>
          <p14:tracePt t="100419" x="1103313" y="5416550"/>
          <p14:tracePt t="100427" x="1103313" y="5399088"/>
          <p14:tracePt t="100435" x="1120775" y="5372100"/>
          <p14:tracePt t="100444" x="1130300" y="5362575"/>
          <p14:tracePt t="100451" x="1149350" y="5353050"/>
          <p14:tracePt t="100459" x="1176338" y="5343525"/>
          <p14:tracePt t="100468" x="1193800" y="5335588"/>
          <p14:tracePt t="100475" x="1212850" y="5326063"/>
          <p14:tracePt t="100484" x="1258888" y="5316538"/>
          <p14:tracePt t="100491" x="1303338" y="5307013"/>
          <p14:tracePt t="100501" x="1358900" y="5307013"/>
          <p14:tracePt t="100507" x="1422400" y="5280025"/>
          <p14:tracePt t="100515" x="1512888" y="5270500"/>
          <p14:tracePt t="100523" x="1604963" y="5270500"/>
          <p14:tracePt t="100531" x="1695450" y="5253038"/>
          <p14:tracePt t="100539" x="1814513" y="5243513"/>
          <p14:tracePt t="100547" x="1905000" y="5243513"/>
          <p14:tracePt t="100555" x="2014538" y="5243513"/>
          <p14:tracePt t="100563" x="2106613" y="5243513"/>
          <p14:tracePt t="100571" x="2214563" y="5243513"/>
          <p14:tracePt t="100580" x="2306638" y="5243513"/>
          <p14:tracePt t="100587" x="2379663" y="5243513"/>
          <p14:tracePt t="100595" x="2416175" y="5243513"/>
          <p14:tracePt t="100605" x="2462213" y="5243513"/>
          <p14:tracePt t="100611" x="2470150" y="5243513"/>
          <p14:tracePt t="100691" x="2479675" y="5243513"/>
          <p14:tracePt t="100708" x="2479675" y="5262563"/>
          <p14:tracePt t="100716" x="2479675" y="5289550"/>
          <p14:tracePt t="100724" x="2479675" y="5307013"/>
          <p14:tracePt t="100732" x="2479675" y="5316538"/>
          <p14:tracePt t="100741" x="2479675" y="5343525"/>
          <p14:tracePt t="100748" x="2479675" y="5353050"/>
          <p14:tracePt t="100755" x="2479675" y="5372100"/>
          <p14:tracePt t="100771" x="2479675" y="5380038"/>
          <p14:tracePt t="100918" x="2479675" y="5389563"/>
          <p14:tracePt t="100924" x="2462213" y="5408613"/>
          <p14:tracePt t="100932" x="2416175" y="5416550"/>
          <p14:tracePt t="100939" x="2352675" y="5445125"/>
          <p14:tracePt t="100948" x="2316163" y="5445125"/>
          <p14:tracePt t="100956" x="2224088" y="5472113"/>
          <p14:tracePt t="100965" x="2133600" y="5499100"/>
          <p14:tracePt t="100972" x="2041525" y="5508625"/>
          <p14:tracePt t="100983" x="1941513" y="5526088"/>
          <p14:tracePt t="100990" x="1831975" y="5562600"/>
          <p14:tracePt t="100995" x="1768475" y="5581650"/>
          <p14:tracePt t="101003" x="1714500" y="5589588"/>
          <p14:tracePt t="101012" x="1695450" y="5599113"/>
          <p14:tracePt t="101019" x="1649413" y="5608638"/>
          <p14:tracePt t="101026" x="1641475" y="5618163"/>
          <p14:tracePt t="101092" x="1612900" y="5618163"/>
          <p14:tracePt t="101101" x="1595438" y="5618163"/>
          <p14:tracePt t="101108" x="1568450" y="5626100"/>
          <p14:tracePt t="101116" x="1512888" y="5626100"/>
          <p14:tracePt t="101123" x="1468438" y="5635625"/>
          <p14:tracePt t="101132" x="1395413" y="5635625"/>
          <p14:tracePt t="101138" x="1339850" y="5654675"/>
          <p14:tracePt t="101157" x="1239838" y="5654675"/>
          <p14:tracePt t="101164" x="1212850" y="5654675"/>
          <p14:tracePt t="101173" x="1185863" y="5654675"/>
          <p14:tracePt t="101179" x="1176338" y="5654675"/>
          <p14:tracePt t="101188" x="1166813" y="5654675"/>
          <p14:tracePt t="101395" x="1193800" y="5654675"/>
          <p14:tracePt t="101403" x="1276350" y="5654675"/>
          <p14:tracePt t="101411" x="1349375" y="5654675"/>
          <p14:tracePt t="101420" x="1439863" y="5654675"/>
          <p14:tracePt t="101427" x="1504950" y="5654675"/>
          <p14:tracePt t="101437" x="1595438" y="5654675"/>
          <p14:tracePt t="101443" x="1649413" y="5654675"/>
          <p14:tracePt t="101451" x="1677988" y="5654675"/>
          <p14:tracePt t="101459" x="1704975" y="5654675"/>
          <p14:tracePt t="101468" x="1714500" y="5654675"/>
          <p14:tracePt t="101701" x="1722438" y="5654675"/>
          <p14:tracePt t="101874" x="1741488" y="5654675"/>
          <p14:tracePt t="101883" x="1758950" y="5635625"/>
          <p14:tracePt t="101891" x="1768475" y="5635625"/>
          <p14:tracePt t="101900" x="1778000" y="5626100"/>
          <p14:tracePt t="101907" x="1778000" y="5618163"/>
          <p14:tracePt t="101915" x="1787525" y="5618163"/>
          <p14:tracePt t="101931" x="1795463" y="5618163"/>
          <p14:tracePt t="102389" x="1895475" y="5618163"/>
          <p14:tracePt t="102396" x="2041525" y="5618163"/>
          <p14:tracePt t="102403" x="2206625" y="5618163"/>
          <p14:tracePt t="102411" x="2370138" y="5618163"/>
          <p14:tracePt t="102419" x="2589213" y="5618163"/>
          <p14:tracePt t="102426" x="2852738" y="5618163"/>
          <p14:tracePt t="102434" x="3044825" y="5618163"/>
          <p14:tracePt t="102444" x="3227388" y="5618163"/>
          <p14:tracePt t="102454" x="3390900" y="5618163"/>
          <p14:tracePt t="102461" x="3536950" y="5618163"/>
          <p14:tracePt t="102469" x="3646488" y="5618163"/>
          <p14:tracePt t="102476" x="3702050" y="5618163"/>
          <p14:tracePt t="102484" x="3765550" y="5608638"/>
          <p14:tracePt t="102491" x="3783013" y="5599113"/>
          <p14:tracePt t="102500" x="3792538" y="5589588"/>
          <p14:tracePt t="102507" x="3802063" y="5589588"/>
          <p14:tracePt t="102531" x="3819525" y="5572125"/>
          <p14:tracePt t="102539" x="3856038" y="5572125"/>
          <p14:tracePt t="102547" x="3919538" y="5554663"/>
          <p14:tracePt t="102554" x="3984625" y="5535613"/>
          <p14:tracePt t="102563" x="4065588" y="5518150"/>
          <p14:tracePt t="102570" x="4157663" y="5518150"/>
          <p14:tracePt t="102579" x="4267200" y="5508625"/>
          <p14:tracePt t="102587" x="4376738" y="5508625"/>
          <p14:tracePt t="102594" x="4448175" y="5508625"/>
          <p14:tracePt t="102603" x="4521200" y="5508625"/>
          <p14:tracePt t="102611" x="4576763" y="5508625"/>
          <p14:tracePt t="102619" x="4613275" y="5508625"/>
          <p14:tracePt t="102708" x="4622800" y="5508625"/>
          <p14:tracePt t="102803" x="4649788" y="5508625"/>
          <p14:tracePt t="102811" x="4695825" y="5508625"/>
          <p14:tracePt t="102819" x="4722813" y="5508625"/>
          <p14:tracePt t="102827" x="4759325" y="5508625"/>
          <p14:tracePt t="102835" x="4795838" y="5508625"/>
          <p14:tracePt t="102843" x="4803775" y="5508625"/>
          <p14:tracePt t="102851" x="4813300" y="5508625"/>
          <p14:tracePt t="103028" x="4822825" y="5499100"/>
          <p14:tracePt t="103036" x="4822825" y="5481638"/>
          <p14:tracePt t="103044" x="4822825" y="5472113"/>
          <p14:tracePt t="103107" x="4822825" y="5462588"/>
          <p14:tracePt t="103114" x="4822825" y="5453063"/>
          <p14:tracePt t="103123" x="4822825" y="5445125"/>
          <p14:tracePt t="103131" x="4822825" y="5426075"/>
          <p14:tracePt t="103140" x="4822825" y="5416550"/>
          <p14:tracePt t="103148" x="4822825" y="5399088"/>
          <p14:tracePt t="103157" x="4822825" y="5389563"/>
          <p14:tracePt t="103170" x="4822825" y="5380038"/>
          <p14:tracePt t="103299" x="4859338" y="5380038"/>
          <p14:tracePt t="103307" x="4941888" y="5380038"/>
          <p14:tracePt t="103315" x="5022850" y="5380038"/>
          <p14:tracePt t="103322" x="5068888" y="5408613"/>
          <p14:tracePt t="103331" x="5095875" y="5408613"/>
          <p14:tracePt t="103339" x="5114925" y="5408613"/>
          <p14:tracePt t="103428" x="5122863" y="5408613"/>
          <p14:tracePt t="103661" x="5122863" y="5416550"/>
          <p14:tracePt t="103667" x="5141913" y="5426075"/>
          <p14:tracePt t="103675" x="5178425" y="5445125"/>
          <p14:tracePt t="103683" x="5187950" y="5453063"/>
          <p14:tracePt t="103691" x="5224463" y="5462588"/>
          <p14:tracePt t="103707" x="5251450" y="5472113"/>
          <p14:tracePt t="103715" x="5260975" y="5472113"/>
          <p14:tracePt t="104267" x="5268913" y="5489575"/>
          <p14:tracePt t="104275" x="5278438" y="5499100"/>
          <p14:tracePt t="104283" x="5278438" y="5508625"/>
          <p14:tracePt t="104291" x="5278438" y="5526088"/>
          <p14:tracePt t="104339" x="5287963" y="5535613"/>
          <p14:tracePt t="104429" x="5297488" y="5545138"/>
          <p14:tracePt t="104436" x="5341938" y="5554663"/>
          <p14:tracePt t="104444" x="5451475" y="5554663"/>
          <p14:tracePt t="104452" x="5616575" y="5554663"/>
          <p14:tracePt t="104461" x="5797550" y="5554663"/>
          <p14:tracePt t="104467" x="5943600" y="5554663"/>
          <p14:tracePt t="104475" x="6108700" y="5554663"/>
          <p14:tracePt t="104483" x="6254750" y="5554663"/>
          <p14:tracePt t="104490" x="6399213" y="5554663"/>
          <p14:tracePt t="104500" x="6527800" y="5554663"/>
          <p14:tracePt t="104507" x="6600825" y="5554663"/>
          <p14:tracePt t="104515" x="6654800" y="5554663"/>
          <p14:tracePt t="104523" x="6681788" y="5554663"/>
          <p14:tracePt t="104531" x="6691313" y="5554663"/>
          <p14:tracePt t="104615" x="6718300" y="5554663"/>
          <p14:tracePt t="104620" x="6773863" y="5554663"/>
          <p14:tracePt t="104628" x="6864350" y="5554663"/>
          <p14:tracePt t="104635" x="6992938" y="5554663"/>
          <p14:tracePt t="104645" x="7102475" y="5554663"/>
          <p14:tracePt t="104650" x="7192963" y="5554663"/>
          <p14:tracePt t="104659" x="7265988" y="5554663"/>
          <p14:tracePt t="104666" x="7319963" y="5554663"/>
          <p14:tracePt t="104675" x="7392988" y="5554663"/>
          <p14:tracePt t="104683" x="7439025" y="5554663"/>
          <p14:tracePt t="104691" x="7475538" y="5554663"/>
          <p14:tracePt t="104699" x="7521575" y="5554663"/>
          <p14:tracePt t="104707" x="7539038" y="5554663"/>
          <p14:tracePt t="104715" x="7548563" y="5554663"/>
          <p14:tracePt t="104931" x="7585075" y="5554663"/>
          <p14:tracePt t="104938" x="7602538" y="5572125"/>
          <p14:tracePt t="104946" x="7612063" y="5589588"/>
          <p14:tracePt t="105162" x="7621588" y="5589588"/>
          <p14:tracePt t="105171" x="7621588" y="5545138"/>
          <p14:tracePt t="105179" x="7621588" y="5518150"/>
          <p14:tracePt t="105187" x="7621588" y="5481638"/>
          <p14:tracePt t="105195" x="7621588" y="5435600"/>
          <p14:tracePt t="105203" x="7621588" y="5416550"/>
          <p14:tracePt t="105211" x="7631113" y="5362575"/>
          <p14:tracePt t="105219" x="7631113" y="5343525"/>
          <p14:tracePt t="105227" x="7639050" y="5316538"/>
          <p14:tracePt t="105235" x="7648575" y="5299075"/>
          <p14:tracePt t="105242" x="7667625" y="5280025"/>
          <p14:tracePt t="105253" x="7675563" y="5270500"/>
          <p14:tracePt t="105299" x="7685088" y="5270500"/>
          <p14:tracePt t="105347" x="7712075" y="5270500"/>
          <p14:tracePt t="105355" x="7785100" y="5280025"/>
          <p14:tracePt t="105364" x="7831138" y="5316538"/>
          <p14:tracePt t="105372" x="7877175" y="5353050"/>
          <p14:tracePt t="105380" x="7940675" y="5380038"/>
          <p14:tracePt t="105387" x="8023225" y="5435600"/>
          <p14:tracePt t="105394" x="8040688" y="5453063"/>
          <p14:tracePt t="105403" x="8059738" y="5472113"/>
          <p14:tracePt t="105410" x="8077200" y="5481638"/>
          <p14:tracePt t="105549" x="8086725" y="5489575"/>
          <p14:tracePt t="105554" x="8096250" y="5499100"/>
          <p14:tracePt t="105563" x="8104188" y="5508625"/>
          <p14:tracePt t="105570" x="8113713" y="5518150"/>
          <p14:tracePt t="105579" x="8113713" y="5526088"/>
          <p14:tracePt t="105587" x="8123238" y="5535613"/>
          <p14:tracePt t="105596" x="8123238" y="5545138"/>
          <p14:tracePt t="105603" x="8132763" y="5554663"/>
          <p14:tracePt t="106125" x="8132763" y="5562600"/>
          <p14:tracePt t="106132" x="8132763" y="5581650"/>
          <p14:tracePt t="106139" x="8132763" y="5599113"/>
          <p14:tracePt t="106151" x="8132763" y="5608638"/>
          <p14:tracePt t="106170" x="8132763" y="5618163"/>
          <p14:tracePt t="106883" x="8132763" y="5626100"/>
          <p14:tracePt t="106890" x="8104188" y="5626100"/>
          <p14:tracePt t="106899" x="8031163" y="5662613"/>
          <p14:tracePt t="106906" x="7940675" y="5718175"/>
          <p14:tracePt t="106914" x="7840663" y="5781675"/>
          <p14:tracePt t="106922" x="7758113" y="5818188"/>
          <p14:tracePt t="106930" x="7675563" y="5873750"/>
          <p14:tracePt t="106939" x="7575550" y="5927725"/>
          <p14:tracePt t="106947" x="7475538" y="5991225"/>
          <p14:tracePt t="106954" x="7412038" y="6010275"/>
          <p14:tracePt t="106963" x="7356475" y="6037263"/>
          <p14:tracePt t="106971" x="7312025" y="6046788"/>
          <p14:tracePt t="106979" x="7248525" y="6073775"/>
          <p14:tracePt t="106987" x="7239000" y="6073775"/>
          <p14:tracePt t="107084" x="7219950" y="6073775"/>
          <p14:tracePt t="107101" x="7165975" y="6073775"/>
          <p14:tracePt t="107108" x="7092950" y="6073775"/>
          <p14:tracePt t="107115" x="7000875" y="6073775"/>
          <p14:tracePt t="107122" x="6910388" y="6073775"/>
          <p14:tracePt t="107130" x="6837363" y="6073775"/>
          <p14:tracePt t="107139" x="6764338" y="6064250"/>
          <p14:tracePt t="107146" x="6664325" y="6064250"/>
          <p14:tracePt t="107155" x="6610350" y="6046788"/>
          <p14:tracePt t="107162" x="6527800" y="6027738"/>
          <p14:tracePt t="107171" x="6491288" y="6018213"/>
          <p14:tracePt t="107179" x="6454775" y="6010275"/>
          <p14:tracePt t="107186" x="6418263" y="5991225"/>
          <p14:tracePt t="107195" x="6372225" y="5973763"/>
          <p14:tracePt t="107203" x="6362700" y="5973763"/>
          <p14:tracePt t="107211" x="6354763" y="5973763"/>
          <p14:tracePt t="107340" x="6335713" y="5973763"/>
          <p14:tracePt t="107363" x="6335713" y="5964238"/>
          <p14:tracePt t="107372" x="6326188" y="5964238"/>
          <p14:tracePt t="107379" x="6299200" y="5964238"/>
          <p14:tracePt t="107387" x="6281738" y="5954713"/>
          <p14:tracePt t="107395" x="6272213" y="5946775"/>
          <p14:tracePt t="107403" x="6254750" y="5937250"/>
          <p14:tracePt t="107411" x="6235700" y="5918200"/>
          <p14:tracePt t="107419" x="6189663" y="5881688"/>
          <p14:tracePt t="107427" x="6172200" y="5864225"/>
          <p14:tracePt t="107435" x="6108700" y="5827713"/>
          <p14:tracePt t="107444" x="6062663" y="5808663"/>
          <p14:tracePt t="107451" x="6016625" y="5772150"/>
          <p14:tracePt t="107459" x="5953125" y="5735638"/>
          <p14:tracePt t="107467" x="5907088" y="5708650"/>
          <p14:tracePt t="107475" x="5880100" y="5691188"/>
          <p14:tracePt t="107484" x="5834063" y="5645150"/>
          <p14:tracePt t="107491" x="5789613" y="5635625"/>
          <p14:tracePt t="107500" x="5761038" y="5599113"/>
          <p14:tracePt t="107507" x="5743575" y="5581650"/>
          <p14:tracePt t="107515" x="5716588" y="5562600"/>
          <p14:tracePt t="107523" x="5697538" y="5554663"/>
          <p14:tracePt t="107531" x="5688013" y="5545138"/>
          <p14:tracePt t="107539" x="5688013" y="5535613"/>
          <p14:tracePt t="107554" x="5680075" y="5526088"/>
          <p14:tracePt t="107563" x="5670550" y="5518150"/>
          <p14:tracePt t="107694" x="5661025" y="5518150"/>
          <p14:tracePt t="107701" x="5643563" y="5518150"/>
          <p14:tracePt t="107709" x="5624513" y="5508625"/>
          <p14:tracePt t="107716" x="5607050" y="5508625"/>
          <p14:tracePt t="107723" x="5580063" y="5499100"/>
          <p14:tracePt t="107731" x="5551488" y="5499100"/>
          <p14:tracePt t="107739" x="5497513" y="5499100"/>
          <p14:tracePt t="107747" x="5451475" y="5489575"/>
          <p14:tracePt t="107755" x="5360988" y="5462588"/>
          <p14:tracePt t="107763" x="5314950" y="5462588"/>
          <p14:tracePt t="107771" x="5260975" y="5453063"/>
          <p14:tracePt t="107779" x="5205413" y="5453063"/>
          <p14:tracePt t="107787" x="5151438" y="5453063"/>
          <p14:tracePt t="107795" x="5086350" y="5453063"/>
          <p14:tracePt t="107803" x="5049838" y="5453063"/>
          <p14:tracePt t="107811" x="5032375" y="5453063"/>
          <p14:tracePt t="107819" x="5005388" y="5453063"/>
          <p14:tracePt t="107827" x="4986338" y="5453063"/>
          <p14:tracePt t="107835" x="4968875" y="5453063"/>
          <p14:tracePt t="107843" x="4949825" y="5453063"/>
          <p14:tracePt t="107851" x="4941888" y="5453063"/>
          <p14:tracePt t="107858" x="4905375" y="5445125"/>
          <p14:tracePt t="107870" x="4849813" y="5445125"/>
          <p14:tracePt t="107876" x="4795838" y="5445125"/>
          <p14:tracePt t="107887" x="4703763" y="5445125"/>
          <p14:tracePt t="107892" x="4630738" y="5445125"/>
          <p14:tracePt t="107904" x="4530725" y="5445125"/>
          <p14:tracePt t="107908" x="4421188" y="5445125"/>
          <p14:tracePt t="107916" x="4330700" y="5445125"/>
          <p14:tracePt t="107923" x="4221163" y="5445125"/>
          <p14:tracePt t="107931" x="4129088" y="5445125"/>
          <p14:tracePt t="107939" x="4021138" y="5445125"/>
          <p14:tracePt t="107947" x="3948113" y="5445125"/>
          <p14:tracePt t="107954" x="3875088" y="5445125"/>
          <p14:tracePt t="107962" x="3829050" y="5445125"/>
          <p14:tracePt t="107971" x="3792538" y="5453063"/>
          <p14:tracePt t="107978" x="3729038" y="5472113"/>
          <p14:tracePt t="107986" x="3702050" y="5481638"/>
          <p14:tracePt t="107995" x="3656013" y="5526088"/>
          <p14:tracePt t="108003" x="3619500" y="5545138"/>
          <p14:tracePt t="108011" x="3592513" y="5572125"/>
          <p14:tracePt t="108019" x="3546475" y="5626100"/>
          <p14:tracePt t="108027" x="3519488" y="5654675"/>
          <p14:tracePt t="108035" x="3490913" y="5699125"/>
          <p14:tracePt t="108042" x="3463925" y="5745163"/>
          <p14:tracePt t="108051" x="3427413" y="5808663"/>
          <p14:tracePt t="108058" x="3400425" y="5854700"/>
          <p14:tracePt t="108068" x="3363913" y="5918200"/>
          <p14:tracePt t="108076" x="3354388" y="5964238"/>
          <p14:tracePt t="108084" x="3327400" y="5991225"/>
          <p14:tracePt t="108091" x="3300413" y="6027738"/>
          <p14:tracePt t="108100" x="3290888" y="6046788"/>
          <p14:tracePt t="108123" x="3281363" y="6046788"/>
          <p14:tracePt t="108835" x="3281363" y="6064250"/>
          <p14:tracePt t="108843" x="3281363" y="6083300"/>
          <p14:tracePt t="108852" x="3273425" y="6100763"/>
          <p14:tracePt t="108860" x="3273425" y="6110288"/>
          <p14:tracePt t="108871" x="3273425" y="6127750"/>
          <p14:tracePt t="108876" x="3273425" y="6146800"/>
          <p14:tracePt t="108885" x="3263900" y="6156325"/>
          <p14:tracePt t="109379" x="3281363" y="6156325"/>
          <p14:tracePt t="109387" x="3317875" y="6146800"/>
          <p14:tracePt t="109395" x="3354388" y="6146800"/>
          <p14:tracePt t="109403" x="3373438" y="6137275"/>
          <p14:tracePt t="109411" x="3419475" y="6137275"/>
          <p14:tracePt t="109419" x="3436938" y="6137275"/>
          <p14:tracePt t="109427" x="3455988" y="6137275"/>
          <p14:tracePt t="109668" x="3463925" y="6127750"/>
          <p14:tracePt t="109739" x="3473450" y="6119813"/>
          <p14:tracePt t="109747" x="3563938" y="6119813"/>
          <p14:tracePt t="109755" x="3673475" y="6164263"/>
          <p14:tracePt t="109763" x="3865563" y="6210300"/>
          <p14:tracePt t="109771" x="4048125" y="6256338"/>
          <p14:tracePt t="109780" x="4211638" y="6329363"/>
          <p14:tracePt t="109786" x="4403725" y="6375400"/>
          <p14:tracePt t="109795" x="4567238" y="6438900"/>
          <p14:tracePt t="109803" x="4776788" y="6483350"/>
          <p14:tracePt t="109810" x="4959350" y="6538913"/>
          <p14:tracePt t="109819" x="5114925" y="6575425"/>
          <p14:tracePt t="109827" x="5260975" y="6611938"/>
          <p14:tracePt t="109835" x="5368925" y="6611938"/>
          <p14:tracePt t="109843" x="5397500" y="6611938"/>
          <p14:tracePt t="109851" x="5414963" y="6611938"/>
          <p14:tracePt t="110198" x="5424488" y="6611938"/>
          <p14:tracePt t="110204" x="5424488" y="6602413"/>
          <p14:tracePt t="110212" x="5441950" y="6575425"/>
          <p14:tracePt t="110221" x="5441950" y="6556375"/>
          <p14:tracePt t="110228" x="5451475" y="6538913"/>
          <p14:tracePt t="110235" x="5451475" y="6529388"/>
          <p14:tracePt t="110245" x="5451475" y="6502400"/>
          <p14:tracePt t="110251" x="5451475" y="6492875"/>
          <p14:tracePt t="110259" x="5451475" y="6475413"/>
          <p14:tracePt t="110266" x="5451475" y="6465888"/>
          <p14:tracePt t="110274" x="5451475" y="6456363"/>
          <p14:tracePt t="110284" x="5451475" y="6446838"/>
          <p14:tracePt t="110291" x="5451475" y="6429375"/>
          <p14:tracePt t="110300" x="5451475" y="6419850"/>
          <p14:tracePt t="110331" x="5451475" y="6411913"/>
          <p14:tracePt t="110339" x="5451475" y="6383338"/>
          <p14:tracePt t="110347" x="5451475" y="6375400"/>
          <p14:tracePt t="110355" x="5451475" y="6365875"/>
          <p14:tracePt t="110363" x="5451475" y="6346825"/>
          <p14:tracePt t="110371" x="5451475" y="6338888"/>
          <p14:tracePt t="110564" x="5451475" y="6329363"/>
          <p14:tracePt t="110572" x="5451475" y="6302375"/>
          <p14:tracePt t="110588" x="5441950" y="6283325"/>
          <p14:tracePt t="110597" x="5434013" y="6273800"/>
          <p14:tracePt t="110612" x="5434013" y="6265863"/>
          <p14:tracePt t="110723" x="5441950" y="6265863"/>
          <p14:tracePt t="110731" x="5497513" y="6302375"/>
          <p14:tracePt t="110739" x="5543550" y="6319838"/>
          <p14:tracePt t="110747" x="5607050" y="6365875"/>
          <p14:tracePt t="110754" x="5653088" y="6375400"/>
          <p14:tracePt t="110762" x="5697538" y="6392863"/>
          <p14:tracePt t="110770" x="5724525" y="6392863"/>
          <p14:tracePt t="110779" x="5743575" y="6392863"/>
          <p14:tracePt t="110820" x="5753100" y="6392863"/>
          <p14:tracePt t="110916" x="5761038" y="6392863"/>
          <p14:tracePt t="110924" x="5797550" y="6392863"/>
          <p14:tracePt t="110932" x="5853113" y="6392863"/>
          <p14:tracePt t="110940" x="5907088" y="6392863"/>
          <p14:tracePt t="110948" x="5943600" y="6392863"/>
          <p14:tracePt t="110956" x="5980113" y="6392863"/>
          <p14:tracePt t="110964" x="5999163" y="6392863"/>
          <p14:tracePt t="111116" x="6007100" y="6383338"/>
          <p14:tracePt t="111132" x="6007100" y="6375400"/>
          <p14:tracePt t="111187" x="6016625" y="6375400"/>
          <p14:tracePt t="111261" x="6026150" y="6365875"/>
          <p14:tracePt t="111267" x="6053138" y="6338888"/>
          <p14:tracePt t="111279" x="6099175" y="6329363"/>
          <p14:tracePt t="111286" x="6145213" y="6302375"/>
          <p14:tracePt t="111293" x="6172200" y="6292850"/>
          <p14:tracePt t="111300" x="6189663" y="6283325"/>
          <p14:tracePt t="111307" x="6208713" y="6273800"/>
          <p14:tracePt t="111315" x="6218238" y="6265863"/>
          <p14:tracePt t="113610" x="6189663" y="6265863"/>
          <p14:tracePt t="113619" x="6089650" y="6292850"/>
          <p14:tracePt t="113627" x="5980113" y="6319838"/>
          <p14:tracePt t="113636" x="5862638" y="6365875"/>
          <p14:tracePt t="113642" x="5770563" y="6365875"/>
          <p14:tracePt t="113651" x="5680075" y="6392863"/>
          <p14:tracePt t="113658" x="5597525" y="6419850"/>
          <p14:tracePt t="113668" x="5543550" y="6429375"/>
          <p14:tracePt t="113675" x="5524500" y="6429375"/>
          <p14:tracePt t="113684" x="5507038" y="6429375"/>
          <p14:tracePt t="113690" x="5497513" y="6429375"/>
          <p14:tracePt t="114331" x="5543550" y="6429375"/>
          <p14:tracePt t="114339" x="5670550" y="6429375"/>
          <p14:tracePt t="114347" x="5816600" y="6429375"/>
          <p14:tracePt t="114354" x="5962650" y="6429375"/>
          <p14:tracePt t="114363" x="6108700" y="6429375"/>
          <p14:tracePt t="114371" x="6254750" y="6429375"/>
          <p14:tracePt t="114379" x="6399213" y="6429375"/>
          <p14:tracePt t="114387" x="6545263" y="6429375"/>
          <p14:tracePt t="114395" x="6654800" y="6429375"/>
          <p14:tracePt t="114403" x="6783388" y="6429375"/>
          <p14:tracePt t="114411" x="6873875" y="6429375"/>
          <p14:tracePt t="114419" x="6946900" y="6429375"/>
          <p14:tracePt t="114427" x="6983413" y="6438900"/>
          <p14:tracePt t="114435" x="7000875" y="6438900"/>
          <p14:tracePt t="114443" x="7010400" y="6438900"/>
          <p14:tracePt t="114515" x="7037388" y="6446838"/>
          <p14:tracePt t="114523" x="7046913" y="6446838"/>
          <p14:tracePt t="114531" x="7092950" y="6446838"/>
          <p14:tracePt t="114538" x="7156450" y="6475413"/>
          <p14:tracePt t="114546" x="7239000" y="6502400"/>
          <p14:tracePt t="114555" x="7329488" y="6502400"/>
          <p14:tracePt t="114563" x="7385050" y="6511925"/>
          <p14:tracePt t="114571" x="7439025" y="6511925"/>
          <p14:tracePt t="114579" x="7475538" y="6511925"/>
          <p14:tracePt t="114587" x="7494588" y="6529388"/>
          <p14:tracePt t="114596" x="7502525" y="6529388"/>
          <p14:tracePt t="115074" x="7531100" y="6529388"/>
          <p14:tracePt t="115083" x="7567613" y="6529388"/>
          <p14:tracePt t="115091" x="7621588" y="6529388"/>
          <p14:tracePt t="115100" x="7675563" y="6529388"/>
          <p14:tracePt t="115106" x="7712075" y="6529388"/>
          <p14:tracePt t="115115" x="7740650" y="6529388"/>
          <p14:tracePt t="115122" x="7758113" y="6529388"/>
          <p14:tracePt t="115131" x="7794625" y="6529388"/>
          <p14:tracePt t="115506" x="7767638" y="6529388"/>
          <p14:tracePt t="115516" x="7658100" y="6529388"/>
          <p14:tracePt t="115524" x="7475538" y="6529388"/>
          <p14:tracePt t="115532" x="7329488" y="6529388"/>
          <p14:tracePt t="115540" x="7183438" y="6529388"/>
          <p14:tracePt t="115548" x="7037388" y="6529388"/>
          <p14:tracePt t="115558" x="6946900" y="6529388"/>
          <p14:tracePt t="115563" x="6892925" y="6529388"/>
          <p14:tracePt t="115572" x="6837363" y="6529388"/>
          <p14:tracePt t="115579" x="6827838" y="6519863"/>
          <p14:tracePt t="115589" x="6819900" y="6519863"/>
          <p14:tracePt t="116395" x="6810375" y="6502400"/>
          <p14:tracePt t="116403" x="6718300" y="6483350"/>
          <p14:tracePt t="116411" x="6610350" y="6465888"/>
          <p14:tracePt t="116419" x="6481763" y="6446838"/>
          <p14:tracePt t="116427" x="6372225" y="6419850"/>
          <p14:tracePt t="116435" x="6254750" y="6411913"/>
          <p14:tracePt t="116443" x="6181725" y="6411913"/>
          <p14:tracePt t="116451" x="6145213" y="6402388"/>
          <p14:tracePt t="116459" x="6099175" y="6402388"/>
          <p14:tracePt t="116467" x="6089650" y="6402388"/>
          <p14:tracePt t="116812" x="6080125" y="6392863"/>
          <p14:tracePt t="116828" x="6080125" y="6383338"/>
          <p14:tracePt t="116837" x="6080125" y="6365875"/>
          <p14:tracePt t="116844" x="6080125" y="6356350"/>
          <p14:tracePt t="116851" x="6080125" y="6338888"/>
          <p14:tracePt t="116859" x="6080125" y="6329363"/>
          <p14:tracePt t="116868" x="6080125" y="6319838"/>
          <p14:tracePt t="116883" x="6072188" y="6302375"/>
          <p14:tracePt t="117116" x="6072188" y="6292850"/>
          <p14:tracePt t="117203" x="6043613" y="6292850"/>
          <p14:tracePt t="117210" x="5989638" y="6292850"/>
          <p14:tracePt t="117219" x="5926138" y="6310313"/>
          <p14:tracePt t="117227" x="5862638" y="6319838"/>
          <p14:tracePt t="117235" x="5807075" y="6346825"/>
          <p14:tracePt t="117242" x="5797550" y="6346825"/>
          <p14:tracePt t="117251" x="5761038" y="6346825"/>
          <p14:tracePt t="117258" x="5753100" y="6346825"/>
          <p14:tracePt t="117349" x="5724525" y="6346825"/>
          <p14:tracePt t="117358" x="5707063" y="6365875"/>
          <p14:tracePt t="117364" x="5653088" y="6365875"/>
          <p14:tracePt t="117373" x="5616575" y="6365875"/>
          <p14:tracePt t="117380" x="5543550" y="6375400"/>
          <p14:tracePt t="117387" x="5461000" y="6402388"/>
          <p14:tracePt t="117395" x="5424488" y="6402388"/>
          <p14:tracePt t="117403" x="5378450" y="6402388"/>
          <p14:tracePt t="117410" x="5351463" y="6402388"/>
          <p14:tracePt t="117421" x="5341938" y="6402388"/>
          <p14:tracePt t="117427" x="5334000" y="6402388"/>
          <p14:tracePt t="117555" x="5305425" y="6402388"/>
          <p14:tracePt t="117563" x="5268913" y="6402388"/>
          <p14:tracePt t="117571" x="5224463" y="6411913"/>
          <p14:tracePt t="117579" x="5187950" y="6411913"/>
          <p14:tracePt t="117587" x="5159375" y="6411913"/>
          <p14:tracePt t="117595" x="5151438" y="6411913"/>
          <p14:tracePt t="117603" x="5141913" y="6411913"/>
          <p14:tracePt t="118027" x="5151438" y="6402388"/>
          <p14:tracePt t="118042" x="5168900" y="6392863"/>
          <p14:tracePt t="120851" x="5178425" y="6375400"/>
          <p14:tracePt t="120859" x="5178425" y="6346825"/>
          <p14:tracePt t="120867" x="5168900" y="6292850"/>
          <p14:tracePt t="120875" x="5168900" y="6237288"/>
          <p14:tracePt t="120883" x="5168900" y="6146800"/>
          <p14:tracePt t="120891" x="5168900" y="6064250"/>
          <p14:tracePt t="120899" x="5168900" y="5991225"/>
          <p14:tracePt t="120907" x="5168900" y="5918200"/>
          <p14:tracePt t="120916" x="5168900" y="5827713"/>
          <p14:tracePt t="120923" x="5168900" y="5754688"/>
          <p14:tracePt t="120932" x="5168900" y="5681663"/>
          <p14:tracePt t="120939" x="5168900" y="5635625"/>
          <p14:tracePt t="120946" x="5168900" y="5599113"/>
          <p14:tracePt t="120954" x="5168900" y="5581650"/>
          <p14:tracePt t="120979" x="5168900" y="5572125"/>
          <p14:tracePt t="121010" x="5168900" y="5562600"/>
          <p14:tracePt t="121018" x="5178425" y="5562600"/>
          <p14:tracePt t="121027" x="5187950" y="5562600"/>
          <p14:tracePt t="121035" x="5205413" y="5562600"/>
          <p14:tracePt t="121132" x="5214938" y="5554663"/>
          <p14:tracePt t="121204" x="5187950" y="5554663"/>
          <p14:tracePt t="121212" x="5151438" y="5562600"/>
          <p14:tracePt t="121221" x="5122863" y="5589588"/>
          <p14:tracePt t="121226" x="5105400" y="5608638"/>
          <p14:tracePt t="121235" x="5095875" y="5618163"/>
          <p14:tracePt t="121308" x="5086350" y="5618163"/>
          <p14:tracePt t="121316" x="5078413" y="5618163"/>
          <p14:tracePt t="121343" x="5059363" y="5618163"/>
          <p14:tracePt t="121446" x="5041900" y="5589588"/>
          <p14:tracePt t="121450" x="5041900" y="5581650"/>
          <p14:tracePt t="121458" x="5041900" y="5535613"/>
          <p14:tracePt t="121466" x="5032375" y="5489575"/>
          <p14:tracePt t="121474" x="5014913" y="5416550"/>
          <p14:tracePt t="121482" x="5014913" y="5343525"/>
          <p14:tracePt t="121490" x="5014913" y="5262563"/>
          <p14:tracePt t="121499" x="5014913" y="5189538"/>
          <p14:tracePt t="121507" x="5014913" y="5170488"/>
          <p14:tracePt t="121515" x="5014913" y="5106988"/>
          <p14:tracePt t="121522" x="5005388" y="5024438"/>
          <p14:tracePt t="121532" x="5005388" y="4987925"/>
          <p14:tracePt t="121539" x="5005388" y="4943475"/>
          <p14:tracePt t="121547" x="5005388" y="4906963"/>
          <p14:tracePt t="121555" x="5005388" y="4860925"/>
          <p14:tracePt t="121563" x="5005388" y="4851400"/>
          <p14:tracePt t="121571" x="5005388" y="4805363"/>
          <p14:tracePt t="121579" x="5005388" y="4778375"/>
          <p14:tracePt t="121587" x="5005388" y="4760913"/>
          <p14:tracePt t="121595" x="5005388" y="4714875"/>
          <p14:tracePt t="121603" x="5005388" y="4705350"/>
          <p14:tracePt t="121610" x="5005388" y="4668838"/>
          <p14:tracePt t="121621" x="5005388" y="4651375"/>
          <p14:tracePt t="121628" x="5005388" y="4614863"/>
          <p14:tracePt t="121636" x="5005388" y="4605338"/>
          <p14:tracePt t="121646" x="5005388" y="4578350"/>
          <p14:tracePt t="121659" x="5005388" y="4568825"/>
          <p14:tracePt t="122492" x="5005388" y="4541838"/>
          <p14:tracePt t="122499" x="5005388" y="4532313"/>
          <p14:tracePt t="122510" x="5005388" y="4495800"/>
          <p14:tracePt t="122516" x="4978400" y="4468813"/>
          <p14:tracePt t="122525" x="4968875" y="4449763"/>
          <p14:tracePt t="122532" x="4968875" y="4441825"/>
          <p14:tracePt t="122539" x="4949825" y="4413250"/>
          <p14:tracePt t="122548" x="4941888" y="4395788"/>
          <p14:tracePt t="122555" x="4932363" y="4376738"/>
          <p14:tracePt t="122563" x="4932363" y="4359275"/>
          <p14:tracePt t="122571" x="4932363" y="4340225"/>
          <p14:tracePt t="122579" x="4922838" y="4322763"/>
          <p14:tracePt t="122587" x="4922838" y="4313238"/>
          <p14:tracePt t="122595" x="4922838" y="4295775"/>
          <p14:tracePt t="122603" x="4913313" y="4276725"/>
          <p14:tracePt t="122611" x="4913313" y="4259263"/>
          <p14:tracePt t="122619" x="4886325" y="4240213"/>
          <p14:tracePt t="122626" x="4886325" y="4222750"/>
          <p14:tracePt t="122635" x="4886325" y="4203700"/>
          <p14:tracePt t="122651" x="4876800" y="4186238"/>
          <p14:tracePt t="122659" x="4876800" y="4176713"/>
          <p14:tracePt t="122667" x="4876800" y="4167188"/>
          <p14:tracePt t="122691" x="4868863" y="4149725"/>
          <p14:tracePt t="122892" x="4868863" y="4140200"/>
          <p14:tracePt t="122899" x="4849813" y="4113213"/>
          <p14:tracePt t="122912" x="4840288" y="4094163"/>
          <p14:tracePt t="122914" x="4832350" y="4076700"/>
          <p14:tracePt t="122922" x="4822825" y="4049713"/>
          <p14:tracePt t="122932" x="4822825" y="4040188"/>
          <p14:tracePt t="122938" x="4803775" y="4013200"/>
          <p14:tracePt t="123115" x="4803775" y="4003675"/>
          <p14:tracePt t="123139" x="4795838" y="3984625"/>
          <p14:tracePt t="123387" x="4795838" y="3957638"/>
          <p14:tracePt t="123396" x="4795838" y="3940175"/>
          <p14:tracePt t="123404" x="4795838" y="3930650"/>
          <p14:tracePt t="123412" x="4795838" y="3903663"/>
          <p14:tracePt t="123420" x="4795838" y="3894138"/>
          <p14:tracePt t="123428" x="4795838" y="3875088"/>
          <p14:tracePt t="123444" x="4795838" y="3867150"/>
          <p14:tracePt t="123459" x="4795838" y="3857625"/>
          <p14:tracePt t="123475" x="4795838" y="3830638"/>
          <p14:tracePt t="123484" x="4795838" y="3821113"/>
          <p14:tracePt t="123499" x="4803775" y="3803650"/>
          <p14:tracePt t="123507" x="4803775" y="3784600"/>
          <p14:tracePt t="123515" x="4813300" y="3784600"/>
          <p14:tracePt t="123534" x="4822825" y="3767138"/>
          <p14:tracePt t="123550" x="4832350" y="3757613"/>
          <p14:tracePt t="123988" x="4832350" y="3748088"/>
          <p14:tracePt t="123995" x="4832350" y="3738563"/>
          <p14:tracePt t="124003" x="4832350" y="3730625"/>
          <p14:tracePt t="124012" x="4832350" y="3721100"/>
          <p14:tracePt t="124019" x="4832350" y="3711575"/>
          <p14:tracePt t="124027" x="4832350" y="3702050"/>
          <p14:tracePt t="124035" x="4832350" y="3694113"/>
          <p14:tracePt t="124042" x="4832350" y="3684588"/>
          <p14:tracePt t="124259" x="4822825" y="3675063"/>
          <p14:tracePt t="124282" x="4803775" y="3675063"/>
          <p14:tracePt t="124315" x="4786313" y="3694113"/>
          <p14:tracePt t="124339" x="4776788" y="3702050"/>
          <p14:tracePt t="124355" x="4767263" y="3702050"/>
          <p14:tracePt t="124371" x="4749800" y="3702050"/>
          <p14:tracePt t="124378" x="4730750" y="3711575"/>
          <p14:tracePt t="124386" x="4713288" y="3711575"/>
          <p14:tracePt t="124395" x="4703763" y="3711575"/>
          <p14:tracePt t="124403" x="4667250" y="3711575"/>
          <p14:tracePt t="124410" x="4649788" y="3711575"/>
          <p14:tracePt t="124421" x="4622800" y="3721100"/>
          <p14:tracePt t="124428" x="4576763" y="3721100"/>
          <p14:tracePt t="124436" x="4567238" y="3721100"/>
          <p14:tracePt t="124443" x="4549775" y="3721100"/>
          <p14:tracePt t="124451" x="4521200" y="3721100"/>
          <p14:tracePt t="124459" x="4513263" y="3721100"/>
          <p14:tracePt t="124467" x="4503738" y="3721100"/>
          <p14:tracePt t="124474" x="4484688" y="3721100"/>
          <p14:tracePt t="124482" x="4476750" y="3721100"/>
          <p14:tracePt t="124491" x="4467225" y="3711575"/>
          <p14:tracePt t="124499" x="4457700" y="3702050"/>
          <p14:tracePt t="124506" x="4448175" y="3702050"/>
          <p14:tracePt t="124514" x="4440238" y="3702050"/>
          <p14:tracePt t="124755" x="4421188" y="3702050"/>
          <p14:tracePt t="124763" x="4394200" y="3702050"/>
          <p14:tracePt t="124771" x="4376738" y="3702050"/>
          <p14:tracePt t="124779" x="4348163" y="3711575"/>
          <p14:tracePt t="124787" x="4340225" y="3711575"/>
          <p14:tracePt t="124795" x="4303713" y="3711575"/>
          <p14:tracePt t="124803" x="4267200" y="3711575"/>
          <p14:tracePt t="124811" x="4238625" y="3711575"/>
          <p14:tracePt t="124819" x="4184650" y="3711575"/>
          <p14:tracePt t="124827" x="4138613" y="3711575"/>
          <p14:tracePt t="124835" x="4102100" y="3711575"/>
          <p14:tracePt t="124843" x="4048125" y="3711575"/>
          <p14:tracePt t="124851" x="3984625" y="3702050"/>
          <p14:tracePt t="124859" x="3938588" y="3694113"/>
          <p14:tracePt t="124867" x="3911600" y="3684588"/>
          <p14:tracePt t="124875" x="3875088" y="3675063"/>
          <p14:tracePt t="124882" x="3829050" y="3648075"/>
          <p14:tracePt t="124890" x="3810000" y="3638550"/>
          <p14:tracePt t="124899" x="3775075" y="3629025"/>
          <p14:tracePt t="124907" x="3746500" y="3611563"/>
          <p14:tracePt t="124914" x="3719513" y="3592513"/>
          <p14:tracePt t="124922" x="3673475" y="3556000"/>
          <p14:tracePt t="124931" x="3636963" y="3529013"/>
          <p14:tracePt t="124939" x="3592513" y="3475038"/>
          <p14:tracePt t="124947" x="3536950" y="3392488"/>
          <p14:tracePt t="124954" x="3482975" y="3309938"/>
          <p14:tracePt t="124962" x="3455988" y="3228975"/>
          <p14:tracePt t="124971" x="3409950" y="3136900"/>
          <p14:tracePt t="124979" x="3382963" y="3054350"/>
          <p14:tracePt t="124987" x="3354388" y="2946400"/>
          <p14:tracePt t="124994" x="3327400" y="2863850"/>
          <p14:tracePt t="125003" x="3317875" y="2808288"/>
          <p14:tracePt t="125011" x="3317875" y="2744788"/>
          <p14:tracePt t="125019" x="3309938" y="2690813"/>
          <p14:tracePt t="125027" x="3309938" y="2644775"/>
          <p14:tracePt t="125035" x="3309938" y="2625725"/>
          <p14:tracePt t="125042" x="3309938" y="2589213"/>
          <p14:tracePt t="125051" x="3309938" y="2544763"/>
          <p14:tracePt t="125058" x="3346450" y="2489200"/>
          <p14:tracePt t="125067" x="3373438" y="2452688"/>
          <p14:tracePt t="125075" x="3455988" y="2435225"/>
          <p14:tracePt t="125083" x="3582988" y="2398713"/>
          <p14:tracePt t="125091" x="3702050" y="2362200"/>
          <p14:tracePt t="125099" x="3883025" y="2316163"/>
          <p14:tracePt t="125107" x="4048125" y="2279650"/>
          <p14:tracePt t="125114" x="4202113" y="2270125"/>
          <p14:tracePt t="125122" x="4367213" y="2252663"/>
          <p14:tracePt t="125131" x="4513263" y="2206625"/>
          <p14:tracePt t="125150" x="4713288" y="2197100"/>
          <p14:tracePt t="125154" x="4776788" y="2179638"/>
          <p14:tracePt t="125162" x="4813300" y="2179638"/>
          <p14:tracePt t="125170" x="4859338" y="2179638"/>
          <p14:tracePt t="125178" x="4876800" y="2170113"/>
          <p14:tracePt t="125187" x="4886325" y="2170113"/>
          <p14:tracePt t="125195" x="4913313" y="2170113"/>
          <p14:tracePt t="125203" x="4932363" y="2170113"/>
          <p14:tracePt t="125211" x="4968875" y="2170113"/>
          <p14:tracePt t="125219" x="5014913" y="2170113"/>
          <p14:tracePt t="125227" x="5095875" y="2216150"/>
          <p14:tracePt t="125235" x="5178425" y="2270125"/>
          <p14:tracePt t="125242" x="5287963" y="2371725"/>
          <p14:tracePt t="125251" x="5424488" y="2498725"/>
          <p14:tracePt t="125258" x="5543550" y="2581275"/>
          <p14:tracePt t="125267" x="5643563" y="2671763"/>
          <p14:tracePt t="125274" x="5761038" y="2771775"/>
          <p14:tracePt t="125283" x="5862638" y="2881313"/>
          <p14:tracePt t="125291" x="5953125" y="2982913"/>
          <p14:tracePt t="125300" x="6035675" y="3082925"/>
          <p14:tracePt t="125306" x="6099175" y="3182938"/>
          <p14:tracePt t="125314" x="6126163" y="3228975"/>
          <p14:tracePt t="125322" x="6172200" y="3292475"/>
          <p14:tracePt t="125331" x="6181725" y="3302000"/>
          <p14:tracePt t="125339" x="6181725" y="3319463"/>
          <p14:tracePt t="125412" x="6181725" y="3328988"/>
          <p14:tracePt t="125422" x="6181725" y="3355975"/>
          <p14:tracePt t="125426" x="6181725" y="3392488"/>
          <p14:tracePt t="125435" x="6181725" y="3429000"/>
          <p14:tracePt t="125442" x="6181725" y="3475038"/>
          <p14:tracePt t="125451" x="6135688" y="3529013"/>
          <p14:tracePt t="125458" x="6099175" y="3575050"/>
          <p14:tracePt t="125467" x="6080125" y="3611563"/>
          <p14:tracePt t="125475" x="6043613" y="3684588"/>
          <p14:tracePt t="125483" x="6026150" y="3702050"/>
          <p14:tracePt t="125491" x="5962650" y="3775075"/>
          <p14:tracePt t="125500" x="5943600" y="3794125"/>
          <p14:tracePt t="125506" x="5926138" y="3811588"/>
          <p14:tracePt t="125515" x="5916613" y="3821113"/>
          <p14:tracePt t="125570" x="5907088" y="3830638"/>
          <p14:tracePt t="125586" x="5870575" y="3857625"/>
          <p14:tracePt t="125595" x="5826125" y="3875088"/>
          <p14:tracePt t="125603" x="5753100" y="3884613"/>
          <p14:tracePt t="125610" x="5653088" y="3930650"/>
          <p14:tracePt t="125619" x="5580063" y="3940175"/>
          <p14:tracePt t="125627" x="5478463" y="3967163"/>
          <p14:tracePt t="125635" x="5387975" y="3967163"/>
          <p14:tracePt t="125643" x="5305425" y="3994150"/>
          <p14:tracePt t="125651" x="5232400" y="4003675"/>
          <p14:tracePt t="125659" x="5178425" y="4003675"/>
          <p14:tracePt t="125668" x="5114925" y="4021138"/>
          <p14:tracePt t="125674" x="5059363" y="4021138"/>
          <p14:tracePt t="125683" x="5014913" y="4030663"/>
          <p14:tracePt t="125690" x="4978400" y="4030663"/>
          <p14:tracePt t="125699" x="4949825" y="4030663"/>
          <p14:tracePt t="125707" x="4895850" y="4030663"/>
          <p14:tracePt t="125715" x="4868863" y="4030663"/>
          <p14:tracePt t="125722" x="4849813" y="4030663"/>
          <p14:tracePt t="125732" x="4803775" y="4030663"/>
          <p14:tracePt t="125739" x="4767263" y="4030663"/>
          <p14:tracePt t="125748" x="4730750" y="3994150"/>
          <p14:tracePt t="125754" x="4703763" y="3994150"/>
          <p14:tracePt t="125764" x="4640263" y="3957638"/>
          <p14:tracePt t="125771" x="4613275" y="3940175"/>
          <p14:tracePt t="125778" x="4586288" y="3921125"/>
          <p14:tracePt t="125786" x="4540250" y="3894138"/>
          <p14:tracePt t="125795" x="4513263" y="3884613"/>
          <p14:tracePt t="125803" x="4484688" y="3867150"/>
          <p14:tracePt t="125819" x="4476750" y="3857625"/>
          <p14:tracePt t="125827" x="4467225" y="3848100"/>
          <p14:tracePt t="127228" x="4457700" y="3848100"/>
          <p14:tracePt t="127235" x="4521200" y="3848100"/>
          <p14:tracePt t="127242" x="4630738" y="3848100"/>
          <p14:tracePt t="127251" x="4740275" y="3848100"/>
          <p14:tracePt t="127258" x="4849813" y="3848100"/>
          <p14:tracePt t="127267" x="4959350" y="3848100"/>
          <p14:tracePt t="127276" x="5049838" y="3848100"/>
          <p14:tracePt t="127283" x="5095875" y="3848100"/>
          <p14:tracePt t="127290" x="5151438" y="3830638"/>
          <p14:tracePt t="127299" x="5195888" y="3821113"/>
          <p14:tracePt t="127306" x="5224463" y="3794125"/>
          <p14:tracePt t="127316" x="5241925" y="3775075"/>
          <p14:tracePt t="127395" x="5251450" y="3775075"/>
          <p14:tracePt t="127403" x="5260975" y="3775075"/>
          <p14:tracePt t="127411" x="5268913" y="3784600"/>
          <p14:tracePt t="127428" x="5278438" y="3794125"/>
          <p14:tracePt t="127435" x="5278438" y="3803650"/>
          <p14:tracePt t="127442" x="5278438" y="3821113"/>
          <p14:tracePt t="127805" x="5297488" y="3840163"/>
          <p14:tracePt t="127813" x="5334000" y="3884613"/>
          <p14:tracePt t="127820" x="5368925" y="3903663"/>
          <p14:tracePt t="127827" x="5470525" y="3948113"/>
          <p14:tracePt t="127835" x="5570538" y="3976688"/>
          <p14:tracePt t="127843" x="5661025" y="4013200"/>
          <p14:tracePt t="127851" x="5761038" y="4030663"/>
          <p14:tracePt t="127859" x="5816600" y="4030663"/>
          <p14:tracePt t="127867" x="5889625" y="4030663"/>
          <p14:tracePt t="127875" x="5943600" y="4030663"/>
          <p14:tracePt t="127883" x="5999163" y="4030663"/>
          <p14:tracePt t="127891" x="6062663" y="4021138"/>
          <p14:tracePt t="127898" x="6080125" y="4013200"/>
          <p14:tracePt t="127907" x="6099175" y="4003675"/>
          <p14:tracePt t="127916" x="6108700" y="4003675"/>
          <p14:tracePt t="127922" x="6126163" y="3984625"/>
          <p14:tracePt t="127931" x="6145213" y="3957638"/>
          <p14:tracePt t="128003" x="6153150" y="3957638"/>
          <p14:tracePt t="128044" x="6162675" y="3957638"/>
          <p14:tracePt t="128052" x="6181725" y="3957638"/>
          <p14:tracePt t="128171" x="6189663" y="3948113"/>
          <p14:tracePt t="128251" x="6199188" y="3940175"/>
          <p14:tracePt t="128259" x="6218238" y="3940175"/>
          <p14:tracePt t="128267" x="6272213" y="3940175"/>
          <p14:tracePt t="128274" x="6362700" y="3940175"/>
          <p14:tracePt t="128283" x="6472238" y="3940175"/>
          <p14:tracePt t="128291" x="6581775" y="3940175"/>
          <p14:tracePt t="128298" x="6710363" y="3940175"/>
          <p14:tracePt t="128308" x="6837363" y="3940175"/>
          <p14:tracePt t="128315" x="6964363" y="3940175"/>
          <p14:tracePt t="128323" x="7110413" y="3940175"/>
          <p14:tracePt t="128331" x="7219950" y="3911600"/>
          <p14:tracePt t="128340" x="7356475" y="3894138"/>
          <p14:tracePt t="128350" x="7466013" y="3867150"/>
          <p14:tracePt t="128356" x="7558088" y="3840163"/>
          <p14:tracePt t="128366" x="7602538" y="3830638"/>
          <p14:tracePt t="128375" x="7667625" y="3803650"/>
          <p14:tracePt t="128443" x="7667625" y="3830638"/>
          <p14:tracePt t="128451" x="7631113" y="3867150"/>
          <p14:tracePt t="128458" x="7548563" y="3957638"/>
          <p14:tracePt t="128467" x="7448550" y="4040188"/>
          <p14:tracePt t="128474" x="7329488" y="4149725"/>
          <p14:tracePt t="128482" x="7256463" y="4203700"/>
          <p14:tracePt t="128643" x="7256463" y="4186238"/>
          <p14:tracePt t="128667" x="7256463" y="4176713"/>
          <p14:tracePt t="128802" x="7256463" y="4167188"/>
          <p14:tracePt t="128819" x="7256463" y="4159250"/>
          <p14:tracePt t="128827" x="7265988" y="4140200"/>
          <p14:tracePt t="128835" x="7283450" y="4140200"/>
          <p14:tracePt t="128843" x="7356475" y="4140200"/>
          <p14:tracePt t="128851" x="7429500" y="4122738"/>
          <p14:tracePt t="128859" x="7548563" y="4103688"/>
          <p14:tracePt t="128867" x="7658100" y="4103688"/>
          <p14:tracePt t="128875" x="7804150" y="4103688"/>
          <p14:tracePt t="128883" x="7931150" y="4103688"/>
          <p14:tracePt t="128891" x="8077200" y="4086225"/>
          <p14:tracePt t="128900" x="8223250" y="4076700"/>
          <p14:tracePt t="128907" x="8369300" y="4049713"/>
          <p14:tracePt t="128914" x="8515350" y="4013200"/>
          <p14:tracePt t="128923" x="8642350" y="4013200"/>
          <p14:tracePt t="128931" x="8797925" y="3984625"/>
          <p14:tracePt t="128939" x="8888413" y="3976688"/>
          <p14:tracePt t="128947" x="8997950" y="3976688"/>
          <p14:tracePt t="128954" x="9090025" y="39766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ja-JP" dirty="0"/>
              <a:t>RV32I</a:t>
            </a:r>
            <a:r>
              <a:rPr lang="ja-JP" altLang="en-US" dirty="0"/>
              <a:t>の基本演算</a:t>
            </a:r>
          </a:p>
        </p:txBody>
      </p:sp>
      <p:sp>
        <p:nvSpPr>
          <p:cNvPr id="5123" name="Rectangle 3"/>
          <p:cNvSpPr>
            <a:spLocks noGrp="1" noChangeArrowheads="1"/>
          </p:cNvSpPr>
          <p:nvPr>
            <p:ph type="body" idx="1"/>
          </p:nvPr>
        </p:nvSpPr>
        <p:spPr/>
        <p:txBody>
          <a:bodyPr/>
          <a:lstStyle/>
          <a:p>
            <a:pPr eaLnBrk="1" hangingPunct="1"/>
            <a:r>
              <a:rPr lang="en-US" altLang="ja-JP" dirty="0"/>
              <a:t>RV32I</a:t>
            </a:r>
            <a:r>
              <a:rPr lang="ja-JP" altLang="en-US" dirty="0"/>
              <a:t>での基本演算は、整数演算、論理演算、シフト</a:t>
            </a:r>
            <a:endParaRPr lang="en-US" altLang="ja-JP" dirty="0"/>
          </a:p>
          <a:p>
            <a:pPr eaLnBrk="1" hangingPunct="1"/>
            <a:r>
              <a:rPr lang="ja-JP" altLang="en-US" dirty="0"/>
              <a:t>レジスタ間演算命令、イミーディエイト命令は統一されている（</a:t>
            </a:r>
            <a:r>
              <a:rPr lang="en-US" altLang="ja-JP" dirty="0"/>
              <a:t>sub</a:t>
            </a:r>
            <a:r>
              <a:rPr lang="ja-JP" altLang="en-US" dirty="0"/>
              <a:t>は別：</a:t>
            </a:r>
            <a:r>
              <a:rPr lang="en-US" altLang="ja-JP" dirty="0"/>
              <a:t>funct3</a:t>
            </a:r>
            <a:r>
              <a:rPr lang="ja-JP" altLang="en-US" dirty="0"/>
              <a:t>も同じ）</a:t>
            </a:r>
            <a:endParaRPr lang="en-US" altLang="ja-JP" dirty="0"/>
          </a:p>
          <a:p>
            <a:pPr eaLnBrk="1" hangingPunct="1"/>
            <a:r>
              <a:rPr lang="ja-JP" altLang="en-US" dirty="0"/>
              <a:t>乗算と除算は</a:t>
            </a:r>
            <a:r>
              <a:rPr lang="en-US" altLang="ja-JP" dirty="0"/>
              <a:t>RV32M</a:t>
            </a:r>
            <a:r>
              <a:rPr lang="ja-JP" altLang="en-US" dirty="0"/>
              <a:t>で定義される</a:t>
            </a:r>
            <a:endParaRPr lang="en-US" altLang="ja-JP" dirty="0"/>
          </a:p>
          <a:p>
            <a:pPr eaLnBrk="1" hangingPunct="1"/>
            <a:r>
              <a:rPr lang="ja-JP" altLang="en-US" dirty="0"/>
              <a:t>浮動小数点数は</a:t>
            </a:r>
            <a:r>
              <a:rPr lang="en-US" altLang="ja-JP" dirty="0"/>
              <a:t>RV32F</a:t>
            </a:r>
            <a:r>
              <a:rPr lang="ja-JP" altLang="en-US" dirty="0"/>
              <a:t>、</a:t>
            </a:r>
            <a:r>
              <a:rPr lang="en-US" altLang="ja-JP" dirty="0"/>
              <a:t>RV32D</a:t>
            </a:r>
            <a:r>
              <a:rPr lang="ja-JP" altLang="en-US" dirty="0"/>
              <a:t>で定義される</a:t>
            </a:r>
            <a:endParaRPr lang="en-US" altLang="ja-JP" dirty="0"/>
          </a:p>
        </p:txBody>
      </p:sp>
      <p:pic>
        <p:nvPicPr>
          <p:cNvPr id="2" name="オーディオ 1">
            <a:hlinkClick r:id="" action="ppaction://media"/>
            <a:extLst>
              <a:ext uri="{FF2B5EF4-FFF2-40B4-BE49-F238E27FC236}">
                <a16:creationId xmlns:a16="http://schemas.microsoft.com/office/drawing/2014/main" id="{B75647E8-789B-4874-B8C7-F5228A572F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80879309"/>
      </p:ext>
    </p:extLst>
  </p:cSld>
  <p:clrMapOvr>
    <a:masterClrMapping/>
  </p:clrMapOvr>
  <mc:AlternateContent xmlns:mc="http://schemas.openxmlformats.org/markup-compatibility/2006" xmlns:p14="http://schemas.microsoft.com/office/powerpoint/2010/main">
    <mc:Choice Requires="p14">
      <p:transition spd="slow" p14:dur="2000" advTm="69425"/>
    </mc:Choice>
    <mc:Fallback xmlns="">
      <p:transition spd="slow" advTm="6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53" x="8943975" y="4987925"/>
          <p14:tracePt t="962" x="8824913" y="5053013"/>
          <p14:tracePt t="968" x="8734425" y="5106988"/>
          <p14:tracePt t="978" x="8615363" y="5180013"/>
          <p14:tracePt t="985" x="8496300" y="5253038"/>
          <p14:tracePt t="993" x="8378825" y="5307013"/>
          <p14:tracePt t="1002" x="8277225" y="5372100"/>
          <p14:tracePt t="1008" x="8177213" y="5408613"/>
          <p14:tracePt t="1018" x="8096250" y="5481638"/>
          <p14:tracePt t="1024" x="8031163" y="5535613"/>
          <p14:tracePt t="1033" x="7986713" y="5554663"/>
          <p14:tracePt t="1041" x="7921625" y="5589588"/>
          <p14:tracePt t="1048" x="7913688" y="5599113"/>
          <p14:tracePt t="1057" x="7885113" y="5608638"/>
          <p14:tracePt t="1065" x="7877175" y="5608638"/>
          <p14:tracePt t="1073" x="7867650" y="5626100"/>
          <p14:tracePt t="1305" x="7831138" y="5618163"/>
          <p14:tracePt t="1313" x="7813675" y="5581650"/>
          <p14:tracePt t="1321" x="7794625" y="5562600"/>
          <p14:tracePt t="1330" x="7777163" y="5545138"/>
          <p14:tracePt t="1338" x="7748588" y="5518150"/>
          <p14:tracePt t="1353" x="7731125" y="5499100"/>
          <p14:tracePt t="1362" x="7721600" y="5489575"/>
          <p14:tracePt t="1370" x="7712075" y="5481638"/>
          <p14:tracePt t="1377" x="7704138" y="5472113"/>
          <p14:tracePt t="1585" x="7721600" y="5472113"/>
          <p14:tracePt t="1601" x="7731125" y="5472113"/>
          <p14:tracePt t="1641" x="7748588" y="5481638"/>
          <p14:tracePt t="1675" x="7758113" y="5481638"/>
          <p14:tracePt t="68285" x="7767638" y="5481638"/>
          <p14:tracePt t="68288" x="7785100" y="5481638"/>
          <p14:tracePt t="68298" x="8013700" y="5462588"/>
          <p14:tracePt t="68307" x="8715375" y="52435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r>
              <a:rPr lang="ja-JP" altLang="en-US" dirty="0"/>
              <a:t>比較命令</a:t>
            </a:r>
            <a:r>
              <a:rPr lang="en-US" altLang="ja-JP" dirty="0" err="1"/>
              <a:t>slt</a:t>
            </a:r>
            <a:r>
              <a:rPr lang="en-US" altLang="ja-JP" dirty="0"/>
              <a:t>, </a:t>
            </a:r>
            <a:r>
              <a:rPr lang="en-US" altLang="ja-JP" dirty="0" err="1"/>
              <a:t>slti</a:t>
            </a:r>
            <a:r>
              <a:rPr lang="en-US" altLang="ja-JP" dirty="0"/>
              <a:t>, </a:t>
            </a:r>
            <a:r>
              <a:rPr lang="en-US" altLang="ja-JP" dirty="0" err="1"/>
              <a:t>sltu</a:t>
            </a:r>
            <a:r>
              <a:rPr lang="en-US" altLang="ja-JP" dirty="0"/>
              <a:t>, </a:t>
            </a:r>
            <a:r>
              <a:rPr lang="en-US" altLang="ja-JP" dirty="0" err="1"/>
              <a:t>sltiu</a:t>
            </a:r>
            <a:r>
              <a:rPr lang="en-US" altLang="ja-JP" dirty="0"/>
              <a:t> (set less than)</a:t>
            </a:r>
            <a:endParaRPr lang="ja-JP" altLang="en-US" dirty="0"/>
          </a:p>
        </p:txBody>
      </p:sp>
      <p:sp>
        <p:nvSpPr>
          <p:cNvPr id="3" name="コンテンツ プレースホルダー 2"/>
          <p:cNvSpPr>
            <a:spLocks noGrp="1"/>
          </p:cNvSpPr>
          <p:nvPr>
            <p:ph idx="1"/>
          </p:nvPr>
        </p:nvSpPr>
        <p:spPr>
          <a:xfrm>
            <a:off x="478771" y="1556792"/>
            <a:ext cx="8229600" cy="4530725"/>
          </a:xfrm>
        </p:spPr>
        <p:txBody>
          <a:bodyPr/>
          <a:lstStyle/>
          <a:p>
            <a:pPr eaLnBrk="1" hangingPunct="1">
              <a:defRPr/>
            </a:pPr>
            <a:r>
              <a:rPr lang="en-US" altLang="ja-JP" dirty="0"/>
              <a:t> </a:t>
            </a:r>
            <a:r>
              <a:rPr lang="en-US" altLang="ja-JP" dirty="0" err="1"/>
              <a:t>slt</a:t>
            </a:r>
            <a:r>
              <a:rPr lang="en-US" altLang="ja-JP" dirty="0"/>
              <a:t> rd,rs1,rs2   if(x[rs1]&lt;x[rs2]) x[</a:t>
            </a:r>
            <a:r>
              <a:rPr lang="en-US" altLang="ja-JP" dirty="0" err="1"/>
              <a:t>rd</a:t>
            </a:r>
            <a:r>
              <a:rPr lang="en-US" altLang="ja-JP" dirty="0"/>
              <a:t>] </a:t>
            </a:r>
            <a:r>
              <a:rPr lang="ja-JP" altLang="en-US" dirty="0"/>
              <a:t>←</a:t>
            </a:r>
            <a:r>
              <a:rPr lang="en-US" altLang="ja-JP" dirty="0"/>
              <a:t>1 else x[</a:t>
            </a:r>
            <a:r>
              <a:rPr lang="en-US" altLang="ja-JP" dirty="0" err="1"/>
              <a:t>rd</a:t>
            </a:r>
            <a:r>
              <a:rPr lang="en-US" altLang="ja-JP" dirty="0"/>
              <a:t>] </a:t>
            </a:r>
            <a:r>
              <a:rPr lang="ja-JP" altLang="en-US" dirty="0"/>
              <a:t>←</a:t>
            </a:r>
            <a:r>
              <a:rPr lang="en-US" altLang="ja-JP" dirty="0"/>
              <a:t>0</a:t>
            </a:r>
          </a:p>
          <a:p>
            <a:pPr eaLnBrk="1" hangingPunct="1">
              <a:defRPr/>
            </a:pPr>
            <a:r>
              <a:rPr lang="en-US" altLang="ja-JP" dirty="0"/>
              <a:t> </a:t>
            </a:r>
            <a:r>
              <a:rPr lang="en-US" altLang="ja-JP" dirty="0" err="1"/>
              <a:t>slti</a:t>
            </a:r>
            <a:r>
              <a:rPr lang="en-US" altLang="ja-JP" dirty="0"/>
              <a:t> rd,rs1,imm if(x[rs1]&lt;</a:t>
            </a:r>
            <a:r>
              <a:rPr lang="en-US" altLang="ja-JP" dirty="0" err="1"/>
              <a:t>imm</a:t>
            </a:r>
            <a:r>
              <a:rPr lang="en-US" altLang="ja-JP" dirty="0"/>
              <a:t>) x[</a:t>
            </a:r>
            <a:r>
              <a:rPr lang="en-US" altLang="ja-JP" dirty="0" err="1"/>
              <a:t>rd</a:t>
            </a:r>
            <a:r>
              <a:rPr lang="en-US" altLang="ja-JP" dirty="0"/>
              <a:t>] </a:t>
            </a:r>
            <a:r>
              <a:rPr lang="ja-JP" altLang="en-US" dirty="0"/>
              <a:t>←</a:t>
            </a:r>
            <a:r>
              <a:rPr lang="en-US" altLang="ja-JP" dirty="0"/>
              <a:t>1 else x[</a:t>
            </a:r>
            <a:r>
              <a:rPr lang="en-US" altLang="ja-JP" dirty="0" err="1"/>
              <a:t>rd</a:t>
            </a:r>
            <a:r>
              <a:rPr lang="en-US" altLang="ja-JP" dirty="0"/>
              <a:t>] </a:t>
            </a:r>
            <a:r>
              <a:rPr lang="ja-JP" altLang="en-US" dirty="0"/>
              <a:t>←</a:t>
            </a:r>
            <a:r>
              <a:rPr lang="en-US" altLang="ja-JP" dirty="0"/>
              <a:t>0</a:t>
            </a:r>
          </a:p>
          <a:p>
            <a:pPr eaLnBrk="1" hangingPunct="1">
              <a:defRPr/>
            </a:pPr>
            <a:r>
              <a:rPr lang="en-US" altLang="ja-JP" dirty="0"/>
              <a:t>unsigned</a:t>
            </a:r>
            <a:r>
              <a:rPr lang="ja-JP" altLang="en-US" dirty="0"/>
              <a:t>はレジスタの値が符号無として、比較する。</a:t>
            </a:r>
            <a:endParaRPr lang="en-US" altLang="ja-JP" dirty="0"/>
          </a:p>
          <a:p>
            <a:pPr marL="0" indent="0" eaLnBrk="1" hangingPunct="1">
              <a:buFont typeface="Wingdings" panose="05000000000000000000" pitchFamily="2" charset="2"/>
              <a:buNone/>
              <a:defRPr/>
            </a:pPr>
            <a:endParaRPr lang="ja-JP" altLang="en-US" dirty="0"/>
          </a:p>
        </p:txBody>
      </p:sp>
      <p:pic>
        <p:nvPicPr>
          <p:cNvPr id="2" name="オーディオ 1">
            <a:hlinkClick r:id="" action="ppaction://media"/>
            <a:extLst>
              <a:ext uri="{FF2B5EF4-FFF2-40B4-BE49-F238E27FC236}">
                <a16:creationId xmlns:a16="http://schemas.microsoft.com/office/drawing/2014/main" id="{1CE47536-362B-4B55-A4C0-751FDB0920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637"/>
    </mc:Choice>
    <mc:Fallback xmlns="">
      <p:transition spd="slow" advTm="13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5" x="7667625" y="5133975"/>
          <p14:tracePt t="442" x="6946900" y="5472113"/>
          <p14:tracePt t="450" x="6235700" y="5745163"/>
          <p14:tracePt t="459" x="5551488" y="6046788"/>
          <p14:tracePt t="466" x="4795838" y="6375400"/>
          <p14:tracePt t="474" x="4230688" y="6584950"/>
          <p14:tracePt t="483" x="3702050" y="6811963"/>
          <p14:tracePt t="718" x="1924050" y="6811963"/>
          <p14:tracePt t="726" x="1924050" y="6767513"/>
          <p14:tracePt t="734" x="1924050" y="6702425"/>
          <p14:tracePt t="742" x="1924050" y="6648450"/>
          <p14:tracePt t="747" x="1924050" y="6565900"/>
          <p14:tracePt t="755" x="1924050" y="6492875"/>
          <p14:tracePt t="764" x="1960563" y="6365875"/>
          <p14:tracePt t="771" x="1987550" y="6283325"/>
          <p14:tracePt t="779" x="2005013" y="6173788"/>
          <p14:tracePt t="788" x="2041525" y="6037263"/>
          <p14:tracePt t="795" x="2070100" y="5946775"/>
          <p14:tracePt t="803" x="2114550" y="5845175"/>
          <p14:tracePt t="811" x="2124075" y="5791200"/>
          <p14:tracePt t="819" x="2170113" y="5708650"/>
          <p14:tracePt t="827" x="2197100" y="5626100"/>
          <p14:tracePt t="835" x="2243138" y="5562600"/>
          <p14:tracePt t="842" x="2297113" y="5481638"/>
          <p14:tracePt t="850" x="2343150" y="5416550"/>
          <p14:tracePt t="859" x="2379663" y="5372100"/>
          <p14:tracePt t="867" x="2379663" y="5362575"/>
          <p14:tracePt t="875" x="2425700" y="5343525"/>
          <p14:tracePt t="883" x="2443163" y="5326063"/>
          <p14:tracePt t="891" x="2452688" y="5326063"/>
          <p14:tracePt t="900" x="2462213" y="5316538"/>
          <p14:tracePt t="907" x="2489200" y="5307013"/>
          <p14:tracePt t="916" x="2506663" y="5299075"/>
          <p14:tracePt t="932" x="2525713" y="5280025"/>
          <p14:tracePt t="939" x="2533650" y="5270500"/>
          <p14:tracePt t="946" x="2552700" y="5262563"/>
          <p14:tracePt t="954" x="2562225" y="5262563"/>
          <p14:tracePt t="962" x="2579688" y="5253038"/>
          <p14:tracePt t="970" x="2598738" y="5233988"/>
          <p14:tracePt t="978" x="2606675" y="5226050"/>
          <p14:tracePt t="986" x="2616200" y="5216525"/>
          <p14:tracePt t="994" x="2625725" y="5207000"/>
          <p14:tracePt t="1002" x="2635250" y="5197475"/>
          <p14:tracePt t="1018" x="2643188" y="5189538"/>
          <p14:tracePt t="17754" x="2708275" y="5126038"/>
          <p14:tracePt t="17762" x="2862263" y="5016500"/>
          <p14:tracePt t="17770" x="3054350" y="4960938"/>
          <p14:tracePt t="17778" x="3227388" y="4897438"/>
          <p14:tracePt t="17786" x="3373438" y="4870450"/>
          <p14:tracePt t="17794" x="3500438" y="4805363"/>
          <p14:tracePt t="17802" x="3563938" y="4768850"/>
          <p14:tracePt t="17810" x="3592513" y="4751388"/>
          <p14:tracePt t="17818" x="3619500" y="4741863"/>
          <p14:tracePt t="17827" x="3646488" y="4705350"/>
          <p14:tracePt t="17834" x="3656013" y="4687888"/>
          <p14:tracePt t="17842" x="3683000" y="4660900"/>
          <p14:tracePt t="17851" x="3702050" y="4614863"/>
          <p14:tracePt t="17858" x="3702050" y="4568825"/>
          <p14:tracePt t="17867" x="3729038" y="4514850"/>
          <p14:tracePt t="17874" x="3746500" y="4449763"/>
          <p14:tracePt t="17883" x="3783013" y="4386263"/>
          <p14:tracePt t="17891" x="3810000" y="4295775"/>
          <p14:tracePt t="17898" x="3865563" y="4213225"/>
          <p14:tracePt t="17908" x="3892550" y="4113213"/>
          <p14:tracePt t="17916" x="3948113" y="4030663"/>
          <p14:tracePt t="17923" x="4011613" y="3948113"/>
          <p14:tracePt t="17930" x="4065588" y="3830638"/>
          <p14:tracePt t="17940" x="4102100" y="3757613"/>
          <p14:tracePt t="17947" x="4175125" y="3657600"/>
          <p14:tracePt t="17954" x="4238625" y="3538538"/>
          <p14:tracePt t="17963" x="4303713" y="3455988"/>
          <p14:tracePt t="17970" x="4376738" y="3319463"/>
          <p14:tracePt t="17978" x="4440238" y="3219450"/>
          <p14:tracePt t="17986" x="4467225" y="3136900"/>
          <p14:tracePt t="17994" x="4484688" y="3063875"/>
          <p14:tracePt t="18002" x="4513263" y="2982913"/>
          <p14:tracePt t="18010" x="4513263" y="2946400"/>
          <p14:tracePt t="18018" x="4513263" y="2890838"/>
          <p14:tracePt t="18026" x="4521200" y="2854325"/>
          <p14:tracePt t="18034" x="4521200" y="2836863"/>
          <p14:tracePt t="18050" x="4521200" y="2817813"/>
          <p14:tracePt t="18058" x="4549775" y="2800350"/>
          <p14:tracePt t="18066" x="4549775" y="2790825"/>
          <p14:tracePt t="18074" x="4549775" y="2781300"/>
          <p14:tracePt t="18083" x="4549775" y="2771775"/>
          <p14:tracePt t="18090" x="4549775" y="2754313"/>
          <p14:tracePt t="18098" x="4557713" y="2735263"/>
          <p14:tracePt t="18106" x="4557713" y="2727325"/>
          <p14:tracePt t="18114" x="4557713" y="2708275"/>
          <p14:tracePt t="18122" x="4567238" y="2690813"/>
          <p14:tracePt t="18130" x="4576763" y="2662238"/>
          <p14:tracePt t="18138" x="4594225" y="2635250"/>
          <p14:tracePt t="18147" x="4594225" y="2608263"/>
          <p14:tracePt t="18155" x="4603750" y="2562225"/>
          <p14:tracePt t="18165" x="4613275" y="2517775"/>
          <p14:tracePt t="18170" x="4630738" y="2462213"/>
          <p14:tracePt t="18178" x="4649788" y="2416175"/>
          <p14:tracePt t="18186" x="4659313" y="2352675"/>
          <p14:tracePt t="18194" x="4659313" y="2335213"/>
          <p14:tracePt t="18202" x="4659313" y="2306638"/>
          <p14:tracePt t="18210" x="4659313" y="2279650"/>
          <p14:tracePt t="18218" x="4659313" y="2270125"/>
          <p14:tracePt t="18226" x="4659313" y="2262188"/>
          <p14:tracePt t="18234" x="4659313" y="2252663"/>
          <p14:tracePt t="18323" x="4659313" y="2216150"/>
          <p14:tracePt t="18330" x="4649788" y="2206625"/>
          <p14:tracePt t="18338" x="4640263" y="2189163"/>
          <p14:tracePt t="18363" x="4630738" y="2189163"/>
          <p14:tracePt t="18371" x="4613275" y="2179638"/>
          <p14:tracePt t="18659" x="4603750" y="2170113"/>
          <p14:tracePt t="18667" x="4594225" y="2152650"/>
          <p14:tracePt t="18675" x="4594225" y="2143125"/>
          <p14:tracePt t="18684" x="4594225" y="2133600"/>
          <p14:tracePt t="18722" x="4594225" y="2116138"/>
          <p14:tracePt t="18730" x="4576763" y="2097088"/>
          <p14:tracePt t="18746" x="4567238" y="2089150"/>
          <p14:tracePt t="18770" x="4557713" y="2089150"/>
          <p14:tracePt t="18778" x="4540250" y="2089150"/>
          <p14:tracePt t="18986" x="4540250" y="2106613"/>
          <p14:tracePt t="18995" x="4557713" y="2106613"/>
          <p14:tracePt t="19002" x="4576763" y="2116138"/>
          <p14:tracePt t="19010" x="4622800" y="2116138"/>
          <p14:tracePt t="19018" x="4640263" y="2125663"/>
          <p14:tracePt t="19026" x="4667250" y="2125663"/>
          <p14:tracePt t="19034" x="4695825" y="2125663"/>
          <p14:tracePt t="19042" x="4713288" y="2125663"/>
          <p14:tracePt t="19050" x="4730750" y="2133600"/>
          <p14:tracePt t="19066" x="4749800" y="2133600"/>
          <p14:tracePt t="19074" x="4767263" y="2133600"/>
          <p14:tracePt t="19083" x="4795838" y="2133600"/>
          <p14:tracePt t="19090" x="4813300" y="2133600"/>
          <p14:tracePt t="19098" x="4840288" y="2133600"/>
          <p14:tracePt t="19106" x="4849813" y="2133600"/>
          <p14:tracePt t="19114" x="4868863" y="2133600"/>
          <p14:tracePt t="19122" x="4886325" y="2133600"/>
          <p14:tracePt t="19130" x="4895850" y="2133600"/>
          <p14:tracePt t="19138" x="4913313" y="2133600"/>
          <p14:tracePt t="19147" x="4941888" y="2125663"/>
          <p14:tracePt t="19154" x="4949825" y="2125663"/>
          <p14:tracePt t="19167" x="4959350" y="2125663"/>
          <p14:tracePt t="19170" x="4995863" y="2106613"/>
          <p14:tracePt t="19178" x="5005388" y="2106613"/>
          <p14:tracePt t="19186" x="5032375" y="2097088"/>
          <p14:tracePt t="19194" x="5068888" y="2089150"/>
          <p14:tracePt t="19202" x="5086350" y="2089150"/>
          <p14:tracePt t="19211" x="5114925" y="2079625"/>
          <p14:tracePt t="19218" x="5151438" y="2070100"/>
          <p14:tracePt t="19227" x="5159375" y="2060575"/>
          <p14:tracePt t="19242" x="5168900" y="2052638"/>
          <p14:tracePt t="19250" x="5178425" y="2052638"/>
          <p14:tracePt t="19258" x="5187950" y="2043113"/>
          <p14:tracePt t="19274" x="5195888" y="2033588"/>
          <p14:tracePt t="19282" x="5214938" y="2016125"/>
          <p14:tracePt t="19290" x="5224463" y="2006600"/>
          <p14:tracePt t="19299" x="5232400" y="1997075"/>
          <p14:tracePt t="19306" x="5232400" y="1987550"/>
          <p14:tracePt t="19318" x="5241925" y="1979613"/>
          <p14:tracePt t="19322" x="5251450" y="1979613"/>
          <p14:tracePt t="19578" x="5205413" y="1997075"/>
          <p14:tracePt t="19586" x="5122863" y="2052638"/>
          <p14:tracePt t="19594" x="5078413" y="2060575"/>
          <p14:tracePt t="19602" x="5014913" y="2097088"/>
          <p14:tracePt t="19610" x="4986338" y="2106613"/>
          <p14:tracePt t="19618" x="4949825" y="2125663"/>
          <p14:tracePt t="19627" x="4932363" y="2125663"/>
          <p14:tracePt t="19634" x="4913313" y="2133600"/>
          <p14:tracePt t="19643" x="4895850" y="2133600"/>
          <p14:tracePt t="19650" x="4886325" y="2133600"/>
          <p14:tracePt t="19659" x="4868863" y="2133600"/>
          <p14:tracePt t="19667" x="4832350" y="2133600"/>
          <p14:tracePt t="19677" x="4795838" y="2133600"/>
          <p14:tracePt t="19683" x="4767263" y="2133600"/>
          <p14:tracePt t="19690" x="4722813" y="2133600"/>
          <p14:tracePt t="19698" x="4676775" y="2152650"/>
          <p14:tracePt t="19706" x="4667250" y="2152650"/>
          <p14:tracePt t="19714" x="4630738" y="2152650"/>
          <p14:tracePt t="19722" x="4622800" y="2152650"/>
          <p14:tracePt t="19731" x="4603750" y="2160588"/>
          <p14:tracePt t="19739" x="4567238" y="2160588"/>
          <p14:tracePt t="19747" x="4549775" y="2160588"/>
          <p14:tracePt t="19754" x="4530725" y="2160588"/>
          <p14:tracePt t="19770" x="4503738" y="2160588"/>
          <p14:tracePt t="19778" x="4494213" y="2160588"/>
          <p14:tracePt t="19786" x="4484688" y="2160588"/>
          <p14:tracePt t="19794" x="4467225" y="2160588"/>
          <p14:tracePt t="19851" x="4448175" y="2152650"/>
          <p14:tracePt t="19867" x="4440238" y="2143125"/>
          <p14:tracePt t="19875" x="4430713" y="2133600"/>
          <p14:tracePt t="19883" x="4403725" y="2116138"/>
          <p14:tracePt t="19893" x="4376738" y="2106613"/>
          <p14:tracePt t="19899" x="4348163" y="2089150"/>
          <p14:tracePt t="19908" x="4303713" y="2060575"/>
          <p14:tracePt t="19918" x="4275138" y="2052638"/>
          <p14:tracePt t="19924" x="4238625" y="2043113"/>
          <p14:tracePt t="19934" x="4211638" y="2043113"/>
          <p14:tracePt t="19939" x="4202113" y="2043113"/>
          <p14:tracePt t="19947" x="4194175" y="2043113"/>
          <p14:tracePt t="20274" x="4194175" y="2052638"/>
          <p14:tracePt t="20284" x="4194175" y="2070100"/>
          <p14:tracePt t="20290" x="4194175" y="2089150"/>
          <p14:tracePt t="20298" x="4194175" y="2097088"/>
          <p14:tracePt t="20306" x="4221163" y="2125663"/>
          <p14:tracePt t="20314" x="4238625" y="2143125"/>
          <p14:tracePt t="20322" x="4267200" y="2160588"/>
          <p14:tracePt t="20331" x="4311650" y="2170113"/>
          <p14:tracePt t="20338" x="4357688" y="2197100"/>
          <p14:tracePt t="20347" x="4430713" y="2197100"/>
          <p14:tracePt t="20354" x="4467225" y="2206625"/>
          <p14:tracePt t="20363" x="4530725" y="2206625"/>
          <p14:tracePt t="20370" x="4557713" y="2206625"/>
          <p14:tracePt t="20378" x="4586288" y="2206625"/>
          <p14:tracePt t="20386" x="4603750" y="2206625"/>
          <p14:tracePt t="20394" x="4622800" y="2206625"/>
          <p14:tracePt t="20468" x="4630738" y="2206625"/>
          <p14:tracePt t="20483" x="4703763" y="2206625"/>
          <p14:tracePt t="20490" x="4813300" y="2206625"/>
          <p14:tracePt t="20498" x="4913313" y="2170113"/>
          <p14:tracePt t="20506" x="5022850" y="2160588"/>
          <p14:tracePt t="20514" x="5105400" y="2116138"/>
          <p14:tracePt t="20522" x="5159375" y="2106613"/>
          <p14:tracePt t="20531" x="5224463" y="2097088"/>
          <p14:tracePt t="20538" x="5278438" y="2070100"/>
          <p14:tracePt t="20547" x="5324475" y="2043113"/>
          <p14:tracePt t="20554" x="5341938" y="2033588"/>
          <p14:tracePt t="20564" x="5368925" y="2016125"/>
          <p14:tracePt t="20570" x="5387975" y="2006600"/>
          <p14:tracePt t="20578" x="5387975" y="1997075"/>
          <p14:tracePt t="20596" x="5397500" y="1997075"/>
          <p14:tracePt t="20722" x="5397500" y="1987550"/>
          <p14:tracePt t="20762" x="5414963" y="1970088"/>
          <p14:tracePt t="20779" x="5424488" y="1951038"/>
          <p14:tracePt t="20794" x="5424488" y="1943100"/>
          <p14:tracePt t="20802" x="5424488" y="1933575"/>
          <p14:tracePt t="20819" x="5424488" y="1924050"/>
          <p14:tracePt t="21050" x="5424488" y="1933575"/>
          <p14:tracePt t="21058" x="5414963" y="1943100"/>
          <p14:tracePt t="21066" x="5414963" y="1951038"/>
          <p14:tracePt t="21074" x="5397500" y="1970088"/>
          <p14:tracePt t="21082" x="5387975" y="1979613"/>
          <p14:tracePt t="21090" x="5378450" y="1979613"/>
          <p14:tracePt t="21099" x="5368925" y="1979613"/>
          <p14:tracePt t="21106" x="5360988" y="1987550"/>
          <p14:tracePt t="21114" x="5351463" y="1987550"/>
          <p14:tracePt t="21122" x="5341938" y="2006600"/>
          <p14:tracePt t="21131" x="5334000" y="2016125"/>
          <p14:tracePt t="21147" x="5305425" y="2024063"/>
          <p14:tracePt t="21165" x="5251450" y="2043113"/>
          <p14:tracePt t="21170" x="5251450" y="2052638"/>
          <p14:tracePt t="21179" x="5224463" y="2060575"/>
          <p14:tracePt t="21186" x="5205413" y="2070100"/>
          <p14:tracePt t="21194" x="5168900" y="2070100"/>
          <p14:tracePt t="21202" x="5168900" y="2079625"/>
          <p14:tracePt t="21210" x="5159375" y="2079625"/>
          <p14:tracePt t="21218" x="5132388" y="2097088"/>
          <p14:tracePt t="21226" x="5122863" y="2106613"/>
          <p14:tracePt t="21234" x="5114925" y="2106613"/>
          <p14:tracePt t="21250" x="5078413" y="2116138"/>
          <p14:tracePt t="21266" x="5032375" y="2152650"/>
          <p14:tracePt t="21274" x="4995863" y="2160588"/>
          <p14:tracePt t="21283" x="4941888" y="2170113"/>
          <p14:tracePt t="21290" x="4886325" y="2179638"/>
          <p14:tracePt t="21300" x="4803775" y="2206625"/>
          <p14:tracePt t="21306" x="4767263" y="2216150"/>
          <p14:tracePt t="21315" x="4703763" y="2233613"/>
          <p14:tracePt t="21322" x="4659313" y="2243138"/>
          <p14:tracePt t="21330" x="4613275" y="2262188"/>
          <p14:tracePt t="21338" x="4594225" y="2270125"/>
          <p14:tracePt t="21354" x="4576763" y="2270125"/>
          <p14:tracePt t="21506" x="4557713" y="2270125"/>
          <p14:tracePt t="21514" x="4540250" y="2252663"/>
          <p14:tracePt t="21522" x="4530725" y="2243138"/>
          <p14:tracePt t="21530" x="4521200" y="2225675"/>
          <p14:tracePt t="21538" x="4513263" y="2225675"/>
          <p14:tracePt t="21546" x="4503738" y="2197100"/>
          <p14:tracePt t="21554" x="4484688" y="2179638"/>
          <p14:tracePt t="21563" x="4484688" y="2170113"/>
          <p14:tracePt t="21570" x="4467225" y="2152650"/>
          <p14:tracePt t="21578" x="4467225" y="2143125"/>
          <p14:tracePt t="21586" x="4457700" y="2125663"/>
          <p14:tracePt t="21594" x="4440238" y="2106613"/>
          <p14:tracePt t="21602" x="4440238" y="2097088"/>
          <p14:tracePt t="21610" x="4440238" y="2089150"/>
          <p14:tracePt t="21620" x="4430713" y="2079625"/>
          <p14:tracePt t="21644" x="4430713" y="2060575"/>
          <p14:tracePt t="21660" x="4421188" y="2060575"/>
          <p14:tracePt t="21858" x="4430713" y="2060575"/>
          <p14:tracePt t="21867" x="4503738" y="2079625"/>
          <p14:tracePt t="21875" x="4630738" y="2125663"/>
          <p14:tracePt t="21884" x="4749800" y="2152650"/>
          <p14:tracePt t="21891" x="4876800" y="2197100"/>
          <p14:tracePt t="21900" x="5014913" y="2225675"/>
          <p14:tracePt t="21907" x="5122863" y="2252663"/>
          <p14:tracePt t="21914" x="5232400" y="2270125"/>
          <p14:tracePt t="21923" x="5324475" y="2270125"/>
          <p14:tracePt t="21932" x="5405438" y="2279650"/>
          <p14:tracePt t="21940" x="5441950" y="2279650"/>
          <p14:tracePt t="21949" x="5451475" y="2279650"/>
          <p14:tracePt t="21956" x="5461000" y="2279650"/>
          <p14:tracePt t="22020" x="5470525" y="2279650"/>
          <p14:tracePt t="22027" x="5487988" y="2279650"/>
          <p14:tracePt t="22037" x="5507038" y="2279650"/>
          <p14:tracePt t="22043" x="5514975" y="2270125"/>
          <p14:tracePt t="22053" x="5534025" y="2243138"/>
          <p14:tracePt t="22058" x="5551488" y="2216150"/>
          <p14:tracePt t="22066" x="5561013" y="2189163"/>
          <p14:tracePt t="22074" x="5588000" y="2152650"/>
          <p14:tracePt t="22082" x="5597525" y="2143125"/>
          <p14:tracePt t="22090" x="5607050" y="2133600"/>
          <p14:tracePt t="22098" x="5616575" y="2106613"/>
          <p14:tracePt t="22106" x="5653088" y="2079625"/>
          <p14:tracePt t="22114" x="5653088" y="2070100"/>
          <p14:tracePt t="22131" x="5661025" y="2033588"/>
          <p14:tracePt t="22149" x="5680075" y="2016125"/>
          <p14:tracePt t="22169" x="5680075" y="1997075"/>
          <p14:tracePt t="22171" x="5688013" y="1997075"/>
          <p14:tracePt t="22476" x="5688013" y="2016125"/>
          <p14:tracePt t="22483" x="5688013" y="2024063"/>
          <p14:tracePt t="22494" x="5688013" y="2033588"/>
          <p14:tracePt t="22498" x="5688013" y="2043113"/>
          <p14:tracePt t="22506" x="5688013" y="2052638"/>
          <p14:tracePt t="22514" x="5688013" y="2060575"/>
          <p14:tracePt t="22522" x="5688013" y="2070100"/>
          <p14:tracePt t="22530" x="5680075" y="2089150"/>
          <p14:tracePt t="22538" x="5680075" y="2097088"/>
          <p14:tracePt t="22546" x="5670550" y="2106613"/>
          <p14:tracePt t="22554" x="5653088" y="2125663"/>
          <p14:tracePt t="22564" x="5634038" y="2152650"/>
          <p14:tracePt t="22570" x="5624513" y="2170113"/>
          <p14:tracePt t="22579" x="5588000" y="2206625"/>
          <p14:tracePt t="22586" x="5580063" y="2206625"/>
          <p14:tracePt t="22594" x="5570538" y="2216150"/>
          <p14:tracePt t="22602" x="5561013" y="2225675"/>
          <p14:tracePt t="22610" x="5534025" y="2233613"/>
          <p14:tracePt t="22618" x="5534025" y="2243138"/>
          <p14:tracePt t="22627" x="5524500" y="2243138"/>
          <p14:tracePt t="22634" x="5514975" y="2252663"/>
          <p14:tracePt t="22691" x="5507038" y="2252663"/>
          <p14:tracePt t="22703" x="5478463" y="2262188"/>
          <p14:tracePt t="22706" x="5441950" y="2270125"/>
          <p14:tracePt t="22714" x="5360988" y="2298700"/>
          <p14:tracePt t="22723" x="5334000" y="2306638"/>
          <p14:tracePt t="22730" x="5278438" y="2306638"/>
          <p14:tracePt t="22738" x="5214938" y="2316163"/>
          <p14:tracePt t="22746" x="5159375" y="2316163"/>
          <p14:tracePt t="22754" x="5114925" y="2325688"/>
          <p14:tracePt t="22764" x="5078413" y="2325688"/>
          <p14:tracePt t="22770" x="5032375" y="2352675"/>
          <p14:tracePt t="22779" x="5005388" y="2352675"/>
          <p14:tracePt t="22786" x="4959350" y="2352675"/>
          <p14:tracePt t="22795" x="4932363" y="2352675"/>
          <p14:tracePt t="22802" x="4913313" y="2352675"/>
          <p14:tracePt t="22810" x="4886325" y="2352675"/>
          <p14:tracePt t="22818" x="4876800" y="2352675"/>
          <p14:tracePt t="22826" x="4859338" y="2352675"/>
          <p14:tracePt t="22834" x="4832350" y="2352675"/>
          <p14:tracePt t="22842" x="4813300" y="2352675"/>
          <p14:tracePt t="22850" x="4786313" y="2352675"/>
          <p14:tracePt t="22858" x="4730750" y="2352675"/>
          <p14:tracePt t="22867" x="4659313" y="2352675"/>
          <p14:tracePt t="22874" x="4603750" y="2352675"/>
          <p14:tracePt t="22883" x="4513263" y="2352675"/>
          <p14:tracePt t="22890" x="4421188" y="2352675"/>
          <p14:tracePt t="22898" x="4340225" y="2352675"/>
          <p14:tracePt t="22906" x="4267200" y="2352675"/>
          <p14:tracePt t="22914" x="4194175" y="2352675"/>
          <p14:tracePt t="22923" x="4121150" y="2352675"/>
          <p14:tracePt t="22930" x="4075113" y="2352675"/>
          <p14:tracePt t="22940" x="4048125" y="2352675"/>
          <p14:tracePt t="22947" x="4021138" y="2352675"/>
          <p14:tracePt t="23036" x="4011613" y="2352675"/>
          <p14:tracePt t="23044" x="3992563" y="2352675"/>
          <p14:tracePt t="23052" x="3965575" y="2352675"/>
          <p14:tracePt t="23060" x="3919538" y="2335213"/>
          <p14:tracePt t="23068" x="3902075" y="2316163"/>
          <p14:tracePt t="23076" x="3875088" y="2298700"/>
          <p14:tracePt t="23083" x="3856038" y="2279650"/>
          <p14:tracePt t="23090" x="3846513" y="2262188"/>
          <p14:tracePt t="23099" x="3838575" y="2252663"/>
          <p14:tracePt t="23107" x="3819525" y="2233613"/>
          <p14:tracePt t="23114" x="3810000" y="2225675"/>
          <p14:tracePt t="23126" x="3802063" y="2216150"/>
          <p14:tracePt t="23140" x="3792538" y="2206625"/>
          <p14:tracePt t="23158" x="3792538" y="2189163"/>
          <p14:tracePt t="23166" x="3775075" y="2170113"/>
          <p14:tracePt t="23180" x="3775075" y="2160588"/>
          <p14:tracePt t="23189" x="3775075" y="2143125"/>
          <p14:tracePt t="23196" x="3775075" y="2125663"/>
          <p14:tracePt t="23205" x="3775075" y="2097088"/>
          <p14:tracePt t="23210" x="3775075" y="2089150"/>
          <p14:tracePt t="23218" x="3775075" y="2079625"/>
          <p14:tracePt t="23226" x="3775075" y="2052638"/>
          <p14:tracePt t="23234" x="3775075" y="2033588"/>
          <p14:tracePt t="23250" x="3775075" y="2006600"/>
          <p14:tracePt t="23258" x="3775075" y="1997075"/>
          <p14:tracePt t="23274" x="3775075" y="1987550"/>
          <p14:tracePt t="23283" x="3775075" y="1960563"/>
          <p14:tracePt t="23298" x="3775075" y="1951038"/>
          <p14:tracePt t="23306" x="3783013" y="1943100"/>
          <p14:tracePt t="23314" x="3783013" y="1933575"/>
          <p14:tracePt t="23322" x="3783013" y="1924050"/>
          <p14:tracePt t="23330" x="3792538" y="1906588"/>
          <p14:tracePt t="23338" x="3802063" y="1897063"/>
          <p14:tracePt t="23346" x="3819525" y="1878013"/>
          <p14:tracePt t="23354" x="3829050" y="1870075"/>
          <p14:tracePt t="23370" x="3856038" y="1851025"/>
          <p14:tracePt t="23379" x="3883025" y="1833563"/>
          <p14:tracePt t="23386" x="3911600" y="1824038"/>
          <p14:tracePt t="23394" x="3975100" y="1797050"/>
          <p14:tracePt t="23402" x="4029075" y="1778000"/>
          <p14:tracePt t="23410" x="4111625" y="1760538"/>
          <p14:tracePt t="23418" x="4202113" y="1751013"/>
          <p14:tracePt t="23426" x="4284663" y="1731963"/>
          <p14:tracePt t="23435" x="4376738" y="1704975"/>
          <p14:tracePt t="23442" x="4503738" y="1697038"/>
          <p14:tracePt t="23450" x="4567238" y="1677988"/>
          <p14:tracePt t="23458" x="4640263" y="1677988"/>
          <p14:tracePt t="23467" x="4730750" y="1668463"/>
          <p14:tracePt t="23474" x="4803775" y="1668463"/>
          <p14:tracePt t="23483" x="4868863" y="1668463"/>
          <p14:tracePt t="23492" x="4905375" y="1668463"/>
          <p14:tracePt t="23498" x="4922838" y="1668463"/>
          <p14:tracePt t="23506" x="4949825" y="1668463"/>
          <p14:tracePt t="23522" x="4959350" y="1668463"/>
          <p14:tracePt t="23530" x="4968875" y="1668463"/>
          <p14:tracePt t="23580" x="4978400" y="1668463"/>
          <p14:tracePt t="23588" x="4995863" y="1668463"/>
          <p14:tracePt t="23596" x="5014913" y="1668463"/>
          <p14:tracePt t="23610" x="5068888" y="1687513"/>
          <p14:tracePt t="23618" x="5086350" y="1697038"/>
          <p14:tracePt t="23628" x="5122863" y="1714500"/>
          <p14:tracePt t="23636" x="5122863" y="1724025"/>
          <p14:tracePt t="23645" x="5141913" y="1741488"/>
          <p14:tracePt t="23652" x="5151438" y="1751013"/>
          <p14:tracePt t="23659" x="5159375" y="1768475"/>
          <p14:tracePt t="23668" x="5168900" y="1778000"/>
          <p14:tracePt t="23676" x="5168900" y="1787525"/>
          <p14:tracePt t="23685" x="5168900" y="1814513"/>
          <p14:tracePt t="23693" x="5187950" y="1833563"/>
          <p14:tracePt t="23700" x="5187950" y="1841500"/>
          <p14:tracePt t="23707" x="5187950" y="1851025"/>
          <p14:tracePt t="23715" x="5187950" y="1870075"/>
          <p14:tracePt t="23723" x="5187950" y="1887538"/>
          <p14:tracePt t="23730" x="5187950" y="1906588"/>
          <p14:tracePt t="23739" x="5187950" y="1924050"/>
          <p14:tracePt t="23747" x="5187950" y="1951038"/>
          <p14:tracePt t="23755" x="5187950" y="1970088"/>
          <p14:tracePt t="23764" x="5187950" y="1987550"/>
          <p14:tracePt t="23771" x="5187950" y="2006600"/>
          <p14:tracePt t="23780" x="5187950" y="2033588"/>
          <p14:tracePt t="23787" x="5187950" y="2043113"/>
          <p14:tracePt t="23794" x="5187950" y="2060575"/>
          <p14:tracePt t="23810" x="5187950" y="2079625"/>
          <p14:tracePt t="23843" x="5187950" y="2089150"/>
          <p14:tracePt t="23900" x="5168900" y="2106613"/>
          <p14:tracePt t="23909" x="5141913" y="2133600"/>
          <p14:tracePt t="23914" x="5086350" y="2152650"/>
          <p14:tracePt t="23922" x="5022850" y="2189163"/>
          <p14:tracePt t="23931" x="4959350" y="2216150"/>
          <p14:tracePt t="23938" x="4876800" y="2243138"/>
          <p14:tracePt t="23946" x="4832350" y="2279650"/>
          <p14:tracePt t="23954" x="4749800" y="2316163"/>
          <p14:tracePt t="23963" x="4686300" y="2343150"/>
          <p14:tracePt t="23970" x="4649788" y="2352675"/>
          <p14:tracePt t="23979" x="4603750" y="2379663"/>
          <p14:tracePt t="23987" x="4557713" y="2379663"/>
          <p14:tracePt t="23995" x="4540250" y="2389188"/>
          <p14:tracePt t="24330" x="4513263" y="2389188"/>
          <p14:tracePt t="24338" x="4367213" y="2398713"/>
          <p14:tracePt t="24347" x="4184650" y="2416175"/>
          <p14:tracePt t="24354" x="4021138" y="2444750"/>
          <p14:tracePt t="24363" x="3792538" y="2481263"/>
          <p14:tracePt t="24370" x="3592513" y="2489200"/>
          <p14:tracePt t="24379" x="3409950" y="2489200"/>
          <p14:tracePt t="24386" x="3208338" y="2489200"/>
          <p14:tracePt t="24394" x="3008313" y="2489200"/>
          <p14:tracePt t="24402" x="2835275" y="2489200"/>
          <p14:tracePt t="24410" x="2689225" y="2489200"/>
          <p14:tracePt t="24418" x="2562225" y="2489200"/>
          <p14:tracePt t="24426" x="2498725" y="2489200"/>
          <p14:tracePt t="24434" x="2443163" y="2489200"/>
          <p14:tracePt t="24443" x="2425700" y="2489200"/>
          <p14:tracePt t="24450" x="2406650" y="2471738"/>
          <p14:tracePt t="24475" x="2379663" y="2452688"/>
          <p14:tracePt t="24524" x="2370138" y="2444750"/>
          <p14:tracePt t="24539" x="2343150" y="2444750"/>
          <p14:tracePt t="24548" x="2316163" y="2425700"/>
          <p14:tracePt t="24556" x="2279650" y="2425700"/>
          <p14:tracePt t="24564" x="2243138" y="2425700"/>
          <p14:tracePt t="24571" x="2197100" y="2416175"/>
          <p14:tracePt t="24579" x="2170113" y="2416175"/>
          <p14:tracePt t="24587" x="2114550" y="2408238"/>
          <p14:tracePt t="24595" x="2087563" y="2408238"/>
          <p14:tracePt t="24603" x="2041525" y="2408238"/>
          <p14:tracePt t="24611" x="2024063" y="2408238"/>
          <p14:tracePt t="24618" x="1987550" y="2408238"/>
          <p14:tracePt t="24626" x="1968500" y="2389188"/>
          <p14:tracePt t="24634" x="1951038" y="2389188"/>
          <p14:tracePt t="24642" x="1931988" y="2389188"/>
          <p14:tracePt t="24650" x="1905000" y="2389188"/>
          <p14:tracePt t="24658" x="1868488" y="2371725"/>
          <p14:tracePt t="24666" x="1831975" y="2371725"/>
          <p14:tracePt t="24674" x="1787525" y="2362200"/>
          <p14:tracePt t="24682" x="1731963" y="2362200"/>
          <p14:tracePt t="24692" x="1695450" y="2352675"/>
          <p14:tracePt t="24698" x="1631950" y="2352675"/>
          <p14:tracePt t="24708" x="1576388" y="2343150"/>
          <p14:tracePt t="24714" x="1522413" y="2343150"/>
          <p14:tracePt t="24722" x="1476375" y="2316163"/>
          <p14:tracePt t="24731" x="1439863" y="2316163"/>
          <p14:tracePt t="24738" x="1439863" y="2306638"/>
          <p14:tracePt t="24746" x="1422400" y="2298700"/>
          <p14:tracePt t="24764" x="1412875" y="2298700"/>
          <p14:tracePt t="24781" x="1403350" y="2298700"/>
          <p14:tracePt t="24812" x="1385888" y="2279650"/>
          <p14:tracePt t="24844" x="1376363" y="2270125"/>
          <p14:tracePt t="24911" x="1366838" y="2262188"/>
          <p14:tracePt t="24914" x="1358900" y="2243138"/>
          <p14:tracePt t="24923" x="1358900" y="2225675"/>
          <p14:tracePt t="24939" x="1358900" y="2197100"/>
          <p14:tracePt t="24948" x="1349375" y="2179638"/>
          <p14:tracePt t="24955" x="1349375" y="2170113"/>
          <p14:tracePt t="24965" x="1339850" y="2133600"/>
          <p14:tracePt t="24971" x="1330325" y="2116138"/>
          <p14:tracePt t="24980" x="1330325" y="2106613"/>
          <p14:tracePt t="24996" x="1322388" y="2097088"/>
          <p14:tracePt t="25451" x="1330325" y="2089150"/>
          <p14:tracePt t="25660" x="1358900" y="2089150"/>
          <p14:tracePt t="25668" x="1504950" y="2089150"/>
          <p14:tracePt t="25677" x="1704975" y="2089150"/>
          <p14:tracePt t="25683" x="1878013" y="2089150"/>
          <p14:tracePt t="25692" x="2041525" y="2089150"/>
          <p14:tracePt t="25703" x="2170113" y="2089150"/>
          <p14:tracePt t="25707" x="2279650" y="2089150"/>
          <p14:tracePt t="25714" x="2360613" y="2089150"/>
          <p14:tracePt t="25722" x="2379663" y="2079625"/>
          <p14:tracePt t="25730" x="2389188" y="2079625"/>
          <p14:tracePt t="25898" x="2397125" y="2070100"/>
          <p14:tracePt t="25923" x="2397125" y="2060575"/>
          <p14:tracePt t="25932" x="2397125" y="2052638"/>
          <p14:tracePt t="25939" x="2397125" y="2043113"/>
          <p14:tracePt t="25946" x="2397125" y="2024063"/>
          <p14:tracePt t="25955" x="2406650" y="2006600"/>
          <p14:tracePt t="25972" x="2416175" y="1997075"/>
          <p14:tracePt t="25981" x="2416175" y="1987550"/>
          <p14:tracePt t="25988" x="2416175" y="1979613"/>
          <p14:tracePt t="25995" x="2425700" y="1960563"/>
          <p14:tracePt t="26003" x="2425700" y="1943100"/>
          <p14:tracePt t="26013" x="2443163" y="1924050"/>
          <p14:tracePt t="26028" x="2443163" y="1914525"/>
          <p14:tracePt t="26036" x="2443163" y="1897063"/>
          <p14:tracePt t="26052" x="2443163" y="1887538"/>
          <p14:tracePt t="26075" x="2443163" y="1878013"/>
          <p14:tracePt t="26236" x="2452688" y="1878013"/>
          <p14:tracePt t="26243" x="2470150" y="1870075"/>
          <p14:tracePt t="26252" x="2498725" y="1870075"/>
          <p14:tracePt t="26258" x="2562225" y="1833563"/>
          <p14:tracePt t="26267" x="2616200" y="1814513"/>
          <p14:tracePt t="26274" x="2662238" y="1804988"/>
          <p14:tracePt t="26282" x="2679700" y="1787525"/>
          <p14:tracePt t="26290" x="2689225" y="1778000"/>
          <p14:tracePt t="26298" x="2698750" y="1778000"/>
          <p14:tracePt t="26331" x="2708275" y="1768475"/>
          <p14:tracePt t="26730" x="2671763" y="1778000"/>
          <p14:tracePt t="26738" x="2643188" y="1804988"/>
          <p14:tracePt t="26746" x="2598738" y="1814513"/>
          <p14:tracePt t="26754" x="2516188" y="1870075"/>
          <p14:tracePt t="26764" x="2489200" y="1897063"/>
          <p14:tracePt t="26770" x="2443163" y="1914525"/>
          <p14:tracePt t="26780" x="2397125" y="1960563"/>
          <p14:tracePt t="26786" x="2360613" y="1979613"/>
          <p14:tracePt t="26795" x="2333625" y="1987550"/>
          <p14:tracePt t="26802" x="2316163" y="2006600"/>
          <p14:tracePt t="26812" x="2306638" y="2016125"/>
          <p14:tracePt t="26819" x="2297113" y="2024063"/>
          <p14:tracePt t="27356" x="2297113" y="2016125"/>
          <p14:tracePt t="27372" x="2297113" y="2006600"/>
          <p14:tracePt t="27381" x="2316163" y="1987550"/>
          <p14:tracePt t="27386" x="2324100" y="1979613"/>
          <p14:tracePt t="27395" x="2333625" y="1970088"/>
          <p14:tracePt t="27402" x="2360613" y="1960563"/>
          <p14:tracePt t="27410" x="2389188" y="1951038"/>
          <p14:tracePt t="27418" x="2406650" y="1951038"/>
          <p14:tracePt t="27426" x="2433638" y="1933575"/>
          <p14:tracePt t="27434" x="2443163" y="1933575"/>
          <p14:tracePt t="27540" x="2452688" y="1924050"/>
          <p14:tracePt t="27852" x="2462213" y="1933575"/>
          <p14:tracePt t="27860" x="2479675" y="1951038"/>
          <p14:tracePt t="27867" x="2498725" y="1970088"/>
          <p14:tracePt t="27874" x="2525713" y="1997075"/>
          <p14:tracePt t="27882" x="2562225" y="2016125"/>
          <p14:tracePt t="27890" x="2579688" y="2043113"/>
          <p14:tracePt t="27898" x="2625725" y="2089150"/>
          <p14:tracePt t="27906" x="2635250" y="2089150"/>
          <p14:tracePt t="27914" x="2662238" y="2106613"/>
          <p14:tracePt t="27922" x="2679700" y="2133600"/>
          <p14:tracePt t="27930" x="2708275" y="2152650"/>
          <p14:tracePt t="27938" x="2725738" y="2170113"/>
          <p14:tracePt t="27948" x="2735263" y="2170113"/>
          <p14:tracePt t="28204" x="2762250" y="2170113"/>
          <p14:tracePt t="28216" x="2781300" y="2170113"/>
          <p14:tracePt t="28221" x="2798763" y="2170113"/>
          <p14:tracePt t="28228" x="2825750" y="2170113"/>
          <p14:tracePt t="28235" x="2835275" y="2170113"/>
          <p14:tracePt t="28242" x="2844800" y="2170113"/>
          <p14:tracePt t="28252" x="2862263" y="2170113"/>
          <p14:tracePt t="28258" x="2889250" y="2170113"/>
          <p14:tracePt t="28266" x="2917825" y="2179638"/>
          <p14:tracePt t="28274" x="2935288" y="2189163"/>
          <p14:tracePt t="28282" x="2971800" y="2197100"/>
          <p14:tracePt t="28322" x="2981325" y="2197100"/>
          <p14:tracePt t="28330" x="2990850" y="2197100"/>
          <p14:tracePt t="28338" x="3008313" y="2197100"/>
          <p14:tracePt t="28346" x="3017838" y="2197100"/>
          <p14:tracePt t="28354" x="3027363" y="2197100"/>
          <p14:tracePt t="28379" x="3027363" y="2206625"/>
          <p14:tracePt t="28571" x="3027363" y="2216150"/>
          <p14:tracePt t="28587" x="3008313" y="2216150"/>
          <p14:tracePt t="28595" x="2998788" y="2206625"/>
          <p14:tracePt t="28603" x="2998788" y="2197100"/>
          <p14:tracePt t="28611" x="2998788" y="2189163"/>
          <p14:tracePt t="28619" x="2981325" y="2170113"/>
          <p14:tracePt t="28659" x="2981325" y="2152650"/>
          <p14:tracePt t="28675" x="2981325" y="2143125"/>
          <p14:tracePt t="28683" x="2981325" y="2133600"/>
          <p14:tracePt t="28699" x="2981325" y="2125663"/>
          <p14:tracePt t="28707" x="2981325" y="2097088"/>
          <p14:tracePt t="28716" x="2981325" y="2079625"/>
          <p14:tracePt t="28722" x="2981325" y="2060575"/>
          <p14:tracePt t="28730" x="2981325" y="2052638"/>
          <p14:tracePt t="28738" x="2981325" y="2043113"/>
          <p14:tracePt t="28747" x="2981325" y="2006600"/>
          <p14:tracePt t="28754" x="2981325" y="1997075"/>
          <p14:tracePt t="28762" x="2981325" y="1970088"/>
          <p14:tracePt t="28770" x="2981325" y="1960563"/>
          <p14:tracePt t="28779" x="2981325" y="1951038"/>
          <p14:tracePt t="28786" x="2981325" y="1924050"/>
          <p14:tracePt t="28811" x="2981325" y="1914525"/>
          <p14:tracePt t="28837" x="2981325" y="1887538"/>
          <p14:tracePt t="28852" x="2990850" y="1887538"/>
          <p14:tracePt t="28860" x="3017838" y="1878013"/>
          <p14:tracePt t="28868" x="3054350" y="1870075"/>
          <p14:tracePt t="28876" x="3117850" y="1851025"/>
          <p14:tracePt t="28886" x="3190875" y="1824038"/>
          <p14:tracePt t="28892" x="3290888" y="1814513"/>
          <p14:tracePt t="28901" x="3382963" y="1814513"/>
          <p14:tracePt t="28906" x="3473450" y="1814513"/>
          <p14:tracePt t="28916" x="3527425" y="1814513"/>
          <p14:tracePt t="28922" x="3582988" y="1814513"/>
          <p14:tracePt t="28930" x="3629025" y="1814513"/>
          <p14:tracePt t="28962" x="3636963" y="1814513"/>
          <p14:tracePt t="29051" x="3656013" y="1814513"/>
          <p14:tracePt t="29069" x="3673475" y="1814513"/>
          <p14:tracePt t="29076" x="3683000" y="1824038"/>
          <p14:tracePt t="29092" x="3692525" y="1851025"/>
          <p14:tracePt t="29100" x="3692525" y="1860550"/>
          <p14:tracePt t="29108" x="3709988" y="1878013"/>
          <p14:tracePt t="29116" x="3709988" y="1897063"/>
          <p14:tracePt t="29122" x="3709988" y="1906588"/>
          <p14:tracePt t="29130" x="3709988" y="1914525"/>
          <p14:tracePt t="29138" x="3719513" y="1933575"/>
          <p14:tracePt t="29154" x="3719513" y="1943100"/>
          <p14:tracePt t="29239" x="3719513" y="1951038"/>
          <p14:tracePt t="29242" x="3702050" y="1979613"/>
          <p14:tracePt t="29251" x="3683000" y="1997075"/>
          <p14:tracePt t="29258" x="3646488" y="2024063"/>
          <p14:tracePt t="29266" x="3629025" y="2052638"/>
          <p14:tracePt t="29274" x="3609975" y="2070100"/>
          <p14:tracePt t="29282" x="3600450" y="2079625"/>
          <p14:tracePt t="29290" x="3582988" y="2097088"/>
          <p14:tracePt t="29298" x="3573463" y="2097088"/>
          <p14:tracePt t="29306" x="3563938" y="2106613"/>
          <p14:tracePt t="29443" x="3546475" y="2106613"/>
          <p14:tracePt t="29530" x="3536950" y="2106613"/>
          <p14:tracePt t="29546" x="3527425" y="2106613"/>
          <p14:tracePt t="29653" x="3519488" y="2106613"/>
          <p14:tracePt t="29660" x="3509963" y="2106613"/>
          <p14:tracePt t="29676" x="3490913" y="2089150"/>
          <p14:tracePt t="29686" x="3455988" y="2079625"/>
          <p14:tracePt t="29691" x="3419475" y="2060575"/>
          <p14:tracePt t="29700" x="3382963" y="2052638"/>
          <p14:tracePt t="29707" x="3363913" y="2033588"/>
          <p14:tracePt t="29716" x="3346450" y="2033588"/>
          <p14:tracePt t="29722" x="3336925" y="2024063"/>
          <p14:tracePt t="29738" x="3327400" y="2024063"/>
          <p14:tracePt t="29860" x="3309938" y="2016125"/>
          <p14:tracePt t="29868" x="3300413" y="2016125"/>
          <p14:tracePt t="29876" x="3281363" y="2016125"/>
          <p14:tracePt t="29885" x="3244850" y="1997075"/>
          <p14:tracePt t="29892" x="3227388" y="1987550"/>
          <p14:tracePt t="29900" x="3190875" y="1979613"/>
          <p14:tracePt t="29908" x="3171825" y="1970088"/>
          <p14:tracePt t="29921" x="3144838" y="1960563"/>
          <p14:tracePt t="29922" x="3136900" y="1951038"/>
          <p14:tracePt t="29930" x="3117850" y="1943100"/>
          <p14:tracePt t="29938" x="3108325" y="1933575"/>
          <p14:tracePt t="29954" x="3100388" y="1924050"/>
          <p14:tracePt t="29970" x="3090863" y="1914525"/>
          <p14:tracePt t="29986" x="3081338" y="1897063"/>
          <p14:tracePt t="30002" x="3071813" y="1897063"/>
          <p14:tracePt t="30010" x="3063875" y="1887538"/>
          <p14:tracePt t="30018" x="3054350" y="1878013"/>
          <p14:tracePt t="30026" x="3044825" y="1870075"/>
          <p14:tracePt t="30034" x="3044825" y="1851025"/>
          <p14:tracePt t="30042" x="3035300" y="1841500"/>
          <p14:tracePt t="30051" x="3017838" y="1824038"/>
          <p14:tracePt t="30148" x="3008313" y="1824038"/>
          <p14:tracePt t="30274" x="2981325" y="1824038"/>
          <p14:tracePt t="30282" x="2944813" y="1824038"/>
          <p14:tracePt t="30292" x="2898775" y="1833563"/>
          <p14:tracePt t="30303" x="2817813" y="1860550"/>
          <p14:tracePt t="30307" x="2752725" y="1897063"/>
          <p14:tracePt t="30315" x="2689225" y="1924050"/>
          <p14:tracePt t="30322" x="2643188" y="1943100"/>
          <p14:tracePt t="30330" x="2625725" y="1951038"/>
          <p14:tracePt t="30338" x="2606675" y="1960563"/>
          <p14:tracePt t="30346" x="2598738" y="1960563"/>
          <p14:tracePt t="30554" x="2598738" y="1970088"/>
          <p14:tracePt t="30570" x="2635250" y="1970088"/>
          <p14:tracePt t="30579" x="2689225" y="1970088"/>
          <p14:tracePt t="30586" x="2744788" y="1970088"/>
          <p14:tracePt t="30595" x="2789238" y="1970088"/>
          <p14:tracePt t="30602" x="2844800" y="1970088"/>
          <p14:tracePt t="30611" x="2871788" y="1970088"/>
          <p14:tracePt t="30618" x="2925763" y="1970088"/>
          <p14:tracePt t="30626" x="2971800" y="1997075"/>
          <p14:tracePt t="30634" x="3008313" y="2006600"/>
          <p14:tracePt t="30642" x="3054350" y="2006600"/>
          <p14:tracePt t="30650" x="3071813" y="2016125"/>
          <p14:tracePt t="30658" x="3081338" y="2016125"/>
          <p14:tracePt t="31466" x="3035300" y="2024063"/>
          <p14:tracePt t="31475" x="2944813" y="2024063"/>
          <p14:tracePt t="31484" x="2852738" y="2052638"/>
          <p14:tracePt t="31492" x="2744788" y="2052638"/>
          <p14:tracePt t="31500" x="2616200" y="2052638"/>
          <p14:tracePt t="31508" x="2506663" y="2052638"/>
          <p14:tracePt t="31516" x="2379663" y="2052638"/>
          <p14:tracePt t="31524" x="2251075" y="2052638"/>
          <p14:tracePt t="31532" x="2160588" y="2052638"/>
          <p14:tracePt t="31539" x="2070100" y="2052638"/>
          <p14:tracePt t="31546" x="2005013" y="2052638"/>
          <p14:tracePt t="31555" x="1978025" y="2052638"/>
          <p14:tracePt t="31563" x="1951038" y="2052638"/>
          <p14:tracePt t="31571" x="1941513" y="2052638"/>
          <p14:tracePt t="31580" x="1931988" y="2052638"/>
          <p14:tracePt t="31660" x="1914525" y="2052638"/>
          <p14:tracePt t="31683" x="1895475" y="2052638"/>
          <p14:tracePt t="31691" x="1851025" y="2052638"/>
          <p14:tracePt t="31699" x="1824038" y="2052638"/>
          <p14:tracePt t="31710" x="1804988" y="2052638"/>
          <p14:tracePt t="31715" x="1768475" y="2052638"/>
          <p14:tracePt t="31723" x="1751013" y="2052638"/>
          <p14:tracePt t="31732" x="1722438" y="2052638"/>
          <p14:tracePt t="31739" x="1704975" y="2052638"/>
          <p14:tracePt t="31747" x="1685925" y="2052638"/>
          <p14:tracePt t="31755" x="1649413" y="2052638"/>
          <p14:tracePt t="31764" x="1631950" y="2052638"/>
          <p14:tracePt t="31771" x="1604963" y="2052638"/>
          <p14:tracePt t="31781" x="1576388" y="2052638"/>
          <p14:tracePt t="31788" x="1558925" y="2052638"/>
          <p14:tracePt t="31797" x="1541463" y="2052638"/>
          <p14:tracePt t="31803" x="1531938" y="2052638"/>
          <p14:tracePt t="31819" x="1504950" y="2052638"/>
          <p14:tracePt t="31834" x="1495425" y="2052638"/>
          <p14:tracePt t="31850" x="1485900" y="2052638"/>
          <p14:tracePt t="31859" x="1476375" y="2052638"/>
          <p14:tracePt t="31875" x="1468438" y="2043113"/>
          <p14:tracePt t="31882" x="1458913" y="2043113"/>
          <p14:tracePt t="31906" x="1449388" y="2033588"/>
          <p14:tracePt t="31915" x="1431925" y="2024063"/>
          <p14:tracePt t="31923" x="1412875" y="2016125"/>
          <p14:tracePt t="31930" x="1395413" y="2006600"/>
          <p14:tracePt t="31938" x="1366838" y="2006600"/>
          <p14:tracePt t="31946" x="1339850" y="1997075"/>
          <p14:tracePt t="31954" x="1330325" y="1997075"/>
          <p14:tracePt t="31962" x="1312863" y="1997075"/>
          <p14:tracePt t="31970" x="1303338" y="1997075"/>
          <p14:tracePt t="31979" x="1285875" y="1997075"/>
          <p14:tracePt t="32244" x="1376363" y="1997075"/>
          <p14:tracePt t="32250" x="1522413" y="1997075"/>
          <p14:tracePt t="32258" x="1649413" y="1997075"/>
          <p14:tracePt t="32266" x="1778000" y="1997075"/>
          <p14:tracePt t="32274" x="1924050" y="1997075"/>
          <p14:tracePt t="32282" x="2033588" y="1997075"/>
          <p14:tracePt t="32290" x="2124075" y="1997075"/>
          <p14:tracePt t="32299" x="2197100" y="1997075"/>
          <p14:tracePt t="32307" x="2251075" y="1997075"/>
          <p14:tracePt t="32316" x="2297113" y="1997075"/>
          <p14:tracePt t="32322" x="2324100" y="1997075"/>
          <p14:tracePt t="32330" x="2333625" y="1997075"/>
          <p14:tracePt t="32378" x="2360613" y="1997075"/>
          <p14:tracePt t="32386" x="2379663" y="1997075"/>
          <p14:tracePt t="32395" x="2406650" y="1997075"/>
          <p14:tracePt t="32403" x="2443163" y="1997075"/>
          <p14:tracePt t="32413" x="2479675" y="1997075"/>
          <p14:tracePt t="32418" x="2533650" y="1997075"/>
          <p14:tracePt t="32426" x="2589213" y="1997075"/>
          <p14:tracePt t="32434" x="2652713" y="1997075"/>
          <p14:tracePt t="32442" x="2689225" y="1997075"/>
          <p14:tracePt t="32450" x="2735263" y="1997075"/>
          <p14:tracePt t="32458" x="2771775" y="1997075"/>
          <p14:tracePt t="32466" x="2798763" y="1997075"/>
          <p14:tracePt t="32474" x="2844800" y="1997075"/>
          <p14:tracePt t="32483" x="2881313" y="1997075"/>
          <p14:tracePt t="32492" x="2935288" y="1997075"/>
          <p14:tracePt t="32498" x="2981325" y="1997075"/>
          <p14:tracePt t="32506" x="3008313" y="1997075"/>
          <p14:tracePt t="32514" x="3035300" y="1997075"/>
          <p14:tracePt t="32522" x="3044825" y="1997075"/>
          <p14:tracePt t="32906" x="3090863" y="1997075"/>
          <p14:tracePt t="32914" x="3163888" y="1997075"/>
          <p14:tracePt t="32922" x="3236913" y="1997075"/>
          <p14:tracePt t="32930" x="3363913" y="1997075"/>
          <p14:tracePt t="32938" x="3490913" y="1997075"/>
          <p14:tracePt t="32946" x="3636963" y="1997075"/>
          <p14:tracePt t="32954" x="3783013" y="1997075"/>
          <p14:tracePt t="32962" x="3948113" y="1997075"/>
          <p14:tracePt t="32970" x="4094163" y="1997075"/>
          <p14:tracePt t="32980" x="4221163" y="1997075"/>
          <p14:tracePt t="32986" x="4348163" y="1997075"/>
          <p14:tracePt t="32996" x="4440238" y="1997075"/>
          <p14:tracePt t="33002" x="4549775" y="1997075"/>
          <p14:tracePt t="33011" x="4603750" y="1997075"/>
          <p14:tracePt t="33018" x="4667250" y="1997075"/>
          <p14:tracePt t="33027" x="4676775" y="1997075"/>
          <p14:tracePt t="33034" x="4722813" y="1997075"/>
          <p14:tracePt t="33042" x="4759325" y="1997075"/>
          <p14:tracePt t="33050" x="4803775" y="1997075"/>
          <p14:tracePt t="33058" x="4832350" y="1997075"/>
          <p14:tracePt t="33066" x="4886325" y="1997075"/>
          <p14:tracePt t="33074" x="4941888" y="1997075"/>
          <p14:tracePt t="33083" x="4995863" y="1997075"/>
          <p14:tracePt t="33091" x="5095875" y="1997075"/>
          <p14:tracePt t="33099" x="5187950" y="1997075"/>
          <p14:tracePt t="33107" x="5297488" y="1997075"/>
          <p14:tracePt t="33115" x="5424488" y="1997075"/>
          <p14:tracePt t="33123" x="5551488" y="1997075"/>
          <p14:tracePt t="33131" x="5697538" y="1997075"/>
          <p14:tracePt t="33139" x="5826125" y="1997075"/>
          <p14:tracePt t="33147" x="5916613" y="1997075"/>
          <p14:tracePt t="33164" x="6062663" y="1997075"/>
          <p14:tracePt t="33170" x="6099175" y="1997075"/>
          <p14:tracePt t="33179" x="6116638" y="1997075"/>
          <p14:tracePt t="33186" x="6126163" y="1997075"/>
          <p14:tracePt t="33195" x="6145213" y="1997075"/>
          <p14:tracePt t="33284" x="6153150" y="1997075"/>
          <p14:tracePt t="33290" x="6172200" y="1997075"/>
          <p14:tracePt t="33298" x="6199188" y="1997075"/>
          <p14:tracePt t="33306" x="6208713" y="1997075"/>
          <p14:tracePt t="33314" x="6235700" y="1997075"/>
          <p14:tracePt t="33322" x="6254750" y="1997075"/>
          <p14:tracePt t="33331" x="6281738" y="2006600"/>
          <p14:tracePt t="33338" x="6299200" y="2016125"/>
          <p14:tracePt t="33347" x="6345238" y="2033588"/>
          <p14:tracePt t="33354" x="6418263" y="2043113"/>
          <p14:tracePt t="33362" x="6445250" y="2043113"/>
          <p14:tracePt t="33370" x="6508750" y="2060575"/>
          <p14:tracePt t="33381" x="6537325" y="2060575"/>
          <p14:tracePt t="33386" x="6600825" y="2079625"/>
          <p14:tracePt t="33395" x="6637338" y="2079625"/>
          <p14:tracePt t="33402" x="6691313" y="2089150"/>
          <p14:tracePt t="33410" x="6700838" y="2089150"/>
          <p14:tracePt t="33419" x="6718300" y="2089150"/>
          <p14:tracePt t="33436" x="6737350" y="2097088"/>
          <p14:tracePt t="34322" x="6746875" y="2079625"/>
          <p14:tracePt t="34330" x="6764338" y="2070100"/>
          <p14:tracePt t="34338" x="6773863" y="2070100"/>
          <p14:tracePt t="34346" x="6773863" y="2060575"/>
          <p14:tracePt t="34380" x="6783388" y="2052638"/>
          <p14:tracePt t="34419" x="6800850" y="2052638"/>
          <p14:tracePt t="34429" x="6810375" y="2043113"/>
          <p14:tracePt t="34546" x="6819900" y="2033588"/>
          <p14:tracePt t="34642" x="6827838" y="2033588"/>
          <p14:tracePt t="35060" x="6837363" y="2033588"/>
          <p14:tracePt t="35068" x="6873875" y="2033588"/>
          <p14:tracePt t="35076" x="6929438" y="2033588"/>
          <p14:tracePt t="35086" x="6964363" y="2033588"/>
          <p14:tracePt t="35091" x="7019925" y="2033588"/>
          <p14:tracePt t="35100" x="7073900" y="2033588"/>
          <p14:tracePt t="35106" x="7146925" y="2033588"/>
          <p14:tracePt t="35116" x="7229475" y="2033588"/>
          <p14:tracePt t="35122" x="7302500" y="2033588"/>
          <p14:tracePt t="35132" x="7339013" y="2033588"/>
          <p14:tracePt t="35138" x="7366000" y="2033588"/>
          <p14:tracePt t="35146" x="7375525" y="2033588"/>
          <p14:tracePt t="35588" x="7385050" y="2043113"/>
          <p14:tracePt t="35597" x="7385050" y="2060575"/>
          <p14:tracePt t="35604" x="7366000" y="2079625"/>
          <p14:tracePt t="35620" x="7356475" y="2089150"/>
          <p14:tracePt t="35635" x="7356475" y="2106613"/>
          <p14:tracePt t="35650" x="7348538" y="2116138"/>
          <p14:tracePt t="36178" x="7202488" y="2125663"/>
          <p14:tracePt t="36186" x="7056438" y="2152650"/>
          <p14:tracePt t="36194" x="6900863" y="2179638"/>
          <p14:tracePt t="36202" x="6754813" y="2197100"/>
          <p14:tracePt t="36211" x="6610350" y="2216150"/>
          <p14:tracePt t="36219" x="6427788" y="2225675"/>
          <p14:tracePt t="36227" x="6281738" y="2270125"/>
          <p14:tracePt t="36235" x="6099175" y="2289175"/>
          <p14:tracePt t="36243" x="5972175" y="2298700"/>
          <p14:tracePt t="36251" x="5870575" y="2298700"/>
          <p14:tracePt t="36259" x="5780088" y="2298700"/>
          <p14:tracePt t="36268" x="5724525" y="2298700"/>
          <p14:tracePt t="36275" x="5680075" y="2325688"/>
          <p14:tracePt t="36283" x="5643563" y="2325688"/>
          <p14:tracePt t="36292" x="5624513" y="2325688"/>
          <p14:tracePt t="36301" x="5580063" y="2335213"/>
          <p14:tracePt t="36308" x="5543550" y="2335213"/>
          <p14:tracePt t="36317" x="5487988" y="2343150"/>
          <p14:tracePt t="36324" x="5424488" y="2343150"/>
          <p14:tracePt t="36335" x="5351463" y="2362200"/>
          <p14:tracePt t="36338" x="5260975" y="2362200"/>
          <p14:tracePt t="36347" x="5151438" y="2362200"/>
          <p14:tracePt t="36354" x="5005388" y="2389188"/>
          <p14:tracePt t="36362" x="4849813" y="2408238"/>
          <p14:tracePt t="36370" x="4695825" y="2408238"/>
          <p14:tracePt t="36380" x="4549775" y="2408238"/>
          <p14:tracePt t="36386" x="4384675" y="2408238"/>
          <p14:tracePt t="36396" x="4202113" y="2408238"/>
          <p14:tracePt t="36402" x="4057650" y="2408238"/>
          <p14:tracePt t="36410" x="3911600" y="2408238"/>
          <p14:tracePt t="36418" x="3765550" y="2408238"/>
          <p14:tracePt t="36426" x="3656013" y="2408238"/>
          <p14:tracePt t="36434" x="3546475" y="2408238"/>
          <p14:tracePt t="36446" x="3473450" y="2408238"/>
          <p14:tracePt t="36451" x="3419475" y="2408238"/>
          <p14:tracePt t="36460" x="3363913" y="2408238"/>
          <p14:tracePt t="36468" x="3317875" y="2408238"/>
          <p14:tracePt t="36475" x="3300413" y="2408238"/>
          <p14:tracePt t="36483" x="3281363" y="2408238"/>
          <p14:tracePt t="36492" x="3263900" y="2416175"/>
          <p14:tracePt t="36506" x="3244850" y="2416175"/>
          <p14:tracePt t="36514" x="3236913" y="2416175"/>
          <p14:tracePt t="36530" x="3208338" y="2425700"/>
          <p14:tracePt t="36538" x="3181350" y="2444750"/>
          <p14:tracePt t="36562" x="3163888" y="2444750"/>
          <p14:tracePt t="36570" x="3154363" y="2444750"/>
          <p14:tracePt t="36579" x="3144838" y="2444750"/>
          <p14:tracePt t="36587" x="3136900" y="2444750"/>
          <p14:tracePt t="36604" x="3117850" y="2444750"/>
          <p14:tracePt t="36619" x="3100388" y="2452688"/>
          <p14:tracePt t="36628" x="3081338" y="2452688"/>
          <p14:tracePt t="36635" x="3071813" y="2452688"/>
          <p14:tracePt t="36642" x="3054350" y="2462213"/>
          <p14:tracePt t="36650" x="3027363" y="2471738"/>
          <p14:tracePt t="36658" x="2990850" y="2489200"/>
          <p14:tracePt t="36666" x="2962275" y="2489200"/>
          <p14:tracePt t="36674" x="2935288" y="2498725"/>
          <p14:tracePt t="36682" x="2908300" y="2508250"/>
          <p14:tracePt t="36690" x="2844800" y="2517775"/>
          <p14:tracePt t="36698" x="2808288" y="2525713"/>
          <p14:tracePt t="36706" x="2744788" y="2554288"/>
          <p14:tracePt t="36715" x="2716213" y="2554288"/>
          <p14:tracePt t="36723" x="2689225" y="2562225"/>
          <p14:tracePt t="36732" x="2625725" y="2571750"/>
          <p14:tracePt t="36738" x="2570163" y="2598738"/>
          <p14:tracePt t="36746" x="2533650" y="2598738"/>
          <p14:tracePt t="36754" x="2516188" y="2608263"/>
          <p14:tracePt t="36762" x="2489200" y="2617788"/>
          <p14:tracePt t="36771" x="2479675" y="2617788"/>
          <p14:tracePt t="36787" x="2470150" y="2617788"/>
          <p14:tracePt t="36804" x="2452688" y="2617788"/>
          <p14:tracePt t="36850" x="2425700" y="2617788"/>
          <p14:tracePt t="36859" x="2379663" y="2617788"/>
          <p14:tracePt t="36866" x="2316163" y="2617788"/>
          <p14:tracePt t="36874" x="2243138" y="2617788"/>
          <p14:tracePt t="36882" x="2160588" y="2617788"/>
          <p14:tracePt t="36890" x="2106613" y="2617788"/>
          <p14:tracePt t="36898" x="2051050" y="2617788"/>
          <p14:tracePt t="36906" x="2014538" y="2617788"/>
          <p14:tracePt t="36915" x="1997075" y="2617788"/>
          <p14:tracePt t="36923" x="1960563" y="2617788"/>
          <p14:tracePt t="37003" x="1951038" y="2617788"/>
          <p14:tracePt t="37012" x="1941513" y="2617788"/>
          <p14:tracePt t="37019" x="1931988" y="2617788"/>
          <p14:tracePt t="37028" x="1914525" y="2598738"/>
          <p14:tracePt t="37035" x="1905000" y="2598738"/>
          <p14:tracePt t="37042" x="1887538" y="2589213"/>
          <p14:tracePt t="37050" x="1868488" y="2589213"/>
          <p14:tracePt t="37059" x="1868488" y="2581275"/>
          <p14:tracePt t="37066" x="1860550" y="2562225"/>
          <p14:tracePt t="37090" x="1841500" y="2554288"/>
          <p14:tracePt t="37098" x="1831975" y="2554288"/>
          <p14:tracePt t="37106" x="1814513" y="2544763"/>
          <p14:tracePt t="37123" x="1787525" y="2544763"/>
          <p14:tracePt t="37131" x="1768475" y="2525713"/>
          <p14:tracePt t="37146" x="1731963" y="2525713"/>
          <p14:tracePt t="37155" x="1722438" y="2517775"/>
          <p14:tracePt t="37171" x="1704975" y="2517775"/>
          <p14:tracePt t="37373" x="1714500" y="2517775"/>
          <p14:tracePt t="37378" x="1795463" y="2517775"/>
          <p14:tracePt t="37386" x="1868488" y="2517775"/>
          <p14:tracePt t="37395" x="1924050" y="2517775"/>
          <p14:tracePt t="37402" x="1978025" y="2517775"/>
          <p14:tracePt t="37411" x="2014538" y="2517775"/>
          <p14:tracePt t="40570" x="2024063" y="2508250"/>
          <p14:tracePt t="40683" x="2033588" y="2498725"/>
          <p14:tracePt t="40691" x="2041525" y="2481263"/>
          <p14:tracePt t="40699" x="2060575" y="2452688"/>
          <p14:tracePt t="40707" x="2070100" y="2444750"/>
          <p14:tracePt t="40715" x="2078038" y="2435225"/>
          <p14:tracePt t="40723" x="2087563" y="2435225"/>
          <p14:tracePt t="40731" x="2106613" y="2416175"/>
          <p14:tracePt t="40747" x="2114550" y="2408238"/>
          <p14:tracePt t="40755" x="2124075" y="2398713"/>
          <p14:tracePt t="40779" x="2124075" y="2389188"/>
          <p14:tracePt t="40940" x="2151063" y="2379663"/>
          <p14:tracePt t="40948" x="2214563" y="2371725"/>
          <p14:tracePt t="40957" x="2287588" y="2325688"/>
          <p14:tracePt t="40963" x="2352675" y="2316163"/>
          <p14:tracePt t="40972" x="2479675" y="2289175"/>
          <p14:tracePt t="40980" x="2598738" y="2243138"/>
          <p14:tracePt t="40987" x="2744788" y="2197100"/>
          <p14:tracePt t="40997" x="2881313" y="2170113"/>
          <p14:tracePt t="41003" x="3008313" y="2125663"/>
          <p14:tracePt t="41013" x="3144838" y="2079625"/>
          <p14:tracePt t="41020" x="3208338" y="2033588"/>
          <p14:tracePt t="41029" x="3254375" y="1997075"/>
          <p14:tracePt t="41034" x="3281363" y="1979613"/>
          <p14:tracePt t="41042" x="3317875" y="1951038"/>
          <p14:tracePt t="41051" x="3336925" y="1933575"/>
          <p14:tracePt t="41059" x="3354388" y="1906588"/>
          <p14:tracePt t="41068" x="3363913" y="1887538"/>
          <p14:tracePt t="41077" x="3373438" y="1851025"/>
          <p14:tracePt t="41085" x="3382963" y="1833563"/>
          <p14:tracePt t="41091" x="3400425" y="1814513"/>
          <p14:tracePt t="41099" x="3419475" y="1797050"/>
          <p14:tracePt t="41107" x="3455988" y="1768475"/>
          <p14:tracePt t="41115" x="3473450" y="1751013"/>
          <p14:tracePt t="41123" x="3509963" y="1714500"/>
          <p14:tracePt t="41131" x="3536950" y="1687513"/>
          <p14:tracePt t="41139" x="3582988" y="1651000"/>
          <p14:tracePt t="41148" x="3619500" y="1614488"/>
          <p14:tracePt t="41154" x="3665538" y="1577975"/>
          <p14:tracePt t="41163" x="3692525" y="1558925"/>
          <p14:tracePt t="41171" x="3738563" y="1522413"/>
          <p14:tracePt t="41184" x="3783013" y="1485900"/>
          <p14:tracePt t="41186" x="3810000" y="1468438"/>
          <p14:tracePt t="41197" x="3838575" y="1441450"/>
          <p14:tracePt t="41203" x="3856038" y="1422400"/>
          <p14:tracePt t="41211" x="3865563" y="1404938"/>
          <p14:tracePt t="41219" x="3892550" y="1358900"/>
          <p14:tracePt t="41229" x="3892550" y="1349375"/>
          <p14:tracePt t="41235" x="3902075" y="1322388"/>
          <p14:tracePt t="41242" x="3911600" y="1312863"/>
          <p14:tracePt t="41250" x="3929063" y="1285875"/>
          <p14:tracePt t="41259" x="3938588" y="1276350"/>
          <p14:tracePt t="41266" x="3948113" y="1268413"/>
          <p14:tracePt t="41274" x="3975100" y="1231900"/>
          <p14:tracePt t="41282" x="4002088" y="1212850"/>
          <p14:tracePt t="41290" x="4002088" y="1203325"/>
          <p14:tracePt t="41299" x="4011613" y="1203325"/>
          <p14:tracePt t="41306" x="4021138" y="1195388"/>
          <p14:tracePt t="41314" x="4029075" y="1185863"/>
          <p14:tracePt t="41322" x="4038600" y="1185863"/>
          <p14:tracePt t="41338" x="4065588" y="1176338"/>
          <p14:tracePt t="41346" x="4084638" y="1166813"/>
          <p14:tracePt t="41354" x="4129088" y="1139825"/>
          <p14:tracePt t="41362" x="4157663" y="1130300"/>
          <p14:tracePt t="41370" x="4175125" y="1122363"/>
          <p14:tracePt t="41378" x="4202113" y="1112838"/>
          <p14:tracePt t="41386" x="4238625" y="1085850"/>
          <p14:tracePt t="41394" x="4284663" y="1057275"/>
          <p14:tracePt t="41402" x="4303713" y="1039813"/>
          <p14:tracePt t="41411" x="4311650" y="1030288"/>
          <p14:tracePt t="41418" x="4330700" y="1020763"/>
          <p14:tracePt t="41426" x="4330700" y="1012825"/>
          <p14:tracePt t="41442" x="4348163" y="993775"/>
          <p14:tracePt t="41491" x="4357688" y="993775"/>
          <p14:tracePt t="41507" x="4367213" y="993775"/>
          <p14:tracePt t="41515" x="4376738" y="993775"/>
          <p14:tracePt t="41523" x="4403725" y="984250"/>
          <p14:tracePt t="41531" x="4421188" y="984250"/>
          <p14:tracePt t="41539" x="4448175" y="966788"/>
          <p14:tracePt t="41546" x="4476750" y="947738"/>
          <p14:tracePt t="41555" x="4521200" y="930275"/>
          <p14:tracePt t="41565" x="4549775" y="920750"/>
          <p14:tracePt t="41571" x="4586288" y="893763"/>
          <p14:tracePt t="41578" x="4613275" y="884238"/>
          <p14:tracePt t="41586" x="4640263" y="874713"/>
          <p14:tracePt t="41595" x="4649788" y="874713"/>
          <p14:tracePt t="41602" x="4659313" y="866775"/>
          <p14:tracePt t="41618" x="4667250" y="866775"/>
          <p14:tracePt t="42058" x="4695825" y="866775"/>
          <p14:tracePt t="42066" x="4695825" y="874713"/>
          <p14:tracePt t="42074" x="4703763" y="884238"/>
          <p14:tracePt t="42082" x="4713288" y="893763"/>
          <p14:tracePt t="42090" x="4713288" y="903288"/>
          <p14:tracePt t="42098" x="4722813" y="911225"/>
          <p14:tracePt t="42106" x="4730750" y="930275"/>
          <p14:tracePt t="42114" x="4740275" y="930275"/>
          <p14:tracePt t="42122" x="4749800" y="939800"/>
          <p14:tracePt t="42139" x="4759325" y="947738"/>
          <p14:tracePt t="42168" x="4767263" y="966788"/>
          <p14:tracePt t="42188" x="4786313" y="976313"/>
          <p14:tracePt t="42482" x="4786313" y="984250"/>
          <p14:tracePt t="42499" x="4795838" y="993775"/>
          <p14:tracePt t="42507" x="4795838" y="976313"/>
          <p14:tracePt t="42516" x="4795838" y="966788"/>
          <p14:tracePt t="42532" x="4795838" y="957263"/>
          <p14:tracePt t="42602" x="4803775" y="947738"/>
          <p14:tracePt t="42659" x="4813300" y="947738"/>
          <p14:tracePt t="42666" x="4813300" y="966788"/>
          <p14:tracePt t="42674" x="4813300" y="993775"/>
          <p14:tracePt t="42682" x="4813300" y="1039813"/>
          <p14:tracePt t="42690" x="4813300" y="1093788"/>
          <p14:tracePt t="42700" x="4795838" y="1185863"/>
          <p14:tracePt t="42708" x="4759325" y="1268413"/>
          <p14:tracePt t="42716" x="4740275" y="1339850"/>
          <p14:tracePt t="42724" x="4686300" y="1477963"/>
          <p14:tracePt t="42733" x="4640263" y="1577975"/>
          <p14:tracePt t="42738" x="4586288" y="1704975"/>
          <p14:tracePt t="42746" x="4540250" y="1804988"/>
          <p14:tracePt t="42754" x="4513263" y="1887538"/>
          <p14:tracePt t="42762" x="4476750" y="1951038"/>
          <p14:tracePt t="42770" x="4467225" y="1979613"/>
          <p14:tracePt t="42780" x="4457700" y="1997075"/>
          <p14:tracePt t="43110" x="4440238" y="2006600"/>
          <p14:tracePt t="43114" x="4430713" y="2016125"/>
          <p14:tracePt t="43122" x="4421188" y="2016125"/>
          <p14:tracePt t="43130" x="4413250" y="2016125"/>
          <p14:tracePt t="43450" x="4403725" y="2016125"/>
          <p14:tracePt t="43458" x="4403725" y="2006600"/>
          <p14:tracePt t="43466" x="4403725" y="1987550"/>
          <p14:tracePt t="43474" x="4448175" y="1960563"/>
          <p14:tracePt t="43482" x="4494213" y="1951038"/>
          <p14:tracePt t="43490" x="4557713" y="1933575"/>
          <p14:tracePt t="43498" x="4586288" y="1906588"/>
          <p14:tracePt t="43506" x="4613275" y="1897063"/>
          <p14:tracePt t="43514" x="4649788" y="1887538"/>
          <p14:tracePt t="43530" x="4676775" y="1870075"/>
          <p14:tracePt t="43539" x="4686300" y="1870075"/>
          <p14:tracePt t="43554" x="4695825" y="1870075"/>
          <p14:tracePt t="43562" x="4703763" y="1870075"/>
          <p14:tracePt t="43570" x="4722813" y="1870075"/>
          <p14:tracePt t="43578" x="4730750" y="1870075"/>
          <p14:tracePt t="43594" x="4740275" y="1870075"/>
          <p14:tracePt t="43604" x="4767263" y="1870075"/>
          <p14:tracePt t="43614" x="4822825" y="1870075"/>
          <p14:tracePt t="43620" x="4868863" y="1870075"/>
          <p14:tracePt t="43630" x="4905375" y="1870075"/>
          <p14:tracePt t="43636" x="4949825" y="1870075"/>
          <p14:tracePt t="43649" x="5005388" y="1870075"/>
          <p14:tracePt t="43651" x="5041900" y="1870075"/>
          <p14:tracePt t="43660" x="5086350" y="1870075"/>
          <p14:tracePt t="43666" x="5105400" y="1870075"/>
          <p14:tracePt t="43674" x="5114925" y="1870075"/>
          <p14:tracePt t="43682" x="5122863" y="1870075"/>
          <p14:tracePt t="43739" x="5132388" y="1870075"/>
          <p14:tracePt t="43747" x="5159375" y="1870075"/>
          <p14:tracePt t="43756" x="5205413" y="1870075"/>
          <p14:tracePt t="43763" x="5241925" y="1878013"/>
          <p14:tracePt t="43771" x="5334000" y="1878013"/>
          <p14:tracePt t="43778" x="5397500" y="1887538"/>
          <p14:tracePt t="43787" x="5487988" y="1914525"/>
          <p14:tracePt t="43795" x="5570538" y="1933575"/>
          <p14:tracePt t="43803" x="5607050" y="1933575"/>
          <p14:tracePt t="43812" x="5661025" y="1943100"/>
          <p14:tracePt t="43818" x="5724525" y="1951038"/>
          <p14:tracePt t="43827" x="5753100" y="1970088"/>
          <p14:tracePt t="43834" x="5770563" y="1970088"/>
          <p14:tracePt t="44011" x="5780088" y="1979613"/>
          <p14:tracePt t="44036" x="5780088" y="1987550"/>
          <p14:tracePt t="44045" x="5780088" y="2006600"/>
          <p14:tracePt t="44051" x="5780088" y="2016125"/>
          <p14:tracePt t="44059" x="5780088" y="2024063"/>
          <p14:tracePt t="44227" x="5743575" y="2016125"/>
          <p14:tracePt t="44234" x="5724525" y="2006600"/>
          <p14:tracePt t="44242" x="5680075" y="1997075"/>
          <p14:tracePt t="44250" x="5653088" y="1970088"/>
          <p14:tracePt t="44258" x="5624513" y="1943100"/>
          <p14:tracePt t="44266" x="5580063" y="1933575"/>
          <p14:tracePt t="44274" x="5514975" y="1914525"/>
          <p14:tracePt t="44282" x="5451475" y="1887538"/>
          <p14:tracePt t="44290" x="5378450" y="1878013"/>
          <p14:tracePt t="44300" x="5297488" y="1851025"/>
          <p14:tracePt t="44306" x="5224463" y="1833563"/>
          <p14:tracePt t="44315" x="5178425" y="1833563"/>
          <p14:tracePt t="44323" x="5122863" y="1824038"/>
          <p14:tracePt t="44332" x="5114925" y="1824038"/>
          <p14:tracePt t="44340" x="5105400" y="1824038"/>
          <p14:tracePt t="44371" x="5095875" y="1824038"/>
          <p14:tracePt t="44379" x="5086350" y="1824038"/>
          <p14:tracePt t="44387" x="5078413" y="1824038"/>
          <p14:tracePt t="44395" x="5049838" y="1824038"/>
          <p14:tracePt t="44403" x="5022850" y="1841500"/>
          <p14:tracePt t="44412" x="5005388" y="1841500"/>
          <p14:tracePt t="44418" x="4949825" y="1860550"/>
          <p14:tracePt t="44427" x="4913313" y="1870075"/>
          <p14:tracePt t="44434" x="4859338" y="1878013"/>
          <p14:tracePt t="44442" x="4822825" y="1887538"/>
          <p14:tracePt t="44450" x="4759325" y="1887538"/>
          <p14:tracePt t="44458" x="4722813" y="1887538"/>
          <p14:tracePt t="44466" x="4676775" y="1897063"/>
          <p14:tracePt t="44474" x="4659313" y="1897063"/>
          <p14:tracePt t="44482" x="4640263" y="1897063"/>
          <p14:tracePt t="44594" x="4622800" y="1906588"/>
          <p14:tracePt t="44602" x="4586288" y="1914525"/>
          <p14:tracePt t="44611" x="4567238" y="1933575"/>
          <p14:tracePt t="44618" x="4549775" y="1951038"/>
          <p14:tracePt t="44627" x="4530725" y="1960563"/>
          <p14:tracePt t="44634" x="4513263" y="1970088"/>
          <p14:tracePt t="44642" x="4484688" y="1987550"/>
          <p14:tracePt t="44651" x="4476750" y="1997075"/>
          <p14:tracePt t="44662" x="4457700" y="2006600"/>
          <p14:tracePt t="44666" x="4448175" y="2006600"/>
          <p14:tracePt t="44682" x="4440238" y="2016125"/>
          <p14:tracePt t="44690" x="4430713" y="2024063"/>
          <p14:tracePt t="44972" x="4440238" y="2016125"/>
          <p14:tracePt t="44979" x="4448175" y="2006600"/>
          <p14:tracePt t="44988" x="4467225" y="1987550"/>
          <p14:tracePt t="44997" x="4513263" y="1970088"/>
          <p14:tracePt t="45012" x="4540250" y="1960563"/>
          <p14:tracePt t="45018" x="4557713" y="1943100"/>
          <p14:tracePt t="45027" x="4567238" y="1933575"/>
          <p14:tracePt t="45034" x="4586288" y="1933575"/>
          <p14:tracePt t="45042" x="4603750" y="1924050"/>
          <p14:tracePt t="45050" x="4622800" y="1924050"/>
          <p14:tracePt t="45058" x="4640263" y="1924050"/>
          <p14:tracePt t="45066" x="4695825" y="1924050"/>
          <p14:tracePt t="45075" x="4740275" y="1914525"/>
          <p14:tracePt t="45082" x="4795838" y="1887538"/>
          <p14:tracePt t="45090" x="4868863" y="1887538"/>
          <p14:tracePt t="45098" x="4932363" y="1878013"/>
          <p14:tracePt t="45106" x="4986338" y="1878013"/>
          <p14:tracePt t="45114" x="5049838" y="1860550"/>
          <p14:tracePt t="45122" x="5086350" y="1860550"/>
          <p14:tracePt t="45130" x="5132388" y="1860550"/>
          <p14:tracePt t="45138" x="5159375" y="1860550"/>
          <p14:tracePt t="45148" x="5187950" y="1860550"/>
          <p14:tracePt t="45154" x="5195888" y="1860550"/>
          <p14:tracePt t="45164" x="5205413" y="1860550"/>
          <p14:tracePt t="45194" x="5224463" y="1860550"/>
          <p14:tracePt t="45211" x="5241925" y="1860550"/>
          <p14:tracePt t="45220" x="5260975" y="1860550"/>
          <p14:tracePt t="45229" x="5268913" y="1860550"/>
          <p14:tracePt t="45235" x="5287963" y="1860550"/>
          <p14:tracePt t="45242" x="5305425" y="1878013"/>
          <p14:tracePt t="45250" x="5314950" y="1878013"/>
          <p14:tracePt t="45258" x="5324475" y="1878013"/>
          <p14:tracePt t="45266" x="5341938" y="1887538"/>
          <p14:tracePt t="45282" x="5360988" y="1914525"/>
          <p14:tracePt t="45290" x="5368925" y="1914525"/>
          <p14:tracePt t="45298" x="5368925" y="1924050"/>
          <p14:tracePt t="45306" x="5378450" y="1943100"/>
          <p14:tracePt t="45314" x="5405438" y="1970088"/>
          <p14:tracePt t="45322" x="5424488" y="1997075"/>
          <p14:tracePt t="45338" x="5434013" y="2016125"/>
          <p14:tracePt t="45346" x="5451475" y="2033588"/>
          <p14:tracePt t="45363" x="5451475" y="2043113"/>
          <p14:tracePt t="47508" x="5451475" y="2052638"/>
          <p14:tracePt t="47547" x="5441950" y="2052638"/>
          <p14:tracePt t="47555" x="5434013" y="2043113"/>
          <p14:tracePt t="47562" x="5434013" y="2033588"/>
          <p14:tracePt t="47570" x="5434013" y="2016125"/>
          <p14:tracePt t="47579" x="5434013" y="1987550"/>
          <p14:tracePt t="47586" x="5414963" y="1951038"/>
          <p14:tracePt t="47594" x="5405438" y="1943100"/>
          <p14:tracePt t="47602" x="5405438" y="1933575"/>
          <p14:tracePt t="47611" x="5397500" y="1924050"/>
          <p14:tracePt t="47618" x="5387975" y="1906588"/>
          <p14:tracePt t="47627" x="5368925" y="1897063"/>
          <p14:tracePt t="47634" x="5360988" y="1887538"/>
          <p14:tracePt t="47698" x="5360988" y="1878013"/>
          <p14:tracePt t="47725" x="5351463" y="1870075"/>
          <p14:tracePt t="47742" x="5341938" y="1851025"/>
          <p14:tracePt t="47749" x="5324475" y="1833563"/>
          <p14:tracePt t="47754" x="5314950" y="1824038"/>
          <p14:tracePt t="47762" x="5305425" y="1804988"/>
          <p14:tracePt t="47772" x="5297488" y="1797050"/>
          <p14:tracePt t="47778" x="5278438" y="1787525"/>
          <p14:tracePt t="47786" x="5268913" y="1787525"/>
          <p14:tracePt t="47794" x="5232400" y="1751013"/>
          <p14:tracePt t="47895" x="5224463" y="1751013"/>
          <p14:tracePt t="47956" x="5195888" y="1751013"/>
          <p14:tracePt t="47964" x="5141913" y="1751013"/>
          <p14:tracePt t="47974" x="5095875" y="1751013"/>
          <p14:tracePt t="47978" x="5059363" y="1751013"/>
          <p14:tracePt t="47986" x="5014913" y="1751013"/>
          <p14:tracePt t="47994" x="4978400" y="1751013"/>
          <p14:tracePt t="48002" x="4932363" y="1768475"/>
          <p14:tracePt t="48011" x="4895850" y="1768475"/>
          <p14:tracePt t="48018" x="4849813" y="1778000"/>
          <p14:tracePt t="48027" x="4832350" y="1778000"/>
          <p14:tracePt t="48034" x="4813300" y="1778000"/>
          <p14:tracePt t="48042" x="4795838" y="1778000"/>
          <p14:tracePt t="48068" x="4776788" y="1797050"/>
          <p14:tracePt t="48106" x="4767263" y="1797050"/>
          <p14:tracePt t="48114" x="4759325" y="1804988"/>
          <p14:tracePt t="48122" x="4740275" y="1804988"/>
          <p14:tracePt t="48130" x="4730750" y="1814513"/>
          <p14:tracePt t="48138" x="4713288" y="1814513"/>
          <p14:tracePt t="48146" x="4703763" y="1824038"/>
          <p14:tracePt t="48154" x="4695825" y="1824038"/>
          <p14:tracePt t="48180" x="4676775" y="1833563"/>
          <p14:tracePt t="48188" x="4667250" y="1833563"/>
          <p14:tracePt t="48195" x="4659313" y="1841500"/>
          <p14:tracePt t="48274" x="4649788" y="1841500"/>
          <p14:tracePt t="48282" x="4640263" y="1851025"/>
          <p14:tracePt t="48290" x="4630738" y="1851025"/>
          <p14:tracePt t="48299" x="4622800" y="1860550"/>
          <p14:tracePt t="48306" x="4613275" y="1870075"/>
          <p14:tracePt t="48314" x="4603750" y="1878013"/>
          <p14:tracePt t="48322" x="4594225" y="1878013"/>
          <p14:tracePt t="48330" x="4586288" y="1887538"/>
          <p14:tracePt t="48338" x="4576763" y="1887538"/>
          <p14:tracePt t="48363" x="4567238" y="1887538"/>
          <p14:tracePt t="48492" x="4557713" y="1897063"/>
          <p14:tracePt t="48516" x="4549775" y="1906588"/>
          <p14:tracePt t="48523" x="4549775" y="1914525"/>
          <p14:tracePt t="48539" x="4540250" y="1924050"/>
          <p14:tracePt t="48786" x="4530725" y="1933575"/>
          <p14:tracePt t="48794" x="4503738" y="1943100"/>
          <p14:tracePt t="48811" x="4494213" y="1943100"/>
          <p14:tracePt t="48819" x="4484688" y="1951038"/>
          <p14:tracePt t="50303" x="4484688" y="1924050"/>
          <p14:tracePt t="50307" x="4503738" y="1887538"/>
          <p14:tracePt t="50315" x="4513263" y="1887538"/>
          <p14:tracePt t="50322" x="4513263" y="1870075"/>
          <p14:tracePt t="50331" x="4513263" y="1851025"/>
          <p14:tracePt t="50338" x="4521200" y="1833563"/>
          <p14:tracePt t="50347" x="4521200" y="1824038"/>
          <p14:tracePt t="50363" x="4540250" y="1804988"/>
          <p14:tracePt t="50379" x="4540250" y="1797050"/>
          <p14:tracePt t="50402" x="4549775" y="1787525"/>
          <p14:tracePt t="50411" x="4549775" y="1778000"/>
          <p14:tracePt t="50435" x="4557713" y="1751013"/>
          <p14:tracePt t="50443" x="4557713" y="1741488"/>
          <p14:tracePt t="50451" x="4557713" y="1731963"/>
          <p14:tracePt t="50459" x="4557713" y="1714500"/>
          <p14:tracePt t="50466" x="4557713" y="1704975"/>
          <p14:tracePt t="50474" x="4557713" y="1697038"/>
          <p14:tracePt t="50482" x="4549775" y="1677988"/>
          <p14:tracePt t="50498" x="4540250" y="1660525"/>
          <p14:tracePt t="50507" x="4530725" y="1660525"/>
          <p14:tracePt t="50522" x="4521200" y="1651000"/>
          <p14:tracePt t="50531" x="4513263" y="1631950"/>
          <p14:tracePt t="50538" x="4484688" y="1614488"/>
          <p14:tracePt t="50547" x="4484688" y="1604963"/>
          <p14:tracePt t="50554" x="4448175" y="1604963"/>
          <p14:tracePt t="50562" x="4440238" y="1595438"/>
          <p14:tracePt t="50570" x="4413250" y="1577975"/>
          <p14:tracePt t="50578" x="4403725" y="1568450"/>
          <p14:tracePt t="50586" x="4367213" y="1568450"/>
          <p14:tracePt t="50595" x="4321175" y="1558925"/>
          <p14:tracePt t="50602" x="4303713" y="1550988"/>
          <p14:tracePt t="50611" x="4230688" y="1514475"/>
          <p14:tracePt t="50618" x="4211638" y="1504950"/>
          <p14:tracePt t="50627" x="4157663" y="1495425"/>
          <p14:tracePt t="50634" x="4129088" y="1458913"/>
          <p14:tracePt t="50642" x="4094163" y="1449388"/>
          <p14:tracePt t="50650" x="4057650" y="1441450"/>
          <p14:tracePt t="50658" x="4011613" y="1404938"/>
          <p14:tracePt t="50666" x="3984625" y="1395413"/>
          <p14:tracePt t="50674" x="3956050" y="1385888"/>
          <p14:tracePt t="50682" x="3929063" y="1349375"/>
          <p14:tracePt t="50690" x="3919538" y="1349375"/>
          <p14:tracePt t="50698" x="3902075" y="1339850"/>
          <p14:tracePt t="50707" x="3883025" y="1322388"/>
          <p14:tracePt t="50714" x="3875088" y="1312863"/>
          <p14:tracePt t="50723" x="3865563" y="1312863"/>
          <p14:tracePt t="50730" x="3856038" y="1303338"/>
          <p14:tracePt t="50746" x="3846513" y="1295400"/>
          <p14:tracePt t="50754" x="3846513" y="1285875"/>
          <p14:tracePt t="50762" x="3838575" y="1276350"/>
          <p14:tracePt t="50770" x="3819525" y="1268413"/>
          <p14:tracePt t="50778" x="3802063" y="1249363"/>
          <p14:tracePt t="50786" x="3792538" y="1239838"/>
          <p14:tracePt t="50794" x="3775075" y="1222375"/>
          <p14:tracePt t="50802" x="3746500" y="1203325"/>
          <p14:tracePt t="50810" x="3709988" y="1185863"/>
          <p14:tracePt t="50818" x="3702050" y="1176338"/>
          <p14:tracePt t="50827" x="3683000" y="1158875"/>
          <p14:tracePt t="50834" x="3656013" y="1130300"/>
          <p14:tracePt t="50843" x="3646488" y="1122363"/>
          <p14:tracePt t="50852" x="3636963" y="1112838"/>
          <p14:tracePt t="50859" x="3629025" y="1103313"/>
          <p14:tracePt t="50867" x="3629025" y="1085850"/>
          <p14:tracePt t="50875" x="3619500" y="1076325"/>
          <p14:tracePt t="50884" x="3609975" y="1066800"/>
          <p14:tracePt t="50890" x="3600450" y="1049338"/>
          <p14:tracePt t="50898" x="3592513" y="1039813"/>
          <p14:tracePt t="50906" x="3582988" y="1020763"/>
          <p14:tracePt t="50914" x="3582988" y="1012825"/>
          <p14:tracePt t="50922" x="3573463" y="1003300"/>
          <p14:tracePt t="50930" x="3573463" y="993775"/>
          <p14:tracePt t="50938" x="3563938" y="984250"/>
          <p14:tracePt t="50962" x="3563938" y="976313"/>
          <p14:tracePt t="51010" x="3563938" y="966788"/>
          <p14:tracePt t="51218" x="3556000" y="957263"/>
          <p14:tracePt t="51226" x="3527425" y="976313"/>
          <p14:tracePt t="51234" x="3519488" y="984250"/>
          <p14:tracePt t="51242" x="3500438" y="993775"/>
          <p14:tracePt t="51250" x="3463925" y="1012825"/>
          <p14:tracePt t="51258" x="3436938" y="1049338"/>
          <p14:tracePt t="51266" x="3419475" y="1049338"/>
          <p14:tracePt t="51275" x="3382963" y="1066800"/>
          <p14:tracePt t="51283" x="3363913" y="1076325"/>
          <p14:tracePt t="51292" x="3346450" y="1085850"/>
          <p14:tracePt t="51333" x="3317875" y="1093788"/>
          <p14:tracePt t="51466" x="3309938" y="1093788"/>
          <p14:tracePt t="51474" x="3300413" y="1076325"/>
          <p14:tracePt t="51482" x="3290888" y="1057275"/>
          <p14:tracePt t="51490" x="3290888" y="1030288"/>
          <p14:tracePt t="51498" x="3273425" y="1012825"/>
          <p14:tracePt t="51506" x="3263900" y="993775"/>
          <p14:tracePt t="51514" x="3254375" y="976313"/>
          <p14:tracePt t="51522" x="3244850" y="957263"/>
          <p14:tracePt t="51530" x="3217863" y="920750"/>
          <p14:tracePt t="51547" x="3208338" y="911225"/>
          <p14:tracePt t="51722" x="3200400" y="911225"/>
          <p14:tracePt t="51731" x="3190875" y="920750"/>
          <p14:tracePt t="51740" x="3181350" y="930275"/>
          <p14:tracePt t="52082" x="3163888" y="957263"/>
          <p14:tracePt t="52090" x="3154363" y="966788"/>
          <p14:tracePt t="52098" x="3136900" y="984250"/>
          <p14:tracePt t="52106" x="3127375" y="1003300"/>
          <p14:tracePt t="52115" x="3117850" y="1012825"/>
          <p14:tracePt t="52122" x="3108325" y="1012825"/>
          <p14:tracePt t="52131" x="3108325" y="1020763"/>
          <p14:tracePt t="52140" x="3090863" y="1039813"/>
          <p14:tracePt t="52146" x="3090863" y="1049338"/>
          <p14:tracePt t="52163" x="3090863" y="1057275"/>
          <p14:tracePt t="52355" x="3090863" y="1049338"/>
          <p14:tracePt t="52365" x="3090863" y="1039813"/>
          <p14:tracePt t="52371" x="3090863" y="1030288"/>
          <p14:tracePt t="52378" x="3090863" y="1020763"/>
          <p14:tracePt t="52388" x="3090863" y="1012825"/>
          <p14:tracePt t="52395" x="3090863" y="1003300"/>
          <p14:tracePt t="52403" x="3090863" y="984250"/>
          <p14:tracePt t="52427" x="3090863" y="976313"/>
          <p14:tracePt t="52466" x="3090863" y="966788"/>
          <p14:tracePt t="53080" x="3090863" y="984250"/>
          <p14:tracePt t="53082" x="3090863" y="1003300"/>
          <p14:tracePt t="53091" x="3090863" y="1030288"/>
          <p14:tracePt t="53098" x="3100388" y="1076325"/>
          <p14:tracePt t="53106" x="3117850" y="1093788"/>
          <p14:tracePt t="53114" x="3154363" y="1130300"/>
          <p14:tracePt t="53122" x="3200400" y="1149350"/>
          <p14:tracePt t="53130" x="3263900" y="1203325"/>
          <p14:tracePt t="53138" x="3346450" y="1258888"/>
          <p14:tracePt t="53146" x="3409950" y="1285875"/>
          <p14:tracePt t="53154" x="3455988" y="1312863"/>
          <p14:tracePt t="53178" x="3563938" y="1368425"/>
          <p14:tracePt t="53186" x="3592513" y="1385888"/>
          <p14:tracePt t="53194" x="3600450" y="1385888"/>
          <p14:tracePt t="53419" x="3609975" y="1385888"/>
          <p14:tracePt t="53427" x="3629025" y="1385888"/>
          <p14:tracePt t="53443" x="3646488" y="1385888"/>
          <p14:tracePt t="53451" x="3665538" y="1395413"/>
          <p14:tracePt t="53459" x="3673475" y="1404938"/>
          <p14:tracePt t="53628" x="3683000" y="1404938"/>
          <p14:tracePt t="53898" x="3719513" y="1412875"/>
          <p14:tracePt t="53906" x="3765550" y="1441450"/>
          <p14:tracePt t="53914" x="3829050" y="1477963"/>
          <p14:tracePt t="53922" x="3883025" y="1485900"/>
          <p14:tracePt t="53930" x="3929063" y="1485900"/>
          <p14:tracePt t="53938" x="3948113" y="1495425"/>
          <p14:tracePt t="53947" x="3992563" y="1531938"/>
          <p14:tracePt t="53955" x="4021138" y="1541463"/>
          <p14:tracePt t="53963" x="4029075" y="1541463"/>
          <p14:tracePt t="53971" x="4038600" y="1550988"/>
          <p14:tracePt t="53979" x="4048125" y="1558925"/>
          <p14:tracePt t="53986" x="4057650" y="1568450"/>
          <p14:tracePt t="57354" x="4065588" y="1577975"/>
          <p14:tracePt t="58498" x="4002088" y="1577975"/>
          <p14:tracePt t="58506" x="3838575" y="1577975"/>
          <p14:tracePt t="58514" x="3692525" y="1577975"/>
          <p14:tracePt t="58522" x="3563938" y="1577975"/>
          <p14:tracePt t="58530" x="3455988" y="1577975"/>
          <p14:tracePt t="58538" x="3327400" y="1577975"/>
          <p14:tracePt t="58546" x="3200400" y="1577975"/>
          <p14:tracePt t="58554" x="3090863" y="1577975"/>
          <p14:tracePt t="58562" x="2998788" y="1577975"/>
          <p14:tracePt t="58570" x="2925763" y="1577975"/>
          <p14:tracePt t="58578" x="2898775" y="1577975"/>
          <p14:tracePt t="58587" x="2881313" y="1577975"/>
          <p14:tracePt t="58594" x="2871788" y="1587500"/>
          <p14:tracePt t="58876" x="2871788" y="1595438"/>
          <p14:tracePt t="58884" x="2871788" y="1604963"/>
          <p14:tracePt t="58892" x="2881313" y="1624013"/>
          <p14:tracePt t="58899" x="2889250" y="1631950"/>
          <p14:tracePt t="58906" x="2898775" y="1651000"/>
          <p14:tracePt t="58914" x="2925763" y="1668463"/>
          <p14:tracePt t="58922" x="2971800" y="1677988"/>
          <p14:tracePt t="58931" x="3008313" y="1677988"/>
          <p14:tracePt t="58939" x="3081338" y="1704975"/>
          <p14:tracePt t="58949" x="3154363" y="1704975"/>
          <p14:tracePt t="58955" x="3227388" y="1704975"/>
          <p14:tracePt t="58963" x="3290888" y="1704975"/>
          <p14:tracePt t="58970" x="3382963" y="1704975"/>
          <p14:tracePt t="58978" x="3436938" y="1704975"/>
          <p14:tracePt t="58986" x="3473450" y="1704975"/>
          <p14:tracePt t="58995" x="3509963" y="1704975"/>
          <p14:tracePt t="59002" x="3536950" y="1704975"/>
          <p14:tracePt t="59010" x="3573463" y="1697038"/>
          <p14:tracePt t="59018" x="3582988" y="1697038"/>
          <p14:tracePt t="59026" x="3600450" y="1687513"/>
          <p14:tracePt t="59058" x="3619500" y="1687513"/>
          <p14:tracePt t="59066" x="3629025" y="1687513"/>
          <p14:tracePt t="59074" x="3646488" y="1687513"/>
          <p14:tracePt t="59082" x="3656013" y="1687513"/>
          <p14:tracePt t="59090" x="3673475" y="1704975"/>
          <p14:tracePt t="59098" x="3692525" y="1714500"/>
          <p14:tracePt t="59106" x="3709988" y="1751013"/>
          <p14:tracePt t="59114" x="3729038" y="1768475"/>
          <p14:tracePt t="59122" x="3746500" y="1797050"/>
          <p14:tracePt t="59131" x="3765550" y="1814513"/>
          <p14:tracePt t="59138" x="3775075" y="1851025"/>
          <p14:tracePt t="59146" x="3802063" y="1878013"/>
          <p14:tracePt t="59154" x="3802063" y="1897063"/>
          <p14:tracePt t="59180" x="3819525" y="1914525"/>
          <p14:tracePt t="59234" x="3819525" y="1933575"/>
          <p14:tracePt t="59306" x="3819525" y="1943100"/>
          <p14:tracePt t="59314" x="3819525" y="1951038"/>
          <p14:tracePt t="59322" x="3819525" y="1970088"/>
          <p14:tracePt t="59331" x="3810000" y="1970088"/>
          <p14:tracePt t="59338" x="3802063" y="1979613"/>
          <p14:tracePt t="59346" x="3792538" y="1987550"/>
          <p14:tracePt t="59435" x="3792538" y="1997075"/>
          <p14:tracePt t="60627" x="3819525" y="2006600"/>
          <p14:tracePt t="60635" x="3838575" y="2006600"/>
          <p14:tracePt t="60643" x="3856038" y="2006600"/>
          <p14:tracePt t="60651" x="3865563" y="2006600"/>
          <p14:tracePt t="60722" x="3875088" y="2006600"/>
          <p14:tracePt t="60738" x="3902075" y="2006600"/>
          <p14:tracePt t="60770" x="3911600" y="2006600"/>
          <p14:tracePt t="60778" x="3919538" y="2006600"/>
          <p14:tracePt t="61315" x="3929063" y="1997075"/>
          <p14:tracePt t="61330" x="3929063" y="1987550"/>
          <p14:tracePt t="61870" x="3948113" y="1979613"/>
          <p14:tracePt t="61905" x="3956050" y="1970088"/>
          <p14:tracePt t="62811" x="3956050" y="1979613"/>
          <p14:tracePt t="62821" x="3956050" y="1997075"/>
          <p14:tracePt t="62955" x="3948113" y="2006600"/>
          <p14:tracePt t="65114" x="3948113" y="1987550"/>
          <p14:tracePt t="65131" x="3948113" y="1951038"/>
          <p14:tracePt t="65139" x="3956050" y="1914525"/>
          <p14:tracePt t="65150" x="3965575" y="1897063"/>
          <p14:tracePt t="65155" x="4011613" y="1851025"/>
          <p14:tracePt t="65163" x="4029075" y="1833563"/>
          <p14:tracePt t="65171" x="4065588" y="1804988"/>
          <p14:tracePt t="65179" x="4084638" y="1778000"/>
          <p14:tracePt t="65187" x="4111625" y="1751013"/>
          <p14:tracePt t="65197" x="4138613" y="1731963"/>
          <p14:tracePt t="65202" x="4165600" y="1697038"/>
          <p14:tracePt t="65210" x="4194175" y="1668463"/>
          <p14:tracePt t="65218" x="4230688" y="1651000"/>
          <p14:tracePt t="65227" x="4257675" y="1614488"/>
          <p14:tracePt t="65234" x="4267200" y="1604963"/>
          <p14:tracePt t="65242" x="4303713" y="1577975"/>
          <p14:tracePt t="65250" x="4311650" y="1568450"/>
          <p14:tracePt t="65259" x="4321175" y="1558925"/>
          <p14:tracePt t="65266" x="4357688" y="1541463"/>
          <p14:tracePt t="65282" x="4367213" y="1531938"/>
          <p14:tracePt t="65298" x="4376738" y="1531938"/>
          <p14:tracePt t="65330" x="4394200" y="1514475"/>
          <p14:tracePt t="65338" x="4403725" y="1504950"/>
          <p14:tracePt t="65347" x="4413250" y="1495425"/>
          <p14:tracePt t="65354" x="4430713" y="1477963"/>
          <p14:tracePt t="65362" x="4448175" y="1458913"/>
          <p14:tracePt t="65370" x="4457700" y="1441450"/>
          <p14:tracePt t="65378" x="4484688" y="1404938"/>
          <p14:tracePt t="65386" x="4494213" y="1404938"/>
          <p14:tracePt t="65395" x="4513263" y="1358900"/>
          <p14:tracePt t="65403" x="4549775" y="1331913"/>
          <p14:tracePt t="65411" x="4549775" y="1312863"/>
          <p14:tracePt t="65420" x="4567238" y="1295400"/>
          <p14:tracePt t="65428" x="4586288" y="1249363"/>
          <p14:tracePt t="65436" x="4594225" y="1239838"/>
          <p14:tracePt t="65445" x="4603750" y="1222375"/>
          <p14:tracePt t="65452" x="4613275" y="1203325"/>
          <p14:tracePt t="65461" x="4613275" y="1195388"/>
          <p14:tracePt t="65468" x="4640263" y="1166813"/>
          <p14:tracePt t="65491" x="4649788" y="1149350"/>
          <p14:tracePt t="65564" x="4649788" y="1130300"/>
          <p14:tracePt t="65572" x="4649788" y="1112838"/>
          <p14:tracePt t="65580" x="4649788" y="1093788"/>
          <p14:tracePt t="65588" x="4649788" y="1076325"/>
          <p14:tracePt t="65602" x="4649788" y="1066800"/>
          <p14:tracePt t="65610" x="4649788" y="1049338"/>
          <p14:tracePt t="65618" x="4659313" y="1039813"/>
          <p14:tracePt t="68035" x="4676775" y="1057275"/>
          <p14:tracePt t="68043" x="4676775" y="1066800"/>
          <p14:tracePt t="68052" x="4676775" y="1085850"/>
          <p14:tracePt t="68069" x="4676775" y="1112838"/>
          <p14:tracePt t="68076" x="4676775" y="1122363"/>
          <p14:tracePt t="69595" x="4676775" y="1130300"/>
          <p14:tracePt t="69604" x="4630738" y="1130300"/>
          <p14:tracePt t="69612" x="4567238" y="1158875"/>
          <p14:tracePt t="69619" x="4503738" y="1176338"/>
          <p14:tracePt t="69626" x="4448175" y="1195388"/>
          <p14:tracePt t="69635" x="4413250" y="1203325"/>
          <p14:tracePt t="69642" x="4384675" y="1203325"/>
          <p14:tracePt t="69650" x="4348163" y="1203325"/>
          <p14:tracePt t="69659" x="4311650" y="1203325"/>
          <p14:tracePt t="69666" x="4294188" y="1203325"/>
          <p14:tracePt t="69675" x="4257675" y="1203325"/>
          <p14:tracePt t="69682" x="4248150" y="1203325"/>
          <p14:tracePt t="69690" x="4238625" y="1203325"/>
          <p14:tracePt t="69698" x="4221163" y="1203325"/>
          <p14:tracePt t="69706" x="4211638" y="1203325"/>
          <p14:tracePt t="69714" x="4184650" y="1195388"/>
          <p14:tracePt t="69730" x="4165600" y="1185863"/>
          <p14:tracePt t="69738" x="4121150" y="1176338"/>
          <p14:tracePt t="69746" x="4102100" y="1176338"/>
          <p14:tracePt t="69754" x="4065588" y="1176338"/>
          <p14:tracePt t="69762" x="4021138" y="1176338"/>
          <p14:tracePt t="69770" x="4002088" y="1176338"/>
          <p14:tracePt t="69778" x="3948113" y="1176338"/>
          <p14:tracePt t="69786" x="3919538" y="1176338"/>
          <p14:tracePt t="69794" x="3902075" y="1166813"/>
          <p14:tracePt t="69803" x="3883025" y="1166813"/>
          <p14:tracePt t="69811" x="3875088" y="1166813"/>
          <p14:tracePt t="69866" x="3865563" y="1158875"/>
          <p14:tracePt t="69890" x="3865563" y="1149350"/>
          <p14:tracePt t="69898" x="3856038" y="1139825"/>
          <p14:tracePt t="69906" x="3856038" y="1130300"/>
          <p14:tracePt t="69914" x="3856038" y="1112838"/>
          <p14:tracePt t="69938" x="3838575" y="1093788"/>
          <p14:tracePt t="69988" x="3829050" y="1076325"/>
          <p14:tracePt t="69996" x="3829050" y="1066800"/>
          <p14:tracePt t="70004" x="3819525" y="1057275"/>
          <p14:tracePt t="70019" x="3819525" y="1049338"/>
          <p14:tracePt t="70036" x="3819525" y="1030288"/>
          <p14:tracePt t="70045" x="3819525" y="1020763"/>
          <p14:tracePt t="70060" x="3810000" y="1012825"/>
          <p14:tracePt t="70091" x="3810000" y="993775"/>
          <p14:tracePt t="70099" x="3810000" y="984250"/>
          <p14:tracePt t="70107" x="3810000" y="976313"/>
          <p14:tracePt t="70234" x="3810000" y="966788"/>
          <p14:tracePt t="70266" x="3810000" y="947738"/>
          <p14:tracePt t="70834" x="3792538" y="966788"/>
          <p14:tracePt t="70842" x="3783013" y="1003300"/>
          <p14:tracePt t="70850" x="3765550" y="1093788"/>
          <p14:tracePt t="70858" x="3765550" y="1176338"/>
          <p14:tracePt t="70866" x="3756025" y="1249363"/>
          <p14:tracePt t="70875" x="3729038" y="1331913"/>
          <p14:tracePt t="70882" x="3702050" y="1385888"/>
          <p14:tracePt t="70890" x="3692525" y="1485900"/>
          <p14:tracePt t="70898" x="3656013" y="1550988"/>
          <p14:tracePt t="70906" x="3636963" y="1624013"/>
          <p14:tracePt t="70914" x="3619500" y="1660525"/>
          <p14:tracePt t="70922" x="3600450" y="1697038"/>
          <p14:tracePt t="70932" x="3573463" y="1741488"/>
          <p14:tracePt t="70938" x="3536950" y="1804988"/>
          <p14:tracePt t="70946" x="3527425" y="1841500"/>
          <p14:tracePt t="70954" x="3490913" y="1897063"/>
          <p14:tracePt t="70963" x="3473450" y="1924050"/>
          <p14:tracePt t="70970" x="3436938" y="1987550"/>
          <p14:tracePt t="70978" x="3400425" y="2052638"/>
          <p14:tracePt t="70986" x="3354388" y="2116138"/>
          <p14:tracePt t="70994" x="3336925" y="2160588"/>
          <p14:tracePt t="71002" x="3300413" y="2225675"/>
          <p14:tracePt t="71012" x="3244850" y="2306638"/>
          <p14:tracePt t="71019" x="3217863" y="2371725"/>
          <p14:tracePt t="71029" x="3163888" y="2452688"/>
          <p14:tracePt t="71035" x="3154363" y="2481263"/>
          <p14:tracePt t="71043" x="3100388" y="2554288"/>
          <p14:tracePt t="71050" x="3081338" y="2589213"/>
          <p14:tracePt t="71059" x="3063875" y="2625725"/>
          <p14:tracePt t="71066" x="3044825" y="2662238"/>
          <p14:tracePt t="71075" x="3027363" y="2690813"/>
          <p14:tracePt t="71082" x="3008313" y="2708275"/>
          <p14:tracePt t="71090" x="2998788" y="2735263"/>
          <p14:tracePt t="71098" x="2990850" y="2744788"/>
          <p14:tracePt t="71106" x="2990850" y="2754313"/>
          <p14:tracePt t="71114" x="2981325" y="2781300"/>
          <p14:tracePt t="71131" x="2971800" y="2790825"/>
          <p14:tracePt t="71138" x="2962275" y="2800350"/>
          <p14:tracePt t="71154" x="2944813" y="2808288"/>
          <p14:tracePt t="71162" x="2935288" y="2808288"/>
          <p14:tracePt t="71177" x="2925763" y="2817813"/>
          <p14:tracePt t="71178" x="2917825" y="2817813"/>
          <p14:tracePt t="71211" x="2917825" y="2827338"/>
          <p14:tracePt t="71306" x="2917825" y="2836863"/>
          <p14:tracePt t="71314" x="2917825" y="2854325"/>
          <p14:tracePt t="71323" x="2881313" y="2873375"/>
          <p14:tracePt t="71332" x="2871788" y="2881313"/>
          <p14:tracePt t="71338" x="2862263" y="2890838"/>
          <p14:tracePt t="71347" x="2852738" y="2909888"/>
          <p14:tracePt t="71354" x="2844800" y="2917825"/>
          <p14:tracePt t="71362" x="2835275" y="2917825"/>
          <p14:tracePt t="71370" x="2825750" y="2927350"/>
          <p14:tracePt t="71379" x="2798763" y="2946400"/>
          <p14:tracePt t="71386" x="2789238" y="2954338"/>
          <p14:tracePt t="71394" x="2781300" y="2963863"/>
          <p14:tracePt t="71402" x="2762250" y="2973388"/>
          <p14:tracePt t="71410" x="2744788" y="2982913"/>
          <p14:tracePt t="71419" x="2744788" y="2990850"/>
          <p14:tracePt t="71429" x="2735263" y="3000375"/>
          <p14:tracePt t="71434" x="2725738" y="3009900"/>
          <p14:tracePt t="71442" x="2716213" y="3009900"/>
          <p14:tracePt t="71570" x="2708275" y="3009900"/>
          <p14:tracePt t="71602" x="2698750" y="3009900"/>
          <p14:tracePt t="71610" x="2671763" y="3009900"/>
          <p14:tracePt t="71618" x="2652713" y="3009900"/>
          <p14:tracePt t="71626" x="2616200" y="2990850"/>
          <p14:tracePt t="71634" x="2552700" y="2982913"/>
          <p14:tracePt t="71644" x="2498725" y="2963863"/>
          <p14:tracePt t="71651" x="2433638" y="2954338"/>
          <p14:tracePt t="71660" x="2360613" y="2954338"/>
          <p14:tracePt t="71667" x="2260600" y="2927350"/>
          <p14:tracePt t="71677" x="2187575" y="2917825"/>
          <p14:tracePt t="71683" x="2133600" y="2917825"/>
          <p14:tracePt t="71693" x="2087563" y="2900363"/>
          <p14:tracePt t="71699" x="2070100" y="2900363"/>
          <p14:tracePt t="71707" x="2060575" y="2900363"/>
          <p14:tracePt t="71715" x="2051050" y="2900363"/>
          <p14:tracePt t="71754" x="2041525" y="2900363"/>
          <p14:tracePt t="72051" x="2060575" y="2900363"/>
          <p14:tracePt t="72058" x="2078038" y="2900363"/>
          <p14:tracePt t="72067" x="2087563" y="2900363"/>
          <p14:tracePt t="72075" x="2106613" y="2900363"/>
          <p14:tracePt t="72083" x="2114550" y="2900363"/>
          <p14:tracePt t="72091" x="2124075" y="2900363"/>
          <p14:tracePt t="72107" x="2143125" y="2881313"/>
          <p14:tracePt t="72123" x="2151063" y="2881313"/>
          <p14:tracePt t="72138" x="2170113" y="2873375"/>
          <p14:tracePt t="72162" x="2187575" y="2873375"/>
          <p14:tracePt t="72381" x="2197100" y="2873375"/>
          <p14:tracePt t="72386" x="2270125" y="2863850"/>
          <p14:tracePt t="72396" x="2397125" y="2844800"/>
          <p14:tracePt t="72402" x="2516188" y="2817813"/>
          <p14:tracePt t="72410" x="2589213" y="2808288"/>
          <p14:tracePt t="72418" x="2643188" y="2808288"/>
          <p14:tracePt t="72426" x="2689225" y="2790825"/>
          <p14:tracePt t="72434" x="2708275" y="2781300"/>
          <p14:tracePt t="72443" x="2716213" y="2781300"/>
          <p14:tracePt t="72450" x="2735263" y="2781300"/>
          <p14:tracePt t="72458" x="2744788" y="2771775"/>
          <p14:tracePt t="72756" x="2762250" y="2771775"/>
          <p14:tracePt t="72772" x="2771775" y="2771775"/>
          <p14:tracePt t="72780" x="2781300" y="2771775"/>
          <p14:tracePt t="72795" x="2789238" y="2771775"/>
          <p14:tracePt t="72803" x="2798763" y="2771775"/>
          <p14:tracePt t="72819" x="2817813" y="2771775"/>
          <p14:tracePt t="72827" x="2817813" y="2781300"/>
          <p14:tracePt t="72971" x="2825750" y="2790825"/>
          <p14:tracePt t="72978" x="2825750" y="2800350"/>
          <p14:tracePt t="72986" x="2835275" y="2817813"/>
          <p14:tracePt t="72994" x="2871788" y="2836863"/>
          <p14:tracePt t="73002" x="2871788" y="2844800"/>
          <p14:tracePt t="73011" x="2881313" y="2873375"/>
          <p14:tracePt t="73019" x="2908300" y="2890838"/>
          <p14:tracePt t="73028" x="2925763" y="2900363"/>
          <p14:tracePt t="73035" x="2944813" y="2909888"/>
          <p14:tracePt t="73042" x="2954338" y="2909888"/>
          <p14:tracePt t="73051" x="2954338" y="2917825"/>
          <p14:tracePt t="73067" x="2962275" y="2917825"/>
          <p14:tracePt t="73482" x="2971800" y="2917825"/>
          <p14:tracePt t="73490" x="2971800" y="2909888"/>
          <p14:tracePt t="73506" x="2971800" y="2900363"/>
          <p14:tracePt t="73782" x="2971800" y="2890838"/>
          <p14:tracePt t="73794" x="2971800" y="2881313"/>
          <p14:tracePt t="73802" x="2954338" y="2881313"/>
          <p14:tracePt t="73812" x="2925763" y="2881313"/>
          <p14:tracePt t="73818" x="2898775" y="2881313"/>
          <p14:tracePt t="73826" x="2871788" y="2881313"/>
          <p14:tracePt t="73834" x="2852738" y="2881313"/>
          <p14:tracePt t="73844" x="2825750" y="2881313"/>
          <p14:tracePt t="73850" x="2817813" y="2881313"/>
          <p14:tracePt t="73875" x="2808288" y="2881313"/>
          <p14:tracePt t="74347" x="2817813" y="2881313"/>
          <p14:tracePt t="74355" x="2852738" y="2881313"/>
          <p14:tracePt t="74364" x="2944813" y="2881313"/>
          <p14:tracePt t="74372" x="3017838" y="2881313"/>
          <p14:tracePt t="74379" x="3127375" y="2881313"/>
          <p14:tracePt t="74386" x="3200400" y="2881313"/>
          <p14:tracePt t="74395" x="3273425" y="2881313"/>
          <p14:tracePt t="74403" x="3363913" y="2881313"/>
          <p14:tracePt t="74411" x="3419475" y="2881313"/>
          <p14:tracePt t="74419" x="3490913" y="2881313"/>
          <p14:tracePt t="74426" x="3556000" y="2881313"/>
          <p14:tracePt t="74435" x="3629025" y="2881313"/>
          <p14:tracePt t="74443" x="3756025" y="2881313"/>
          <p14:tracePt t="74450" x="3865563" y="2881313"/>
          <p14:tracePt t="74458" x="4029075" y="2881313"/>
          <p14:tracePt t="74466" x="4194175" y="2881313"/>
          <p14:tracePt t="74474" x="4330700" y="2881313"/>
          <p14:tracePt t="74482" x="4476750" y="2881313"/>
          <p14:tracePt t="74491" x="4622800" y="2881313"/>
          <p14:tracePt t="74498" x="4749800" y="2881313"/>
          <p14:tracePt t="74506" x="4840288" y="2881313"/>
          <p14:tracePt t="74514" x="4922838" y="2881313"/>
          <p14:tracePt t="74522" x="4978400" y="2881313"/>
          <p14:tracePt t="74530" x="5005388" y="2881313"/>
          <p14:tracePt t="74651" x="5014913" y="2873375"/>
          <p14:tracePt t="74724" x="5014913" y="2863850"/>
          <p14:tracePt t="75100" x="4995863" y="2844800"/>
          <p14:tracePt t="75108" x="4986338" y="2827338"/>
          <p14:tracePt t="75115" x="4986338" y="2817813"/>
          <p14:tracePt t="75123" x="4968875" y="2800350"/>
          <p14:tracePt t="75131" x="4968875" y="2781300"/>
          <p14:tracePt t="75139" x="4968875" y="2771775"/>
          <p14:tracePt t="75150" x="4959350" y="2763838"/>
          <p14:tracePt t="75155" x="4959350" y="2744788"/>
          <p14:tracePt t="75180" x="4959350" y="2727325"/>
          <p14:tracePt t="75315" x="4949825" y="2717800"/>
          <p14:tracePt t="75331" x="4949825" y="2727325"/>
          <p14:tracePt t="75339" x="4932363" y="2744788"/>
          <p14:tracePt t="75355" x="4922838" y="2754313"/>
          <p14:tracePt t="75363" x="4913313" y="2771775"/>
          <p14:tracePt t="75524" x="4913313" y="2781300"/>
          <p14:tracePt t="75602" x="4905375" y="2781300"/>
          <p14:tracePt t="75635" x="4886325" y="2800350"/>
          <p14:tracePt t="75666" x="4886325" y="2808288"/>
          <p14:tracePt t="75682" x="4886325" y="2817813"/>
          <p14:tracePt t="75706" x="4886325" y="2827338"/>
          <p14:tracePt t="75722" x="4886325" y="2854325"/>
          <p14:tracePt t="75730" x="4886325" y="2863850"/>
          <p14:tracePt t="75738" x="4876800" y="2863850"/>
          <p14:tracePt t="75747" x="4876800" y="2881313"/>
          <p14:tracePt t="75754" x="4868863" y="2890838"/>
          <p14:tracePt t="75762" x="4859338" y="2909888"/>
          <p14:tracePt t="75770" x="4859338" y="2927350"/>
          <p14:tracePt t="75778" x="4840288" y="2946400"/>
          <p14:tracePt t="75786" x="4832350" y="2954338"/>
          <p14:tracePt t="75794" x="4813300" y="2982913"/>
          <p14:tracePt t="75802" x="4803775" y="3000375"/>
          <p14:tracePt t="75810" x="4786313" y="3017838"/>
          <p14:tracePt t="75818" x="4776788" y="3036888"/>
          <p14:tracePt t="75826" x="4767263" y="3046413"/>
          <p14:tracePt t="75834" x="4749800" y="3063875"/>
          <p14:tracePt t="75842" x="4730750" y="3082925"/>
          <p14:tracePt t="75858" x="4722813" y="3090863"/>
          <p14:tracePt t="75866" x="4722813" y="3100388"/>
          <p14:tracePt t="75874" x="4703763" y="3109913"/>
          <p14:tracePt t="75892" x="4695825" y="3119438"/>
          <p14:tracePt t="75986" x="4667250" y="3119438"/>
          <p14:tracePt t="75994" x="4613275" y="3119438"/>
          <p14:tracePt t="76002" x="4557713" y="3119438"/>
          <p14:tracePt t="76010" x="4513263" y="3109913"/>
          <p14:tracePt t="76018" x="4484688" y="3100388"/>
          <p14:tracePt t="76026" x="4467225" y="3100388"/>
          <p14:tracePt t="76034" x="4457700" y="3100388"/>
          <p14:tracePt t="76043" x="4448175" y="3090863"/>
          <p14:tracePt t="76051" x="4440238" y="3090863"/>
          <p14:tracePt t="76059" x="4440238" y="3082925"/>
          <p14:tracePt t="76066" x="4440238" y="3073400"/>
          <p14:tracePt t="76082" x="4430713" y="3063875"/>
          <p14:tracePt t="76098" x="4421188" y="3054350"/>
          <p14:tracePt t="76106" x="4421188" y="3046413"/>
          <p14:tracePt t="76114" x="4413250" y="3036888"/>
          <p14:tracePt t="76130" x="4403725" y="3036888"/>
          <p14:tracePt t="76138" x="4394200" y="3009900"/>
          <p14:tracePt t="76148" x="4384675" y="2990850"/>
          <p14:tracePt t="76159" x="4376738" y="2982913"/>
          <p14:tracePt t="76162" x="4367213" y="2973388"/>
          <p14:tracePt t="76170" x="4367213" y="2963863"/>
          <p14:tracePt t="76178" x="4367213" y="2954338"/>
          <p14:tracePt t="76186" x="4367213" y="2936875"/>
          <p14:tracePt t="76194" x="4367213" y="2917825"/>
          <p14:tracePt t="76202" x="4357688" y="2917825"/>
          <p14:tracePt t="76210" x="4357688" y="2900363"/>
          <p14:tracePt t="76218" x="4357688" y="2881313"/>
          <p14:tracePt t="76226" x="4357688" y="2873375"/>
          <p14:tracePt t="76234" x="4357688" y="2854325"/>
          <p14:tracePt t="76242" x="4357688" y="2836863"/>
          <p14:tracePt t="76250" x="4357688" y="2827338"/>
          <p14:tracePt t="76275" x="4357688" y="2817813"/>
          <p14:tracePt t="76283" x="4357688" y="2800350"/>
          <p14:tracePt t="76291" x="4367213" y="2781300"/>
          <p14:tracePt t="76299" x="4384675" y="2771775"/>
          <p14:tracePt t="76306" x="4430713" y="2763838"/>
          <p14:tracePt t="76314" x="4467225" y="2735263"/>
          <p14:tracePt t="76322" x="4530725" y="2727325"/>
          <p14:tracePt t="76330" x="4594225" y="2717800"/>
          <p14:tracePt t="76338" x="4667250" y="2698750"/>
          <p14:tracePt t="76346" x="4740275" y="2698750"/>
          <p14:tracePt t="76354" x="4822825" y="2671763"/>
          <p14:tracePt t="76362" x="4859338" y="2671763"/>
          <p14:tracePt t="76370" x="4913313" y="2662238"/>
          <p14:tracePt t="76378" x="4978400" y="2654300"/>
          <p14:tracePt t="76386" x="5005388" y="2654300"/>
          <p14:tracePt t="76394" x="5032375" y="2654300"/>
          <p14:tracePt t="76402" x="5078413" y="2644775"/>
          <p14:tracePt t="76410" x="5105400" y="2644775"/>
          <p14:tracePt t="76418" x="5132388" y="2644775"/>
          <p14:tracePt t="76426" x="5151438" y="2644775"/>
          <p14:tracePt t="76434" x="5168900" y="2644775"/>
          <p14:tracePt t="76442" x="5178425" y="2644775"/>
          <p14:tracePt t="76450" x="5195888" y="2644775"/>
          <p14:tracePt t="76458" x="5205413" y="2644775"/>
          <p14:tracePt t="76482" x="5214938" y="2644775"/>
          <p14:tracePt t="76491" x="5232400" y="2644775"/>
          <p14:tracePt t="76498" x="5241925" y="2644775"/>
          <p14:tracePt t="76508" x="5251450" y="2644775"/>
          <p14:tracePt t="76515" x="5260975" y="2644775"/>
          <p14:tracePt t="76523" x="5297488" y="2662238"/>
          <p14:tracePt t="76539" x="5305425" y="2662238"/>
          <p14:tracePt t="76547" x="5314950" y="2671763"/>
          <p14:tracePt t="76563" x="5324475" y="2681288"/>
          <p14:tracePt t="76571" x="5324475" y="2690813"/>
          <p14:tracePt t="76579" x="5324475" y="2698750"/>
          <p14:tracePt t="76586" x="5334000" y="2708275"/>
          <p14:tracePt t="76595" x="5334000" y="2717800"/>
          <p14:tracePt t="76602" x="5334000" y="2727325"/>
          <p14:tracePt t="76610" x="5334000" y="2735263"/>
          <p14:tracePt t="76618" x="5334000" y="2744788"/>
          <p14:tracePt t="76626" x="5334000" y="2754313"/>
          <p14:tracePt t="76634" x="5334000" y="2781300"/>
          <p14:tracePt t="76645" x="5334000" y="2790825"/>
          <p14:tracePt t="76650" x="5334000" y="2800350"/>
          <p14:tracePt t="76659" x="5334000" y="2817813"/>
          <p14:tracePt t="76668" x="5334000" y="2827338"/>
          <p14:tracePt t="76675" x="5324475" y="2844800"/>
          <p14:tracePt t="76682" x="5324475" y="2854325"/>
          <p14:tracePt t="76691" x="5324475" y="2873375"/>
          <p14:tracePt t="76698" x="5324475" y="2881313"/>
          <p14:tracePt t="76706" x="5324475" y="2900363"/>
          <p14:tracePt t="76730" x="5314950" y="2900363"/>
          <p14:tracePt t="76802" x="5305425" y="2917825"/>
          <p14:tracePt t="76811" x="5297488" y="2927350"/>
          <p14:tracePt t="76818" x="5268913" y="2954338"/>
          <p14:tracePt t="76826" x="5251450" y="2963863"/>
          <p14:tracePt t="76834" x="5214938" y="2982913"/>
          <p14:tracePt t="76843" x="5187950" y="3017838"/>
          <p14:tracePt t="76853" x="5159375" y="3027363"/>
          <p14:tracePt t="76858" x="5141913" y="3046413"/>
          <p14:tracePt t="76869" x="5105400" y="3054350"/>
          <p14:tracePt t="76876" x="5086350" y="3063875"/>
          <p14:tracePt t="76883" x="5059363" y="3073400"/>
          <p14:tracePt t="76893" x="5041900" y="3090863"/>
          <p14:tracePt t="76909" x="5014913" y="3109913"/>
          <p14:tracePt t="76916" x="5005388" y="3109913"/>
          <p14:tracePt t="76924" x="4995863" y="3109913"/>
          <p14:tracePt t="76931" x="4986338" y="3109913"/>
          <p14:tracePt t="76939" x="4959350" y="3109913"/>
          <p14:tracePt t="76947" x="4941888" y="3109913"/>
          <p14:tracePt t="76956" x="4886325" y="3109913"/>
          <p14:tracePt t="76963" x="4849813" y="3109913"/>
          <p14:tracePt t="76971" x="4803775" y="3109913"/>
          <p14:tracePt t="76980" x="4786313" y="3109913"/>
          <p14:tracePt t="76987" x="4749800" y="3100388"/>
          <p14:tracePt t="76995" x="4740275" y="3100388"/>
          <p14:tracePt t="77003" x="4730750" y="3100388"/>
          <p14:tracePt t="77011" x="4722813" y="3100388"/>
          <p14:tracePt t="77019" x="4713288" y="3090863"/>
          <p14:tracePt t="77043" x="4703763" y="3082925"/>
          <p14:tracePt t="77058" x="4703763" y="3073400"/>
          <p14:tracePt t="77068" x="4703763" y="3063875"/>
          <p14:tracePt t="77075" x="4703763" y="3046413"/>
          <p14:tracePt t="77083" x="4703763" y="3017838"/>
          <p14:tracePt t="77092" x="4703763" y="3009900"/>
          <p14:tracePt t="77099" x="4703763" y="2982913"/>
          <p14:tracePt t="77107" x="4703763" y="2963863"/>
          <p14:tracePt t="77114" x="4703763" y="2936875"/>
          <p14:tracePt t="77122" x="4695825" y="2927350"/>
          <p14:tracePt t="77130" x="4695825" y="2917825"/>
          <p14:tracePt t="77138" x="4695825" y="2900363"/>
          <p14:tracePt t="77146" x="4695825" y="2890838"/>
          <p14:tracePt t="77159" x="4695825" y="2881313"/>
          <p14:tracePt t="77162" x="4695825" y="2873375"/>
          <p14:tracePt t="77170" x="4695825" y="2854325"/>
          <p14:tracePt t="77188" x="4695825" y="2836863"/>
          <p14:tracePt t="77203" x="4695825" y="2817813"/>
          <p14:tracePt t="77211" x="4713288" y="2790825"/>
          <p14:tracePt t="77218" x="4722813" y="2790825"/>
          <p14:tracePt t="77226" x="4730750" y="2781300"/>
          <p14:tracePt t="77234" x="4740275" y="2754313"/>
          <p14:tracePt t="77243" x="4749800" y="2744788"/>
          <p14:tracePt t="77250" x="4759325" y="2735263"/>
          <p14:tracePt t="77258" x="4776788" y="2717800"/>
          <p14:tracePt t="77266" x="4786313" y="2708275"/>
          <p14:tracePt t="77275" x="4795838" y="2698750"/>
          <p14:tracePt t="77282" x="4813300" y="2698750"/>
          <p14:tracePt t="77314" x="4832350" y="2671763"/>
          <p14:tracePt t="77330" x="4859338" y="2662238"/>
          <p14:tracePt t="77338" x="4886325" y="2654300"/>
          <p14:tracePt t="77349" x="4905375" y="2644775"/>
          <p14:tracePt t="77355" x="4968875" y="2635250"/>
          <p14:tracePt t="77364" x="5014913" y="2608263"/>
          <p14:tracePt t="77371" x="5049838" y="2608263"/>
          <p14:tracePt t="77379" x="5068888" y="2608263"/>
          <p14:tracePt t="77387" x="5105400" y="2608263"/>
          <p14:tracePt t="77396" x="5141913" y="2608263"/>
          <p14:tracePt t="77403" x="5159375" y="2608263"/>
          <p14:tracePt t="77411" x="5187950" y="2608263"/>
          <p14:tracePt t="77418" x="5195888" y="2608263"/>
          <p14:tracePt t="77428" x="5205413" y="2608263"/>
          <p14:tracePt t="77434" x="5232400" y="2617788"/>
          <p14:tracePt t="77444" x="5251450" y="2625725"/>
          <p14:tracePt t="77459" x="5260975" y="2635250"/>
          <p14:tracePt t="77466" x="5278438" y="2654300"/>
          <p14:tracePt t="77482" x="5287963" y="2662238"/>
          <p14:tracePt t="77498" x="5287963" y="2671763"/>
          <p14:tracePt t="77506" x="5287963" y="2690813"/>
          <p14:tracePt t="77514" x="5287963" y="2698750"/>
          <p14:tracePt t="77522" x="5297488" y="2698750"/>
          <p14:tracePt t="77546" x="5297488" y="2727325"/>
          <p14:tracePt t="77562" x="5305425" y="2735263"/>
          <p14:tracePt t="77578" x="5305425" y="2744788"/>
          <p14:tracePt t="77586" x="5305425" y="2754313"/>
          <p14:tracePt t="77594" x="5305425" y="2771775"/>
          <p14:tracePt t="77610" x="5305425" y="2790825"/>
          <p14:tracePt t="77618" x="5305425" y="2808288"/>
          <p14:tracePt t="77626" x="5305425" y="2827338"/>
          <p14:tracePt t="77634" x="5305425" y="2836863"/>
          <p14:tracePt t="77642" x="5305425" y="2863850"/>
          <p14:tracePt t="77650" x="5305425" y="2881313"/>
          <p14:tracePt t="77658" x="5305425" y="2909888"/>
          <p14:tracePt t="77667" x="5305425" y="2917825"/>
          <p14:tracePt t="77675" x="5305425" y="2927350"/>
          <p14:tracePt t="77683" x="5305425" y="2946400"/>
          <p14:tracePt t="77725" x="5305425" y="2954338"/>
          <p14:tracePt t="77739" x="5305425" y="2963863"/>
          <p14:tracePt t="77746" x="5297488" y="2982913"/>
          <p14:tracePt t="77754" x="5278438" y="3000375"/>
          <p14:tracePt t="77762" x="5268913" y="3009900"/>
          <p14:tracePt t="77770" x="5241925" y="3017838"/>
          <p14:tracePt t="77778" x="5224463" y="3036888"/>
          <p14:tracePt t="77786" x="5168900" y="3063875"/>
          <p14:tracePt t="77795" x="5105400" y="3073400"/>
          <p14:tracePt t="77802" x="5041900" y="3109913"/>
          <p14:tracePt t="77810" x="4986338" y="3119438"/>
          <p14:tracePt t="77818" x="4941888" y="3136900"/>
          <p14:tracePt t="77826" x="4876800" y="3155950"/>
          <p14:tracePt t="77834" x="4868863" y="3155950"/>
          <p14:tracePt t="77843" x="4840288" y="3163888"/>
          <p14:tracePt t="78028" x="4832350" y="3163888"/>
          <p14:tracePt t="78036" x="4803775" y="3163888"/>
          <p14:tracePt t="78043" x="4767263" y="3146425"/>
          <p14:tracePt t="78052" x="4740275" y="3127375"/>
          <p14:tracePt t="78060" x="4722813" y="3090863"/>
          <p14:tracePt t="78067" x="4686300" y="3046413"/>
          <p14:tracePt t="78076" x="4676775" y="3017838"/>
          <p14:tracePt t="78082" x="4667250" y="2990850"/>
          <p14:tracePt t="78091" x="4667250" y="2954338"/>
          <p14:tracePt t="78098" x="4649788" y="2936875"/>
          <p14:tracePt t="78106" x="4640263" y="2900363"/>
          <p14:tracePt t="78122" x="4640263" y="2873375"/>
          <p14:tracePt t="78130" x="4640263" y="2863850"/>
          <p14:tracePt t="78161" x="4640263" y="2854325"/>
          <p14:tracePt t="78236" x="4640263" y="2827338"/>
          <p14:tracePt t="78243" x="4640263" y="2817813"/>
          <p14:tracePt t="78250" x="4640263" y="2808288"/>
          <p14:tracePt t="78258" x="4640263" y="2800350"/>
          <p14:tracePt t="78267" x="4659313" y="2771775"/>
          <p14:tracePt t="78276" x="4686300" y="2754313"/>
          <p14:tracePt t="78282" x="4703763" y="2744788"/>
          <p14:tracePt t="78291" x="4749800" y="2727325"/>
          <p14:tracePt t="78298" x="4822825" y="2698750"/>
          <p14:tracePt t="78306" x="4868863" y="2698750"/>
          <p14:tracePt t="78314" x="4922838" y="2690813"/>
          <p14:tracePt t="78322" x="4986338" y="2662238"/>
          <p14:tracePt t="78330" x="5022850" y="2662238"/>
          <p14:tracePt t="78338" x="5068888" y="2662238"/>
          <p14:tracePt t="78346" x="5122863" y="2654300"/>
          <p14:tracePt t="78356" x="5141913" y="2654300"/>
          <p14:tracePt t="78365" x="5168900" y="2654300"/>
          <p14:tracePt t="78371" x="5178425" y="2654300"/>
          <p14:tracePt t="78383" x="5187950" y="2654300"/>
          <p14:tracePt t="78475" x="5195888" y="2654300"/>
          <p14:tracePt t="78493" x="5224463" y="2654300"/>
          <p14:tracePt t="78516" x="5232400" y="2662238"/>
          <p14:tracePt t="78523" x="5232400" y="2681288"/>
          <p14:tracePt t="78530" x="5241925" y="2698750"/>
          <p14:tracePt t="78538" x="5241925" y="2708275"/>
          <p14:tracePt t="78546" x="5241925" y="2727325"/>
          <p14:tracePt t="78554" x="5241925" y="2735263"/>
          <p14:tracePt t="78570" x="5241925" y="2744788"/>
          <p14:tracePt t="78610" x="5241925" y="2763838"/>
          <p14:tracePt t="78618" x="5241925" y="2771775"/>
          <p14:tracePt t="78626" x="5241925" y="2781300"/>
          <p14:tracePt t="78645" x="5241925" y="2790825"/>
          <p14:tracePt t="78658" x="5241925" y="2808288"/>
          <p14:tracePt t="79454" x="5268913" y="2827338"/>
          <p14:tracePt t="79459" x="5324475" y="2844800"/>
          <p14:tracePt t="79469" x="5387975" y="2863850"/>
          <p14:tracePt t="79476" x="5461000" y="2863850"/>
          <p14:tracePt t="79482" x="5507038" y="2881313"/>
          <p14:tracePt t="79491" x="5561013" y="2881313"/>
          <p14:tracePt t="79498" x="5607050" y="2881313"/>
          <p14:tracePt t="79506" x="5624513" y="2881313"/>
          <p14:tracePt t="79514" x="5643563" y="2881313"/>
          <p14:tracePt t="79522" x="5653088" y="2881313"/>
          <p14:tracePt t="79530" x="5661025" y="2881313"/>
          <p14:tracePt t="79538" x="5680075" y="2873375"/>
          <p14:tracePt t="79546" x="5688013" y="2863850"/>
          <p14:tracePt t="79554" x="5697538" y="2854325"/>
          <p14:tracePt t="79562" x="5716588" y="2836863"/>
          <p14:tracePt t="79580" x="5724525" y="2827338"/>
          <p14:tracePt t="79587" x="5734050" y="2827338"/>
          <p14:tracePt t="79598" x="5734050" y="2817813"/>
          <p14:tracePt t="79627" x="5761038" y="2817813"/>
          <p14:tracePt t="79635" x="5780088" y="2817813"/>
          <p14:tracePt t="79643" x="5826125" y="2817813"/>
          <p14:tracePt t="79650" x="5843588" y="2817813"/>
          <p14:tracePt t="79659" x="5880100" y="2836863"/>
          <p14:tracePt t="79666" x="5926138" y="2844800"/>
          <p14:tracePt t="79675" x="5943600" y="2863850"/>
          <p14:tracePt t="79682" x="5989638" y="2881313"/>
          <p14:tracePt t="79692" x="6016625" y="2909888"/>
          <p14:tracePt t="79700" x="6035675" y="2917825"/>
          <p14:tracePt t="79709" x="6043613" y="2927350"/>
          <p14:tracePt t="79715" x="6053138" y="2927350"/>
          <p14:tracePt t="80050" x="6053138" y="2936875"/>
          <p14:tracePt t="80058" x="5907088" y="2954338"/>
          <p14:tracePt t="80066" x="5616575" y="3009900"/>
          <p14:tracePt t="80074" x="5205413" y="3009900"/>
          <p14:tracePt t="80082" x="4676775" y="3054350"/>
          <p14:tracePt t="80091" x="4430713" y="3027363"/>
          <p14:tracePt t="80098" x="4057650" y="3027363"/>
          <p14:tracePt t="80106" x="3609975" y="3027363"/>
          <p14:tracePt t="80114" x="3346450" y="3027363"/>
          <p14:tracePt t="80122" x="3144838" y="3027363"/>
          <p14:tracePt t="80130" x="2971800" y="3027363"/>
          <p14:tracePt t="80138" x="2871788" y="3027363"/>
          <p14:tracePt t="80146" x="2781300" y="3027363"/>
          <p14:tracePt t="80211" x="2744788" y="3027363"/>
          <p14:tracePt t="80218" x="2671763" y="3027363"/>
          <p14:tracePt t="80227" x="2579688" y="3027363"/>
          <p14:tracePt t="80234" x="2379663" y="3046413"/>
          <p14:tracePt t="80242" x="2214563" y="3046413"/>
          <p14:tracePt t="80250" x="2051050" y="3046413"/>
          <p14:tracePt t="80259" x="1868488" y="3046413"/>
          <p14:tracePt t="80266" x="1704975" y="3046413"/>
          <p14:tracePt t="80275" x="1612900" y="3046413"/>
          <p14:tracePt t="80282" x="1558925" y="3046413"/>
          <p14:tracePt t="80291" x="1531938" y="3046413"/>
          <p14:tracePt t="80460" x="1541463" y="3036888"/>
          <p14:tracePt t="80468" x="1549400" y="3017838"/>
          <p14:tracePt t="80476" x="1576388" y="3009900"/>
          <p14:tracePt t="80482" x="1604963" y="2990850"/>
          <p14:tracePt t="80492" x="1622425" y="2973388"/>
          <p14:tracePt t="80498" x="1649413" y="2963863"/>
          <p14:tracePt t="80507" x="1685925" y="2927350"/>
          <p14:tracePt t="80514" x="1731963" y="2909888"/>
          <p14:tracePt t="80522" x="1758950" y="2890838"/>
          <p14:tracePt t="80530" x="1804988" y="2863850"/>
          <p14:tracePt t="80538" x="1824038" y="2854325"/>
          <p14:tracePt t="80546" x="1851025" y="2836863"/>
          <p14:tracePt t="80554" x="1887538" y="2817813"/>
          <p14:tracePt t="81071" x="1895475" y="2817813"/>
          <p14:tracePt t="81074" x="1895475" y="2827338"/>
          <p14:tracePt t="81084" x="1878013" y="2863850"/>
          <p14:tracePt t="81092" x="1878013" y="2890838"/>
          <p14:tracePt t="81098" x="1878013" y="2927350"/>
          <p14:tracePt t="81107" x="1868488" y="2963863"/>
          <p14:tracePt t="81114" x="1868488" y="2990850"/>
          <p14:tracePt t="81122" x="1868488" y="3017838"/>
          <p14:tracePt t="81130" x="1860550" y="3063875"/>
          <p14:tracePt t="81138" x="1860550" y="3082925"/>
          <p14:tracePt t="81147" x="1860550" y="3109913"/>
          <p14:tracePt t="81162" x="1860550" y="3146425"/>
          <p14:tracePt t="81171" x="1860550" y="3163888"/>
          <p14:tracePt t="81179" x="1860550" y="3182938"/>
          <p14:tracePt t="81187" x="1860550" y="3200400"/>
          <p14:tracePt t="81195" x="1860550" y="3209925"/>
          <p14:tracePt t="81203" x="1851025" y="3228975"/>
          <p14:tracePt t="81212" x="1851025" y="3246438"/>
          <p14:tracePt t="81219" x="1831975" y="3273425"/>
          <p14:tracePt t="81651" x="1831975" y="3282950"/>
          <p14:tracePt t="81667" x="1831975" y="3292475"/>
          <p14:tracePt t="81683" x="1831975" y="3302000"/>
          <p14:tracePt t="81692" x="1831975" y="3309938"/>
          <p14:tracePt t="81709" x="1831975" y="3328988"/>
          <p14:tracePt t="81715" x="1831975" y="3338513"/>
          <p14:tracePt t="82602" x="1841500" y="3346450"/>
          <p14:tracePt t="87618" x="1868488" y="3319463"/>
          <p14:tracePt t="87627" x="1868488" y="3292475"/>
          <p14:tracePt t="87635" x="1868488" y="3273425"/>
          <p14:tracePt t="87644" x="1878013" y="3200400"/>
          <p14:tracePt t="87651" x="1887538" y="3163888"/>
          <p14:tracePt t="87660" x="1887538" y="3127375"/>
          <p14:tracePt t="87667" x="1887538" y="3090863"/>
          <p14:tracePt t="87675" x="1887538" y="3063875"/>
          <p14:tracePt t="87683" x="1887538" y="3017838"/>
          <p14:tracePt t="87692" x="1887538" y="2990850"/>
          <p14:tracePt t="87698" x="1887538" y="2973388"/>
          <p14:tracePt t="87707" x="1887538" y="2946400"/>
          <p14:tracePt t="87714" x="1887538" y="2927350"/>
          <p14:tracePt t="87722" x="1887538" y="2900363"/>
          <p14:tracePt t="87730" x="1887538" y="2890838"/>
          <p14:tracePt t="87738" x="1887538" y="2881313"/>
          <p14:tracePt t="87746" x="1887538" y="2873375"/>
          <p14:tracePt t="87754" x="1878013" y="2836863"/>
          <p14:tracePt t="87771" x="1878013" y="2800350"/>
          <p14:tracePt t="87778" x="1860550" y="2781300"/>
          <p14:tracePt t="87787" x="1860550" y="2763838"/>
          <p14:tracePt t="87794" x="1860550" y="2754313"/>
          <p14:tracePt t="87802" x="1851025" y="2727325"/>
          <p14:tracePt t="87810" x="1831975" y="2690813"/>
          <p14:tracePt t="87818" x="1824038" y="2690813"/>
          <p14:tracePt t="87826" x="1814513" y="2662238"/>
          <p14:tracePt t="87834" x="1804988" y="2644775"/>
          <p14:tracePt t="87842" x="1787525" y="2617788"/>
          <p14:tracePt t="87867" x="1787525" y="2608263"/>
          <p14:tracePt t="87876" x="1778000" y="2598738"/>
          <p14:tracePt t="87895" x="1778000" y="2581275"/>
          <p14:tracePt t="87912" x="1768475" y="2571750"/>
          <p14:tracePt t="87940" x="1758950" y="2562225"/>
          <p14:tracePt t="87987" x="1758950" y="2544763"/>
          <p14:tracePt t="87994" x="1758950" y="2535238"/>
          <p14:tracePt t="88002" x="1751013" y="2525713"/>
          <p14:tracePt t="88010" x="1741488" y="2517775"/>
          <p14:tracePt t="88018" x="1731963" y="2508250"/>
          <p14:tracePt t="88026" x="1731963" y="2498725"/>
          <p14:tracePt t="88034" x="1722438" y="2498725"/>
          <p14:tracePt t="88042" x="1714500" y="2489200"/>
          <p14:tracePt t="88050" x="1695450" y="2471738"/>
          <p14:tracePt t="88058" x="1695450" y="2462213"/>
          <p14:tracePt t="88066" x="1685925" y="2452688"/>
          <p14:tracePt t="88076" x="1677988" y="2444750"/>
          <p14:tracePt t="88090" x="1658938" y="2416175"/>
          <p14:tracePt t="88098" x="1649413" y="2408238"/>
          <p14:tracePt t="88114" x="1649413" y="2398713"/>
          <p14:tracePt t="88123" x="1641475" y="2379663"/>
          <p14:tracePt t="88130" x="1612900" y="2362200"/>
          <p14:tracePt t="88146" x="1612900" y="2352675"/>
          <p14:tracePt t="88177" x="1604963" y="2325688"/>
          <p14:tracePt t="88347" x="1595438" y="2316163"/>
          <p14:tracePt t="88442" x="1576388" y="2335213"/>
          <p14:tracePt t="88450" x="1568450" y="2343150"/>
          <p14:tracePt t="88458" x="1558925" y="2362200"/>
          <p14:tracePt t="88466" x="1549400" y="2379663"/>
          <p14:tracePt t="88474" x="1531938" y="2398713"/>
          <p14:tracePt t="88482" x="1522413" y="2408238"/>
          <p14:tracePt t="88490" x="1512888" y="2435225"/>
          <p14:tracePt t="88498" x="1504950" y="2452688"/>
          <p14:tracePt t="88507" x="1495425" y="2471738"/>
          <p14:tracePt t="88514" x="1485900" y="2489200"/>
          <p14:tracePt t="88523" x="1476375" y="2498725"/>
          <p14:tracePt t="88530" x="1468438" y="2508250"/>
          <p14:tracePt t="88539" x="1458913" y="2508250"/>
          <p14:tracePt t="88546" x="1458913" y="2525713"/>
          <p14:tracePt t="88554" x="1439863" y="2544763"/>
          <p14:tracePt t="88578" x="1431925" y="2562225"/>
          <p14:tracePt t="88629" x="1431925" y="2571750"/>
          <p14:tracePt t="88669" x="1422400" y="2589213"/>
          <p14:tracePt t="88684" x="1422400" y="2598738"/>
          <p14:tracePt t="88692" x="1412875" y="2617788"/>
          <p14:tracePt t="88700" x="1412875" y="2625725"/>
          <p14:tracePt t="88710" x="1395413" y="2644775"/>
          <p14:tracePt t="88716" x="1395413" y="2662238"/>
          <p14:tracePt t="88734" x="1395413" y="2671763"/>
          <p14:tracePt t="88742" x="1385888" y="2698750"/>
          <p14:tracePt t="88748" x="1385888" y="2708275"/>
          <p14:tracePt t="88755" x="1376363" y="2717800"/>
          <p14:tracePt t="88762" x="1358900" y="2754313"/>
          <p14:tracePt t="88778" x="1358900" y="2763838"/>
          <p14:tracePt t="88786" x="1358900" y="2771775"/>
          <p14:tracePt t="88802" x="1349375" y="2800350"/>
          <p14:tracePt t="90306" x="1349375" y="2808288"/>
          <p14:tracePt t="90330" x="1349375" y="2827338"/>
          <p14:tracePt t="90338" x="1339850" y="2836863"/>
          <p14:tracePt t="90458" x="1339850" y="2844800"/>
          <p14:tracePt t="90474" x="1330325" y="2854325"/>
          <p14:tracePt t="93460" x="1385888" y="2844800"/>
          <p14:tracePt t="93468" x="1485900" y="2800350"/>
          <p14:tracePt t="93475" x="1558925" y="2771775"/>
          <p14:tracePt t="93482" x="1641475" y="2744788"/>
          <p14:tracePt t="93491" x="1741488" y="2690813"/>
          <p14:tracePt t="93498" x="1814513" y="2662238"/>
          <p14:tracePt t="93507" x="1878013" y="2635250"/>
          <p14:tracePt t="93516" x="1941513" y="2617788"/>
          <p14:tracePt t="93525" x="2014538" y="2598738"/>
          <p14:tracePt t="93532" x="2078038" y="2562225"/>
          <p14:tracePt t="93542" x="2143125" y="2554288"/>
          <p14:tracePt t="93548" x="2214563" y="2535238"/>
          <p14:tracePt t="93557" x="2333625" y="2498725"/>
          <p14:tracePt t="93563" x="2406650" y="2481263"/>
          <p14:tracePt t="93571" x="2525713" y="2444750"/>
          <p14:tracePt t="93578" x="2598738" y="2425700"/>
          <p14:tracePt t="93586" x="2679700" y="2416175"/>
          <p14:tracePt t="93594" x="2725738" y="2379663"/>
          <p14:tracePt t="93602" x="2762250" y="2379663"/>
          <p14:tracePt t="93610" x="2825750" y="2371725"/>
          <p14:tracePt t="93618" x="2844800" y="2371725"/>
          <p14:tracePt t="93626" x="2881313" y="2352675"/>
          <p14:tracePt t="93634" x="2898775" y="2343150"/>
          <p14:tracePt t="93650" x="2917825" y="2343150"/>
          <p14:tracePt t="93924" x="2925763" y="2343150"/>
          <p14:tracePt t="94356" x="2990850" y="2325688"/>
          <p14:tracePt t="94365" x="3100388" y="2325688"/>
          <p14:tracePt t="94372" x="3227388" y="2325688"/>
          <p14:tracePt t="94380" x="3336925" y="2325688"/>
          <p14:tracePt t="94388" x="3427413" y="2325688"/>
          <p14:tracePt t="94397" x="3463925" y="2325688"/>
          <p14:tracePt t="94404" x="3500438" y="2325688"/>
          <p14:tracePt t="94467" x="3509963" y="2325688"/>
          <p14:tracePt t="94475" x="3536950" y="2325688"/>
          <p14:tracePt t="94483" x="3582988" y="2325688"/>
          <p14:tracePt t="94490" x="3609975" y="2325688"/>
          <p14:tracePt t="94500" x="3646488" y="2325688"/>
          <p14:tracePt t="94508" x="3683000" y="2325688"/>
          <p14:tracePt t="94515" x="3692525" y="2325688"/>
          <p14:tracePt t="94526" x="3702050" y="2325688"/>
          <p14:tracePt t="94532" x="3729038" y="2325688"/>
          <p14:tracePt t="95282" x="3738563" y="2325688"/>
          <p14:tracePt t="95290" x="3738563" y="2335213"/>
          <p14:tracePt t="95298" x="3729038" y="2343150"/>
          <p14:tracePt t="95306" x="3709988" y="2362200"/>
          <p14:tracePt t="95316" x="3692525" y="2371725"/>
          <p14:tracePt t="95325" x="3673475" y="2379663"/>
          <p14:tracePt t="95332" x="3646488" y="2389188"/>
          <p14:tracePt t="95356" x="3636963" y="2398713"/>
          <p14:tracePt t="95547" x="3636963" y="2408238"/>
          <p14:tracePt t="95555" x="3709988" y="2408238"/>
          <p14:tracePt t="95563" x="3892550" y="2379663"/>
          <p14:tracePt t="95571" x="4057650" y="2371725"/>
          <p14:tracePt t="95578" x="4221163" y="2335213"/>
          <p14:tracePt t="95587" x="4394200" y="2306638"/>
          <p14:tracePt t="95595" x="4613275" y="2289175"/>
          <p14:tracePt t="95603" x="4832350" y="2243138"/>
          <p14:tracePt t="95610" x="4995863" y="2225675"/>
          <p14:tracePt t="95618" x="5178425" y="2216150"/>
          <p14:tracePt t="95626" x="5334000" y="2170113"/>
          <p14:tracePt t="95634" x="5461000" y="2152650"/>
          <p14:tracePt t="95643" x="5551488" y="2143125"/>
          <p14:tracePt t="95650" x="5643563" y="2143125"/>
          <p14:tracePt t="95658" x="5688013" y="2116138"/>
          <p14:tracePt t="95666" x="5707063" y="2116138"/>
          <p14:tracePt t="95674" x="5753100" y="2097088"/>
          <p14:tracePt t="95682" x="5761038" y="2097088"/>
          <p14:tracePt t="95690" x="5797550" y="2089150"/>
          <p14:tracePt t="95698" x="5816600" y="2070100"/>
          <p14:tracePt t="95706" x="5862638" y="2052638"/>
          <p14:tracePt t="95714" x="5935663" y="2043113"/>
          <p14:tracePt t="95725" x="6016625" y="2016125"/>
          <p14:tracePt t="95731" x="6108700" y="1987550"/>
          <p14:tracePt t="95741" x="6226175" y="1979613"/>
          <p14:tracePt t="95747" x="6354763" y="1960563"/>
          <p14:tracePt t="95757" x="6500813" y="1933575"/>
          <p14:tracePt t="95763" x="6627813" y="1914525"/>
          <p14:tracePt t="95772" x="6754813" y="1906588"/>
          <p14:tracePt t="95779" x="6837363" y="1887538"/>
          <p14:tracePt t="95787" x="6892925" y="1887538"/>
          <p14:tracePt t="95796" x="6937375" y="1870075"/>
          <p14:tracePt t="95859" x="6946900" y="1860550"/>
          <p14:tracePt t="96204" x="6929438" y="1860550"/>
          <p14:tracePt t="96212" x="6800850" y="1860550"/>
          <p14:tracePt t="96221" x="6618288" y="1860550"/>
          <p14:tracePt t="96228" x="6435725" y="1878013"/>
          <p14:tracePt t="96236" x="6208713" y="1897063"/>
          <p14:tracePt t="96244" x="5916613" y="1951038"/>
          <p14:tracePt t="96253" x="5643563" y="1987550"/>
          <p14:tracePt t="96258" x="5441950" y="2006600"/>
          <p14:tracePt t="96266" x="5205413" y="2060575"/>
          <p14:tracePt t="96274" x="5022850" y="2070100"/>
          <p14:tracePt t="96282" x="4876800" y="2089150"/>
          <p14:tracePt t="96290" x="4759325" y="2116138"/>
          <p14:tracePt t="96299" x="4703763" y="2116138"/>
          <p14:tracePt t="96306" x="4676775" y="2116138"/>
          <p14:tracePt t="96316" x="4667250" y="2116138"/>
          <p14:tracePt t="96386" x="4649788" y="2125663"/>
          <p14:tracePt t="96394" x="4576763" y="2133600"/>
          <p14:tracePt t="96402" x="4503738" y="2152650"/>
          <p14:tracePt t="96410" x="4340225" y="2179638"/>
          <p14:tracePt t="96418" x="4165600" y="2206625"/>
          <p14:tracePt t="96426" x="3984625" y="2225675"/>
          <p14:tracePt t="96434" x="3783013" y="2252663"/>
          <p14:tracePt t="96442" x="3536950" y="2289175"/>
          <p14:tracePt t="96450" x="3300413" y="2306638"/>
          <p14:tracePt t="96458" x="3136900" y="2352675"/>
          <p14:tracePt t="96466" x="2954338" y="2371725"/>
          <p14:tracePt t="96475" x="2825750" y="2379663"/>
          <p14:tracePt t="96483" x="2689225" y="2416175"/>
          <p14:tracePt t="96492" x="2635250" y="2425700"/>
          <p14:tracePt t="96498" x="2562225" y="2425700"/>
          <p14:tracePt t="96506" x="2533650" y="2425700"/>
          <p14:tracePt t="96514" x="2525713" y="2435225"/>
          <p14:tracePt t="96764" x="2525713" y="2462213"/>
          <p14:tracePt t="96772" x="2562225" y="2517775"/>
          <p14:tracePt t="96779" x="2698750" y="2562225"/>
          <p14:tracePt t="96788" x="2862263" y="2625725"/>
          <p14:tracePt t="96796" x="3081338" y="2690813"/>
          <p14:tracePt t="96804" x="3373438" y="2771775"/>
          <p14:tracePt t="96812" x="3709988" y="2873375"/>
          <p14:tracePt t="96822" x="4002088" y="2936875"/>
          <p14:tracePt t="96827" x="4394200" y="3000375"/>
          <p14:tracePt t="96835" x="4895850" y="3046413"/>
          <p14:tracePt t="96843" x="5324475" y="3109913"/>
          <p14:tracePt t="96851" x="5707063" y="3155950"/>
          <p14:tracePt t="96859" x="5962650" y="3209925"/>
          <p14:tracePt t="96867" x="6299200" y="3209925"/>
          <p14:tracePt t="96875" x="6564313" y="3209925"/>
          <p14:tracePt t="96883" x="6764338" y="3228975"/>
          <p14:tracePt t="96892" x="6983413" y="3228975"/>
          <p14:tracePt t="96899" x="7146925" y="3228975"/>
          <p14:tracePt t="96908" x="7312025" y="3228975"/>
          <p14:tracePt t="96915" x="7439025" y="3228975"/>
          <p14:tracePt t="96923" x="7585075" y="3228975"/>
          <p14:tracePt t="96931" x="7694613" y="3228975"/>
          <p14:tracePt t="96940" x="7785100" y="3228975"/>
          <p14:tracePt t="96947" x="7877175" y="3228975"/>
          <p14:tracePt t="96957" x="7950200" y="3228975"/>
          <p14:tracePt t="96963" x="8023225" y="3228975"/>
          <p14:tracePt t="96971" x="8067675" y="3228975"/>
          <p14:tracePt t="96979" x="8086725" y="3228975"/>
          <p14:tracePt t="96987" x="8096250" y="3228975"/>
          <p14:tracePt t="97074" x="8104188" y="3228975"/>
          <p14:tracePt t="97306" x="8096250" y="3228975"/>
          <p14:tracePt t="97314" x="8013700" y="3228975"/>
          <p14:tracePt t="97322" x="7921625" y="3228975"/>
          <p14:tracePt t="97330" x="7777163" y="3228975"/>
          <p14:tracePt t="97339" x="7631113" y="3228975"/>
          <p14:tracePt t="97346" x="7466013" y="3228975"/>
          <p14:tracePt t="97354" x="7275513" y="3228975"/>
          <p14:tracePt t="97363" x="7110413" y="3228975"/>
          <p14:tracePt t="97371" x="6964363" y="3228975"/>
          <p14:tracePt t="97379" x="6800850" y="3228975"/>
          <p14:tracePt t="97387" x="6691313" y="3236913"/>
          <p14:tracePt t="97395" x="6591300" y="3265488"/>
          <p14:tracePt t="97403" x="6500813" y="3282950"/>
          <p14:tracePt t="97410" x="6427788" y="3282950"/>
          <p14:tracePt t="97420" x="6362700" y="3292475"/>
          <p14:tracePt t="97426" x="6326188" y="3302000"/>
          <p14:tracePt t="97434" x="6245225" y="3328988"/>
          <p14:tracePt t="97442" x="6181725" y="3338513"/>
          <p14:tracePt t="97450" x="6108700" y="3365500"/>
          <p14:tracePt t="97458" x="6007100" y="3392488"/>
          <p14:tracePt t="97466" x="5899150" y="3419475"/>
          <p14:tracePt t="97474" x="5797550" y="3438525"/>
          <p14:tracePt t="97482" x="5670550" y="3465513"/>
          <p14:tracePt t="97490" x="5524500" y="3482975"/>
          <p14:tracePt t="97498" x="5341938" y="3492500"/>
          <p14:tracePt t="97506" x="5159375" y="3538538"/>
          <p14:tracePt t="97514" x="4978400" y="3556000"/>
          <p14:tracePt t="97526" x="4767263" y="3592513"/>
          <p14:tracePt t="97530" x="4549775" y="3592513"/>
          <p14:tracePt t="97539" x="4367213" y="3592513"/>
          <p14:tracePt t="97546" x="4165600" y="3592513"/>
          <p14:tracePt t="97554" x="4002088" y="3592513"/>
          <p14:tracePt t="97562" x="3856038" y="3592513"/>
          <p14:tracePt t="97570" x="3746500" y="3592513"/>
          <p14:tracePt t="97578" x="3636963" y="3592513"/>
          <p14:tracePt t="97586" x="3582988" y="3592513"/>
          <p14:tracePt t="97594" x="3556000" y="3592513"/>
          <p14:tracePt t="97604" x="3546475" y="3592513"/>
          <p14:tracePt t="97668" x="3536950" y="3592513"/>
          <p14:tracePt t="97692" x="3519488" y="3592513"/>
          <p14:tracePt t="97700" x="3482975" y="3592513"/>
          <p14:tracePt t="97708" x="3409950" y="3592513"/>
          <p14:tracePt t="97716" x="3309938" y="3621088"/>
          <p14:tracePt t="97725" x="3236913" y="3629025"/>
          <p14:tracePt t="97732" x="3127375" y="3648075"/>
          <p14:tracePt t="97741" x="3035300" y="3648075"/>
          <p14:tracePt t="97748" x="2935288" y="3657600"/>
          <p14:tracePt t="97758" x="2862263" y="3684588"/>
          <p14:tracePt t="97764" x="2835275" y="3684588"/>
          <p14:tracePt t="97774" x="2798763" y="3694113"/>
          <p14:tracePt t="98162" x="2844800" y="3694113"/>
          <p14:tracePt t="98170" x="2944813" y="3684588"/>
          <p14:tracePt t="98178" x="3054350" y="3675063"/>
          <p14:tracePt t="98186" x="3163888" y="3657600"/>
          <p14:tracePt t="98194" x="3273425" y="3648075"/>
          <p14:tracePt t="98202" x="3400425" y="3648075"/>
          <p14:tracePt t="98210" x="3490913" y="3648075"/>
          <p14:tracePt t="98218" x="3582988" y="3648075"/>
          <p14:tracePt t="98228" x="3683000" y="3648075"/>
          <p14:tracePt t="98239" x="3719513" y="3648075"/>
          <p14:tracePt t="98244" x="3746500" y="3648075"/>
          <p14:tracePt t="98250" x="3792538" y="3648075"/>
          <p14:tracePt t="98258" x="3838575" y="3684588"/>
          <p14:tracePt t="98266" x="3846513" y="3684588"/>
          <p14:tracePt t="98274" x="3875088" y="3702050"/>
          <p14:tracePt t="98282" x="3892550" y="3721100"/>
          <p14:tracePt t="98290" x="3902075" y="3730625"/>
          <p14:tracePt t="98298" x="3911600" y="3757613"/>
          <p14:tracePt t="98309" x="3929063" y="3784600"/>
          <p14:tracePt t="98319" x="3938588" y="3794125"/>
          <p14:tracePt t="98322" x="3938588" y="3811588"/>
          <p14:tracePt t="98331" x="3948113" y="3821113"/>
          <p14:tracePt t="98339" x="3956050" y="3840163"/>
          <p14:tracePt t="98346" x="3956050" y="3857625"/>
          <p14:tracePt t="98363" x="3975100" y="3875088"/>
          <p14:tracePt t="98394" x="3975100" y="3884613"/>
          <p14:tracePt t="98494" x="3975100" y="3903663"/>
          <p14:tracePt t="98499" x="3975100" y="3930650"/>
          <p14:tracePt t="98508" x="3975100" y="3948113"/>
          <p14:tracePt t="98516" x="3975100" y="3976688"/>
          <p14:tracePt t="98529" x="3956050" y="4021138"/>
          <p14:tracePt t="98530" x="3956050" y="4049713"/>
          <p14:tracePt t="98539" x="3948113" y="4076700"/>
          <p14:tracePt t="98546" x="3948113" y="4113213"/>
          <p14:tracePt t="98554" x="3929063" y="4167188"/>
          <p14:tracePt t="98562" x="3929063" y="4195763"/>
          <p14:tracePt t="98570" x="3929063" y="4240213"/>
          <p14:tracePt t="98578" x="3919538" y="4268788"/>
          <p14:tracePt t="98586" x="3919538" y="4286250"/>
          <p14:tracePt t="98594" x="3919538" y="4313238"/>
          <p14:tracePt t="98602" x="3919538" y="4332288"/>
          <p14:tracePt t="98610" x="3919538" y="4340225"/>
          <p14:tracePt t="100282" x="3929063" y="4340225"/>
          <p14:tracePt t="100290" x="3992563" y="4313238"/>
          <p14:tracePt t="100300" x="4048125" y="4276725"/>
          <p14:tracePt t="100306" x="4102100" y="4268788"/>
          <p14:tracePt t="100314" x="4148138" y="4249738"/>
          <p14:tracePt t="100323" x="4157663" y="4240213"/>
          <p14:tracePt t="100330" x="4175125" y="4232275"/>
          <p14:tracePt t="100446" x="4184650" y="4222750"/>
          <p14:tracePt t="100469" x="4194175" y="4222750"/>
          <p14:tracePt t="100484" x="4202113" y="4222750"/>
          <p14:tracePt t="100780" x="4211638" y="4222750"/>
          <p14:tracePt t="100786" x="4211638" y="4232275"/>
          <p14:tracePt t="100795" x="4211638" y="4249738"/>
          <p14:tracePt t="100802" x="4211638" y="4259263"/>
          <p14:tracePt t="100811" x="4230688" y="4286250"/>
          <p14:tracePt t="100818" x="4238625" y="4286250"/>
          <p14:tracePt t="100834" x="4248150" y="4303713"/>
          <p14:tracePt t="100843" x="4257675" y="4313238"/>
          <p14:tracePt t="100850" x="4267200" y="4322763"/>
          <p14:tracePt t="100859" x="4275138" y="4332288"/>
          <p14:tracePt t="102004" x="4284663" y="4332288"/>
          <p14:tracePt t="102011" x="4357688" y="4313238"/>
          <p14:tracePt t="102019" x="4440238" y="4286250"/>
          <p14:tracePt t="102027" x="4540250" y="4249738"/>
          <p14:tracePt t="102037" x="4557713" y="4232275"/>
          <p14:tracePt t="102042" x="4622800" y="4149725"/>
          <p14:tracePt t="102050" x="4703763" y="4094163"/>
          <p14:tracePt t="102058" x="4767263" y="4057650"/>
          <p14:tracePt t="102066" x="4832350" y="4021138"/>
          <p14:tracePt t="102074" x="4876800" y="3976688"/>
          <p14:tracePt t="102082" x="4941888" y="3930650"/>
          <p14:tracePt t="102090" x="4959350" y="3911600"/>
          <p14:tracePt t="102098" x="4995863" y="3884613"/>
          <p14:tracePt t="102106" x="5014913" y="3867150"/>
          <p14:tracePt t="102114" x="5022850" y="3857625"/>
          <p14:tracePt t="102122" x="5041900" y="3840163"/>
          <p14:tracePt t="102131" x="5041900" y="3830638"/>
          <p14:tracePt t="102139" x="5059363" y="3811588"/>
          <p14:tracePt t="102146" x="5086350" y="3794125"/>
          <p14:tracePt t="102154" x="5105400" y="3775075"/>
          <p14:tracePt t="102162" x="5114925" y="3767138"/>
          <p14:tracePt t="102170" x="5159375" y="3738563"/>
          <p14:tracePt t="102178" x="5187950" y="3721100"/>
          <p14:tracePt t="102186" x="5251450" y="3694113"/>
          <p14:tracePt t="102194" x="5278438" y="3684588"/>
          <p14:tracePt t="102202" x="5334000" y="3665538"/>
          <p14:tracePt t="102211" x="5397500" y="3629025"/>
          <p14:tracePt t="102218" x="5441950" y="3621088"/>
          <p14:tracePt t="102226" x="5487988" y="3592513"/>
          <p14:tracePt t="102237" x="5514975" y="3565525"/>
          <p14:tracePt t="102242" x="5561013" y="3538538"/>
          <p14:tracePt t="102251" x="5597525" y="3511550"/>
          <p14:tracePt t="102259" x="5643563" y="3502025"/>
          <p14:tracePt t="102266" x="5670550" y="3465513"/>
          <p14:tracePt t="102274" x="5697538" y="3446463"/>
          <p14:tracePt t="102282" x="5743575" y="3438525"/>
          <p14:tracePt t="102290" x="5770563" y="3419475"/>
          <p14:tracePt t="102298" x="5807075" y="3392488"/>
          <p14:tracePt t="102307" x="5826125" y="3382963"/>
          <p14:tracePt t="102315" x="5853113" y="3365500"/>
          <p14:tracePt t="102323" x="5899150" y="3355975"/>
          <p14:tracePt t="102330" x="5926138" y="3346450"/>
          <p14:tracePt t="102339" x="5972175" y="3338513"/>
          <p14:tracePt t="102346" x="6026150" y="3309938"/>
          <p14:tracePt t="102355" x="6062663" y="3309938"/>
          <p14:tracePt t="102363" x="6089650" y="3302000"/>
          <p14:tracePt t="102370" x="6116638" y="3292475"/>
          <p14:tracePt t="102379" x="6162675" y="3292475"/>
          <p14:tracePt t="102397" x="6181725" y="3282950"/>
          <p14:tracePt t="102404" x="6218238" y="3282950"/>
          <p14:tracePt t="102412" x="6245225" y="3265488"/>
          <p14:tracePt t="102420" x="6272213" y="3255963"/>
          <p14:tracePt t="102431" x="6318250" y="3255963"/>
          <p14:tracePt t="102436" x="6354763" y="3255963"/>
          <p14:tracePt t="102443" x="6427788" y="3236913"/>
          <p14:tracePt t="102450" x="6500813" y="3228975"/>
          <p14:tracePt t="102459" x="6581775" y="3200400"/>
          <p14:tracePt t="102466" x="6645275" y="3192463"/>
          <p14:tracePt t="102474" x="6700838" y="3173413"/>
          <p14:tracePt t="102482" x="6746875" y="3163888"/>
          <p14:tracePt t="102490" x="6791325" y="3146425"/>
          <p14:tracePt t="102498" x="6819900" y="3127375"/>
          <p14:tracePt t="102507" x="6846888" y="3127375"/>
          <p14:tracePt t="102514" x="6856413" y="3119438"/>
          <p14:tracePt t="102522" x="6883400" y="3109913"/>
          <p14:tracePt t="102530" x="6892925" y="3100388"/>
          <p14:tracePt t="102620" x="6900863" y="3090863"/>
          <p14:tracePt t="102724" x="6929438" y="3073400"/>
          <p14:tracePt t="102732" x="6956425" y="3046413"/>
          <p14:tracePt t="102740" x="6973888" y="3036888"/>
          <p14:tracePt t="102748" x="7010400" y="3009900"/>
          <p14:tracePt t="102758" x="7037388" y="2990850"/>
          <p14:tracePt t="102771" x="7046913" y="2982913"/>
          <p14:tracePt t="102778" x="7065963" y="2973388"/>
          <p14:tracePt t="102996" x="7029450" y="2973388"/>
          <p14:tracePt t="103006" x="6892925" y="3036888"/>
          <p14:tracePt t="103013" x="6727825" y="3100388"/>
          <p14:tracePt t="103018" x="6545263" y="3146425"/>
          <p14:tracePt t="103026" x="6308725" y="3192463"/>
          <p14:tracePt t="103036" x="6153150" y="3255963"/>
          <p14:tracePt t="103042" x="5926138" y="3292475"/>
          <p14:tracePt t="103050" x="5634038" y="3346450"/>
          <p14:tracePt t="103058" x="5434013" y="3365500"/>
          <p14:tracePt t="103066" x="5195888" y="3411538"/>
          <p14:tracePt t="103074" x="4995863" y="3429000"/>
          <p14:tracePt t="103082" x="4849813" y="3438525"/>
          <p14:tracePt t="103090" x="4703763" y="3482975"/>
          <p14:tracePt t="103098" x="4594225" y="3482975"/>
          <p14:tracePt t="103111" x="4484688" y="3502025"/>
          <p14:tracePt t="103116" x="4403725" y="3511550"/>
          <p14:tracePt t="103122" x="4330700" y="3529013"/>
          <p14:tracePt t="103131" x="4257675" y="3529013"/>
          <p14:tracePt t="103139" x="4211638" y="3548063"/>
          <p14:tracePt t="103146" x="4138613" y="3548063"/>
          <p14:tracePt t="103155" x="4075113" y="3556000"/>
          <p14:tracePt t="103162" x="4038600" y="3556000"/>
          <p14:tracePt t="103170" x="3992563" y="3575050"/>
          <p14:tracePt t="103189" x="3875088" y="3584575"/>
          <p14:tracePt t="103194" x="3810000" y="3621088"/>
          <p14:tracePt t="103203" x="3775075" y="3621088"/>
          <p14:tracePt t="103210" x="3729038" y="3621088"/>
          <p14:tracePt t="103218" x="3692525" y="3629025"/>
          <p14:tracePt t="103226" x="3629025" y="3648075"/>
          <p14:tracePt t="103235" x="3563938" y="3665538"/>
          <p14:tracePt t="103242" x="3509963" y="3684588"/>
          <p14:tracePt t="103250" x="3436938" y="3684588"/>
          <p14:tracePt t="103259" x="3382963" y="3684588"/>
          <p14:tracePt t="103266" x="3300413" y="3684588"/>
          <p14:tracePt t="103275" x="3190875" y="3684588"/>
          <p14:tracePt t="103282" x="3100388" y="3684588"/>
          <p14:tracePt t="103290" x="3027363" y="3684588"/>
          <p14:tracePt t="103298" x="2935288" y="3684588"/>
          <p14:tracePt t="103306" x="2862263" y="3684588"/>
          <p14:tracePt t="103315" x="2789238" y="3684588"/>
          <p14:tracePt t="103322" x="2744788" y="3684588"/>
          <p14:tracePt t="103330" x="2735263" y="3684588"/>
          <p14:tracePt t="103627" x="2725738" y="3684588"/>
          <p14:tracePt t="103635" x="2708275" y="3702050"/>
          <p14:tracePt t="103645" x="2708275" y="3711575"/>
          <p14:tracePt t="103650" x="2698750" y="3730625"/>
          <p14:tracePt t="103659" x="2689225" y="3775075"/>
          <p14:tracePt t="103666" x="2689225" y="3784600"/>
          <p14:tracePt t="103674" x="2689225" y="3794125"/>
          <p14:tracePt t="103682" x="2679700" y="3811588"/>
          <p14:tracePt t="103723" x="2679700" y="3821113"/>
          <p14:tracePt t="103770" x="2679700" y="3840163"/>
          <p14:tracePt t="103778" x="2679700" y="3867150"/>
          <p14:tracePt t="103786" x="2652713" y="3911600"/>
          <p14:tracePt t="103794" x="2652713" y="3967163"/>
          <p14:tracePt t="103802" x="2652713" y="4021138"/>
          <p14:tracePt t="103811" x="2652713" y="4086225"/>
          <p14:tracePt t="103821" x="2652713" y="4140200"/>
          <p14:tracePt t="103828" x="2652713" y="4213225"/>
          <p14:tracePt t="103837" x="2652713" y="4268788"/>
          <p14:tracePt t="103842" x="2662238" y="4332288"/>
          <p14:tracePt t="103851" x="2671763" y="4386263"/>
          <p14:tracePt t="103858" x="2679700" y="4413250"/>
          <p14:tracePt t="103866" x="2698750" y="4449763"/>
          <p14:tracePt t="103874" x="2698750" y="4468813"/>
          <p14:tracePt t="103890" x="2698750" y="4478338"/>
          <p14:tracePt t="103906" x="2708275" y="4478338"/>
          <p14:tracePt t="104132" x="2708275" y="4514850"/>
          <p14:tracePt t="104141" x="2698750" y="4532313"/>
          <p14:tracePt t="104148" x="2698750" y="4551363"/>
          <p14:tracePt t="104155" x="2689225" y="4587875"/>
          <p14:tracePt t="104162" x="2689225" y="4605338"/>
          <p14:tracePt t="104192" x="2689225" y="4641850"/>
          <p14:tracePt t="104194" x="2689225" y="4660900"/>
          <p14:tracePt t="104202" x="2689225" y="4678363"/>
          <p14:tracePt t="104210" x="2689225" y="4697413"/>
          <p14:tracePt t="104218" x="2689225" y="4705350"/>
          <p14:tracePt t="104226" x="2689225" y="4724400"/>
          <p14:tracePt t="104242" x="2689225" y="4732338"/>
          <p14:tracePt t="104259" x="2689225" y="4741863"/>
          <p14:tracePt t="104300" x="2689225" y="4760913"/>
          <p14:tracePt t="104331" x="2689225" y="4768850"/>
          <p14:tracePt t="104338" x="2689225" y="4778375"/>
          <p14:tracePt t="104354" x="2689225" y="4797425"/>
          <p14:tracePt t="104363" x="2689225" y="4805363"/>
          <p14:tracePt t="104378" x="2689225" y="4824413"/>
          <p14:tracePt t="104386" x="2689225" y="4841875"/>
          <p14:tracePt t="104394" x="2689225" y="4851400"/>
          <p14:tracePt t="104402" x="2689225" y="4860925"/>
          <p14:tracePt t="104762" x="2689225" y="4870450"/>
          <p14:tracePt t="135088" x="2917825" y="4870450"/>
          <p14:tracePt t="135092" x="3427413" y="4787900"/>
          <p14:tracePt t="135100" x="3992563" y="4760913"/>
          <p14:tracePt t="135108" x="4484688" y="4732338"/>
          <p14:tracePt t="135117" x="4886325" y="4732338"/>
          <p14:tracePt t="135124" x="5078413" y="4705350"/>
          <p14:tracePt t="135132" x="5278438" y="4678363"/>
          <p14:tracePt t="135141" x="5368925" y="4660900"/>
          <p14:tracePt t="135148" x="5451475" y="4632325"/>
          <p14:tracePt t="135158" x="5461000" y="4632325"/>
          <p14:tracePt t="135492" x="5470525" y="4624388"/>
          <p14:tracePt t="135500" x="5514975" y="4605338"/>
          <p14:tracePt t="135508" x="5634038" y="4551363"/>
          <p14:tracePt t="135515" x="5789613" y="4468813"/>
          <p14:tracePt t="135522" x="5935663" y="4432300"/>
          <p14:tracePt t="135530" x="6099175" y="4395788"/>
          <p14:tracePt t="135539" x="6272213" y="4340225"/>
          <p14:tracePt t="135546" x="6418263" y="4276725"/>
          <p14:tracePt t="135555" x="6573838" y="4232275"/>
          <p14:tracePt t="135562" x="6718300" y="4186238"/>
          <p14:tracePt t="135570" x="6910388" y="4122738"/>
          <p14:tracePt t="135578" x="7156450" y="4086225"/>
          <p14:tracePt t="135587" x="7283450" y="4030663"/>
          <p14:tracePt t="135594" x="7348538" y="4003675"/>
          <p14:tracePt t="135602" x="7429500" y="3976688"/>
          <p14:tracePt t="135610" x="7494588" y="3957638"/>
          <p14:tracePt t="135618" x="7567613" y="3911600"/>
          <p14:tracePt t="135626" x="7602538" y="3903663"/>
          <p14:tracePt t="135635" x="7639050" y="3903663"/>
          <p14:tracePt t="135642" x="7675563" y="3894138"/>
          <p14:tracePt t="135650" x="7694613" y="3884613"/>
          <p14:tracePt t="135658" x="7721600" y="3884613"/>
          <p14:tracePt t="135666" x="7767638" y="3857625"/>
          <p14:tracePt t="135682" x="7831138" y="3848100"/>
          <p14:tracePt t="135690" x="7858125" y="3848100"/>
          <p14:tracePt t="135698" x="7931150" y="3848100"/>
          <p14:tracePt t="135706" x="8023225" y="3840163"/>
          <p14:tracePt t="135714" x="8132763" y="3840163"/>
          <p14:tracePt t="135722" x="8259763" y="3840163"/>
          <p14:tracePt t="135730" x="8386763" y="3840163"/>
          <p14:tracePt t="135738" x="8532813" y="3840163"/>
          <p14:tracePt t="135746" x="8697913" y="3840163"/>
          <p14:tracePt t="135754" x="8842375" y="3840163"/>
          <p14:tracePt t="135762" x="9007475" y="38401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95300" y="215900"/>
            <a:ext cx="8229600" cy="1143000"/>
          </a:xfrm>
        </p:spPr>
        <p:txBody>
          <a:bodyPr/>
          <a:lstStyle/>
          <a:p>
            <a:pPr eaLnBrk="1" hangingPunct="1"/>
            <a:r>
              <a:rPr lang="en-US" altLang="ja-JP" dirty="0" err="1"/>
              <a:t>lui</a:t>
            </a:r>
            <a:r>
              <a:rPr lang="ja-JP" altLang="en-US" dirty="0"/>
              <a:t>（</a:t>
            </a:r>
            <a:r>
              <a:rPr lang="en-US" altLang="ja-JP" dirty="0"/>
              <a:t>Load Upper Immediate)</a:t>
            </a:r>
          </a:p>
        </p:txBody>
      </p:sp>
      <p:sp>
        <p:nvSpPr>
          <p:cNvPr id="32771" name="Rectangle 3"/>
          <p:cNvSpPr>
            <a:spLocks noGrp="1" noChangeArrowheads="1"/>
          </p:cNvSpPr>
          <p:nvPr>
            <p:ph type="body" idx="1"/>
          </p:nvPr>
        </p:nvSpPr>
        <p:spPr/>
        <p:txBody>
          <a:bodyPr/>
          <a:lstStyle/>
          <a:p>
            <a:pPr eaLnBrk="1" hangingPunct="1">
              <a:buFontTx/>
              <a:buNone/>
            </a:pPr>
            <a:r>
              <a:rPr lang="ja-JP" altLang="en-US" dirty="0"/>
              <a:t>上位</a:t>
            </a:r>
            <a:r>
              <a:rPr lang="en-US" altLang="ja-JP" dirty="0"/>
              <a:t>20bit</a:t>
            </a:r>
            <a:r>
              <a:rPr lang="ja-JP" altLang="en-US" dirty="0"/>
              <a:t>に直値を設定する命令</a:t>
            </a:r>
            <a:endParaRPr lang="en-US" altLang="ja-JP" dirty="0"/>
          </a:p>
          <a:p>
            <a:pPr eaLnBrk="1" hangingPunct="1">
              <a:buFontTx/>
              <a:buNone/>
            </a:pPr>
            <a:r>
              <a:rPr lang="en-US" altLang="ja-JP" dirty="0" err="1"/>
              <a:t>lui</a:t>
            </a:r>
            <a:r>
              <a:rPr lang="ja-JP" altLang="en-US" dirty="0"/>
              <a:t> </a:t>
            </a:r>
            <a:r>
              <a:rPr lang="en-US" altLang="ja-JP" dirty="0" err="1"/>
              <a:t>rd</a:t>
            </a:r>
            <a:r>
              <a:rPr lang="en-US" altLang="ja-JP" dirty="0"/>
              <a:t>,</a:t>
            </a:r>
            <a:r>
              <a:rPr lang="ja-JP" altLang="en-US" dirty="0"/>
              <a:t> </a:t>
            </a:r>
            <a:r>
              <a:rPr lang="en-US" altLang="ja-JP" dirty="0" err="1"/>
              <a:t>imm</a:t>
            </a:r>
            <a:endParaRPr lang="en-US" altLang="ja-JP" dirty="0"/>
          </a:p>
          <a:p>
            <a:pPr lvl="1" eaLnBrk="1" hangingPunct="1"/>
            <a:r>
              <a:rPr lang="ja-JP" altLang="en-US" dirty="0"/>
              <a:t>下位は</a:t>
            </a:r>
            <a:r>
              <a:rPr lang="en-US" altLang="ja-JP" dirty="0"/>
              <a:t>0</a:t>
            </a:r>
            <a:r>
              <a:rPr lang="ja-JP" altLang="en-US" dirty="0"/>
              <a:t>にする</a:t>
            </a:r>
            <a:endParaRPr lang="en-US" altLang="ja-JP" dirty="0"/>
          </a:p>
          <a:p>
            <a:pPr lvl="1" eaLnBrk="1" hangingPunct="1"/>
            <a:r>
              <a:rPr lang="en-US" altLang="ja-JP" dirty="0" err="1"/>
              <a:t>lui</a:t>
            </a:r>
            <a:r>
              <a:rPr lang="en-US" altLang="ja-JP" dirty="0"/>
              <a:t> x1,5  </a:t>
            </a:r>
          </a:p>
          <a:p>
            <a:pPr lvl="1" eaLnBrk="1" hangingPunct="1"/>
            <a:endParaRPr lang="en-US" altLang="ja-JP" dirty="0"/>
          </a:p>
          <a:p>
            <a:pPr lvl="1" eaLnBrk="1" hangingPunct="1"/>
            <a:endParaRPr lang="en-US" altLang="ja-JP" dirty="0"/>
          </a:p>
          <a:p>
            <a:pPr lvl="1" eaLnBrk="1" hangingPunct="1"/>
            <a:r>
              <a:rPr lang="en-US" altLang="ja-JP" dirty="0"/>
              <a:t>x1</a:t>
            </a:r>
            <a:r>
              <a:rPr lang="ja-JP" altLang="en-US" dirty="0"/>
              <a:t>を</a:t>
            </a:r>
            <a:r>
              <a:rPr lang="en-US" altLang="ja-JP" dirty="0"/>
              <a:t>0x12345678</a:t>
            </a:r>
            <a:r>
              <a:rPr lang="ja-JP" altLang="en-US" dirty="0"/>
              <a:t>に設定せよ</a:t>
            </a:r>
            <a:endParaRPr lang="en-US" altLang="ja-JP" dirty="0"/>
          </a:p>
          <a:p>
            <a:pPr lvl="1" eaLnBrk="1" hangingPunct="1"/>
            <a:r>
              <a:rPr lang="en-US" altLang="ja-JP" dirty="0" err="1"/>
              <a:t>lui</a:t>
            </a:r>
            <a:r>
              <a:rPr lang="en-US" altLang="ja-JP" dirty="0"/>
              <a:t> x1, 0x12345</a:t>
            </a:r>
          </a:p>
          <a:p>
            <a:pPr lvl="1" eaLnBrk="1" hangingPunct="1"/>
            <a:r>
              <a:rPr lang="en-US" altLang="ja-JP" dirty="0" err="1"/>
              <a:t>ori</a:t>
            </a:r>
            <a:r>
              <a:rPr lang="en-US" altLang="ja-JP" dirty="0"/>
              <a:t> x1, 0x678</a:t>
            </a:r>
          </a:p>
          <a:p>
            <a:pPr lvl="1" eaLnBrk="1" hangingPunct="1">
              <a:buFontTx/>
              <a:buNone/>
            </a:pPr>
            <a:endParaRPr lang="en-US" altLang="ja-JP" dirty="0"/>
          </a:p>
        </p:txBody>
      </p:sp>
      <p:sp>
        <p:nvSpPr>
          <p:cNvPr id="32772" name="Rectangle 4"/>
          <p:cNvSpPr>
            <a:spLocks noChangeArrowheads="1"/>
          </p:cNvSpPr>
          <p:nvPr/>
        </p:nvSpPr>
        <p:spPr bwMode="auto">
          <a:xfrm>
            <a:off x="1305481" y="4007512"/>
            <a:ext cx="2736556"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73" name="Rectangle 5"/>
          <p:cNvSpPr>
            <a:spLocks noChangeArrowheads="1"/>
          </p:cNvSpPr>
          <p:nvPr/>
        </p:nvSpPr>
        <p:spPr bwMode="auto">
          <a:xfrm>
            <a:off x="4042037" y="4007512"/>
            <a:ext cx="22320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74" name="Text Box 6"/>
          <p:cNvSpPr txBox="1">
            <a:spLocks noChangeArrowheads="1"/>
          </p:cNvSpPr>
          <p:nvPr/>
        </p:nvSpPr>
        <p:spPr bwMode="auto">
          <a:xfrm>
            <a:off x="1325626" y="4077072"/>
            <a:ext cx="2749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00000000000000000101</a:t>
            </a:r>
          </a:p>
        </p:txBody>
      </p:sp>
      <p:sp>
        <p:nvSpPr>
          <p:cNvPr id="32775" name="Text Box 7"/>
          <p:cNvSpPr txBox="1">
            <a:spLocks noChangeArrowheads="1"/>
          </p:cNvSpPr>
          <p:nvPr/>
        </p:nvSpPr>
        <p:spPr bwMode="auto">
          <a:xfrm>
            <a:off x="4271250" y="4075258"/>
            <a:ext cx="15953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00000000000</a:t>
            </a:r>
          </a:p>
        </p:txBody>
      </p:sp>
      <p:pic>
        <p:nvPicPr>
          <p:cNvPr id="2" name="オーディオ 1">
            <a:hlinkClick r:id="" action="ppaction://media"/>
            <a:extLst>
              <a:ext uri="{FF2B5EF4-FFF2-40B4-BE49-F238E27FC236}">
                <a16:creationId xmlns:a16="http://schemas.microsoft.com/office/drawing/2014/main" id="{8208AF41-3EAA-490B-8004-C7F70A704C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74136227"/>
      </p:ext>
    </p:extLst>
  </p:cSld>
  <p:clrMapOvr>
    <a:masterClrMapping/>
  </p:clrMapOvr>
  <mc:AlternateContent xmlns:mc="http://schemas.openxmlformats.org/markup-compatibility/2006" xmlns:p14="http://schemas.microsoft.com/office/powerpoint/2010/main">
    <mc:Choice Requires="p14">
      <p:transition spd="slow" p14:dur="2000" advTm="105905"/>
    </mc:Choice>
    <mc:Fallback xmlns="">
      <p:transition spd="slow" advTm="10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1" x="8770938" y="4741863"/>
          <p14:tracePt t="369" x="8442325" y="4833938"/>
          <p14:tracePt t="377" x="8140700" y="4933950"/>
          <p14:tracePt t="385" x="7813675" y="4987925"/>
          <p14:tracePt t="394" x="7558088" y="5060950"/>
          <p14:tracePt t="400" x="7256463" y="5143500"/>
          <p14:tracePt t="410" x="7019925" y="5160963"/>
          <p14:tracePt t="417" x="6837363" y="5207000"/>
          <p14:tracePt t="425" x="6654800" y="5233988"/>
          <p14:tracePt t="433" x="6472238" y="5233988"/>
          <p14:tracePt t="442" x="6391275" y="5262563"/>
          <p14:tracePt t="449" x="6281738" y="5262563"/>
          <p14:tracePt t="457" x="6226175" y="5262563"/>
          <p14:tracePt t="465" x="6208713" y="5262563"/>
          <p14:tracePt t="560" x="6199188" y="5262563"/>
          <p14:tracePt t="576" x="6172200" y="5233988"/>
          <p14:tracePt t="584" x="6162675" y="5226050"/>
          <p14:tracePt t="592" x="6162675" y="5207000"/>
          <p14:tracePt t="600" x="6153150" y="5189538"/>
          <p14:tracePt t="607" x="6126163" y="5170488"/>
          <p14:tracePt t="615" x="6126163" y="5153025"/>
          <p14:tracePt t="624" x="6126163" y="5143500"/>
          <p14:tracePt t="633" x="6126163" y="5116513"/>
          <p14:tracePt t="641" x="6126163" y="5097463"/>
          <p14:tracePt t="649" x="6126163" y="5060950"/>
          <p14:tracePt t="657" x="6126163" y="5043488"/>
          <p14:tracePt t="664" x="6126163" y="4997450"/>
          <p14:tracePt t="673" x="6126163" y="4970463"/>
          <p14:tracePt t="682" x="6126163" y="4943475"/>
          <p14:tracePt t="688" x="6126163" y="4897438"/>
          <p14:tracePt t="699" x="6135688" y="4860925"/>
          <p14:tracePt t="704" x="6145213" y="4797425"/>
          <p14:tracePt t="711" x="6153150" y="4741863"/>
          <p14:tracePt t="720" x="6153150" y="4687888"/>
          <p14:tracePt t="727" x="6172200" y="4624388"/>
          <p14:tracePt t="736" x="6172200" y="4568825"/>
          <p14:tracePt t="744" x="6189663" y="4522788"/>
          <p14:tracePt t="752" x="6189663" y="4495800"/>
          <p14:tracePt t="760" x="6189663" y="4449763"/>
          <p14:tracePt t="768" x="6189663" y="4422775"/>
          <p14:tracePt t="776" x="6189663" y="4405313"/>
          <p14:tracePt t="65904" x="6153150" y="4405313"/>
          <p14:tracePt t="65912" x="6053138" y="4478338"/>
          <p14:tracePt t="65920" x="6007100" y="4505325"/>
          <p14:tracePt t="65928" x="5907088" y="4587875"/>
          <p14:tracePt t="65936" x="5843588" y="4641850"/>
          <p14:tracePt t="65944" x="5780088" y="4678363"/>
          <p14:tracePt t="65952" x="5761038" y="4697413"/>
          <p14:tracePt t="65960" x="5753100" y="4705350"/>
          <p14:tracePt t="66031" x="5743575" y="4678363"/>
          <p14:tracePt t="66040" x="5743575" y="4605338"/>
          <p14:tracePt t="66048" x="5734050" y="4514850"/>
          <p14:tracePt t="66056" x="5716588" y="4449763"/>
          <p14:tracePt t="66064" x="5680075" y="4386263"/>
          <p14:tracePt t="66072" x="5661025" y="4359275"/>
          <p14:tracePt t="66081" x="5597525" y="4303713"/>
          <p14:tracePt t="66088" x="5551488" y="4276725"/>
          <p14:tracePt t="66097" x="5487988" y="4232275"/>
          <p14:tracePt t="66104" x="5441950" y="4222750"/>
          <p14:tracePt t="66113" x="5397500" y="4186238"/>
          <p14:tracePt t="66121" x="5378450" y="4176713"/>
          <p14:tracePt t="66128" x="5368925" y="4167188"/>
          <p14:tracePt t="66136" x="5360988" y="4167188"/>
          <p14:tracePt t="66154" x="5351463" y="4149725"/>
          <p14:tracePt t="66169" x="5351463" y="4113213"/>
          <p14:tracePt t="66185" x="5351463" y="4094163"/>
          <p14:tracePt t="66192" x="5341938" y="4049713"/>
          <p14:tracePt t="66201" x="5341938" y="4021138"/>
          <p14:tracePt t="66209" x="5341938" y="4003675"/>
          <p14:tracePt t="66217" x="5341938" y="3976688"/>
          <p14:tracePt t="66226" x="5341938" y="3957638"/>
          <p14:tracePt t="66232" x="5334000" y="3948113"/>
          <p14:tracePt t="66361" x="5287963" y="4003675"/>
          <p14:tracePt t="66369" x="5251450" y="4049713"/>
          <p14:tracePt t="66377" x="5232400" y="4076700"/>
          <p14:tracePt t="66385" x="5205413" y="4149725"/>
          <p14:tracePt t="66395" x="5187950" y="4186238"/>
          <p14:tracePt t="66403" x="5168900" y="4240213"/>
          <p14:tracePt t="66408" x="5132388" y="4268788"/>
          <p14:tracePt t="66416" x="5122863" y="4313238"/>
          <p14:tracePt t="66423" x="5114925" y="4359275"/>
          <p14:tracePt t="66431" x="5114925" y="4386263"/>
          <p14:tracePt t="66441" x="5114925" y="4405313"/>
          <p14:tracePt t="66447" x="5114925" y="4432300"/>
          <p14:tracePt t="66463" x="5114925" y="4441825"/>
          <p14:tracePt t="66480" x="5114925" y="4449763"/>
          <p14:tracePt t="66759" x="5105400" y="4449763"/>
          <p14:tracePt t="66768" x="5068888" y="4449763"/>
          <p14:tracePt t="66776" x="4995863" y="4449763"/>
          <p14:tracePt t="66784" x="4922838" y="4468813"/>
          <p14:tracePt t="66792" x="4840288" y="4495800"/>
          <p14:tracePt t="66800" x="4822825" y="4495800"/>
          <p14:tracePt t="66807" x="4786313" y="4495800"/>
          <p14:tracePt t="66816" x="4740275" y="4495800"/>
          <p14:tracePt t="66824" x="4703763" y="4495800"/>
          <p14:tracePt t="66832" x="4686300" y="4495800"/>
          <p14:tracePt t="66840" x="4659313" y="4495800"/>
          <p14:tracePt t="66848" x="4649788" y="4495800"/>
          <p14:tracePt t="66856" x="4640263" y="4486275"/>
          <p14:tracePt t="66885" x="4640263" y="4459288"/>
          <p14:tracePt t="66897" x="4630738" y="4441825"/>
          <p14:tracePt t="66903" x="4630738" y="4422775"/>
          <p14:tracePt t="66913" x="4630738" y="4413250"/>
          <p14:tracePt t="66919" x="4630738" y="4405313"/>
          <p14:tracePt t="66928" x="4630738" y="4386263"/>
          <p14:tracePt t="66936" x="4613275" y="4368800"/>
          <p14:tracePt t="66944" x="4613275" y="4359275"/>
          <p14:tracePt t="66952" x="4603750" y="4332288"/>
          <p14:tracePt t="66968" x="4594225" y="4322763"/>
          <p14:tracePt t="66984" x="4586288" y="4303713"/>
          <p14:tracePt t="67009" x="4586288" y="4295775"/>
          <p14:tracePt t="67049" x="4586288" y="4286250"/>
          <p14:tracePt t="67057" x="4586288" y="4276725"/>
          <p14:tracePt t="67064" x="4586288" y="4259263"/>
          <p14:tracePt t="67073" x="4586288" y="4249738"/>
          <p14:tracePt t="67082" x="4586288" y="4240213"/>
          <p14:tracePt t="67089" x="4586288" y="4222750"/>
          <p14:tracePt t="67098" x="4586288" y="4203700"/>
          <p14:tracePt t="67104" x="4586288" y="4186238"/>
          <p14:tracePt t="67112" x="4603750" y="4149725"/>
          <p14:tracePt t="67120" x="4613275" y="4149725"/>
          <p14:tracePt t="67127" x="4630738" y="4122738"/>
          <p14:tracePt t="67135" x="4667250" y="4086225"/>
          <p14:tracePt t="67143" x="4713288" y="4040188"/>
          <p14:tracePt t="67151" x="4730750" y="4021138"/>
          <p14:tracePt t="67160" x="4776788" y="3976688"/>
          <p14:tracePt t="67167" x="4832350" y="3940175"/>
          <p14:tracePt t="67175" x="4849813" y="3911600"/>
          <p14:tracePt t="67183" x="4905375" y="3884613"/>
          <p14:tracePt t="67192" x="4949825" y="3867150"/>
          <p14:tracePt t="67200" x="4986338" y="3857625"/>
          <p14:tracePt t="67208" x="5014913" y="3840163"/>
          <p14:tracePt t="67216" x="5049838" y="3830638"/>
          <p14:tracePt t="67224" x="5078413" y="3830638"/>
          <p14:tracePt t="67232" x="5086350" y="3830638"/>
          <p14:tracePt t="67240" x="5105400" y="3830638"/>
          <p14:tracePt t="67248" x="5122863" y="3830638"/>
          <p14:tracePt t="67256" x="5141913" y="3830638"/>
          <p14:tracePt t="67264" x="5178425" y="3830638"/>
          <p14:tracePt t="67272" x="5195888" y="3830638"/>
          <p14:tracePt t="67279" x="5251450" y="3830638"/>
          <p14:tracePt t="67288" x="5297488" y="3830638"/>
          <p14:tracePt t="67296" x="5351463" y="3830638"/>
          <p14:tracePt t="67304" x="5424488" y="3848100"/>
          <p14:tracePt t="67313" x="5524500" y="3875088"/>
          <p14:tracePt t="67321" x="5607050" y="3903663"/>
          <p14:tracePt t="67331" x="5697538" y="3930650"/>
          <p14:tracePt t="67337" x="5826125" y="3940175"/>
          <p14:tracePt t="67345" x="5907088" y="3984625"/>
          <p14:tracePt t="67353" x="6016625" y="3994150"/>
          <p14:tracePt t="67360" x="6099175" y="4040188"/>
          <p14:tracePt t="67368" x="6162675" y="4057650"/>
          <p14:tracePt t="67376" x="6208713" y="4086225"/>
          <p14:tracePt t="67386" x="6226175" y="4103688"/>
          <p14:tracePt t="67392" x="6235700" y="4113213"/>
          <p14:tracePt t="67401" x="6245225" y="4122738"/>
          <p14:tracePt t="67408" x="6262688" y="4130675"/>
          <p14:tracePt t="67417" x="6272213" y="4140200"/>
          <p14:tracePt t="67423" x="6272213" y="4149725"/>
          <p14:tracePt t="67439" x="6291263" y="4167188"/>
          <p14:tracePt t="67447" x="6291263" y="4176713"/>
          <p14:tracePt t="67456" x="6299200" y="4195763"/>
          <p14:tracePt t="67463" x="6299200" y="4213225"/>
          <p14:tracePt t="67471" x="6308725" y="4222750"/>
          <p14:tracePt t="67480" x="6308725" y="4232275"/>
          <p14:tracePt t="67488" x="6318250" y="4268788"/>
          <p14:tracePt t="67496" x="6335713" y="4286250"/>
          <p14:tracePt t="67504" x="6345238" y="4313238"/>
          <p14:tracePt t="67513" x="6354763" y="4332288"/>
          <p14:tracePt t="67520" x="6372225" y="4359275"/>
          <p14:tracePt t="67528" x="6372225" y="4376738"/>
          <p14:tracePt t="67535" x="6372225" y="4413250"/>
          <p14:tracePt t="67543" x="6391275" y="4441825"/>
          <p14:tracePt t="67551" x="6391275" y="4468813"/>
          <p14:tracePt t="67560" x="6391275" y="4514850"/>
          <p14:tracePt t="67568" x="6391275" y="4532313"/>
          <p14:tracePt t="67575" x="6391275" y="4541838"/>
          <p14:tracePt t="67584" x="6391275" y="4559300"/>
          <p14:tracePt t="67592" x="6391275" y="4568825"/>
          <p14:tracePt t="67600" x="6381750" y="4595813"/>
          <p14:tracePt t="67607" x="6345238" y="4614863"/>
          <p14:tracePt t="67616" x="6308725" y="4651375"/>
          <p14:tracePt t="67623" x="6272213" y="4668838"/>
          <p14:tracePt t="67632" x="6218238" y="4705350"/>
          <p14:tracePt t="67640" x="6153150" y="4732338"/>
          <p14:tracePt t="67647" x="6108700" y="4741863"/>
          <p14:tracePt t="67656" x="6062663" y="4768850"/>
          <p14:tracePt t="67665" x="6053138" y="4778375"/>
          <p14:tracePt t="67671" x="6035675" y="4778375"/>
          <p14:tracePt t="67679" x="6026150" y="4778375"/>
          <p14:tracePt t="67756" x="6016625" y="4778375"/>
          <p14:tracePt t="67759" x="6007100" y="4778375"/>
          <p14:tracePt t="67767" x="5989638" y="4778375"/>
          <p14:tracePt t="67775" x="5972175" y="4778375"/>
          <p14:tracePt t="67783" x="5916613" y="4778375"/>
          <p14:tracePt t="67792" x="5843588" y="4778375"/>
          <p14:tracePt t="67800" x="5753100" y="4778375"/>
          <p14:tracePt t="67807" x="5661025" y="4778375"/>
          <p14:tracePt t="67816" x="5551488" y="4778375"/>
          <p14:tracePt t="67823" x="5434013" y="4751388"/>
          <p14:tracePt t="67832" x="5341938" y="4732338"/>
          <p14:tracePt t="67840" x="5251450" y="4705350"/>
          <p14:tracePt t="67848" x="5205413" y="4687888"/>
          <p14:tracePt t="67856" x="5141913" y="4668838"/>
          <p14:tracePt t="67865" x="5114925" y="4651375"/>
          <p14:tracePt t="67881" x="5086350" y="4632325"/>
          <p14:tracePt t="68002" x="5078413" y="4624388"/>
          <p14:tracePt t="68010" x="5059363" y="4624388"/>
          <p14:tracePt t="68017" x="5041900" y="4614863"/>
          <p14:tracePt t="68025" x="5014913" y="4595813"/>
          <p14:tracePt t="68032" x="4995863" y="4595813"/>
          <p14:tracePt t="68039" x="4986338" y="4595813"/>
          <p14:tracePt t="68047" x="4959350" y="4595813"/>
          <p14:tracePt t="68056" x="4949825" y="4595813"/>
          <p14:tracePt t="68072" x="4941888" y="4595813"/>
          <p14:tracePt t="68079" x="4932363" y="4595813"/>
          <p14:tracePt t="68087" x="4922838" y="4595813"/>
          <p14:tracePt t="68104" x="4913313" y="4595813"/>
          <p14:tracePt t="68113" x="4886325" y="4595813"/>
          <p14:tracePt t="68119" x="4868863" y="4595813"/>
          <p14:tracePt t="68128" x="4859338" y="4595813"/>
          <p14:tracePt t="68136" x="4832350" y="4595813"/>
          <p14:tracePt t="68143" x="4795838" y="4595813"/>
          <p14:tracePt t="68152" x="4767263" y="4587875"/>
          <p14:tracePt t="68160" x="4713288" y="4587875"/>
          <p14:tracePt t="68167" x="4649788" y="4587875"/>
          <p14:tracePt t="68175" x="4557713" y="4587875"/>
          <p14:tracePt t="68184" x="4484688" y="4587875"/>
          <p14:tracePt t="68192" x="4430713" y="4587875"/>
          <p14:tracePt t="68200" x="4357688" y="4578350"/>
          <p14:tracePt t="68208" x="4311650" y="4578350"/>
          <p14:tracePt t="68216" x="4284663" y="4578350"/>
          <p14:tracePt t="68224" x="4275138" y="4578350"/>
          <p14:tracePt t="68336" x="4267200" y="4578350"/>
          <p14:tracePt t="68343" x="4248150" y="4578350"/>
          <p14:tracePt t="68352" x="4211638" y="4559300"/>
          <p14:tracePt t="68360" x="4148138" y="4541838"/>
          <p14:tracePt t="68367" x="4094163" y="4541838"/>
          <p14:tracePt t="68375" x="4048125" y="4541838"/>
          <p14:tracePt t="68383" x="3992563" y="4541838"/>
          <p14:tracePt t="68392" x="3956050" y="4541838"/>
          <p14:tracePt t="68400" x="3938588" y="4541838"/>
          <p14:tracePt t="68408" x="3929063" y="4541838"/>
          <p14:tracePt t="68639" x="3902075" y="4541838"/>
          <p14:tracePt t="68648" x="3865563" y="4541838"/>
          <p14:tracePt t="68655" x="3829050" y="4541838"/>
          <p14:tracePt t="68663" x="3802063" y="4551363"/>
          <p14:tracePt t="68672" x="3746500" y="4551363"/>
          <p14:tracePt t="68680" x="3702050" y="4559300"/>
          <p14:tracePt t="68687" x="3673475" y="4578350"/>
          <p14:tracePt t="68697" x="3619500" y="4595813"/>
          <p14:tracePt t="68703" x="3509963" y="4605338"/>
          <p14:tracePt t="68713" x="3436938" y="4605338"/>
          <p14:tracePt t="68720" x="3354388" y="4605338"/>
          <p14:tracePt t="68728" x="3263900" y="4624388"/>
          <p14:tracePt t="68736" x="3171825" y="4651375"/>
          <p14:tracePt t="68745" x="3090863" y="4651375"/>
          <p14:tracePt t="68753" x="3035300" y="4651375"/>
          <p14:tracePt t="68761" x="2981325" y="4651375"/>
          <p14:tracePt t="68769" x="2944813" y="4651375"/>
          <p14:tracePt t="68777" x="2935288" y="4651375"/>
          <p14:tracePt t="68784" x="2908300" y="4651375"/>
          <p14:tracePt t="68792" x="2898775" y="4651375"/>
          <p14:tracePt t="68808" x="2889250" y="4651375"/>
          <p14:tracePt t="68817" x="2871788" y="4651375"/>
          <p14:tracePt t="68824" x="2862263" y="4651375"/>
          <p14:tracePt t="68840" x="2835275" y="4651375"/>
          <p14:tracePt t="68848" x="2808288" y="4651375"/>
          <p14:tracePt t="68856" x="2752725" y="4651375"/>
          <p14:tracePt t="68864" x="2652713" y="4651375"/>
          <p14:tracePt t="68872" x="2579688" y="4651375"/>
          <p14:tracePt t="68881" x="2489200" y="4651375"/>
          <p14:tracePt t="68898" x="2324100" y="4651375"/>
          <p14:tracePt t="68904" x="2251075" y="4651375"/>
          <p14:tracePt t="68914" x="2206625" y="4651375"/>
          <p14:tracePt t="68919" x="2151063" y="4651375"/>
          <p14:tracePt t="68933" x="2133600" y="4641850"/>
          <p14:tracePt t="68937" x="2124075" y="4641850"/>
          <p14:tracePt t="69049" x="2114550" y="4632325"/>
          <p14:tracePt t="69058" x="2097088" y="4605338"/>
          <p14:tracePt t="69064" x="2087563" y="4595813"/>
          <p14:tracePt t="69072" x="2060575" y="4559300"/>
          <p14:tracePt t="69080" x="2051050" y="4541838"/>
          <p14:tracePt t="69087" x="2041525" y="4505325"/>
          <p14:tracePt t="69096" x="2014538" y="4449763"/>
          <p14:tracePt t="69103" x="2005013" y="4422775"/>
          <p14:tracePt t="69112" x="1997075" y="4395788"/>
          <p14:tracePt t="69119" x="1960563" y="4332288"/>
          <p14:tracePt t="69127" x="1951038" y="4303713"/>
          <p14:tracePt t="69135" x="1924050" y="4259263"/>
          <p14:tracePt t="69144" x="1905000" y="4232275"/>
          <p14:tracePt t="69161" x="1905000" y="4213225"/>
          <p14:tracePt t="69167" x="1905000" y="4203700"/>
          <p14:tracePt t="69175" x="1905000" y="4195763"/>
          <p14:tracePt t="69192" x="1905000" y="4186238"/>
          <p14:tracePt t="69207" x="1905000" y="4167188"/>
          <p14:tracePt t="69224" x="1905000" y="4159250"/>
          <p14:tracePt t="69239" x="1905000" y="4149725"/>
          <p14:tracePt t="69247" x="1914525" y="4113213"/>
          <p14:tracePt t="69256" x="1951038" y="4086225"/>
          <p14:tracePt t="69264" x="1968500" y="4067175"/>
          <p14:tracePt t="69272" x="2024063" y="4049713"/>
          <p14:tracePt t="69280" x="2087563" y="4003675"/>
          <p14:tracePt t="69287" x="2133600" y="3984625"/>
          <p14:tracePt t="69296" x="2160588" y="3976688"/>
          <p14:tracePt t="69303" x="2197100" y="3940175"/>
          <p14:tracePt t="69315" x="2224088" y="3930650"/>
          <p14:tracePt t="69324" x="2243138" y="3930650"/>
          <p14:tracePt t="69327" x="2260600" y="3921125"/>
          <p14:tracePt t="69336" x="2306638" y="3911600"/>
          <p14:tracePt t="69343" x="2324100" y="3903663"/>
          <p14:tracePt t="69353" x="2379663" y="3903663"/>
          <p14:tracePt t="69359" x="2433638" y="3894138"/>
          <p14:tracePt t="69368" x="2489200" y="3894138"/>
          <p14:tracePt t="69376" x="2589213" y="3894138"/>
          <p14:tracePt t="69384" x="2698750" y="3894138"/>
          <p14:tracePt t="69392" x="2789238" y="3894138"/>
          <p14:tracePt t="69400" x="2917825" y="3894138"/>
          <p14:tracePt t="69408" x="3044825" y="3894138"/>
          <p14:tracePt t="69416" x="3117850" y="3894138"/>
          <p14:tracePt t="69423" x="3190875" y="3894138"/>
          <p14:tracePt t="69432" x="3281363" y="3894138"/>
          <p14:tracePt t="69440" x="3354388" y="3894138"/>
          <p14:tracePt t="69448" x="3400425" y="3894138"/>
          <p14:tracePt t="69456" x="3455988" y="3894138"/>
          <p14:tracePt t="69463" x="3482975" y="3894138"/>
          <p14:tracePt t="69472" x="3500438" y="3894138"/>
          <p14:tracePt t="69480" x="3519488" y="3894138"/>
          <p14:tracePt t="69488" x="3527425" y="3894138"/>
          <p14:tracePt t="69592" x="3536950" y="3894138"/>
          <p14:tracePt t="69599" x="3556000" y="3894138"/>
          <p14:tracePt t="69607" x="3582988" y="3894138"/>
          <p14:tracePt t="69616" x="3646488" y="3903663"/>
          <p14:tracePt t="69624" x="3709988" y="3930650"/>
          <p14:tracePt t="69633" x="3783013" y="3957638"/>
          <p14:tracePt t="69641" x="3846513" y="3984625"/>
          <p14:tracePt t="69651" x="3929063" y="4021138"/>
          <p14:tracePt t="69657" x="3975100" y="4049713"/>
          <p14:tracePt t="69664" x="4002088" y="4057650"/>
          <p14:tracePt t="69672" x="4048125" y="4076700"/>
          <p14:tracePt t="69680" x="4057650" y="4086225"/>
          <p14:tracePt t="69688" x="4075113" y="4103688"/>
          <p14:tracePt t="69696" x="4094163" y="4122738"/>
          <p14:tracePt t="69704" x="4102100" y="4130675"/>
          <p14:tracePt t="69713" x="4129088" y="4159250"/>
          <p14:tracePt t="69720" x="4129088" y="4167188"/>
          <p14:tracePt t="69728" x="4148138" y="4186238"/>
          <p14:tracePt t="69735" x="4165600" y="4203700"/>
          <p14:tracePt t="69744" x="4175125" y="4222750"/>
          <p14:tracePt t="69751" x="4175125" y="4232275"/>
          <p14:tracePt t="69759" x="4184650" y="4259263"/>
          <p14:tracePt t="69776" x="4184650" y="4268788"/>
          <p14:tracePt t="69784" x="4194175" y="4295775"/>
          <p14:tracePt t="69791" x="4194175" y="4313238"/>
          <p14:tracePt t="69799" x="4194175" y="4332288"/>
          <p14:tracePt t="69808" x="4194175" y="4340225"/>
          <p14:tracePt t="69816" x="4194175" y="4359275"/>
          <p14:tracePt t="69825" x="4194175" y="4376738"/>
          <p14:tracePt t="69832" x="4194175" y="4386263"/>
          <p14:tracePt t="69840" x="4194175" y="4395788"/>
          <p14:tracePt t="69848" x="4194175" y="4413250"/>
          <p14:tracePt t="69856" x="4194175" y="4432300"/>
          <p14:tracePt t="69888" x="4194175" y="4441825"/>
          <p14:tracePt t="69896" x="4175125" y="4459288"/>
          <p14:tracePt t="69904" x="4165600" y="4468813"/>
          <p14:tracePt t="69920" x="4157663" y="4478338"/>
          <p14:tracePt t="69930" x="4157663" y="4486275"/>
          <p14:tracePt t="69935" x="4148138" y="4486275"/>
          <p14:tracePt t="69959" x="4129088" y="4505325"/>
          <p14:tracePt t="70096" x="4129088" y="4478338"/>
          <p14:tracePt t="70105" x="4094163" y="4405313"/>
          <p14:tracePt t="70113" x="4057650" y="4322763"/>
          <p14:tracePt t="70121" x="3984625" y="4240213"/>
          <p14:tracePt t="70130" x="3911600" y="4122738"/>
          <p14:tracePt t="70136" x="3856038" y="4021138"/>
          <p14:tracePt t="70143" x="3783013" y="3884613"/>
          <p14:tracePt t="70151" x="3738563" y="3803650"/>
          <p14:tracePt t="70160" x="3665538" y="3702050"/>
          <p14:tracePt t="70168" x="3600450" y="3602038"/>
          <p14:tracePt t="70175" x="3546475" y="3556000"/>
          <p14:tracePt t="70183" x="3473450" y="3475038"/>
          <p14:tracePt t="70192" x="3409950" y="3419475"/>
          <p14:tracePt t="70199" x="3346450" y="3365500"/>
          <p14:tracePt t="70208" x="3300413" y="3328988"/>
          <p14:tracePt t="70216" x="3217863" y="3273425"/>
          <p14:tracePt t="70226" x="3136900" y="3219450"/>
          <p14:tracePt t="70232" x="3090863" y="3182938"/>
          <p14:tracePt t="70241" x="3008313" y="3146425"/>
          <p14:tracePt t="70248" x="2962275" y="3127375"/>
          <p14:tracePt t="70255" x="2898775" y="3082925"/>
          <p14:tracePt t="70263" x="2852738" y="3063875"/>
          <p14:tracePt t="70271" x="2808288" y="3036888"/>
          <p14:tracePt t="70280" x="2789238" y="3017838"/>
          <p14:tracePt t="70287" x="2744788" y="3009900"/>
          <p14:tracePt t="70296" x="2716213" y="2982913"/>
          <p14:tracePt t="70304" x="2698750" y="2973388"/>
          <p14:tracePt t="70312" x="2679700" y="2963863"/>
          <p14:tracePt t="70320" x="2652713" y="2954338"/>
          <p14:tracePt t="70327" x="2652713" y="2946400"/>
          <p14:tracePt t="70335" x="2635250" y="2936875"/>
          <p14:tracePt t="70343" x="2616200" y="2927350"/>
          <p14:tracePt t="70352" x="2598738" y="2917825"/>
          <p14:tracePt t="70360" x="2579688" y="2900363"/>
          <p14:tracePt t="70368" x="2570163" y="2890838"/>
          <p14:tracePt t="70376" x="2543175" y="2881313"/>
          <p14:tracePt t="70444" x="2525713" y="2873375"/>
          <p14:tracePt t="70447" x="2516188" y="2873375"/>
          <p14:tracePt t="70456" x="2489200" y="2854325"/>
          <p14:tracePt t="70463" x="2470150" y="2836863"/>
          <p14:tracePt t="70472" x="2452688" y="2827338"/>
          <p14:tracePt t="70481" x="2416175" y="2800350"/>
          <p14:tracePt t="70488" x="2406650" y="2800350"/>
          <p14:tracePt t="70496" x="2397125" y="2781300"/>
          <p14:tracePt t="70503" x="2360613" y="2744788"/>
          <p14:tracePt t="70512" x="2360613" y="2735263"/>
          <p14:tracePt t="70520" x="2352675" y="2717800"/>
          <p14:tracePt t="70536" x="2324100" y="2698750"/>
          <p14:tracePt t="70544" x="2316163" y="2690813"/>
          <p14:tracePt t="70718" x="2316163" y="2681288"/>
          <p14:tracePt t="71012" x="2316163" y="2671763"/>
          <p14:tracePt t="71017" x="2316163" y="2662238"/>
          <p14:tracePt t="71027" x="2297113" y="2644775"/>
          <p14:tracePt t="71031" x="2287588" y="2644775"/>
          <p14:tracePt t="71039" x="2224088" y="2625725"/>
          <p14:tracePt t="71048" x="2187575" y="2617788"/>
          <p14:tracePt t="71055" x="2151063" y="2617788"/>
          <p14:tracePt t="71063" x="2097088" y="2617788"/>
          <p14:tracePt t="71071" x="2041525" y="2617788"/>
          <p14:tracePt t="71079" x="2005013" y="2617788"/>
          <p14:tracePt t="71088" x="1951038" y="2617788"/>
          <p14:tracePt t="71096" x="1895475" y="2617788"/>
          <p14:tracePt t="71103" x="1851025" y="2617788"/>
          <p14:tracePt t="71112" x="1841500" y="2617788"/>
          <p14:tracePt t="71120" x="1824038" y="2617788"/>
          <p14:tracePt t="71128" x="1804988" y="2608263"/>
          <p14:tracePt t="71465" x="1795463" y="2608263"/>
          <p14:tracePt t="71474" x="1778000" y="2608263"/>
          <p14:tracePt t="71481" x="1731963" y="2608263"/>
          <p14:tracePt t="71487" x="1714500" y="2608263"/>
          <p14:tracePt t="71497" x="1704975" y="2598738"/>
          <p14:tracePt t="71503" x="1685925" y="2581275"/>
          <p14:tracePt t="71513" x="1668463" y="2571750"/>
          <p14:tracePt t="71531" x="1658938" y="2562225"/>
          <p14:tracePt t="71535" x="1649413" y="2562225"/>
          <p14:tracePt t="71552" x="1641475" y="2554288"/>
          <p14:tracePt t="71560" x="1622425" y="2544763"/>
          <p14:tracePt t="71568" x="1612900" y="2535238"/>
          <p14:tracePt t="71584" x="1604963" y="2517775"/>
          <p14:tracePt t="71592" x="1595438" y="2508250"/>
          <p14:tracePt t="71608" x="1595438" y="2498725"/>
          <p14:tracePt t="71616" x="1585913" y="2489200"/>
          <p14:tracePt t="71624" x="1585913" y="2481263"/>
          <p14:tracePt t="71635" x="1585913" y="2452688"/>
          <p14:tracePt t="71648" x="1585913" y="2444750"/>
          <p14:tracePt t="71656" x="1585913" y="2435225"/>
          <p14:tracePt t="71672" x="1585913" y="2425700"/>
          <p14:tracePt t="71688" x="1585913" y="2416175"/>
          <p14:tracePt t="71704" x="1585913" y="2408238"/>
          <p14:tracePt t="71714" x="1585913" y="2398713"/>
          <p14:tracePt t="71720" x="1604963" y="2371725"/>
          <p14:tracePt t="71729" x="1612900" y="2362200"/>
          <p14:tracePt t="71736" x="1631950" y="2362200"/>
          <p14:tracePt t="71744" x="1677988" y="2352675"/>
          <p14:tracePt t="71752" x="1695450" y="2343150"/>
          <p14:tracePt t="71760" x="1758950" y="2306638"/>
          <p14:tracePt t="71768" x="1795463" y="2298700"/>
          <p14:tracePt t="71777" x="1860550" y="2289175"/>
          <p14:tracePt t="71784" x="1905000" y="2262188"/>
          <p14:tracePt t="71792" x="1931988" y="2252663"/>
          <p14:tracePt t="71800" x="1960563" y="2243138"/>
          <p14:tracePt t="71808" x="1978025" y="2233613"/>
          <p14:tracePt t="71823" x="2014538" y="2225675"/>
          <p14:tracePt t="71832" x="2014538" y="2216150"/>
          <p14:tracePt t="71839" x="2024063" y="2216150"/>
          <p14:tracePt t="71848" x="2041525" y="2206625"/>
          <p14:tracePt t="71855" x="2060575" y="2197100"/>
          <p14:tracePt t="71863" x="2070100" y="2197100"/>
          <p14:tracePt t="71881" x="2114550" y="2189163"/>
          <p14:tracePt t="71888" x="2160588" y="2170113"/>
          <p14:tracePt t="71897" x="2187575" y="2170113"/>
          <p14:tracePt t="71904" x="2206625" y="2170113"/>
          <p14:tracePt t="71913" x="2233613" y="2160588"/>
          <p14:tracePt t="71921" x="2251075" y="2152650"/>
          <p14:tracePt t="71929" x="2279650" y="2152650"/>
          <p14:tracePt t="71936" x="2287588" y="2152650"/>
          <p14:tracePt t="71943" x="2306638" y="2152650"/>
          <p14:tracePt t="71951" x="2316163" y="2143125"/>
          <p14:tracePt t="71959" x="2324100" y="2143125"/>
          <p14:tracePt t="72056" x="2333625" y="2143125"/>
          <p14:tracePt t="72064" x="2343150" y="2143125"/>
          <p14:tracePt t="72073" x="2343150" y="2152650"/>
          <p14:tracePt t="72079" x="2360613" y="2160588"/>
          <p14:tracePt t="72087" x="2379663" y="2170113"/>
          <p14:tracePt t="72096" x="2416175" y="2170113"/>
          <p14:tracePt t="72103" x="2416175" y="2179638"/>
          <p14:tracePt t="72112" x="2433638" y="2197100"/>
          <p14:tracePt t="72137" x="2443163" y="2206625"/>
          <p14:tracePt t="72233" x="2462213" y="2233613"/>
          <p14:tracePt t="72241" x="2462213" y="2252663"/>
          <p14:tracePt t="72249" x="2470150" y="2262188"/>
          <p14:tracePt t="72257" x="2479675" y="2289175"/>
          <p14:tracePt t="72273" x="2489200" y="2298700"/>
          <p14:tracePt t="72282" x="2489200" y="2325688"/>
          <p14:tracePt t="72288" x="2506663" y="2343150"/>
          <p14:tracePt t="72312" x="2516188" y="2379663"/>
          <p14:tracePt t="72343" x="2516188" y="2408238"/>
          <p14:tracePt t="72351" x="2516188" y="2416175"/>
          <p14:tracePt t="72360" x="2525713" y="2425700"/>
          <p14:tracePt t="72367" x="2525713" y="2435225"/>
          <p14:tracePt t="72375" x="2525713" y="2452688"/>
          <p14:tracePt t="72384" x="2525713" y="2462213"/>
          <p14:tracePt t="72391" x="2533650" y="2462213"/>
          <p14:tracePt t="72399" x="2533650" y="2471738"/>
          <p14:tracePt t="72407" x="2533650" y="2489200"/>
          <p14:tracePt t="72424" x="2533650" y="2498725"/>
          <p14:tracePt t="72442" x="2533650" y="2508250"/>
          <p14:tracePt t="72455" x="2533650" y="2517775"/>
          <p14:tracePt t="72496" x="2533650" y="2525713"/>
          <p14:tracePt t="72504" x="2533650" y="2535238"/>
          <p14:tracePt t="72512" x="2533650" y="2544763"/>
          <p14:tracePt t="72520" x="2516188" y="2554288"/>
          <p14:tracePt t="72536" x="2506663" y="2562225"/>
          <p14:tracePt t="72543" x="2489200" y="2581275"/>
          <p14:tracePt t="72560" x="2470150" y="2598738"/>
          <p14:tracePt t="72567" x="2462213" y="2608263"/>
          <p14:tracePt t="72576" x="2443163" y="2625725"/>
          <p14:tracePt t="72583" x="2425700" y="2635250"/>
          <p14:tracePt t="72591" x="2397125" y="2644775"/>
          <p14:tracePt t="72600" x="2389188" y="2644775"/>
          <p14:tracePt t="72608" x="2370138" y="2654300"/>
          <p14:tracePt t="72616" x="2352675" y="2671763"/>
          <p14:tracePt t="72624" x="2343150" y="2671763"/>
          <p14:tracePt t="72632" x="2333625" y="2681288"/>
          <p14:tracePt t="72720" x="2324100" y="2690813"/>
          <p14:tracePt t="72744" x="2316163" y="2698750"/>
          <p14:tracePt t="72752" x="2306638" y="2698750"/>
          <p14:tracePt t="72911" x="2297113" y="2698750"/>
          <p14:tracePt t="72944" x="2287588" y="2698750"/>
          <p14:tracePt t="72952" x="2279650" y="2690813"/>
          <p14:tracePt t="72960" x="2279650" y="2671763"/>
          <p14:tracePt t="72968" x="2279650" y="2662238"/>
          <p14:tracePt t="72977" x="2279650" y="2635250"/>
          <p14:tracePt t="72984" x="2279650" y="2625725"/>
          <p14:tracePt t="72992" x="2279650" y="2617788"/>
          <p14:tracePt t="73000" x="2279650" y="2598738"/>
          <p14:tracePt t="73009" x="2279650" y="2589213"/>
          <p14:tracePt t="73016" x="2279650" y="2581275"/>
          <p14:tracePt t="73024" x="2260600" y="2562225"/>
          <p14:tracePt t="73040" x="2251075" y="2544763"/>
          <p14:tracePt t="73056" x="2243138" y="2535238"/>
          <p14:tracePt t="73063" x="2243138" y="2517775"/>
          <p14:tracePt t="73079" x="2243138" y="2508250"/>
          <p14:tracePt t="73095" x="2233613" y="2508250"/>
          <p14:tracePt t="73193" x="2233613" y="2498725"/>
          <p14:tracePt t="73201" x="2233613" y="2481263"/>
          <p14:tracePt t="73208" x="2233613" y="2462213"/>
          <p14:tracePt t="73216" x="2233613" y="2452688"/>
          <p14:tracePt t="73224" x="2233613" y="2435225"/>
          <p14:tracePt t="73232" x="2233613" y="2416175"/>
          <p14:tracePt t="73240" x="2233613" y="2389188"/>
          <p14:tracePt t="73247" x="2214563" y="2371725"/>
          <p14:tracePt t="73256" x="2214563" y="2362200"/>
          <p14:tracePt t="73263" x="2214563" y="2335213"/>
          <p14:tracePt t="73279" x="2206625" y="2316163"/>
          <p14:tracePt t="73288" x="2206625" y="2298700"/>
          <p14:tracePt t="73295" x="2206625" y="2289175"/>
          <p14:tracePt t="73304" x="2206625" y="2279650"/>
          <p14:tracePt t="73312" x="2206625" y="2262188"/>
          <p14:tracePt t="73320" x="2206625" y="2252663"/>
          <p14:tracePt t="73336" x="2206625" y="2243138"/>
          <p14:tracePt t="73449" x="2197100" y="2233613"/>
          <p14:tracePt t="73583" x="2197100" y="2243138"/>
          <p14:tracePt t="73600" x="2197100" y="2252663"/>
          <p14:tracePt t="73608" x="2197100" y="2262188"/>
          <p14:tracePt t="73616" x="2197100" y="2279650"/>
          <p14:tracePt t="73624" x="2197100" y="2289175"/>
          <p14:tracePt t="73632" x="2197100" y="2298700"/>
          <p14:tracePt t="73639" x="2197100" y="2306638"/>
          <p14:tracePt t="73648" x="2197100" y="2316163"/>
          <p14:tracePt t="73656" x="2197100" y="2325688"/>
          <p14:tracePt t="73663" x="2197100" y="2335213"/>
          <p14:tracePt t="73671" x="2197100" y="2362200"/>
          <p14:tracePt t="73679" x="2197100" y="2371725"/>
          <p14:tracePt t="73687" x="2206625" y="2389188"/>
          <p14:tracePt t="73696" x="2206625" y="2408238"/>
          <p14:tracePt t="73866" x="2206625" y="2416175"/>
          <p14:tracePt t="73873" x="2206625" y="2444750"/>
          <p14:tracePt t="73885" x="2206625" y="2452688"/>
          <p14:tracePt t="73889" x="2214563" y="2471738"/>
          <p14:tracePt t="73904" x="2214563" y="2489200"/>
          <p14:tracePt t="74089" x="2214563" y="2498725"/>
          <p14:tracePt t="74097" x="2214563" y="2508250"/>
          <p14:tracePt t="74114" x="2214563" y="2525713"/>
          <p14:tracePt t="74121" x="2214563" y="2535238"/>
          <p14:tracePt t="74136" x="2214563" y="2544763"/>
          <p14:tracePt t="74144" x="2214563" y="2554288"/>
          <p14:tracePt t="74152" x="2214563" y="2571750"/>
          <p14:tracePt t="77123" x="2251075" y="2581275"/>
          <p14:tracePt t="77130" x="2316163" y="2598738"/>
          <p14:tracePt t="77139" x="2379663" y="2617788"/>
          <p14:tracePt t="77146" x="2443163" y="2671763"/>
          <p14:tracePt t="77154" x="2543175" y="2708275"/>
          <p14:tracePt t="77159" x="2652713" y="2754313"/>
          <p14:tracePt t="77167" x="2789238" y="2808288"/>
          <p14:tracePt t="77175" x="2908300" y="2873375"/>
          <p14:tracePt t="77183" x="3054350" y="2900363"/>
          <p14:tracePt t="77191" x="3200400" y="2946400"/>
          <p14:tracePt t="77199" x="3317875" y="2973388"/>
          <p14:tracePt t="77207" x="3390900" y="3000375"/>
          <p14:tracePt t="77215" x="3473450" y="3027363"/>
          <p14:tracePt t="77224" x="3527425" y="3027363"/>
          <p14:tracePt t="77232" x="3563938" y="3036888"/>
          <p14:tracePt t="77250" x="3592513" y="3036888"/>
          <p14:tracePt t="77255" x="3600450" y="3036888"/>
          <p14:tracePt t="77272" x="3619500" y="3054350"/>
          <p14:tracePt t="77288" x="3665538" y="3063875"/>
          <p14:tracePt t="77296" x="3692525" y="3073400"/>
          <p14:tracePt t="77304" x="3719513" y="3082925"/>
          <p14:tracePt t="77314" x="3783013" y="3119438"/>
          <p14:tracePt t="77320" x="3810000" y="3127375"/>
          <p14:tracePt t="77330" x="3865563" y="3163888"/>
          <p14:tracePt t="77336" x="3911600" y="3182938"/>
          <p14:tracePt t="77346" x="3975100" y="3228975"/>
          <p14:tracePt t="77352" x="4038600" y="3236913"/>
          <p14:tracePt t="77359" x="4084638" y="3273425"/>
          <p14:tracePt t="77367" x="4121150" y="3292475"/>
          <p14:tracePt t="77375" x="4157663" y="3319463"/>
          <p14:tracePt t="77383" x="4211638" y="3346450"/>
          <p14:tracePt t="77391" x="4211638" y="3355975"/>
          <p14:tracePt t="77400" x="4230688" y="3365500"/>
          <p14:tracePt t="77407" x="4248150" y="3382963"/>
          <p14:tracePt t="77415" x="4257675" y="3392488"/>
          <p14:tracePt t="77424" x="4267200" y="3402013"/>
          <p14:tracePt t="77432" x="4275138" y="3411538"/>
          <p14:tracePt t="77439" x="4303713" y="3419475"/>
          <p14:tracePt t="77456" x="4311650" y="3438525"/>
          <p14:tracePt t="77463" x="4321175" y="3446463"/>
          <p14:tracePt t="77472" x="4340225" y="3455988"/>
          <p14:tracePt t="77480" x="4357688" y="3475038"/>
          <p14:tracePt t="77488" x="4376738" y="3492500"/>
          <p14:tracePt t="77497" x="4421188" y="3538538"/>
          <p14:tracePt t="77503" x="4467225" y="3565525"/>
          <p14:tracePt t="77513" x="4513263" y="3592513"/>
          <p14:tracePt t="77519" x="4557713" y="3621088"/>
          <p14:tracePt t="77528" x="4603750" y="3665538"/>
          <p14:tracePt t="77535" x="4659313" y="3702050"/>
          <p14:tracePt t="77543" x="4703763" y="3738563"/>
          <p14:tracePt t="77553" x="4749800" y="3794125"/>
          <p14:tracePt t="77561" x="4786313" y="3840163"/>
          <p14:tracePt t="77569" x="4822825" y="3884613"/>
          <p14:tracePt t="77577" x="4859338" y="3948113"/>
          <p14:tracePt t="77584" x="4895850" y="3994150"/>
          <p14:tracePt t="77592" x="4932363" y="4040188"/>
          <p14:tracePt t="77604" x="4959350" y="4103688"/>
          <p14:tracePt t="77607" x="4968875" y="4140200"/>
          <p14:tracePt t="77616" x="4995863" y="4195763"/>
          <p14:tracePt t="77623" x="4995863" y="4203700"/>
          <p14:tracePt t="77632" x="5005388" y="4240213"/>
          <p14:tracePt t="77640" x="5022850" y="4276725"/>
          <p14:tracePt t="77648" x="5022850" y="4295775"/>
          <p14:tracePt t="77656" x="5041900" y="4332288"/>
          <p14:tracePt t="77663" x="5041900" y="4368800"/>
          <p14:tracePt t="77671" x="5049838" y="4386263"/>
          <p14:tracePt t="77680" x="5049838" y="4413250"/>
          <p14:tracePt t="77687" x="5049838" y="4432300"/>
          <p14:tracePt t="77695" x="5059363" y="4468813"/>
          <p14:tracePt t="77703" x="5059363" y="4486275"/>
          <p14:tracePt t="77712" x="5059363" y="4514850"/>
          <p14:tracePt t="77720" x="5059363" y="4522788"/>
          <p14:tracePt t="77737" x="5059363" y="4532313"/>
          <p14:tracePt t="77905" x="5059363" y="4541838"/>
          <p14:tracePt t="77914" x="5049838" y="4541838"/>
          <p14:tracePt t="77922" x="5041900" y="4541838"/>
          <p14:tracePt t="77933" x="5014913" y="4541838"/>
          <p14:tracePt t="77935" x="5005388" y="4541838"/>
          <p14:tracePt t="77945" x="4941888" y="4514850"/>
          <p14:tracePt t="77953" x="4895850" y="4495800"/>
          <p14:tracePt t="77959" x="4813300" y="4468813"/>
          <p14:tracePt t="77967" x="4759325" y="4441825"/>
          <p14:tracePt t="77976" x="4659313" y="4386263"/>
          <p14:tracePt t="77985" x="4613275" y="4376738"/>
          <p14:tracePt t="77993" x="4549775" y="4349750"/>
          <p14:tracePt t="78001" x="4484688" y="4313238"/>
          <p14:tracePt t="78010" x="4430713" y="4286250"/>
          <p14:tracePt t="78016" x="4394200" y="4276725"/>
          <p14:tracePt t="78024" x="4367213" y="4249738"/>
          <p14:tracePt t="78032" x="4348163" y="4240213"/>
          <p14:tracePt t="78039" x="4340225" y="4232275"/>
          <p14:tracePt t="78048" x="4330700" y="4213225"/>
          <p14:tracePt t="78055" x="4321175" y="4203700"/>
          <p14:tracePt t="78063" x="4311650" y="4167188"/>
          <p14:tracePt t="78071" x="4303713" y="4159250"/>
          <p14:tracePt t="78079" x="4294188" y="4140200"/>
          <p14:tracePt t="78087" x="4294188" y="4122738"/>
          <p14:tracePt t="78103" x="4284663" y="4094163"/>
          <p14:tracePt t="78111" x="4284663" y="4086225"/>
          <p14:tracePt t="78119" x="4284663" y="4076700"/>
          <p14:tracePt t="78128" x="4267200" y="4057650"/>
          <p14:tracePt t="78136" x="4267200" y="4049713"/>
          <p14:tracePt t="78144" x="4267200" y="4040188"/>
          <p14:tracePt t="78152" x="4267200" y="4030663"/>
          <p14:tracePt t="78168" x="4267200" y="4021138"/>
          <p14:tracePt t="78175" x="4267200" y="4013200"/>
          <p14:tracePt t="78192" x="4267200" y="4003675"/>
          <p14:tracePt t="78199" x="4267200" y="3994150"/>
          <p14:tracePt t="78208" x="4267200" y="3967163"/>
          <p14:tracePt t="78216" x="4294188" y="3957638"/>
          <p14:tracePt t="78224" x="4348163" y="3957638"/>
          <p14:tracePt t="78232" x="4421188" y="3948113"/>
          <p14:tracePt t="78240" x="4540250" y="3930650"/>
          <p14:tracePt t="78248" x="4649788" y="3921125"/>
          <p14:tracePt t="78257" x="4759325" y="3903663"/>
          <p14:tracePt t="78268" x="4905375" y="3903663"/>
          <p14:tracePt t="78273" x="5014913" y="3903663"/>
          <p14:tracePt t="78280" x="5141913" y="3903663"/>
          <p14:tracePt t="78289" x="5251450" y="3903663"/>
          <p14:tracePt t="78300" x="5324475" y="3903663"/>
          <p14:tracePt t="78305" x="5341938" y="3903663"/>
          <p14:tracePt t="78321" x="5360988" y="3903663"/>
          <p14:tracePt t="78471" x="5314950" y="3903663"/>
          <p14:tracePt t="78479" x="5205413" y="3884613"/>
          <p14:tracePt t="78488" x="5049838" y="3830638"/>
          <p14:tracePt t="78495" x="4886325" y="3748088"/>
          <p14:tracePt t="78504" x="4749800" y="3711575"/>
          <p14:tracePt t="78512" x="4576763" y="3611563"/>
          <p14:tracePt t="78520" x="4421188" y="3502025"/>
          <p14:tracePt t="78529" x="4275138" y="3429000"/>
          <p14:tracePt t="78536" x="4121150" y="3338513"/>
          <p14:tracePt t="78545" x="3984625" y="3246438"/>
          <p14:tracePt t="78551" x="3810000" y="3155950"/>
          <p14:tracePt t="78559" x="3709988" y="3082925"/>
          <p14:tracePt t="78567" x="3592513" y="3017838"/>
          <p14:tracePt t="78575" x="3509963" y="2963863"/>
          <p14:tracePt t="78583" x="3409950" y="2927350"/>
          <p14:tracePt t="78591" x="3363913" y="2890838"/>
          <p14:tracePt t="78599" x="3336925" y="2873375"/>
          <p14:tracePt t="78607" x="3300413" y="2844800"/>
          <p14:tracePt t="78616" x="3281363" y="2836863"/>
          <p14:tracePt t="78639" x="3273425" y="2836863"/>
          <p14:tracePt t="78753" x="3263900" y="2827338"/>
          <p14:tracePt t="78761" x="3190875" y="2827338"/>
          <p14:tracePt t="78769" x="3100388" y="2827338"/>
          <p14:tracePt t="78777" x="2954338" y="2827338"/>
          <p14:tracePt t="78787" x="2808288" y="2827338"/>
          <p14:tracePt t="78793" x="2625725" y="2827338"/>
          <p14:tracePt t="78801" x="2462213" y="2827338"/>
          <p14:tracePt t="78808" x="2279650" y="2827338"/>
          <p14:tracePt t="78815" x="2143125" y="2827338"/>
          <p14:tracePt t="78824" x="2014538" y="2827338"/>
          <p14:tracePt t="78832" x="1905000" y="2827338"/>
          <p14:tracePt t="78840" x="1841500" y="2827338"/>
          <p14:tracePt t="78848" x="1814513" y="2827338"/>
          <p14:tracePt t="78855" x="1795463" y="2827338"/>
          <p14:tracePt t="79089" x="1841500" y="2827338"/>
          <p14:tracePt t="79096" x="1924050" y="2800350"/>
          <p14:tracePt t="79104" x="1997075" y="2781300"/>
          <p14:tracePt t="79112" x="2060575" y="2763838"/>
          <p14:tracePt t="79120" x="2087563" y="2754313"/>
          <p14:tracePt t="79129" x="2133600" y="2735263"/>
          <p14:tracePt t="79136" x="2160588" y="2727325"/>
          <p14:tracePt t="79226" x="2170113" y="2727325"/>
          <p14:tracePt t="79232" x="2179638" y="2727325"/>
          <p14:tracePt t="79239" x="2187575" y="2727325"/>
          <p14:tracePt t="79248" x="2197100" y="2735263"/>
          <p14:tracePt t="79257" x="2206625" y="2754313"/>
          <p14:tracePt t="79269" x="2214563" y="2763838"/>
          <p14:tracePt t="79273" x="2214563" y="2781300"/>
          <p14:tracePt t="79288" x="2214563" y="2790825"/>
          <p14:tracePt t="79304" x="2214563" y="2800350"/>
          <p14:tracePt t="79320" x="2224088" y="2808288"/>
          <p14:tracePt t="79330" x="2224088" y="2817813"/>
          <p14:tracePt t="79384" x="2224088" y="2827338"/>
          <p14:tracePt t="79407" x="2224088" y="2836863"/>
          <p14:tracePt t="79449" x="2224088" y="2854325"/>
          <p14:tracePt t="79521" x="2224088" y="2873375"/>
          <p14:tracePt t="79530" x="2224088" y="2881313"/>
          <p14:tracePt t="79537" x="2224088" y="2909888"/>
          <p14:tracePt t="79545" x="2233613" y="2927350"/>
          <p14:tracePt t="79552" x="2251075" y="2946400"/>
          <p14:tracePt t="79560" x="2279650" y="2963863"/>
          <p14:tracePt t="79567" x="2279650" y="2973388"/>
          <p14:tracePt t="79600" x="2287588" y="2982913"/>
          <p14:tracePt t="80034" x="2297113" y="2990850"/>
          <p14:tracePt t="80041" x="2297113" y="3009900"/>
          <p14:tracePt t="80057" x="2297113" y="3027363"/>
          <p14:tracePt t="80065" x="2297113" y="3046413"/>
          <p14:tracePt t="80081" x="2287588" y="3054350"/>
          <p14:tracePt t="80089" x="2287588" y="3073400"/>
          <p14:tracePt t="80818" x="2287588" y="3090863"/>
          <p14:tracePt t="80825" x="2287588" y="3100388"/>
          <p14:tracePt t="80833" x="2287588" y="3109913"/>
          <p14:tracePt t="80840" x="2287588" y="3136900"/>
          <p14:tracePt t="80848" x="2297113" y="3136900"/>
          <p14:tracePt t="80864" x="2297113" y="3155950"/>
          <p14:tracePt t="80881" x="2306638" y="3163888"/>
          <p14:tracePt t="80897" x="2306638" y="3173413"/>
          <p14:tracePt t="80912" x="2306638" y="3182938"/>
          <p14:tracePt t="80920" x="2306638" y="3192463"/>
          <p14:tracePt t="80929" x="2306638" y="3200400"/>
          <p14:tracePt t="80936" x="2306638" y="3209925"/>
          <p14:tracePt t="80947" x="2306638" y="3219450"/>
          <p14:tracePt t="80951" x="2306638" y="3246438"/>
          <p14:tracePt t="80959" x="2306638" y="3265488"/>
          <p14:tracePt t="80967" x="2306638" y="3292475"/>
          <p14:tracePt t="80975" x="2306638" y="3309938"/>
          <p14:tracePt t="80984" x="2306638" y="3355975"/>
          <p14:tracePt t="80991" x="2306638" y="3392488"/>
          <p14:tracePt t="80999" x="2306638" y="3411538"/>
          <p14:tracePt t="81008" x="2306638" y="3438525"/>
          <p14:tracePt t="81017" x="2306638" y="3455988"/>
          <p14:tracePt t="81027" x="2306638" y="3482975"/>
          <p14:tracePt t="81033" x="2306638" y="3492500"/>
          <p14:tracePt t="81041" x="2306638" y="3502025"/>
          <p14:tracePt t="81049" x="2306638" y="3519488"/>
          <p14:tracePt t="81057" x="2306638" y="3529013"/>
          <p14:tracePt t="81064" x="2306638" y="3538538"/>
          <p14:tracePt t="81080" x="2316163" y="3556000"/>
          <p14:tracePt t="81096" x="2316163" y="3565525"/>
          <p14:tracePt t="81113" x="2316163" y="3575050"/>
          <p14:tracePt t="81136" x="2316163" y="3584575"/>
          <p14:tracePt t="81160" x="2316163" y="3602038"/>
          <p14:tracePt t="81201" x="2316163" y="3611563"/>
          <p14:tracePt t="81217" x="2316163" y="3621088"/>
          <p14:tracePt t="81225" x="2316163" y="3638550"/>
          <p14:tracePt t="81233" x="2316163" y="3648075"/>
          <p14:tracePt t="81241" x="2316163" y="3657600"/>
          <p14:tracePt t="81256" x="2316163" y="3665538"/>
          <p14:tracePt t="81392" x="2316163" y="3675063"/>
          <p14:tracePt t="81443" x="2306638" y="3702050"/>
          <p14:tracePt t="81447" x="2297113" y="3702050"/>
          <p14:tracePt t="81457" x="2287588" y="3721100"/>
          <p14:tracePt t="81464" x="2279650" y="3730625"/>
          <p14:tracePt t="81471" x="2251075" y="3757613"/>
          <p14:tracePt t="81480" x="2243138" y="3767138"/>
          <p14:tracePt t="81487" x="2233613" y="3775075"/>
          <p14:tracePt t="81496" x="2206625" y="3803650"/>
          <p14:tracePt t="81503" x="2187575" y="3821113"/>
          <p14:tracePt t="81511" x="2170113" y="3848100"/>
          <p14:tracePt t="81519" x="2151063" y="3867150"/>
          <p14:tracePt t="81529" x="2114550" y="3903663"/>
          <p14:tracePt t="81536" x="2097088" y="3921125"/>
          <p14:tracePt t="81545" x="2087563" y="3930650"/>
          <p14:tracePt t="81552" x="2087563" y="3940175"/>
          <p14:tracePt t="81559" x="2078038" y="3948113"/>
          <p14:tracePt t="81567" x="2051050" y="3976688"/>
          <p14:tracePt t="81584" x="2041525" y="3976688"/>
          <p14:tracePt t="81799" x="2033588" y="3976688"/>
          <p14:tracePt t="81843" x="2014538" y="3976688"/>
          <p14:tracePt t="81848" x="1978025" y="3976688"/>
          <p14:tracePt t="81855" x="1905000" y="3976688"/>
          <p14:tracePt t="81864" x="1758950" y="3948113"/>
          <p14:tracePt t="81871" x="1641475" y="3930650"/>
          <p14:tracePt t="81898" x="1422400" y="3848100"/>
          <p14:tracePt t="81903" x="1330325" y="3794125"/>
          <p14:tracePt t="81911" x="1285875" y="3784600"/>
          <p14:tracePt t="81920" x="1239838" y="3748088"/>
          <p14:tracePt t="81928" x="1203325" y="3730625"/>
          <p14:tracePt t="81936" x="1176338" y="3711575"/>
          <p14:tracePt t="81945" x="1157288" y="3694113"/>
          <p14:tracePt t="81951" x="1139825" y="3657600"/>
          <p14:tracePt t="81962" x="1139825" y="3648075"/>
          <p14:tracePt t="81967" x="1130300" y="3621088"/>
          <p14:tracePt t="81983" x="1120775" y="3602038"/>
          <p14:tracePt t="81991" x="1112838" y="3592513"/>
          <p14:tracePt t="82008" x="1112838" y="3584575"/>
          <p14:tracePt t="82113" x="1112838" y="3575050"/>
          <p14:tracePt t="82121" x="1112838" y="3565525"/>
          <p14:tracePt t="82129" x="1112838" y="3556000"/>
          <p14:tracePt t="82146" x="1112838" y="3548063"/>
          <p14:tracePt t="82162" x="1112838" y="3538538"/>
          <p14:tracePt t="82249" x="1112838" y="3529013"/>
          <p14:tracePt t="82257" x="1112838" y="3519488"/>
          <p14:tracePt t="82265" x="1112838" y="3502025"/>
          <p14:tracePt t="82281" x="1112838" y="3492500"/>
          <p14:tracePt t="82401" x="1112838" y="3502025"/>
          <p14:tracePt t="82410" x="1112838" y="3529013"/>
          <p14:tracePt t="82417" x="1112838" y="3548063"/>
          <p14:tracePt t="82425" x="1112838" y="3584575"/>
          <p14:tracePt t="82433" x="1112838" y="3592513"/>
          <p14:tracePt t="82444" x="1112838" y="3611563"/>
          <p14:tracePt t="82449" x="1112838" y="3629025"/>
          <p14:tracePt t="82457" x="1112838" y="3665538"/>
          <p14:tracePt t="82464" x="1120775" y="3684588"/>
          <p14:tracePt t="82488" x="1130300" y="3694113"/>
          <p14:tracePt t="82504" x="1130300" y="3702050"/>
          <p14:tracePt t="82599" x="1130300" y="3711575"/>
          <p14:tracePt t="82607" x="1149350" y="3711575"/>
          <p14:tracePt t="82615" x="1176338" y="3711575"/>
          <p14:tracePt t="82623" x="1212850" y="3702050"/>
          <p14:tracePt t="82632" x="1266825" y="3665538"/>
          <p14:tracePt t="82639" x="1312863" y="3638550"/>
          <p14:tracePt t="82648" x="1339850" y="3629025"/>
          <p14:tracePt t="82655" x="1376363" y="3602038"/>
          <p14:tracePt t="82664" x="1422400" y="3575050"/>
          <p14:tracePt t="82671" x="1439863" y="3556000"/>
          <p14:tracePt t="82680" x="1468438" y="3538538"/>
          <p14:tracePt t="82687" x="1476375" y="3529013"/>
          <p14:tracePt t="82697" x="1504950" y="3502025"/>
          <p14:tracePt t="82714" x="1504950" y="3492500"/>
          <p14:tracePt t="82719" x="1512888" y="3482975"/>
          <p14:tracePt t="83001" x="1522413" y="3482975"/>
          <p14:tracePt t="83058" x="1531938" y="3492500"/>
          <p14:tracePt t="83136" x="1531938" y="3502025"/>
          <p14:tracePt t="83155" x="1531938" y="3511550"/>
          <p14:tracePt t="83169" x="1531938" y="3519488"/>
          <p14:tracePt t="83178" x="1531938" y="3529013"/>
          <p14:tracePt t="83186" x="1541463" y="3538538"/>
          <p14:tracePt t="83193" x="1549400" y="3548063"/>
          <p14:tracePt t="83200" x="1549400" y="3556000"/>
          <p14:tracePt t="83208" x="1558925" y="3565525"/>
          <p14:tracePt t="83216" x="1558925" y="3575050"/>
          <p14:tracePt t="83224" x="1568450" y="3584575"/>
          <p14:tracePt t="83232" x="1576388" y="3592513"/>
          <p14:tracePt t="83240" x="1585913" y="3592513"/>
          <p14:tracePt t="83248" x="1595438" y="3602038"/>
          <p14:tracePt t="83457" x="1604963" y="3602038"/>
          <p14:tracePt t="83465" x="1612900" y="3602038"/>
          <p14:tracePt t="83473" x="1622425" y="3602038"/>
          <p14:tracePt t="83488" x="1641475" y="3584575"/>
          <p14:tracePt t="83888" x="1649413" y="3584575"/>
          <p14:tracePt t="83897" x="1668463" y="3584575"/>
          <p14:tracePt t="83912" x="1677988" y="3584575"/>
          <p14:tracePt t="83937" x="1685925" y="3602038"/>
          <p14:tracePt t="84266" x="1741488" y="3602038"/>
          <p14:tracePt t="84277" x="1851025" y="3602038"/>
          <p14:tracePt t="84279" x="1924050" y="3602038"/>
          <p14:tracePt t="84288" x="1997075" y="3602038"/>
          <p14:tracePt t="84295" x="2051050" y="3602038"/>
          <p14:tracePt t="84303" x="2078038" y="3602038"/>
          <p14:tracePt t="84312" x="2124075" y="3602038"/>
          <p14:tracePt t="84319" x="2143125" y="3602038"/>
          <p14:tracePt t="84328" x="2151063" y="3602038"/>
          <p14:tracePt t="84344" x="2160588" y="3602038"/>
          <p14:tracePt t="84561" x="2170113" y="3602038"/>
          <p14:tracePt t="85433" x="2179638" y="3592513"/>
          <p14:tracePt t="86479" x="2197100" y="3621088"/>
          <p14:tracePt t="86487" x="2270125" y="3702050"/>
          <p14:tracePt t="86495" x="2333625" y="3757613"/>
          <p14:tracePt t="86503" x="2433638" y="3811588"/>
          <p14:tracePt t="86511" x="2552700" y="3921125"/>
          <p14:tracePt t="86520" x="2708275" y="3994150"/>
          <p14:tracePt t="86527" x="2817813" y="4040188"/>
          <p14:tracePt t="86537" x="2971800" y="4094163"/>
          <p14:tracePt t="86546" x="3108325" y="4159250"/>
          <p14:tracePt t="86553" x="3236913" y="4186238"/>
          <p14:tracePt t="86563" x="3300413" y="4222750"/>
          <p14:tracePt t="86569" x="3327400" y="4232275"/>
          <p14:tracePt t="86580" x="3354388" y="4232275"/>
          <p14:tracePt t="86689" x="3363913" y="4240213"/>
          <p14:tracePt t="86698" x="3363913" y="4249738"/>
          <p14:tracePt t="86705" x="3363913" y="4259263"/>
          <p14:tracePt t="86712" x="3363913" y="4276725"/>
          <p14:tracePt t="86721" x="3346450" y="4303713"/>
          <p14:tracePt t="86731" x="3327400" y="4322763"/>
          <p14:tracePt t="86736" x="3290888" y="4332288"/>
          <p14:tracePt t="86745" x="3244850" y="4368800"/>
          <p14:tracePt t="86751" x="3227388" y="4376738"/>
          <p14:tracePt t="86760" x="3200400" y="4376738"/>
          <p14:tracePt t="86768" x="3190875" y="4386263"/>
          <p14:tracePt t="86783" x="3171825" y="4386263"/>
          <p14:tracePt t="86839" x="3163888" y="4386263"/>
          <p14:tracePt t="86848" x="3108325" y="4386263"/>
          <p14:tracePt t="86856" x="3027363" y="4386263"/>
          <p14:tracePt t="86864" x="2935288" y="4376738"/>
          <p14:tracePt t="86879" x="2844800" y="4349750"/>
          <p14:tracePt t="86880" x="2781300" y="4340225"/>
          <p14:tracePt t="86888" x="2708275" y="4332288"/>
          <p14:tracePt t="86895" x="2570163" y="4286250"/>
          <p14:tracePt t="86903" x="2462213" y="4268788"/>
          <p14:tracePt t="86912" x="2333625" y="4259263"/>
          <p14:tracePt t="86920" x="2206625" y="4240213"/>
          <p14:tracePt t="86927" x="2087563" y="4195763"/>
          <p14:tracePt t="86935" x="1987550" y="4167188"/>
          <p14:tracePt t="86944" x="1931988" y="4149725"/>
          <p14:tracePt t="86951" x="1868488" y="4130675"/>
          <p14:tracePt t="86960" x="1831975" y="4122738"/>
          <p14:tracePt t="86967" x="1795463" y="4113213"/>
          <p14:tracePt t="86976" x="1778000" y="4113213"/>
          <p14:tracePt t="86983" x="1768475" y="4113213"/>
          <p14:tracePt t="87049" x="1758950" y="4113213"/>
          <p14:tracePt t="87059" x="1751013" y="4113213"/>
          <p14:tracePt t="87066" x="1722438" y="4113213"/>
          <p14:tracePt t="87075" x="1649413" y="4113213"/>
          <p14:tracePt t="87081" x="1558925" y="4113213"/>
          <p14:tracePt t="87088" x="1431925" y="4113213"/>
          <p14:tracePt t="87096" x="1285875" y="4113213"/>
          <p14:tracePt t="87104" x="1193800" y="4113213"/>
          <p14:tracePt t="87112" x="1084263" y="4113213"/>
          <p14:tracePt t="87120" x="1011238" y="4113213"/>
          <p14:tracePt t="87129" x="957263" y="4113213"/>
          <p14:tracePt t="87136" x="930275" y="4113213"/>
          <p14:tracePt t="87145" x="893763" y="4094163"/>
          <p14:tracePt t="87224" x="893763" y="4103688"/>
          <p14:tracePt t="87240" x="911225" y="4122738"/>
          <p14:tracePt t="87360" x="957263" y="4122738"/>
          <p14:tracePt t="87368" x="957263" y="4113213"/>
          <p14:tracePt t="87376" x="966788" y="4103688"/>
          <p14:tracePt t="87392" x="974725" y="4094163"/>
          <p14:tracePt t="87409" x="984250" y="4086225"/>
          <p14:tracePt t="87417" x="993775" y="4076700"/>
          <p14:tracePt t="87427" x="1011238" y="4049713"/>
          <p14:tracePt t="87433" x="1030288" y="4040188"/>
          <p14:tracePt t="87441" x="1047750" y="4030663"/>
          <p14:tracePt t="87450" x="1093788" y="4030663"/>
          <p14:tracePt t="87456" x="1149350" y="4021138"/>
          <p14:tracePt t="87464" x="1230313" y="3976688"/>
          <p14:tracePt t="87472" x="1303338" y="3967163"/>
          <p14:tracePt t="87482" x="1431925" y="3921125"/>
          <p14:tracePt t="87489" x="1568450" y="3894138"/>
          <p14:tracePt t="87497" x="1714500" y="3848100"/>
          <p14:tracePt t="87505" x="1851025" y="3803650"/>
          <p14:tracePt t="87513" x="1941513" y="3803650"/>
          <p14:tracePt t="87520" x="2070100" y="3775075"/>
          <p14:tracePt t="87528" x="2160588" y="3757613"/>
          <p14:tracePt t="87536" x="2297113" y="3748088"/>
          <p14:tracePt t="87545" x="2406650" y="3730625"/>
          <p14:tracePt t="87552" x="2479675" y="3730625"/>
          <p14:tracePt t="87561" x="2533650" y="3730625"/>
          <p14:tracePt t="87567" x="2589213" y="3730625"/>
          <p14:tracePt t="87575" x="2652713" y="3730625"/>
          <p14:tracePt t="87583" x="2708275" y="3730625"/>
          <p14:tracePt t="87592" x="2762250" y="3730625"/>
          <p14:tracePt t="87600" x="2817813" y="3730625"/>
          <p14:tracePt t="87607" x="2889250" y="3730625"/>
          <p14:tracePt t="87615" x="2944813" y="3730625"/>
          <p14:tracePt t="87623" x="3027363" y="3730625"/>
          <p14:tracePt t="87634" x="3117850" y="3730625"/>
          <p14:tracePt t="87639" x="3190875" y="3730625"/>
          <p14:tracePt t="87648" x="3244850" y="3730625"/>
          <p14:tracePt t="87656" x="3300413" y="3730625"/>
          <p14:tracePt t="87665" x="3346450" y="3730625"/>
          <p14:tracePt t="87671" x="3400425" y="3730625"/>
          <p14:tracePt t="87680" x="3427413" y="3730625"/>
          <p14:tracePt t="87687" x="3482975" y="3730625"/>
          <p14:tracePt t="87696" x="3509963" y="3730625"/>
          <p14:tracePt t="87704" x="3563938" y="3730625"/>
          <p14:tracePt t="87711" x="3609975" y="3730625"/>
          <p14:tracePt t="87720" x="3636963" y="3730625"/>
          <p14:tracePt t="87727" x="3673475" y="3730625"/>
          <p14:tracePt t="87736" x="3719513" y="3730625"/>
          <p14:tracePt t="87744" x="3738563" y="3730625"/>
          <p14:tracePt t="87752" x="3756025" y="3730625"/>
          <p14:tracePt t="87840" x="3783013" y="3730625"/>
          <p14:tracePt t="87848" x="3802063" y="3757613"/>
          <p14:tracePt t="87855" x="3846513" y="3767138"/>
          <p14:tracePt t="87864" x="3883025" y="3775075"/>
          <p14:tracePt t="87878" x="3929063" y="3794125"/>
          <p14:tracePt t="87880" x="3965575" y="3821113"/>
          <p14:tracePt t="87888" x="3984625" y="3830638"/>
          <p14:tracePt t="88034" x="3992563" y="3848100"/>
          <p14:tracePt t="88042" x="3992563" y="3894138"/>
          <p14:tracePt t="88050" x="4021138" y="3911600"/>
          <p14:tracePt t="88060" x="4029075" y="3940175"/>
          <p14:tracePt t="88067" x="4029075" y="3957638"/>
          <p14:tracePt t="88073" x="4038600" y="3976688"/>
          <p14:tracePt t="88080" x="4038600" y="3994150"/>
          <p14:tracePt t="88087" x="4048125" y="4013200"/>
          <p14:tracePt t="88095" x="4048125" y="4030663"/>
          <p14:tracePt t="88103" x="4048125" y="4040188"/>
          <p14:tracePt t="88112" x="4048125" y="4049713"/>
          <p14:tracePt t="88127" x="4048125" y="4076700"/>
          <p14:tracePt t="88136" x="4048125" y="4086225"/>
          <p14:tracePt t="88144" x="4065588" y="4094163"/>
          <p14:tracePt t="88160" x="4065588" y="4113213"/>
          <p14:tracePt t="88169" x="4065588" y="4122738"/>
          <p14:tracePt t="88176" x="4065588" y="4140200"/>
          <p14:tracePt t="88183" x="4065588" y="4159250"/>
          <p14:tracePt t="88192" x="4065588" y="4176713"/>
          <p14:tracePt t="88200" x="4075113" y="4195763"/>
          <p14:tracePt t="88208" x="4075113" y="4213225"/>
          <p14:tracePt t="88216" x="4075113" y="4222750"/>
          <p14:tracePt t="88224" x="4075113" y="4249738"/>
          <p14:tracePt t="88353" x="4075113" y="4259263"/>
          <p14:tracePt t="88402" x="4075113" y="4295775"/>
          <p14:tracePt t="88409" x="4075113" y="4313238"/>
          <p14:tracePt t="88415" x="4075113" y="4332288"/>
          <p14:tracePt t="88423" x="4075113" y="4340225"/>
          <p14:tracePt t="88431" x="4075113" y="4349750"/>
          <p14:tracePt t="88439" x="4075113" y="4359275"/>
          <p14:tracePt t="88553" x="4065588" y="4359275"/>
          <p14:tracePt t="88563" x="4057650" y="4376738"/>
          <p14:tracePt t="88577" x="4038600" y="4386263"/>
          <p14:tracePt t="88586" x="4029075" y="4395788"/>
          <p14:tracePt t="88591" x="4002088" y="4405313"/>
          <p14:tracePt t="88599" x="3992563" y="4405313"/>
          <p14:tracePt t="88607" x="3975100" y="4422775"/>
          <p14:tracePt t="88688" x="3938588" y="4422775"/>
          <p14:tracePt t="88697" x="3892550" y="4422775"/>
          <p14:tracePt t="88704" x="3838575" y="4422775"/>
          <p14:tracePt t="88713" x="3802063" y="4422775"/>
          <p14:tracePt t="88720" x="3738563" y="4422775"/>
          <p14:tracePt t="88728" x="3702050" y="4422775"/>
          <p14:tracePt t="88736" x="3656013" y="4422775"/>
          <p14:tracePt t="88744" x="3629025" y="4422775"/>
          <p14:tracePt t="88752" x="3609975" y="4422775"/>
          <p14:tracePt t="89208" x="3600450" y="4413250"/>
          <p14:tracePt t="89224" x="3600450" y="4395788"/>
          <p14:tracePt t="89232" x="3600450" y="4386263"/>
          <p14:tracePt t="89248" x="3609975" y="4368800"/>
          <p14:tracePt t="89264" x="3619500" y="4368800"/>
          <p14:tracePt t="89272" x="3619500" y="4359275"/>
          <p14:tracePt t="89289" x="3619500" y="4349750"/>
          <p14:tracePt t="89417" x="3619500" y="4376738"/>
          <p14:tracePt t="89433" x="3619500" y="4386263"/>
          <p14:tracePt t="89441" x="3619500" y="4395788"/>
          <p14:tracePt t="89449" x="3619500" y="4413250"/>
          <p14:tracePt t="89457" x="3619500" y="4422775"/>
          <p14:tracePt t="89465" x="3619500" y="4432300"/>
          <p14:tracePt t="89480" x="3619500" y="4441825"/>
          <p14:tracePt t="89544" x="3629025" y="4441825"/>
          <p14:tracePt t="89583" x="3636963" y="4441825"/>
          <p14:tracePt t="89592" x="3665538" y="4441825"/>
          <p14:tracePt t="89600" x="3683000" y="4441825"/>
          <p14:tracePt t="89608" x="3702050" y="4441825"/>
          <p14:tracePt t="89623" x="3719513" y="4432300"/>
          <p14:tracePt t="89640" x="3729038" y="4422775"/>
          <p14:tracePt t="89648" x="3746500" y="4413250"/>
          <p14:tracePt t="89794" x="3756025" y="4413250"/>
          <p14:tracePt t="90346" x="3783013" y="4413250"/>
          <p14:tracePt t="90363" x="3792538" y="4413250"/>
          <p14:tracePt t="90746" x="3802063" y="4413250"/>
          <p14:tracePt t="90763" x="3810000" y="4422775"/>
          <p14:tracePt t="90780" x="3819525" y="4441825"/>
          <p14:tracePt t="91545" x="3865563" y="4441825"/>
          <p14:tracePt t="91552" x="4011613" y="4441825"/>
          <p14:tracePt t="91561" x="4165600" y="4441825"/>
          <p14:tracePt t="91567" x="4311650" y="4441825"/>
          <p14:tracePt t="91576" x="4440238" y="4441825"/>
          <p14:tracePt t="91584" x="4530725" y="4441825"/>
          <p14:tracePt t="91591" x="4613275" y="4441825"/>
          <p14:tracePt t="91600" x="4640263" y="4441825"/>
          <p14:tracePt t="91608" x="4649788" y="4441825"/>
          <p14:tracePt t="91615" x="4659313" y="4441825"/>
          <p14:tracePt t="92607" x="4594225" y="4405313"/>
          <p14:tracePt t="92615" x="4494213" y="4395788"/>
          <p14:tracePt t="92623" x="4367213" y="4349750"/>
          <p14:tracePt t="92631" x="4257675" y="4332288"/>
          <p14:tracePt t="92640" x="4194175" y="4322763"/>
          <p14:tracePt t="92647" x="4094163" y="4276725"/>
          <p14:tracePt t="92655" x="4021138" y="4268788"/>
          <p14:tracePt t="92664" x="3956050" y="4259263"/>
          <p14:tracePt t="92672" x="3902075" y="4232275"/>
          <p14:tracePt t="92681" x="3865563" y="4222750"/>
          <p14:tracePt t="92832" x="3856038" y="4213225"/>
          <p14:tracePt t="92911" x="3856038" y="4203700"/>
          <p14:tracePt t="92919" x="3902075" y="4176713"/>
          <p14:tracePt t="92927" x="3975100" y="4149725"/>
          <p14:tracePt t="92935" x="4038600" y="4113213"/>
          <p14:tracePt t="92944" x="4048125" y="4103688"/>
          <p14:tracePt t="92952" x="4084638" y="4076700"/>
          <p14:tracePt t="92960" x="4165600" y="4057650"/>
          <p14:tracePt t="92967" x="4221163" y="4049713"/>
          <p14:tracePt t="92977" x="4303713" y="4013200"/>
          <p14:tracePt t="92983" x="4330700" y="4013200"/>
          <p14:tracePt t="92991" x="4394200" y="3994150"/>
          <p14:tracePt t="92999" x="4430713" y="3984625"/>
          <p14:tracePt t="93008" x="4484688" y="3984625"/>
          <p14:tracePt t="93015" x="4521200" y="3984625"/>
          <p14:tracePt t="93023" x="4557713" y="3984625"/>
          <p14:tracePt t="93031" x="4603750" y="3984625"/>
          <p14:tracePt t="93039" x="4659313" y="3984625"/>
          <p14:tracePt t="93047" x="4713288" y="3984625"/>
          <p14:tracePt t="93056" x="4767263" y="3984625"/>
          <p14:tracePt t="93064" x="4803775" y="3984625"/>
          <p14:tracePt t="93072" x="4876800" y="3984625"/>
          <p14:tracePt t="93080" x="4968875" y="3984625"/>
          <p14:tracePt t="93088" x="5078413" y="3984625"/>
          <p14:tracePt t="93096" x="5205413" y="3984625"/>
          <p14:tracePt t="93103" x="5314950" y="3984625"/>
          <p14:tracePt t="93112" x="5424488" y="3984625"/>
          <p14:tracePt t="93120" x="5514975" y="3984625"/>
          <p14:tracePt t="93128" x="5570538" y="3984625"/>
          <p14:tracePt t="93135" x="5670550" y="3984625"/>
          <p14:tracePt t="93144" x="5697538" y="3976688"/>
          <p14:tracePt t="93152" x="5753100" y="3957638"/>
          <p14:tracePt t="93168" x="5770563" y="3957638"/>
          <p14:tracePt t="93304" x="5780088" y="3957638"/>
          <p14:tracePt t="93320" x="5789613" y="3957638"/>
          <p14:tracePt t="93328" x="5797550" y="3957638"/>
          <p14:tracePt t="93336" x="5807075" y="3957638"/>
          <p14:tracePt t="93343" x="5816600" y="3957638"/>
          <p14:tracePt t="93360" x="5826125" y="3957638"/>
          <p14:tracePt t="93367" x="5843588" y="3957638"/>
          <p14:tracePt t="93376" x="5853113" y="3957638"/>
          <p14:tracePt t="93383" x="5862638" y="3957638"/>
          <p14:tracePt t="93393" x="5870575" y="3967163"/>
          <p14:tracePt t="93399" x="5870575" y="3976688"/>
          <p14:tracePt t="93407" x="5880100" y="3984625"/>
          <p14:tracePt t="93424" x="5889625" y="3994150"/>
          <p14:tracePt t="93432" x="5899150" y="4003675"/>
          <p14:tracePt t="93440" x="5907088" y="4003675"/>
          <p14:tracePt t="93448" x="5916613" y="4013200"/>
          <p14:tracePt t="93464" x="5916613" y="4021138"/>
          <p14:tracePt t="93471" x="5916613" y="4030663"/>
          <p14:tracePt t="93480" x="5926138" y="4057650"/>
          <p14:tracePt t="93488" x="5926138" y="4067175"/>
          <p14:tracePt t="93496" x="5926138" y="4086225"/>
          <p14:tracePt t="93504" x="5943600" y="4103688"/>
          <p14:tracePt t="93512" x="5943600" y="4130675"/>
          <p14:tracePt t="93520" x="5953125" y="4159250"/>
          <p14:tracePt t="93528" x="5953125" y="4167188"/>
          <p14:tracePt t="93536" x="5962650" y="4203700"/>
          <p14:tracePt t="93544" x="5972175" y="4222750"/>
          <p14:tracePt t="93552" x="5972175" y="4240213"/>
          <p14:tracePt t="93561" x="5972175" y="4259263"/>
          <p14:tracePt t="93568" x="5989638" y="4276725"/>
          <p14:tracePt t="93576" x="5989638" y="4295775"/>
          <p14:tracePt t="93594" x="5989638" y="4303713"/>
          <p14:tracePt t="93603" x="5999163" y="4313238"/>
          <p14:tracePt t="93752" x="5999163" y="4322763"/>
          <p14:tracePt t="93783" x="5989638" y="4340225"/>
          <p14:tracePt t="93791" x="5916613" y="4376738"/>
          <p14:tracePt t="93800" x="5789613" y="4413250"/>
          <p14:tracePt t="93807" x="5634038" y="4449763"/>
          <p14:tracePt t="93816" x="5470525" y="4505325"/>
          <p14:tracePt t="93824" x="5324475" y="4551363"/>
          <p14:tracePt t="93832" x="5187950" y="4578350"/>
          <p14:tracePt t="93840" x="5041900" y="4624388"/>
          <p14:tracePt t="93848" x="4968875" y="4624388"/>
          <p14:tracePt t="93856" x="4849813" y="4641850"/>
          <p14:tracePt t="93864" x="4776788" y="4641850"/>
          <p14:tracePt t="93872" x="4722813" y="4641850"/>
          <p14:tracePt t="93880" x="4667250" y="4641850"/>
          <p14:tracePt t="93896" x="4540250" y="4587875"/>
          <p14:tracePt t="93903" x="4494213" y="4551363"/>
          <p14:tracePt t="93911" x="4430713" y="4514850"/>
          <p14:tracePt t="93920" x="4384675" y="4486275"/>
          <p14:tracePt t="93928" x="4357688" y="4478338"/>
          <p14:tracePt t="93936" x="4321175" y="4459288"/>
          <p14:tracePt t="93943" x="4311650" y="4449763"/>
          <p14:tracePt t="94483" x="4275138" y="4505325"/>
          <p14:tracePt t="94489" x="4248150" y="4578350"/>
          <p14:tracePt t="94498" x="4211638" y="4697413"/>
          <p14:tracePt t="94503" x="4138613" y="4814888"/>
          <p14:tracePt t="94512" x="4111625" y="4906963"/>
          <p14:tracePt t="94520" x="4038600" y="4987925"/>
          <p14:tracePt t="94528" x="3965575" y="5080000"/>
          <p14:tracePt t="94535" x="3892550" y="5180013"/>
          <p14:tracePt t="94543" x="3846513" y="5243513"/>
          <p14:tracePt t="94551" x="3765550" y="5280025"/>
          <p14:tracePt t="94560" x="3702050" y="5335588"/>
          <p14:tracePt t="94567" x="3665538" y="5353050"/>
          <p14:tracePt t="94576" x="3629025" y="5362575"/>
          <p14:tracePt t="94583" x="3582988" y="5389563"/>
          <p14:tracePt t="94591" x="3563938" y="5389563"/>
          <p14:tracePt t="94600" x="3527425" y="5399088"/>
          <p14:tracePt t="94607" x="3500438" y="5408613"/>
          <p14:tracePt t="94615" x="3463925" y="5408613"/>
          <p14:tracePt t="94623" x="3400425" y="5435600"/>
          <p14:tracePt t="94631" x="3363913" y="5445125"/>
          <p14:tracePt t="94641" x="3281363" y="5472113"/>
          <p14:tracePt t="94650" x="3227388" y="5481638"/>
          <p14:tracePt t="94657" x="3127375" y="5508625"/>
          <p14:tracePt t="94665" x="3035300" y="5526088"/>
          <p14:tracePt t="94673" x="2935288" y="5535613"/>
          <p14:tracePt t="94683" x="2862263" y="5545138"/>
          <p14:tracePt t="94688" x="2744788" y="5581650"/>
          <p14:tracePt t="94698" x="2689225" y="5581650"/>
          <p14:tracePt t="94703" x="2635250" y="5581650"/>
          <p14:tracePt t="94713" x="2616200" y="5581650"/>
          <p14:tracePt t="94719" x="2598738" y="5581650"/>
          <p14:tracePt t="94817" x="2589213" y="5581650"/>
          <p14:tracePt t="94825" x="2579688" y="5581650"/>
          <p14:tracePt t="94833" x="2533650" y="5581650"/>
          <p14:tracePt t="94841" x="2470150" y="5581650"/>
          <p14:tracePt t="94849" x="2370138" y="5581650"/>
          <p14:tracePt t="94857" x="2316163" y="5581650"/>
          <p14:tracePt t="94865" x="2287588" y="5589588"/>
          <p14:tracePt t="94885" x="2243138" y="5599113"/>
          <p14:tracePt t="94887" x="2206625" y="5608638"/>
          <p14:tracePt t="94903" x="2197100" y="5608638"/>
          <p14:tracePt t="94911" x="2170113" y="5618163"/>
          <p14:tracePt t="94983" x="2151063" y="5618163"/>
          <p14:tracePt t="94991" x="2097088" y="5599113"/>
          <p14:tracePt t="95000" x="1997075" y="5562600"/>
          <p14:tracePt t="95008" x="1914525" y="5545138"/>
          <p14:tracePt t="95015" x="1824038" y="5518150"/>
          <p14:tracePt t="95024" x="1778000" y="5499100"/>
          <p14:tracePt t="95032" x="1751013" y="5489575"/>
          <p14:tracePt t="95040" x="1731963" y="5481638"/>
          <p14:tracePt t="95047" x="1722438" y="5481638"/>
          <p14:tracePt t="95055" x="1704975" y="5462588"/>
          <p14:tracePt t="95209" x="1695450" y="5462588"/>
          <p14:tracePt t="95215" x="1685925" y="5462588"/>
          <p14:tracePt t="95223" x="1677988" y="5462588"/>
          <p14:tracePt t="95231" x="1658938" y="5453063"/>
          <p14:tracePt t="95239" x="1658938" y="5445125"/>
          <p14:tracePt t="95247" x="1649413" y="5435600"/>
          <p14:tracePt t="95255" x="1641475" y="5416550"/>
          <p14:tracePt t="95263" x="1631950" y="5408613"/>
          <p14:tracePt t="95272" x="1604963" y="5380038"/>
          <p14:tracePt t="95280" x="1595438" y="5362575"/>
          <p14:tracePt t="95289" x="1585913" y="5353050"/>
          <p14:tracePt t="95296" x="1576388" y="5353050"/>
          <p14:tracePt t="95303" x="1568450" y="5343525"/>
          <p14:tracePt t="95980" x="1604963" y="5372100"/>
          <p14:tracePt t="95987" x="1677988" y="5380038"/>
          <p14:tracePt t="95995" x="1731963" y="5389563"/>
          <p14:tracePt t="95999" x="1814513" y="5408613"/>
          <p14:tracePt t="96007" x="1868488" y="5408613"/>
          <p14:tracePt t="96015" x="1931988" y="5435600"/>
          <p14:tracePt t="96023" x="1941513" y="5435600"/>
          <p14:tracePt t="96031" x="1960563" y="5435600"/>
          <p14:tracePt t="96401" x="1960563" y="5445125"/>
          <p14:tracePt t="96410" x="1941513" y="5481638"/>
          <p14:tracePt t="96415" x="1905000" y="5508625"/>
          <p14:tracePt t="96423" x="1887538" y="5545138"/>
          <p14:tracePt t="96431" x="1868488" y="5572125"/>
          <p14:tracePt t="96439" x="1851025" y="5618163"/>
          <p14:tracePt t="96447" x="1831975" y="5654675"/>
          <p14:tracePt t="96455" x="1814513" y="5691188"/>
          <p14:tracePt t="96463" x="1804988" y="5708650"/>
          <p14:tracePt t="96472" x="1795463" y="5735638"/>
          <p14:tracePt t="96480" x="1787525" y="5754688"/>
          <p14:tracePt t="96583" x="1787525" y="5772150"/>
          <p14:tracePt t="96599" x="1787525" y="5781675"/>
          <p14:tracePt t="96607" x="1778000" y="5791200"/>
          <p14:tracePt t="96615" x="1768475" y="5800725"/>
          <p14:tracePt t="96639" x="1758950" y="5808663"/>
          <p14:tracePt t="96802" x="1758950" y="5818188"/>
          <p14:tracePt t="96809" x="1758950" y="5827713"/>
          <p14:tracePt t="96825" x="1758950" y="5837238"/>
          <p14:tracePt t="96833" x="1758950" y="5864225"/>
          <p14:tracePt t="96841" x="1758950" y="5873750"/>
          <p14:tracePt t="96849" x="1751013" y="5891213"/>
          <p14:tracePt t="96865" x="1751013" y="5900738"/>
          <p14:tracePt t="96882" x="1751013" y="5910263"/>
          <p14:tracePt t="97178" x="1787525" y="5910263"/>
          <p14:tracePt t="97186" x="1895475" y="5900738"/>
          <p14:tracePt t="97194" x="1978025" y="5873750"/>
          <p14:tracePt t="97201" x="2060575" y="5845175"/>
          <p14:tracePt t="97209" x="2097088" y="5837238"/>
          <p14:tracePt t="97220" x="2143125" y="5837238"/>
          <p14:tracePt t="97223" x="2179638" y="5818188"/>
          <p14:tracePt t="97231" x="2197100" y="5818188"/>
          <p14:tracePt t="97240" x="2206625" y="5818188"/>
          <p14:tracePt t="97247" x="2224088" y="5818188"/>
          <p14:tracePt t="97369" x="2243138" y="5818188"/>
          <p14:tracePt t="97379" x="2270125" y="5818188"/>
          <p14:tracePt t="97385" x="2279650" y="5818188"/>
          <p14:tracePt t="97394" x="2287588" y="5818188"/>
          <p14:tracePt t="97401" x="2297113" y="5818188"/>
          <p14:tracePt t="97410" x="2316163" y="5818188"/>
          <p14:tracePt t="97418" x="2324100" y="5818188"/>
          <p14:tracePt t="97426" x="2360613" y="5818188"/>
          <p14:tracePt t="97433" x="2406650" y="5818188"/>
          <p14:tracePt t="97444" x="2470150" y="5818188"/>
          <p14:tracePt t="97449" x="2552700" y="5818188"/>
          <p14:tracePt t="97456" x="2606675" y="5818188"/>
          <p14:tracePt t="97464" x="2716213" y="5781675"/>
          <p14:tracePt t="97472" x="2798763" y="5754688"/>
          <p14:tracePt t="97480" x="2898775" y="5699125"/>
          <p14:tracePt t="97488" x="2998788" y="5635625"/>
          <p14:tracePt t="97496" x="3081338" y="5599113"/>
          <p14:tracePt t="97504" x="3163888" y="5545138"/>
          <p14:tracePt t="97512" x="3236913" y="5508625"/>
          <p14:tracePt t="97521" x="3290888" y="5472113"/>
          <p14:tracePt t="97530" x="3354388" y="5416550"/>
          <p14:tracePt t="97537" x="3400425" y="5380038"/>
          <p14:tracePt t="97546" x="3463925" y="5343525"/>
          <p14:tracePt t="97553" x="3527425" y="5289550"/>
          <p14:tracePt t="97562" x="3592513" y="5262563"/>
          <p14:tracePt t="97569" x="3629025" y="5233988"/>
          <p14:tracePt t="97578" x="3692525" y="5160963"/>
          <p14:tracePt t="97584" x="3765550" y="5080000"/>
          <p14:tracePt t="97595" x="3819525" y="4997450"/>
          <p14:tracePt t="97600" x="3875088" y="4914900"/>
          <p14:tracePt t="97608" x="3892550" y="4851400"/>
          <p14:tracePt t="97616" x="3948113" y="4787900"/>
          <p14:tracePt t="97623" x="3984625" y="4705350"/>
          <p14:tracePt t="97631" x="4011613" y="4660900"/>
          <p14:tracePt t="97641" x="4021138" y="4605338"/>
          <p14:tracePt t="97649" x="4057650" y="4559300"/>
          <p14:tracePt t="97657" x="4057650" y="4522788"/>
          <p14:tracePt t="97667" x="4065588" y="4495800"/>
          <p14:tracePt t="97671" x="4065588" y="4478338"/>
          <p14:tracePt t="97681" x="4065588" y="4449763"/>
          <p14:tracePt t="97687" x="4065588" y="4441825"/>
          <p14:tracePt t="97696" x="4065588" y="4432300"/>
          <p14:tracePt t="97712" x="4065588" y="4422775"/>
          <p14:tracePt t="97752" x="4065588" y="4413250"/>
          <p14:tracePt t="97768" x="4065588" y="4405313"/>
          <p14:tracePt t="97777" x="4065588" y="4376738"/>
          <p14:tracePt t="97783" x="4065588" y="4359275"/>
          <p14:tracePt t="97791" x="4065588" y="4322763"/>
          <p14:tracePt t="97799" x="4065588" y="4303713"/>
          <p14:tracePt t="97807" x="4065588" y="4268788"/>
          <p14:tracePt t="97815" x="4075113" y="4232275"/>
          <p14:tracePt t="97823" x="4075113" y="4213225"/>
          <p14:tracePt t="97831" x="4075113" y="4186238"/>
          <p14:tracePt t="97840" x="4102100" y="4149725"/>
          <p14:tracePt t="97848" x="4102100" y="4140200"/>
          <p14:tracePt t="97856" x="4102100" y="4130675"/>
          <p14:tracePt t="97864" x="4111625" y="4113213"/>
          <p14:tracePt t="97872" x="4111625" y="4094163"/>
          <p14:tracePt t="97880" x="4111625" y="4086225"/>
          <p14:tracePt t="97888" x="4121150" y="4067175"/>
          <p14:tracePt t="97896" x="4129088" y="4040188"/>
          <p14:tracePt t="97912" x="4138613" y="4030663"/>
          <p14:tracePt t="97919" x="4138613" y="4021138"/>
          <p14:tracePt t="97927" x="4148138" y="4013200"/>
          <p14:tracePt t="97944" x="4165600" y="3994150"/>
          <p14:tracePt t="97960" x="4175125" y="3984625"/>
          <p14:tracePt t="97968" x="4184650" y="3976688"/>
          <p14:tracePt t="97977" x="4194175" y="3976688"/>
          <p14:tracePt t="97984" x="4194175" y="3967163"/>
          <p14:tracePt t="97995" x="4202113" y="3957638"/>
          <p14:tracePt t="98000" x="4202113" y="3948113"/>
          <p14:tracePt t="98011" x="4202113" y="3940175"/>
          <p14:tracePt t="98015" x="4211638" y="3911600"/>
          <p14:tracePt t="98023" x="4221163" y="3903663"/>
          <p14:tracePt t="98031" x="4230688" y="3894138"/>
          <p14:tracePt t="98040" x="4230688" y="3884613"/>
          <p14:tracePt t="98055" x="4230688" y="3875088"/>
          <p14:tracePt t="98097" x="4230688" y="3867150"/>
          <p14:tracePt t="98296" x="4238625" y="3867150"/>
          <p14:tracePt t="98303" x="4248150" y="3884613"/>
          <p14:tracePt t="98314" x="4275138" y="3911600"/>
          <p14:tracePt t="98319" x="4284663" y="3921125"/>
          <p14:tracePt t="98327" x="4303713" y="3940175"/>
          <p14:tracePt t="98336" x="4321175" y="3957638"/>
          <p14:tracePt t="98449" x="4330700" y="3957638"/>
          <p14:tracePt t="98457" x="4367213" y="3957638"/>
          <p14:tracePt t="98465" x="4484688" y="3957638"/>
          <p14:tracePt t="98473" x="4649788" y="3957638"/>
          <p14:tracePt t="98481" x="4813300" y="3976688"/>
          <p14:tracePt t="98489" x="5005388" y="3976688"/>
          <p14:tracePt t="98497" x="5151438" y="3976688"/>
          <p14:tracePt t="98505" x="5297488" y="3976688"/>
          <p14:tracePt t="98517" x="5405438" y="3976688"/>
          <p14:tracePt t="98519" x="5497513" y="3976688"/>
          <p14:tracePt t="98527" x="5561013" y="3976688"/>
          <p14:tracePt t="98535" x="5570538" y="3976688"/>
          <p14:tracePt t="98543" x="5588000" y="3976688"/>
          <p14:tracePt t="98889" x="5597525" y="3976688"/>
          <p14:tracePt t="98896" x="5607050" y="3967163"/>
          <p14:tracePt t="98903" x="5607050" y="3957638"/>
          <p14:tracePt t="98912" x="5624513" y="3930650"/>
          <p14:tracePt t="98919" x="5643563" y="3911600"/>
          <p14:tracePt t="98928" x="5653088" y="3903663"/>
          <p14:tracePt t="98935" x="5653088" y="3894138"/>
          <p14:tracePt t="98951" x="5661025" y="3894138"/>
          <p14:tracePt t="99865" x="5653088" y="3894138"/>
          <p14:tracePt t="99876" x="5643563" y="3894138"/>
          <p14:tracePt t="99882" x="5634038" y="3921125"/>
          <p14:tracePt t="99889" x="5624513" y="3930650"/>
          <p14:tracePt t="99896" x="5624513" y="3940175"/>
          <p14:tracePt t="99904" x="5616575" y="3967163"/>
          <p14:tracePt t="100524" x="5588000" y="3984625"/>
          <p14:tracePt t="100529" x="5561013" y="3994150"/>
          <p14:tracePt t="100537" x="5543550" y="4013200"/>
          <p14:tracePt t="100544" x="5507038" y="4040188"/>
          <p14:tracePt t="100552" x="5487988" y="4057650"/>
          <p14:tracePt t="100559" x="5461000" y="4076700"/>
          <p14:tracePt t="100569" x="5451475" y="4086225"/>
          <p14:tracePt t="100578" x="5441950" y="4094163"/>
          <p14:tracePt t="100585" x="5424488" y="4113213"/>
          <p14:tracePt t="100593" x="5405438" y="4122738"/>
          <p14:tracePt t="100608" x="5397500" y="4122738"/>
          <p14:tracePt t="100624" x="5387975" y="4130675"/>
          <p14:tracePt t="100663" x="5387975" y="4140200"/>
          <p14:tracePt t="100671" x="5378450" y="4149725"/>
          <p14:tracePt t="100687" x="5378450" y="4159250"/>
          <p14:tracePt t="100721" x="5368925" y="4167188"/>
          <p14:tracePt t="100833" x="5341938" y="4167188"/>
          <p14:tracePt t="100840" x="5297488" y="4167188"/>
          <p14:tracePt t="100848" x="5214938" y="4167188"/>
          <p14:tracePt t="100856" x="5122863" y="4167188"/>
          <p14:tracePt t="100863" x="4978400" y="4140200"/>
          <p14:tracePt t="100871" x="4832350" y="4140200"/>
          <p14:tracePt t="100896" x="4340225" y="4140200"/>
          <p14:tracePt t="100903" x="4194175" y="4140200"/>
          <p14:tracePt t="100911" x="4048125" y="4140200"/>
          <p14:tracePt t="100920" x="3902075" y="4140200"/>
          <p14:tracePt t="100928" x="3756025" y="4140200"/>
          <p14:tracePt t="100935" x="3665538" y="4140200"/>
          <p14:tracePt t="100943" x="3556000" y="4140200"/>
          <p14:tracePt t="100952" x="3482975" y="4149725"/>
          <p14:tracePt t="100961" x="3409950" y="4159250"/>
          <p14:tracePt t="100967" x="3346450" y="4176713"/>
          <p14:tracePt t="100976" x="3281363" y="4195763"/>
          <p14:tracePt t="100983" x="3254375" y="4203700"/>
          <p14:tracePt t="100992" x="3208338" y="4222750"/>
          <p14:tracePt t="101000" x="3190875" y="4222750"/>
          <p14:tracePt t="101007" x="3154363" y="4222750"/>
          <p14:tracePt t="101016" x="3136900" y="4222750"/>
          <p14:tracePt t="101024" x="3090863" y="4232275"/>
          <p14:tracePt t="101032" x="3054350" y="4232275"/>
          <p14:tracePt t="101040" x="3008313" y="4232275"/>
          <p14:tracePt t="101047" x="2981325" y="4232275"/>
          <p14:tracePt t="101055" x="2925763" y="4232275"/>
          <p14:tracePt t="101063" x="2889250" y="4232275"/>
          <p14:tracePt t="101072" x="2835275" y="4232275"/>
          <p14:tracePt t="101080" x="2789238" y="4232275"/>
          <p14:tracePt t="101088" x="2771775" y="4232275"/>
          <p14:tracePt t="101096" x="2744788" y="4232275"/>
          <p14:tracePt t="101104" x="2725738" y="4249738"/>
          <p14:tracePt t="101112" x="2708275" y="4249738"/>
          <p14:tracePt t="101120" x="2698750" y="4249738"/>
          <p14:tracePt t="101127" x="2679700" y="4259263"/>
          <p14:tracePt t="101135" x="2662238" y="4259263"/>
          <p14:tracePt t="101143" x="2635250" y="4268788"/>
          <p14:tracePt t="101151" x="2598738" y="4276725"/>
          <p14:tracePt t="101159" x="2533650" y="4303713"/>
          <p14:tracePt t="101168" x="2489200" y="4313238"/>
          <p14:tracePt t="101176" x="2433638" y="4322763"/>
          <p14:tracePt t="101183" x="2389188" y="4332288"/>
          <p14:tracePt t="101193" x="2360613" y="4340225"/>
          <p14:tracePt t="101200" x="2324100" y="4359275"/>
          <p14:tracePt t="101207" x="2306638" y="4368800"/>
          <p14:tracePt t="101216" x="2287588" y="4368800"/>
          <p14:tracePt t="101239" x="2279650" y="4368800"/>
          <p14:tracePt t="101695" x="2306638" y="4368800"/>
          <p14:tracePt t="101703" x="2479675" y="4368800"/>
          <p14:tracePt t="101712" x="2725738" y="4368800"/>
          <p14:tracePt t="101720" x="3063875" y="4368800"/>
          <p14:tracePt t="101728" x="3400425" y="4368800"/>
          <p14:tracePt t="101736" x="3692525" y="4368800"/>
          <p14:tracePt t="101744" x="3956050" y="4368800"/>
          <p14:tracePt t="101752" x="4157663" y="4368800"/>
          <p14:tracePt t="101759" x="4340225" y="4368800"/>
          <p14:tracePt t="101768" x="4484688" y="4368800"/>
          <p14:tracePt t="101777" x="4613275" y="4368800"/>
          <p14:tracePt t="101784" x="4686300" y="4368800"/>
          <p14:tracePt t="101792" x="4722813" y="4368800"/>
          <p14:tracePt t="101800" x="4730750" y="4368800"/>
          <p14:tracePt t="101848" x="4740275" y="4368800"/>
          <p14:tracePt t="101855" x="4776788" y="4368800"/>
          <p14:tracePt t="101863" x="4813300" y="4368800"/>
          <p14:tracePt t="101877" x="4886325" y="4368800"/>
          <p14:tracePt t="101880" x="5014913" y="4349750"/>
          <p14:tracePt t="101888" x="5132388" y="4340225"/>
          <p14:tracePt t="101896" x="5260975" y="4322763"/>
          <p14:tracePt t="101903" x="5368925" y="4313238"/>
          <p14:tracePt t="101912" x="5461000" y="4313238"/>
          <p14:tracePt t="101920" x="5561013" y="4286250"/>
          <p14:tracePt t="101928" x="5616575" y="4268788"/>
          <p14:tracePt t="101935" x="5653088" y="4249738"/>
          <p14:tracePt t="101945" x="5661025" y="4249738"/>
          <p14:tracePt t="101951" x="5670550" y="4249738"/>
          <p14:tracePt t="102386" x="5680075" y="4249738"/>
          <p14:tracePt t="102674" x="5680075" y="4259263"/>
          <p14:tracePt t="102875" x="5680075" y="4276725"/>
          <p14:tracePt t="102897" x="5680075" y="4303713"/>
          <p14:tracePt t="102912" x="5680075" y="4313238"/>
          <p14:tracePt t="102920" x="5680075" y="4322763"/>
          <p14:tracePt t="102936" x="5680075" y="4340225"/>
          <p14:tracePt t="103505" x="5680075" y="4349750"/>
          <p14:tracePt t="103529" x="5680075" y="4359275"/>
          <p14:tracePt t="104330" x="5716588" y="4368800"/>
          <p14:tracePt t="104344" x="5980113" y="4268788"/>
          <p14:tracePt t="104354" x="6153150" y="4195763"/>
          <p14:tracePt t="104360" x="6318250" y="4130675"/>
          <p14:tracePt t="104369" x="6472238" y="4076700"/>
          <p14:tracePt t="104378" x="6637338" y="4013200"/>
          <p14:tracePt t="104386" x="6856413" y="3948113"/>
          <p14:tracePt t="104395" x="7019925" y="3911600"/>
          <p14:tracePt t="104401" x="7212013" y="3848100"/>
          <p14:tracePt t="104410" x="7392988" y="3803650"/>
          <p14:tracePt t="104416" x="7539038" y="3794125"/>
          <p14:tracePt t="104424" x="7667625" y="3775075"/>
          <p14:tracePt t="104432" x="7785100" y="3767138"/>
          <p14:tracePt t="104440" x="7913688" y="3748088"/>
          <p14:tracePt t="104447" x="7977188" y="3721100"/>
          <p14:tracePt t="104455" x="8050213" y="3711575"/>
          <p14:tracePt t="104463" x="8113713" y="3702050"/>
          <p14:tracePt t="104472" x="8186738" y="3702050"/>
          <p14:tracePt t="104480" x="8250238" y="3675063"/>
          <p14:tracePt t="104487" x="8286750" y="3675063"/>
          <p14:tracePt t="104496" x="8342313" y="3665538"/>
          <p14:tracePt t="104504" x="8423275" y="3648075"/>
          <p14:tracePt t="104512" x="8478838" y="3648075"/>
          <p14:tracePt t="104521" x="8569325" y="3638550"/>
          <p14:tracePt t="104530" x="8642350" y="3638550"/>
          <p14:tracePt t="104538" x="8705850" y="3611563"/>
          <p14:tracePt t="104543" x="8770938" y="3602038"/>
          <p14:tracePt t="104551" x="8842375" y="3602038"/>
          <p14:tracePt t="104560" x="8897938" y="3584575"/>
          <p14:tracePt t="104568" x="8961438" y="3575050"/>
          <p14:tracePt t="104577" x="8997950" y="3575050"/>
          <p14:tracePt t="104583" x="9043988" y="3575050"/>
          <p14:tracePt t="104593" x="9070975" y="3556000"/>
          <p14:tracePt t="104681" x="9117013" y="35560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5319AF-BD04-4955-8D46-18FDDE7ACC34}"/>
              </a:ext>
            </a:extLst>
          </p:cNvPr>
          <p:cNvSpPr>
            <a:spLocks noGrp="1"/>
          </p:cNvSpPr>
          <p:nvPr>
            <p:ph type="title"/>
          </p:nvPr>
        </p:nvSpPr>
        <p:spPr>
          <a:xfrm>
            <a:off x="457200" y="236018"/>
            <a:ext cx="8229600" cy="1143000"/>
          </a:xfrm>
        </p:spPr>
        <p:txBody>
          <a:bodyPr/>
          <a:lstStyle/>
          <a:p>
            <a:r>
              <a:rPr kumimoji="1" lang="ja-JP" altLang="en-US" dirty="0"/>
              <a:t>演習環境</a:t>
            </a:r>
          </a:p>
        </p:txBody>
      </p:sp>
      <p:sp>
        <p:nvSpPr>
          <p:cNvPr id="3" name="コンテンツ プレースホルダー 2">
            <a:extLst>
              <a:ext uri="{FF2B5EF4-FFF2-40B4-BE49-F238E27FC236}">
                <a16:creationId xmlns:a16="http://schemas.microsoft.com/office/drawing/2014/main" id="{48250DB9-4D68-4CC5-A08E-0DB652244BDC}"/>
              </a:ext>
            </a:extLst>
          </p:cNvPr>
          <p:cNvSpPr>
            <a:spLocks noGrp="1"/>
          </p:cNvSpPr>
          <p:nvPr>
            <p:ph idx="1"/>
          </p:nvPr>
        </p:nvSpPr>
        <p:spPr>
          <a:xfrm>
            <a:off x="0" y="980728"/>
            <a:ext cx="9206680" cy="4525963"/>
          </a:xfrm>
        </p:spPr>
        <p:txBody>
          <a:bodyPr/>
          <a:lstStyle/>
          <a:p>
            <a:r>
              <a:rPr kumimoji="1" lang="en-US" altLang="ja-JP" sz="2400" dirty="0"/>
              <a:t>ITC</a:t>
            </a:r>
            <a:r>
              <a:rPr kumimoji="1" lang="ja-JP" altLang="en-US" sz="2400" dirty="0"/>
              <a:t>にリモートログインして</a:t>
            </a:r>
            <a:r>
              <a:rPr kumimoji="1" lang="en-US" altLang="ja-JP" sz="2400" dirty="0"/>
              <a:t>Linux</a:t>
            </a:r>
            <a:r>
              <a:rPr kumimoji="1" lang="ja-JP" altLang="en-US" sz="2400" dirty="0"/>
              <a:t>マシンを使います。</a:t>
            </a:r>
            <a:endParaRPr kumimoji="1" lang="en-US" altLang="ja-JP" sz="2400" dirty="0"/>
          </a:p>
          <a:p>
            <a:r>
              <a:rPr lang="en-US" altLang="ja-JP" sz="2400" dirty="0"/>
              <a:t>Linux</a:t>
            </a:r>
            <a:r>
              <a:rPr lang="ja-JP" altLang="en-US" sz="2400" dirty="0"/>
              <a:t>アカウントが使えない方は、下記のページからアクティベイトしてください</a:t>
            </a:r>
            <a:endParaRPr kumimoji="1" lang="en-US" altLang="ja-JP" sz="2400" dirty="0"/>
          </a:p>
          <a:p>
            <a:pPr lvl="1"/>
            <a:r>
              <a:rPr lang="en-US" altLang="ja-JP" sz="2400" dirty="0">
                <a:hlinkClick r:id="rId4"/>
              </a:rPr>
              <a:t>https://id-info.itc.keio.ac.jp</a:t>
            </a:r>
            <a:endParaRPr lang="en-US" altLang="ja-JP" sz="2400" dirty="0"/>
          </a:p>
          <a:p>
            <a:r>
              <a:rPr lang="ja-JP" altLang="en-US" sz="2400" dirty="0"/>
              <a:t>リモートログインの仕方は以下のページを参照</a:t>
            </a:r>
            <a:endParaRPr lang="en-US" altLang="ja-JP" sz="2400" dirty="0"/>
          </a:p>
          <a:p>
            <a:pPr lvl="1"/>
            <a:r>
              <a:rPr lang="en-US" altLang="ja-JP" sz="2400" dirty="0">
                <a:hlinkClick r:id="rId5"/>
              </a:rPr>
              <a:t>https://www.st.itc.keio.ac.jp/ja/com_remote_st.html</a:t>
            </a:r>
            <a:endParaRPr lang="en-US" altLang="ja-JP" sz="2400" dirty="0"/>
          </a:p>
          <a:p>
            <a:pPr lvl="1"/>
            <a:r>
              <a:rPr lang="ja-JP" altLang="en-US" sz="2400" dirty="0"/>
              <a:t>コマンドプロンプトをオープン</a:t>
            </a:r>
            <a:endParaRPr lang="en-US" altLang="ja-JP" sz="2400" dirty="0"/>
          </a:p>
          <a:p>
            <a:pPr marL="400050" lvl="1" indent="0">
              <a:buNone/>
            </a:pPr>
            <a:r>
              <a:rPr lang="en-US" altLang="ja-JP" sz="2400" dirty="0"/>
              <a:t>    </a:t>
            </a:r>
            <a:r>
              <a:rPr lang="en-US" altLang="ja-JP" sz="2400" dirty="0" err="1"/>
              <a:t>ssh</a:t>
            </a:r>
            <a:r>
              <a:rPr lang="en-US" altLang="ja-JP" sz="2400" dirty="0"/>
              <a:t>  </a:t>
            </a:r>
            <a:r>
              <a:rPr lang="en-US" altLang="ja-JP" sz="2400" dirty="0">
                <a:hlinkClick r:id="rId6"/>
              </a:rPr>
              <a:t>login_name@XXXX.educ.cc.keio.ac.jp</a:t>
            </a:r>
            <a:endParaRPr lang="en-US" altLang="ja-JP" sz="2400" dirty="0"/>
          </a:p>
          <a:p>
            <a:pPr marL="800100" lvl="2" indent="0">
              <a:buNone/>
            </a:pPr>
            <a:r>
              <a:rPr lang="ja-JP" altLang="en-US" dirty="0"/>
              <a:t>マシンは割り当て表に従って</a:t>
            </a:r>
            <a:endParaRPr lang="en-US" altLang="ja-JP" dirty="0"/>
          </a:p>
          <a:p>
            <a:r>
              <a:rPr lang="en-US" altLang="ja-JP" sz="2400" dirty="0">
                <a:hlinkClick r:id="rId7"/>
              </a:rPr>
              <a:t>https://keio.box.com/s/zd3i2rhx0254bkqms7ky5lq5jbojy2yu</a:t>
            </a:r>
            <a:endParaRPr lang="en-US" altLang="ja-JP" sz="2400" dirty="0"/>
          </a:p>
          <a:p>
            <a:pPr marL="800100" lvl="2" indent="0">
              <a:buNone/>
            </a:pPr>
            <a:r>
              <a:rPr lang="ja-JP" altLang="en-US" dirty="0"/>
              <a:t>パスワードを打ち込む</a:t>
            </a:r>
            <a:endParaRPr lang="en-US" altLang="ja-JP" dirty="0"/>
          </a:p>
          <a:p>
            <a:pPr lvl="1"/>
            <a:r>
              <a:rPr kumimoji="1" lang="ja-JP" altLang="en-US" sz="2400" dirty="0"/>
              <a:t>今回は</a:t>
            </a:r>
            <a:r>
              <a:rPr kumimoji="1" lang="en-US" altLang="ja-JP" sz="2400" dirty="0" err="1"/>
              <a:t>Xwindow</a:t>
            </a:r>
            <a:r>
              <a:rPr kumimoji="1" lang="ja-JP" altLang="en-US" sz="2400" dirty="0"/>
              <a:t>は使いません。</a:t>
            </a:r>
            <a:r>
              <a:rPr kumimoji="1" lang="en-US" altLang="ja-JP" sz="2400" dirty="0"/>
              <a:t>Windows</a:t>
            </a:r>
            <a:r>
              <a:rPr kumimoji="1" lang="ja-JP" altLang="en-US" sz="2400" dirty="0"/>
              <a:t>ならばコマンドプロンプトから</a:t>
            </a:r>
            <a:r>
              <a:rPr kumimoji="1" lang="en-US" altLang="ja-JP" sz="2400" dirty="0" err="1"/>
              <a:t>ssh</a:t>
            </a:r>
            <a:r>
              <a:rPr kumimoji="1" lang="en-US" altLang="ja-JP" sz="2400" dirty="0"/>
              <a:t> </a:t>
            </a:r>
            <a:r>
              <a:rPr kumimoji="1" lang="ja-JP" altLang="en-US" sz="2400" dirty="0"/>
              <a:t>でログイン可能です。</a:t>
            </a:r>
          </a:p>
        </p:txBody>
      </p:sp>
      <p:pic>
        <p:nvPicPr>
          <p:cNvPr id="4" name="オーディオ 3">
            <a:hlinkClick r:id="" action="ppaction://media"/>
            <a:extLst>
              <a:ext uri="{FF2B5EF4-FFF2-40B4-BE49-F238E27FC236}">
                <a16:creationId xmlns:a16="http://schemas.microsoft.com/office/drawing/2014/main" id="{99A634B9-9EEE-453B-A663-75378EDD98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3989709"/>
      </p:ext>
    </p:extLst>
  </p:cSld>
  <p:clrMapOvr>
    <a:masterClrMapping/>
  </p:clrMapOvr>
  <mc:AlternateContent xmlns:mc="http://schemas.openxmlformats.org/markup-compatibility/2006" xmlns:p14="http://schemas.microsoft.com/office/powerpoint/2010/main">
    <mc:Choice Requires="p14">
      <p:transition spd="slow" p14:dur="2000" advTm="137544"/>
    </mc:Choice>
    <mc:Fallback xmlns="">
      <p:transition spd="slow" advTm="137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41" x="9061450" y="3884613"/>
          <p14:tracePt t="1249" x="8988425" y="3894138"/>
          <p14:tracePt t="1260" x="8897938" y="3903663"/>
          <p14:tracePt t="1264" x="8815388" y="3921125"/>
          <p14:tracePt t="1275" x="8742363" y="3921125"/>
          <p14:tracePt t="1279" x="8669338" y="3921125"/>
          <p14:tracePt t="1287" x="8569325" y="3948113"/>
          <p14:tracePt t="1295" x="8532813" y="3948113"/>
          <p14:tracePt t="1303" x="8488363" y="3948113"/>
          <p14:tracePt t="1311" x="8451850" y="3948113"/>
          <p14:tracePt t="1318" x="8423275" y="3948113"/>
          <p14:tracePt t="1327" x="8405813" y="3948113"/>
          <p14:tracePt t="1441" x="8396288" y="3948113"/>
          <p14:tracePt t="1495" x="8378825" y="3948113"/>
          <p14:tracePt t="1503" x="8369300" y="3948113"/>
          <p14:tracePt t="1511" x="8359775" y="3948113"/>
          <p14:tracePt t="1527" x="8332788" y="3948113"/>
          <p14:tracePt t="1535" x="8323263" y="3948113"/>
          <p14:tracePt t="1647" x="8313738" y="3957638"/>
          <p14:tracePt t="1679" x="8305800" y="3967163"/>
          <p14:tracePt t="2817" x="8305800" y="3984625"/>
          <p14:tracePt t="2832" x="8305800" y="3994150"/>
          <p14:tracePt t="2840" x="8305800" y="4013200"/>
          <p14:tracePt t="2848" x="8305800" y="4021138"/>
          <p14:tracePt t="2856" x="8313738" y="4040188"/>
          <p14:tracePt t="2864" x="8323263" y="4049713"/>
          <p14:tracePt t="2872" x="8342313" y="4076700"/>
          <p14:tracePt t="2892" x="8350250" y="4086225"/>
          <p14:tracePt t="2904" x="8350250" y="4103688"/>
          <p14:tracePt t="2912" x="8350250" y="4113213"/>
          <p14:tracePt t="95007" x="8286750" y="4094163"/>
          <p14:tracePt t="95015" x="8169275" y="4067175"/>
          <p14:tracePt t="95023" x="8040688" y="4049713"/>
          <p14:tracePt t="95031" x="7931150" y="4040188"/>
          <p14:tracePt t="95040" x="7821613" y="4021138"/>
          <p14:tracePt t="95046" x="7704138" y="3984625"/>
          <p14:tracePt t="95055" x="7612063" y="3957638"/>
          <p14:tracePt t="95064" x="7494588" y="3940175"/>
          <p14:tracePt t="95071" x="7458075" y="3930650"/>
          <p14:tracePt t="95080" x="7402513" y="3930650"/>
          <p14:tracePt t="95087" x="7366000" y="3930650"/>
          <p14:tracePt t="95095" x="7329488" y="3930650"/>
          <p14:tracePt t="95103" x="7319963" y="3930650"/>
          <p14:tracePt t="95111" x="7292975" y="3930650"/>
          <p14:tracePt t="95119" x="7275513" y="3948113"/>
          <p14:tracePt t="95127" x="7229475" y="3994150"/>
          <p14:tracePt t="95135" x="7219950" y="3994150"/>
          <p14:tracePt t="95143" x="7183438" y="4021138"/>
          <p14:tracePt t="95151" x="7146925" y="4030663"/>
          <p14:tracePt t="95159" x="7129463" y="4049713"/>
          <p14:tracePt t="95167" x="7102475" y="4076700"/>
          <p14:tracePt t="95175" x="7083425" y="4076700"/>
          <p14:tracePt t="95183" x="7073900" y="4086225"/>
          <p14:tracePt t="95328" x="7056438" y="4086225"/>
          <p14:tracePt t="95336" x="7029450" y="4086225"/>
          <p14:tracePt t="95343" x="6973888" y="4086225"/>
          <p14:tracePt t="95352" x="6900863" y="4086225"/>
          <p14:tracePt t="95360" x="6827838" y="4086225"/>
          <p14:tracePt t="95367" x="6764338" y="4067175"/>
          <p14:tracePt t="95375" x="6746875" y="4067175"/>
          <p14:tracePt t="95383" x="6691313" y="4040188"/>
          <p14:tracePt t="95391" x="6610350" y="4003675"/>
          <p14:tracePt t="95399" x="6581775" y="3994150"/>
          <p14:tracePt t="95407" x="6508750" y="3957638"/>
          <p14:tracePt t="95415" x="6464300" y="3948113"/>
          <p14:tracePt t="95423" x="6445250" y="3948113"/>
          <p14:tracePt t="95432" x="6408738" y="3930650"/>
          <p14:tracePt t="95439" x="6372225" y="3921125"/>
          <p14:tracePt t="95447" x="6345238" y="3921125"/>
          <p14:tracePt t="95454" x="6318250" y="3903663"/>
          <p14:tracePt t="95464" x="6299200" y="3903663"/>
          <p14:tracePt t="95471" x="6254750" y="3884613"/>
          <p14:tracePt t="95479" x="6226175" y="3884613"/>
          <p14:tracePt t="95487" x="6208713" y="3884613"/>
          <p14:tracePt t="95495" x="6162675" y="3884613"/>
          <p14:tracePt t="95503" x="6135688" y="3875088"/>
          <p14:tracePt t="95511" x="6126163" y="3875088"/>
          <p14:tracePt t="95519" x="6099175" y="3857625"/>
          <p14:tracePt t="95527" x="6089650" y="3848100"/>
          <p14:tracePt t="95535" x="6080125" y="3840163"/>
          <p14:tracePt t="95543" x="6072188" y="3830638"/>
          <p14:tracePt t="95551" x="6053138" y="3821113"/>
          <p14:tracePt t="95559" x="6026150" y="3811588"/>
          <p14:tracePt t="95567" x="5989638" y="3803650"/>
          <p14:tracePt t="95575" x="5972175" y="3794125"/>
          <p14:tracePt t="95583" x="5916613" y="3794125"/>
          <p14:tracePt t="95591" x="5889625" y="3784600"/>
          <p14:tracePt t="95599" x="5870575" y="3767138"/>
          <p14:tracePt t="95607" x="5816600" y="3748088"/>
          <p14:tracePt t="95615" x="5780088" y="3738563"/>
          <p14:tracePt t="95623" x="5753100" y="3738563"/>
          <p14:tracePt t="95631" x="5724525" y="3730625"/>
          <p14:tracePt t="95639" x="5680075" y="3730625"/>
          <p14:tracePt t="95647" x="5653088" y="3711575"/>
          <p14:tracePt t="95665" x="5634038" y="3702050"/>
          <p14:tracePt t="95670" x="5616575" y="3702050"/>
          <p14:tracePt t="95680" x="5607050" y="3702050"/>
          <p14:tracePt t="95687" x="5588000" y="3702050"/>
          <p14:tracePt t="95695" x="5580063" y="3694113"/>
          <p14:tracePt t="95703" x="5570538" y="3684588"/>
          <p14:tracePt t="95719" x="5551488" y="3684588"/>
          <p14:tracePt t="95735" x="5543550" y="3684588"/>
          <p14:tracePt t="95743" x="5514975" y="3675063"/>
          <p14:tracePt t="95751" x="5507038" y="3665538"/>
          <p14:tracePt t="95759" x="5478463" y="3665538"/>
          <p14:tracePt t="95767" x="5424488" y="3665538"/>
          <p14:tracePt t="95775" x="5368925" y="3665538"/>
          <p14:tracePt t="95783" x="5314950" y="3665538"/>
          <p14:tracePt t="95791" x="5260975" y="3665538"/>
          <p14:tracePt t="95799" x="5195888" y="3665538"/>
          <p14:tracePt t="95806" x="5105400" y="3665538"/>
          <p14:tracePt t="95815" x="5049838" y="3665538"/>
          <p14:tracePt t="95823" x="4978400" y="3665538"/>
          <p14:tracePt t="95831" x="4905375" y="3665538"/>
          <p14:tracePt t="95839" x="4849813" y="3665538"/>
          <p14:tracePt t="95847" x="4776788" y="3665538"/>
          <p14:tracePt t="95855" x="4676775" y="3657600"/>
          <p14:tracePt t="95863" x="4603750" y="3638550"/>
          <p14:tracePt t="95871" x="4521200" y="3629025"/>
          <p14:tracePt t="95882" x="4448175" y="3602038"/>
          <p14:tracePt t="95887" x="4357688" y="3602038"/>
          <p14:tracePt t="95895" x="4294188" y="3592513"/>
          <p14:tracePt t="95903" x="4202113" y="3592513"/>
          <p14:tracePt t="95911" x="4094163" y="3575050"/>
          <p14:tracePt t="95919" x="3984625" y="3575050"/>
          <p14:tracePt t="95927" x="3856038" y="3575050"/>
          <p14:tracePt t="95935" x="3709988" y="3575050"/>
          <p14:tracePt t="95943" x="3582988" y="3575050"/>
          <p14:tracePt t="95951" x="3436938" y="3575050"/>
          <p14:tracePt t="95959" x="3327400" y="3575050"/>
          <p14:tracePt t="95967" x="3217863" y="3575050"/>
          <p14:tracePt t="95975" x="3127375" y="3575050"/>
          <p14:tracePt t="95983" x="3035300" y="3575050"/>
          <p14:tracePt t="95991" x="2971800" y="3565525"/>
          <p14:tracePt t="95999" x="2935288" y="3565525"/>
          <p14:tracePt t="96007" x="2898775" y="3548063"/>
          <p14:tracePt t="96015" x="2881313" y="3548063"/>
          <p14:tracePt t="96023" x="2881313" y="3538538"/>
          <p14:tracePt t="96031" x="2862263" y="3529013"/>
          <p14:tracePt t="96047" x="2825750" y="3519488"/>
          <p14:tracePt t="96055" x="2808288" y="3519488"/>
          <p14:tracePt t="96065" x="2781300" y="3502025"/>
          <p14:tracePt t="96072" x="2762250" y="3502025"/>
          <p14:tracePt t="96080" x="2735263" y="3492500"/>
          <p14:tracePt t="96088" x="2725738" y="3492500"/>
          <p14:tracePt t="96095" x="2689225" y="3492500"/>
          <p14:tracePt t="96103" x="2679700" y="3492500"/>
          <p14:tracePt t="96111" x="2652713" y="3482975"/>
          <p14:tracePt t="96120" x="2625725" y="3482975"/>
          <p14:tracePt t="96127" x="2598738" y="3482975"/>
          <p14:tracePt t="96136" x="2589213" y="3482975"/>
          <p14:tracePt t="96143" x="2579688" y="3475038"/>
          <p14:tracePt t="96247" x="2552700" y="3475038"/>
          <p14:tracePt t="96255" x="2498725" y="3475038"/>
          <p14:tracePt t="96263" x="2443163" y="3475038"/>
          <p14:tracePt t="96271" x="2333625" y="3492500"/>
          <p14:tracePt t="96279" x="2251075" y="3502025"/>
          <p14:tracePt t="96286" x="2179638" y="3519488"/>
          <p14:tracePt t="96295" x="2097088" y="3529013"/>
          <p14:tracePt t="96303" x="2024063" y="3529013"/>
          <p14:tracePt t="96311" x="1968500" y="3538538"/>
          <p14:tracePt t="96322" x="1924050" y="3538538"/>
          <p14:tracePt t="96329" x="1868488" y="3556000"/>
          <p14:tracePt t="96339" x="1841500" y="3565525"/>
          <p14:tracePt t="96343" x="1824038" y="3565525"/>
          <p14:tracePt t="96351" x="1795463" y="3565525"/>
          <p14:tracePt t="96359" x="1787525" y="3565525"/>
          <p14:tracePt t="96375" x="1778000" y="3565525"/>
          <p14:tracePt t="96624" x="1768475" y="3565525"/>
          <p14:tracePt t="96631" x="1731963" y="3565525"/>
          <p14:tracePt t="96639" x="1677988" y="3565525"/>
          <p14:tracePt t="96647" x="1641475" y="3565525"/>
          <p14:tracePt t="96654" x="1595438" y="3565525"/>
          <p14:tracePt t="96663" x="1568450" y="3565525"/>
          <p14:tracePt t="96670" x="1531938" y="3565525"/>
          <p14:tracePt t="96680" x="1495425" y="3565525"/>
          <p14:tracePt t="96695" x="1476375" y="3565525"/>
          <p14:tracePt t="96703" x="1449388" y="3565525"/>
          <p14:tracePt t="96711" x="1439863" y="3565525"/>
          <p14:tracePt t="96719" x="1431925" y="3556000"/>
          <p14:tracePt t="96727" x="1412875" y="3548063"/>
          <p14:tracePt t="96735" x="1395413" y="3529013"/>
          <p14:tracePt t="96743" x="1358900" y="3519488"/>
          <p14:tracePt t="96751" x="1339850" y="3511550"/>
          <p14:tracePt t="96759" x="1285875" y="3502025"/>
          <p14:tracePt t="96768" x="1249363" y="3502025"/>
          <p14:tracePt t="96775" x="1193800" y="3482975"/>
          <p14:tracePt t="96783" x="1149350" y="3475038"/>
          <p14:tracePt t="96791" x="1120775" y="3475038"/>
          <p14:tracePt t="96799" x="1076325" y="3475038"/>
          <p14:tracePt t="96807" x="1066800" y="3475038"/>
          <p14:tracePt t="96815" x="1057275" y="3475038"/>
          <p14:tracePt t="96975" x="1047750" y="3475038"/>
          <p14:tracePt t="96991" x="1047750" y="3482975"/>
          <p14:tracePt t="96999" x="1047750" y="3502025"/>
          <p14:tracePt t="97007" x="1047750" y="3511550"/>
          <p14:tracePt t="97023" x="1066800" y="3519488"/>
          <p14:tracePt t="97031" x="1076325" y="3519488"/>
          <p14:tracePt t="97040" x="1084263" y="3519488"/>
          <p14:tracePt t="97047" x="1112838" y="3529013"/>
          <p14:tracePt t="97055" x="1120775" y="3529013"/>
          <p14:tracePt t="97063" x="1130300" y="3529013"/>
          <p14:tracePt t="97080" x="1139825" y="3529013"/>
          <p14:tracePt t="97095" x="1149350" y="3529013"/>
          <p14:tracePt t="97103" x="1166813" y="3529013"/>
          <p14:tracePt t="97111" x="1176338" y="3529013"/>
          <p14:tracePt t="97119" x="1203325" y="3529013"/>
          <p14:tracePt t="97127" x="1212850" y="3529013"/>
          <p14:tracePt t="97135" x="1239838" y="3529013"/>
          <p14:tracePt t="97143" x="1249363" y="3529013"/>
          <p14:tracePt t="97152" x="1258888" y="3529013"/>
          <p14:tracePt t="97159" x="1276350" y="3529013"/>
          <p14:tracePt t="97167" x="1293813" y="3529013"/>
          <p14:tracePt t="97175" x="1303338" y="3529013"/>
          <p14:tracePt t="97183" x="1322388" y="3529013"/>
          <p14:tracePt t="97199" x="1330325" y="3529013"/>
          <p14:tracePt t="97207" x="1339850" y="3519488"/>
          <p14:tracePt t="97215" x="1349375" y="3519488"/>
          <p14:tracePt t="97231" x="1376363" y="3519488"/>
          <p14:tracePt t="97239" x="1412875" y="3519488"/>
          <p14:tracePt t="97247" x="1468438" y="3519488"/>
          <p14:tracePt t="97255" x="1522413" y="3502025"/>
          <p14:tracePt t="97264" x="1622425" y="3492500"/>
          <p14:tracePt t="97270" x="1751013" y="3475038"/>
          <p14:tracePt t="97280" x="1851025" y="3446463"/>
          <p14:tracePt t="97287" x="1960563" y="3446463"/>
          <p14:tracePt t="97295" x="2087563" y="3446463"/>
          <p14:tracePt t="97303" x="2160588" y="3438525"/>
          <p14:tracePt t="97311" x="2270125" y="3419475"/>
          <p14:tracePt t="97319" x="2379663" y="3419475"/>
          <p14:tracePt t="97327" x="2470150" y="3419475"/>
          <p14:tracePt t="97335" x="2562225" y="3419475"/>
          <p14:tracePt t="97343" x="2643188" y="3419475"/>
          <p14:tracePt t="97351" x="2679700" y="3419475"/>
          <p14:tracePt t="97359" x="2725738" y="3419475"/>
          <p14:tracePt t="97368" x="2735263" y="3419475"/>
          <p14:tracePt t="97383" x="2744788" y="3419475"/>
          <p14:tracePt t="97432" x="2771775" y="3419475"/>
          <p14:tracePt t="97439" x="2844800" y="3419475"/>
          <p14:tracePt t="97447" x="2971800" y="3419475"/>
          <p14:tracePt t="97455" x="3136900" y="3419475"/>
          <p14:tracePt t="97465" x="3300413" y="3419475"/>
          <p14:tracePt t="97471" x="3490913" y="3419475"/>
          <p14:tracePt t="97480" x="3673475" y="3411538"/>
          <p14:tracePt t="97487" x="3856038" y="3411538"/>
          <p14:tracePt t="97495" x="4038600" y="3375025"/>
          <p14:tracePt t="97503" x="4184650" y="3375025"/>
          <p14:tracePt t="97511" x="4311650" y="3375025"/>
          <p14:tracePt t="97519" x="4403725" y="3365500"/>
          <p14:tracePt t="97527" x="4521200" y="3346450"/>
          <p14:tracePt t="97535" x="4594225" y="3338513"/>
          <p14:tracePt t="97543" x="4649788" y="3338513"/>
          <p14:tracePt t="97551" x="4713288" y="3328988"/>
          <p14:tracePt t="97559" x="4740275" y="3309938"/>
          <p14:tracePt t="97567" x="4759325" y="3309938"/>
          <p14:tracePt t="97575" x="4767263" y="3309938"/>
          <p14:tracePt t="97583" x="4786313" y="3309938"/>
          <p14:tracePt t="97607" x="4803775" y="3309938"/>
          <p14:tracePt t="97615" x="4840288" y="3309938"/>
          <p14:tracePt t="97623" x="4859338" y="3309938"/>
          <p14:tracePt t="97631" x="4941888" y="3309938"/>
          <p14:tracePt t="97639" x="5014913" y="3309938"/>
          <p14:tracePt t="97647" x="5105400" y="3309938"/>
          <p14:tracePt t="97655" x="5224463" y="3309938"/>
          <p14:tracePt t="97664" x="5351463" y="3309938"/>
          <p14:tracePt t="97670" x="5461000" y="3309938"/>
          <p14:tracePt t="97681" x="5588000" y="3309938"/>
          <p14:tracePt t="97687" x="5716588" y="3309938"/>
          <p14:tracePt t="97695" x="5807075" y="3309938"/>
          <p14:tracePt t="97703" x="5880100" y="3309938"/>
          <p14:tracePt t="97711" x="5916613" y="3309938"/>
          <p14:tracePt t="97719" x="5943600" y="3309938"/>
          <p14:tracePt t="97727" x="5953125" y="3309938"/>
          <p14:tracePt t="97962" x="6007100" y="3309938"/>
          <p14:tracePt t="97967" x="6080125" y="3309938"/>
          <p14:tracePt t="97975" x="6172200" y="3309938"/>
          <p14:tracePt t="97983" x="6226175" y="3309938"/>
          <p14:tracePt t="97991" x="6262688" y="3309938"/>
          <p14:tracePt t="97999" x="6354763" y="3319463"/>
          <p14:tracePt t="98007" x="6445250" y="3328988"/>
          <p14:tracePt t="98015" x="6554788" y="3346450"/>
          <p14:tracePt t="98023" x="6627813" y="3346450"/>
          <p14:tracePt t="98031" x="6710363" y="3375025"/>
          <p14:tracePt t="98039" x="6754813" y="3375025"/>
          <p14:tracePt t="98046" x="6783388" y="3375025"/>
          <p14:tracePt t="98064" x="6791325" y="3375025"/>
          <p14:tracePt t="98246" x="6864350" y="3375025"/>
          <p14:tracePt t="98255" x="7010400" y="3402013"/>
          <p14:tracePt t="98263" x="7156450" y="3402013"/>
          <p14:tracePt t="98271" x="7356475" y="3402013"/>
          <p14:tracePt t="98280" x="7485063" y="3402013"/>
          <p14:tracePt t="98287" x="7594600" y="3411538"/>
          <p14:tracePt t="98295" x="7685088" y="3438525"/>
          <p14:tracePt t="98303" x="7721600" y="3455988"/>
          <p14:tracePt t="98311" x="7731125" y="3455988"/>
          <p14:tracePt t="98327" x="7740650" y="3455988"/>
          <p14:tracePt t="127287" x="7748588" y="3475038"/>
          <p14:tracePt t="127295" x="7748588" y="3492500"/>
          <p14:tracePt t="127303" x="7748588" y="3502025"/>
          <p14:tracePt t="127311" x="7748588" y="3519488"/>
          <p14:tracePt t="127319" x="7748588" y="3529013"/>
          <p14:tracePt t="127336" x="7748588" y="3538538"/>
          <p14:tracePt t="127882" x="7748588" y="3575050"/>
          <p14:tracePt t="127888" x="7748588" y="3629025"/>
          <p14:tracePt t="127896" x="7748588" y="3694113"/>
          <p14:tracePt t="127903" x="7748588" y="3748088"/>
          <p14:tracePt t="127911" x="7748588" y="3775075"/>
          <p14:tracePt t="127919" x="7740650" y="3821113"/>
          <p14:tracePt t="127928" x="7740650" y="3848100"/>
          <p14:tracePt t="127935" x="7740650" y="3875088"/>
          <p14:tracePt t="127944" x="7731125" y="3884613"/>
          <p14:tracePt t="127951" x="7721600" y="3903663"/>
          <p14:tracePt t="128199" x="7704138" y="3948113"/>
          <p14:tracePt t="128208" x="7694613" y="3948113"/>
          <p14:tracePt t="128216" x="7685088" y="3976688"/>
          <p14:tracePt t="128224" x="7675563" y="4021138"/>
          <p14:tracePt t="128232" x="7658100" y="4040188"/>
          <p14:tracePt t="128239" x="7631113" y="4086225"/>
          <p14:tracePt t="128247" x="7621588" y="4113213"/>
          <p14:tracePt t="128254" x="7602538" y="4149725"/>
          <p14:tracePt t="128279" x="7594600" y="4167188"/>
          <p14:tracePt t="128329" x="7594600" y="4176713"/>
          <p14:tracePt t="128336" x="7585075" y="4186238"/>
          <p14:tracePt t="128346" x="7575550" y="4195763"/>
          <p14:tracePt t="128360" x="7548563" y="4222750"/>
          <p14:tracePt t="128369" x="7531100" y="4249738"/>
          <p14:tracePt t="128375" x="7521575" y="4268788"/>
          <p14:tracePt t="128383" x="7502525" y="4286250"/>
          <p14:tracePt t="128391" x="7494588" y="4295775"/>
          <p14:tracePt t="128399" x="7485063" y="4313238"/>
          <p14:tracePt t="128407" x="7475538" y="4322763"/>
          <p14:tracePt t="128415" x="7466013" y="4332288"/>
          <p14:tracePt t="128423" x="7458075" y="4340225"/>
          <p14:tracePt t="128448" x="7458075" y="4349750"/>
          <p14:tracePt t="128497" x="7439025" y="4368800"/>
          <p14:tracePt t="128505" x="7402513" y="4376738"/>
          <p14:tracePt t="128513" x="7375525" y="4386263"/>
          <p14:tracePt t="128520" x="7319963" y="4422775"/>
          <p14:tracePt t="128530" x="7256463" y="4422775"/>
          <p14:tracePt t="128535" x="7219950" y="4432300"/>
          <p14:tracePt t="128543" x="7156450" y="4441825"/>
          <p14:tracePt t="128550" x="7138988" y="4459288"/>
          <p14:tracePt t="128558" x="7102475" y="4468813"/>
          <p14:tracePt t="128567" x="7065963" y="4478338"/>
          <p14:tracePt t="128575" x="7046913" y="4478338"/>
          <p14:tracePt t="128583" x="7037388" y="4478338"/>
          <p14:tracePt t="128615" x="7019925" y="4478338"/>
          <p14:tracePt t="128630" x="7000875" y="4468813"/>
          <p14:tracePt t="128639" x="6983413" y="4449763"/>
          <p14:tracePt t="128647" x="6964363" y="4422775"/>
          <p14:tracePt t="128654" x="6964363" y="4413250"/>
          <p14:tracePt t="128663" x="6956425" y="4405313"/>
          <p14:tracePt t="128670" x="6946900" y="4395788"/>
          <p14:tracePt t="128679" x="6919913" y="4368800"/>
          <p14:tracePt t="128695" x="6910388" y="4340225"/>
          <p14:tracePt t="128702" x="6900863" y="4332288"/>
          <p14:tracePt t="128872" x="6892925" y="4322763"/>
          <p14:tracePt t="128882" x="6873875" y="4340225"/>
          <p14:tracePt t="128889" x="6846888" y="4376738"/>
          <p14:tracePt t="128895" x="6827838" y="4386263"/>
          <p14:tracePt t="128903" x="6783388" y="4405313"/>
          <p14:tracePt t="128912" x="6718300" y="4441825"/>
          <p14:tracePt t="128919" x="6681788" y="4468813"/>
          <p14:tracePt t="128928" x="6627813" y="4495800"/>
          <p14:tracePt t="128935" x="6564313" y="4522788"/>
          <p14:tracePt t="128944" x="6500813" y="4551363"/>
          <p14:tracePt t="128952" x="6445250" y="4578350"/>
          <p14:tracePt t="128960" x="6399213" y="4587875"/>
          <p14:tracePt t="128966" x="6354763" y="4605338"/>
          <p14:tracePt t="128974" x="6326188" y="4614863"/>
          <p14:tracePt t="128983" x="6308725" y="4614863"/>
          <p14:tracePt t="128990" x="6291263" y="4614863"/>
          <p14:tracePt t="128998" x="6281738" y="4624388"/>
          <p14:tracePt t="129007" x="6272213" y="4624388"/>
          <p14:tracePt t="129080" x="6245225" y="4632325"/>
          <p14:tracePt t="129091" x="6218238" y="4632325"/>
          <p14:tracePt t="129095" x="6162675" y="4660900"/>
          <p14:tracePt t="129105" x="6099175" y="4668838"/>
          <p14:tracePt t="129113" x="6026150" y="4678363"/>
          <p14:tracePt t="129120" x="5953125" y="4678363"/>
          <p14:tracePt t="129128" x="5889625" y="4678363"/>
          <p14:tracePt t="129136" x="5780088" y="4724400"/>
          <p14:tracePt t="129147" x="5724525" y="4724400"/>
          <p14:tracePt t="129153" x="5653088" y="4724400"/>
          <p14:tracePt t="129162" x="5588000" y="4724400"/>
          <p14:tracePt t="129168" x="5534025" y="4724400"/>
          <p14:tracePt t="129175" x="5497513" y="4724400"/>
          <p14:tracePt t="129183" x="5478463" y="4724400"/>
          <p14:tracePt t="129191" x="5451475" y="4724400"/>
          <p14:tracePt t="129199" x="5434013" y="4724400"/>
          <p14:tracePt t="129207" x="5414963" y="4724400"/>
          <p14:tracePt t="129215" x="5405438" y="4724400"/>
          <p14:tracePt t="129223" x="5387975" y="4732338"/>
          <p14:tracePt t="129231" x="5360988" y="4732338"/>
          <p14:tracePt t="129239" x="5314950" y="4741863"/>
          <p14:tracePt t="129247" x="5287963" y="4751388"/>
          <p14:tracePt t="129255" x="5224463" y="4787900"/>
          <p14:tracePt t="129263" x="5168900" y="4787900"/>
          <p14:tracePt t="129271" x="5105400" y="4814888"/>
          <p14:tracePt t="129279" x="5032375" y="4824413"/>
          <p14:tracePt t="129287" x="4986338" y="4851400"/>
          <p14:tracePt t="129295" x="4932363" y="4860925"/>
          <p14:tracePt t="129303" x="4886325" y="4860925"/>
          <p14:tracePt t="129312" x="4832350" y="4860925"/>
          <p14:tracePt t="129319" x="4786313" y="4870450"/>
          <p14:tracePt t="129326" x="4749800" y="4870450"/>
          <p14:tracePt t="129335" x="4730750" y="4870450"/>
          <p14:tracePt t="129344" x="4703763" y="4870450"/>
          <p14:tracePt t="129351" x="4676775" y="4870450"/>
          <p14:tracePt t="129359" x="4640263" y="4870450"/>
          <p14:tracePt t="129367" x="4603750" y="4870450"/>
          <p14:tracePt t="129375" x="4576763" y="4870450"/>
          <p14:tracePt t="129383" x="4530725" y="4870450"/>
          <p14:tracePt t="129391" x="4494213" y="4870450"/>
          <p14:tracePt t="129399" x="4448175" y="4870450"/>
          <p14:tracePt t="129407" x="4421188" y="4870450"/>
          <p14:tracePt t="129415" x="4403725" y="4870450"/>
          <p14:tracePt t="129423" x="4394200" y="4870450"/>
          <p14:tracePt t="129504" x="4384675" y="4870450"/>
          <p14:tracePt t="129520" x="4348163" y="4870450"/>
          <p14:tracePt t="129529" x="4303713" y="4870450"/>
          <p14:tracePt t="129536" x="4248150" y="4870450"/>
          <p14:tracePt t="129543" x="4157663" y="4878388"/>
          <p14:tracePt t="129551" x="4048125" y="4878388"/>
          <p14:tracePt t="129559" x="3911600" y="4906963"/>
          <p14:tracePt t="129567" x="3802063" y="4914900"/>
          <p14:tracePt t="129575" x="3673475" y="4914900"/>
          <p14:tracePt t="129583" x="3546475" y="4914900"/>
          <p14:tracePt t="129591" x="3455988" y="4914900"/>
          <p14:tracePt t="129599" x="3346450" y="4914900"/>
          <p14:tracePt t="129607" x="3254375" y="4914900"/>
          <p14:tracePt t="129615" x="3163888" y="4914900"/>
          <p14:tracePt t="129623" x="3090863" y="4914900"/>
          <p14:tracePt t="129631" x="3035300" y="4914900"/>
          <p14:tracePt t="129640" x="2990850" y="4914900"/>
          <p14:tracePt t="129647" x="2971800" y="4914900"/>
          <p14:tracePt t="129654" x="2962275" y="4914900"/>
          <p14:tracePt t="129671" x="2944813" y="4914900"/>
          <p14:tracePt t="129746" x="2908300" y="4914900"/>
          <p14:tracePt t="129751" x="2852738" y="4914900"/>
          <p14:tracePt t="129759" x="2835275" y="4914900"/>
          <p14:tracePt t="129783" x="2781300" y="4914900"/>
          <p14:tracePt t="129791" x="2716213" y="4914900"/>
          <p14:tracePt t="129799" x="2625725" y="4914900"/>
          <p14:tracePt t="129807" x="2516188" y="4897438"/>
          <p14:tracePt t="129815" x="2443163" y="4887913"/>
          <p14:tracePt t="129823" x="2306638" y="4870450"/>
          <p14:tracePt t="129831" x="2233613" y="4851400"/>
          <p14:tracePt t="129839" x="2143125" y="4851400"/>
          <p14:tracePt t="129847" x="2078038" y="4833938"/>
          <p14:tracePt t="129854" x="2041525" y="4833938"/>
          <p14:tracePt t="129863" x="1997075" y="4824413"/>
          <p14:tracePt t="129871" x="1960563" y="4824413"/>
          <p14:tracePt t="129879" x="1914525" y="4814888"/>
          <p14:tracePt t="129886" x="1895475" y="4814888"/>
          <p14:tracePt t="129895" x="1860550" y="4814888"/>
          <p14:tracePt t="129903" x="1851025" y="4814888"/>
          <p14:tracePt t="129911" x="1831975" y="4814888"/>
          <p14:tracePt t="129927" x="1824038" y="4814888"/>
          <p14:tracePt t="129935" x="1804988" y="4797425"/>
          <p14:tracePt t="129951" x="1778000" y="4797425"/>
          <p14:tracePt t="129961" x="1758950" y="4797425"/>
          <p14:tracePt t="129966" x="1704975" y="4797425"/>
          <p14:tracePt t="129974" x="1677988" y="4797425"/>
          <p14:tracePt t="129983" x="1622425" y="4797425"/>
          <p14:tracePt t="129991" x="1604963" y="4797425"/>
          <p14:tracePt t="129999" x="1558925" y="4797425"/>
          <p14:tracePt t="130007" x="1522413" y="4797425"/>
          <p14:tracePt t="130015" x="1504950" y="4797425"/>
          <p14:tracePt t="130023" x="1476375" y="4787900"/>
          <p14:tracePt t="130031" x="1458913" y="4787900"/>
          <p14:tracePt t="130039" x="1439863" y="4778375"/>
          <p14:tracePt t="130047" x="1431925" y="4768850"/>
          <p14:tracePt t="130056" x="1422400" y="4760913"/>
          <p14:tracePt t="130063" x="1412875" y="4751388"/>
          <p14:tracePt t="130071" x="1385888" y="4732338"/>
          <p14:tracePt t="130079" x="1376363" y="4732338"/>
          <p14:tracePt t="130087" x="1339850" y="4697413"/>
          <p14:tracePt t="130095" x="1322388" y="4678363"/>
          <p14:tracePt t="130103" x="1312863" y="4668838"/>
          <p14:tracePt t="130111" x="1293813" y="4651375"/>
          <p14:tracePt t="130135" x="1293813" y="4632325"/>
          <p14:tracePt t="130144" x="1293813" y="4624388"/>
          <p14:tracePt t="130151" x="1293813" y="4605338"/>
          <p14:tracePt t="130160" x="1293813" y="4587875"/>
          <p14:tracePt t="130167" x="1293813" y="4578350"/>
          <p14:tracePt t="130183" x="1293813" y="4568825"/>
          <p14:tracePt t="130216" x="1293813" y="4551363"/>
          <p14:tracePt t="130224" x="1293813" y="4541838"/>
          <p14:tracePt t="130232" x="1293813" y="4505325"/>
          <p14:tracePt t="130240" x="1285875" y="4478338"/>
          <p14:tracePt t="130249" x="1285875" y="4459288"/>
          <p14:tracePt t="130255" x="1285875" y="4432300"/>
          <p14:tracePt t="130264" x="1285875" y="4386263"/>
          <p14:tracePt t="130271" x="1285875" y="4349750"/>
          <p14:tracePt t="130279" x="1285875" y="4303713"/>
          <p14:tracePt t="130287" x="1285875" y="4286250"/>
          <p14:tracePt t="130295" x="1285875" y="4259263"/>
          <p14:tracePt t="130303" x="1285875" y="4240213"/>
          <p14:tracePt t="130311" x="1285875" y="4213225"/>
          <p14:tracePt t="130319" x="1293813" y="4195763"/>
          <p14:tracePt t="130335" x="1303338" y="4176713"/>
          <p14:tracePt t="130345" x="1339850" y="4140200"/>
          <p14:tracePt t="130351" x="1339850" y="4130675"/>
          <p14:tracePt t="130359" x="1366838" y="4122738"/>
          <p14:tracePt t="130367" x="1422400" y="4122738"/>
          <p14:tracePt t="130375" x="1458913" y="4103688"/>
          <p14:tracePt t="130383" x="1512888" y="4094163"/>
          <p14:tracePt t="130391" x="1604963" y="4076700"/>
          <p14:tracePt t="130399" x="1685925" y="4067175"/>
          <p14:tracePt t="130407" x="1778000" y="4067175"/>
          <p14:tracePt t="130415" x="1924050" y="4021138"/>
          <p14:tracePt t="130424" x="2033588" y="4021138"/>
          <p14:tracePt t="130432" x="2179638" y="4003675"/>
          <p14:tracePt t="130440" x="2316163" y="3948113"/>
          <p14:tracePt t="130448" x="2479675" y="3930650"/>
          <p14:tracePt t="130455" x="2625725" y="3921125"/>
          <p14:tracePt t="130463" x="2789238" y="3884613"/>
          <p14:tracePt t="130471" x="2944813" y="3857625"/>
          <p14:tracePt t="130479" x="3054350" y="3857625"/>
          <p14:tracePt t="130487" x="3163888" y="3848100"/>
          <p14:tracePt t="130495" x="3236913" y="3821113"/>
          <p14:tracePt t="130503" x="3317875" y="3803650"/>
          <p14:tracePt t="130511" x="3390900" y="3794125"/>
          <p14:tracePt t="130519" x="3446463" y="3794125"/>
          <p14:tracePt t="130526" x="3527425" y="3784600"/>
          <p14:tracePt t="130536" x="3600450" y="3767138"/>
          <p14:tracePt t="130545" x="3702050" y="3757613"/>
          <p14:tracePt t="130552" x="3775075" y="3757613"/>
          <p14:tracePt t="130564" x="3865563" y="3757613"/>
          <p14:tracePt t="130567" x="3992563" y="3757613"/>
          <p14:tracePt t="130576" x="4121150" y="3757613"/>
          <p14:tracePt t="130584" x="4211638" y="3757613"/>
          <p14:tracePt t="130592" x="4321175" y="3757613"/>
          <p14:tracePt t="130600" x="4413250" y="3757613"/>
          <p14:tracePt t="130608" x="4503738" y="3757613"/>
          <p14:tracePt t="130616" x="4557713" y="3757613"/>
          <p14:tracePt t="130624" x="4613275" y="3757613"/>
          <p14:tracePt t="130632" x="4659313" y="3757613"/>
          <p14:tracePt t="130640" x="4695825" y="3757613"/>
          <p14:tracePt t="130648" x="4740275" y="3757613"/>
          <p14:tracePt t="130655" x="4776788" y="3757613"/>
          <p14:tracePt t="130663" x="4795838" y="3757613"/>
          <p14:tracePt t="130671" x="4832350" y="3757613"/>
          <p14:tracePt t="130687" x="4868863" y="3757613"/>
          <p14:tracePt t="130695" x="4886325" y="3757613"/>
          <p14:tracePt t="130702" x="4932363" y="3757613"/>
          <p14:tracePt t="130711" x="4968875" y="3757613"/>
          <p14:tracePt t="130719" x="4986338" y="3757613"/>
          <p14:tracePt t="130726" x="5005388" y="3757613"/>
          <p14:tracePt t="130734" x="5014913" y="3757613"/>
          <p14:tracePt t="130783" x="5022850" y="3757613"/>
          <p14:tracePt t="130791" x="5041900" y="3767138"/>
          <p14:tracePt t="130799" x="5059363" y="3775075"/>
          <p14:tracePt t="130807" x="5068888" y="3794125"/>
          <p14:tracePt t="130815" x="5078413" y="3811588"/>
          <p14:tracePt t="130823" x="5086350" y="3840163"/>
          <p14:tracePt t="130831" x="5086350" y="3857625"/>
          <p14:tracePt t="130839" x="5105400" y="3903663"/>
          <p14:tracePt t="130847" x="5114925" y="3930650"/>
          <p14:tracePt t="130855" x="5114925" y="3948113"/>
          <p14:tracePt t="130863" x="5114925" y="3984625"/>
          <p14:tracePt t="130880" x="5114925" y="4049713"/>
          <p14:tracePt t="130887" x="5114925" y="4076700"/>
          <p14:tracePt t="130895" x="5114925" y="4094163"/>
          <p14:tracePt t="130903" x="5114925" y="4122738"/>
          <p14:tracePt t="130911" x="5114925" y="4130675"/>
          <p14:tracePt t="130919" x="5114925" y="4149725"/>
          <p14:tracePt t="130927" x="5114925" y="4167188"/>
          <p14:tracePt t="130935" x="5114925" y="4176713"/>
          <p14:tracePt t="130950" x="5114925" y="4186238"/>
          <p14:tracePt t="130975" x="5114925" y="4203700"/>
          <p14:tracePt t="130991" x="5114925" y="4222750"/>
          <p14:tracePt t="130999" x="5114925" y="4232275"/>
          <p14:tracePt t="131007" x="5114925" y="4249738"/>
          <p14:tracePt t="131015" x="5114925" y="4259263"/>
          <p14:tracePt t="131023" x="5114925" y="4268788"/>
          <p14:tracePt t="131031" x="5114925" y="4303713"/>
          <p14:tracePt t="131039" x="5095875" y="4332288"/>
          <p14:tracePt t="131047" x="5078413" y="4359275"/>
          <p14:tracePt t="131057" x="5041900" y="4405313"/>
          <p14:tracePt t="131063" x="5032375" y="4413250"/>
          <p14:tracePt t="131071" x="5005388" y="4441825"/>
          <p14:tracePt t="131079" x="4986338" y="4478338"/>
          <p14:tracePt t="131087" x="4959350" y="4495800"/>
          <p14:tracePt t="131095" x="4949825" y="4505325"/>
          <p14:tracePt t="131103" x="4941888" y="4514850"/>
          <p14:tracePt t="131119" x="4932363" y="4514850"/>
          <p14:tracePt t="131191" x="4922838" y="4514850"/>
          <p14:tracePt t="131199" x="4886325" y="4522788"/>
          <p14:tracePt t="131208" x="4822825" y="4551363"/>
          <p14:tracePt t="131215" x="4749800" y="4559300"/>
          <p14:tracePt t="131224" x="4676775" y="4559300"/>
          <p14:tracePt t="131232" x="4594225" y="4578350"/>
          <p14:tracePt t="131240" x="4503738" y="4578350"/>
          <p14:tracePt t="131248" x="4413250" y="4587875"/>
          <p14:tracePt t="131255" x="4340225" y="4587875"/>
          <p14:tracePt t="131264" x="4248150" y="4587875"/>
          <p14:tracePt t="131271" x="4157663" y="4587875"/>
          <p14:tracePt t="131279" x="4084638" y="4587875"/>
          <p14:tracePt t="131287" x="4021138" y="4587875"/>
          <p14:tracePt t="131295" x="3965575" y="4587875"/>
          <p14:tracePt t="131303" x="3911600" y="4587875"/>
          <p14:tracePt t="131311" x="3865563" y="4587875"/>
          <p14:tracePt t="131319" x="3829050" y="4587875"/>
          <p14:tracePt t="131327" x="3810000" y="4587875"/>
          <p14:tracePt t="131335" x="3765550" y="4614863"/>
          <p14:tracePt t="131344" x="3756025" y="4614863"/>
          <p14:tracePt t="131351" x="3746500" y="4614863"/>
          <p14:tracePt t="131360" x="3729038" y="4614863"/>
          <p14:tracePt t="131367" x="3692525" y="4614863"/>
          <p14:tracePt t="131375" x="3665538" y="4614863"/>
          <p14:tracePt t="131384" x="3636963" y="4614863"/>
          <p14:tracePt t="131390" x="3582988" y="4624388"/>
          <p14:tracePt t="131399" x="3536950" y="4624388"/>
          <p14:tracePt t="131406" x="3509963" y="4624388"/>
          <p14:tracePt t="131431" x="3409950" y="4624388"/>
          <p14:tracePt t="131439" x="3336925" y="4624388"/>
          <p14:tracePt t="131447" x="3208338" y="4624388"/>
          <p14:tracePt t="131454" x="3081338" y="4624388"/>
          <p14:tracePt t="131463" x="2935288" y="4624388"/>
          <p14:tracePt t="131471" x="2844800" y="4624388"/>
          <p14:tracePt t="131479" x="2771775" y="4624388"/>
          <p14:tracePt t="131487" x="2679700" y="4624388"/>
          <p14:tracePt t="131495" x="2625725" y="4624388"/>
          <p14:tracePt t="131503" x="2598738" y="4632325"/>
          <p14:tracePt t="131511" x="2562225" y="4632325"/>
          <p14:tracePt t="131519" x="2552700" y="4632325"/>
          <p14:tracePt t="131527" x="2543175" y="4641850"/>
          <p14:tracePt t="131535" x="2533650" y="4641850"/>
          <p14:tracePt t="131551" x="2516188" y="4641850"/>
          <p14:tracePt t="131560" x="2506663" y="4641850"/>
          <p14:tracePt t="131567" x="2470150" y="4660900"/>
          <p14:tracePt t="131577" x="2425700" y="4660900"/>
          <p14:tracePt t="131582" x="2370138" y="4660900"/>
          <p14:tracePt t="131590" x="2297113" y="4660900"/>
          <p14:tracePt t="131599" x="2224088" y="4660900"/>
          <p14:tracePt t="131607" x="2114550" y="4660900"/>
          <p14:tracePt t="131615" x="2024063" y="4660900"/>
          <p14:tracePt t="131623" x="1895475" y="4660900"/>
          <p14:tracePt t="131631" x="1768475" y="4660900"/>
          <p14:tracePt t="131639" x="1677988" y="4660900"/>
          <p14:tracePt t="131647" x="1568450" y="4660900"/>
          <p14:tracePt t="131655" x="1495425" y="4660900"/>
          <p14:tracePt t="131664" x="1439863" y="4660900"/>
          <p14:tracePt t="131671" x="1395413" y="4660900"/>
          <p14:tracePt t="131679" x="1349375" y="4660900"/>
          <p14:tracePt t="131687" x="1330325" y="4651375"/>
          <p14:tracePt t="131865" x="1303338" y="4624388"/>
          <p14:tracePt t="131873" x="1276350" y="4605338"/>
          <p14:tracePt t="131880" x="1266825" y="4568825"/>
          <p14:tracePt t="131895" x="1258888" y="4551363"/>
          <p14:tracePt t="131904" x="1258888" y="4541838"/>
          <p14:tracePt t="131911" x="1249363" y="4522788"/>
          <p14:tracePt t="131920" x="1249363" y="4514850"/>
          <p14:tracePt t="131929" x="1249363" y="4495800"/>
          <p14:tracePt t="131936" x="1249363" y="4486275"/>
          <p14:tracePt t="131952" x="1249363" y="4478338"/>
          <p14:tracePt t="131962" x="1249363" y="4459288"/>
          <p14:tracePt t="131966" x="1249363" y="4449763"/>
          <p14:tracePt t="131975" x="1249363" y="4441825"/>
          <p14:tracePt t="131983" x="1249363" y="4432300"/>
          <p14:tracePt t="132007" x="1249363" y="4422775"/>
          <p14:tracePt t="132015" x="1249363" y="4413250"/>
          <p14:tracePt t="132031" x="1249363" y="4405313"/>
          <p14:tracePt t="132047" x="1258888" y="4395788"/>
          <p14:tracePt t="132055" x="1266825" y="4376738"/>
          <p14:tracePt t="132063" x="1285875" y="4359275"/>
          <p14:tracePt t="132072" x="1293813" y="4349750"/>
          <p14:tracePt t="132079" x="1312863" y="4332288"/>
          <p14:tracePt t="132087" x="1322388" y="4322763"/>
          <p14:tracePt t="132095" x="1349375" y="4303713"/>
          <p14:tracePt t="132103" x="1376363" y="4303713"/>
          <p14:tracePt t="132111" x="1403350" y="4276725"/>
          <p14:tracePt t="132119" x="1439863" y="4268788"/>
          <p14:tracePt t="132126" x="1495425" y="4240213"/>
          <p14:tracePt t="132135" x="1576388" y="4213225"/>
          <p14:tracePt t="132143" x="1668463" y="4186238"/>
          <p14:tracePt t="132151" x="1751013" y="4176713"/>
          <p14:tracePt t="132159" x="1860550" y="4130675"/>
          <p14:tracePt t="132166" x="1960563" y="4103688"/>
          <p14:tracePt t="132175" x="2051050" y="4103688"/>
          <p14:tracePt t="132183" x="2160588" y="4076700"/>
          <p14:tracePt t="132191" x="2251075" y="4076700"/>
          <p14:tracePt t="132199" x="2360613" y="4076700"/>
          <p14:tracePt t="132207" x="2489200" y="4076700"/>
          <p14:tracePt t="132214" x="2598738" y="4076700"/>
          <p14:tracePt t="132223" x="2744788" y="4076700"/>
          <p14:tracePt t="132231" x="2871788" y="4076700"/>
          <p14:tracePt t="132239" x="2998788" y="4076700"/>
          <p14:tracePt t="132248" x="3127375" y="4076700"/>
          <p14:tracePt t="132255" x="3236913" y="4076700"/>
          <p14:tracePt t="132263" x="3363913" y="4076700"/>
          <p14:tracePt t="132271" x="3490913" y="4076700"/>
          <p14:tracePt t="132279" x="3573463" y="4076700"/>
          <p14:tracePt t="132287" x="3646488" y="4094163"/>
          <p14:tracePt t="132295" x="3775075" y="4094163"/>
          <p14:tracePt t="132303" x="3883025" y="4113213"/>
          <p14:tracePt t="132311" x="3984625" y="4140200"/>
          <p14:tracePt t="132319" x="4111625" y="4149725"/>
          <p14:tracePt t="132327" x="4202113" y="4149725"/>
          <p14:tracePt t="132335" x="4275138" y="4149725"/>
          <p14:tracePt t="132345" x="4367213" y="4149725"/>
          <p14:tracePt t="132351" x="4448175" y="4149725"/>
          <p14:tracePt t="132360" x="4503738" y="4149725"/>
          <p14:tracePt t="132367" x="4576763" y="4149725"/>
          <p14:tracePt t="132375" x="4686300" y="4149725"/>
          <p14:tracePt t="132383" x="4759325" y="4149725"/>
          <p14:tracePt t="132391" x="4868863" y="4149725"/>
          <p14:tracePt t="132400" x="4959350" y="4149725"/>
          <p14:tracePt t="132407" x="5059363" y="4176713"/>
          <p14:tracePt t="132415" x="5187950" y="4176713"/>
          <p14:tracePt t="132423" x="5297488" y="4195763"/>
          <p14:tracePt t="132431" x="5397500" y="4222750"/>
          <p14:tracePt t="132439" x="5507038" y="4232275"/>
          <p14:tracePt t="132448" x="5580063" y="4249738"/>
          <p14:tracePt t="132456" x="5661025" y="4276725"/>
          <p14:tracePt t="132464" x="5724525" y="4295775"/>
          <p14:tracePt t="132473" x="5761038" y="4295775"/>
          <p14:tracePt t="132483" x="5807075" y="4303713"/>
          <p14:tracePt t="132489" x="5834063" y="4322763"/>
          <p14:tracePt t="132495" x="5843588" y="4322763"/>
          <p14:tracePt t="132601" x="5853113" y="4332288"/>
          <p14:tracePt t="132663" x="5862638" y="4340225"/>
          <p14:tracePt t="132670" x="5862638" y="4359275"/>
          <p14:tracePt t="132679" x="5853113" y="4376738"/>
          <p14:tracePt t="132687" x="5853113" y="4422775"/>
          <p14:tracePt t="132695" x="5826125" y="4441825"/>
          <p14:tracePt t="132702" x="5807075" y="4459288"/>
          <p14:tracePt t="132710" x="5797550" y="4478338"/>
          <p14:tracePt t="132719" x="5789613" y="4486275"/>
          <p14:tracePt t="132727" x="5780088" y="4505325"/>
          <p14:tracePt t="132735" x="5761038" y="4522788"/>
          <p14:tracePt t="133122" x="5697538" y="4532313"/>
          <p14:tracePt t="133127" x="5561013" y="4578350"/>
          <p14:tracePt t="133135" x="5397500" y="4624388"/>
          <p14:tracePt t="133145" x="5224463" y="4668838"/>
          <p14:tracePt t="133153" x="5005388" y="4687888"/>
          <p14:tracePt t="133163" x="4813300" y="4732338"/>
          <p14:tracePt t="133168" x="4613275" y="4760913"/>
          <p14:tracePt t="133175" x="4448175" y="4778375"/>
          <p14:tracePt t="133183" x="4303713" y="4805363"/>
          <p14:tracePt t="133191" x="4184650" y="4824413"/>
          <p14:tracePt t="133199" x="4129088" y="4824413"/>
          <p14:tracePt t="133207" x="4094163" y="4824413"/>
          <p14:tracePt t="133215" x="4084638" y="4824413"/>
          <p14:tracePt t="133615" x="4075113" y="4824413"/>
          <p14:tracePt t="133623" x="4075113" y="4860925"/>
          <p14:tracePt t="133632" x="4075113" y="4906963"/>
          <p14:tracePt t="133640" x="4075113" y="4943475"/>
          <p14:tracePt t="133647" x="4075113" y="4979988"/>
          <p14:tracePt t="133655" x="4075113" y="5006975"/>
          <p14:tracePt t="133663" x="4075113" y="5043488"/>
          <p14:tracePt t="133671" x="4075113" y="5053013"/>
          <p14:tracePt t="133679" x="4075113" y="5070475"/>
          <p14:tracePt t="133686" x="4075113" y="5089525"/>
          <p14:tracePt t="133713" x="4075113" y="5097463"/>
          <p14:tracePt t="134009" x="4075113" y="5070475"/>
          <p14:tracePt t="134016" x="4075113" y="5033963"/>
          <p14:tracePt t="134025" x="4075113" y="4997450"/>
          <p14:tracePt t="134032" x="4084638" y="4970463"/>
          <p14:tracePt t="134041" x="4084638" y="4951413"/>
          <p14:tracePt t="134056" x="4094163" y="4933950"/>
          <p14:tracePt t="134063" x="4102100" y="4897438"/>
          <p14:tracePt t="134082" x="4102100" y="4870450"/>
          <p14:tracePt t="134097" x="4102100" y="4860925"/>
          <p14:tracePt t="134105" x="4102100" y="4851400"/>
          <p14:tracePt t="134120" x="4102100" y="4833938"/>
          <p14:tracePt t="134168" x="4102100" y="4824413"/>
          <p14:tracePt t="134503" x="4102100" y="4814888"/>
          <p14:tracePt t="134511" x="4102100" y="4797425"/>
          <p14:tracePt t="134519" x="4102100" y="4787900"/>
          <p14:tracePt t="134527" x="4102100" y="4778375"/>
          <p14:tracePt t="134535" x="4102100" y="4751388"/>
          <p14:tracePt t="134543" x="4111625" y="4732338"/>
          <p14:tracePt t="134551" x="4121150" y="4724400"/>
          <p14:tracePt t="134560" x="4129088" y="4714875"/>
          <p14:tracePt t="134728" x="4129088" y="4705350"/>
          <p14:tracePt t="134735" x="4138613" y="4697413"/>
          <p14:tracePt t="134744" x="4148138" y="4687888"/>
          <p14:tracePt t="134751" x="4165600" y="4660900"/>
          <p14:tracePt t="134761" x="4175125" y="4641850"/>
          <p14:tracePt t="134766" x="4194175" y="4624388"/>
          <p14:tracePt t="134775" x="4221163" y="4605338"/>
          <p14:tracePt t="134783" x="4257675" y="4587875"/>
          <p14:tracePt t="134790" x="4284663" y="4578350"/>
          <p14:tracePt t="134799" x="4340225" y="4559300"/>
          <p14:tracePt t="134807" x="4376738" y="4541838"/>
          <p14:tracePt t="134815" x="4430713" y="4532313"/>
          <p14:tracePt t="134823" x="4448175" y="4532313"/>
          <p14:tracePt t="134831" x="4476750" y="4522788"/>
          <p14:tracePt t="134839" x="4484688" y="4522788"/>
          <p14:tracePt t="134847" x="4503738" y="4514850"/>
          <p14:tracePt t="134856" x="4513263" y="4505325"/>
          <p14:tracePt t="135055" x="4530725" y="4486275"/>
          <p14:tracePt t="135070" x="4540250" y="4468813"/>
          <p14:tracePt t="135079" x="4540250" y="4459288"/>
          <p14:tracePt t="135095" x="4540250" y="4449763"/>
          <p14:tracePt t="135136" x="4540250" y="4432300"/>
          <p14:tracePt t="135154" x="4540250" y="4422775"/>
          <p14:tracePt t="135792" x="4549775" y="4413250"/>
          <p14:tracePt t="135798" x="4567238" y="4413250"/>
          <p14:tracePt t="135807" x="4613275" y="4413250"/>
          <p14:tracePt t="135815" x="4667250" y="4405313"/>
          <p14:tracePt t="135823" x="4686300" y="4395788"/>
          <p14:tracePt t="135831" x="4730750" y="4359275"/>
          <p14:tracePt t="135839" x="4776788" y="4349750"/>
          <p14:tracePt t="135847" x="4813300" y="4340225"/>
          <p14:tracePt t="135855" x="4868863" y="4303713"/>
          <p14:tracePt t="135863" x="4876800" y="4303713"/>
          <p14:tracePt t="135871" x="4913313" y="4295775"/>
          <p14:tracePt t="135879" x="4932363" y="4295775"/>
          <p14:tracePt t="135886" x="4941888" y="4295775"/>
          <p14:tracePt t="135903" x="4959350" y="4295775"/>
          <p14:tracePt t="135919" x="4968875" y="4295775"/>
          <p14:tracePt t="135961" x="4978400" y="4295775"/>
          <p14:tracePt t="135966" x="4986338" y="4295775"/>
          <p14:tracePt t="135975" x="5022850" y="4295775"/>
          <p14:tracePt t="135983" x="5078413" y="4295775"/>
          <p14:tracePt t="135991" x="5132388" y="4295775"/>
          <p14:tracePt t="135999" x="5205413" y="4295775"/>
          <p14:tracePt t="136007" x="5297488" y="4295775"/>
          <p14:tracePt t="136015" x="5351463" y="4295775"/>
          <p14:tracePt t="136023" x="5405438" y="4295775"/>
          <p14:tracePt t="136031" x="5451475" y="4286250"/>
          <p14:tracePt t="136039" x="5478463" y="4286250"/>
          <p14:tracePt t="136047" x="5507038" y="4286250"/>
          <p14:tracePt t="136055" x="5514975" y="4276725"/>
          <p14:tracePt t="136194" x="5524500" y="4268788"/>
          <p14:tracePt t="136200" x="5561013" y="4268788"/>
          <p14:tracePt t="136208" x="5634038" y="4268788"/>
          <p14:tracePt t="136216" x="5707063" y="4268788"/>
          <p14:tracePt t="136224" x="5797550" y="4268788"/>
          <p14:tracePt t="136233" x="5870575" y="4249738"/>
          <p14:tracePt t="136241" x="5972175" y="4222750"/>
          <p14:tracePt t="136248" x="6089650" y="4186238"/>
          <p14:tracePt t="136255" x="6181725" y="4159250"/>
          <p14:tracePt t="136263" x="6281738" y="4130675"/>
          <p14:tracePt t="136270" x="6372225" y="4103688"/>
          <p14:tracePt t="136279" x="6472238" y="4057650"/>
          <p14:tracePt t="136286" x="6545263" y="4049713"/>
          <p14:tracePt t="136295" x="6627813" y="4030663"/>
          <p14:tracePt t="136303" x="6691313" y="3994150"/>
          <p14:tracePt t="136311" x="6746875" y="3967163"/>
          <p14:tracePt t="136319" x="6827838" y="3957638"/>
          <p14:tracePt t="136328" x="6937375" y="3930650"/>
          <p14:tracePt t="136335" x="7037388" y="3911600"/>
          <p14:tracePt t="136343" x="7165975" y="3911600"/>
          <p14:tracePt t="136351" x="7312025" y="3911600"/>
          <p14:tracePt t="136360" x="7439025" y="3911600"/>
          <p14:tracePt t="136368" x="7575550" y="3911600"/>
          <p14:tracePt t="136375" x="7721600" y="3911600"/>
          <p14:tracePt t="136382" x="7885113" y="3911600"/>
          <p14:tracePt t="136391" x="8050213" y="3911600"/>
          <p14:tracePt t="136399" x="8196263" y="3911600"/>
          <p14:tracePt t="136407" x="8378825" y="3911600"/>
          <p14:tracePt t="136415" x="8559800" y="3903663"/>
          <p14:tracePt t="136423" x="8724900" y="3884613"/>
          <p14:tracePt t="136431" x="8934450" y="3840163"/>
          <p14:tracePt t="136439" x="9097963" y="38211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5D2D77-BEC3-4E54-8CA6-CE7EA7DEC744}"/>
              </a:ext>
            </a:extLst>
          </p:cNvPr>
          <p:cNvSpPr>
            <a:spLocks noGrp="1"/>
          </p:cNvSpPr>
          <p:nvPr>
            <p:ph type="title"/>
          </p:nvPr>
        </p:nvSpPr>
        <p:spPr/>
        <p:txBody>
          <a:bodyPr/>
          <a:lstStyle/>
          <a:p>
            <a:r>
              <a:rPr lang="en-US" altLang="ja-JP" dirty="0" err="1"/>
              <a:t>iverilog</a:t>
            </a:r>
            <a:r>
              <a:rPr lang="ja-JP" altLang="en-US" dirty="0"/>
              <a:t>によるシミュレーション</a:t>
            </a:r>
            <a:endParaRPr kumimoji="1" lang="ja-JP" altLang="en-US" dirty="0"/>
          </a:p>
        </p:txBody>
      </p:sp>
      <p:sp>
        <p:nvSpPr>
          <p:cNvPr id="3" name="コンテンツ プレースホルダー 2">
            <a:extLst>
              <a:ext uri="{FF2B5EF4-FFF2-40B4-BE49-F238E27FC236}">
                <a16:creationId xmlns:a16="http://schemas.microsoft.com/office/drawing/2014/main" id="{3370B499-811E-4223-AF6F-9CD908AA54A0}"/>
              </a:ext>
            </a:extLst>
          </p:cNvPr>
          <p:cNvSpPr>
            <a:spLocks noGrp="1"/>
          </p:cNvSpPr>
          <p:nvPr>
            <p:ph idx="1"/>
          </p:nvPr>
        </p:nvSpPr>
        <p:spPr>
          <a:xfrm>
            <a:off x="70992" y="863859"/>
            <a:ext cx="9073008" cy="4525963"/>
          </a:xfrm>
        </p:spPr>
        <p:txBody>
          <a:bodyPr/>
          <a:lstStyle/>
          <a:p>
            <a:pPr marL="457200" indent="-457200"/>
            <a:r>
              <a:rPr kumimoji="1" lang="ja-JP" altLang="en-US" dirty="0"/>
              <a:t>演習資料を取ってくる</a:t>
            </a:r>
            <a:endParaRPr kumimoji="1" lang="en-US" altLang="ja-JP" dirty="0"/>
          </a:p>
          <a:p>
            <a:pPr marL="857250" lvl="1" indent="-457200"/>
            <a:r>
              <a:rPr lang="en-US" altLang="ja-JP" dirty="0" err="1"/>
              <a:t>wget</a:t>
            </a:r>
            <a:r>
              <a:rPr lang="en-US" altLang="ja-JP" dirty="0"/>
              <a:t> </a:t>
            </a:r>
            <a:r>
              <a:rPr lang="en-US" altLang="ja-JP" dirty="0">
                <a:hlinkClick r:id="rId4"/>
              </a:rPr>
              <a:t>http://www.am.ics.keio.ac.jp/arc/base.tar</a:t>
            </a:r>
            <a:endParaRPr lang="en-US" altLang="ja-JP" dirty="0"/>
          </a:p>
          <a:p>
            <a:pPr marL="857250" lvl="1" indent="-457200"/>
            <a:r>
              <a:rPr kumimoji="1" lang="en-US" altLang="ja-JP" dirty="0"/>
              <a:t>tar </a:t>
            </a:r>
            <a:r>
              <a:rPr kumimoji="1" lang="en-US" altLang="ja-JP" dirty="0" err="1"/>
              <a:t>xvf</a:t>
            </a:r>
            <a:r>
              <a:rPr kumimoji="1" lang="en-US" altLang="ja-JP" dirty="0"/>
              <a:t> </a:t>
            </a:r>
            <a:r>
              <a:rPr lang="en-US" altLang="ja-JP" dirty="0"/>
              <a:t>base</a:t>
            </a:r>
            <a:r>
              <a:rPr kumimoji="1" lang="en-US" altLang="ja-JP" dirty="0"/>
              <a:t>.tar</a:t>
            </a:r>
          </a:p>
          <a:p>
            <a:pPr marL="857250" lvl="1" indent="-457200"/>
            <a:r>
              <a:rPr lang="en-US" altLang="ja-JP" dirty="0"/>
              <a:t>cd base</a:t>
            </a:r>
          </a:p>
          <a:p>
            <a:pPr marL="530225" indent="-457200"/>
            <a:r>
              <a:rPr lang="ja-JP" altLang="en-US" dirty="0"/>
              <a:t>プログラムのアセンブル</a:t>
            </a:r>
            <a:endParaRPr lang="en-US" altLang="ja-JP" dirty="0"/>
          </a:p>
          <a:p>
            <a:pPr marL="857250" lvl="1" indent="-457200"/>
            <a:r>
              <a:rPr lang="en-US" altLang="ja-JP" dirty="0"/>
              <a:t>xxxx.asm</a:t>
            </a:r>
            <a:r>
              <a:rPr lang="ja-JP" altLang="en-US" dirty="0"/>
              <a:t>をアセンブルする場合</a:t>
            </a:r>
            <a:endParaRPr lang="en-US" altLang="ja-JP" dirty="0"/>
          </a:p>
          <a:p>
            <a:pPr marL="857250" lvl="1" indent="-457200"/>
            <a:r>
              <a:rPr lang="en-US" altLang="ja-JP" dirty="0"/>
              <a:t>make xxx</a:t>
            </a:r>
          </a:p>
          <a:p>
            <a:pPr marL="857250" lvl="1" indent="-457200"/>
            <a:r>
              <a:rPr lang="ja-JP" altLang="en-US" dirty="0"/>
              <a:t>シミュレーションで読み込む</a:t>
            </a:r>
            <a:r>
              <a:rPr lang="en-US" altLang="ja-JP" dirty="0"/>
              <a:t>imem.dat</a:t>
            </a:r>
            <a:r>
              <a:rPr lang="ja-JP" altLang="en-US" dirty="0"/>
              <a:t>が生成される</a:t>
            </a:r>
            <a:endParaRPr lang="en-US" altLang="ja-JP" dirty="0"/>
          </a:p>
          <a:p>
            <a:pPr marL="530225" indent="-457200"/>
            <a:r>
              <a:rPr lang="ja-JP" altLang="en-US" dirty="0"/>
              <a:t>シミュレーションの実行</a:t>
            </a:r>
            <a:endParaRPr lang="en-US" altLang="ja-JP" dirty="0"/>
          </a:p>
          <a:p>
            <a:pPr marL="857250" lvl="1" indent="-457200"/>
            <a:r>
              <a:rPr kumimoji="1" lang="en-US" altLang="ja-JP" dirty="0"/>
              <a:t>make test (make </a:t>
            </a:r>
            <a:r>
              <a:rPr kumimoji="1" lang="en-US" altLang="ja-JP" dirty="0" err="1"/>
              <a:t>testall</a:t>
            </a:r>
            <a:r>
              <a:rPr kumimoji="1" lang="ja-JP" altLang="en-US" dirty="0"/>
              <a:t>は全レジスタを表示）</a:t>
            </a:r>
            <a:endParaRPr kumimoji="1" lang="en-US" altLang="ja-JP" dirty="0"/>
          </a:p>
          <a:p>
            <a:pPr marL="857250" lvl="1" indent="-457200"/>
            <a:r>
              <a:rPr lang="en-US" altLang="ja-JP" dirty="0"/>
              <a:t>./test</a:t>
            </a:r>
          </a:p>
          <a:p>
            <a:pPr marL="73025" indent="0">
              <a:buNone/>
            </a:pPr>
            <a:endParaRPr kumimoji="1" lang="en-US" altLang="ja-JP" dirty="0"/>
          </a:p>
          <a:p>
            <a:pPr marL="857250" lvl="1" indent="-457200"/>
            <a:endParaRPr kumimoji="1" lang="ja-JP" altLang="en-US" dirty="0"/>
          </a:p>
        </p:txBody>
      </p:sp>
      <p:pic>
        <p:nvPicPr>
          <p:cNvPr id="4" name="オーディオ 3">
            <a:hlinkClick r:id="" action="ppaction://media"/>
            <a:extLst>
              <a:ext uri="{FF2B5EF4-FFF2-40B4-BE49-F238E27FC236}">
                <a16:creationId xmlns:a16="http://schemas.microsoft.com/office/drawing/2014/main" id="{C618D0D3-7E44-4139-BC6A-A228B790A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16431918"/>
      </p:ext>
    </p:extLst>
  </p:cSld>
  <p:clrMapOvr>
    <a:masterClrMapping/>
  </p:clrMapOvr>
  <mc:AlternateContent xmlns:mc="http://schemas.openxmlformats.org/markup-compatibility/2006" xmlns:p14="http://schemas.microsoft.com/office/powerpoint/2010/main">
    <mc:Choice Requires="p14">
      <p:transition spd="slow" p14:dur="2000" advTm="265645"/>
    </mc:Choice>
    <mc:Fallback xmlns="">
      <p:transition spd="slow" advTm="26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66" x="8770938" y="4049713"/>
          <p14:tracePt t="475" x="8496300" y="4067175"/>
          <p14:tracePt t="483" x="8150225" y="4113213"/>
          <p14:tracePt t="491" x="7867650" y="4149725"/>
          <p14:tracePt t="500" x="7685088" y="4167188"/>
          <p14:tracePt t="508" x="7502525" y="4167188"/>
          <p14:tracePt t="516" x="7356475" y="4167188"/>
          <p14:tracePt t="524" x="7265988" y="4167188"/>
          <p14:tracePt t="532" x="7156450" y="4167188"/>
          <p14:tracePt t="540" x="7046913" y="4159250"/>
          <p14:tracePt t="547" x="6929438" y="4130675"/>
          <p14:tracePt t="554" x="6783388" y="4103688"/>
          <p14:tracePt t="562" x="6691313" y="4086225"/>
          <p14:tracePt t="570" x="6508750" y="4057650"/>
          <p14:tracePt t="578" x="6354763" y="4040188"/>
          <p14:tracePt t="586" x="6189663" y="4030663"/>
          <p14:tracePt t="595" x="6043613" y="4013200"/>
          <p14:tracePt t="602" x="5916613" y="3984625"/>
          <p14:tracePt t="610" x="5826125" y="3967163"/>
          <p14:tracePt t="619" x="5743575" y="3957638"/>
          <p14:tracePt t="626" x="5653088" y="3940175"/>
          <p14:tracePt t="634" x="5597525" y="3940175"/>
          <p14:tracePt t="643" x="5561013" y="3921125"/>
          <p14:tracePt t="651" x="5534025" y="3911600"/>
          <p14:tracePt t="659" x="5507038" y="3903663"/>
          <p14:tracePt t="667" x="5487988" y="3903663"/>
          <p14:tracePt t="675" x="5478463" y="3894138"/>
          <p14:tracePt t="691" x="5470525" y="3884613"/>
          <p14:tracePt t="707" x="5461000" y="3867150"/>
          <p14:tracePt t="715" x="5451475" y="3867150"/>
          <p14:tracePt t="723" x="5451475" y="3857625"/>
          <p14:tracePt t="731" x="5441950" y="3848100"/>
          <p14:tracePt t="738" x="5434013" y="3840163"/>
          <p14:tracePt t="747" x="5434013" y="3830638"/>
          <p14:tracePt t="754" x="5424488" y="3803650"/>
          <p14:tracePt t="762" x="5405438" y="3784600"/>
          <p14:tracePt t="770" x="5397500" y="3757613"/>
          <p14:tracePt t="779" x="5387975" y="3730625"/>
          <p14:tracePt t="786" x="5387975" y="3694113"/>
          <p14:tracePt t="795" x="5387975" y="3675063"/>
          <p14:tracePt t="802" x="5387975" y="3648075"/>
          <p14:tracePt t="811" x="5387975" y="3629025"/>
          <p14:tracePt t="819" x="5387975" y="3602038"/>
          <p14:tracePt t="827" x="5387975" y="3584575"/>
          <p14:tracePt t="834" x="5387975" y="3556000"/>
          <p14:tracePt t="842" x="5387975" y="3538538"/>
          <p14:tracePt t="850" x="5387975" y="3482975"/>
          <p14:tracePt t="859" x="5387975" y="3455988"/>
          <p14:tracePt t="867" x="5397500" y="3411538"/>
          <p14:tracePt t="875" x="5414963" y="3365500"/>
          <p14:tracePt t="883" x="5414963" y="3338513"/>
          <p14:tracePt t="891" x="5441950" y="3319463"/>
          <p14:tracePt t="900" x="5451475" y="3302000"/>
          <p14:tracePt t="906" x="5451475" y="3292475"/>
          <p14:tracePt t="922" x="5451475" y="3282950"/>
          <p14:tracePt t="1044" x="5451475" y="3265488"/>
          <p14:tracePt t="1058" x="5451475" y="3255963"/>
          <p14:tracePt t="10636" x="5451475" y="3246438"/>
          <p14:tracePt t="10644" x="5360988" y="3246438"/>
          <p14:tracePt t="10652" x="5005388" y="3136900"/>
          <p14:tracePt t="10660" x="4484688" y="2982913"/>
          <p14:tracePt t="10668" x="3992563" y="2817813"/>
          <p14:tracePt t="10676" x="3592513" y="2698750"/>
          <p14:tracePt t="10684" x="3354388" y="2608263"/>
          <p14:tracePt t="10692" x="3200400" y="2517775"/>
          <p14:tracePt t="10700" x="3100388" y="2462213"/>
          <p14:tracePt t="10708" x="3054350" y="2425700"/>
          <p14:tracePt t="10717" x="3008313" y="2379663"/>
          <p14:tracePt t="10724" x="2981325" y="2352675"/>
          <p14:tracePt t="10731" x="2971800" y="2335213"/>
          <p14:tracePt t="10739" x="2962275" y="2306638"/>
          <p14:tracePt t="10747" x="2944813" y="2289175"/>
          <p14:tracePt t="10811" x="2935288" y="2279650"/>
          <p14:tracePt t="10835" x="2925763" y="2279650"/>
          <p14:tracePt t="10843" x="2917825" y="2270125"/>
          <p14:tracePt t="10852" x="2871788" y="2252663"/>
          <p14:tracePt t="10858" x="2835275" y="2216150"/>
          <p14:tracePt t="10866" x="2825750" y="2179638"/>
          <p14:tracePt t="10875" x="2789238" y="2116138"/>
          <p14:tracePt t="10882" x="2762250" y="2070100"/>
          <p14:tracePt t="10890" x="2725738" y="1987550"/>
          <p14:tracePt t="10898" x="2698750" y="1924050"/>
          <p14:tracePt t="10907" x="2662238" y="1824038"/>
          <p14:tracePt t="10914" x="2635250" y="1778000"/>
          <p14:tracePt t="10923" x="2562225" y="1677988"/>
          <p14:tracePt t="10931" x="2516188" y="1631950"/>
          <p14:tracePt t="10938" x="2470150" y="1587500"/>
          <p14:tracePt t="10947" x="2379663" y="1514475"/>
          <p14:tracePt t="10954" x="2352675" y="1477963"/>
          <p14:tracePt t="10962" x="2324100" y="1458913"/>
          <p14:tracePt t="10971" x="2279650" y="1422400"/>
          <p14:tracePt t="11147" x="2270125" y="1441450"/>
          <p14:tracePt t="11154" x="2270125" y="1458913"/>
          <p14:tracePt t="11163" x="2270125" y="1468438"/>
          <p14:tracePt t="11170" x="2270125" y="1485900"/>
          <p14:tracePt t="11179" x="2270125" y="1504950"/>
          <p14:tracePt t="11186" x="2260600" y="1514475"/>
          <p14:tracePt t="11196" x="2260600" y="1522413"/>
          <p14:tracePt t="11204" x="2260600" y="1568450"/>
          <p14:tracePt t="11214" x="2243138" y="1595438"/>
          <p14:tracePt t="11220" x="2243138" y="1614488"/>
          <p14:tracePt t="11235" x="2206625" y="1697038"/>
          <p14:tracePt t="11246" x="2206625" y="1724025"/>
          <p14:tracePt t="11252" x="2197100" y="1760538"/>
          <p14:tracePt t="11261" x="2187575" y="1768475"/>
          <p14:tracePt t="11267" x="2187575" y="1797050"/>
          <p14:tracePt t="11275" x="2187575" y="1814513"/>
          <p14:tracePt t="11283" x="2187575" y="1824038"/>
          <p14:tracePt t="11291" x="2187575" y="1841500"/>
          <p14:tracePt t="11454" x="2187575" y="1851025"/>
          <p14:tracePt t="11467" x="2224088" y="1860550"/>
          <p14:tracePt t="11475" x="2279650" y="1878013"/>
          <p14:tracePt t="11483" x="2379663" y="1906588"/>
          <p14:tracePt t="11491" x="2470150" y="1914525"/>
          <p14:tracePt t="11499" x="2562225" y="1914525"/>
          <p14:tracePt t="11508" x="2635250" y="1914525"/>
          <p14:tracePt t="11515" x="2752725" y="1914525"/>
          <p14:tracePt t="11522" x="2825750" y="1914525"/>
          <p14:tracePt t="11531" x="2898775" y="1914525"/>
          <p14:tracePt t="11538" x="2990850" y="1914525"/>
          <p14:tracePt t="11547" x="3017838" y="1914525"/>
          <p14:tracePt t="11554" x="3063875" y="1914525"/>
          <p14:tracePt t="180872" x="3071813" y="1924050"/>
          <p14:tracePt t="180877" x="3044825" y="2106613"/>
          <p14:tracePt t="180887" x="3017838" y="2270125"/>
          <p14:tracePt t="180891" x="2998788" y="2379663"/>
          <p14:tracePt t="180900" x="2971800" y="2498725"/>
          <p14:tracePt t="180906" x="2944813" y="2589213"/>
          <p14:tracePt t="180914" x="2944813" y="2644775"/>
          <p14:tracePt t="180922" x="2944813" y="2708275"/>
          <p14:tracePt t="180930" x="2935288" y="2744788"/>
          <p14:tracePt t="180938" x="2908300" y="2808288"/>
          <p14:tracePt t="180946" x="2908300" y="2836863"/>
          <p14:tracePt t="180954" x="2898775" y="2881313"/>
          <p14:tracePt t="180962" x="2898775" y="2909888"/>
          <p14:tracePt t="180970" x="2898775" y="2917825"/>
          <p14:tracePt t="180978" x="2898775" y="2927350"/>
          <p14:tracePt t="181069" x="2881313" y="2963863"/>
          <p14:tracePt t="181074" x="2862263" y="2982913"/>
          <p14:tracePt t="181082" x="2798763" y="3017838"/>
          <p14:tracePt t="181090" x="2752725" y="3054350"/>
          <p14:tracePt t="181099" x="2725738" y="3073400"/>
          <p14:tracePt t="181106" x="2679700" y="3100388"/>
          <p14:tracePt t="181115" x="2635250" y="3146425"/>
          <p14:tracePt t="181122" x="2606675" y="3163888"/>
          <p14:tracePt t="181130" x="2570163" y="3182938"/>
          <p14:tracePt t="181138" x="2552700" y="3209925"/>
          <p14:tracePt t="181147" x="2516188" y="3219450"/>
          <p14:tracePt t="181154" x="2489200" y="3246438"/>
          <p14:tracePt t="181163" x="2452688" y="3255963"/>
          <p14:tracePt t="181170" x="2433638" y="3265488"/>
          <p14:tracePt t="181180" x="2416175" y="3273425"/>
          <p14:tracePt t="181186" x="2416175" y="3282950"/>
          <p14:tracePt t="181195" x="2397125" y="3302000"/>
          <p14:tracePt t="181202" x="2389188" y="3309938"/>
          <p14:tracePt t="181218" x="2370138" y="3328988"/>
          <p14:tracePt t="181234" x="2360613" y="3338513"/>
          <p14:tracePt t="181258" x="2343150" y="3355975"/>
          <p14:tracePt t="181274" x="2333625" y="3355975"/>
          <p14:tracePt t="181282" x="2324100" y="3365500"/>
          <p14:tracePt t="181290" x="2316163" y="3382963"/>
          <p14:tracePt t="181299" x="2316163" y="3392488"/>
          <p14:tracePt t="181306" x="2297113" y="3411538"/>
          <p14:tracePt t="181315" x="2287588" y="3419475"/>
          <p14:tracePt t="181322" x="2279650" y="3429000"/>
          <p14:tracePt t="181330" x="2260600" y="3446463"/>
          <p14:tracePt t="181338" x="2251075" y="3465513"/>
          <p14:tracePt t="181346" x="2243138" y="3465513"/>
          <p14:tracePt t="181355" x="2224088" y="3492500"/>
          <p14:tracePt t="181364" x="2214563" y="3502025"/>
          <p14:tracePt t="181371" x="2187575" y="3529013"/>
          <p14:tracePt t="181379" x="2170113" y="3548063"/>
          <p14:tracePt t="181386" x="2160588" y="3556000"/>
          <p14:tracePt t="181395" x="2151063" y="3575050"/>
          <p14:tracePt t="181411" x="2133600" y="3592513"/>
          <p14:tracePt t="181418" x="2114550" y="3611563"/>
          <p14:tracePt t="181427" x="2114550" y="3621088"/>
          <p14:tracePt t="181435" x="2106613" y="3629025"/>
          <p14:tracePt t="181443" x="2106613" y="3638550"/>
          <p14:tracePt t="181451" x="2097088" y="3648075"/>
          <p14:tracePt t="181459" x="2097088" y="3657600"/>
          <p14:tracePt t="181523" x="2078038" y="3675063"/>
          <p14:tracePt t="181546" x="2070100" y="3694113"/>
          <p14:tracePt t="181555" x="2060575" y="3702050"/>
          <p14:tracePt t="181563" x="2041525" y="3711575"/>
          <p14:tracePt t="181571" x="2024063" y="3738563"/>
          <p14:tracePt t="181578" x="1987550" y="3767138"/>
          <p14:tracePt t="181587" x="1968500" y="3784600"/>
          <p14:tracePt t="181595" x="1951038" y="3803650"/>
          <p14:tracePt t="181602" x="1931988" y="3821113"/>
          <p14:tracePt t="181611" x="1924050" y="3830638"/>
          <p14:tracePt t="181618" x="1905000" y="3840163"/>
          <p14:tracePt t="181626" x="1895475" y="3848100"/>
          <p14:tracePt t="181634" x="1887538" y="3857625"/>
          <p14:tracePt t="181642" x="1887538" y="3867150"/>
          <p14:tracePt t="182475" x="1905000" y="3867150"/>
          <p14:tracePt t="182482" x="1987550" y="3867150"/>
          <p14:tracePt t="182490" x="2070100" y="3867150"/>
          <p14:tracePt t="182498" x="2143125" y="3867150"/>
          <p14:tracePt t="182507" x="2197100" y="3867150"/>
          <p14:tracePt t="182514" x="2233613" y="3867150"/>
          <p14:tracePt t="182522" x="2279650" y="3867150"/>
          <p14:tracePt t="182530" x="2306638" y="3867150"/>
          <p14:tracePt t="182538" x="2333625" y="3867150"/>
          <p14:tracePt t="182548" x="2352675" y="3867150"/>
          <p14:tracePt t="182554" x="2370138" y="3867150"/>
          <p14:tracePt t="182570" x="2379663" y="3867150"/>
          <p14:tracePt t="182610" x="2389188" y="3857625"/>
          <p14:tracePt t="183147" x="2397125" y="3857625"/>
          <p14:tracePt t="183155" x="2433638" y="3857625"/>
          <p14:tracePt t="183163" x="2443163" y="3848100"/>
          <p14:tracePt t="183171" x="2452688" y="3848100"/>
          <p14:tracePt t="183179" x="2462213" y="3848100"/>
          <p14:tracePt t="183331" x="2470150" y="3840163"/>
          <p14:tracePt t="183372" x="2516188" y="3840163"/>
          <p14:tracePt t="183380" x="2625725" y="3840163"/>
          <p14:tracePt t="183388" x="2752725" y="3840163"/>
          <p14:tracePt t="183397" x="2917825" y="3840163"/>
          <p14:tracePt t="183404" x="3081338" y="3840163"/>
          <p14:tracePt t="183414" x="3244850" y="3840163"/>
          <p14:tracePt t="183420" x="3409950" y="3840163"/>
          <p14:tracePt t="183429" x="3536950" y="3840163"/>
          <p14:tracePt t="183436" x="3665538" y="3840163"/>
          <p14:tracePt t="183444" x="3738563" y="3840163"/>
          <p14:tracePt t="183452" x="3775075" y="3840163"/>
          <p14:tracePt t="183460" x="3792538" y="3840163"/>
          <p14:tracePt t="183468" x="3810000" y="3840163"/>
          <p14:tracePt t="183582" x="3819525" y="3840163"/>
          <p14:tracePt t="183596" x="3856038" y="3840163"/>
          <p14:tracePt t="183602" x="3911600" y="3840163"/>
          <p14:tracePt t="183611" x="4002088" y="3840163"/>
          <p14:tracePt t="183618" x="4111625" y="3840163"/>
          <p14:tracePt t="183627" x="4184650" y="3840163"/>
          <p14:tracePt t="183634" x="4294188" y="3840163"/>
          <p14:tracePt t="183642" x="4403725" y="3840163"/>
          <p14:tracePt t="183651" x="4494213" y="3840163"/>
          <p14:tracePt t="183659" x="4594225" y="3840163"/>
          <p14:tracePt t="183668" x="4630738" y="3840163"/>
          <p14:tracePt t="183676" x="4686300" y="3840163"/>
          <p14:tracePt t="183684" x="4695825" y="3840163"/>
          <p14:tracePt t="183692" x="4703763" y="3840163"/>
          <p14:tracePt t="183906" x="4695825" y="3840163"/>
          <p14:tracePt t="183914" x="4640263" y="3840163"/>
          <p14:tracePt t="183923" x="4586288" y="3840163"/>
          <p14:tracePt t="183931" x="4476750" y="3840163"/>
          <p14:tracePt t="183939" x="4384675" y="3840163"/>
          <p14:tracePt t="183947" x="4248150" y="3848100"/>
          <p14:tracePt t="183955" x="4111625" y="3848100"/>
          <p14:tracePt t="183963" x="3984625" y="3848100"/>
          <p14:tracePt t="183971" x="3856038" y="3848100"/>
          <p14:tracePt t="183978" x="3746500" y="3848100"/>
          <p14:tracePt t="183986" x="3629025" y="3848100"/>
          <p14:tracePt t="183997" x="3556000" y="3848100"/>
          <p14:tracePt t="184013" x="3509963" y="3848100"/>
          <p14:tracePt t="184018" x="3500438" y="3848100"/>
          <p14:tracePt t="184172" x="3482975" y="3848100"/>
          <p14:tracePt t="184188" x="3473450" y="3848100"/>
          <p14:tracePt t="184197" x="3455988" y="3848100"/>
          <p14:tracePt t="184204" x="3409950" y="3867150"/>
          <p14:tracePt t="184216" x="3373438" y="3867150"/>
          <p14:tracePt t="184218" x="3327400" y="3884613"/>
          <p14:tracePt t="184227" x="3273425" y="3894138"/>
          <p14:tracePt t="184236" x="3208338" y="3894138"/>
          <p14:tracePt t="184244" x="3154363" y="3903663"/>
          <p14:tracePt t="184252" x="3127375" y="3903663"/>
          <p14:tracePt t="184260" x="3063875" y="3930650"/>
          <p14:tracePt t="184268" x="3035300" y="3930650"/>
          <p14:tracePt t="184276" x="2998788" y="3930650"/>
          <p14:tracePt t="184285" x="2981325" y="3940175"/>
          <p14:tracePt t="184292" x="2971800" y="3940175"/>
          <p14:tracePt t="184305" x="2944813" y="3940175"/>
          <p14:tracePt t="184307" x="2935288" y="3940175"/>
          <p14:tracePt t="184315" x="2917825" y="3948113"/>
          <p14:tracePt t="184322" x="2908300" y="3948113"/>
          <p14:tracePt t="184502" x="2898775" y="3948113"/>
          <p14:tracePt t="184555" x="2871788" y="3948113"/>
          <p14:tracePt t="184562" x="2798763" y="3957638"/>
          <p14:tracePt t="184571" x="2725738" y="3957638"/>
          <p14:tracePt t="184578" x="2606675" y="3984625"/>
          <p14:tracePt t="184586" x="2533650" y="3994150"/>
          <p14:tracePt t="184594" x="2462213" y="3994150"/>
          <p14:tracePt t="184602" x="2406650" y="3994150"/>
          <p14:tracePt t="184612" x="2352675" y="3994150"/>
          <p14:tracePt t="184619" x="2287588" y="3994150"/>
          <p14:tracePt t="184628" x="2251075" y="3994150"/>
          <p14:tracePt t="184635" x="2206625" y="3994150"/>
          <p14:tracePt t="184643" x="2170113" y="3994150"/>
          <p14:tracePt t="184651" x="2143125" y="3994150"/>
          <p14:tracePt t="184659" x="2124075" y="3994150"/>
          <p14:tracePt t="184667" x="2114550" y="3994150"/>
          <p14:tracePt t="185210" x="2097088" y="4003675"/>
          <p14:tracePt t="185218" x="2097088" y="4021138"/>
          <p14:tracePt t="185226" x="2087563" y="4057650"/>
          <p14:tracePt t="185234" x="2078038" y="4086225"/>
          <p14:tracePt t="185242" x="2041525" y="4113213"/>
          <p14:tracePt t="185250" x="2033588" y="4130675"/>
          <p14:tracePt t="185258" x="2005013" y="4176713"/>
          <p14:tracePt t="185268" x="1997075" y="4195763"/>
          <p14:tracePt t="185274" x="1968500" y="4232275"/>
          <p14:tracePt t="185282" x="1951038" y="4259263"/>
          <p14:tracePt t="185290" x="1924050" y="4295775"/>
          <p14:tracePt t="185298" x="1905000" y="4313238"/>
          <p14:tracePt t="185314" x="1887538" y="4313238"/>
          <p14:tracePt t="185322" x="1878013" y="4322763"/>
          <p14:tracePt t="185354" x="1860550" y="4322763"/>
          <p14:tracePt t="185412" x="1851025" y="4332288"/>
          <p14:tracePt t="185444" x="1841500" y="4332288"/>
          <p14:tracePt t="185452" x="1804988" y="4340225"/>
          <p14:tracePt t="185461" x="1795463" y="4340225"/>
          <p14:tracePt t="185468" x="1768475" y="4340225"/>
          <p14:tracePt t="185479" x="1741488" y="4349750"/>
          <p14:tracePt t="185484" x="1722438" y="4349750"/>
          <p14:tracePt t="185492" x="1704975" y="4349750"/>
          <p14:tracePt t="185499" x="1685925" y="4349750"/>
          <p14:tracePt t="185725" x="1685925" y="4359275"/>
          <p14:tracePt t="185732" x="1704975" y="4359275"/>
          <p14:tracePt t="185741" x="1722438" y="4359275"/>
          <p14:tracePt t="185747" x="1751013" y="4359275"/>
          <p14:tracePt t="185755" x="1758950" y="4359275"/>
          <p14:tracePt t="185762" x="1778000" y="4359275"/>
          <p14:tracePt t="185770" x="1795463" y="4359275"/>
          <p14:tracePt t="185786" x="1814513" y="4340225"/>
          <p14:tracePt t="185818" x="1824038" y="4340225"/>
          <p14:tracePt t="185827" x="1841500" y="4332288"/>
          <p14:tracePt t="185835" x="1851025" y="4332288"/>
          <p14:tracePt t="185843" x="1868488" y="4322763"/>
          <p14:tracePt t="185851" x="1895475" y="4313238"/>
          <p14:tracePt t="185859" x="1941513" y="4295775"/>
          <p14:tracePt t="185867" x="1978025" y="4286250"/>
          <p14:tracePt t="185875" x="2024063" y="4286250"/>
          <p14:tracePt t="185883" x="2051050" y="4276725"/>
          <p14:tracePt t="185891" x="2097088" y="4276725"/>
          <p14:tracePt t="185899" x="2114550" y="4268788"/>
          <p14:tracePt t="185916" x="2124075" y="4268788"/>
          <p14:tracePt t="186638" x="2143125" y="4268788"/>
          <p14:tracePt t="186644" x="2206625" y="4240213"/>
          <p14:tracePt t="186652" x="2243138" y="4240213"/>
          <p14:tracePt t="186662" x="2260600" y="4240213"/>
          <p14:tracePt t="186668" x="2279650" y="4232275"/>
          <p14:tracePt t="186811" x="2287588" y="4232275"/>
          <p14:tracePt t="187242" x="2297113" y="4232275"/>
          <p14:tracePt t="187250" x="2297113" y="4240213"/>
          <p14:tracePt t="187266" x="2297113" y="4249738"/>
          <p14:tracePt t="187275" x="2297113" y="4259263"/>
          <p14:tracePt t="187282" x="2306638" y="4276725"/>
          <p14:tracePt t="187299" x="2306638" y="4286250"/>
          <p14:tracePt t="187308" x="2306638" y="4303713"/>
          <p14:tracePt t="187316" x="2306638" y="4313238"/>
          <p14:tracePt t="187324" x="2306638" y="4322763"/>
          <p14:tracePt t="187332" x="2316163" y="4332288"/>
          <p14:tracePt t="187341" x="2316163" y="4340225"/>
          <p14:tracePt t="187348" x="2324100" y="4368800"/>
          <p14:tracePt t="187370" x="2343150" y="4386263"/>
          <p14:tracePt t="187379" x="2352675" y="4405313"/>
          <p14:tracePt t="187387" x="2360613" y="4413250"/>
          <p14:tracePt t="187394" x="2370138" y="4413250"/>
          <p14:tracePt t="187402" x="2379663" y="4422775"/>
          <p14:tracePt t="187412" x="2379663" y="4432300"/>
          <p14:tracePt t="187418" x="2389188" y="4441825"/>
          <p14:tracePt t="187516" x="2389188" y="4449763"/>
          <p14:tracePt t="187525" x="2397125" y="4459288"/>
          <p14:tracePt t="187548" x="2416175" y="4486275"/>
          <p14:tracePt t="187556" x="2425700" y="4486275"/>
          <p14:tracePt t="187565" x="2433638" y="4495800"/>
          <p14:tracePt t="187572" x="2443163" y="4495800"/>
          <p14:tracePt t="187581" x="2452688" y="4505325"/>
          <p14:tracePt t="187588" x="2462213" y="4505325"/>
          <p14:tracePt t="187676" x="2470150" y="4505325"/>
          <p14:tracePt t="187900" x="2479675" y="4514850"/>
          <p14:tracePt t="187916" x="2479675" y="4522788"/>
          <p14:tracePt t="187924" x="2479675" y="4532313"/>
          <p14:tracePt t="187940" x="2479675" y="4541838"/>
          <p14:tracePt t="187948" x="2479675" y="4559300"/>
          <p14:tracePt t="187964" x="2489200" y="4578350"/>
          <p14:tracePt t="187972" x="2506663" y="4587875"/>
          <p14:tracePt t="187982" x="2516188" y="4587875"/>
          <p14:tracePt t="187988" x="2533650" y="4605338"/>
          <p14:tracePt t="187996" x="2552700" y="4614863"/>
          <p14:tracePt t="188014" x="2562225" y="4624388"/>
          <p14:tracePt t="188130" x="2570163" y="4624388"/>
          <p14:tracePt t="188484" x="2579688" y="4641850"/>
          <p14:tracePt t="188492" x="2635250" y="4668838"/>
          <p14:tracePt t="188500" x="2725738" y="4678363"/>
          <p14:tracePt t="188508" x="2798763" y="4678363"/>
          <p14:tracePt t="188514" x="2862263" y="4687888"/>
          <p14:tracePt t="188522" x="2954338" y="4705350"/>
          <p14:tracePt t="188531" x="3071813" y="4732338"/>
          <p14:tracePt t="188538" x="3127375" y="4732338"/>
          <p14:tracePt t="188546" x="3200400" y="4741863"/>
          <p14:tracePt t="188554" x="3244850" y="4741863"/>
          <p14:tracePt t="188562" x="3300413" y="4760913"/>
          <p14:tracePt t="188570" x="3309938" y="4760913"/>
          <p14:tracePt t="188578" x="3327400" y="4760913"/>
          <p14:tracePt t="189230" x="3382963" y="4760913"/>
          <p14:tracePt t="189236" x="3509963" y="4760913"/>
          <p14:tracePt t="189246" x="3656013" y="4760913"/>
          <p14:tracePt t="189250" x="3765550" y="4760913"/>
          <p14:tracePt t="189258" x="3875088" y="4760913"/>
          <p14:tracePt t="189266" x="3984625" y="4760913"/>
          <p14:tracePt t="189274" x="4075113" y="4760913"/>
          <p14:tracePt t="189282" x="4148138" y="4760913"/>
          <p14:tracePt t="189291" x="4184650" y="4760913"/>
          <p14:tracePt t="189298" x="4202113" y="4760913"/>
          <p14:tracePt t="190186" x="4221163" y="4760913"/>
          <p14:tracePt t="190202" x="4230688" y="4760913"/>
          <p14:tracePt t="190211" x="4321175" y="4760913"/>
          <p14:tracePt t="190218" x="4457700" y="4760913"/>
          <p14:tracePt t="190227" x="4603750" y="4760913"/>
          <p14:tracePt t="190234" x="4740275" y="4751388"/>
          <p14:tracePt t="190242" x="4849813" y="4751388"/>
          <p14:tracePt t="190252" x="4941888" y="4705350"/>
          <p14:tracePt t="190258" x="4986338" y="4705350"/>
          <p14:tracePt t="190266" x="5022850" y="4705350"/>
          <p14:tracePt t="190274" x="5032375" y="4705350"/>
          <p14:tracePt t="190628" x="5041900" y="4705350"/>
          <p14:tracePt t="190637" x="5041900" y="4714875"/>
          <p14:tracePt t="190644" x="5041900" y="4724400"/>
          <p14:tracePt t="190654" x="5041900" y="4741863"/>
          <p14:tracePt t="190668" x="5041900" y="4751388"/>
          <p14:tracePt t="190988" x="5049838" y="4760913"/>
          <p14:tracePt t="190994" x="5086350" y="4760913"/>
          <p14:tracePt t="191002" x="5168900" y="4760913"/>
          <p14:tracePt t="191011" x="5260975" y="4760913"/>
          <p14:tracePt t="191018" x="5368925" y="4760913"/>
          <p14:tracePt t="191027" x="5461000" y="4760913"/>
          <p14:tracePt t="191034" x="5570538" y="4760913"/>
          <p14:tracePt t="191042" x="5661025" y="4760913"/>
          <p14:tracePt t="191050" x="5743575" y="4760913"/>
          <p14:tracePt t="191058" x="5834063" y="4760913"/>
          <p14:tracePt t="191066" x="5889625" y="4760913"/>
          <p14:tracePt t="191076" x="5907088" y="4760913"/>
          <p14:tracePt t="191083" x="5926138" y="4760913"/>
          <p14:tracePt t="191091" x="5943600" y="4760913"/>
          <p14:tracePt t="191838" x="6026150" y="4760913"/>
          <p14:tracePt t="191844" x="6080125" y="4760913"/>
          <p14:tracePt t="191853" x="6135688" y="4760913"/>
          <p14:tracePt t="191861" x="6189663" y="4760913"/>
          <p14:tracePt t="191868" x="6291263" y="4760913"/>
          <p14:tracePt t="191880" x="6362700" y="4760913"/>
          <p14:tracePt t="191883" x="6418263" y="4760913"/>
          <p14:tracePt t="191891" x="6472238" y="4760913"/>
          <p14:tracePt t="191899" x="6518275" y="4760913"/>
          <p14:tracePt t="191908" x="6527800" y="4760913"/>
          <p14:tracePt t="191915" x="6537325" y="4760913"/>
          <p14:tracePt t="191923" x="6554788" y="4760913"/>
          <p14:tracePt t="192620" x="6537325" y="4760913"/>
          <p14:tracePt t="192628" x="6508750" y="4768850"/>
          <p14:tracePt t="192636" x="6464300" y="4778375"/>
          <p14:tracePt t="192644" x="6418263" y="4797425"/>
          <p14:tracePt t="192651" x="6372225" y="4814888"/>
          <p14:tracePt t="192659" x="6345238" y="4814888"/>
          <p14:tracePt t="192667" x="6326188" y="4824413"/>
          <p14:tracePt t="192675" x="6308725" y="4824413"/>
          <p14:tracePt t="192683" x="6291263" y="4833938"/>
          <p14:tracePt t="192691" x="6281738" y="4833938"/>
          <p14:tracePt t="192956" x="6272213" y="4833938"/>
          <p14:tracePt t="193012" x="6218238" y="4833938"/>
          <p14:tracePt t="193020" x="6162675" y="4833938"/>
          <p14:tracePt t="193029" x="6108700" y="4833938"/>
          <p14:tracePt t="193035" x="6080125" y="4833938"/>
          <p14:tracePt t="193044" x="6062663" y="4833938"/>
          <p14:tracePt t="193051" x="6053138" y="4833938"/>
          <p14:tracePt t="193059" x="6035675" y="4833938"/>
          <p14:tracePt t="193067" x="6026150" y="4833938"/>
          <p14:tracePt t="193075" x="6016625" y="4833938"/>
          <p14:tracePt t="193092" x="5980113" y="4833938"/>
          <p14:tracePt t="193099" x="5962650" y="4833938"/>
          <p14:tracePt t="193107" x="5935663" y="4833938"/>
          <p14:tracePt t="193115" x="5899150" y="4833938"/>
          <p14:tracePt t="193124" x="5880100" y="4833938"/>
          <p14:tracePt t="193130" x="5853113" y="4833938"/>
          <p14:tracePt t="193138" x="5797550" y="4833938"/>
          <p14:tracePt t="193147" x="5780088" y="4833938"/>
          <p14:tracePt t="193154" x="5734050" y="4851400"/>
          <p14:tracePt t="193163" x="5716588" y="4851400"/>
          <p14:tracePt t="193170" x="5697538" y="4860925"/>
          <p14:tracePt t="193186" x="5688013" y="4860925"/>
          <p14:tracePt t="193483" x="5680075" y="4870450"/>
          <p14:tracePt t="193490" x="5680075" y="4887913"/>
          <p14:tracePt t="193499" x="5634038" y="4906963"/>
          <p14:tracePt t="193508" x="5543550" y="4933950"/>
          <p14:tracePt t="193516" x="5441950" y="4960938"/>
          <p14:tracePt t="193524" x="5368925" y="4970463"/>
          <p14:tracePt t="193533" x="5305425" y="4987925"/>
          <p14:tracePt t="193540" x="5232400" y="4987925"/>
          <p14:tracePt t="193548" x="5195888" y="4997450"/>
          <p14:tracePt t="193555" x="5159375" y="4997450"/>
          <p14:tracePt t="193563" x="5132388" y="4997450"/>
          <p14:tracePt t="193764" x="5105400" y="4997450"/>
          <p14:tracePt t="193771" x="5086350" y="4997450"/>
          <p14:tracePt t="193779" x="5049838" y="4997450"/>
          <p14:tracePt t="193786" x="5014913" y="4960938"/>
          <p14:tracePt t="193795" x="4995863" y="4943475"/>
          <p14:tracePt t="193802" x="4959350" y="4914900"/>
          <p14:tracePt t="193810" x="4932363" y="4878388"/>
          <p14:tracePt t="193818" x="4922838" y="4870450"/>
          <p14:tracePt t="193828" x="4895850" y="4841875"/>
          <p14:tracePt t="193834" x="4886325" y="4841875"/>
          <p14:tracePt t="193843" x="4886325" y="4833938"/>
          <p14:tracePt t="193850" x="4876800" y="4824413"/>
          <p14:tracePt t="193874" x="4868863" y="4805363"/>
          <p14:tracePt t="193931" x="4868863" y="4797425"/>
          <p14:tracePt t="193938" x="4868863" y="4787900"/>
          <p14:tracePt t="193946" x="4868863" y="4768850"/>
          <p14:tracePt t="193954" x="4868863" y="4751388"/>
          <p14:tracePt t="193962" x="4849813" y="4732338"/>
          <p14:tracePt t="193970" x="4849813" y="4705350"/>
          <p14:tracePt t="193978" x="4849813" y="4687888"/>
          <p14:tracePt t="193995" x="4849813" y="4632325"/>
          <p14:tracePt t="194002" x="4849813" y="4605338"/>
          <p14:tracePt t="194010" x="4849813" y="4587875"/>
          <p14:tracePt t="194018" x="4868863" y="4551363"/>
          <p14:tracePt t="194029" x="4876800" y="4532313"/>
          <p14:tracePt t="194034" x="4876800" y="4514850"/>
          <p14:tracePt t="194044" x="4905375" y="4486275"/>
          <p14:tracePt t="194050" x="4913313" y="4478338"/>
          <p14:tracePt t="194058" x="4932363" y="4459288"/>
          <p14:tracePt t="194066" x="4978400" y="4441825"/>
          <p14:tracePt t="194074" x="5014913" y="4432300"/>
          <p14:tracePt t="194082" x="5068888" y="4432300"/>
          <p14:tracePt t="194090" x="5132388" y="4405313"/>
          <p14:tracePt t="194098" x="5232400" y="4386263"/>
          <p14:tracePt t="194106" x="5260975" y="4376738"/>
          <p14:tracePt t="194114" x="5314950" y="4376738"/>
          <p14:tracePt t="194122" x="5351463" y="4376738"/>
          <p14:tracePt t="194130" x="5397500" y="4376738"/>
          <p14:tracePt t="194138" x="5414963" y="4376738"/>
          <p14:tracePt t="194146" x="5441950" y="4376738"/>
          <p14:tracePt t="194154" x="5451475" y="4376738"/>
          <p14:tracePt t="194163" x="5461000" y="4376738"/>
          <p14:tracePt t="194170" x="5470525" y="4376738"/>
          <p14:tracePt t="194186" x="5478463" y="4376738"/>
          <p14:tracePt t="194194" x="5487988" y="4376738"/>
          <p14:tracePt t="194202" x="5507038" y="4376738"/>
          <p14:tracePt t="194210" x="5551488" y="4376738"/>
          <p14:tracePt t="194218" x="5597525" y="4405313"/>
          <p14:tracePt t="194228" x="5624513" y="4405313"/>
          <p14:tracePt t="194234" x="5653088" y="4413250"/>
          <p14:tracePt t="194243" x="5697538" y="4422775"/>
          <p14:tracePt t="194250" x="5743575" y="4449763"/>
          <p14:tracePt t="194258" x="5753100" y="4449763"/>
          <p14:tracePt t="194267" x="5816600" y="4459288"/>
          <p14:tracePt t="194275" x="5834063" y="4468813"/>
          <p14:tracePt t="194283" x="5843588" y="4468813"/>
          <p14:tracePt t="194291" x="5843588" y="4478338"/>
          <p14:tracePt t="194315" x="5853113" y="4486275"/>
          <p14:tracePt t="194322" x="5862638" y="4486275"/>
          <p14:tracePt t="194362" x="5862638" y="4495800"/>
          <p14:tracePt t="194370" x="5862638" y="4505325"/>
          <p14:tracePt t="194379" x="5862638" y="4522788"/>
          <p14:tracePt t="194387" x="5862638" y="4532313"/>
          <p14:tracePt t="194394" x="5862638" y="4551363"/>
          <p14:tracePt t="194403" x="5862638" y="4568825"/>
          <p14:tracePt t="194418" x="5862638" y="4578350"/>
          <p14:tracePt t="194428" x="5862638" y="4587875"/>
          <p14:tracePt t="194434" x="5862638" y="4605338"/>
          <p14:tracePt t="194444" x="5862638" y="4614863"/>
          <p14:tracePt t="194459" x="5862638" y="4624388"/>
          <p14:tracePt t="194500" x="5862638" y="4632325"/>
          <p14:tracePt t="194507" x="5862638" y="4641850"/>
          <p14:tracePt t="194522" x="5862638" y="4651375"/>
          <p14:tracePt t="194530" x="5862638" y="4660900"/>
          <p14:tracePt t="194538" x="5862638" y="4668838"/>
          <p14:tracePt t="194547" x="5862638" y="4687888"/>
          <p14:tracePt t="194554" x="5862638" y="4697413"/>
          <p14:tracePt t="194570" x="5862638" y="4705350"/>
          <p14:tracePt t="194579" x="5862638" y="4724400"/>
          <p14:tracePt t="194586" x="5853113" y="4741863"/>
          <p14:tracePt t="194595" x="5834063" y="4751388"/>
          <p14:tracePt t="194602" x="5826125" y="4760913"/>
          <p14:tracePt t="194610" x="5789613" y="4778375"/>
          <p14:tracePt t="194628" x="5761038" y="4787900"/>
          <p14:tracePt t="194636" x="5743575" y="4797425"/>
          <p14:tracePt t="194646" x="5716588" y="4797425"/>
          <p14:tracePt t="194652" x="5688013" y="4805363"/>
          <p14:tracePt t="194661" x="5661025" y="4833938"/>
          <p14:tracePt t="194668" x="5643563" y="4841875"/>
          <p14:tracePt t="194676" x="5616575" y="4851400"/>
          <p14:tracePt t="194684" x="5580063" y="4860925"/>
          <p14:tracePt t="194692" x="5551488" y="4878388"/>
          <p14:tracePt t="194700" x="5507038" y="4887913"/>
          <p14:tracePt t="194708" x="5487988" y="4897438"/>
          <p14:tracePt t="194716" x="5461000" y="4897438"/>
          <p14:tracePt t="194724" x="5441950" y="4897438"/>
          <p14:tracePt t="194732" x="5434013" y="4906963"/>
          <p14:tracePt t="194946" x="5414963" y="4906963"/>
          <p14:tracePt t="194955" x="5341938" y="4906963"/>
          <p14:tracePt t="194963" x="5241925" y="4878388"/>
          <p14:tracePt t="194971" x="5168900" y="4878388"/>
          <p14:tracePt t="194979" x="5059363" y="4851400"/>
          <p14:tracePt t="194987" x="4986338" y="4851400"/>
          <p14:tracePt t="194995" x="4905375" y="4833938"/>
          <p14:tracePt t="195013" x="4822825" y="4824413"/>
          <p14:tracePt t="195019" x="4803775" y="4814888"/>
          <p14:tracePt t="195027" x="4795838" y="4814888"/>
          <p14:tracePt t="195186" x="4786313" y="4805363"/>
          <p14:tracePt t="195202" x="4776788" y="4797425"/>
          <p14:tracePt t="195211" x="4767263" y="4778375"/>
          <p14:tracePt t="195218" x="4759325" y="4760913"/>
          <p14:tracePt t="195226" x="4749800" y="4751388"/>
          <p14:tracePt t="195234" x="4730750" y="4741863"/>
          <p14:tracePt t="195243" x="4730750" y="4732338"/>
          <p14:tracePt t="195250" x="4730750" y="4714875"/>
          <p14:tracePt t="195259" x="4730750" y="4687888"/>
          <p14:tracePt t="195268" x="4703763" y="4660900"/>
          <p14:tracePt t="195284" x="4703763" y="4651375"/>
          <p14:tracePt t="195292" x="4695825" y="4632325"/>
          <p14:tracePt t="195300" x="4695825" y="4624388"/>
          <p14:tracePt t="195316" x="4695825" y="4587875"/>
          <p14:tracePt t="195323" x="4695825" y="4559300"/>
          <p14:tracePt t="195334" x="4695825" y="4551363"/>
          <p14:tracePt t="195338" x="4695825" y="4541838"/>
          <p14:tracePt t="195349" x="4695825" y="4514850"/>
          <p14:tracePt t="195355" x="4695825" y="4505325"/>
          <p14:tracePt t="195364" x="4695825" y="4495800"/>
          <p14:tracePt t="195372" x="4703763" y="4486275"/>
          <p14:tracePt t="195380" x="4722813" y="4459288"/>
          <p14:tracePt t="195388" x="4749800" y="4441825"/>
          <p14:tracePt t="195395" x="4786313" y="4432300"/>
          <p14:tracePt t="195404" x="4832350" y="4413250"/>
          <p14:tracePt t="195413" x="4876800" y="4413250"/>
          <p14:tracePt t="195420" x="4913313" y="4395788"/>
          <p14:tracePt t="195429" x="4995863" y="4386263"/>
          <p14:tracePt t="195436" x="5032375" y="4386263"/>
          <p14:tracePt t="195444" x="5105400" y="4386263"/>
          <p14:tracePt t="195451" x="5159375" y="4376738"/>
          <p14:tracePt t="195460" x="5214938" y="4376738"/>
          <p14:tracePt t="195467" x="5278438" y="4376738"/>
          <p14:tracePt t="195475" x="5334000" y="4376738"/>
          <p14:tracePt t="195483" x="5387975" y="4376738"/>
          <p14:tracePt t="195491" x="5424488" y="4376738"/>
          <p14:tracePt t="195499" x="5470525" y="4376738"/>
          <p14:tracePt t="195507" x="5507038" y="4376738"/>
          <p14:tracePt t="195515" x="5524500" y="4376738"/>
          <p14:tracePt t="195523" x="5580063" y="4376738"/>
          <p14:tracePt t="195532" x="5616575" y="4395788"/>
          <p14:tracePt t="195539" x="5643563" y="4405313"/>
          <p14:tracePt t="195546" x="5670550" y="4413250"/>
          <p14:tracePt t="195555" x="5688013" y="4422775"/>
          <p14:tracePt t="195563" x="5716588" y="4449763"/>
          <p14:tracePt t="195587" x="5724525" y="4459288"/>
          <p14:tracePt t="195732" x="5724525" y="4478338"/>
          <p14:tracePt t="195747" x="5724525" y="4495800"/>
          <p14:tracePt t="195763" x="5724525" y="4505325"/>
          <p14:tracePt t="195771" x="5724525" y="4522788"/>
          <p14:tracePt t="195788" x="5724525" y="4532313"/>
          <p14:tracePt t="195811" x="5724525" y="4541838"/>
          <p14:tracePt t="195827" x="5724525" y="4559300"/>
          <p14:tracePt t="195835" x="5724525" y="4568825"/>
          <p14:tracePt t="195843" x="5724525" y="4578350"/>
          <p14:tracePt t="195850" x="5724525" y="4587875"/>
          <p14:tracePt t="195859" x="5724525" y="4605338"/>
          <p14:tracePt t="195874" x="5716588" y="4614863"/>
          <p14:tracePt t="195890" x="5716588" y="4624388"/>
          <p14:tracePt t="195907" x="5716588" y="4641850"/>
          <p14:tracePt t="195932" x="5716588" y="4651375"/>
          <p14:tracePt t="195954" x="5716588" y="4660900"/>
          <p14:tracePt t="195979" x="5707063" y="4660900"/>
          <p14:tracePt t="196003" x="5707063" y="4678363"/>
          <p14:tracePt t="196028" x="5707063" y="4687888"/>
          <p14:tracePt t="196045" x="5707063" y="4697413"/>
          <p14:tracePt t="196060" x="5707063" y="4705350"/>
          <p14:tracePt t="196114" x="5697538" y="4714875"/>
          <p14:tracePt t="196277" x="5688013" y="4724400"/>
          <p14:tracePt t="196291" x="5680075" y="4732338"/>
          <p14:tracePt t="196299" x="5670550" y="4751388"/>
          <p14:tracePt t="196307" x="5670550" y="4760913"/>
          <p14:tracePt t="196322" x="5661025" y="4778375"/>
          <p14:tracePt t="196422" x="5661025" y="4787900"/>
          <p14:tracePt t="196484" x="5653088" y="4797425"/>
          <p14:tracePt t="196492" x="5616575" y="4814888"/>
          <p14:tracePt t="196500" x="5551488" y="4824413"/>
          <p14:tracePt t="196508" x="5524500" y="4833938"/>
          <p14:tracePt t="196516" x="5470525" y="4841875"/>
          <p14:tracePt t="196524" x="5405438" y="4870450"/>
          <p14:tracePt t="196533" x="5360988" y="4878388"/>
          <p14:tracePt t="196538" x="5314950" y="4887913"/>
          <p14:tracePt t="196554" x="5305425" y="4887913"/>
          <p14:tracePt t="196883" x="5268913" y="4887913"/>
          <p14:tracePt t="196892" x="5195888" y="4887913"/>
          <p14:tracePt t="196900" x="5105400" y="4887913"/>
          <p14:tracePt t="196908" x="5032375" y="4887913"/>
          <p14:tracePt t="196916" x="4978400" y="4887913"/>
          <p14:tracePt t="196925" x="4932363" y="4887913"/>
          <p14:tracePt t="196932" x="4895850" y="4887913"/>
          <p14:tracePt t="196940" x="4868863" y="4887913"/>
          <p14:tracePt t="196946" x="4822825" y="4887913"/>
          <p14:tracePt t="196954" x="4786313" y="4887913"/>
          <p14:tracePt t="196962" x="4767263" y="4887913"/>
          <p14:tracePt t="196970" x="4759325" y="4897438"/>
          <p14:tracePt t="197252" x="4813300" y="4897438"/>
          <p14:tracePt t="197260" x="4922838" y="4897438"/>
          <p14:tracePt t="197268" x="5049838" y="4897438"/>
          <p14:tracePt t="197276" x="5214938" y="4860925"/>
          <p14:tracePt t="197284" x="5360988" y="4851400"/>
          <p14:tracePt t="197292" x="5543550" y="4833938"/>
          <p14:tracePt t="197300" x="5724525" y="4787900"/>
          <p14:tracePt t="197307" x="5870575" y="4768850"/>
          <p14:tracePt t="197315" x="6007100" y="4760913"/>
          <p14:tracePt t="197323" x="6080125" y="4714875"/>
          <p14:tracePt t="197331" x="6099175" y="4705350"/>
          <p14:tracePt t="197338" x="6116638" y="4705350"/>
          <p14:tracePt t="197348" x="6126163" y="4697413"/>
          <p14:tracePt t="197446" x="6135688" y="4697413"/>
          <p14:tracePt t="197453" x="6208713" y="4687888"/>
          <p14:tracePt t="197461" x="6281738" y="4687888"/>
          <p14:tracePt t="197467" x="6354763" y="4687888"/>
          <p14:tracePt t="197477" x="6435725" y="4678363"/>
          <p14:tracePt t="197483" x="6481763" y="4651375"/>
          <p14:tracePt t="197491" x="6508750" y="4651375"/>
          <p14:tracePt t="197499" x="6518275" y="4651375"/>
          <p14:tracePt t="197764" x="6481763" y="4651375"/>
          <p14:tracePt t="197772" x="6399213" y="4651375"/>
          <p14:tracePt t="197780" x="6291263" y="4651375"/>
          <p14:tracePt t="197788" x="6162675" y="4660900"/>
          <p14:tracePt t="197795" x="6043613" y="4678363"/>
          <p14:tracePt t="197804" x="5916613" y="4687888"/>
          <p14:tracePt t="197812" x="5807075" y="4705350"/>
          <p14:tracePt t="197820" x="5716588" y="4705350"/>
          <p14:tracePt t="197828" x="5634038" y="4724400"/>
          <p14:tracePt t="197835" x="5580063" y="4741863"/>
          <p14:tracePt t="197843" x="5534025" y="4741863"/>
          <p14:tracePt t="197851" x="5507038" y="4741863"/>
          <p14:tracePt t="197859" x="5497513" y="4741863"/>
          <p14:tracePt t="197866" x="5487988" y="4751388"/>
          <p14:tracePt t="198203" x="5441950" y="4751388"/>
          <p14:tracePt t="198211" x="5368925" y="4751388"/>
          <p14:tracePt t="198220" x="5241925" y="4751388"/>
          <p14:tracePt t="198232" x="5114925" y="4751388"/>
          <p14:tracePt t="198234" x="4986338" y="4751388"/>
          <p14:tracePt t="198243" x="4895850" y="4751388"/>
          <p14:tracePt t="198250" x="4786313" y="4751388"/>
          <p14:tracePt t="198260" x="4713288" y="4751388"/>
          <p14:tracePt t="198266" x="4659313" y="4751388"/>
          <p14:tracePt t="198276" x="4640263" y="4751388"/>
          <p14:tracePt t="198282" x="4622800" y="4751388"/>
          <p14:tracePt t="198763" x="4649788" y="4751388"/>
          <p14:tracePt t="198771" x="4730750" y="4751388"/>
          <p14:tracePt t="198779" x="4840288" y="4751388"/>
          <p14:tracePt t="198787" x="4968875" y="4751388"/>
          <p14:tracePt t="198795" x="5068888" y="4751388"/>
          <p14:tracePt t="198803" x="5178425" y="4751388"/>
          <p14:tracePt t="198810" x="5251450" y="4751388"/>
          <p14:tracePt t="198819" x="5324475" y="4751388"/>
          <p14:tracePt t="198827" x="5378450" y="4751388"/>
          <p14:tracePt t="198835" x="5424488" y="4751388"/>
          <p14:tracePt t="198844" x="5434013" y="4751388"/>
          <p14:tracePt t="198852" x="5478463" y="4751388"/>
          <p14:tracePt t="198860" x="5487988" y="4751388"/>
          <p14:tracePt t="198867" x="5507038" y="4751388"/>
          <p14:tracePt t="198980" x="5514975" y="4751388"/>
          <p14:tracePt t="199012" x="5570538" y="4751388"/>
          <p14:tracePt t="199020" x="5661025" y="4751388"/>
          <p14:tracePt t="199032" x="5753100" y="4751388"/>
          <p14:tracePt t="199036" x="5843588" y="4751388"/>
          <p14:tracePt t="199044" x="5953125" y="4751388"/>
          <p14:tracePt t="199051" x="6043613" y="4751388"/>
          <p14:tracePt t="199060" x="6116638" y="4751388"/>
          <p14:tracePt t="199067" x="6172200" y="4751388"/>
          <p14:tracePt t="199076" x="6199188" y="4751388"/>
          <p14:tracePt t="199083" x="6235700" y="4751388"/>
          <p14:tracePt t="199090" x="6245225" y="4751388"/>
          <p14:tracePt t="199454" x="6172200" y="4751388"/>
          <p14:tracePt t="199460" x="6007100" y="4760913"/>
          <p14:tracePt t="199469" x="5880100" y="4760913"/>
          <p14:tracePt t="199478" x="5724525" y="4760913"/>
          <p14:tracePt t="199483" x="5597525" y="4760913"/>
          <p14:tracePt t="199490" x="5451475" y="4760913"/>
          <p14:tracePt t="199498" x="5324475" y="4760913"/>
          <p14:tracePt t="199507" x="5232400" y="4760913"/>
          <p14:tracePt t="199514" x="5132388" y="4760913"/>
          <p14:tracePt t="199524" x="5078413" y="4760913"/>
          <p14:tracePt t="199530" x="5041900" y="4760913"/>
          <p14:tracePt t="199538" x="5032375" y="4760913"/>
          <p14:tracePt t="200234" x="5022850" y="4760913"/>
          <p14:tracePt t="200362" x="5014913" y="4760913"/>
          <p14:tracePt t="200371" x="4968875" y="4760913"/>
          <p14:tracePt t="200378" x="4876800" y="4760913"/>
          <p14:tracePt t="200386" x="4803775" y="4760913"/>
          <p14:tracePt t="200394" x="4730750" y="4760913"/>
          <p14:tracePt t="200402" x="4667250" y="4760913"/>
          <p14:tracePt t="200410" x="4630738" y="4760913"/>
          <p14:tracePt t="200418" x="4586288" y="4760913"/>
          <p14:tracePt t="200434" x="4576763" y="4760913"/>
          <p14:tracePt t="200443" x="4567238" y="4760913"/>
          <p14:tracePt t="200733" x="4594225" y="4760913"/>
          <p14:tracePt t="200740" x="4695825" y="4760913"/>
          <p14:tracePt t="200749" x="4840288" y="4760913"/>
          <p14:tracePt t="200755" x="4986338" y="4760913"/>
          <p14:tracePt t="200762" x="5141913" y="4760913"/>
          <p14:tracePt t="200770" x="5287963" y="4760913"/>
          <p14:tracePt t="200778" x="5414963" y="4760913"/>
          <p14:tracePt t="200786" x="5543550" y="4760913"/>
          <p14:tracePt t="200794" x="5653088" y="4760913"/>
          <p14:tracePt t="200802" x="5753100" y="4760913"/>
          <p14:tracePt t="200810" x="5807075" y="4760913"/>
          <p14:tracePt t="200818" x="5834063" y="4760913"/>
          <p14:tracePt t="200826" x="5862638" y="4760913"/>
          <p14:tracePt t="200874" x="5870575" y="4760913"/>
          <p14:tracePt t="201180" x="5935663" y="4760913"/>
          <p14:tracePt t="201186" x="6026150" y="4760913"/>
          <p14:tracePt t="201194" x="6099175" y="4760913"/>
          <p14:tracePt t="201202" x="6135688" y="4760913"/>
          <p14:tracePt t="201210" x="6153150" y="4760913"/>
          <p14:tracePt t="201218" x="6181725" y="4760913"/>
          <p14:tracePt t="201228" x="6189663" y="4760913"/>
          <p14:tracePt t="206956" x="6199188" y="4760913"/>
          <p14:tracePt t="206972" x="6199188" y="4751388"/>
          <p14:tracePt t="206988" x="6199188" y="4741863"/>
          <p14:tracePt t="206996" x="6199188" y="4732338"/>
          <p14:tracePt t="207013" x="6199188" y="4714875"/>
          <p14:tracePt t="208443" x="6181725" y="4714875"/>
          <p14:tracePt t="208451" x="6108700" y="4760913"/>
          <p14:tracePt t="208460" x="6043613" y="4778375"/>
          <p14:tracePt t="208468" x="5962650" y="4824413"/>
          <p14:tracePt t="208478" x="5899150" y="4860925"/>
          <p14:tracePt t="208482" x="5816600" y="4914900"/>
          <p14:tracePt t="208490" x="5761038" y="4924425"/>
          <p14:tracePt t="208498" x="5680075" y="4970463"/>
          <p14:tracePt t="208507" x="5616575" y="4979988"/>
          <p14:tracePt t="208514" x="5580063" y="4979988"/>
          <p14:tracePt t="208522" x="5561013" y="4987925"/>
          <p14:tracePt t="208530" x="5543550" y="4987925"/>
          <p14:tracePt t="208546" x="5534025" y="4987925"/>
          <p14:tracePt t="208602" x="5514975" y="5006975"/>
          <p14:tracePt t="208610" x="5487988" y="5006975"/>
          <p14:tracePt t="208618" x="5441950" y="5024438"/>
          <p14:tracePt t="208626" x="5414963" y="5024438"/>
          <p14:tracePt t="208635" x="5341938" y="5060950"/>
          <p14:tracePt t="208642" x="5314950" y="5060950"/>
          <p14:tracePt t="208650" x="5241925" y="5089525"/>
          <p14:tracePt t="208659" x="5195888" y="5089525"/>
          <p14:tracePt t="208667" x="5122863" y="5097463"/>
          <p14:tracePt t="208675" x="5086350" y="5126038"/>
          <p14:tracePt t="208682" x="5041900" y="5133975"/>
          <p14:tracePt t="208691" x="5014913" y="5143500"/>
          <p14:tracePt t="208698" x="4995863" y="5143500"/>
          <p14:tracePt t="208706" x="4986338" y="5143500"/>
          <p14:tracePt t="208714" x="4978400" y="5143500"/>
          <p14:tracePt t="208722" x="4968875" y="5153025"/>
          <p14:tracePt t="208770" x="4959350" y="5153025"/>
          <p14:tracePt t="208779" x="4949825" y="5153025"/>
          <p14:tracePt t="208786" x="4913313" y="5153025"/>
          <p14:tracePt t="208795" x="4886325" y="5170488"/>
          <p14:tracePt t="208802" x="4840288" y="5180013"/>
          <p14:tracePt t="208810" x="4786313" y="5180013"/>
          <p14:tracePt t="208818" x="4759325" y="5189538"/>
          <p14:tracePt t="208826" x="4740275" y="5189538"/>
          <p14:tracePt t="208834" x="4695825" y="5207000"/>
          <p14:tracePt t="208843" x="4676775" y="5216525"/>
          <p14:tracePt t="208851" x="4659313" y="5226050"/>
          <p14:tracePt t="208875" x="4649788" y="5226050"/>
          <p14:tracePt t="209019" x="4622800" y="5226050"/>
          <p14:tracePt t="209027" x="4613275" y="5233988"/>
          <p14:tracePt t="209036" x="4594225" y="5243513"/>
          <p14:tracePt t="209044" x="4567238" y="5253038"/>
          <p14:tracePt t="209052" x="4549775" y="5262563"/>
          <p14:tracePt t="209062" x="4530725" y="5270500"/>
          <p14:tracePt t="209068" x="4513263" y="5280025"/>
          <p14:tracePt t="209083" x="4503738" y="5289550"/>
          <p14:tracePt t="209324" x="4476750" y="5289550"/>
          <p14:tracePt t="209340" x="4467225" y="5289550"/>
          <p14:tracePt t="209356" x="4457700" y="5289550"/>
          <p14:tracePt t="209364" x="4440238" y="5289550"/>
          <p14:tracePt t="209379" x="4421188" y="5307013"/>
          <p14:tracePt t="216763" x="4421188" y="5253038"/>
          <p14:tracePt t="216774" x="4440238" y="5189538"/>
          <p14:tracePt t="216779" x="4448175" y="5170488"/>
          <p14:tracePt t="216786" x="4457700" y="5143500"/>
          <p14:tracePt t="216795" x="4476750" y="5097463"/>
          <p14:tracePt t="216802" x="4476750" y="5089525"/>
          <p14:tracePt t="216810" x="4476750" y="5060950"/>
          <p14:tracePt t="216818" x="4476750" y="5053013"/>
          <p14:tracePt t="218547" x="4476750" y="5060950"/>
          <p14:tracePt t="218554" x="4457700" y="5097463"/>
          <p14:tracePt t="218563" x="4376738" y="5133975"/>
          <p14:tracePt t="218570" x="4294188" y="5189538"/>
          <p14:tracePt t="218578" x="4221163" y="5216525"/>
          <p14:tracePt t="218586" x="4102100" y="5262563"/>
          <p14:tracePt t="218594" x="4002088" y="5299075"/>
          <p14:tracePt t="218603" x="3938588" y="5326063"/>
          <p14:tracePt t="218611" x="3883025" y="5353050"/>
          <p14:tracePt t="218618" x="3819525" y="5389563"/>
          <p14:tracePt t="218626" x="3775075" y="5399088"/>
          <p14:tracePt t="218634" x="3756025" y="5408613"/>
          <p14:tracePt t="218642" x="3729038" y="5416550"/>
          <p14:tracePt t="218651" x="3719513" y="5426075"/>
          <p14:tracePt t="218659" x="3709988" y="5435600"/>
          <p14:tracePt t="218668" x="3692525" y="5435600"/>
          <p14:tracePt t="218674" x="3683000" y="5445125"/>
          <p14:tracePt t="218682" x="3665538" y="5453063"/>
          <p14:tracePt t="218692" x="3609975" y="5462588"/>
          <p14:tracePt t="218698" x="3582988" y="5481638"/>
          <p14:tracePt t="218706" x="3509963" y="5489575"/>
          <p14:tracePt t="218714" x="3436938" y="5508625"/>
          <p14:tracePt t="218722" x="3317875" y="5554663"/>
          <p14:tracePt t="218730" x="3171825" y="5562600"/>
          <p14:tracePt t="218739" x="3027363" y="5581650"/>
          <p14:tracePt t="218746" x="2789238" y="5608638"/>
          <p14:tracePt t="218755" x="2579688" y="5645150"/>
          <p14:tracePt t="218762" x="2406650" y="5645150"/>
          <p14:tracePt t="218770" x="2224088" y="5645150"/>
          <p14:tracePt t="218778" x="2060575" y="5645150"/>
          <p14:tracePt t="218787" x="1931988" y="5645150"/>
          <p14:tracePt t="218795" x="1824038" y="5645150"/>
          <p14:tracePt t="218803" x="1768475" y="5645150"/>
          <p14:tracePt t="218811" x="1704975" y="5645150"/>
          <p14:tracePt t="218818" x="1695450" y="5645150"/>
          <p14:tracePt t="218826" x="1685925" y="5645150"/>
          <p14:tracePt t="219219" x="1731963" y="5654675"/>
          <p14:tracePt t="219228" x="1824038" y="5654675"/>
          <p14:tracePt t="219234" x="1968500" y="5654675"/>
          <p14:tracePt t="219242" x="2114550" y="5654675"/>
          <p14:tracePt t="219250" x="2224088" y="5654675"/>
          <p14:tracePt t="219258" x="2316163" y="5654675"/>
          <p14:tracePt t="219266" x="2389188" y="5654675"/>
          <p14:tracePt t="219274" x="2433638" y="5654675"/>
          <p14:tracePt t="219282" x="2470150" y="5654675"/>
          <p14:tracePt t="219291" x="2479675" y="5654675"/>
          <p14:tracePt t="219299" x="2489200" y="5654675"/>
          <p14:tracePt t="221530" x="2498725" y="5662613"/>
          <p14:tracePt t="221546" x="2498725" y="5672138"/>
          <p14:tracePt t="222250" x="2479675" y="5691188"/>
          <p14:tracePt t="222258" x="2443163" y="5718175"/>
          <p14:tracePt t="222266" x="2397125" y="5754688"/>
          <p14:tracePt t="222274" x="2297113" y="5808663"/>
          <p14:tracePt t="222282" x="2233613" y="5854700"/>
          <p14:tracePt t="222291" x="2187575" y="5873750"/>
          <p14:tracePt t="222299" x="2143125" y="5910263"/>
          <p14:tracePt t="222307" x="2124075" y="5918200"/>
          <p14:tracePt t="222314" x="2106613" y="5927725"/>
          <p14:tracePt t="222330" x="2097088" y="5927725"/>
          <p14:tracePt t="222354" x="2087563" y="5937250"/>
          <p14:tracePt t="222363" x="2078038" y="5937250"/>
          <p14:tracePt t="222371" x="2041525" y="5954713"/>
          <p14:tracePt t="222379" x="1978025" y="5983288"/>
          <p14:tracePt t="222387" x="1868488" y="5991225"/>
          <p14:tracePt t="222396" x="1758950" y="6037263"/>
          <p14:tracePt t="222402" x="1641475" y="6064250"/>
          <p14:tracePt t="222412" x="1512888" y="6110288"/>
          <p14:tracePt t="222418" x="1395413" y="6164263"/>
          <p14:tracePt t="222428" x="1276350" y="6210300"/>
          <p14:tracePt t="222436" x="1166813" y="6256338"/>
          <p14:tracePt t="222443" x="1103313" y="6273800"/>
          <p14:tracePt t="222452" x="1057275" y="6302375"/>
          <p14:tracePt t="222460" x="1030288" y="6319838"/>
          <p14:tracePt t="222467" x="993775" y="6319838"/>
          <p14:tracePt t="222475" x="993775" y="6329363"/>
          <p14:tracePt t="222483" x="974725" y="6346825"/>
          <p14:tracePt t="222499" x="966788" y="6346825"/>
          <p14:tracePt t="222523" x="957263" y="6356350"/>
          <p14:tracePt t="222778" x="984250" y="6356350"/>
          <p14:tracePt t="222786" x="1011238" y="6356350"/>
          <p14:tracePt t="222794" x="1057275" y="6329363"/>
          <p14:tracePt t="222803" x="1066800" y="6329363"/>
          <p14:tracePt t="222812" x="1103313" y="6302375"/>
          <p14:tracePt t="222827" x="1112838" y="6292850"/>
          <p14:tracePt t="222850" x="1120775" y="6283325"/>
          <p14:tracePt t="222866" x="1139825" y="6265863"/>
          <p14:tracePt t="222874" x="1149350" y="6256338"/>
          <p14:tracePt t="222882" x="1157288" y="6229350"/>
          <p14:tracePt t="222898" x="1193800" y="6192838"/>
          <p14:tracePt t="222914" x="1212850" y="6173788"/>
          <p14:tracePt t="222922" x="1249363" y="6137275"/>
          <p14:tracePt t="222930" x="1258888" y="6127750"/>
          <p14:tracePt t="222941" x="1285875" y="6100763"/>
          <p14:tracePt t="222956" x="1293813" y="6091238"/>
          <p14:tracePt t="222964" x="1303338" y="6073775"/>
          <p14:tracePt t="222971" x="1312863" y="6064250"/>
          <p14:tracePt t="222978" x="1322388" y="6054725"/>
          <p14:tracePt t="223195" x="1330325" y="6054725"/>
          <p14:tracePt t="223250" x="1330325" y="6073775"/>
          <p14:tracePt t="223258" x="1303338" y="6100763"/>
          <p14:tracePt t="223266" x="1303338" y="6110288"/>
          <p14:tracePt t="223274" x="1293813" y="6127750"/>
          <p14:tracePt t="223282" x="1293813" y="6137275"/>
          <p14:tracePt t="223307" x="1293813" y="6156325"/>
          <p14:tracePt t="223746" x="1293813" y="6164263"/>
          <p14:tracePt t="223754" x="1293813" y="6173788"/>
          <p14:tracePt t="223770" x="1330325" y="6192838"/>
          <p14:tracePt t="223778" x="1385888" y="6192838"/>
          <p14:tracePt t="223787" x="1412875" y="6210300"/>
          <p14:tracePt t="223796" x="1458913" y="6210300"/>
          <p14:tracePt t="223803" x="1468438" y="6210300"/>
          <p14:tracePt t="223811" x="1476375" y="6210300"/>
          <p14:tracePt t="223819" x="1495425" y="6210300"/>
          <p14:tracePt t="224082" x="1449388" y="6210300"/>
          <p14:tracePt t="224090" x="1339850" y="6210300"/>
          <p14:tracePt t="224098" x="1266825" y="6210300"/>
          <p14:tracePt t="224107" x="1230313" y="6210300"/>
          <p14:tracePt t="224114" x="1193800" y="6210300"/>
          <p14:tracePt t="224123" x="1176338" y="6210300"/>
          <p14:tracePt t="224170" x="1166813" y="6210300"/>
          <p14:tracePt t="224245" x="1166813" y="6200775"/>
          <p14:tracePt t="224259" x="1157288" y="6183313"/>
          <p14:tracePt t="224267" x="1157288" y="6173788"/>
          <p14:tracePt t="224283" x="1157288" y="6164263"/>
          <p14:tracePt t="224291" x="1157288" y="6146800"/>
          <p14:tracePt t="224299" x="1157288" y="6137275"/>
          <p14:tracePt t="224308" x="1149350" y="6127750"/>
          <p14:tracePt t="224315" x="1149350" y="6119813"/>
          <p14:tracePt t="224324" x="1149350" y="6100763"/>
          <p14:tracePt t="224332" x="1149350" y="6091238"/>
          <p14:tracePt t="224338" x="1149350" y="6083300"/>
          <p14:tracePt t="224346" x="1149350" y="6064250"/>
          <p14:tracePt t="224354" x="1149350" y="6037263"/>
          <p14:tracePt t="224362" x="1149350" y="6018213"/>
          <p14:tracePt t="224370" x="1149350" y="6010275"/>
          <p14:tracePt t="224378" x="1149350" y="6000750"/>
          <p14:tracePt t="224386" x="1149350" y="5991225"/>
          <p14:tracePt t="224395" x="1166813" y="5954713"/>
          <p14:tracePt t="224410" x="1176338" y="5946775"/>
          <p14:tracePt t="224426" x="1185863" y="5937250"/>
          <p14:tracePt t="224434" x="1222375" y="5918200"/>
          <p14:tracePt t="224442" x="1249363" y="5910263"/>
          <p14:tracePt t="224450" x="1276350" y="5891213"/>
          <p14:tracePt t="224459" x="1349375" y="5864225"/>
          <p14:tracePt t="224466" x="1395413" y="5854700"/>
          <p14:tracePt t="224474" x="1449388" y="5854700"/>
          <p14:tracePt t="224482" x="1512888" y="5845175"/>
          <p14:tracePt t="224491" x="1568450" y="5845175"/>
          <p14:tracePt t="224498" x="1604963" y="5845175"/>
          <p14:tracePt t="224508" x="1658938" y="5845175"/>
          <p14:tracePt t="224514" x="1668463" y="5845175"/>
          <p14:tracePt t="224523" x="1695450" y="5845175"/>
          <p14:tracePt t="224531" x="1714500" y="5845175"/>
          <p14:tracePt t="224538" x="1741488" y="5837238"/>
          <p14:tracePt t="224546" x="1751013" y="5837238"/>
          <p14:tracePt t="224554" x="1758950" y="5837238"/>
          <p14:tracePt t="224563" x="1787525" y="5837238"/>
          <p14:tracePt t="224578" x="1795463" y="5837238"/>
          <p14:tracePt t="224586" x="1804988" y="5837238"/>
          <p14:tracePt t="224660" x="1814513" y="5837238"/>
          <p14:tracePt t="224685" x="1824038" y="5837238"/>
          <p14:tracePt t="224722" x="1824038" y="5845175"/>
          <p14:tracePt t="224738" x="1824038" y="5854700"/>
          <p14:tracePt t="224746" x="1824038" y="5864225"/>
          <p14:tracePt t="224754" x="1824038" y="5881688"/>
          <p14:tracePt t="224762" x="1824038" y="5891213"/>
          <p14:tracePt t="224778" x="1824038" y="5900738"/>
          <p14:tracePt t="224786" x="1824038" y="5918200"/>
          <p14:tracePt t="224794" x="1824038" y="5927725"/>
          <p14:tracePt t="224810" x="1824038" y="5946775"/>
          <p14:tracePt t="224819" x="1814513" y="5973763"/>
          <p14:tracePt t="224827" x="1804988" y="5983288"/>
          <p14:tracePt t="224835" x="1795463" y="6000750"/>
          <p14:tracePt t="224843" x="1787525" y="6010275"/>
          <p14:tracePt t="224850" x="1778000" y="6027738"/>
          <p14:tracePt t="225274" x="1787525" y="6010275"/>
          <p14:tracePt t="225282" x="1795463" y="5983288"/>
          <p14:tracePt t="225290" x="1814513" y="5954713"/>
          <p14:tracePt t="225307" x="1831975" y="5937250"/>
          <p14:tracePt t="225314" x="1841500" y="5918200"/>
          <p14:tracePt t="225323" x="1841500" y="5910263"/>
          <p14:tracePt t="225331" x="1851025" y="5891213"/>
          <p14:tracePt t="225339" x="1860550" y="5873750"/>
          <p14:tracePt t="225354" x="1878013" y="5854700"/>
          <p14:tracePt t="225362" x="1878013" y="5845175"/>
          <p14:tracePt t="225370" x="1887538" y="5827713"/>
          <p14:tracePt t="225387" x="1895475" y="5818188"/>
          <p14:tracePt t="225394" x="1905000" y="5808663"/>
          <p14:tracePt t="225410" x="1905000" y="5800725"/>
          <p14:tracePt t="225426" x="1914525" y="5781675"/>
          <p14:tracePt t="225442" x="1924050" y="5772150"/>
          <p14:tracePt t="225458" x="1924050" y="5764213"/>
          <p14:tracePt t="227158" x="1924050" y="5781675"/>
          <p14:tracePt t="227164" x="1924050" y="5800725"/>
          <p14:tracePt t="227173" x="1905000" y="5818188"/>
          <p14:tracePt t="227182" x="1895475" y="5837238"/>
          <p14:tracePt t="227187" x="1887538" y="5845175"/>
          <p14:tracePt t="227196" x="1878013" y="5854700"/>
          <p14:tracePt t="227204" x="1868488" y="5864225"/>
          <p14:tracePt t="227211" x="1860550" y="5873750"/>
          <p14:tracePt t="227338" x="1851025" y="5881688"/>
          <p14:tracePt t="227346" x="1831975" y="5891213"/>
          <p14:tracePt t="227356" x="1831975" y="5900738"/>
          <p14:tracePt t="227364" x="1814513" y="5918200"/>
          <p14:tracePt t="227372" x="1795463" y="5927725"/>
          <p14:tracePt t="227390" x="1787525" y="5937250"/>
          <p14:tracePt t="227510" x="1778000" y="5946775"/>
          <p14:tracePt t="227595" x="1778000" y="5964238"/>
          <p14:tracePt t="227603" x="1778000" y="5973763"/>
          <p14:tracePt t="227619" x="1778000" y="5991225"/>
          <p14:tracePt t="227627" x="1768475" y="6010275"/>
          <p14:tracePt t="227635" x="1758950" y="6018213"/>
          <p14:tracePt t="227642" x="1751013" y="6027738"/>
          <p14:tracePt t="227650" x="1751013" y="6037263"/>
          <p14:tracePt t="227658" x="1741488" y="6046788"/>
          <p14:tracePt t="228562" x="1751013" y="6027738"/>
          <p14:tracePt t="228578" x="1768475" y="6018213"/>
          <p14:tracePt t="228586" x="1804988" y="6000750"/>
          <p14:tracePt t="228594" x="1824038" y="5991225"/>
          <p14:tracePt t="228602" x="1841500" y="5983288"/>
          <p14:tracePt t="228611" x="1868488" y="5954713"/>
          <p14:tracePt t="228620" x="1878013" y="5954713"/>
          <p14:tracePt t="228628" x="1905000" y="5946775"/>
          <p14:tracePt t="228634" x="1914525" y="5937250"/>
          <p14:tracePt t="228644" x="1941513" y="5927725"/>
          <p14:tracePt t="228650" x="1951038" y="5918200"/>
          <p14:tracePt t="228658" x="1951038" y="5910263"/>
          <p14:tracePt t="228682" x="1978025" y="5900738"/>
          <p14:tracePt t="228691" x="1987550" y="5900738"/>
          <p14:tracePt t="228698" x="1997075" y="5891213"/>
          <p14:tracePt t="228708" x="2033588" y="5873750"/>
          <p14:tracePt t="228714" x="2041525" y="5873750"/>
          <p14:tracePt t="228723" x="2060575" y="5864225"/>
          <p14:tracePt t="228730" x="2078038" y="5854700"/>
          <p14:tracePt t="228738" x="2087563" y="5845175"/>
          <p14:tracePt t="228746" x="2106613" y="5845175"/>
          <p14:tracePt t="228754" x="2124075" y="5827713"/>
          <p14:tracePt t="228762" x="2133600" y="5818188"/>
          <p14:tracePt t="228770" x="2133600" y="5808663"/>
          <p14:tracePt t="228778" x="2143125" y="5808663"/>
          <p14:tracePt t="228786" x="2151063" y="5808663"/>
          <p14:tracePt t="228900" x="2160588" y="5800725"/>
          <p14:tracePt t="229122" x="2160588" y="5791200"/>
          <p14:tracePt t="229146" x="2160588" y="5781675"/>
          <p14:tracePt t="231546" x="2124075" y="5791200"/>
          <p14:tracePt t="231554" x="2024063" y="5818188"/>
          <p14:tracePt t="231562" x="1960563" y="5845175"/>
          <p14:tracePt t="231570" x="1931988" y="5854700"/>
          <p14:tracePt t="231578" x="1914525" y="5854700"/>
          <p14:tracePt t="231586" x="1887538" y="5854700"/>
          <p14:tracePt t="231594" x="1868488" y="5854700"/>
          <p14:tracePt t="231602" x="1841500" y="5864225"/>
          <p14:tracePt t="231610" x="1824038" y="5864225"/>
          <p14:tracePt t="231618" x="1787525" y="5864225"/>
          <p14:tracePt t="231626" x="1778000" y="5864225"/>
          <p14:tracePt t="231634" x="1768475" y="5864225"/>
          <p14:tracePt t="231652" x="1751013" y="5864225"/>
          <p14:tracePt t="232106" x="1741488" y="5864225"/>
          <p14:tracePt t="232354" x="1768475" y="5864225"/>
          <p14:tracePt t="232362" x="1868488" y="5845175"/>
          <p14:tracePt t="232370" x="1978025" y="5837238"/>
          <p14:tracePt t="232378" x="2051050" y="5837238"/>
          <p14:tracePt t="232386" x="2097088" y="5827713"/>
          <p14:tracePt t="232394" x="2114550" y="5818188"/>
          <p14:tracePt t="233691" x="2143125" y="5808663"/>
          <p14:tracePt t="233763" x="2170113" y="5781675"/>
          <p14:tracePt t="233771" x="2224088" y="5772150"/>
          <p14:tracePt t="233779" x="2287588" y="5735638"/>
          <p14:tracePt t="233786" x="2316163" y="5727700"/>
          <p14:tracePt t="233796" x="2333625" y="5718175"/>
          <p14:tracePt t="233804" x="2360613" y="5708650"/>
          <p14:tracePt t="233812" x="2370138" y="5708650"/>
          <p14:tracePt t="233822" x="2379663" y="5708650"/>
          <p14:tracePt t="233844" x="2389188" y="5699125"/>
          <p14:tracePt t="234594" x="2360613" y="5699125"/>
          <p14:tracePt t="234603" x="2297113" y="5754688"/>
          <p14:tracePt t="234611" x="2233613" y="5772150"/>
          <p14:tracePt t="234620" x="2170113" y="5800725"/>
          <p14:tracePt t="234627" x="2124075" y="5827713"/>
          <p14:tracePt t="234634" x="2087563" y="5837238"/>
          <p14:tracePt t="234642" x="2051050" y="5854700"/>
          <p14:tracePt t="234650" x="2033588" y="5864225"/>
          <p14:tracePt t="234658" x="2014538" y="5873750"/>
          <p14:tracePt t="234666" x="1987550" y="5881688"/>
          <p14:tracePt t="234674" x="1951038" y="5900738"/>
          <p14:tracePt t="234682" x="1924050" y="5918200"/>
          <p14:tracePt t="234690" x="1887538" y="5927725"/>
          <p14:tracePt t="234698" x="1841500" y="5946775"/>
          <p14:tracePt t="234707" x="1795463" y="5973763"/>
          <p14:tracePt t="234714" x="1731963" y="5991225"/>
          <p14:tracePt t="234723" x="1631950" y="6037263"/>
          <p14:tracePt t="234730" x="1549400" y="6064250"/>
          <p14:tracePt t="234739" x="1476375" y="6100763"/>
          <p14:tracePt t="234746" x="1395413" y="6119813"/>
          <p14:tracePt t="234756" x="1312863" y="6156325"/>
          <p14:tracePt t="234762" x="1276350" y="6164263"/>
          <p14:tracePt t="234770" x="1230313" y="6173788"/>
          <p14:tracePt t="234778" x="1222375" y="6173788"/>
          <p14:tracePt t="234786" x="1193800" y="6183313"/>
          <p14:tracePt t="234794" x="1176338" y="6200775"/>
          <p14:tracePt t="235340" x="1185863" y="6192838"/>
          <p14:tracePt t="235347" x="1203325" y="6173788"/>
          <p14:tracePt t="235355" x="1212850" y="6164263"/>
          <p14:tracePt t="235362" x="1212850" y="6156325"/>
          <p14:tracePt t="235370" x="1239838" y="6110288"/>
          <p14:tracePt t="235378" x="1249363" y="6100763"/>
          <p14:tracePt t="235402" x="1249363" y="6083300"/>
          <p14:tracePt t="235730" x="1258888" y="6073775"/>
          <p14:tracePt t="235739" x="1276350" y="6054725"/>
          <p14:tracePt t="235754" x="1293813" y="6046788"/>
          <p14:tracePt t="235762" x="1312863" y="6027738"/>
          <p14:tracePt t="235947" x="1322388" y="6027738"/>
          <p14:tracePt t="236002" x="1330325" y="6027738"/>
          <p14:tracePt t="236010" x="1330325" y="6037263"/>
          <p14:tracePt t="236018" x="1312863" y="6064250"/>
          <p14:tracePt t="236028" x="1303338" y="6083300"/>
          <p14:tracePt t="236034" x="1285875" y="6091238"/>
          <p14:tracePt t="236042" x="1285875" y="6100763"/>
          <p14:tracePt t="236091" x="1276350" y="6110288"/>
          <p14:tracePt t="236138" x="1276350" y="6119813"/>
          <p14:tracePt t="236524" x="1266825" y="6127750"/>
          <p14:tracePt t="236532" x="1285875" y="6127750"/>
          <p14:tracePt t="236547" x="1312863" y="6127750"/>
          <p14:tracePt t="236555" x="1322388" y="6127750"/>
          <p14:tracePt t="236562" x="1330325" y="6127750"/>
          <p14:tracePt t="236572" x="1358900" y="6146800"/>
          <p14:tracePt t="236579" x="1366838" y="6146800"/>
          <p14:tracePt t="236588" x="1376363" y="6146800"/>
          <p14:tracePt t="236596" x="1385888" y="6146800"/>
          <p14:tracePt t="236603" x="1395413" y="6146800"/>
          <p14:tracePt t="236626" x="1403350" y="6146800"/>
          <p14:tracePt t="236650" x="1422400" y="6146800"/>
          <p14:tracePt t="236658" x="1449388" y="6146800"/>
          <p14:tracePt t="236666" x="1485900" y="6137275"/>
          <p14:tracePt t="236682" x="1495425" y="6127750"/>
          <p14:tracePt t="236786" x="1504950" y="6127750"/>
          <p14:tracePt t="236794" x="1512888" y="6127750"/>
          <p14:tracePt t="237155" x="1531938" y="6127750"/>
          <p14:tracePt t="237610" x="1585913" y="6127750"/>
          <p14:tracePt t="237618" x="1731963" y="6127750"/>
          <p14:tracePt t="237626" x="1895475" y="6127750"/>
          <p14:tracePt t="237634" x="2024063" y="6127750"/>
          <p14:tracePt t="237642" x="2114550" y="6127750"/>
          <p14:tracePt t="237650" x="2224088" y="6127750"/>
          <p14:tracePt t="237659" x="2279650" y="6127750"/>
          <p14:tracePt t="237666" x="2306638" y="6127750"/>
          <p14:tracePt t="237674" x="2324100" y="6127750"/>
          <p14:tracePt t="238114" x="2333625" y="6100763"/>
          <p14:tracePt t="239940" x="2406650" y="6046788"/>
          <p14:tracePt t="239947" x="2716213" y="6010275"/>
          <p14:tracePt t="239955" x="3044825" y="5954713"/>
          <p14:tracePt t="239963" x="3227388" y="5918200"/>
          <p14:tracePt t="239971" x="3373438" y="5873750"/>
          <p14:tracePt t="239979" x="3455988" y="5845175"/>
          <p14:tracePt t="239991" x="3500438" y="5837238"/>
          <p14:tracePt t="239994" x="3519488" y="5818188"/>
          <p14:tracePt t="240283" x="3519488" y="5808663"/>
          <p14:tracePt t="240291" x="3519488" y="5800725"/>
          <p14:tracePt t="240299" x="3509963" y="5800725"/>
          <p14:tracePt t="240306" x="3500438" y="5800725"/>
          <p14:tracePt t="240314" x="3490913" y="5800725"/>
          <p14:tracePt t="240323" x="3473450" y="5781675"/>
          <p14:tracePt t="240330" x="3455988" y="5781675"/>
          <p14:tracePt t="240340" x="3446463" y="5781675"/>
          <p14:tracePt t="240346" x="3419475" y="5781675"/>
          <p14:tracePt t="240354" x="3409950" y="5781675"/>
          <p14:tracePt t="240362" x="3382963" y="5781675"/>
          <p14:tracePt t="240515" x="3373438" y="5781675"/>
          <p14:tracePt t="240818" x="3390900" y="5781675"/>
          <p14:tracePt t="240826" x="3419475" y="5781675"/>
          <p14:tracePt t="240835" x="3455988" y="5764213"/>
          <p14:tracePt t="240843" x="3463925" y="5764213"/>
          <p14:tracePt t="240898" x="3473450" y="5764213"/>
          <p14:tracePt t="240906" x="3490913" y="5764213"/>
          <p14:tracePt t="240915" x="3509963" y="5764213"/>
          <p14:tracePt t="240922" x="3536950" y="5764213"/>
          <p14:tracePt t="240931" x="3556000" y="5754688"/>
          <p14:tracePt t="240939" x="3582988" y="5754688"/>
          <p14:tracePt t="240947" x="3600450" y="5754688"/>
          <p14:tracePt t="240955" x="3646488" y="5735638"/>
          <p14:tracePt t="240962" x="3656013" y="5735638"/>
          <p14:tracePt t="240978" x="3665538" y="5735638"/>
          <p14:tracePt t="241091" x="3673475" y="5735638"/>
          <p14:tracePt t="241099" x="3692525" y="5735638"/>
          <p14:tracePt t="241107" x="3738563" y="5735638"/>
          <p14:tracePt t="241115" x="3756025" y="5735638"/>
          <p14:tracePt t="241123" x="3783013" y="5735638"/>
          <p14:tracePt t="241131" x="3792538" y="5735638"/>
          <p14:tracePt t="241140" x="3819525" y="5735638"/>
          <p14:tracePt t="241147" x="3829050" y="5735638"/>
          <p14:tracePt t="241196" x="3838575" y="5735638"/>
          <p14:tracePt t="241277" x="3856038" y="5735638"/>
          <p14:tracePt t="241292" x="3865563" y="5735638"/>
          <p14:tracePt t="241299" x="3875088" y="5735638"/>
          <p14:tracePt t="241739" x="3883025" y="5735638"/>
          <p14:tracePt t="241915" x="3892550" y="5735638"/>
          <p14:tracePt t="241922" x="3902075" y="5735638"/>
          <p14:tracePt t="241930" x="3929063" y="5727700"/>
          <p14:tracePt t="241939" x="3956050" y="5727700"/>
          <p14:tracePt t="241946" x="4002088" y="5708650"/>
          <p14:tracePt t="241955" x="4048125" y="5708650"/>
          <p14:tracePt t="241962" x="4075113" y="5708650"/>
          <p14:tracePt t="241970" x="4094163" y="5699125"/>
          <p14:tracePt t="241978" x="4111625" y="5699125"/>
          <p14:tracePt t="241986" x="4121150" y="5699125"/>
          <p14:tracePt t="242009" x="4129088" y="5699125"/>
          <p14:tracePt t="242066" x="4138613" y="5699125"/>
          <p14:tracePt t="242076" x="4157663" y="5699125"/>
          <p14:tracePt t="242082" x="4202113" y="5699125"/>
          <p14:tracePt t="242090" x="4257675" y="5699125"/>
          <p14:tracePt t="242098" x="4294188" y="5699125"/>
          <p14:tracePt t="242106" x="4330700" y="5699125"/>
          <p14:tracePt t="242114" x="4367213" y="5699125"/>
          <p14:tracePt t="242122" x="4394200" y="5699125"/>
          <p14:tracePt t="242130" x="4413250" y="5699125"/>
          <p14:tracePt t="242139" x="4430713" y="5699125"/>
          <p14:tracePt t="242987" x="4448175" y="5699125"/>
          <p14:tracePt t="242994" x="4530725" y="5727700"/>
          <p14:tracePt t="243002" x="4659313" y="5727700"/>
          <p14:tracePt t="243010" x="4786313" y="5727700"/>
          <p14:tracePt t="243018" x="4859338" y="5727700"/>
          <p14:tracePt t="243026" x="4968875" y="5727700"/>
          <p14:tracePt t="243034" x="5059363" y="5727700"/>
          <p14:tracePt t="243043" x="5159375" y="5727700"/>
          <p14:tracePt t="243050" x="5251450" y="5727700"/>
          <p14:tracePt t="243059" x="5305425" y="5727700"/>
          <p14:tracePt t="243067" x="5341938" y="5727700"/>
          <p14:tracePt t="243075" x="5360988" y="5727700"/>
          <p14:tracePt t="243082" x="5378450" y="5727700"/>
          <p14:tracePt t="243299" x="5387975" y="5727700"/>
          <p14:tracePt t="243795" x="5397500" y="5735638"/>
          <p14:tracePt t="245108" x="5397500" y="5745163"/>
          <p14:tracePt t="245293" x="5368925" y="5764213"/>
          <p14:tracePt t="245299" x="5351463" y="5791200"/>
          <p14:tracePt t="245307" x="5341938" y="5808663"/>
          <p14:tracePt t="245315" x="5334000" y="5818188"/>
          <p14:tracePt t="245323" x="5324475" y="5837238"/>
          <p14:tracePt t="250283" x="5305425" y="5845175"/>
          <p14:tracePt t="250292" x="5251450" y="5845175"/>
          <p14:tracePt t="250301" x="5141913" y="5873750"/>
          <p14:tracePt t="250308" x="4986338" y="5918200"/>
          <p14:tracePt t="250316" x="4822825" y="5983288"/>
          <p14:tracePt t="250326" x="4640263" y="5991225"/>
          <p14:tracePt t="250330" x="4457700" y="6027738"/>
          <p14:tracePt t="250339" x="4275138" y="6037263"/>
          <p14:tracePt t="250346" x="4111625" y="6054725"/>
          <p14:tracePt t="250355" x="3948113" y="6073775"/>
          <p14:tracePt t="250362" x="3802063" y="6073775"/>
          <p14:tracePt t="250371" x="3692525" y="6073775"/>
          <p14:tracePt t="250378" x="3609975" y="6073775"/>
          <p14:tracePt t="250386" x="3536950" y="6073775"/>
          <p14:tracePt t="250395" x="3500438" y="6073775"/>
          <p14:tracePt t="250404" x="3490913" y="6073775"/>
          <p14:tracePt t="250415" x="3473450" y="6073775"/>
          <p14:tracePt t="250435" x="3463925" y="6073775"/>
          <p14:tracePt t="251061" x="3482975" y="6073775"/>
          <p14:tracePt t="251068" x="3556000" y="6046788"/>
          <p14:tracePt t="251075" x="3636963" y="6018213"/>
          <p14:tracePt t="251083" x="3692525" y="6018213"/>
          <p14:tracePt t="251091" x="3746500" y="6010275"/>
          <p14:tracePt t="251098" x="3810000" y="6010275"/>
          <p14:tracePt t="251106" x="3838575" y="6000750"/>
          <p14:tracePt t="251114" x="3856038" y="5991225"/>
          <p14:tracePt t="251122" x="3865563" y="5991225"/>
          <p14:tracePt t="253331" x="3875088" y="5983288"/>
          <p14:tracePt t="253340" x="3883025" y="5973763"/>
          <p14:tracePt t="253348" x="3883025" y="5954713"/>
          <p14:tracePt t="253357" x="3892550" y="5937250"/>
          <p14:tracePt t="253706" x="3892550" y="5927725"/>
          <p14:tracePt t="253715" x="3829050" y="5927725"/>
          <p14:tracePt t="253723" x="3692525" y="5964238"/>
          <p14:tracePt t="253731" x="3563938" y="5973763"/>
          <p14:tracePt t="253738" x="3419475" y="5991225"/>
          <p14:tracePt t="253746" x="3290888" y="6000750"/>
          <p14:tracePt t="253755" x="3108325" y="6000750"/>
          <p14:tracePt t="253762" x="2871788" y="6054725"/>
          <p14:tracePt t="253771" x="2589213" y="6091238"/>
          <p14:tracePt t="253778" x="2324100" y="6091238"/>
          <p14:tracePt t="253786" x="2060575" y="6091238"/>
          <p14:tracePt t="253794" x="1804988" y="6091238"/>
          <p14:tracePt t="253802" x="1622425" y="6091238"/>
          <p14:tracePt t="253810" x="1439863" y="6091238"/>
          <p14:tracePt t="253819" x="1330325" y="6091238"/>
          <p14:tracePt t="253827" x="1239838" y="6091238"/>
          <p14:tracePt t="253834" x="1166813" y="6091238"/>
          <p14:tracePt t="253844" x="1120775" y="6091238"/>
          <p14:tracePt t="253852" x="1103313" y="6091238"/>
          <p14:tracePt t="253860" x="1076325" y="6083300"/>
          <p14:tracePt t="254130" x="1076325" y="6073775"/>
          <p14:tracePt t="254150" x="1076325" y="6064250"/>
          <p14:tracePt t="254156" x="1076325" y="6054725"/>
          <p14:tracePt t="254164" x="1093788" y="6037263"/>
          <p14:tracePt t="254173" x="1112838" y="6027738"/>
          <p14:tracePt t="254180" x="1149350" y="6018213"/>
          <p14:tracePt t="254188" x="1176338" y="6010275"/>
          <p14:tracePt t="254195" x="1203325" y="6000750"/>
          <p14:tracePt t="254203" x="1222375" y="6000750"/>
          <p14:tracePt t="254211" x="1239838" y="5991225"/>
          <p14:tracePt t="254219" x="1258888" y="5983288"/>
          <p14:tracePt t="254492" x="1266825" y="5973763"/>
          <p14:tracePt t="254554" x="1276350" y="5964238"/>
          <p14:tracePt t="254562" x="1285875" y="5954713"/>
          <p14:tracePt t="254571" x="1312863" y="5937250"/>
          <p14:tracePt t="254578" x="1312863" y="5927725"/>
          <p14:tracePt t="254587" x="1312863" y="5918200"/>
          <p14:tracePt t="254626" x="1322388" y="5918200"/>
          <p14:tracePt t="254820" x="1339850" y="5918200"/>
          <p14:tracePt t="254826" x="1458913" y="5918200"/>
          <p14:tracePt t="254834" x="1612900" y="5918200"/>
          <p14:tracePt t="254842" x="1758950" y="5918200"/>
          <p14:tracePt t="254850" x="1887538" y="5918200"/>
          <p14:tracePt t="254858" x="1978025" y="5918200"/>
          <p14:tracePt t="254866" x="2041525" y="5918200"/>
          <p14:tracePt t="254874" x="2070100" y="5881688"/>
          <p14:tracePt t="254882" x="2087563" y="5881688"/>
          <p14:tracePt t="259690" x="2078038" y="5873750"/>
          <p14:tracePt t="259698" x="2024063" y="5864225"/>
          <p14:tracePt t="259707" x="2014538" y="5864225"/>
          <p14:tracePt t="259715" x="1987550" y="5864225"/>
          <p14:tracePt t="259723" x="1968500" y="5845175"/>
          <p14:tracePt t="259738" x="1951038" y="5845175"/>
          <p14:tracePt t="259746" x="1941513" y="5845175"/>
          <p14:tracePt t="259754" x="1914525" y="5837238"/>
          <p14:tracePt t="259771" x="1905000" y="5837238"/>
          <p14:tracePt t="260292" x="1931988" y="5827713"/>
          <p14:tracePt t="260298" x="1941513" y="5827713"/>
          <p14:tracePt t="260307" x="1968500" y="5827713"/>
          <p14:tracePt t="260314" x="1987550" y="5827713"/>
          <p14:tracePt t="260322" x="1997075" y="5827713"/>
          <p14:tracePt t="260619" x="2005013" y="5818188"/>
          <p14:tracePt t="261020" x="2060575" y="5818188"/>
          <p14:tracePt t="261028" x="2133600" y="5818188"/>
          <p14:tracePt t="261036" x="2243138" y="5818188"/>
          <p14:tracePt t="261044" x="2316163" y="5791200"/>
          <p14:tracePt t="261052" x="2397125" y="5781675"/>
          <p14:tracePt t="261060" x="2489200" y="5764213"/>
          <p14:tracePt t="261068" x="2579688" y="5764213"/>
          <p14:tracePt t="261077" x="2662238" y="5754688"/>
          <p14:tracePt t="261084" x="2716213" y="5727700"/>
          <p14:tracePt t="261092" x="2781300" y="5727700"/>
          <p14:tracePt t="261098" x="2817813" y="5718175"/>
          <p14:tracePt t="261106" x="2844800" y="5718175"/>
          <p14:tracePt t="261114" x="2862263" y="5718175"/>
          <p14:tracePt t="261386" x="2871788" y="5708650"/>
          <p14:tracePt t="261715" x="2935288" y="5718175"/>
          <p14:tracePt t="261723" x="3100388" y="5735638"/>
          <p14:tracePt t="261731" x="3263900" y="5735638"/>
          <p14:tracePt t="261739" x="3446463" y="5735638"/>
          <p14:tracePt t="261747" x="3629025" y="5735638"/>
          <p14:tracePt t="261754" x="3775075" y="5735638"/>
          <p14:tracePt t="261763" x="3948113" y="5735638"/>
          <p14:tracePt t="261771" x="4065588" y="5735638"/>
          <p14:tracePt t="261779" x="4194175" y="5735638"/>
          <p14:tracePt t="261788" x="4267200" y="5735638"/>
          <p14:tracePt t="261795" x="4294188" y="5735638"/>
          <p14:tracePt t="261804" x="4303713" y="5735638"/>
          <p14:tracePt t="263220" x="4311650" y="5727700"/>
          <p14:tracePt t="263235" x="4321175" y="5718175"/>
          <p14:tracePt t="263243" x="4340225" y="5718175"/>
          <p14:tracePt t="263252" x="4376738" y="5718175"/>
          <p14:tracePt t="263261" x="4394200" y="5708650"/>
          <p14:tracePt t="263274" x="4413250" y="5691188"/>
          <p14:tracePt t="263282" x="4421188" y="5691188"/>
          <p14:tracePt t="263290" x="4430713" y="5691188"/>
          <p14:tracePt t="263298" x="4440238" y="5691188"/>
          <p14:tracePt t="263330" x="4457700" y="5691188"/>
          <p14:tracePt t="263356" x="4467225" y="5691188"/>
          <p14:tracePt t="263386" x="4467225" y="5681663"/>
          <p14:tracePt t="263403" x="4494213" y="5672138"/>
          <p14:tracePt t="263411" x="4530725" y="5672138"/>
          <p14:tracePt t="263419" x="4557713" y="5672138"/>
          <p14:tracePt t="263427" x="4586288" y="5645150"/>
          <p14:tracePt t="263435" x="4603750" y="5645150"/>
          <p14:tracePt t="263443" x="4613275" y="5645150"/>
          <p14:tracePt t="263451" x="4640263" y="5645150"/>
          <p14:tracePt t="263459" x="4649788" y="5635625"/>
          <p14:tracePt t="263467" x="4659313" y="5635625"/>
          <p14:tracePt t="263475" x="4686300" y="5626100"/>
          <p14:tracePt t="263491" x="4703763" y="5608638"/>
          <p14:tracePt t="263498" x="4722813" y="5599113"/>
          <p14:tracePt t="263508" x="4730750" y="5599113"/>
          <p14:tracePt t="263514" x="4740275" y="5589588"/>
          <p14:tracePt t="263524" x="4749800" y="5589588"/>
          <p14:tracePt t="263530" x="4776788" y="5581650"/>
          <p14:tracePt t="263546" x="4786313" y="5581650"/>
          <p14:tracePt t="263555" x="4803775" y="5562600"/>
          <p14:tracePt t="263572" x="4813300" y="5562600"/>
          <p14:tracePt t="263714" x="4822825" y="5562600"/>
          <p14:tracePt t="263723" x="4822825" y="5572125"/>
          <p14:tracePt t="263730" x="4822825" y="5618163"/>
          <p14:tracePt t="263739" x="4822825" y="5672138"/>
          <p14:tracePt t="263746" x="4795838" y="5735638"/>
          <p14:tracePt t="263754" x="4786313" y="5800725"/>
          <p14:tracePt t="263762" x="4759325" y="5891213"/>
          <p14:tracePt t="263772" x="4740275" y="5973763"/>
          <p14:tracePt t="263778" x="4730750" y="6083300"/>
          <p14:tracePt t="263787" x="4722813" y="6137275"/>
          <p14:tracePt t="263908" x="4686300" y="6137275"/>
          <p14:tracePt t="263979" x="4686300" y="6119813"/>
          <p14:tracePt t="263989" x="4686300" y="6091238"/>
          <p14:tracePt t="263997" x="4703763" y="6046788"/>
          <p14:tracePt t="264003" x="4713288" y="6027738"/>
          <p14:tracePt t="264010" x="4713288" y="6010275"/>
          <p14:tracePt t="264019" x="4722813" y="5991225"/>
          <p14:tracePt t="264026" x="4730750" y="5983288"/>
          <p14:tracePt t="264034" x="4740275" y="5973763"/>
          <p14:tracePt t="264395" x="4740275" y="5964238"/>
          <p14:tracePt t="264547" x="4740275" y="5946775"/>
          <p14:tracePt t="264555" x="4749800" y="5918200"/>
          <p14:tracePt t="264563" x="4795838" y="5891213"/>
          <p14:tracePt t="264571" x="4813300" y="5864225"/>
          <p14:tracePt t="264578" x="4876800" y="5818188"/>
          <p14:tracePt t="264587" x="4922838" y="5791200"/>
          <p14:tracePt t="264595" x="5022850" y="5735638"/>
          <p14:tracePt t="264603" x="5114925" y="5699125"/>
          <p14:tracePt t="264611" x="5195888" y="5672138"/>
          <p14:tracePt t="264618" x="5334000" y="5608638"/>
          <p14:tracePt t="264627" x="5514975" y="5581650"/>
          <p14:tracePt t="264636" x="5724525" y="5518150"/>
          <p14:tracePt t="264644" x="5980113" y="5462588"/>
          <p14:tracePt t="264652" x="6226175" y="5426075"/>
          <p14:tracePt t="264659" x="6554788" y="5343525"/>
          <p14:tracePt t="264666" x="6864350" y="5243513"/>
          <p14:tracePt t="264674" x="7119938" y="5160963"/>
          <p14:tracePt t="264682" x="7339013" y="5116513"/>
          <p14:tracePt t="264690" x="7567613" y="5043488"/>
          <p14:tracePt t="264698" x="7758113" y="4979988"/>
          <p14:tracePt t="264707" x="7913688" y="4951413"/>
          <p14:tracePt t="264714" x="8040688" y="4906963"/>
          <p14:tracePt t="264722" x="8196263" y="4841875"/>
          <p14:tracePt t="264730" x="8286750" y="4805363"/>
          <p14:tracePt t="264738" x="8423275" y="4760913"/>
          <p14:tracePt t="264746" x="8532813" y="4732338"/>
          <p14:tracePt t="264756" x="8651875" y="4687888"/>
          <p14:tracePt t="264762" x="8761413" y="4678363"/>
          <p14:tracePt t="264770" x="8878888" y="4632325"/>
          <p14:tracePt t="264778" x="8988425" y="4605338"/>
          <p14:tracePt t="264787" x="9126538" y="45783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pPr eaLnBrk="1" hangingPunct="1"/>
            <a:r>
              <a:rPr lang="ja-JP" altLang="en-US" dirty="0"/>
              <a:t>例題</a:t>
            </a:r>
            <a:r>
              <a:rPr lang="en-US" altLang="ja-JP" dirty="0"/>
              <a:t>1(simple.asm)</a:t>
            </a:r>
            <a:endParaRPr lang="ja-JP" altLang="en-US" dirty="0"/>
          </a:p>
        </p:txBody>
      </p:sp>
      <p:sp>
        <p:nvSpPr>
          <p:cNvPr id="22531" name="コンテンツ プレースホルダー 2"/>
          <p:cNvSpPr>
            <a:spLocks noGrp="1"/>
          </p:cNvSpPr>
          <p:nvPr>
            <p:ph idx="1"/>
          </p:nvPr>
        </p:nvSpPr>
        <p:spPr/>
        <p:txBody>
          <a:bodyPr/>
          <a:lstStyle/>
          <a:p>
            <a:pPr eaLnBrk="1" hangingPunct="1"/>
            <a:r>
              <a:rPr lang="en-US" altLang="ja-JP" dirty="0"/>
              <a:t>0</a:t>
            </a:r>
            <a:r>
              <a:rPr lang="ja-JP" altLang="en-US" dirty="0"/>
              <a:t>番地のメモリの内容と</a:t>
            </a:r>
            <a:r>
              <a:rPr lang="en-US" altLang="ja-JP" dirty="0"/>
              <a:t>4</a:t>
            </a:r>
            <a:r>
              <a:rPr lang="ja-JP" altLang="en-US" dirty="0"/>
              <a:t>番地のメモリの内容を加算して答えを</a:t>
            </a:r>
            <a:r>
              <a:rPr lang="en-US" altLang="ja-JP" dirty="0"/>
              <a:t>8</a:t>
            </a:r>
            <a:r>
              <a:rPr lang="ja-JP" altLang="en-US" dirty="0"/>
              <a:t>番地に格納せよ</a:t>
            </a:r>
            <a:endParaRPr lang="en-US" altLang="ja-JP" dirty="0"/>
          </a:p>
          <a:p>
            <a:pPr eaLnBrk="1" hangingPunct="1"/>
            <a:r>
              <a:rPr lang="ja-JP" altLang="en-US" dirty="0"/>
              <a:t>演習資料</a:t>
            </a:r>
            <a:r>
              <a:rPr lang="en-US" altLang="ja-JP" dirty="0"/>
              <a:t>prog.tar</a:t>
            </a:r>
            <a:r>
              <a:rPr lang="ja-JP" altLang="en-US" dirty="0"/>
              <a:t>をダウンロード</a:t>
            </a:r>
            <a:endParaRPr lang="en-US" altLang="ja-JP" dirty="0"/>
          </a:p>
          <a:p>
            <a:pPr lvl="1" eaLnBrk="1" hangingPunct="1"/>
            <a:r>
              <a:rPr lang="en-US" altLang="ja-JP" dirty="0"/>
              <a:t>make simple</a:t>
            </a:r>
          </a:p>
          <a:p>
            <a:pPr lvl="1" eaLnBrk="1" hangingPunct="1"/>
            <a:r>
              <a:rPr lang="en-US" altLang="ja-JP" dirty="0"/>
              <a:t>make test</a:t>
            </a:r>
          </a:p>
          <a:p>
            <a:pPr lvl="1" eaLnBrk="1" hangingPunct="1"/>
            <a:r>
              <a:rPr lang="en-US" altLang="ja-JP" dirty="0"/>
              <a:t>./test </a:t>
            </a:r>
          </a:p>
          <a:p>
            <a:pPr eaLnBrk="1" hangingPunct="1"/>
            <a:r>
              <a:rPr lang="en-US" altLang="ja-JP" dirty="0" err="1"/>
              <a:t>Xwindows</a:t>
            </a:r>
            <a:r>
              <a:rPr lang="ja-JP" altLang="en-US" dirty="0"/>
              <a:t>が使える人は</a:t>
            </a:r>
            <a:r>
              <a:rPr lang="en-US" altLang="ja-JP" dirty="0" err="1"/>
              <a:t>gtkwave</a:t>
            </a:r>
            <a:r>
              <a:rPr lang="ja-JP" altLang="en-US" dirty="0"/>
              <a:t>が利用可能だがこの授業ではテキストベースでデバッグする</a:t>
            </a:r>
            <a:endParaRPr lang="en-US" altLang="ja-JP" dirty="0"/>
          </a:p>
          <a:p>
            <a:pPr marL="0" indent="0" eaLnBrk="1" hangingPunct="1">
              <a:buNone/>
            </a:pPr>
            <a:endParaRPr lang="en-US" altLang="ja-JP" dirty="0"/>
          </a:p>
          <a:p>
            <a:pPr lvl="1" eaLnBrk="1" hangingPunct="1"/>
            <a:endParaRPr lang="en-US" altLang="ja-JP" dirty="0"/>
          </a:p>
        </p:txBody>
      </p:sp>
      <p:pic>
        <p:nvPicPr>
          <p:cNvPr id="2" name="オーディオ 1">
            <a:hlinkClick r:id="" action="ppaction://media"/>
            <a:extLst>
              <a:ext uri="{FF2B5EF4-FFF2-40B4-BE49-F238E27FC236}">
                <a16:creationId xmlns:a16="http://schemas.microsoft.com/office/drawing/2014/main" id="{6BB78781-4D0A-4CA8-B7D7-F1EE911288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62558808"/>
      </p:ext>
    </p:extLst>
  </p:cSld>
  <p:clrMapOvr>
    <a:masterClrMapping/>
  </p:clrMapOvr>
  <mc:AlternateContent xmlns:mc="http://schemas.openxmlformats.org/markup-compatibility/2006" xmlns:p14="http://schemas.microsoft.com/office/powerpoint/2010/main">
    <mc:Choice Requires="p14">
      <p:transition spd="slow" p14:dur="2000" advTm="83547"/>
    </mc:Choice>
    <mc:Fallback xmlns="">
      <p:transition spd="slow" advTm="83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81" x="8988425" y="3611563"/>
          <p14:tracePt t="1289" x="8888413" y="3602038"/>
          <p14:tracePt t="1297" x="8797925" y="3592513"/>
          <p14:tracePt t="1306" x="8688388" y="3556000"/>
          <p14:tracePt t="1315" x="8588375" y="3556000"/>
          <p14:tracePt t="1323" x="8478838" y="3548063"/>
          <p14:tracePt t="1330" x="8369300" y="3529013"/>
          <p14:tracePt t="1342" x="8259763" y="3529013"/>
          <p14:tracePt t="1346" x="8150225" y="3529013"/>
          <p14:tracePt t="1356" x="8040688" y="3529013"/>
          <p14:tracePt t="1362" x="7931150" y="3529013"/>
          <p14:tracePt t="1369" x="7821613" y="3529013"/>
          <p14:tracePt t="1377" x="7675563" y="3529013"/>
          <p14:tracePt t="1385" x="7548563" y="3529013"/>
          <p14:tracePt t="1393" x="7402513" y="3529013"/>
          <p14:tracePt t="1401" x="7256463" y="3529013"/>
          <p14:tracePt t="1409" x="7129463" y="3529013"/>
          <p14:tracePt t="1417" x="7000875" y="3529013"/>
          <p14:tracePt t="1428" x="6910388" y="3529013"/>
          <p14:tracePt t="1433" x="6800850" y="3519488"/>
          <p14:tracePt t="1441" x="6718300" y="3492500"/>
          <p14:tracePt t="1449" x="6645275" y="3482975"/>
          <p14:tracePt t="1457" x="6600825" y="3465513"/>
          <p14:tracePt t="1465" x="6537325" y="3455988"/>
          <p14:tracePt t="1473" x="6491288" y="3438525"/>
          <p14:tracePt t="1481" x="6435725" y="3419475"/>
          <p14:tracePt t="1489" x="6372225" y="3411538"/>
          <p14:tracePt t="1497" x="6281738" y="3365500"/>
          <p14:tracePt t="1506" x="6199188" y="3355975"/>
          <p14:tracePt t="1515" x="6089650" y="3328988"/>
          <p14:tracePt t="1523" x="5999163" y="3328988"/>
          <p14:tracePt t="1533" x="5935663" y="3302000"/>
          <p14:tracePt t="1538" x="5843588" y="3292475"/>
          <p14:tracePt t="1545" x="5770563" y="3292475"/>
          <p14:tracePt t="1553" x="5724525" y="3282950"/>
          <p14:tracePt t="1561" x="5697538" y="3282950"/>
          <p14:tracePt t="1569" x="5653088" y="3265488"/>
          <p14:tracePt t="1585" x="5643563" y="3265488"/>
          <p14:tracePt t="1802" x="5616575" y="3265488"/>
          <p14:tracePt t="1810" x="5551488" y="3265488"/>
          <p14:tracePt t="1818" x="5414963" y="3302000"/>
          <p14:tracePt t="1826" x="5268913" y="3346450"/>
          <p14:tracePt t="1834" x="5122863" y="3392488"/>
          <p14:tracePt t="1842" x="4949825" y="3419475"/>
          <p14:tracePt t="1850" x="4786313" y="3482975"/>
          <p14:tracePt t="1858" x="4640263" y="3502025"/>
          <p14:tracePt t="1866" x="4494213" y="3529013"/>
          <p14:tracePt t="1874" x="4348163" y="3529013"/>
          <p14:tracePt t="1882" x="4238625" y="3529013"/>
          <p14:tracePt t="1891" x="4138613" y="3529013"/>
          <p14:tracePt t="1898" x="4084638" y="3529013"/>
          <p14:tracePt t="1905" x="4021138" y="3502025"/>
          <p14:tracePt t="1914" x="3975100" y="3475038"/>
          <p14:tracePt t="1946" x="3965575" y="3475038"/>
          <p14:tracePt t="2049" x="3965575" y="3465513"/>
          <p14:tracePt t="2058" x="3938588" y="3411538"/>
          <p14:tracePt t="2065" x="3929063" y="3365500"/>
          <p14:tracePt t="2073" x="3902075" y="3309938"/>
          <p14:tracePt t="2081" x="3875088" y="3246438"/>
          <p14:tracePt t="2089" x="3856038" y="3182938"/>
          <p14:tracePt t="2097" x="3838575" y="3127375"/>
          <p14:tracePt t="2106" x="3819525" y="3063875"/>
          <p14:tracePt t="2113" x="3802063" y="3000375"/>
          <p14:tracePt t="2121" x="3792538" y="2963863"/>
          <p14:tracePt t="2129" x="3783013" y="2900363"/>
          <p14:tracePt t="2138" x="3783013" y="2844800"/>
          <p14:tracePt t="2145" x="3756025" y="2800350"/>
          <p14:tracePt t="2153" x="3756025" y="2771775"/>
          <p14:tracePt t="2161" x="3756025" y="2744788"/>
          <p14:tracePt t="2169" x="3756025" y="2727325"/>
          <p14:tracePt t="2177" x="3756025" y="2681288"/>
          <p14:tracePt t="2185" x="3756025" y="2671763"/>
          <p14:tracePt t="2193" x="3756025" y="2654300"/>
          <p14:tracePt t="2202" x="3765550" y="2617788"/>
          <p14:tracePt t="2210" x="3775075" y="2598738"/>
          <p14:tracePt t="2217" x="3783013" y="2581275"/>
          <p14:tracePt t="2226" x="3810000" y="2554288"/>
          <p14:tracePt t="2234" x="3829050" y="2517775"/>
          <p14:tracePt t="2241" x="3865563" y="2471738"/>
          <p14:tracePt t="2257" x="3902075" y="2425700"/>
          <p14:tracePt t="2265" x="3929063" y="2408238"/>
          <p14:tracePt t="2273" x="3975100" y="2371725"/>
          <p14:tracePt t="2281" x="4057650" y="2316163"/>
          <p14:tracePt t="2289" x="4094163" y="2306638"/>
          <p14:tracePt t="2297" x="4148138" y="2289175"/>
          <p14:tracePt t="2306" x="4230688" y="2243138"/>
          <p14:tracePt t="2318" x="4284663" y="2233613"/>
          <p14:tracePt t="2323" x="4367213" y="2189163"/>
          <p14:tracePt t="2329" x="4476750" y="2179638"/>
          <p14:tracePt t="2339" x="4576763" y="2152650"/>
          <p14:tracePt t="2345" x="4649788" y="2152650"/>
          <p14:tracePt t="2357" x="4730750" y="2125663"/>
          <p14:tracePt t="2365" x="4822825" y="2116138"/>
          <p14:tracePt t="2369" x="4876800" y="2116138"/>
          <p14:tracePt t="2377" x="4932363" y="2116138"/>
          <p14:tracePt t="2385" x="4995863" y="2116138"/>
          <p14:tracePt t="2393" x="5032375" y="2116138"/>
          <p14:tracePt t="2401" x="5068888" y="2116138"/>
          <p14:tracePt t="2409" x="5086350" y="2116138"/>
          <p14:tracePt t="2417" x="5095875" y="2116138"/>
          <p14:tracePt t="2433" x="5122863" y="2116138"/>
          <p14:tracePt t="2441" x="5159375" y="2125663"/>
          <p14:tracePt t="2449" x="5187950" y="2133600"/>
          <p14:tracePt t="2457" x="5241925" y="2152650"/>
          <p14:tracePt t="2465" x="5268913" y="2179638"/>
          <p14:tracePt t="2473" x="5334000" y="2225675"/>
          <p14:tracePt t="2482" x="5360988" y="2233613"/>
          <p14:tracePt t="2491" x="5405438" y="2279650"/>
          <p14:tracePt t="2497" x="5441950" y="2298700"/>
          <p14:tracePt t="2506" x="5470525" y="2335213"/>
          <p14:tracePt t="2514" x="5524500" y="2379663"/>
          <p14:tracePt t="2521" x="5543550" y="2416175"/>
          <p14:tracePt t="2529" x="5580063" y="2452688"/>
          <p14:tracePt t="2538" x="5607050" y="2535238"/>
          <p14:tracePt t="2547" x="5624513" y="2581275"/>
          <p14:tracePt t="2554" x="5634038" y="2608263"/>
          <p14:tracePt t="2561" x="5634038" y="2662238"/>
          <p14:tracePt t="2569" x="5653088" y="2698750"/>
          <p14:tracePt t="2577" x="5653088" y="2735263"/>
          <p14:tracePt t="2585" x="5653088" y="2781300"/>
          <p14:tracePt t="2593" x="5653088" y="2817813"/>
          <p14:tracePt t="2601" x="5653088" y="2836863"/>
          <p14:tracePt t="2609" x="5653088" y="2881313"/>
          <p14:tracePt t="2617" x="5653088" y="2890838"/>
          <p14:tracePt t="2626" x="5653088" y="2946400"/>
          <p14:tracePt t="2633" x="5653088" y="2982913"/>
          <p14:tracePt t="2641" x="5653088" y="3000375"/>
          <p14:tracePt t="2649" x="5653088" y="3027363"/>
          <p14:tracePt t="2657" x="5653088" y="3046413"/>
          <p14:tracePt t="2665" x="5653088" y="3073400"/>
          <p14:tracePt t="2673" x="5653088" y="3082925"/>
          <p14:tracePt t="2681" x="5653088" y="3109913"/>
          <p14:tracePt t="2689" x="5653088" y="3119438"/>
          <p14:tracePt t="2697" x="5643563" y="3127375"/>
          <p14:tracePt t="2705" x="5634038" y="3146425"/>
          <p14:tracePt t="2713" x="5634038" y="3155950"/>
          <p14:tracePt t="2722" x="5624513" y="3163888"/>
          <p14:tracePt t="2729" x="5624513" y="3173413"/>
          <p14:tracePt t="2742" x="5616575" y="3182938"/>
          <p14:tracePt t="2745" x="5616575" y="3192463"/>
          <p14:tracePt t="3145" x="5607050" y="3200400"/>
          <p14:tracePt t="6514" x="5597525" y="3200400"/>
          <p14:tracePt t="6529" x="5597525" y="3155950"/>
          <p14:tracePt t="6537" x="5597525" y="3054350"/>
          <p14:tracePt t="6545" x="5570538" y="2982913"/>
          <p14:tracePt t="6554" x="5561013" y="2900363"/>
          <p14:tracePt t="6561" x="5514975" y="2808288"/>
          <p14:tracePt t="6569" x="5507038" y="2690813"/>
          <p14:tracePt t="6577" x="5487988" y="2598738"/>
          <p14:tracePt t="6585" x="5451475" y="2481263"/>
          <p14:tracePt t="6593" x="5414963" y="2389188"/>
          <p14:tracePt t="6601" x="5387975" y="2289175"/>
          <p14:tracePt t="6609" x="5368925" y="2216150"/>
          <p14:tracePt t="6617" x="5314950" y="2133600"/>
          <p14:tracePt t="6625" x="5287963" y="2070100"/>
          <p14:tracePt t="6633" x="5260975" y="2024063"/>
          <p14:tracePt t="6641" x="5224463" y="1960563"/>
          <p14:tracePt t="6649" x="5214938" y="1933575"/>
          <p14:tracePt t="6657" x="5195888" y="1914525"/>
          <p14:tracePt t="6665" x="5187950" y="1897063"/>
          <p14:tracePt t="6673" x="5159375" y="1870075"/>
          <p14:tracePt t="6841" x="5151438" y="1860550"/>
          <p14:tracePt t="6849" x="5141913" y="1860550"/>
          <p14:tracePt t="6857" x="5114925" y="1870075"/>
          <p14:tracePt t="6872" x="5105400" y="1878013"/>
          <p14:tracePt t="6874" x="5078413" y="1878013"/>
          <p14:tracePt t="6882" x="5059363" y="1897063"/>
          <p14:tracePt t="6889" x="5049838" y="1906588"/>
          <p14:tracePt t="6897" x="5022850" y="1906588"/>
          <p14:tracePt t="6905" x="5005388" y="1914525"/>
          <p14:tracePt t="6913" x="4978400" y="1914525"/>
          <p14:tracePt t="6921" x="4932363" y="1924050"/>
          <p14:tracePt t="6929" x="4876800" y="1924050"/>
          <p14:tracePt t="6938" x="4840288" y="1924050"/>
          <p14:tracePt t="6945" x="4767263" y="1924050"/>
          <p14:tracePt t="6954" x="4676775" y="1924050"/>
          <p14:tracePt t="6961" x="4586288" y="1943100"/>
          <p14:tracePt t="6969" x="4467225" y="1970088"/>
          <p14:tracePt t="6977" x="4340225" y="1970088"/>
          <p14:tracePt t="6985" x="4248150" y="1997075"/>
          <p14:tracePt t="6993" x="4111625" y="2024063"/>
          <p14:tracePt t="7001" x="4002088" y="2043113"/>
          <p14:tracePt t="7009" x="3911600" y="2052638"/>
          <p14:tracePt t="7017" x="3838575" y="2052638"/>
          <p14:tracePt t="7025" x="3775075" y="2070100"/>
          <p14:tracePt t="7034" x="3738563" y="2070100"/>
          <p14:tracePt t="7041" x="3673475" y="2089150"/>
          <p14:tracePt t="7057" x="3646488" y="2089150"/>
          <p14:tracePt t="7065" x="3636963" y="2089150"/>
          <p14:tracePt t="7075" x="3629025" y="2089150"/>
          <p14:tracePt t="7092" x="3619500" y="2097088"/>
          <p14:tracePt t="7137" x="3609975" y="2097088"/>
          <p14:tracePt t="7145" x="3582988" y="2097088"/>
          <p14:tracePt t="7153" x="3546475" y="2097088"/>
          <p14:tracePt t="7161" x="3500438" y="2097088"/>
          <p14:tracePt t="7169" x="3446463" y="2097088"/>
          <p14:tracePt t="7177" x="3390900" y="2097088"/>
          <p14:tracePt t="7185" x="3336925" y="2097088"/>
          <p14:tracePt t="7193" x="3300413" y="2097088"/>
          <p14:tracePt t="7201" x="3244850" y="2097088"/>
          <p14:tracePt t="7209" x="3181350" y="2097088"/>
          <p14:tracePt t="7217" x="3127375" y="2097088"/>
          <p14:tracePt t="7225" x="3100388" y="2097088"/>
          <p14:tracePt t="7233" x="3044825" y="2097088"/>
          <p14:tracePt t="7241" x="3027363" y="2097088"/>
          <p14:tracePt t="7250" x="3008313" y="2097088"/>
          <p14:tracePt t="7257" x="2998788" y="2106613"/>
          <p14:tracePt t="7265" x="2981325" y="2116138"/>
          <p14:tracePt t="7273" x="2962275" y="2133600"/>
          <p14:tracePt t="7281" x="2962275" y="2143125"/>
          <p14:tracePt t="7289" x="2954338" y="2152650"/>
          <p14:tracePt t="7297" x="2944813" y="2152650"/>
          <p14:tracePt t="7313" x="2917825" y="2179638"/>
          <p14:tracePt t="7641" x="2871788" y="2206625"/>
          <p14:tracePt t="7649" x="2744788" y="2243138"/>
          <p14:tracePt t="7657" x="2652713" y="2243138"/>
          <p14:tracePt t="7666" x="2543175" y="2262188"/>
          <p14:tracePt t="7674" x="2443163" y="2270125"/>
          <p14:tracePt t="7682" x="2389188" y="2270125"/>
          <p14:tracePt t="7689" x="2297113" y="2270125"/>
          <p14:tracePt t="7699" x="2279650" y="2270125"/>
          <p14:tracePt t="7705" x="2251075" y="2270125"/>
          <p14:tracePt t="7713" x="2243138" y="2270125"/>
          <p14:tracePt t="8097" x="2233613" y="2270125"/>
          <p14:tracePt t="8115" x="2197100" y="2270125"/>
          <p14:tracePt t="8122" x="2160588" y="2270125"/>
          <p14:tracePt t="8130" x="2133600" y="2270125"/>
          <p14:tracePt t="8138" x="2070100" y="2252663"/>
          <p14:tracePt t="8145" x="2051050" y="2233613"/>
          <p14:tracePt t="8154" x="2033588" y="2225675"/>
          <p14:tracePt t="8161" x="2024063" y="2225675"/>
          <p14:tracePt t="8169" x="1997075" y="2216150"/>
          <p14:tracePt t="8185" x="1987550" y="2206625"/>
          <p14:tracePt t="8193" x="1978025" y="2197100"/>
          <p14:tracePt t="8385" x="1978025" y="2189163"/>
          <p14:tracePt t="8393" x="1951038" y="2160588"/>
          <p14:tracePt t="8401" x="1924050" y="2143125"/>
          <p14:tracePt t="8409" x="1905000" y="2133600"/>
          <p14:tracePt t="8417" x="1878013" y="2116138"/>
          <p14:tracePt t="8425" x="1868488" y="2116138"/>
          <p14:tracePt t="8433" x="1851025" y="2106613"/>
          <p14:tracePt t="8441" x="1841500" y="2097088"/>
          <p14:tracePt t="8449" x="1831975" y="2089150"/>
          <p14:tracePt t="8465" x="1824038" y="2089150"/>
          <p14:tracePt t="10105" x="1814513" y="2089150"/>
          <p14:tracePt t="10113" x="1804988" y="2089150"/>
          <p14:tracePt t="10121" x="1768475" y="2052638"/>
          <p14:tracePt t="10130" x="1722438" y="2033588"/>
          <p14:tracePt t="10138" x="1677988" y="1997075"/>
          <p14:tracePt t="10145" x="1612900" y="1987550"/>
          <p14:tracePt t="10157" x="1595438" y="1979613"/>
          <p14:tracePt t="10161" x="1585913" y="1979613"/>
          <p14:tracePt t="10171" x="1576388" y="1979613"/>
          <p14:tracePt t="10273" x="1568450" y="1979613"/>
          <p14:tracePt t="10281" x="1549400" y="1979613"/>
          <p14:tracePt t="10289" x="1504950" y="1960563"/>
          <p14:tracePt t="10297" x="1476375" y="1951038"/>
          <p14:tracePt t="10305" x="1449388" y="1951038"/>
          <p14:tracePt t="10313" x="1431925" y="1943100"/>
          <p14:tracePt t="10329" x="1422400" y="1943100"/>
          <p14:tracePt t="10801" x="1431925" y="1943100"/>
          <p14:tracePt t="10809" x="1485900" y="1960563"/>
          <p14:tracePt t="10817" x="1541463" y="1970088"/>
          <p14:tracePt t="10825" x="1595438" y="1970088"/>
          <p14:tracePt t="10833" x="1658938" y="1970088"/>
          <p14:tracePt t="10841" x="1714500" y="1970088"/>
          <p14:tracePt t="10849" x="1751013" y="1970088"/>
          <p14:tracePt t="10859" x="1787525" y="1970088"/>
          <p14:tracePt t="10874" x="1795463" y="1970088"/>
          <p14:tracePt t="10888" x="1804988" y="1970088"/>
          <p14:tracePt t="10905" x="1824038" y="1970088"/>
          <p14:tracePt t="10977" x="1831975" y="1970088"/>
          <p14:tracePt t="10985" x="1868488" y="1970088"/>
          <p14:tracePt t="10993" x="1931988" y="1970088"/>
          <p14:tracePt t="11001" x="2024063" y="1970088"/>
          <p14:tracePt t="11009" x="2087563" y="1970088"/>
          <p14:tracePt t="11017" x="2179638" y="1970088"/>
          <p14:tracePt t="11025" x="2224088" y="1951038"/>
          <p14:tracePt t="11033" x="2251075" y="1951038"/>
          <p14:tracePt t="11042" x="2306638" y="1943100"/>
          <p14:tracePt t="11050" x="2333625" y="1943100"/>
          <p14:tracePt t="11060" x="2389188" y="1933575"/>
          <p14:tracePt t="11067" x="2425700" y="1933575"/>
          <p14:tracePt t="11076" x="2462213" y="1933575"/>
          <p14:tracePt t="11082" x="2506663" y="1933575"/>
          <p14:tracePt t="11091" x="2543175" y="1933575"/>
          <p14:tracePt t="11098" x="2562225" y="1933575"/>
          <p14:tracePt t="11106" x="2589213" y="1933575"/>
          <p14:tracePt t="11321" x="2635250" y="1933575"/>
          <p14:tracePt t="11329" x="2698750" y="1933575"/>
          <p14:tracePt t="11337" x="2789238" y="1933575"/>
          <p14:tracePt t="11345" x="2898775" y="1933575"/>
          <p14:tracePt t="11354" x="2990850" y="1933575"/>
          <p14:tracePt t="11361" x="3100388" y="1933575"/>
          <p14:tracePt t="11370" x="3181350" y="1933575"/>
          <p14:tracePt t="11377" x="3254375" y="1933575"/>
          <p14:tracePt t="11385" x="3290888" y="1933575"/>
          <p14:tracePt t="11393" x="3336925" y="1933575"/>
          <p14:tracePt t="11401" x="3354388" y="1933575"/>
          <p14:tracePt t="11417" x="3363913" y="1943100"/>
          <p14:tracePt t="11730" x="3382963" y="1951038"/>
          <p14:tracePt t="11737" x="3427413" y="1960563"/>
          <p14:tracePt t="11745" x="3482975" y="1960563"/>
          <p14:tracePt t="11753" x="3527425" y="1970088"/>
          <p14:tracePt t="11761" x="3556000" y="1970088"/>
          <p14:tracePt t="11770" x="3582988" y="1970088"/>
          <p14:tracePt t="11777" x="3600450" y="1970088"/>
          <p14:tracePt t="11785" x="3609975" y="1970088"/>
          <p14:tracePt t="11801" x="3629025" y="1970088"/>
          <p14:tracePt t="12257" x="3646488" y="1979613"/>
          <p14:tracePt t="12265" x="3656013" y="1987550"/>
          <p14:tracePt t="12273" x="3692525" y="1997075"/>
          <p14:tracePt t="12281" x="3802063" y="1997075"/>
          <p14:tracePt t="12289" x="3892550" y="1997075"/>
          <p14:tracePt t="12297" x="3965575" y="1997075"/>
          <p14:tracePt t="12305" x="4075113" y="1997075"/>
          <p14:tracePt t="12313" x="4148138" y="1997075"/>
          <p14:tracePt t="12321" x="4221163" y="1997075"/>
          <p14:tracePt t="12329" x="4311650" y="1997075"/>
          <p14:tracePt t="12337" x="4384675" y="1997075"/>
          <p14:tracePt t="12346" x="4448175" y="1997075"/>
          <p14:tracePt t="12356" x="4484688" y="1997075"/>
          <p14:tracePt t="12366" x="4503738" y="2006600"/>
          <p14:tracePt t="12372" x="4513263" y="2006600"/>
          <p14:tracePt t="12650" x="4530725" y="2006600"/>
          <p14:tracePt t="12657" x="4586288" y="2006600"/>
          <p14:tracePt t="12665" x="4695825" y="2006600"/>
          <p14:tracePt t="12674" x="4840288" y="2006600"/>
          <p14:tracePt t="12681" x="5005388" y="2006600"/>
          <p14:tracePt t="12690" x="5132388" y="2006600"/>
          <p14:tracePt t="12698" x="5278438" y="2006600"/>
          <p14:tracePt t="12706" x="5387975" y="2006600"/>
          <p14:tracePt t="12714" x="5478463" y="2006600"/>
          <p14:tracePt t="12722" x="5534025" y="2006600"/>
          <p14:tracePt t="12730" x="5570538" y="2006600"/>
          <p14:tracePt t="12737" x="5607050" y="2006600"/>
          <p14:tracePt t="12755" x="5616575" y="2006600"/>
          <p14:tracePt t="13051" x="5643563" y="2006600"/>
          <p14:tracePt t="13058" x="5743575" y="2006600"/>
          <p14:tracePt t="13068" x="5889625" y="2006600"/>
          <p14:tracePt t="13073" x="6035675" y="1987550"/>
          <p14:tracePt t="13081" x="6162675" y="1970088"/>
          <p14:tracePt t="13089" x="6318250" y="1943100"/>
          <p14:tracePt t="13097" x="6464300" y="1943100"/>
          <p14:tracePt t="13105" x="6518275" y="1943100"/>
          <p14:tracePt t="13113" x="6610350" y="1943100"/>
          <p14:tracePt t="13121" x="6700838" y="1943100"/>
          <p14:tracePt t="13129" x="6754813" y="1943100"/>
          <p14:tracePt t="13137" x="6800850" y="1943100"/>
          <p14:tracePt t="13145" x="6810375" y="1943100"/>
          <p14:tracePt t="13154" x="6819900" y="1943100"/>
          <p14:tracePt t="13522" x="6846888" y="1943100"/>
          <p14:tracePt t="13531" x="6992938" y="1943100"/>
          <p14:tracePt t="13536" x="7156450" y="1943100"/>
          <p14:tracePt t="13545" x="7356475" y="1943100"/>
          <p14:tracePt t="13554" x="7512050" y="1943100"/>
          <p14:tracePt t="13562" x="7658100" y="1943100"/>
          <p14:tracePt t="13569" x="7785100" y="1943100"/>
          <p14:tracePt t="13577" x="7850188" y="1943100"/>
          <p14:tracePt t="13585" x="7885113" y="1943100"/>
          <p14:tracePt t="13977" x="7858125" y="1943100"/>
          <p14:tracePt t="13985" x="7785100" y="1970088"/>
          <p14:tracePt t="13993" x="7658100" y="1970088"/>
          <p14:tracePt t="14001" x="7558088" y="2006600"/>
          <p14:tracePt t="14009" x="7429500" y="2006600"/>
          <p14:tracePt t="14017" x="7275513" y="2052638"/>
          <p14:tracePt t="14025" x="7129463" y="2116138"/>
          <p14:tracePt t="14033" x="7010400" y="2143125"/>
          <p14:tracePt t="14041" x="6883400" y="2189163"/>
          <p14:tracePt t="14049" x="6773863" y="2216150"/>
          <p14:tracePt t="14057" x="6618288" y="2262188"/>
          <p14:tracePt t="14065" x="6472238" y="2270125"/>
          <p14:tracePt t="14074" x="6308725" y="2289175"/>
          <p14:tracePt t="14081" x="6108700" y="2306638"/>
          <p14:tracePt t="14089" x="5899150" y="2352675"/>
          <p14:tracePt t="14099" x="5716588" y="2371725"/>
          <p14:tracePt t="14105" x="5470525" y="2371725"/>
          <p14:tracePt t="14113" x="5205413" y="2371725"/>
          <p14:tracePt t="14121" x="4905375" y="2371725"/>
          <p14:tracePt t="14130" x="4603750" y="2371725"/>
          <p14:tracePt t="14137" x="4348163" y="2371725"/>
          <p14:tracePt t="14145" x="4048125" y="2371725"/>
          <p14:tracePt t="14153" x="3819525" y="2371725"/>
          <p14:tracePt t="14161" x="3619500" y="2371725"/>
          <p14:tracePt t="14170" x="3436938" y="2371725"/>
          <p14:tracePt t="14177" x="3290888" y="2371725"/>
          <p14:tracePt t="14185" x="3163888" y="2371725"/>
          <p14:tracePt t="14193" x="3054350" y="2379663"/>
          <p14:tracePt t="14201" x="2981325" y="2408238"/>
          <p14:tracePt t="14209" x="2898775" y="2425700"/>
          <p14:tracePt t="14217" x="2862263" y="2435225"/>
          <p14:tracePt t="14225" x="2798763" y="2435225"/>
          <p14:tracePt t="14233" x="2762250" y="2444750"/>
          <p14:tracePt t="14241" x="2708275" y="2444750"/>
          <p14:tracePt t="14249" x="2689225" y="2444750"/>
          <p14:tracePt t="14257" x="2679700" y="2444750"/>
          <p14:tracePt t="14265" x="2652713" y="2444750"/>
          <p14:tracePt t="14281" x="2635250" y="2444750"/>
          <p14:tracePt t="14481" x="2598738" y="2471738"/>
          <p14:tracePt t="14490" x="2598738" y="2481263"/>
          <p14:tracePt t="14499" x="2570163" y="2489200"/>
          <p14:tracePt t="14507" x="2506663" y="2525713"/>
          <p14:tracePt t="14516" x="2489200" y="2535238"/>
          <p14:tracePt t="14523" x="2462213" y="2544763"/>
          <p14:tracePt t="14533" x="2443163" y="2562225"/>
          <p14:tracePt t="14539" x="2433638" y="2571750"/>
          <p14:tracePt t="14774" x="2443163" y="2571750"/>
          <p14:tracePt t="14777" x="2498725" y="2562225"/>
          <p14:tracePt t="14787" x="2552700" y="2554288"/>
          <p14:tracePt t="14794" x="2652713" y="2508250"/>
          <p14:tracePt t="14802" x="2744788" y="2508250"/>
          <p14:tracePt t="14810" x="2825750" y="2498725"/>
          <p14:tracePt t="14818" x="2898775" y="2498725"/>
          <p14:tracePt t="14827" x="2971800" y="2498725"/>
          <p14:tracePt t="14835" x="3008313" y="2498725"/>
          <p14:tracePt t="14842" x="3054350" y="2498725"/>
          <p14:tracePt t="14850" x="3071813" y="2498725"/>
          <p14:tracePt t="14858" x="3090863" y="2498725"/>
          <p14:tracePt t="15299" x="3100388" y="2498725"/>
          <p14:tracePt t="15306" x="3136900" y="2517775"/>
          <p14:tracePt t="15315" x="3200400" y="2554288"/>
          <p14:tracePt t="15322" x="3244850" y="2571750"/>
          <p14:tracePt t="15331" x="3263900" y="2571750"/>
          <p14:tracePt t="15339" x="3281363" y="2581275"/>
          <p14:tracePt t="15347" x="3290888" y="2589213"/>
          <p14:tracePt t="15355" x="3300413" y="2598738"/>
          <p14:tracePt t="15362" x="3317875" y="2598738"/>
          <p14:tracePt t="15372" x="3354388" y="2598738"/>
          <p14:tracePt t="15378" x="3390900" y="2598738"/>
          <p14:tracePt t="15388" x="3419475" y="2598738"/>
          <p14:tracePt t="15393" x="3455988" y="2589213"/>
          <p14:tracePt t="15402" x="3490913" y="2589213"/>
          <p14:tracePt t="15409" x="3509963" y="2589213"/>
          <p14:tracePt t="15417" x="3536950" y="2589213"/>
          <p14:tracePt t="15681" x="3546475" y="2589213"/>
          <p14:tracePt t="15689" x="3563938" y="2581275"/>
          <p14:tracePt t="15698" x="3609975" y="2562225"/>
          <p14:tracePt t="15705" x="3683000" y="2544763"/>
          <p14:tracePt t="15713" x="3792538" y="2535238"/>
          <p14:tracePt t="15721" x="3892550" y="2517775"/>
          <p14:tracePt t="15729" x="4002088" y="2517775"/>
          <p14:tracePt t="15737" x="4094163" y="2489200"/>
          <p14:tracePt t="15745" x="4184650" y="2489200"/>
          <p14:tracePt t="15754" x="4248150" y="2489200"/>
          <p14:tracePt t="15761" x="4267200" y="2489200"/>
          <p14:tracePt t="15773" x="4294188" y="2489200"/>
          <p14:tracePt t="16164" x="4303713" y="2489200"/>
          <p14:tracePt t="16170" x="4340225" y="2489200"/>
          <p14:tracePt t="16177" x="4421188" y="2489200"/>
          <p14:tracePt t="16185" x="4494213" y="2489200"/>
          <p14:tracePt t="16194" x="4603750" y="2489200"/>
          <p14:tracePt t="16203" x="4676775" y="2489200"/>
          <p14:tracePt t="16210" x="4749800" y="2489200"/>
          <p14:tracePt t="16222" x="4803775" y="2489200"/>
          <p14:tracePt t="16225" x="4849813" y="2489200"/>
          <p14:tracePt t="16234" x="4859338" y="2489200"/>
          <p14:tracePt t="17187" x="4868863" y="2489200"/>
          <p14:tracePt t="19665" x="4868863" y="2498725"/>
          <p14:tracePt t="19673" x="4868863" y="2554288"/>
          <p14:tracePt t="19681" x="4822825" y="2598738"/>
          <p14:tracePt t="19689" x="4740275" y="2654300"/>
          <p14:tracePt t="19697" x="4713288" y="2681288"/>
          <p14:tracePt t="19705" x="4667250" y="2708275"/>
          <p14:tracePt t="19713" x="4630738" y="2735263"/>
          <p14:tracePt t="19721" x="4603750" y="2744788"/>
          <p14:tracePt t="19729" x="4576763" y="2771775"/>
          <p14:tracePt t="19738" x="4540250" y="2781300"/>
          <p14:tracePt t="19746" x="4540250" y="2790825"/>
          <p14:tracePt t="19755" x="4530725" y="2790825"/>
          <p14:tracePt t="19762" x="4513263" y="2800350"/>
          <p14:tracePt t="19778" x="4503738" y="2808288"/>
          <p14:tracePt t="19850" x="4494213" y="2817813"/>
          <p14:tracePt t="19858" x="4476750" y="2827338"/>
          <p14:tracePt t="19866" x="4421188" y="2836863"/>
          <p14:tracePt t="19874" x="4340225" y="2863850"/>
          <p14:tracePt t="19886" x="4267200" y="2890838"/>
          <p14:tracePt t="19890" x="4184650" y="2900363"/>
          <p14:tracePt t="19907" x="4057650" y="2954338"/>
          <p14:tracePt t="19913" x="4002088" y="2963863"/>
          <p14:tracePt t="19924" x="3938588" y="2990850"/>
          <p14:tracePt t="19930" x="3911600" y="3000375"/>
          <p14:tracePt t="19937" x="3875088" y="3009900"/>
          <p14:tracePt t="19945" x="3846513" y="3017838"/>
          <p14:tracePt t="19953" x="3829050" y="3036888"/>
          <p14:tracePt t="20313" x="3810000" y="3036888"/>
          <p14:tracePt t="20321" x="3738563" y="3063875"/>
          <p14:tracePt t="20329" x="3636963" y="3073400"/>
          <p14:tracePt t="20337" x="3546475" y="3100388"/>
          <p14:tracePt t="20345" x="3490913" y="3100388"/>
          <p14:tracePt t="20353" x="3427413" y="3119438"/>
          <p14:tracePt t="20361" x="3390900" y="3119438"/>
          <p14:tracePt t="20370" x="3346450" y="3127375"/>
          <p14:tracePt t="20377" x="3317875" y="3136900"/>
          <p14:tracePt t="20409" x="3300413" y="3136900"/>
          <p14:tracePt t="20490" x="3244850" y="3136900"/>
          <p14:tracePt t="20498" x="3136900" y="3136900"/>
          <p14:tracePt t="20507" x="3027363" y="3136900"/>
          <p14:tracePt t="20517" x="2917825" y="3136900"/>
          <p14:tracePt t="20522" x="2844800" y="3136900"/>
          <p14:tracePt t="20530" x="2817813" y="3136900"/>
          <p14:tracePt t="20539" x="2771775" y="3136900"/>
          <p14:tracePt t="20548" x="2752725" y="3155950"/>
          <p14:tracePt t="20556" x="2744788" y="3155950"/>
          <p14:tracePt t="21473" x="2735263" y="3155950"/>
          <p14:tracePt t="21514" x="2735263" y="3136900"/>
          <p14:tracePt t="21521" x="2735263" y="3127375"/>
          <p14:tracePt t="21561" x="2735263" y="3119438"/>
          <p14:tracePt t="22115" x="2735263" y="3127375"/>
          <p14:tracePt t="22121" x="2716213" y="3146425"/>
          <p14:tracePt t="22129" x="2689225" y="3173413"/>
          <p14:tracePt t="22138" x="2679700" y="3182938"/>
          <p14:tracePt t="22145" x="2662238" y="3200400"/>
          <p14:tracePt t="22153" x="2643188" y="3219450"/>
          <p14:tracePt t="22162" x="2635250" y="3228975"/>
          <p14:tracePt t="22172" x="2625725" y="3236913"/>
          <p14:tracePt t="22192" x="2606675" y="3255963"/>
          <p14:tracePt t="22291" x="2598738" y="3255963"/>
          <p14:tracePt t="22425" x="2579688" y="3255963"/>
          <p14:tracePt t="22434" x="2543175" y="3255963"/>
          <p14:tracePt t="22441" x="2489200" y="3255963"/>
          <p14:tracePt t="22449" x="2443163" y="3255963"/>
          <p14:tracePt t="22457" x="2389188" y="3246438"/>
          <p14:tracePt t="22465" x="2333625" y="3246438"/>
          <p14:tracePt t="22473" x="2287588" y="3236913"/>
          <p14:tracePt t="22481" x="2260600" y="3236913"/>
          <p14:tracePt t="22489" x="2233613" y="3228975"/>
          <p14:tracePt t="22506" x="2224088" y="3228975"/>
          <p14:tracePt t="22738" x="2333625" y="3228975"/>
          <p14:tracePt t="22746" x="2462213" y="3228975"/>
          <p14:tracePt t="22754" x="2616200" y="3182938"/>
          <p14:tracePt t="22762" x="2781300" y="3173413"/>
          <p14:tracePt t="22770" x="2925763" y="3155950"/>
          <p14:tracePt t="22778" x="3035300" y="3127375"/>
          <p14:tracePt t="22787" x="3144838" y="3109913"/>
          <p14:tracePt t="22794" x="3254375" y="3109913"/>
          <p14:tracePt t="22802" x="3354388" y="3109913"/>
          <p14:tracePt t="22810" x="3409950" y="3109913"/>
          <p14:tracePt t="22818" x="3463925" y="3109913"/>
          <p14:tracePt t="22825" x="3500438" y="3109913"/>
          <p14:tracePt t="22833" x="3546475" y="3109913"/>
          <p14:tracePt t="22841" x="3600450" y="3109913"/>
          <p14:tracePt t="22849" x="3629025" y="3109913"/>
          <p14:tracePt t="22857" x="3673475" y="3109913"/>
          <p14:tracePt t="22867" x="3702050" y="3109913"/>
          <p14:tracePt t="22873" x="3729038" y="3109913"/>
          <p14:tracePt t="22881" x="3756025" y="3109913"/>
          <p14:tracePt t="22889" x="3765550" y="3109913"/>
          <p14:tracePt t="22897" x="3792538" y="3109913"/>
          <p14:tracePt t="22905" x="3802063" y="3109913"/>
          <p14:tracePt t="22921" x="3810000" y="3109913"/>
          <p14:tracePt t="23409" x="3792538" y="3127375"/>
          <p14:tracePt t="23417" x="3792538" y="3136900"/>
          <p14:tracePt t="23425" x="3738563" y="3182938"/>
          <p14:tracePt t="23433" x="3709988" y="3192463"/>
          <p14:tracePt t="23441" x="3646488" y="3228975"/>
          <p14:tracePt t="23449" x="3600450" y="3246438"/>
          <p14:tracePt t="23457" x="3573463" y="3265488"/>
          <p14:tracePt t="23465" x="3527425" y="3273425"/>
          <p14:tracePt t="23473" x="3500438" y="3292475"/>
          <p14:tracePt t="23481" x="3482975" y="3302000"/>
          <p14:tracePt t="23489" x="3436938" y="3309938"/>
          <p14:tracePt t="23497" x="3427413" y="3319463"/>
          <p14:tracePt t="23569" x="3419475" y="3338513"/>
          <p14:tracePt t="23578" x="3382963" y="3375025"/>
          <p14:tracePt t="23586" x="3346450" y="3382963"/>
          <p14:tracePt t="23593" x="3290888" y="3419475"/>
          <p14:tracePt t="23601" x="3263900" y="3429000"/>
          <p14:tracePt t="23609" x="3208338" y="3446463"/>
          <p14:tracePt t="23617" x="3163888" y="3475038"/>
          <p14:tracePt t="23625" x="3127375" y="3482975"/>
          <p14:tracePt t="23633" x="3108325" y="3492500"/>
          <p14:tracePt t="23641" x="3090863" y="3502025"/>
          <p14:tracePt t="23657" x="3081338" y="3511550"/>
          <p14:tracePt t="24249" x="3063875" y="3519488"/>
          <p14:tracePt t="24257" x="3044825" y="3519488"/>
          <p14:tracePt t="24578" x="3027363" y="3529013"/>
          <p14:tracePt t="24770" x="3027363" y="3538538"/>
          <p14:tracePt t="24778" x="3027363" y="3556000"/>
          <p14:tracePt t="24797" x="3027363" y="3565525"/>
          <p14:tracePt t="24801" x="3027363" y="3575050"/>
          <p14:tracePt t="24817" x="3027363" y="3592513"/>
          <p14:tracePt t="24826" x="3027363" y="3602038"/>
          <p14:tracePt t="25851" x="3017838" y="3611563"/>
          <p14:tracePt t="25859" x="3008313" y="3621088"/>
          <p14:tracePt t="25867" x="3008313" y="3638550"/>
          <p14:tracePt t="25875" x="2990850" y="3675063"/>
          <p14:tracePt t="25891" x="2981325" y="3711575"/>
          <p14:tracePt t="25900" x="2971800" y="3748088"/>
          <p14:tracePt t="25905" x="2971800" y="3784600"/>
          <p14:tracePt t="25913" x="2962275" y="3803650"/>
          <p14:tracePt t="25921" x="2935288" y="3830638"/>
          <p14:tracePt t="25930" x="2925763" y="3848100"/>
          <p14:tracePt t="25937" x="2925763" y="3857625"/>
          <p14:tracePt t="25945" x="2917825" y="3884613"/>
          <p14:tracePt t="25954" x="2917825" y="3894138"/>
          <p14:tracePt t="25963" x="2908300" y="3911600"/>
          <p14:tracePt t="25978" x="2908300" y="3930650"/>
          <p14:tracePt t="25991" x="2908300" y="3940175"/>
          <p14:tracePt t="25995" x="2908300" y="3957638"/>
          <p14:tracePt t="26004" x="2889250" y="3984625"/>
          <p14:tracePt t="26020" x="2889250" y="4003675"/>
          <p14:tracePt t="26026" x="2889250" y="4013200"/>
          <p14:tracePt t="26035" x="2889250" y="4021138"/>
          <p14:tracePt t="26899" x="2889250" y="4049713"/>
          <p14:tracePt t="26905" x="2881313" y="4067175"/>
          <p14:tracePt t="26914" x="2835275" y="4086225"/>
          <p14:tracePt t="26924" x="2771775" y="4122738"/>
          <p14:tracePt t="26929" x="2698750" y="4140200"/>
          <p14:tracePt t="26937" x="2643188" y="4149725"/>
          <p14:tracePt t="26945" x="2589213" y="4186238"/>
          <p14:tracePt t="26955" x="2552700" y="4195763"/>
          <p14:tracePt t="26961" x="2543175" y="4195763"/>
          <p14:tracePt t="26969" x="2533650" y="4195763"/>
          <p14:tracePt t="27577" x="2506663" y="4222750"/>
          <p14:tracePt t="27585" x="2489200" y="4232275"/>
          <p14:tracePt t="27593" x="2470150" y="4240213"/>
          <p14:tracePt t="27602" x="2452688" y="4249738"/>
          <p14:tracePt t="27609" x="2433638" y="4268788"/>
          <p14:tracePt t="27625" x="2397125" y="4276725"/>
          <p14:tracePt t="27633" x="2397125" y="4286250"/>
          <p14:tracePt t="27641" x="2370138" y="4295775"/>
          <p14:tracePt t="27649" x="2333625" y="4322763"/>
          <p14:tracePt t="27657" x="2306638" y="4332288"/>
          <p14:tracePt t="27665" x="2287588" y="4340225"/>
          <p14:tracePt t="27673" x="2270125" y="4340225"/>
          <p14:tracePt t="27682" x="2251075" y="4349750"/>
          <p14:tracePt t="27689" x="2233613" y="4368800"/>
          <p14:tracePt t="27697" x="2214563" y="4368800"/>
          <p14:tracePt t="27705" x="2197100" y="4376738"/>
          <p14:tracePt t="27713" x="2160588" y="4386263"/>
          <p14:tracePt t="27745" x="2143125" y="4395788"/>
          <p14:tracePt t="28011" x="2143125" y="4405313"/>
          <p14:tracePt t="28027" x="2143125" y="4413250"/>
          <p14:tracePt t="28369" x="2143125" y="4422775"/>
          <p14:tracePt t="28409" x="2133600" y="4432300"/>
          <p14:tracePt t="28425" x="2124075" y="4441825"/>
          <p14:tracePt t="28457" x="2124075" y="4449763"/>
          <p14:tracePt t="28465" x="2114550" y="4459288"/>
          <p14:tracePt t="28498" x="2106613" y="4468813"/>
          <p14:tracePt t="31322" x="2106613" y="4441825"/>
          <p14:tracePt t="31329" x="2106613" y="4422775"/>
          <p14:tracePt t="31337" x="2106613" y="4405313"/>
          <p14:tracePt t="31345" x="2106613" y="4395788"/>
          <p14:tracePt t="31353" x="2106613" y="4368800"/>
          <p14:tracePt t="31361" x="2106613" y="4349750"/>
          <p14:tracePt t="31369" x="2106613" y="4322763"/>
          <p14:tracePt t="31377" x="2106613" y="4303713"/>
          <p14:tracePt t="31385" x="2106613" y="4276725"/>
          <p14:tracePt t="31393" x="2106613" y="4259263"/>
          <p14:tracePt t="31402" x="2106613" y="4240213"/>
          <p14:tracePt t="31410" x="2106613" y="4232275"/>
          <p14:tracePt t="31522" x="2106613" y="4222750"/>
          <p14:tracePt t="31530" x="2114550" y="4222750"/>
          <p14:tracePt t="31539" x="2133600" y="4232275"/>
          <p14:tracePt t="34210" x="2143125" y="4232275"/>
          <p14:tracePt t="34433" x="2151063" y="4232275"/>
          <p14:tracePt t="34441" x="2151063" y="4240213"/>
          <p14:tracePt t="34858" x="2179638" y="4268788"/>
          <p14:tracePt t="34868" x="2206625" y="4286250"/>
          <p14:tracePt t="35377" x="2206625" y="4276725"/>
          <p14:tracePt t="35393" x="2260600" y="4232275"/>
          <p14:tracePt t="35401" x="2306638" y="4195763"/>
          <p14:tracePt t="35409" x="2343150" y="4176713"/>
          <p14:tracePt t="35417" x="2360613" y="4167188"/>
          <p14:tracePt t="35515" x="2379663" y="4159250"/>
          <p14:tracePt t="35521" x="2416175" y="4149725"/>
          <p14:tracePt t="35529" x="2462213" y="4149725"/>
          <p14:tracePt t="35537" x="2498725" y="4149725"/>
          <p14:tracePt t="35545" x="2533650" y="4149725"/>
          <p14:tracePt t="35553" x="2543175" y="4149725"/>
          <p14:tracePt t="82165" x="2552700" y="4140200"/>
          <p14:tracePt t="82171" x="2635250" y="4113213"/>
          <p14:tracePt t="82179" x="2935288" y="4094163"/>
          <p14:tracePt t="82185" x="3509963" y="4040188"/>
          <p14:tracePt t="82194" x="4467225" y="4040188"/>
          <p14:tracePt t="82201" x="5287963" y="3984625"/>
          <p14:tracePt t="82209" x="5943600" y="3884613"/>
          <p14:tracePt t="82217" x="6308725" y="3794125"/>
          <p14:tracePt t="82226" x="6518275" y="3767138"/>
          <p14:tracePt t="82233" x="6681788" y="3748088"/>
          <p14:tracePt t="82241" x="6791325" y="3721100"/>
          <p14:tracePt t="82249" x="6892925" y="3702050"/>
          <p14:tracePt t="82257" x="6929438" y="3702050"/>
          <p14:tracePt t="82266" x="6937375" y="3702050"/>
          <p14:tracePt t="82289" x="6946900" y="3702050"/>
          <p14:tracePt t="82321" x="6964363" y="3702050"/>
          <p14:tracePt t="82329" x="6983413" y="3694113"/>
          <p14:tracePt t="82337" x="7037388" y="3675063"/>
          <p14:tracePt t="82345" x="7102475" y="3657600"/>
          <p14:tracePt t="82353" x="7248525" y="3638550"/>
          <p14:tracePt t="82361" x="7392988" y="3621088"/>
          <p14:tracePt t="82369" x="7539038" y="3592513"/>
          <p14:tracePt t="82378" x="7721600" y="3565525"/>
          <p14:tracePt t="82385" x="7885113" y="3548063"/>
          <p14:tracePt t="82394" x="8059738" y="3519488"/>
          <p14:tracePt t="82401" x="8204200" y="3502025"/>
          <p14:tracePt t="82410" x="8350250" y="3492500"/>
          <p14:tracePt t="82417" x="8459788" y="3475038"/>
          <p14:tracePt t="82425" x="8559800" y="3446463"/>
          <p14:tracePt t="82433" x="8596313" y="3446463"/>
          <p14:tracePt t="82441" x="8615363" y="3438525"/>
          <p14:tracePt t="82449" x="8624888" y="3438525"/>
          <p14:tracePt t="82457" x="8632825" y="3438525"/>
          <p14:tracePt t="82465" x="8642350" y="3429000"/>
          <p14:tracePt t="82481" x="8669338" y="3419475"/>
          <p14:tracePt t="82489" x="8734425" y="3382963"/>
          <p14:tracePt t="82497" x="8807450" y="3375025"/>
          <p14:tracePt t="82505" x="8934450" y="3355975"/>
          <p14:tracePt t="82514" x="9107488" y="332898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例題１のプログラム</a:t>
            </a:r>
          </a:p>
        </p:txBody>
      </p:sp>
      <p:sp>
        <p:nvSpPr>
          <p:cNvPr id="3" name="コンテンツ プレースホルダー 2"/>
          <p:cNvSpPr>
            <a:spLocks noGrp="1"/>
          </p:cNvSpPr>
          <p:nvPr>
            <p:ph idx="1"/>
          </p:nvPr>
        </p:nvSpPr>
        <p:spPr>
          <a:xfrm>
            <a:off x="457200" y="1340768"/>
            <a:ext cx="8507288" cy="4525963"/>
          </a:xfrm>
        </p:spPr>
        <p:txBody>
          <a:bodyPr/>
          <a:lstStyle/>
          <a:p>
            <a:pPr marL="0" indent="0">
              <a:buNone/>
            </a:pPr>
            <a:r>
              <a:rPr kumimoji="1" lang="en-US" altLang="ja-JP" dirty="0" err="1"/>
              <a:t>lw</a:t>
            </a:r>
            <a:r>
              <a:rPr kumimoji="1" lang="en-US" altLang="ja-JP" dirty="0"/>
              <a:t> </a:t>
            </a:r>
            <a:r>
              <a:rPr lang="en-US" altLang="ja-JP" dirty="0"/>
              <a:t>x3,x0,0</a:t>
            </a:r>
            <a:r>
              <a:rPr kumimoji="1" lang="en-US" altLang="ja-JP" dirty="0"/>
              <a:t>       // </a:t>
            </a:r>
            <a:r>
              <a:rPr lang="en-US" altLang="ja-JP" dirty="0"/>
              <a:t>x3</a:t>
            </a:r>
            <a:r>
              <a:rPr kumimoji="1" lang="ja-JP" altLang="en-US" dirty="0"/>
              <a:t>に</a:t>
            </a:r>
            <a:r>
              <a:rPr kumimoji="1" lang="en-US" altLang="ja-JP" dirty="0"/>
              <a:t>0</a:t>
            </a:r>
            <a:r>
              <a:rPr kumimoji="1" lang="ja-JP" altLang="en-US" dirty="0"/>
              <a:t>番地の中身を読み出す</a:t>
            </a:r>
            <a:endParaRPr kumimoji="1" lang="en-US" altLang="ja-JP" dirty="0"/>
          </a:p>
          <a:p>
            <a:pPr marL="0" indent="0">
              <a:buNone/>
            </a:pPr>
            <a:r>
              <a:rPr lang="en-US" altLang="ja-JP" dirty="0" err="1"/>
              <a:t>lw</a:t>
            </a:r>
            <a:r>
              <a:rPr lang="en-US" altLang="ja-JP" dirty="0"/>
              <a:t> x4,x0,4</a:t>
            </a:r>
            <a:r>
              <a:rPr lang="ja-JP" altLang="en-US" dirty="0"/>
              <a:t>     </a:t>
            </a:r>
            <a:r>
              <a:rPr lang="en-US" altLang="ja-JP" dirty="0"/>
              <a:t>//x4</a:t>
            </a:r>
            <a:r>
              <a:rPr lang="ja-JP" altLang="en-US" dirty="0"/>
              <a:t>に</a:t>
            </a:r>
            <a:r>
              <a:rPr lang="en-US" altLang="ja-JP" dirty="0"/>
              <a:t>4</a:t>
            </a:r>
            <a:r>
              <a:rPr lang="ja-JP" altLang="en-US" dirty="0"/>
              <a:t>番地の中身を読み出す</a:t>
            </a:r>
            <a:endParaRPr lang="en-US" altLang="ja-JP" dirty="0"/>
          </a:p>
          <a:p>
            <a:pPr marL="0" indent="0">
              <a:buNone/>
            </a:pPr>
            <a:r>
              <a:rPr kumimoji="1" lang="en-US" altLang="ja-JP" dirty="0"/>
              <a:t>add </a:t>
            </a:r>
            <a:r>
              <a:rPr lang="en-US" altLang="ja-JP" dirty="0"/>
              <a:t>x5,x3,x4</a:t>
            </a:r>
            <a:r>
              <a:rPr kumimoji="1" lang="ja-JP" altLang="en-US" dirty="0"/>
              <a:t>　　</a:t>
            </a:r>
            <a:r>
              <a:rPr kumimoji="1" lang="en-US" altLang="ja-JP" dirty="0"/>
              <a:t>//</a:t>
            </a:r>
            <a:r>
              <a:rPr kumimoji="1" lang="ja-JP" altLang="en-US" dirty="0"/>
              <a:t>加算して答を</a:t>
            </a:r>
            <a:r>
              <a:rPr lang="en-US" altLang="ja-JP" dirty="0"/>
              <a:t>x5</a:t>
            </a:r>
            <a:r>
              <a:rPr kumimoji="1" lang="ja-JP" altLang="en-US" dirty="0"/>
              <a:t>に</a:t>
            </a:r>
            <a:endParaRPr kumimoji="1" lang="en-US" altLang="ja-JP" dirty="0"/>
          </a:p>
          <a:p>
            <a:pPr marL="0" indent="0">
              <a:buNone/>
            </a:pPr>
            <a:r>
              <a:rPr lang="en-US" altLang="ja-JP" dirty="0" err="1"/>
              <a:t>sw</a:t>
            </a:r>
            <a:r>
              <a:rPr lang="en-US" altLang="ja-JP" dirty="0"/>
              <a:t> x5,x0,8       //2</a:t>
            </a:r>
            <a:r>
              <a:rPr lang="ja-JP" altLang="en-US" dirty="0"/>
              <a:t>を</a:t>
            </a:r>
            <a:r>
              <a:rPr lang="en-US" altLang="ja-JP" dirty="0"/>
              <a:t>8</a:t>
            </a:r>
            <a:r>
              <a:rPr lang="ja-JP" altLang="en-US" dirty="0"/>
              <a:t>番地に格納</a:t>
            </a:r>
            <a:endParaRPr lang="en-US" altLang="ja-JP" dirty="0"/>
          </a:p>
          <a:p>
            <a:pPr marL="0" indent="0">
              <a:buNone/>
            </a:pPr>
            <a:r>
              <a:rPr kumimoji="1" lang="en-US" altLang="ja-JP" dirty="0" err="1"/>
              <a:t>ecall</a:t>
            </a:r>
            <a:r>
              <a:rPr kumimoji="1" lang="en-US" altLang="ja-JP" dirty="0"/>
              <a:t> x0,x0,x0</a:t>
            </a:r>
          </a:p>
          <a:p>
            <a:pPr marL="0" indent="0">
              <a:buNone/>
            </a:pPr>
            <a:r>
              <a:rPr lang="ja-JP" altLang="en-US" dirty="0"/>
              <a:t>ポイント：</a:t>
            </a:r>
            <a:r>
              <a:rPr lang="en-US" altLang="ja-JP" dirty="0"/>
              <a:t>x0</a:t>
            </a:r>
            <a:r>
              <a:rPr lang="ja-JP" altLang="en-US" dirty="0"/>
              <a:t>は常に</a:t>
            </a:r>
            <a:r>
              <a:rPr lang="en-US" altLang="ja-JP" dirty="0"/>
              <a:t>0</a:t>
            </a:r>
            <a:r>
              <a:rPr lang="ja-JP" altLang="en-US" dirty="0" err="1"/>
              <a:t>なので</a:t>
            </a:r>
            <a:r>
              <a:rPr lang="ja-JP" altLang="en-US" dirty="0"/>
              <a:t>ディスプレースメントが直接アドレスになる。</a:t>
            </a:r>
            <a:endParaRPr lang="en-US" altLang="ja-JP" dirty="0"/>
          </a:p>
          <a:p>
            <a:pPr marL="0" indent="0">
              <a:buNone/>
            </a:pPr>
            <a:r>
              <a:rPr lang="ja-JP" altLang="en-US" dirty="0"/>
              <a:t>最後の</a:t>
            </a:r>
            <a:r>
              <a:rPr lang="en-US" altLang="ja-JP" dirty="0" err="1"/>
              <a:t>ecall</a:t>
            </a:r>
            <a:r>
              <a:rPr lang="ja-JP" altLang="en-US" dirty="0"/>
              <a:t>命令はシミュレーションを止めるため</a:t>
            </a:r>
            <a:endParaRPr lang="en-US" altLang="ja-JP" dirty="0"/>
          </a:p>
          <a:p>
            <a:pPr marL="327025" lvl="1" indent="0">
              <a:buNone/>
            </a:pPr>
            <a:r>
              <a:rPr kumimoji="1" lang="ja-JP" altLang="en-US" dirty="0"/>
              <a:t>これを入れないと</a:t>
            </a:r>
            <a:r>
              <a:rPr kumimoji="1" lang="en-US" altLang="ja-JP" dirty="0"/>
              <a:t>10000</a:t>
            </a:r>
            <a:r>
              <a:rPr kumimoji="1" lang="ja-JP" altLang="en-US" dirty="0"/>
              <a:t>クロック走って止まる</a:t>
            </a:r>
          </a:p>
        </p:txBody>
      </p:sp>
      <p:pic>
        <p:nvPicPr>
          <p:cNvPr id="4" name="オーディオ 3">
            <a:hlinkClick r:id="" action="ppaction://media"/>
            <a:extLst>
              <a:ext uri="{FF2B5EF4-FFF2-40B4-BE49-F238E27FC236}">
                <a16:creationId xmlns:a16="http://schemas.microsoft.com/office/drawing/2014/main" id="{6FA49834-0C86-4131-8FF5-BD69E89A26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47809535"/>
      </p:ext>
    </p:extLst>
  </p:cSld>
  <p:clrMapOvr>
    <a:masterClrMapping/>
  </p:clrMapOvr>
  <mc:AlternateContent xmlns:mc="http://schemas.openxmlformats.org/markup-compatibility/2006" xmlns:p14="http://schemas.microsoft.com/office/powerpoint/2010/main">
    <mc:Choice Requires="p14">
      <p:transition spd="slow" p14:dur="2000" advTm="109372"/>
    </mc:Choice>
    <mc:Fallback xmlns="">
      <p:transition spd="slow" advTm="10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02" x="9024938" y="3984625"/>
          <p14:tracePt t="811" x="8915400" y="3984625"/>
          <p14:tracePt t="818" x="8842375" y="3984625"/>
          <p14:tracePt t="827" x="8770938" y="3984625"/>
          <p14:tracePt t="834" x="8661400" y="3984625"/>
          <p14:tracePt t="842" x="8559800" y="3967163"/>
          <p14:tracePt t="850" x="8469313" y="3957638"/>
          <p14:tracePt t="859" x="8323263" y="3911600"/>
          <p14:tracePt t="866" x="8204200" y="3884613"/>
          <p14:tracePt t="874" x="8059738" y="3867150"/>
          <p14:tracePt t="883" x="7785100" y="3775075"/>
          <p14:tracePt t="890" x="7385050" y="3665538"/>
          <p14:tracePt t="907" x="6445250" y="3492500"/>
          <p14:tracePt t="914" x="6199188" y="3465513"/>
          <p14:tracePt t="922" x="5980113" y="3411538"/>
          <p14:tracePt t="930" x="5780088" y="3392488"/>
          <p14:tracePt t="939" x="5634038" y="3382963"/>
          <p14:tracePt t="948" x="5487988" y="3365500"/>
          <p14:tracePt t="959" x="5334000" y="3319463"/>
          <p14:tracePt t="964" x="5260975" y="3319463"/>
          <p14:tracePt t="974" x="5224463" y="3309938"/>
          <p14:tracePt t="979" x="5159375" y="3302000"/>
          <p14:tracePt t="987" x="5141913" y="3282950"/>
          <p14:tracePt t="1322" x="5168900" y="3319463"/>
          <p14:tracePt t="1330" x="5187950" y="3346450"/>
          <p14:tracePt t="1340" x="5232400" y="3411538"/>
          <p14:tracePt t="1348" x="5278438" y="3438525"/>
          <p14:tracePt t="1355" x="5351463" y="3492500"/>
          <p14:tracePt t="1362" x="5397500" y="3529013"/>
          <p14:tracePt t="1370" x="5461000" y="3584575"/>
          <p14:tracePt t="1378" x="5478463" y="3602038"/>
          <p14:tracePt t="1386" x="5543550" y="3665538"/>
          <p14:tracePt t="1394" x="5597525" y="3730625"/>
          <p14:tracePt t="1403" x="5616575" y="3757613"/>
          <p14:tracePt t="1411" x="5653088" y="3821113"/>
          <p14:tracePt t="1419" x="5670550" y="3848100"/>
          <p14:tracePt t="1427" x="5688013" y="3875088"/>
          <p14:tracePt t="1435" x="5697538" y="3911600"/>
          <p14:tracePt t="1443" x="5707063" y="3921125"/>
          <p14:tracePt t="1476" x="5707063" y="3940175"/>
          <p14:tracePt t="1636" x="5716588" y="3957638"/>
          <p14:tracePt t="1644" x="5716588" y="3994150"/>
          <p14:tracePt t="1652" x="5716588" y="4021138"/>
          <p14:tracePt t="1660" x="5743575" y="4057650"/>
          <p14:tracePt t="1668" x="5753100" y="4103688"/>
          <p14:tracePt t="1677" x="5761038" y="4149725"/>
          <p14:tracePt t="1684" x="5770563" y="4203700"/>
          <p14:tracePt t="1690" x="5789613" y="4240213"/>
          <p14:tracePt t="1702" x="5807075" y="4295775"/>
          <p14:tracePt t="1707" x="5816600" y="4332288"/>
          <p14:tracePt t="1718" x="5826125" y="4368800"/>
          <p14:tracePt t="1722" x="5843588" y="4395788"/>
          <p14:tracePt t="1730" x="5843588" y="4413250"/>
          <p14:tracePt t="1746" x="5843588" y="4422775"/>
          <p14:tracePt t="1826" x="5843588" y="4441825"/>
          <p14:tracePt t="1834" x="5843588" y="4478338"/>
          <p14:tracePt t="1843" x="5843588" y="4486275"/>
          <p14:tracePt t="1850" x="5834063" y="4514850"/>
          <p14:tracePt t="1858" x="5826125" y="4532313"/>
          <p14:tracePt t="1866" x="5797550" y="4559300"/>
          <p14:tracePt t="1875" x="5797550" y="4568825"/>
          <p14:tracePt t="1892" x="5780088" y="4595813"/>
          <p14:tracePt t="1898" x="5761038" y="4614863"/>
          <p14:tracePt t="1908" x="5753100" y="4624388"/>
          <p14:tracePt t="1914" x="5734050" y="4660900"/>
          <p14:tracePt t="1922" x="5716588" y="4678363"/>
          <p14:tracePt t="1930" x="5707063" y="4697413"/>
          <p14:tracePt t="1939" x="5697538" y="4705350"/>
          <p14:tracePt t="1946" x="5688013" y="4724400"/>
          <p14:tracePt t="1956" x="5680075" y="4741863"/>
          <p14:tracePt t="1962" x="5670550" y="4751388"/>
          <p14:tracePt t="1970" x="5661025" y="4778375"/>
          <p14:tracePt t="1978" x="5653088" y="4787900"/>
          <p14:tracePt t="1987" x="5634038" y="4814888"/>
          <p14:tracePt t="1994" x="5616575" y="4833938"/>
          <p14:tracePt t="2002" x="5597525" y="4851400"/>
          <p14:tracePt t="2010" x="5580063" y="4897438"/>
          <p14:tracePt t="2018" x="5570538" y="4906963"/>
          <p14:tracePt t="2026" x="5561013" y="4914900"/>
          <p14:tracePt t="2034" x="5534025" y="4943475"/>
          <p14:tracePt t="2042" x="5524500" y="4943475"/>
          <p14:tracePt t="2050" x="5514975" y="4960938"/>
          <p14:tracePt t="2059" x="5507038" y="4970463"/>
          <p14:tracePt t="2067" x="5487988" y="4987925"/>
          <p14:tracePt t="2075" x="5478463" y="4997450"/>
          <p14:tracePt t="2083" x="5478463" y="5006975"/>
          <p14:tracePt t="2091" x="5470525" y="5024438"/>
          <p14:tracePt t="2114" x="5461000" y="5033963"/>
          <p14:tracePt t="2122" x="5451475" y="5033963"/>
          <p14:tracePt t="2130" x="5434013" y="5053013"/>
          <p14:tracePt t="2139" x="5424488" y="5060950"/>
          <p14:tracePt t="2146" x="5405438" y="5089525"/>
          <p14:tracePt t="2155" x="5387975" y="5106988"/>
          <p14:tracePt t="2170" x="5378450" y="5126038"/>
          <p14:tracePt t="2178" x="5360988" y="5133975"/>
          <p14:tracePt t="2194" x="5351463" y="5143500"/>
          <p14:tracePt t="2202" x="5341938" y="5160963"/>
          <p14:tracePt t="2226" x="5334000" y="5170488"/>
          <p14:tracePt t="2259" x="5334000" y="5180013"/>
          <p14:tracePt t="2370" x="5324475" y="5189538"/>
          <p14:tracePt t="2378" x="5314950" y="5189538"/>
          <p14:tracePt t="2386" x="5278438" y="5189538"/>
          <p14:tracePt t="2403" x="5268913" y="5197475"/>
          <p14:tracePt t="2458" x="5260975" y="5197475"/>
          <p14:tracePt t="2466" x="5224463" y="5207000"/>
          <p14:tracePt t="2475" x="5178425" y="5233988"/>
          <p14:tracePt t="2482" x="5159375" y="5253038"/>
          <p14:tracePt t="2490" x="5105400" y="5262563"/>
          <p14:tracePt t="2498" x="5068888" y="5280025"/>
          <p14:tracePt t="2507" x="5041900" y="5316538"/>
          <p14:tracePt t="2515" x="4978400" y="5353050"/>
          <p14:tracePt t="2522" x="4941888" y="5372100"/>
          <p14:tracePt t="2530" x="4895850" y="5408613"/>
          <p14:tracePt t="2539" x="4859338" y="5426075"/>
          <p14:tracePt t="2546" x="4795838" y="5472113"/>
          <p14:tracePt t="2555" x="4759325" y="5481638"/>
          <p14:tracePt t="2562" x="4703763" y="5489575"/>
          <p14:tracePt t="2571" x="4686300" y="5508625"/>
          <p14:tracePt t="2579" x="4667250" y="5518150"/>
          <p14:tracePt t="2586" x="4659313" y="5518150"/>
          <p14:tracePt t="2603" x="4640263" y="5518150"/>
          <p14:tracePt t="2890" x="4630738" y="5453063"/>
          <p14:tracePt t="2898" x="4630738" y="5362575"/>
          <p14:tracePt t="2906" x="4630738" y="5270500"/>
          <p14:tracePt t="2914" x="4630738" y="5197475"/>
          <p14:tracePt t="2922" x="4649788" y="5133975"/>
          <p14:tracePt t="2930" x="4686300" y="5043488"/>
          <p14:tracePt t="2939" x="4713288" y="4979988"/>
          <p14:tracePt t="2946" x="4767263" y="4878388"/>
          <p14:tracePt t="2956" x="4822825" y="4814888"/>
          <p14:tracePt t="2962" x="4859338" y="4751388"/>
          <p14:tracePt t="2973" x="4895850" y="4705350"/>
          <p14:tracePt t="2978" x="4941888" y="4668838"/>
          <p14:tracePt t="2987" x="4949825" y="4660900"/>
          <p14:tracePt t="2994" x="4978400" y="4651375"/>
          <p14:tracePt t="3002" x="4995863" y="4632325"/>
          <p14:tracePt t="3026" x="5022850" y="4632325"/>
          <p14:tracePt t="3034" x="5032375" y="4632325"/>
          <p14:tracePt t="3042" x="5049838" y="4632325"/>
          <p14:tracePt t="3050" x="5086350" y="4632325"/>
          <p14:tracePt t="3058" x="5132388" y="4632325"/>
          <p14:tracePt t="3066" x="5159375" y="4641850"/>
          <p14:tracePt t="3074" x="5224463" y="4687888"/>
          <p14:tracePt t="3082" x="5287963" y="4741863"/>
          <p14:tracePt t="3091" x="5351463" y="4805363"/>
          <p14:tracePt t="3098" x="5461000" y="4897438"/>
          <p14:tracePt t="3107" x="5524500" y="4960938"/>
          <p14:tracePt t="3114" x="5597525" y="5043488"/>
          <p14:tracePt t="3122" x="5661025" y="5116513"/>
          <p14:tracePt t="3130" x="5697538" y="5180013"/>
          <p14:tracePt t="3139" x="5734050" y="5243513"/>
          <p14:tracePt t="3146" x="5753100" y="5280025"/>
          <p14:tracePt t="3155" x="5753100" y="5343525"/>
          <p14:tracePt t="3162" x="5753100" y="5380038"/>
          <p14:tracePt t="3170" x="5753100" y="5435600"/>
          <p14:tracePt t="3179" x="5753100" y="5481638"/>
          <p14:tracePt t="3187" x="5734050" y="5518150"/>
          <p14:tracePt t="3194" x="5707063" y="5554663"/>
          <p14:tracePt t="3202" x="5634038" y="5618163"/>
          <p14:tracePt t="3210" x="5561013" y="5645150"/>
          <p14:tracePt t="3218" x="5524500" y="5681663"/>
          <p14:tracePt t="3226" x="5451475" y="5699125"/>
          <p14:tracePt t="3235" x="5414963" y="5718175"/>
          <p14:tracePt t="3243" x="5405438" y="5718175"/>
          <p14:tracePt t="3251" x="5405438" y="5727700"/>
          <p14:tracePt t="3362" x="5397500" y="5727700"/>
          <p14:tracePt t="44725" x="5305425" y="5718175"/>
          <p14:tracePt t="44732" x="5195888" y="5562600"/>
          <p14:tracePt t="44739" x="5049838" y="5380038"/>
          <p14:tracePt t="44746" x="4895850" y="5207000"/>
          <p14:tracePt t="44754" x="4730750" y="5006975"/>
          <p14:tracePt t="44762" x="4530725" y="4824413"/>
          <p14:tracePt t="44770" x="4257675" y="4614863"/>
          <p14:tracePt t="44778" x="3919538" y="4395788"/>
          <p14:tracePt t="44786" x="3592513" y="4195763"/>
          <p14:tracePt t="44794" x="3354388" y="4086225"/>
          <p14:tracePt t="44802" x="3163888" y="3967163"/>
          <p14:tracePt t="44810" x="3027363" y="3857625"/>
          <p14:tracePt t="44818" x="2925763" y="3775075"/>
          <p14:tracePt t="44826" x="2871788" y="3675063"/>
          <p14:tracePt t="44837" x="2825750" y="3621088"/>
          <p14:tracePt t="44842" x="2771775" y="3575050"/>
          <p14:tracePt t="44851" x="2752725" y="3556000"/>
          <p14:tracePt t="44858" x="2744788" y="3548063"/>
          <p14:tracePt t="44866" x="2735263" y="3538538"/>
          <p14:tracePt t="45084" x="2716213" y="3511550"/>
          <p14:tracePt t="45091" x="2679700" y="3438525"/>
          <p14:tracePt t="45099" x="2643188" y="3338513"/>
          <p14:tracePt t="45106" x="2598738" y="3255963"/>
          <p14:tracePt t="45114" x="2562225" y="3182938"/>
          <p14:tracePt t="45122" x="2489200" y="3082925"/>
          <p14:tracePt t="45130" x="2433638" y="2963863"/>
          <p14:tracePt t="45139" x="2379663" y="2881313"/>
          <p14:tracePt t="45146" x="2306638" y="2781300"/>
          <p14:tracePt t="45154" x="2233613" y="2681288"/>
          <p14:tracePt t="45162" x="2179638" y="2598738"/>
          <p14:tracePt t="45171" x="2124075" y="2517775"/>
          <p14:tracePt t="45178" x="2070100" y="2444750"/>
          <p14:tracePt t="45186" x="2033588" y="2398713"/>
          <p14:tracePt t="45194" x="1978025" y="2335213"/>
          <p14:tracePt t="45203" x="1941513" y="2270125"/>
          <p14:tracePt t="45210" x="1924050" y="2262188"/>
          <p14:tracePt t="45219" x="1878013" y="2197100"/>
          <p14:tracePt t="45226" x="1860550" y="2179638"/>
          <p14:tracePt t="45235" x="1824038" y="2160588"/>
          <p14:tracePt t="45242" x="1804988" y="2152650"/>
          <p14:tracePt t="45251" x="1787525" y="2152650"/>
          <p14:tracePt t="45258" x="1778000" y="2143125"/>
          <p14:tracePt t="45684" x="1768475" y="2116138"/>
          <p14:tracePt t="45692" x="1741488" y="2097088"/>
          <p14:tracePt t="45700" x="1722438" y="2079625"/>
          <p14:tracePt t="45708" x="1677988" y="2016125"/>
          <p14:tracePt t="45715" x="1658938" y="1997075"/>
          <p14:tracePt t="45723" x="1641475" y="1970088"/>
          <p14:tracePt t="45730" x="1612900" y="1951038"/>
          <p14:tracePt t="45738" x="1604963" y="1906588"/>
          <p14:tracePt t="45746" x="1585913" y="1887538"/>
          <p14:tracePt t="45754" x="1568450" y="1860550"/>
          <p14:tracePt t="45770" x="1558925" y="1851025"/>
          <p14:tracePt t="45778" x="1558925" y="1833563"/>
          <p14:tracePt t="45786" x="1541463" y="1814513"/>
          <p14:tracePt t="45810" x="1531938" y="1804988"/>
          <p14:tracePt t="47019" x="1531938" y="1814513"/>
          <p14:tracePt t="47084" x="1531938" y="1824038"/>
          <p14:tracePt t="47108" x="1541463" y="1851025"/>
          <p14:tracePt t="47116" x="1549400" y="1870075"/>
          <p14:tracePt t="47124" x="1568450" y="1878013"/>
          <p14:tracePt t="47132" x="1595438" y="1914525"/>
          <p14:tracePt t="47139" x="1641475" y="1924050"/>
          <p14:tracePt t="47146" x="1704975" y="1960563"/>
          <p14:tracePt t="47154" x="1787525" y="1979613"/>
          <p14:tracePt t="47162" x="1878013" y="1987550"/>
          <p14:tracePt t="47170" x="1968500" y="1987550"/>
          <p14:tracePt t="47179" x="1997075" y="1997075"/>
          <p14:tracePt t="47186" x="2051050" y="1997075"/>
          <p14:tracePt t="47195" x="2106613" y="1997075"/>
          <p14:tracePt t="47202" x="2124075" y="1997075"/>
          <p14:tracePt t="47211" x="2133600" y="1997075"/>
          <p14:tracePt t="47452" x="2143125" y="1987550"/>
          <p14:tracePt t="47459" x="2143125" y="1970088"/>
          <p14:tracePt t="47468" x="2143125" y="1933575"/>
          <p14:tracePt t="47475" x="2143125" y="1906588"/>
          <p14:tracePt t="47483" x="2143125" y="1870075"/>
          <p14:tracePt t="47491" x="2143125" y="1833563"/>
          <p14:tracePt t="47499" x="2143125" y="1814513"/>
          <p14:tracePt t="47507" x="2143125" y="1778000"/>
          <p14:tracePt t="47515" x="2143125" y="1741488"/>
          <p14:tracePt t="48147" x="2160588" y="1741488"/>
          <p14:tracePt t="48155" x="2187575" y="1731963"/>
          <p14:tracePt t="48163" x="2233613" y="1724025"/>
          <p14:tracePt t="48171" x="2260600" y="1714500"/>
          <p14:tracePt t="48179" x="2270125" y="1704975"/>
          <p14:tracePt t="48191" x="2287588" y="1697038"/>
          <p14:tracePt t="48195" x="2297113" y="1687513"/>
          <p14:tracePt t="48476" x="2306638" y="1687513"/>
          <p14:tracePt t="48484" x="2297113" y="1704975"/>
          <p14:tracePt t="48490" x="2287588" y="1724025"/>
          <p14:tracePt t="48498" x="2270125" y="1741488"/>
          <p14:tracePt t="48506" x="2260600" y="1751013"/>
          <p14:tracePt t="48835" x="2251075" y="1760538"/>
          <p14:tracePt t="48842" x="2233613" y="1787525"/>
          <p14:tracePt t="48851" x="2214563" y="1814513"/>
          <p14:tracePt t="48858" x="2187575" y="1841500"/>
          <p14:tracePt t="48866" x="2170113" y="1878013"/>
          <p14:tracePt t="48874" x="2151063" y="1897063"/>
          <p14:tracePt t="48882" x="2143125" y="1914525"/>
          <p14:tracePt t="48904" x="2124075" y="1943100"/>
          <p14:tracePt t="49044" x="2106613" y="1914525"/>
          <p14:tracePt t="49054" x="2097088" y="1906588"/>
          <p14:tracePt t="49059" x="2070100" y="1878013"/>
          <p14:tracePt t="49066" x="2060575" y="1860550"/>
          <p14:tracePt t="49075" x="2051050" y="1841500"/>
          <p14:tracePt t="49083" x="2033588" y="1824038"/>
          <p14:tracePt t="49115" x="2024063" y="1814513"/>
          <p14:tracePt t="49532" x="2041525" y="1814513"/>
          <p14:tracePt t="49538" x="2070100" y="1814513"/>
          <p14:tracePt t="49547" x="2106613" y="1814513"/>
          <p14:tracePt t="49554" x="2124075" y="1814513"/>
          <p14:tracePt t="49563" x="2133600" y="1814513"/>
          <p14:tracePt t="49570" x="2143125" y="1814513"/>
          <p14:tracePt t="49755" x="2143125" y="1797050"/>
          <p14:tracePt t="49796" x="2143125" y="1787525"/>
          <p14:tracePt t="49947" x="2143125" y="1778000"/>
          <p14:tracePt t="49989" x="2143125" y="1768475"/>
          <p14:tracePt t="50003" x="2143125" y="1760538"/>
          <p14:tracePt t="50747" x="2143125" y="1751013"/>
          <p14:tracePt t="50757" x="2106613" y="1760538"/>
          <p14:tracePt t="50762" x="2078038" y="1760538"/>
          <p14:tracePt t="50794" x="2070100" y="1760538"/>
          <p14:tracePt t="50906" x="2060575" y="1760538"/>
          <p14:tracePt t="50914" x="2033588" y="1760538"/>
          <p14:tracePt t="50922" x="2024063" y="1760538"/>
          <p14:tracePt t="50931" x="1997075" y="1760538"/>
          <p14:tracePt t="50946" x="1987550" y="1760538"/>
          <p14:tracePt t="51066" x="1978025" y="1760538"/>
          <p14:tracePt t="51074" x="1951038" y="1768475"/>
          <p14:tracePt t="51082" x="1941513" y="1768475"/>
          <p14:tracePt t="51090" x="1931988" y="1768475"/>
          <p14:tracePt t="51098" x="1905000" y="1787525"/>
          <p14:tracePt t="51114" x="1895475" y="1787525"/>
          <p14:tracePt t="51130" x="1878013" y="1787525"/>
          <p14:tracePt t="51138" x="1868488" y="1787525"/>
          <p14:tracePt t="51146" x="1860550" y="1787525"/>
          <p14:tracePt t="51162" x="1841500" y="1797050"/>
          <p14:tracePt t="51170" x="1831975" y="1797050"/>
          <p14:tracePt t="51178" x="1824038" y="1797050"/>
          <p14:tracePt t="51186" x="1787525" y="1797050"/>
          <p14:tracePt t="51194" x="1758950" y="1797050"/>
          <p14:tracePt t="51202" x="1731963" y="1804988"/>
          <p14:tracePt t="51210" x="1722438" y="1804988"/>
          <p14:tracePt t="51218" x="1695450" y="1814513"/>
          <p14:tracePt t="51226" x="1668463" y="1833563"/>
          <p14:tracePt t="51236" x="1649413" y="1833563"/>
          <p14:tracePt t="51242" x="1641475" y="1833563"/>
          <p14:tracePt t="51253" x="1631950" y="1833563"/>
          <p14:tracePt t="51258" x="1622425" y="1833563"/>
          <p14:tracePt t="51427" x="1604963" y="1833563"/>
          <p14:tracePt t="51436" x="1604963" y="1841500"/>
          <p14:tracePt t="51450" x="1595438" y="1841500"/>
          <p14:tracePt t="51459" x="1585913" y="1851025"/>
          <p14:tracePt t="51466" x="1568450" y="1851025"/>
          <p14:tracePt t="51661" x="1558925" y="1860550"/>
          <p14:tracePt t="51674" x="1568450" y="1860550"/>
          <p14:tracePt t="51682" x="1576388" y="1860550"/>
          <p14:tracePt t="51690" x="1595438" y="1860550"/>
          <p14:tracePt t="51698" x="1604963" y="1860550"/>
          <p14:tracePt t="52388" x="1622425" y="1860550"/>
          <p14:tracePt t="52396" x="1641475" y="1860550"/>
          <p14:tracePt t="52403" x="1658938" y="1841500"/>
          <p14:tracePt t="52410" x="1677988" y="1824038"/>
          <p14:tracePt t="52418" x="1704975" y="1804988"/>
          <p14:tracePt t="52426" x="1722438" y="1787525"/>
          <p14:tracePt t="52434" x="1731963" y="1778000"/>
          <p14:tracePt t="52442" x="1741488" y="1768475"/>
          <p14:tracePt t="52450" x="1758950" y="1760538"/>
          <p14:tracePt t="52470" x="1787525" y="1741488"/>
          <p14:tracePt t="52486" x="1787525" y="1731963"/>
          <p14:tracePt t="52508" x="1795463" y="1724025"/>
          <p14:tracePt t="52540" x="1804988" y="1724025"/>
          <p14:tracePt t="52572" x="1814513" y="1724025"/>
          <p14:tracePt t="52578" x="1841500" y="1704975"/>
          <p14:tracePt t="52586" x="1860550" y="1704975"/>
          <p14:tracePt t="52594" x="1878013" y="1704975"/>
          <p14:tracePt t="52602" x="1905000" y="1704975"/>
          <p14:tracePt t="52610" x="1924050" y="1697038"/>
          <p14:tracePt t="52618" x="1951038" y="1697038"/>
          <p14:tracePt t="52626" x="1960563" y="1697038"/>
          <p14:tracePt t="52635" x="1968500" y="1697038"/>
          <p14:tracePt t="52642" x="1987550" y="1697038"/>
          <p14:tracePt t="52690" x="1997075" y="1697038"/>
          <p14:tracePt t="52700" x="2005013" y="1697038"/>
          <p14:tracePt t="52707" x="2051050" y="1697038"/>
          <p14:tracePt t="52714" x="2106613" y="1697038"/>
          <p14:tracePt t="52722" x="2143125" y="1697038"/>
          <p14:tracePt t="52731" x="2160588" y="1697038"/>
          <p14:tracePt t="52738" x="2197100" y="1697038"/>
          <p14:tracePt t="52746" x="2206625" y="1697038"/>
          <p14:tracePt t="52754" x="2224088" y="1697038"/>
          <p14:tracePt t="52762" x="2233613" y="1697038"/>
          <p14:tracePt t="52772" x="2243138" y="1697038"/>
          <p14:tracePt t="52779" x="2251075" y="1697038"/>
          <p14:tracePt t="52794" x="2260600" y="1697038"/>
          <p14:tracePt t="53210" x="2260600" y="1704975"/>
          <p14:tracePt t="53226" x="2260600" y="1724025"/>
          <p14:tracePt t="53842" x="2260600" y="1704975"/>
          <p14:tracePt t="53850" x="2260600" y="1697038"/>
          <p14:tracePt t="53858" x="2260600" y="1687513"/>
          <p14:tracePt t="53867" x="2260600" y="1660525"/>
          <p14:tracePt t="53874" x="2260600" y="1641475"/>
          <p14:tracePt t="53884" x="2260600" y="1631950"/>
          <p14:tracePt t="53901" x="2260600" y="1614488"/>
          <p14:tracePt t="53906" x="2260600" y="1595438"/>
          <p14:tracePt t="53922" x="2260600" y="1577975"/>
          <p14:tracePt t="53930" x="2260600" y="1568450"/>
          <p14:tracePt t="53939" x="2251075" y="1558925"/>
          <p14:tracePt t="53946" x="2243138" y="1550988"/>
          <p14:tracePt t="54004" x="2243138" y="1541463"/>
          <p14:tracePt t="54021" x="2243138" y="1522413"/>
          <p14:tracePt t="54037" x="2243138" y="1514475"/>
          <p14:tracePt t="54043" x="2233613" y="1495425"/>
          <p14:tracePt t="54051" x="2233613" y="1485900"/>
          <p14:tracePt t="54058" x="2233613" y="1477963"/>
          <p14:tracePt t="54067" x="2224088" y="1468438"/>
          <p14:tracePt t="54082" x="2224088" y="1458913"/>
          <p14:tracePt t="54090" x="2214563" y="1431925"/>
          <p14:tracePt t="54138" x="2214563" y="1422400"/>
          <p14:tracePt t="54146" x="2214563" y="1412875"/>
          <p14:tracePt t="54154" x="2214563" y="1404938"/>
          <p14:tracePt t="54163" x="2206625" y="1395413"/>
          <p14:tracePt t="54509" x="2206625" y="1404938"/>
          <p14:tracePt t="54516" x="2206625" y="1431925"/>
          <p14:tracePt t="54522" x="2206625" y="1458913"/>
          <p14:tracePt t="54530" x="2206625" y="1495425"/>
          <p14:tracePt t="54538" x="2206625" y="1514475"/>
          <p14:tracePt t="54546" x="2206625" y="1522413"/>
          <p14:tracePt t="54554" x="2206625" y="1531938"/>
          <p14:tracePt t="54562" x="2206625" y="1541463"/>
          <p14:tracePt t="55132" x="2206625" y="1550988"/>
          <p14:tracePt t="56070" x="2206625" y="1568450"/>
          <p14:tracePt t="56124" x="2206625" y="1587500"/>
          <p14:tracePt t="56148" x="2197100" y="1595438"/>
          <p14:tracePt t="56244" x="2197100" y="1604963"/>
          <p14:tracePt t="56260" x="2197100" y="1614488"/>
          <p14:tracePt t="56277" x="2197100" y="1624013"/>
          <p14:tracePt t="56667" x="2187575" y="1614488"/>
          <p14:tracePt t="56682" x="2179638" y="1587500"/>
          <p14:tracePt t="56706" x="2170113" y="1568450"/>
          <p14:tracePt t="56722" x="2160588" y="1558925"/>
          <p14:tracePt t="56746" x="2143125" y="1541463"/>
          <p14:tracePt t="56754" x="2133600" y="1531938"/>
          <p14:tracePt t="56763" x="2114550" y="1522413"/>
          <p14:tracePt t="56771" x="2106613" y="1522413"/>
          <p14:tracePt t="56778" x="2106613" y="1514475"/>
          <p14:tracePt t="56786" x="2060575" y="1485900"/>
          <p14:tracePt t="56794" x="2041525" y="1477963"/>
          <p14:tracePt t="56802" x="2014538" y="1468438"/>
          <p14:tracePt t="56810" x="1987550" y="1468438"/>
          <p14:tracePt t="56818" x="1968500" y="1449388"/>
          <p14:tracePt t="56826" x="1951038" y="1441450"/>
          <p14:tracePt t="56834" x="1931988" y="1441450"/>
          <p14:tracePt t="56842" x="1924050" y="1431925"/>
          <p14:tracePt t="56858" x="1914525" y="1431925"/>
          <p14:tracePt t="56874" x="1887538" y="1422400"/>
          <p14:tracePt t="57083" x="1878013" y="1422400"/>
          <p14:tracePt t="57090" x="1804988" y="1422400"/>
          <p14:tracePt t="57098" x="1714500" y="1422400"/>
          <p14:tracePt t="57106" x="1641475" y="1422400"/>
          <p14:tracePt t="57115" x="1585913" y="1422400"/>
          <p14:tracePt t="57122" x="1522413" y="1422400"/>
          <p14:tracePt t="57131" x="1468438" y="1422400"/>
          <p14:tracePt t="57139" x="1439863" y="1422400"/>
          <p14:tracePt t="57146" x="1431925" y="1422400"/>
          <p14:tracePt t="57154" x="1422400" y="1422400"/>
          <p14:tracePt t="57490" x="1385888" y="1422400"/>
          <p14:tracePt t="57498" x="1376363" y="1441450"/>
          <p14:tracePt t="57506" x="1376363" y="1449388"/>
          <p14:tracePt t="57514" x="1366838" y="1477963"/>
          <p14:tracePt t="57522" x="1358900" y="1495425"/>
          <p14:tracePt t="57530" x="1358900" y="1504950"/>
          <p14:tracePt t="57539" x="1349375" y="1531938"/>
          <p14:tracePt t="57555" x="1339850" y="1541463"/>
          <p14:tracePt t="58012" x="1339850" y="1568450"/>
          <p14:tracePt t="58019" x="1330325" y="1577975"/>
          <p14:tracePt t="58028" x="1322388" y="1604963"/>
          <p14:tracePt t="58036" x="1322388" y="1614488"/>
          <p14:tracePt t="58044" x="1322388" y="1624013"/>
          <p14:tracePt t="58053" x="1303338" y="1641475"/>
          <p14:tracePt t="58502" x="1285875" y="1697038"/>
          <p14:tracePt t="58509" x="1249363" y="1741488"/>
          <p14:tracePt t="58516" x="1239838" y="1760538"/>
          <p14:tracePt t="58524" x="1230313" y="1804988"/>
          <p14:tracePt t="58531" x="1222375" y="1824038"/>
          <p14:tracePt t="58539" x="1203325" y="1860550"/>
          <p14:tracePt t="58547" x="1193800" y="1878013"/>
          <p14:tracePt t="58554" x="1185863" y="1914525"/>
          <p14:tracePt t="58563" x="1185863" y="1933575"/>
          <p14:tracePt t="58571" x="1185863" y="1960563"/>
          <p14:tracePt t="58578" x="1185863" y="1979613"/>
          <p14:tracePt t="58586" x="1185863" y="1997075"/>
          <p14:tracePt t="58594" x="1176338" y="2016125"/>
          <p14:tracePt t="58626" x="1176338" y="2024063"/>
          <p14:tracePt t="58676" x="1176338" y="2033588"/>
          <p14:tracePt t="58689" x="1176338" y="2043113"/>
          <p14:tracePt t="58692" x="1176338" y="2052638"/>
          <p14:tracePt t="58702" x="1176338" y="2079625"/>
          <p14:tracePt t="58707" x="1176338" y="2097088"/>
          <p14:tracePt t="58716" x="1176338" y="2125663"/>
          <p14:tracePt t="58724" x="1176338" y="2143125"/>
          <p14:tracePt t="58732" x="1176338" y="2170113"/>
          <p14:tracePt t="58740" x="1193800" y="2206625"/>
          <p14:tracePt t="58747" x="1193800" y="2233613"/>
          <p14:tracePt t="58756" x="1203325" y="2252663"/>
          <p14:tracePt t="58763" x="1212850" y="2279650"/>
          <p14:tracePt t="58772" x="1212850" y="2298700"/>
          <p14:tracePt t="58779" x="1222375" y="2325688"/>
          <p14:tracePt t="58788" x="1239838" y="2352675"/>
          <p14:tracePt t="58794" x="1249363" y="2371725"/>
          <p14:tracePt t="58810" x="1258888" y="2379663"/>
          <p14:tracePt t="58834" x="1258888" y="2389188"/>
          <p14:tracePt t="58898" x="1258888" y="2408238"/>
          <p14:tracePt t="58907" x="1258888" y="2416175"/>
          <p14:tracePt t="58914" x="1258888" y="2425700"/>
          <p14:tracePt t="58922" x="1258888" y="2435225"/>
          <p14:tracePt t="58940" x="1258888" y="2444750"/>
          <p14:tracePt t="58947" x="1266825" y="2452688"/>
          <p14:tracePt t="58956" x="1266825" y="2462213"/>
          <p14:tracePt t="58970" x="1266825" y="2471738"/>
          <p14:tracePt t="58978" x="1276350" y="2498725"/>
          <p14:tracePt t="59515" x="1276350" y="2489200"/>
          <p14:tracePt t="59523" x="1276350" y="2462213"/>
          <p14:tracePt t="59532" x="1276350" y="2444750"/>
          <p14:tracePt t="59540" x="1276350" y="2425700"/>
          <p14:tracePt t="59548" x="1266825" y="2408238"/>
          <p14:tracePt t="59564" x="1266825" y="2379663"/>
          <p14:tracePt t="59573" x="1266825" y="2371725"/>
          <p14:tracePt t="59591" x="1266825" y="2362200"/>
          <p14:tracePt t="59594" x="1266825" y="2352675"/>
          <p14:tracePt t="59603" x="1258888" y="2343150"/>
          <p14:tracePt t="60764" x="1249363" y="2343150"/>
          <p14:tracePt t="60786" x="1249363" y="2352675"/>
          <p14:tracePt t="60794" x="1249363" y="2362200"/>
          <p14:tracePt t="60810" x="1249363" y="2371725"/>
          <p14:tracePt t="60818" x="1285875" y="2371725"/>
          <p14:tracePt t="60826" x="1322388" y="2371725"/>
          <p14:tracePt t="60834" x="1339850" y="2371725"/>
          <p14:tracePt t="60842" x="1385888" y="2371725"/>
          <p14:tracePt t="60850" x="1422400" y="2371725"/>
          <p14:tracePt t="60858" x="1449388" y="2371725"/>
          <p14:tracePt t="60866" x="1476375" y="2371725"/>
          <p14:tracePt t="60874" x="1495425" y="2371725"/>
          <p14:tracePt t="60883" x="1512888" y="2371725"/>
          <p14:tracePt t="61292" x="1522413" y="2371725"/>
          <p14:tracePt t="61300" x="1531938" y="2371725"/>
          <p14:tracePt t="61316" x="1541463" y="2371725"/>
          <p14:tracePt t="61324" x="1558925" y="2371725"/>
          <p14:tracePt t="61332" x="1568450" y="2371725"/>
          <p14:tracePt t="61355" x="1576388" y="2371725"/>
          <p14:tracePt t="61865" x="1585913" y="2379663"/>
          <p14:tracePt t="61869" x="1595438" y="2389188"/>
          <p14:tracePt t="61906" x="1622425" y="2416175"/>
          <p14:tracePt t="61914" x="1649413" y="2416175"/>
          <p14:tracePt t="61922" x="1668463" y="2416175"/>
          <p14:tracePt t="61930" x="1695450" y="2416175"/>
          <p14:tracePt t="61938" x="1714500" y="2416175"/>
          <p14:tracePt t="61946" x="1731963" y="2416175"/>
          <p14:tracePt t="61955" x="1741488" y="2416175"/>
          <p14:tracePt t="61962" x="1751013" y="2416175"/>
          <p14:tracePt t="62018" x="1758950" y="2416175"/>
          <p14:tracePt t="62026" x="1831975" y="2416175"/>
          <p14:tracePt t="62034" x="1924050" y="2416175"/>
          <p14:tracePt t="62042" x="2087563" y="2416175"/>
          <p14:tracePt t="62051" x="2251075" y="2416175"/>
          <p14:tracePt t="62058" x="2425700" y="2416175"/>
          <p14:tracePt t="62067" x="2570163" y="2416175"/>
          <p14:tracePt t="62074" x="2698750" y="2416175"/>
          <p14:tracePt t="62084" x="2808288" y="2416175"/>
          <p14:tracePt t="62090" x="2871788" y="2416175"/>
          <p14:tracePt t="62099" x="2908300" y="2416175"/>
          <p14:tracePt t="62106" x="2917825" y="2416175"/>
          <p14:tracePt t="62380" x="2908300" y="2416175"/>
          <p14:tracePt t="62388" x="2898775" y="2416175"/>
          <p14:tracePt t="62396" x="2862263" y="2416175"/>
          <p14:tracePt t="62404" x="2844800" y="2408238"/>
          <p14:tracePt t="62410" x="2817813" y="2408238"/>
          <p14:tracePt t="62418" x="2798763" y="2398713"/>
          <p14:tracePt t="62426" x="2781300" y="2389188"/>
          <p14:tracePt t="62434" x="2762250" y="2362200"/>
          <p14:tracePt t="62451" x="2752725" y="2362200"/>
          <p14:tracePt t="62458" x="2735263" y="2362200"/>
          <p14:tracePt t="62467" x="2725738" y="2352675"/>
          <p14:tracePt t="62474" x="2716213" y="2352675"/>
          <p14:tracePt t="62483" x="2708275" y="2352675"/>
          <p14:tracePt t="62490" x="2689225" y="2343150"/>
          <p14:tracePt t="62506" x="2671763" y="2343150"/>
          <p14:tracePt t="62514" x="2652713" y="2343150"/>
          <p14:tracePt t="62522" x="2643188" y="2343150"/>
          <p14:tracePt t="62530" x="2625725" y="2343150"/>
          <p14:tracePt t="62539" x="2606675" y="2343150"/>
          <p14:tracePt t="62546" x="2589213" y="2343150"/>
          <p14:tracePt t="62555" x="2579688" y="2343150"/>
          <p14:tracePt t="62571" x="2570163" y="2343150"/>
          <p14:tracePt t="62587" x="2562225" y="2343150"/>
          <p14:tracePt t="62676" x="2552700" y="2343150"/>
          <p14:tracePt t="62685" x="2543175" y="2335213"/>
          <p14:tracePt t="62692" x="2533650" y="2325688"/>
          <p14:tracePt t="62701" x="2516188" y="2325688"/>
          <p14:tracePt t="62707" x="2506663" y="2325688"/>
          <p14:tracePt t="62717" x="2506663" y="2316163"/>
          <p14:tracePt t="62723" x="2479675" y="2316163"/>
          <p14:tracePt t="62731" x="2470150" y="2316163"/>
          <p14:tracePt t="62739" x="2433638" y="2316163"/>
          <p14:tracePt t="62746" x="2416175" y="2316163"/>
          <p14:tracePt t="62754" x="2389188" y="2306638"/>
          <p14:tracePt t="62762" x="2360613" y="2306638"/>
          <p14:tracePt t="62770" x="2324100" y="2306638"/>
          <p14:tracePt t="62778" x="2316163" y="2298700"/>
          <p14:tracePt t="62787" x="2306638" y="2298700"/>
          <p14:tracePt t="62795" x="2287588" y="2298700"/>
          <p14:tracePt t="62805" x="2279650" y="2298700"/>
          <p14:tracePt t="62890" x="2270125" y="2289175"/>
          <p14:tracePt t="63147" x="2260600" y="2289175"/>
          <p14:tracePt t="63666" x="2251075" y="2279650"/>
          <p14:tracePt t="63674" x="2233613" y="2262188"/>
          <p14:tracePt t="63683" x="2233613" y="2243138"/>
          <p14:tracePt t="63691" x="2233613" y="2225675"/>
          <p14:tracePt t="63699" x="2233613" y="2197100"/>
          <p14:tracePt t="63709" x="2224088" y="2179638"/>
          <p14:tracePt t="63714" x="2224088" y="2160588"/>
          <p14:tracePt t="63722" x="2206625" y="2143125"/>
          <p14:tracePt t="63730" x="2206625" y="2133600"/>
          <p14:tracePt t="63747" x="2197100" y="2116138"/>
          <p14:tracePt t="63755" x="2197100" y="2106613"/>
          <p14:tracePt t="63762" x="2197100" y="2097088"/>
          <p14:tracePt t="63778" x="2187575" y="2089150"/>
          <p14:tracePt t="63910" x="2151063" y="2060575"/>
          <p14:tracePt t="63917" x="2124075" y="2043113"/>
          <p14:tracePt t="63925" x="2087563" y="2033588"/>
          <p14:tracePt t="63931" x="2051050" y="1997075"/>
          <p14:tracePt t="63938" x="2014538" y="1987550"/>
          <p14:tracePt t="63946" x="1997075" y="1987550"/>
          <p14:tracePt t="63955" x="1987550" y="1979613"/>
          <p14:tracePt t="63963" x="1978025" y="1979613"/>
          <p14:tracePt t="63970" x="1960563" y="1970088"/>
          <p14:tracePt t="64139" x="1951038" y="1960563"/>
          <p14:tracePt t="64162" x="1914525" y="1960563"/>
          <p14:tracePt t="64170" x="1860550" y="1951038"/>
          <p14:tracePt t="64179" x="1778000" y="1943100"/>
          <p14:tracePt t="64187" x="1722438" y="1943100"/>
          <p14:tracePt t="64194" x="1668463" y="1924050"/>
          <p14:tracePt t="64202" x="1604963" y="1924050"/>
          <p14:tracePt t="64210" x="1531938" y="1897063"/>
          <p14:tracePt t="64219" x="1485900" y="1897063"/>
          <p14:tracePt t="64226" x="1403350" y="1897063"/>
          <p14:tracePt t="64234" x="1349375" y="1897063"/>
          <p14:tracePt t="64242" x="1322388" y="1897063"/>
          <p14:tracePt t="64250" x="1276350" y="1897063"/>
          <p14:tracePt t="64258" x="1266825" y="1897063"/>
          <p14:tracePt t="64266" x="1249363" y="1897063"/>
          <p14:tracePt t="64604" x="1239838" y="1897063"/>
          <p14:tracePt t="64611" x="1222375" y="1897063"/>
          <p14:tracePt t="64618" x="1222375" y="1906588"/>
          <p14:tracePt t="64626" x="1222375" y="1933575"/>
          <p14:tracePt t="64634" x="1222375" y="1951038"/>
          <p14:tracePt t="64642" x="1222375" y="1970088"/>
          <p14:tracePt t="64650" x="1222375" y="1987550"/>
          <p14:tracePt t="64658" x="1222375" y="2016125"/>
          <p14:tracePt t="64666" x="1222375" y="2024063"/>
          <p14:tracePt t="64675" x="1222375" y="2043113"/>
          <p14:tracePt t="64691" x="1222375" y="2060575"/>
          <p14:tracePt t="65890" x="1222375" y="2079625"/>
          <p14:tracePt t="65900" x="1222375" y="2106613"/>
          <p14:tracePt t="65906" x="1239838" y="2133600"/>
          <p14:tracePt t="65914" x="1330325" y="2133600"/>
          <p14:tracePt t="65922" x="1395413" y="2152650"/>
          <p14:tracePt t="65930" x="1485900" y="2179638"/>
          <p14:tracePt t="65938" x="1549400" y="2179638"/>
          <p14:tracePt t="65946" x="1576388" y="2179638"/>
          <p14:tracePt t="65954" x="1631950" y="2179638"/>
          <p14:tracePt t="65962" x="1685925" y="2179638"/>
          <p14:tracePt t="65972" x="1722438" y="2179638"/>
          <p14:tracePt t="65978" x="1758950" y="2179638"/>
          <p14:tracePt t="66244" x="1768475" y="2179638"/>
          <p14:tracePt t="66251" x="1778000" y="2179638"/>
          <p14:tracePt t="66260" x="1831975" y="2152650"/>
          <p14:tracePt t="66268" x="1851025" y="2125663"/>
          <p14:tracePt t="66275" x="1895475" y="2079625"/>
          <p14:tracePt t="66284" x="1931988" y="2060575"/>
          <p14:tracePt t="66290" x="1951038" y="2024063"/>
          <p14:tracePt t="66300" x="1978025" y="2006600"/>
          <p14:tracePt t="66306" x="1987550" y="1997075"/>
          <p14:tracePt t="66316" x="1997075" y="1979613"/>
          <p14:tracePt t="66322" x="2014538" y="1960563"/>
          <p14:tracePt t="66339" x="2024063" y="1933575"/>
          <p14:tracePt t="66354" x="2024063" y="1924050"/>
          <p14:tracePt t="66370" x="2033588" y="1914525"/>
          <p14:tracePt t="66387" x="2033588" y="1897063"/>
          <p14:tracePt t="66468" x="2033588" y="1887538"/>
          <p14:tracePt t="66476" x="2033588" y="1878013"/>
          <p14:tracePt t="66484" x="2033588" y="1860550"/>
          <p14:tracePt t="66492" x="2041525" y="1851025"/>
          <p14:tracePt t="66502" x="2051050" y="1833563"/>
          <p14:tracePt t="66508" x="2060575" y="1824038"/>
          <p14:tracePt t="66517" x="2060575" y="1814513"/>
          <p14:tracePt t="66523" x="2060575" y="1804988"/>
          <p14:tracePt t="66598" x="2060575" y="1797050"/>
          <p14:tracePt t="67221" x="2060575" y="1778000"/>
          <p14:tracePt t="69612" x="2060575" y="1768475"/>
          <p14:tracePt t="69642" x="2060575" y="1760538"/>
          <p14:tracePt t="69731" x="2060575" y="1741488"/>
          <p14:tracePt t="70221" x="2070100" y="1741488"/>
          <p14:tracePt t="70228" x="2124075" y="1741488"/>
          <p14:tracePt t="70237" x="2224088" y="1741488"/>
          <p14:tracePt t="70244" x="2333625" y="1741488"/>
          <p14:tracePt t="70251" x="2443163" y="1741488"/>
          <p14:tracePt t="70260" x="2533650" y="1741488"/>
          <p14:tracePt t="70268" x="2589213" y="1741488"/>
          <p14:tracePt t="70275" x="2643188" y="1741488"/>
          <p14:tracePt t="70283" x="2689225" y="1741488"/>
          <p14:tracePt t="70291" x="2716213" y="1741488"/>
          <p14:tracePt t="70300" x="2735263" y="1741488"/>
          <p14:tracePt t="70309" x="2762250" y="1741488"/>
          <p14:tracePt t="70321" x="2771775" y="1741488"/>
          <p14:tracePt t="70324" x="2781300" y="1741488"/>
          <p14:tracePt t="70755" x="2781300" y="1731963"/>
          <p14:tracePt t="70794" x="2781300" y="1724025"/>
          <p14:tracePt t="71212" x="2781300" y="1714500"/>
          <p14:tracePt t="71222" x="2762250" y="1714500"/>
          <p14:tracePt t="71226" x="2708275" y="1714500"/>
          <p14:tracePt t="71235" x="2679700" y="1714500"/>
          <p14:tracePt t="71242" x="2662238" y="1714500"/>
          <p14:tracePt t="71250" x="2625725" y="1714500"/>
          <p14:tracePt t="71258" x="2606675" y="1714500"/>
          <p14:tracePt t="71274" x="2579688" y="1704975"/>
          <p14:tracePt t="71570" x="2543175" y="1704975"/>
          <p14:tracePt t="71578" x="2489200" y="1704975"/>
          <p14:tracePt t="71586" x="2416175" y="1704975"/>
          <p14:tracePt t="71594" x="2333625" y="1704975"/>
          <p14:tracePt t="71603" x="2297113" y="1704975"/>
          <p14:tracePt t="71610" x="2251075" y="1704975"/>
          <p14:tracePt t="71624" x="2233613" y="1704975"/>
          <p14:tracePt t="71635" x="2214563" y="1704975"/>
          <p14:tracePt t="72667" x="2206625" y="1724025"/>
          <p14:tracePt t="72674" x="2206625" y="1731963"/>
          <p14:tracePt t="72682" x="2206625" y="1741488"/>
          <p14:tracePt t="72691" x="2197100" y="1751013"/>
          <p14:tracePt t="72702" x="2197100" y="1760538"/>
          <p14:tracePt t="72707" x="2197100" y="1778000"/>
          <p14:tracePt t="72717" x="2197100" y="1797050"/>
          <p14:tracePt t="72725" x="2187575" y="1804988"/>
          <p14:tracePt t="72732" x="2187575" y="1814513"/>
          <p14:tracePt t="72741" x="2187575" y="1824038"/>
          <p14:tracePt t="72746" x="2187575" y="1833563"/>
          <p14:tracePt t="72754" x="2187575" y="1851025"/>
          <p14:tracePt t="72762" x="2187575" y="1878013"/>
          <p14:tracePt t="72770" x="2187575" y="1897063"/>
          <p14:tracePt t="72778" x="2187575" y="1943100"/>
          <p14:tracePt t="72786" x="2187575" y="1951038"/>
          <p14:tracePt t="72796" x="2187575" y="1987550"/>
          <p14:tracePt t="72804" x="2187575" y="2006600"/>
          <p14:tracePt t="72812" x="2187575" y="2033588"/>
          <p14:tracePt t="72820" x="2187575" y="2052638"/>
          <p14:tracePt t="72827" x="2187575" y="2070100"/>
          <p14:tracePt t="72836" x="2187575" y="2079625"/>
          <p14:tracePt t="72844" x="2187575" y="2089150"/>
          <p14:tracePt t="72858" x="2187575" y="2106613"/>
          <p14:tracePt t="72885" x="2187575" y="2116138"/>
          <p14:tracePt t="73115" x="2187575" y="2125663"/>
          <p14:tracePt t="73122" x="2187575" y="2152650"/>
          <p14:tracePt t="73130" x="2187575" y="2160588"/>
          <p14:tracePt t="73138" x="2187575" y="2179638"/>
          <p14:tracePt t="73146" x="2187575" y="2189163"/>
          <p14:tracePt t="73154" x="2187575" y="2197100"/>
          <p14:tracePt t="73162" x="2187575" y="2216150"/>
          <p14:tracePt t="73170" x="2179638" y="2243138"/>
          <p14:tracePt t="73186" x="2170113" y="2262188"/>
          <p14:tracePt t="73194" x="2160588" y="2270125"/>
          <p14:tracePt t="73202" x="2160588" y="2279650"/>
          <p14:tracePt t="73218" x="2160588" y="2289175"/>
          <p14:tracePt t="73226" x="2151063" y="2298700"/>
          <p14:tracePt t="74410" x="2133600" y="2316163"/>
          <p14:tracePt t="74419" x="2124075" y="2335213"/>
          <p14:tracePt t="74428" x="2106613" y="2343150"/>
          <p14:tracePt t="74435" x="2097088" y="2352675"/>
          <p14:tracePt t="74450" x="2087563" y="2362200"/>
          <p14:tracePt t="74522" x="2078038" y="2362200"/>
          <p14:tracePt t="74547" x="2070100" y="2362200"/>
          <p14:tracePt t="75140" x="2070100" y="2335213"/>
          <p14:tracePt t="75148" x="2060575" y="2325688"/>
          <p14:tracePt t="75156" x="2051050" y="2316163"/>
          <p14:tracePt t="75490" x="2070100" y="2316163"/>
          <p14:tracePt t="75500" x="2114550" y="2316163"/>
          <p14:tracePt t="75508" x="2143125" y="2316163"/>
          <p14:tracePt t="75520" x="2197100" y="2316163"/>
          <p14:tracePt t="75524" x="2251075" y="2316163"/>
          <p14:tracePt t="75535" x="2287588" y="2316163"/>
          <p14:tracePt t="75540" x="2333625" y="2316163"/>
          <p14:tracePt t="75550" x="2352675" y="2316163"/>
          <p14:tracePt t="75555" x="2379663" y="2316163"/>
          <p14:tracePt t="75564" x="2389188" y="2316163"/>
          <p14:tracePt t="75570" x="2397125" y="2316163"/>
          <p14:tracePt t="75578" x="2416175" y="2316163"/>
          <p14:tracePt t="75692" x="2425700" y="2316163"/>
          <p14:tracePt t="75724" x="2433638" y="2316163"/>
          <p14:tracePt t="75733" x="2452688" y="2316163"/>
          <p14:tracePt t="75738" x="2462213" y="2316163"/>
          <p14:tracePt t="75746" x="2470150" y="2316163"/>
          <p14:tracePt t="75818" x="2470150" y="2306638"/>
          <p14:tracePt t="75842" x="2479675" y="2298700"/>
          <p14:tracePt t="75972" x="2489200" y="2298700"/>
          <p14:tracePt t="76005" x="2506663" y="2298700"/>
          <p14:tracePt t="76011" x="2562225" y="2298700"/>
          <p14:tracePt t="76019" x="2598738" y="2298700"/>
          <p14:tracePt t="76027" x="2616200" y="2298700"/>
          <p14:tracePt t="76035" x="2635250" y="2298700"/>
          <p14:tracePt t="76043" x="2643188" y="2298700"/>
          <p14:tracePt t="76051" x="2652713" y="2298700"/>
          <p14:tracePt t="76059" x="2662238" y="2289175"/>
          <p14:tracePt t="76778" x="2606675" y="2289175"/>
          <p14:tracePt t="76786" x="2516188" y="2289175"/>
          <p14:tracePt t="76796" x="2443163" y="2289175"/>
          <p14:tracePt t="76802" x="2397125" y="2289175"/>
          <p14:tracePt t="76810" x="2360613" y="2289175"/>
          <p14:tracePt t="76818" x="2352675" y="2289175"/>
          <p14:tracePt t="76826" x="2343150" y="2289175"/>
          <p14:tracePt t="76834" x="2324100" y="2289175"/>
          <p14:tracePt t="77284" x="2297113" y="2306638"/>
          <p14:tracePt t="77291" x="2214563" y="2316163"/>
          <p14:tracePt t="77300" x="2114550" y="2325688"/>
          <p14:tracePt t="77308" x="2060575" y="2325688"/>
          <p14:tracePt t="77319" x="2033588" y="2325688"/>
          <p14:tracePt t="77323" x="2014538" y="2352675"/>
          <p14:tracePt t="77333" x="1987550" y="2352675"/>
          <p14:tracePt t="77339" x="1978025" y="2352675"/>
          <p14:tracePt t="77347" x="1968500" y="2352675"/>
          <p14:tracePt t="77778" x="1960563" y="2362200"/>
          <p14:tracePt t="77796" x="1960563" y="2379663"/>
          <p14:tracePt t="77802" x="1960563" y="2389188"/>
          <p14:tracePt t="77819" x="1968500" y="2398713"/>
          <p14:tracePt t="77829" x="2041525" y="2398713"/>
          <p14:tracePt t="77834" x="2114550" y="2398713"/>
          <p14:tracePt t="77843" x="2187575" y="2398713"/>
          <p14:tracePt t="77850" x="2224088" y="2398713"/>
          <p14:tracePt t="77859" x="2260600" y="2398713"/>
          <p14:tracePt t="77866" x="2270125" y="2398713"/>
          <p14:tracePt t="77874" x="2306638" y="2398713"/>
          <p14:tracePt t="77901" x="2316163" y="2398713"/>
          <p14:tracePt t="78092" x="2333625" y="2398713"/>
          <p14:tracePt t="78116" x="2352675" y="2398713"/>
          <p14:tracePt t="78124" x="2397125" y="2398713"/>
          <p14:tracePt t="78132" x="2433638" y="2398713"/>
          <p14:tracePt t="78140" x="2462213" y="2398713"/>
          <p14:tracePt t="78150" x="2506663" y="2398713"/>
          <p14:tracePt t="78156" x="2533650" y="2398713"/>
          <p14:tracePt t="78164" x="2552700" y="2398713"/>
          <p14:tracePt t="78171" x="2579688" y="2398713"/>
          <p14:tracePt t="78179" x="2598738" y="2398713"/>
          <p14:tracePt t="78187" x="2606675" y="2398713"/>
          <p14:tracePt t="78195" x="2635250" y="2398713"/>
          <p14:tracePt t="78203" x="2652713" y="2398713"/>
          <p14:tracePt t="78210" x="2671763" y="2398713"/>
          <p14:tracePt t="78226" x="2679700" y="2398713"/>
          <p14:tracePt t="78533" x="2643188" y="2398713"/>
          <p14:tracePt t="78544" x="2616200" y="2398713"/>
          <p14:tracePt t="78549" x="2589213" y="2398713"/>
          <p14:tracePt t="78556" x="2570163" y="2398713"/>
          <p14:tracePt t="78828" x="2552700" y="2398713"/>
          <p14:tracePt t="80012" x="2533650" y="2398713"/>
          <p14:tracePt t="80020" x="2498725" y="2398713"/>
          <p14:tracePt t="80028" x="2479675" y="2416175"/>
          <p14:tracePt t="80036" x="2452688" y="2444750"/>
          <p14:tracePt t="80044" x="2433638" y="2462213"/>
          <p14:tracePt t="80056" x="2425700" y="2498725"/>
          <p14:tracePt t="80058" x="2416175" y="2508250"/>
          <p14:tracePt t="80066" x="2397125" y="2544763"/>
          <p14:tracePt t="80083" x="2397125" y="2562225"/>
          <p14:tracePt t="80090" x="2397125" y="2581275"/>
          <p14:tracePt t="80098" x="2397125" y="2589213"/>
          <p14:tracePt t="80106" x="2397125" y="2608263"/>
          <p14:tracePt t="80115" x="2397125" y="2617788"/>
          <p14:tracePt t="80122" x="2397125" y="2635250"/>
          <p14:tracePt t="80138" x="2397125" y="2654300"/>
          <p14:tracePt t="80356" x="2397125" y="2662238"/>
          <p14:tracePt t="80362" x="2389188" y="2698750"/>
          <p14:tracePt t="80370" x="2389188" y="2708275"/>
          <p14:tracePt t="80378" x="2389188" y="2744788"/>
          <p14:tracePt t="80386" x="2389188" y="2763838"/>
          <p14:tracePt t="80402" x="2389188" y="2790825"/>
          <p14:tracePt t="80410" x="2389188" y="2800350"/>
          <p14:tracePt t="80419" x="2389188" y="2808288"/>
          <p14:tracePt t="80427" x="2389188" y="2836863"/>
          <p14:tracePt t="80722" x="2389188" y="2808288"/>
          <p14:tracePt t="80731" x="2379663" y="2790825"/>
          <p14:tracePt t="80746" x="2370138" y="2781300"/>
          <p14:tracePt t="80859" x="2370138" y="2771775"/>
          <p14:tracePt t="80924" x="2316163" y="2771775"/>
          <p14:tracePt t="80933" x="2279650" y="2771775"/>
          <p14:tracePt t="80942" x="2206625" y="2771775"/>
          <p14:tracePt t="80946" x="2197100" y="2771775"/>
          <p14:tracePt t="80955" x="2187575" y="2771775"/>
          <p14:tracePt t="80986" x="2170113" y="2771775"/>
          <p14:tracePt t="82212" x="2179638" y="2771775"/>
          <p14:tracePt t="82260" x="2187575" y="2771775"/>
          <p14:tracePt t="82283" x="2197100" y="2771775"/>
          <p14:tracePt t="82300" x="2206625" y="2771775"/>
          <p14:tracePt t="82308" x="2233613" y="2771775"/>
          <p14:tracePt t="82317" x="2251075" y="2771775"/>
          <p14:tracePt t="82324" x="2270125" y="2771775"/>
          <p14:tracePt t="82348" x="2279650" y="2771775"/>
          <p14:tracePt t="82732" x="2279650" y="2763838"/>
          <p14:tracePt t="82749" x="2270125" y="2754313"/>
          <p14:tracePt t="82756" x="2243138" y="2744788"/>
          <p14:tracePt t="82764" x="2233613" y="2735263"/>
          <p14:tracePt t="82772" x="2214563" y="2717800"/>
          <p14:tracePt t="82780" x="2187575" y="2717800"/>
          <p14:tracePt t="82787" x="2179638" y="2708275"/>
          <p14:tracePt t="82795" x="2160588" y="2708275"/>
          <p14:tracePt t="82803" x="2151063" y="2698750"/>
          <p14:tracePt t="83239" x="2143125" y="2698750"/>
          <p14:tracePt t="83245" x="2124075" y="2698750"/>
          <p14:tracePt t="83252" x="2114550" y="2698750"/>
          <p14:tracePt t="83264" x="2087563" y="2671763"/>
          <p14:tracePt t="83267" x="2070100" y="2662238"/>
          <p14:tracePt t="83277" x="2051050" y="2654300"/>
          <p14:tracePt t="83283" x="2033588" y="2644775"/>
          <p14:tracePt t="83290" x="2014538" y="2625725"/>
          <p14:tracePt t="83299" x="2005013" y="2617788"/>
          <p14:tracePt t="83315" x="1997075" y="2608263"/>
          <p14:tracePt t="83322" x="1987550" y="2608263"/>
          <p14:tracePt t="83509" x="1978025" y="2608263"/>
          <p14:tracePt t="83518" x="1924050" y="2608263"/>
          <p14:tracePt t="83522" x="1851025" y="2608263"/>
          <p14:tracePt t="83530" x="1731963" y="2625725"/>
          <p14:tracePt t="83538" x="1641475" y="2625725"/>
          <p14:tracePt t="83546" x="1531938" y="2625725"/>
          <p14:tracePt t="83554" x="1458913" y="2644775"/>
          <p14:tracePt t="83562" x="1376363" y="2654300"/>
          <p14:tracePt t="83570" x="1322388" y="2654300"/>
          <p14:tracePt t="83579" x="1293813" y="2654300"/>
          <p14:tracePt t="83594" x="1276350" y="2662238"/>
          <p14:tracePt t="83890" x="1276350" y="2671763"/>
          <p14:tracePt t="83898" x="1276350" y="2681288"/>
          <p14:tracePt t="83914" x="1276350" y="2690813"/>
          <p14:tracePt t="83939" x="1293813" y="2698750"/>
          <p14:tracePt t="83955" x="1322388" y="2698750"/>
          <p14:tracePt t="83962" x="1339850" y="2698750"/>
          <p14:tracePt t="83972" x="1366838" y="2698750"/>
          <p14:tracePt t="83978" x="1385888" y="2698750"/>
          <p14:tracePt t="83986" x="1422400" y="2690813"/>
          <p14:tracePt t="83994" x="1431925" y="2690813"/>
          <p14:tracePt t="84003" x="1449388" y="2690813"/>
          <p14:tracePt t="84010" x="1458913" y="2681288"/>
          <p14:tracePt t="84018" x="1468438" y="2681288"/>
          <p14:tracePt t="84034" x="1476375" y="2671763"/>
          <p14:tracePt t="84132" x="1495425" y="2671763"/>
          <p14:tracePt t="84140" x="1504950" y="2662238"/>
          <p14:tracePt t="84674" x="1512888" y="2662238"/>
          <p14:tracePt t="84690" x="1531938" y="2662238"/>
          <p14:tracePt t="84715" x="1541463" y="2662238"/>
          <p14:tracePt t="84874" x="1549400" y="2654300"/>
          <p14:tracePt t="84898" x="1549400" y="2644775"/>
          <p14:tracePt t="85042" x="1549400" y="2635250"/>
          <p14:tracePt t="85067" x="1549400" y="2625725"/>
          <p14:tracePt t="85074" x="1549400" y="2617788"/>
          <p14:tracePt t="85099" x="1549400" y="2608263"/>
          <p14:tracePt t="85107" x="1549400" y="2598738"/>
          <p14:tracePt t="85123" x="1549400" y="2589213"/>
          <p14:tracePt t="85139" x="1549400" y="2571750"/>
          <p14:tracePt t="85155" x="1549400" y="2562225"/>
          <p14:tracePt t="85163" x="1541463" y="2554288"/>
          <p14:tracePt t="85171" x="1541463" y="2544763"/>
          <p14:tracePt t="85180" x="1541463" y="2535238"/>
          <p14:tracePt t="85195" x="1541463" y="2525713"/>
          <p14:tracePt t="85308" x="1541463" y="2517775"/>
          <p14:tracePt t="85556" x="1531938" y="2508250"/>
          <p14:tracePt t="85562" x="1504950" y="2525713"/>
          <p14:tracePt t="85571" x="1458913" y="2544763"/>
          <p14:tracePt t="85578" x="1439863" y="2554288"/>
          <p14:tracePt t="85586" x="1422400" y="2571750"/>
          <p14:tracePt t="85594" x="1412875" y="2581275"/>
          <p14:tracePt t="85602" x="1403350" y="2589213"/>
          <p14:tracePt t="85610" x="1395413" y="2598738"/>
          <p14:tracePt t="85618" x="1385888" y="2608263"/>
          <p14:tracePt t="85627" x="1376363" y="2617788"/>
          <p14:tracePt t="85635" x="1366838" y="2625725"/>
          <p14:tracePt t="85666" x="1366838" y="2644775"/>
          <p14:tracePt t="85682" x="1358900" y="2662238"/>
          <p14:tracePt t="85716" x="1358900" y="2671763"/>
          <p14:tracePt t="85740" x="1358900" y="2690813"/>
          <p14:tracePt t="85747" x="1358900" y="2698750"/>
          <p14:tracePt t="85754" x="1358900" y="2708275"/>
          <p14:tracePt t="85762" x="1358900" y="2717800"/>
          <p14:tracePt t="85778" x="1385888" y="2735263"/>
          <p14:tracePt t="85786" x="1403350" y="2735263"/>
          <p14:tracePt t="85794" x="1449388" y="2735263"/>
          <p14:tracePt t="85803" x="1468438" y="2744788"/>
          <p14:tracePt t="85810" x="1476375" y="2744788"/>
          <p14:tracePt t="85818" x="1495425" y="2754313"/>
          <p14:tracePt t="85835" x="1504950" y="2754313"/>
          <p14:tracePt t="85850" x="1512888" y="2754313"/>
          <p14:tracePt t="86227" x="1504950" y="2754313"/>
          <p14:tracePt t="86252" x="1504950" y="2744788"/>
          <p14:tracePt t="86461" x="1495425" y="2763838"/>
          <p14:tracePt t="86474" x="1485900" y="2781300"/>
          <p14:tracePt t="86482" x="1458913" y="2817813"/>
          <p14:tracePt t="86490" x="1458913" y="2836863"/>
          <p14:tracePt t="86498" x="1449388" y="2854325"/>
          <p14:tracePt t="86506" x="1449388" y="2881313"/>
          <p14:tracePt t="86514" x="1431925" y="2909888"/>
          <p14:tracePt t="86522" x="1431925" y="2936875"/>
          <p14:tracePt t="86531" x="1431925" y="2973388"/>
          <p14:tracePt t="86538" x="1412875" y="3000375"/>
          <p14:tracePt t="86547" x="1395413" y="3017838"/>
          <p14:tracePt t="86554" x="1395413" y="3027363"/>
          <p14:tracePt t="86562" x="1395413" y="3046413"/>
          <p14:tracePt t="86570" x="1395413" y="3063875"/>
          <p14:tracePt t="86578" x="1385888" y="3073400"/>
          <p14:tracePt t="86652" x="1385888" y="3082925"/>
          <p14:tracePt t="86668" x="1385888" y="3109913"/>
          <p14:tracePt t="86683" x="1366838" y="3127375"/>
          <p14:tracePt t="86699" x="1358900" y="3146425"/>
          <p14:tracePt t="86723" x="1358900" y="3155950"/>
          <p14:tracePt t="86979" x="1358900" y="3173413"/>
          <p14:tracePt t="86991" x="1358900" y="3192463"/>
          <p14:tracePt t="86995" x="1358900" y="3200400"/>
          <p14:tracePt t="87002" x="1366838" y="3209925"/>
          <p14:tracePt t="87010" x="1376363" y="3228975"/>
          <p14:tracePt t="87018" x="1385888" y="3255963"/>
          <p14:tracePt t="87026" x="1403350" y="3265488"/>
          <p14:tracePt t="87034" x="1412875" y="3265488"/>
          <p14:tracePt t="87042" x="1422400" y="3273425"/>
          <p14:tracePt t="87315" x="1439863" y="3265488"/>
          <p14:tracePt t="87322" x="1476375" y="3236913"/>
          <p14:tracePt t="87331" x="1495425" y="3228975"/>
          <p14:tracePt t="87338" x="1541463" y="3192463"/>
          <p14:tracePt t="87347" x="1568450" y="3173413"/>
          <p14:tracePt t="87354" x="1631950" y="3136900"/>
          <p14:tracePt t="87362" x="1658938" y="3119438"/>
          <p14:tracePt t="87370" x="1704975" y="3109913"/>
          <p14:tracePt t="87378" x="1751013" y="3073400"/>
          <p14:tracePt t="87386" x="1795463" y="3063875"/>
          <p14:tracePt t="87394" x="1868488" y="3017838"/>
          <p14:tracePt t="87402" x="1914525" y="3009900"/>
          <p14:tracePt t="87410" x="1941513" y="3000375"/>
          <p14:tracePt t="87418" x="1987550" y="2990850"/>
          <p14:tracePt t="87426" x="2005013" y="2973388"/>
          <p14:tracePt t="87435" x="2033588" y="2954338"/>
          <p14:tracePt t="87443" x="2051050" y="2946400"/>
          <p14:tracePt t="87451" x="2097088" y="2936875"/>
          <p14:tracePt t="87459" x="2106613" y="2936875"/>
          <p14:tracePt t="87466" x="2124075" y="2936875"/>
          <p14:tracePt t="87474" x="2143125" y="2936875"/>
          <p14:tracePt t="87498" x="2151063" y="2936875"/>
          <p14:tracePt t="87514" x="2179638" y="2936875"/>
          <p14:tracePt t="87530" x="2187575" y="2936875"/>
          <p14:tracePt t="87538" x="2197100" y="2936875"/>
          <p14:tracePt t="87547" x="2214563" y="2936875"/>
          <p14:tracePt t="87554" x="2224088" y="2936875"/>
          <p14:tracePt t="87562" x="2224088" y="2946400"/>
          <p14:tracePt t="87570" x="2233613" y="2954338"/>
          <p14:tracePt t="87602" x="2243138" y="2963863"/>
          <p14:tracePt t="87627" x="2243138" y="2973388"/>
          <p14:tracePt t="87643" x="2243138" y="2982913"/>
          <p14:tracePt t="87651" x="2243138" y="2990850"/>
          <p14:tracePt t="87676" x="2243138" y="3000375"/>
          <p14:tracePt t="87708" x="2243138" y="3009900"/>
          <p14:tracePt t="87715" x="2243138" y="3027363"/>
          <p14:tracePt t="87723" x="2243138" y="3036888"/>
          <p14:tracePt t="87731" x="2243138" y="3046413"/>
          <p14:tracePt t="87755" x="2243138" y="3063875"/>
          <p14:tracePt t="87771" x="2243138" y="3073400"/>
          <p14:tracePt t="87786" x="2243138" y="3082925"/>
          <p14:tracePt t="87826" x="2243138" y="3090863"/>
          <p14:tracePt t="87850" x="2243138" y="3109913"/>
          <p14:tracePt t="88180" x="2251075" y="3119438"/>
          <p14:tracePt t="88188" x="2260600" y="3119438"/>
          <p14:tracePt t="88197" x="2270125" y="3119438"/>
          <p14:tracePt t="88205" x="2279650" y="3119438"/>
          <p14:tracePt t="88604" x="2279650" y="3127375"/>
          <p14:tracePt t="88612" x="2270125" y="3146425"/>
          <p14:tracePt t="88620" x="2270125" y="3155950"/>
          <p14:tracePt t="88628" x="2260600" y="3163888"/>
          <p14:tracePt t="88637" x="2251075" y="3173413"/>
          <p14:tracePt t="89451" x="2243138" y="3163888"/>
          <p14:tracePt t="89459" x="2243138" y="3119438"/>
          <p14:tracePt t="89467" x="2243138" y="3109913"/>
          <p14:tracePt t="89484" x="2243138" y="3100388"/>
          <p14:tracePt t="89490" x="2243138" y="3082925"/>
          <p14:tracePt t="89506" x="2243138" y="3073400"/>
          <p14:tracePt t="89546" x="2243138" y="3063875"/>
          <p14:tracePt t="89554" x="2243138" y="3054350"/>
          <p14:tracePt t="89562" x="2243138" y="3046413"/>
          <p14:tracePt t="89572" x="2243138" y="3027363"/>
          <p14:tracePt t="89580" x="2243138" y="2990850"/>
          <p14:tracePt t="89589" x="2260600" y="2963863"/>
          <p14:tracePt t="89594" x="2260600" y="2946400"/>
          <p14:tracePt t="89602" x="2270125" y="2927350"/>
          <p14:tracePt t="89610" x="2270125" y="2881313"/>
          <p14:tracePt t="89618" x="2279650" y="2863850"/>
          <p14:tracePt t="89626" x="2279650" y="2836863"/>
          <p14:tracePt t="89634" x="2287588" y="2817813"/>
          <p14:tracePt t="89642" x="2316163" y="2771775"/>
          <p14:tracePt t="89650" x="2316163" y="2744788"/>
          <p14:tracePt t="89658" x="2324100" y="2727325"/>
          <p14:tracePt t="89666" x="2324100" y="2698750"/>
          <p14:tracePt t="89674" x="2324100" y="2681288"/>
          <p14:tracePt t="89682" x="2324100" y="2654300"/>
          <p14:tracePt t="89690" x="2324100" y="2635250"/>
          <p14:tracePt t="89699" x="2324100" y="2608263"/>
          <p14:tracePt t="89706" x="2324100" y="2589213"/>
          <p14:tracePt t="89714" x="2324100" y="2581275"/>
          <p14:tracePt t="89722" x="2324100" y="2562225"/>
          <p14:tracePt t="89731" x="2324100" y="2554288"/>
          <p14:tracePt t="89738" x="2324100" y="2535238"/>
          <p14:tracePt t="89747" x="2324100" y="2525713"/>
          <p14:tracePt t="89754" x="2324100" y="2517775"/>
          <p14:tracePt t="89770" x="2324100" y="2508250"/>
          <p14:tracePt t="89778" x="2324100" y="2498725"/>
          <p14:tracePt t="89788" x="2324100" y="2481263"/>
          <p14:tracePt t="89796" x="2324100" y="2471738"/>
          <p14:tracePt t="89804" x="2316163" y="2462213"/>
          <p14:tracePt t="89835" x="2306638" y="2444750"/>
          <p14:tracePt t="89859" x="2306638" y="2435225"/>
          <p14:tracePt t="89874" x="2306638" y="2425700"/>
          <p14:tracePt t="89890" x="2306638" y="2416175"/>
          <p14:tracePt t="89906" x="2306638" y="2398713"/>
          <p14:tracePt t="89915" x="2306638" y="2389188"/>
          <p14:tracePt t="89922" x="2306638" y="2379663"/>
          <p14:tracePt t="89930" x="2306638" y="2343150"/>
          <p14:tracePt t="89947" x="2306638" y="2306638"/>
          <p14:tracePt t="89955" x="2306638" y="2289175"/>
          <p14:tracePt t="89962" x="2306638" y="2262188"/>
          <p14:tracePt t="89970" x="2306638" y="2252663"/>
          <p14:tracePt t="89978" x="2306638" y="2197100"/>
          <p14:tracePt t="89986" x="2306638" y="2170113"/>
          <p14:tracePt t="89994" x="2306638" y="2160588"/>
          <p14:tracePt t="90003" x="2306638" y="2125663"/>
          <p14:tracePt t="90018" x="2306638" y="2106613"/>
          <p14:tracePt t="90026" x="2306638" y="2089150"/>
          <p14:tracePt t="90034" x="2306638" y="2079625"/>
          <p14:tracePt t="90042" x="2306638" y="2060575"/>
          <p14:tracePt t="90050" x="2306638" y="2043113"/>
          <p14:tracePt t="90058" x="2306638" y="2033588"/>
          <p14:tracePt t="90074" x="2306638" y="2024063"/>
          <p14:tracePt t="90082" x="2306638" y="2006600"/>
          <p14:tracePt t="90090" x="2306638" y="1987550"/>
          <p14:tracePt t="90098" x="2306638" y="1979613"/>
          <p14:tracePt t="90106" x="2306638" y="1960563"/>
          <p14:tracePt t="90118" x="2306638" y="1943100"/>
          <p14:tracePt t="90134" x="2306638" y="1924050"/>
          <p14:tracePt t="90140" x="2306638" y="1914525"/>
          <p14:tracePt t="90151" x="2306638" y="1897063"/>
          <p14:tracePt t="90169" x="2306638" y="1887538"/>
          <p14:tracePt t="90187" x="2306638" y="1870075"/>
          <p14:tracePt t="90227" x="2306638" y="1860550"/>
          <p14:tracePt t="90234" x="2306638" y="1841500"/>
          <p14:tracePt t="90242" x="2306638" y="1833563"/>
          <p14:tracePt t="90251" x="2306638" y="1824038"/>
          <p14:tracePt t="90258" x="2297113" y="1814513"/>
          <p14:tracePt t="90426" x="2279650" y="1797050"/>
          <p14:tracePt t="90442" x="2270125" y="1778000"/>
          <p14:tracePt t="92066" x="2270125" y="1768475"/>
          <p14:tracePt t="92074" x="2270125" y="1760538"/>
          <p14:tracePt t="92082" x="2270125" y="1741488"/>
          <p14:tracePt t="92090" x="2260600" y="1704975"/>
          <p14:tracePt t="92106" x="2260600" y="1687513"/>
          <p14:tracePt t="92114" x="2260600" y="1677988"/>
          <p14:tracePt t="92122" x="2260600" y="1668463"/>
          <p14:tracePt t="92130" x="2260600" y="1660525"/>
          <p14:tracePt t="93483" x="2251075" y="1704975"/>
          <p14:tracePt t="93490" x="2251075" y="1724025"/>
          <p14:tracePt t="93499" x="2233613" y="1760538"/>
          <p14:tracePt t="93506" x="2233613" y="1768475"/>
          <p14:tracePt t="93515" x="2233613" y="1787525"/>
          <p14:tracePt t="93522" x="2233613" y="1797050"/>
          <p14:tracePt t="93612" x="2233613" y="1804988"/>
          <p14:tracePt t="93619" x="2224088" y="1841500"/>
          <p14:tracePt t="93627" x="2214563" y="1870075"/>
          <p14:tracePt t="93635" x="2214563" y="1897063"/>
          <p14:tracePt t="93643" x="2206625" y="1933575"/>
          <p14:tracePt t="93651" x="2206625" y="1960563"/>
          <p14:tracePt t="93659" x="2206625" y="1997075"/>
          <p14:tracePt t="93667" x="2206625" y="2043113"/>
          <p14:tracePt t="93675" x="2206625" y="2079625"/>
          <p14:tracePt t="93685" x="2206625" y="2106613"/>
          <p14:tracePt t="93690" x="2206625" y="2152650"/>
          <p14:tracePt t="93699" x="2179638" y="2179638"/>
          <p14:tracePt t="93706" x="2179638" y="2189163"/>
          <p14:tracePt t="93716" x="2179638" y="2206625"/>
          <p14:tracePt t="94915" x="2179638" y="2233613"/>
          <p14:tracePt t="94922" x="2197100" y="2289175"/>
          <p14:tracePt t="94930" x="2243138" y="2389188"/>
          <p14:tracePt t="94939" x="2260600" y="2452688"/>
          <p14:tracePt t="94947" x="2297113" y="2517775"/>
          <p14:tracePt t="94955" x="2324100" y="2581275"/>
          <p14:tracePt t="94963" x="2360613" y="2625725"/>
          <p14:tracePt t="94970" x="2389188" y="2671763"/>
          <p14:tracePt t="94980" x="2406650" y="2698750"/>
          <p14:tracePt t="94986" x="2425700" y="2717800"/>
          <p14:tracePt t="94994" x="2443163" y="2744788"/>
          <p14:tracePt t="95003" x="2462213" y="2771775"/>
          <p14:tracePt t="95010" x="2470150" y="2781300"/>
          <p14:tracePt t="95018" x="2479675" y="2790825"/>
          <p14:tracePt t="95026" x="2489200" y="2790825"/>
          <p14:tracePt t="95034" x="2489200" y="2800350"/>
          <p14:tracePt t="95042" x="2516188" y="2827338"/>
          <p14:tracePt t="95058" x="2525713" y="2863850"/>
          <p14:tracePt t="95066" x="2533650" y="2881313"/>
          <p14:tracePt t="95074" x="2570163" y="2927350"/>
          <p14:tracePt t="95083" x="2579688" y="2954338"/>
          <p14:tracePt t="95090" x="2589213" y="2982913"/>
          <p14:tracePt t="95098" x="2598738" y="3027363"/>
          <p14:tracePt t="95106" x="2616200" y="3054350"/>
          <p14:tracePt t="95114" x="2616200" y="3082925"/>
          <p14:tracePt t="95122" x="2625725" y="3119438"/>
          <p14:tracePt t="95130" x="2625725" y="3136900"/>
          <p14:tracePt t="95138" x="2635250" y="3163888"/>
          <p14:tracePt t="95146" x="2662238" y="3192463"/>
          <p14:tracePt t="95154" x="2662238" y="3209925"/>
          <p14:tracePt t="95163" x="2671763" y="3236913"/>
          <p14:tracePt t="95170" x="2671763" y="3246438"/>
          <p14:tracePt t="95178" x="2671763" y="3255963"/>
          <p14:tracePt t="95458" x="2671763" y="3265488"/>
          <p14:tracePt t="95490" x="2671763" y="3273425"/>
          <p14:tracePt t="95498" x="2671763" y="3282950"/>
          <p14:tracePt t="95570" x="2662238" y="3292475"/>
          <p14:tracePt t="96051" x="2652713" y="3292475"/>
          <p14:tracePt t="96059" x="2635250" y="3292475"/>
          <p14:tracePt t="96066" x="2606675" y="3292475"/>
          <p14:tracePt t="96074" x="2570163" y="3292475"/>
          <p14:tracePt t="96082" x="2525713" y="3292475"/>
          <p14:tracePt t="96090" x="2489200" y="3292475"/>
          <p14:tracePt t="96099" x="2433638" y="3292475"/>
          <p14:tracePt t="96106" x="2406650" y="3309938"/>
          <p14:tracePt t="96114" x="2360613" y="3309938"/>
          <p14:tracePt t="96124" x="2333625" y="3319463"/>
          <p14:tracePt t="96133" x="2316163" y="3319463"/>
          <p14:tracePt t="96140" x="2306638" y="3319463"/>
          <p14:tracePt t="96150" x="2279650" y="3319463"/>
          <p14:tracePt t="96164" x="2270125" y="3319463"/>
          <p14:tracePt t="108186" x="2297113" y="3319463"/>
          <p14:tracePt t="108195" x="2643188" y="3292475"/>
          <p14:tracePt t="108202" x="3354388" y="3236913"/>
          <p14:tracePt t="108210" x="4111625" y="3127375"/>
          <p14:tracePt t="108218" x="4932363" y="3100388"/>
          <p14:tracePt t="108227" x="5853113" y="3100388"/>
          <p14:tracePt t="108234" x="6673850" y="3100388"/>
          <p14:tracePt t="108242" x="7485063" y="3100388"/>
          <p14:tracePt t="108251" x="8186738" y="3100388"/>
          <p14:tracePt t="108258" x="8705850" y="310038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ja-JP" altLang="en-US"/>
              <a:t>汎用レジスタマシンの分類</a:t>
            </a:r>
          </a:p>
        </p:txBody>
      </p:sp>
      <p:sp>
        <p:nvSpPr>
          <p:cNvPr id="101379" name="Rectangle 3"/>
          <p:cNvSpPr>
            <a:spLocks noGrp="1" noChangeArrowheads="1"/>
          </p:cNvSpPr>
          <p:nvPr>
            <p:ph type="body" idx="1"/>
          </p:nvPr>
        </p:nvSpPr>
        <p:spPr>
          <a:xfrm>
            <a:off x="457200" y="1600200"/>
            <a:ext cx="8362950" cy="676275"/>
          </a:xfrm>
        </p:spPr>
        <p:txBody>
          <a:bodyPr/>
          <a:lstStyle/>
          <a:p>
            <a:r>
              <a:rPr lang="ja-JP" altLang="en-US"/>
              <a:t>オペランド中にメモリの指定をいくつ許すか？</a:t>
            </a:r>
          </a:p>
        </p:txBody>
      </p:sp>
      <p:sp>
        <p:nvSpPr>
          <p:cNvPr id="101380" name="Text Box 4"/>
          <p:cNvSpPr txBox="1">
            <a:spLocks noChangeArrowheads="1"/>
          </p:cNvSpPr>
          <p:nvPr/>
        </p:nvSpPr>
        <p:spPr bwMode="auto">
          <a:xfrm>
            <a:off x="663575" y="2584450"/>
            <a:ext cx="6124575" cy="1474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solidFill>
                  <a:schemeClr val="hlink"/>
                </a:solidFill>
              </a:rPr>
              <a:t>一つも許さない</a:t>
            </a:r>
            <a:r>
              <a:rPr lang="ja-JP" altLang="en-US" b="1"/>
              <a:t>：</a:t>
            </a:r>
            <a:r>
              <a:rPr lang="en-US" altLang="ja-JP" b="1"/>
              <a:t>register-register</a:t>
            </a:r>
            <a:r>
              <a:rPr lang="ja-JP" altLang="en-US" b="1"/>
              <a:t>型　（</a:t>
            </a:r>
            <a:r>
              <a:rPr lang="en-US" altLang="ja-JP" b="1"/>
              <a:t>load/store</a:t>
            </a:r>
            <a:r>
              <a:rPr lang="ja-JP" altLang="en-US" b="1"/>
              <a:t>マシン</a:t>
            </a:r>
            <a:r>
              <a:rPr lang="en-US" altLang="ja-JP" b="1"/>
              <a:t>)</a:t>
            </a:r>
          </a:p>
          <a:p>
            <a:r>
              <a:rPr lang="en-US" altLang="ja-JP" b="1"/>
              <a:t>                      RISC (Reduced Instruction Set Computer)</a:t>
            </a:r>
          </a:p>
          <a:p>
            <a:r>
              <a:rPr lang="ja-JP" altLang="en-US" b="1"/>
              <a:t>　　</a:t>
            </a:r>
            <a:r>
              <a:rPr lang="ja-JP" altLang="en-US" b="1">
                <a:solidFill>
                  <a:srgbClr val="FF0000"/>
                </a:solidFill>
              </a:rPr>
              <a:t>〇</a:t>
            </a:r>
            <a:r>
              <a:rPr lang="ja-JP" altLang="en-US" b="1"/>
              <a:t>命令長が固定、各命令が簡単、高速実行可能</a:t>
            </a:r>
          </a:p>
          <a:p>
            <a:r>
              <a:rPr lang="ja-JP" altLang="en-US" b="1"/>
              <a:t>　　</a:t>
            </a:r>
            <a:r>
              <a:rPr lang="en-US" altLang="ja-JP" b="1">
                <a:solidFill>
                  <a:srgbClr val="0066FF"/>
                </a:solidFill>
              </a:rPr>
              <a:t>×</a:t>
            </a:r>
            <a:r>
              <a:rPr lang="ja-JP" altLang="en-US" b="1"/>
              <a:t>命令数が多くなる</a:t>
            </a:r>
          </a:p>
          <a:p>
            <a:r>
              <a:rPr lang="ja-JP" altLang="en-US" b="1"/>
              <a:t>　　　　　　　　　</a:t>
            </a:r>
            <a:r>
              <a:rPr lang="en-US" altLang="ja-JP" b="1"/>
              <a:t>ARM</a:t>
            </a:r>
            <a:r>
              <a:rPr lang="ja-JP" altLang="en-US" b="1"/>
              <a:t>、</a:t>
            </a:r>
            <a:r>
              <a:rPr lang="en-US" altLang="ja-JP" b="1"/>
              <a:t>MIPS</a:t>
            </a:r>
            <a:r>
              <a:rPr lang="ja-JP" altLang="en-US" b="1"/>
              <a:t>、</a:t>
            </a:r>
            <a:r>
              <a:rPr lang="en-US" altLang="ja-JP" b="1"/>
              <a:t>SPARC</a:t>
            </a:r>
            <a:r>
              <a:rPr lang="ja-JP" altLang="en-US" b="1"/>
              <a:t>など</a:t>
            </a:r>
          </a:p>
        </p:txBody>
      </p:sp>
      <p:sp>
        <p:nvSpPr>
          <p:cNvPr id="101381" name="Text Box 5"/>
          <p:cNvSpPr txBox="1">
            <a:spLocks noChangeArrowheads="1"/>
          </p:cNvSpPr>
          <p:nvPr/>
        </p:nvSpPr>
        <p:spPr bwMode="auto">
          <a:xfrm>
            <a:off x="684213" y="5300663"/>
            <a:ext cx="6124575" cy="1474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solidFill>
                  <a:schemeClr val="hlink"/>
                </a:solidFill>
              </a:rPr>
              <a:t>全て許す</a:t>
            </a:r>
            <a:r>
              <a:rPr lang="ja-JP" altLang="en-US" b="1"/>
              <a:t>：</a:t>
            </a:r>
            <a:r>
              <a:rPr lang="en-US" altLang="ja-JP" b="1"/>
              <a:t>memory-memory</a:t>
            </a:r>
            <a:r>
              <a:rPr lang="ja-JP" altLang="en-US" b="1"/>
              <a:t>型　</a:t>
            </a:r>
          </a:p>
          <a:p>
            <a:r>
              <a:rPr lang="ja-JP" altLang="en-US" b="1"/>
              <a:t>                      </a:t>
            </a:r>
            <a:r>
              <a:rPr lang="en-US" altLang="ja-JP" b="1"/>
              <a:t>CISC (Complex Instruction Set Computer)</a:t>
            </a:r>
          </a:p>
          <a:p>
            <a:r>
              <a:rPr lang="en-US" altLang="ja-JP" b="1">
                <a:solidFill>
                  <a:srgbClr val="FF0000"/>
                </a:solidFill>
              </a:rPr>
              <a:t>    </a:t>
            </a:r>
            <a:r>
              <a:rPr lang="ja-JP" altLang="en-US" b="1">
                <a:solidFill>
                  <a:srgbClr val="FF0000"/>
                </a:solidFill>
              </a:rPr>
              <a:t>〇</a:t>
            </a:r>
            <a:r>
              <a:rPr lang="ja-JP" altLang="en-US" b="1"/>
              <a:t>命令数が少なくて済む</a:t>
            </a:r>
          </a:p>
          <a:p>
            <a:r>
              <a:rPr lang="ja-JP" altLang="en-US" b="1">
                <a:solidFill>
                  <a:srgbClr val="0066FF"/>
                </a:solidFill>
              </a:rPr>
              <a:t>    </a:t>
            </a:r>
            <a:r>
              <a:rPr lang="en-US" altLang="ja-JP" b="1">
                <a:solidFill>
                  <a:srgbClr val="0066FF"/>
                </a:solidFill>
              </a:rPr>
              <a:t>×</a:t>
            </a:r>
            <a:r>
              <a:rPr lang="ja-JP" altLang="en-US" b="1"/>
              <a:t>命令長が可変、各命令が複雑になりがち</a:t>
            </a:r>
          </a:p>
          <a:p>
            <a:r>
              <a:rPr lang="ja-JP" altLang="en-US" b="1"/>
              <a:t>　　　　　　　　　　</a:t>
            </a:r>
            <a:r>
              <a:rPr lang="en-US" altLang="ja-JP" b="1"/>
              <a:t>VAX-11</a:t>
            </a:r>
            <a:r>
              <a:rPr lang="ja-JP" altLang="en-US" b="1"/>
              <a:t>、</a:t>
            </a:r>
            <a:r>
              <a:rPr lang="en-US" altLang="ja-JP" b="1"/>
              <a:t>PDP-11</a:t>
            </a:r>
            <a:r>
              <a:rPr lang="ja-JP" altLang="en-US" b="1"/>
              <a:t>など</a:t>
            </a:r>
          </a:p>
        </p:txBody>
      </p:sp>
      <p:sp>
        <p:nvSpPr>
          <p:cNvPr id="101382" name="Text Box 6"/>
          <p:cNvSpPr txBox="1">
            <a:spLocks noChangeArrowheads="1"/>
          </p:cNvSpPr>
          <p:nvPr/>
        </p:nvSpPr>
        <p:spPr bwMode="auto">
          <a:xfrm>
            <a:off x="1003300" y="4362450"/>
            <a:ext cx="3814763"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solidFill>
                  <a:schemeClr val="hlink"/>
                </a:solidFill>
              </a:rPr>
              <a:t>一つだけ許す</a:t>
            </a:r>
            <a:r>
              <a:rPr lang="ja-JP" altLang="en-US" b="1"/>
              <a:t>：</a:t>
            </a:r>
            <a:r>
              <a:rPr lang="en-US" altLang="ja-JP" b="1"/>
              <a:t>register-memory</a:t>
            </a:r>
            <a:r>
              <a:rPr lang="ja-JP" altLang="en-US" b="1"/>
              <a:t>型　</a:t>
            </a:r>
          </a:p>
          <a:p>
            <a:r>
              <a:rPr lang="ja-JP" altLang="en-US" b="1"/>
              <a:t>中間的な性質：　</a:t>
            </a:r>
            <a:r>
              <a:rPr lang="en-US" altLang="ja-JP" b="1"/>
              <a:t>IA32</a:t>
            </a:r>
            <a:r>
              <a:rPr lang="ja-JP" altLang="en-US" b="1"/>
              <a:t>（ｘ８６）など</a:t>
            </a:r>
          </a:p>
        </p:txBody>
      </p:sp>
      <p:pic>
        <p:nvPicPr>
          <p:cNvPr id="2" name="オーディオ 1">
            <a:hlinkClick r:id="" action="ppaction://media"/>
            <a:extLst>
              <a:ext uri="{FF2B5EF4-FFF2-40B4-BE49-F238E27FC236}">
                <a16:creationId xmlns:a16="http://schemas.microsoft.com/office/drawing/2014/main" id="{25612B8F-D24B-4795-A56A-41FCAB1F07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80263136"/>
      </p:ext>
    </p:extLst>
  </p:cSld>
  <p:clrMapOvr>
    <a:masterClrMapping/>
  </p:clrMapOvr>
  <mc:AlternateContent xmlns:mc="http://schemas.openxmlformats.org/markup-compatibility/2006" xmlns:p14="http://schemas.microsoft.com/office/powerpoint/2010/main">
    <mc:Choice Requires="p14">
      <p:transition spd="slow" p14:dur="2000" advTm="189846"/>
    </mc:Choice>
    <mc:Fallback xmlns="">
      <p:transition spd="slow" advTm="189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651" x="8359775" y="3556000"/>
          <p14:tracePt t="61660" x="8086725" y="3575050"/>
          <p14:tracePt t="61668" x="7694613" y="3638550"/>
          <p14:tracePt t="61675" x="7219950" y="3738563"/>
          <p14:tracePt t="61683" x="6764338" y="3784600"/>
          <p14:tracePt t="61691" x="6362700" y="3848100"/>
          <p14:tracePt t="61699" x="5943600" y="3894138"/>
          <p14:tracePt t="61707" x="5653088" y="3948113"/>
          <p14:tracePt t="61716" x="5487988" y="3967163"/>
          <p14:tracePt t="61723" x="5305425" y="3994150"/>
          <p14:tracePt t="61732" x="5251450" y="3994150"/>
          <p14:tracePt t="61740" x="5241925" y="3994150"/>
          <p14:tracePt t="61843" x="5232400" y="3994150"/>
          <p14:tracePt t="61851" x="5205413" y="3994150"/>
          <p14:tracePt t="61859" x="5187950" y="3994150"/>
          <p14:tracePt t="61867" x="5178425" y="3994150"/>
          <p14:tracePt t="61931" x="5159375" y="3994150"/>
          <p14:tracePt t="61940" x="5122863" y="3994150"/>
          <p14:tracePt t="61948" x="5068888" y="3994150"/>
          <p14:tracePt t="61956" x="5005388" y="3940175"/>
          <p14:tracePt t="61963" x="4922838" y="3884613"/>
          <p14:tracePt t="61971" x="4822825" y="3811588"/>
          <p14:tracePt t="61979" x="4722813" y="3738563"/>
          <p14:tracePt t="61987" x="4640263" y="3684588"/>
          <p14:tracePt t="61996" x="4540250" y="3648075"/>
          <p14:tracePt t="62005" x="4476750" y="3592513"/>
          <p14:tracePt t="62014" x="4357688" y="3538538"/>
          <p14:tracePt t="62020" x="4340225" y="3511550"/>
          <p14:tracePt t="62028" x="4311650" y="3492500"/>
          <p14:tracePt t="62036" x="4275138" y="3475038"/>
          <p14:tracePt t="62044" x="4257675" y="3465513"/>
          <p14:tracePt t="62611" x="4202113" y="3465513"/>
          <p14:tracePt t="62619" x="4094163" y="3465513"/>
          <p14:tracePt t="62627" x="4002088" y="3465513"/>
          <p14:tracePt t="62635" x="3929063" y="3465513"/>
          <p14:tracePt t="62643" x="3838575" y="3465513"/>
          <p14:tracePt t="62651" x="3792538" y="3492500"/>
          <p14:tracePt t="62659" x="3746500" y="3502025"/>
          <p14:tracePt t="62667" x="3719513" y="3502025"/>
          <p14:tracePt t="62675" x="3702050" y="3511550"/>
          <p14:tracePt t="62683" x="3673475" y="3511550"/>
          <p14:tracePt t="62691" x="3665538" y="3511550"/>
          <p14:tracePt t="62700" x="3656013" y="3511550"/>
          <p14:tracePt t="62788" x="3636963" y="3511550"/>
          <p14:tracePt t="62797" x="3629025" y="3511550"/>
          <p14:tracePt t="62804" x="3592513" y="3502025"/>
          <p14:tracePt t="62812" x="3563938" y="3482975"/>
          <p14:tracePt t="62823" x="3500438" y="3446463"/>
          <p14:tracePt t="62828" x="3455988" y="3411538"/>
          <p14:tracePt t="62837" x="3390900" y="3375025"/>
          <p14:tracePt t="62844" x="3346450" y="3346450"/>
          <p14:tracePt t="62853" x="3281363" y="3292475"/>
          <p14:tracePt t="62860" x="3263900" y="3273425"/>
          <p14:tracePt t="62867" x="3227388" y="3255963"/>
          <p14:tracePt t="62875" x="3208338" y="3246438"/>
          <p14:tracePt t="62884" x="3208338" y="3236913"/>
          <p14:tracePt t="62892" x="3190875" y="3228975"/>
          <p14:tracePt t="62907" x="3163888" y="3209925"/>
          <p14:tracePt t="62916" x="3144838" y="3200400"/>
          <p14:tracePt t="62932" x="3144838" y="3192463"/>
          <p14:tracePt t="63012" x="3136900" y="3192463"/>
          <p14:tracePt t="63019" x="3127375" y="3192463"/>
          <p14:tracePt t="63027" x="3108325" y="3173413"/>
          <p14:tracePt t="63036" x="3081338" y="3163888"/>
          <p14:tracePt t="63043" x="3044825" y="3155950"/>
          <p14:tracePt t="63052" x="3008313" y="3146425"/>
          <p14:tracePt t="63059" x="2998788" y="3146425"/>
          <p14:tracePt t="63067" x="2962275" y="3127375"/>
          <p14:tracePt t="63075" x="2925763" y="3119438"/>
          <p14:tracePt t="63083" x="2889250" y="3109913"/>
          <p14:tracePt t="63091" x="2825750" y="3090863"/>
          <p14:tracePt t="63099" x="2789238" y="3090863"/>
          <p14:tracePt t="63107" x="2744788" y="3073400"/>
          <p14:tracePt t="63115" x="2716213" y="3063875"/>
          <p14:tracePt t="63123" x="2671763" y="3054350"/>
          <p14:tracePt t="63132" x="2662238" y="3046413"/>
          <p14:tracePt t="63277" x="2652713" y="3036888"/>
          <p14:tracePt t="63284" x="2652713" y="3017838"/>
          <p14:tracePt t="63293" x="2652713" y="2982913"/>
          <p14:tracePt t="63300" x="2652713" y="2973388"/>
          <p14:tracePt t="63308" x="2635250" y="2917825"/>
          <p14:tracePt t="63316" x="2635250" y="2900363"/>
          <p14:tracePt t="63324" x="2635250" y="2873375"/>
          <p14:tracePt t="63333" x="2635250" y="2836863"/>
          <p14:tracePt t="63340" x="2635250" y="2790825"/>
          <p14:tracePt t="63348" x="2635250" y="2771775"/>
          <p14:tracePt t="63355" x="2635250" y="2744788"/>
          <p14:tracePt t="63363" x="2635250" y="2727325"/>
          <p14:tracePt t="63371" x="2635250" y="2717800"/>
          <p14:tracePt t="63380" x="2635250" y="2698750"/>
          <p14:tracePt t="63468" x="2625725" y="2698750"/>
          <p14:tracePt t="63599" x="2679700" y="2671763"/>
          <p14:tracePt t="63605" x="2744788" y="2635250"/>
          <p14:tracePt t="63615" x="2808288" y="2598738"/>
          <p14:tracePt t="63625" x="2881313" y="2544763"/>
          <p14:tracePt t="63627" x="2944813" y="2489200"/>
          <p14:tracePt t="63638" x="2971800" y="2471738"/>
          <p14:tracePt t="63643" x="2990850" y="2462213"/>
          <p14:tracePt t="63652" x="2998788" y="2452688"/>
          <p14:tracePt t="63703" x="3008313" y="2444750"/>
          <p14:tracePt t="63852" x="3017838" y="2452688"/>
          <p14:tracePt t="63860" x="3035300" y="2471738"/>
          <p14:tracePt t="63869" x="3063875" y="2508250"/>
          <p14:tracePt t="63876" x="3117850" y="2571750"/>
          <p14:tracePt t="63883" x="3144838" y="2589213"/>
          <p14:tracePt t="63891" x="3227388" y="2654300"/>
          <p14:tracePt t="63905" x="3290888" y="2708275"/>
          <p14:tracePt t="63907" x="3354388" y="2763838"/>
          <p14:tracePt t="63915" x="3455988" y="2817813"/>
          <p14:tracePt t="63928" x="3500438" y="2836863"/>
          <p14:tracePt t="63931" x="3546475" y="2873375"/>
          <p14:tracePt t="63940" x="3573463" y="2881313"/>
          <p14:tracePt t="63947" x="3592513" y="2890838"/>
          <p14:tracePt t="66284" x="3609975" y="2890838"/>
          <p14:tracePt t="66292" x="3775075" y="2881313"/>
          <p14:tracePt t="66301" x="3956050" y="2863850"/>
          <p14:tracePt t="66308" x="4157663" y="2827338"/>
          <p14:tracePt t="66316" x="4340225" y="2800350"/>
          <p14:tracePt t="66324" x="4494213" y="2781300"/>
          <p14:tracePt t="66332" x="4622800" y="2754313"/>
          <p14:tracePt t="66341" x="4703763" y="2717800"/>
          <p14:tracePt t="66348" x="4759325" y="2708275"/>
          <p14:tracePt t="66628" x="4767263" y="2708275"/>
          <p14:tracePt t="66644" x="4767263" y="2717800"/>
          <p14:tracePt t="66659" x="4767263" y="2727325"/>
          <p14:tracePt t="66675" x="4767263" y="2744788"/>
          <p14:tracePt t="66741" x="4776788" y="2754313"/>
          <p14:tracePt t="66749" x="4786313" y="2754313"/>
          <p14:tracePt t="66757" x="4795838" y="2754313"/>
          <p14:tracePt t="66781" x="4803775" y="2754313"/>
          <p14:tracePt t="66788" x="4813300" y="2754313"/>
          <p14:tracePt t="66796" x="4832350" y="2754313"/>
          <p14:tracePt t="66804" x="4876800" y="2754313"/>
          <p14:tracePt t="66811" x="4913313" y="2754313"/>
          <p14:tracePt t="66819" x="4941888" y="2754313"/>
          <p14:tracePt t="66827" x="4986338" y="2754313"/>
          <p14:tracePt t="66836" x="5022850" y="2754313"/>
          <p14:tracePt t="66843" x="5032375" y="2754313"/>
          <p14:tracePt t="66852" x="5041900" y="2754313"/>
          <p14:tracePt t="66992" x="5059363" y="2754313"/>
          <p14:tracePt t="66995" x="5068888" y="2754313"/>
          <p14:tracePt t="67331" x="5078413" y="2754313"/>
          <p14:tracePt t="67339" x="5086350" y="2781300"/>
          <p14:tracePt t="67348" x="5086350" y="2800350"/>
          <p14:tracePt t="67358" x="5086350" y="2827338"/>
          <p14:tracePt t="67363" x="5086350" y="2836863"/>
          <p14:tracePt t="67995" x="5078413" y="2844800"/>
          <p14:tracePt t="68003" x="4986338" y="2873375"/>
          <p14:tracePt t="68012" x="4932363" y="2900363"/>
          <p14:tracePt t="68019" x="4813300" y="2909888"/>
          <p14:tracePt t="68027" x="4740275" y="2927350"/>
          <p14:tracePt t="68036" x="4676775" y="2936875"/>
          <p14:tracePt t="68043" x="4622800" y="2936875"/>
          <p14:tracePt t="68053" x="4594225" y="2936875"/>
          <p14:tracePt t="68059" x="4576763" y="2936875"/>
          <p14:tracePt t="68067" x="4530725" y="2954338"/>
          <p14:tracePt t="68075" x="4521200" y="2954338"/>
          <p14:tracePt t="68099" x="4503738" y="2954338"/>
          <p14:tracePt t="68107" x="4484688" y="2954338"/>
          <p14:tracePt t="68115" x="4430713" y="2954338"/>
          <p14:tracePt t="68123" x="4357688" y="2954338"/>
          <p14:tracePt t="68131" x="4267200" y="2954338"/>
          <p14:tracePt t="68139" x="4157663" y="2954338"/>
          <p14:tracePt t="68147" x="4011613" y="2954338"/>
          <p14:tracePt t="68156" x="3865563" y="2954338"/>
          <p14:tracePt t="68165" x="3738563" y="2954338"/>
          <p14:tracePt t="68173" x="3592513" y="2954338"/>
          <p14:tracePt t="68179" x="3463925" y="2973388"/>
          <p14:tracePt t="68187" x="3382963" y="2982913"/>
          <p14:tracePt t="68195" x="3309938" y="3000375"/>
          <p14:tracePt t="68204" x="3254375" y="3000375"/>
          <p14:tracePt t="68211" x="3217863" y="3017838"/>
          <p14:tracePt t="68268" x="3208338" y="3017838"/>
          <p14:tracePt t="68333" x="3181350" y="3017838"/>
          <p14:tracePt t="68341" x="3117850" y="3027363"/>
          <p14:tracePt t="68348" x="3035300" y="3046413"/>
          <p14:tracePt t="68356" x="2925763" y="3054350"/>
          <p14:tracePt t="68364" x="2852738" y="3054350"/>
          <p14:tracePt t="68372" x="2752725" y="3100388"/>
          <p14:tracePt t="68380" x="2716213" y="3100388"/>
          <p14:tracePt t="68388" x="2662238" y="3109913"/>
          <p14:tracePt t="68396" x="2616200" y="3119438"/>
          <p14:tracePt t="68407" x="2606675" y="3119438"/>
          <p14:tracePt t="68411" x="2579688" y="3136900"/>
          <p14:tracePt t="68427" x="2570163" y="3136900"/>
          <p14:tracePt t="68436" x="2562225" y="3146425"/>
          <p14:tracePt t="69811" x="2589213" y="3146425"/>
          <p14:tracePt t="69819" x="2689225" y="3127375"/>
          <p14:tracePt t="69827" x="2835275" y="3127375"/>
          <p14:tracePt t="69835" x="2998788" y="3127375"/>
          <p14:tracePt t="69843" x="3217863" y="3127375"/>
          <p14:tracePt t="69852" x="3482975" y="3127375"/>
          <p14:tracePt t="69859" x="3709988" y="3127375"/>
          <p14:tracePt t="69869" x="3875088" y="3127375"/>
          <p14:tracePt t="69876" x="4021138" y="3127375"/>
          <p14:tracePt t="69889" x="4129088" y="3127375"/>
          <p14:tracePt t="69892" x="4157663" y="3127375"/>
          <p14:tracePt t="69899" x="4175125" y="3127375"/>
          <p14:tracePt t="69947" x="4184650" y="3119438"/>
          <p14:tracePt t="70212" x="4211638" y="3082925"/>
          <p14:tracePt t="70219" x="4275138" y="3027363"/>
          <p14:tracePt t="70227" x="4311650" y="3009900"/>
          <p14:tracePt t="70235" x="4357688" y="2963863"/>
          <p14:tracePt t="70243" x="4403725" y="2946400"/>
          <p14:tracePt t="70253" x="4440238" y="2890838"/>
          <p14:tracePt t="70259" x="4457700" y="2844800"/>
          <p14:tracePt t="70268" x="4476750" y="2827338"/>
          <p14:tracePt t="70275" x="4484688" y="2808288"/>
          <p14:tracePt t="70283" x="4484688" y="2800350"/>
          <p14:tracePt t="70291" x="4494213" y="2790825"/>
          <p14:tracePt t="70572" x="4521200" y="2763838"/>
          <p14:tracePt t="70580" x="4549775" y="2754313"/>
          <p14:tracePt t="70589" x="4586288" y="2744788"/>
          <p14:tracePt t="70596" x="4613275" y="2744788"/>
          <p14:tracePt t="70605" x="4630738" y="2744788"/>
          <p14:tracePt t="70611" x="4649788" y="2735263"/>
          <p14:tracePt t="70619" x="4667250" y="2735263"/>
          <p14:tracePt t="70627" x="4695825" y="2717800"/>
          <p14:tracePt t="70635" x="4713288" y="2717800"/>
          <p14:tracePt t="70643" x="4740275" y="2717800"/>
          <p14:tracePt t="70652" x="4759325" y="2708275"/>
          <p14:tracePt t="70659" x="4767263" y="2708275"/>
          <p14:tracePt t="70667" x="4795838" y="2708275"/>
          <p14:tracePt t="70675" x="4822825" y="2708275"/>
          <p14:tracePt t="70683" x="4849813" y="2708275"/>
          <p14:tracePt t="70691" x="4895850" y="2708275"/>
          <p14:tracePt t="70699" x="4932363" y="2708275"/>
          <p14:tracePt t="70707" x="4949825" y="2708275"/>
          <p14:tracePt t="70715" x="4995863" y="2708275"/>
          <p14:tracePt t="70723" x="5014913" y="2708275"/>
          <p14:tracePt t="70731" x="5041900" y="2708275"/>
          <p14:tracePt t="70740" x="5095875" y="2708275"/>
          <p14:tracePt t="70748" x="5114925" y="2708275"/>
          <p14:tracePt t="70756" x="5151438" y="2708275"/>
          <p14:tracePt t="70763" x="5187950" y="2708275"/>
          <p14:tracePt t="70780" x="5195888" y="2708275"/>
          <p14:tracePt t="70868" x="5205413" y="2708275"/>
          <p14:tracePt t="70875" x="5224463" y="2708275"/>
          <p14:tracePt t="70885" x="5251450" y="2717800"/>
          <p14:tracePt t="70905" x="5268913" y="2735263"/>
          <p14:tracePt t="70919" x="5278438" y="2744788"/>
          <p14:tracePt t="71051" x="5278438" y="2754313"/>
          <p14:tracePt t="71076" x="5278438" y="2763838"/>
          <p14:tracePt t="71219" x="5278438" y="2781300"/>
          <p14:tracePt t="71235" x="5278438" y="2790825"/>
          <p14:tracePt t="71243" x="5278438" y="2800350"/>
          <p14:tracePt t="71253" x="5278438" y="2827338"/>
          <p14:tracePt t="71259" x="5278438" y="2836863"/>
          <p14:tracePt t="71269" x="5278438" y="2844800"/>
          <p14:tracePt t="71285" x="5278438" y="2863850"/>
          <p14:tracePt t="72116" x="5214938" y="2881313"/>
          <p14:tracePt t="72123" x="5086350" y="2881313"/>
          <p14:tracePt t="72133" x="4949825" y="2881313"/>
          <p14:tracePt t="72156" x="4649788" y="2881313"/>
          <p14:tracePt t="72163" x="4594225" y="2881313"/>
          <p14:tracePt t="72172" x="4567238" y="2881313"/>
          <p14:tracePt t="72179" x="4557713" y="2881313"/>
          <p14:tracePt t="72228" x="4549775" y="2881313"/>
          <p14:tracePt t="72267" x="4476750" y="2890838"/>
          <p14:tracePt t="72275" x="4367213" y="2890838"/>
          <p14:tracePt t="72283" x="4221163" y="2917825"/>
          <p14:tracePt t="72291" x="4102100" y="2946400"/>
          <p14:tracePt t="72299" x="4011613" y="2963863"/>
          <p14:tracePt t="72307" x="3883025" y="2973388"/>
          <p14:tracePt t="72315" x="3802063" y="2990850"/>
          <p14:tracePt t="72323" x="3746500" y="3009900"/>
          <p14:tracePt t="72331" x="3709988" y="3017838"/>
          <p14:tracePt t="72339" x="3709988" y="3027363"/>
          <p14:tracePt t="77539" x="3673475" y="3027363"/>
          <p14:tracePt t="77547" x="3665538" y="3027363"/>
          <p14:tracePt t="77555" x="3656013" y="3027363"/>
          <p14:tracePt t="77571" x="3646488" y="3027363"/>
          <p14:tracePt t="77587" x="3636963" y="3017838"/>
          <p14:tracePt t="77603" x="3629025" y="3017838"/>
          <p14:tracePt t="78084" x="3629025" y="3009900"/>
          <p14:tracePt t="78092" x="3629025" y="2990850"/>
          <p14:tracePt t="78100" x="3629025" y="2973388"/>
          <p14:tracePt t="78107" x="3629025" y="2963863"/>
          <p14:tracePt t="78115" x="3629025" y="2936875"/>
          <p14:tracePt t="78123" x="3629025" y="2927350"/>
          <p14:tracePt t="79267" x="3629025" y="2936875"/>
          <p14:tracePt t="79275" x="3629025" y="2963863"/>
          <p14:tracePt t="79283" x="3636963" y="2990850"/>
          <p14:tracePt t="79291" x="3646488" y="3000375"/>
          <p14:tracePt t="79299" x="3656013" y="3027363"/>
          <p14:tracePt t="79307" x="3665538" y="3027363"/>
          <p14:tracePt t="79535" x="3673475" y="3036888"/>
          <p14:tracePt t="79541" x="3673475" y="3054350"/>
          <p14:tracePt t="79549" x="3683000" y="3073400"/>
          <p14:tracePt t="79564" x="3683000" y="3100388"/>
          <p14:tracePt t="79572" x="3692525" y="3119438"/>
          <p14:tracePt t="79579" x="3709988" y="3146425"/>
          <p14:tracePt t="79587" x="3719513" y="3146425"/>
          <p14:tracePt t="79595" x="3729038" y="3155950"/>
          <p14:tracePt t="79604" x="3738563" y="3163888"/>
          <p14:tracePt t="79619" x="3738563" y="3173413"/>
          <p14:tracePt t="79635" x="3746500" y="3200400"/>
          <p14:tracePt t="79659" x="3756025" y="3209925"/>
          <p14:tracePt t="79684" x="3756025" y="3219450"/>
          <p14:tracePt t="79701" x="3765550" y="3219450"/>
          <p14:tracePt t="79708" x="3783013" y="3236913"/>
          <p14:tracePt t="79717" x="3792538" y="3246438"/>
          <p14:tracePt t="79723" x="3802063" y="3255963"/>
          <p14:tracePt t="79731" x="3819525" y="3265488"/>
          <p14:tracePt t="79741" x="3829050" y="3265488"/>
          <p14:tracePt t="79748" x="3856038" y="3282950"/>
          <p14:tracePt t="79908" x="3865563" y="3282950"/>
          <p14:tracePt t="79987" x="3875088" y="3282950"/>
          <p14:tracePt t="79995" x="3892550" y="3282950"/>
          <p14:tracePt t="80003" x="3919538" y="3273425"/>
          <p14:tracePt t="80012" x="3948113" y="3265488"/>
          <p14:tracePt t="80019" x="3975100" y="3228975"/>
          <p14:tracePt t="80028" x="3992563" y="3219450"/>
          <p14:tracePt t="80035" x="4021138" y="3200400"/>
          <p14:tracePt t="80044" x="4048125" y="3182938"/>
          <p14:tracePt t="80052" x="4075113" y="3163888"/>
          <p14:tracePt t="80059" x="4094163" y="3136900"/>
          <p14:tracePt t="80067" x="4111625" y="3119438"/>
          <p14:tracePt t="80076" x="4129088" y="3100388"/>
          <p14:tracePt t="80086" x="4148138" y="3082925"/>
          <p14:tracePt t="80092" x="4184650" y="3063875"/>
          <p14:tracePt t="80101" x="4202113" y="3063875"/>
          <p14:tracePt t="80108" x="4257675" y="3017838"/>
          <p14:tracePt t="80116" x="4303713" y="3000375"/>
          <p14:tracePt t="80123" x="4394200" y="2973388"/>
          <p14:tracePt t="80131" x="4476750" y="2973388"/>
          <p14:tracePt t="80139" x="4549775" y="2963863"/>
          <p14:tracePt t="80153" x="4659313" y="2946400"/>
          <p14:tracePt t="80155" x="4767263" y="2946400"/>
          <p14:tracePt t="80163" x="4859338" y="2946400"/>
          <p14:tracePt t="80172" x="4941888" y="2946400"/>
          <p14:tracePt t="80179" x="4978400" y="2946400"/>
          <p14:tracePt t="80188" x="4986338" y="2946400"/>
          <p14:tracePt t="80516" x="4978400" y="2946400"/>
          <p14:tracePt t="80523" x="4905375" y="2936875"/>
          <p14:tracePt t="80531" x="4813300" y="2909888"/>
          <p14:tracePt t="80539" x="4767263" y="2909888"/>
          <p14:tracePt t="80547" x="4749800" y="2900363"/>
          <p14:tracePt t="80555" x="4722813" y="2900363"/>
          <p14:tracePt t="80563" x="4713288" y="2900363"/>
          <p14:tracePt t="80652" x="4703763" y="2900363"/>
          <p14:tracePt t="80932" x="4776788" y="2900363"/>
          <p14:tracePt t="80940" x="4832350" y="2900363"/>
          <p14:tracePt t="80948" x="4895850" y="2900363"/>
          <p14:tracePt t="80956" x="4932363" y="2900363"/>
          <p14:tracePt t="80964" x="4959350" y="2900363"/>
          <p14:tracePt t="81933" x="4968875" y="2900363"/>
          <p14:tracePt t="81940" x="4986338" y="2900363"/>
          <p14:tracePt t="81948" x="5014913" y="2900363"/>
          <p14:tracePt t="81956" x="5032375" y="2900363"/>
          <p14:tracePt t="81972" x="5049838" y="2900363"/>
          <p14:tracePt t="82463" x="5059363" y="2900363"/>
          <p14:tracePt t="82478" x="5068888" y="2909888"/>
          <p14:tracePt t="82492" x="5095875" y="2909888"/>
          <p14:tracePt t="82507" x="5114925" y="2917825"/>
          <p14:tracePt t="82515" x="5151438" y="2917825"/>
          <p14:tracePt t="82525" x="5168900" y="2927350"/>
          <p14:tracePt t="82533" x="5195888" y="2927350"/>
          <p14:tracePt t="82544" x="5214938" y="2927350"/>
          <p14:tracePt t="82548" x="5241925" y="2927350"/>
          <p14:tracePt t="82556" x="5251450" y="2927350"/>
          <p14:tracePt t="83068" x="5278438" y="2927350"/>
          <p14:tracePt t="83075" x="5360988" y="2954338"/>
          <p14:tracePt t="83083" x="5405438" y="2954338"/>
          <p14:tracePt t="83091" x="5424488" y="2954338"/>
          <p14:tracePt t="83100" x="5461000" y="2954338"/>
          <p14:tracePt t="83108" x="5470525" y="2954338"/>
          <p14:tracePt t="83563" x="5478463" y="2954338"/>
          <p14:tracePt t="83571" x="5478463" y="2963863"/>
          <p14:tracePt t="83588" x="5478463" y="3000375"/>
          <p14:tracePt t="83596" x="5487988" y="3017838"/>
          <p14:tracePt t="83604" x="5514975" y="3054350"/>
          <p14:tracePt t="83612" x="5534025" y="3063875"/>
          <p14:tracePt t="83620" x="5551488" y="3073400"/>
          <p14:tracePt t="99981" x="5514975" y="3036888"/>
          <p14:tracePt t="99989" x="5414963" y="2917825"/>
          <p14:tracePt t="99998" x="5314950" y="2808288"/>
          <p14:tracePt t="100003" x="5195888" y="2727325"/>
          <p14:tracePt t="100011" x="5114925" y="2681288"/>
          <p14:tracePt t="100019" x="5014913" y="2654300"/>
          <p14:tracePt t="100027" x="4913313" y="2617788"/>
          <p14:tracePt t="100036" x="4822825" y="2617788"/>
          <p14:tracePt t="100043" x="4749800" y="2617788"/>
          <p14:tracePt t="100052" x="4659313" y="2617788"/>
          <p14:tracePt t="100059" x="4567238" y="2617788"/>
          <p14:tracePt t="100068" x="4440238" y="2617788"/>
          <p14:tracePt t="100075" x="4311650" y="2617788"/>
          <p14:tracePt t="100083" x="4184650" y="2617788"/>
          <p14:tracePt t="100091" x="4094163" y="2617788"/>
          <p14:tracePt t="100100" x="3984625" y="2617788"/>
          <p14:tracePt t="100107" x="3911600" y="2617788"/>
          <p14:tracePt t="100116" x="3810000" y="2625725"/>
          <p14:tracePt t="100123" x="3775075" y="2625725"/>
          <p14:tracePt t="100132" x="3746500" y="2625725"/>
          <p14:tracePt t="100140" x="3738563" y="2625725"/>
          <p14:tracePt t="101019" x="3719513" y="2681288"/>
          <p14:tracePt t="101027" x="3629025" y="2763838"/>
          <p14:tracePt t="101035" x="3573463" y="2844800"/>
          <p14:tracePt t="101049" x="3519488" y="2917825"/>
          <p14:tracePt t="101052" x="3455988" y="2963863"/>
          <p14:tracePt t="101059" x="3446463" y="3000375"/>
          <p14:tracePt t="101068" x="3419475" y="3027363"/>
          <p14:tracePt t="101075" x="3409950" y="3036888"/>
          <p14:tracePt t="101083" x="3400425" y="3054350"/>
          <p14:tracePt t="101091" x="3400425" y="3073400"/>
          <p14:tracePt t="101102" x="3390900" y="3082925"/>
          <p14:tracePt t="101802" x="3336925" y="3127375"/>
          <p14:tracePt t="101806" x="3309938" y="3136900"/>
          <p14:tracePt t="101813" x="3290888" y="3146425"/>
          <p14:tracePt t="101861" x="3281363" y="3146425"/>
          <p14:tracePt t="101869" x="3217863" y="3146425"/>
          <p14:tracePt t="101879" x="3127375" y="3146425"/>
          <p14:tracePt t="101886" x="2998788" y="3209925"/>
          <p14:tracePt t="101894" x="2917825" y="3219450"/>
          <p14:tracePt t="101906" x="2862263" y="3228975"/>
          <p14:tracePt t="101911" x="2835275" y="3228975"/>
          <p14:tracePt t="101917" x="2825750" y="3228975"/>
          <p14:tracePt t="101997" x="2817813" y="3228975"/>
          <p14:tracePt t="102007" x="2798763" y="3228975"/>
          <p14:tracePt t="102011" x="2781300" y="3228975"/>
          <p14:tracePt t="102019" x="2781300" y="3209925"/>
          <p14:tracePt t="102027" x="2771775" y="3155950"/>
          <p14:tracePt t="102035" x="2771775" y="3136900"/>
          <p14:tracePt t="102044" x="2762250" y="3109913"/>
          <p14:tracePt t="102051" x="2762250" y="3063875"/>
          <p14:tracePt t="102059" x="2762250" y="3054350"/>
          <p14:tracePt t="102067" x="2762250" y="3017838"/>
          <p14:tracePt t="102075" x="2762250" y="3000375"/>
          <p14:tracePt t="102083" x="2762250" y="2973388"/>
          <p14:tracePt t="102091" x="2762250" y="2963863"/>
          <p14:tracePt t="102099" x="2762250" y="2954338"/>
          <p14:tracePt t="102116" x="2762250" y="2936875"/>
          <p14:tracePt t="102133" x="2762250" y="2927350"/>
          <p14:tracePt t="102293" x="2762250" y="2917825"/>
          <p14:tracePt t="102343" x="2781300" y="2909888"/>
          <p14:tracePt t="102349" x="2825750" y="2900363"/>
          <p14:tracePt t="102359" x="2871788" y="2863850"/>
          <p14:tracePt t="102363" x="2898775" y="2854325"/>
          <p14:tracePt t="102371" x="2944813" y="2844800"/>
          <p14:tracePt t="102379" x="3008313" y="2817813"/>
          <p14:tracePt t="102389" x="3027363" y="2808288"/>
          <p14:tracePt t="102395" x="3071813" y="2800350"/>
          <p14:tracePt t="102403" x="3090863" y="2790825"/>
          <p14:tracePt t="102411" x="3090863" y="2781300"/>
          <p14:tracePt t="102589" x="3100388" y="2771775"/>
          <p14:tracePt t="102790" x="3136900" y="2771775"/>
          <p14:tracePt t="102797" x="3181350" y="2771775"/>
          <p14:tracePt t="102808" x="3236913" y="2771775"/>
          <p14:tracePt t="102811" x="3290888" y="2771775"/>
          <p14:tracePt t="102820" x="3317875" y="2771775"/>
          <p14:tracePt t="102827" x="3373438" y="2771775"/>
          <p14:tracePt t="102835" x="3419475" y="2771775"/>
          <p14:tracePt t="102844" x="3446463" y="2771775"/>
          <p14:tracePt t="102851" x="3463925" y="2771775"/>
          <p14:tracePt t="102859" x="3490913" y="2771775"/>
          <p14:tracePt t="102867" x="3500438" y="2771775"/>
          <p14:tracePt t="102875" x="3509963" y="2771775"/>
          <p14:tracePt t="103343" x="3519488" y="2781300"/>
          <p14:tracePt t="103349" x="3546475" y="2800350"/>
          <p14:tracePt t="103357" x="3546475" y="2808288"/>
          <p14:tracePt t="103365" x="3563938" y="2827338"/>
          <p14:tracePt t="103373" x="3573463" y="2854325"/>
          <p14:tracePt t="103381" x="3582988" y="2873375"/>
          <p14:tracePt t="103389" x="3592513" y="2890838"/>
          <p14:tracePt t="103397" x="3600450" y="2900363"/>
          <p14:tracePt t="103404" x="3600450" y="2909888"/>
          <p14:tracePt t="103413" x="3600450" y="2917825"/>
          <p14:tracePt t="103437" x="3609975" y="2946400"/>
          <p14:tracePt t="106956" x="3609975" y="2954338"/>
          <p14:tracePt t="106964" x="3563938" y="2990850"/>
          <p14:tracePt t="106972" x="3482975" y="3017838"/>
          <p14:tracePt t="106981" x="3382963" y="3063875"/>
          <p14:tracePt t="106988" x="3327400" y="3082925"/>
          <p14:tracePt t="106996" x="3190875" y="3127375"/>
          <p14:tracePt t="107005" x="3081338" y="3173413"/>
          <p14:tracePt t="107012" x="2981325" y="3200400"/>
          <p14:tracePt t="107024" x="2889250" y="3209925"/>
          <p14:tracePt t="107027" x="2852738" y="3236913"/>
          <p14:tracePt t="107035" x="2835275" y="3255963"/>
          <p14:tracePt t="107043" x="2825750" y="3265488"/>
          <p14:tracePt t="107051" x="2817813" y="3265488"/>
          <p14:tracePt t="107213" x="2808288" y="3265488"/>
          <p14:tracePt t="107224" x="2789238" y="3273425"/>
          <p14:tracePt t="107227" x="2762250" y="3273425"/>
          <p14:tracePt t="107235" x="2725738" y="3302000"/>
          <p14:tracePt t="107243" x="2698750" y="3302000"/>
          <p14:tracePt t="107251" x="2671763" y="3302000"/>
          <p14:tracePt t="107260" x="2652713" y="3309938"/>
          <p14:tracePt t="107267" x="2606675" y="3309938"/>
          <p14:tracePt t="107275" x="2570163" y="3319463"/>
          <p14:tracePt t="107283" x="2525713" y="3319463"/>
          <p14:tracePt t="107291" x="2470150" y="3319463"/>
          <p14:tracePt t="107300" x="2452688" y="3328988"/>
          <p14:tracePt t="107308" x="2416175" y="3328988"/>
          <p14:tracePt t="107318" x="2379663" y="3346450"/>
          <p14:tracePt t="107326" x="2360613" y="3346450"/>
          <p14:tracePt t="107332" x="2343150" y="3346450"/>
          <p14:tracePt t="107339" x="2316163" y="3346450"/>
          <p14:tracePt t="107348" x="2306638" y="3355975"/>
          <p14:tracePt t="107371" x="2297113" y="3365500"/>
          <p14:tracePt t="107395" x="2287588" y="3365500"/>
          <p14:tracePt t="108085" x="2279650" y="3375025"/>
          <p14:tracePt t="108109" x="2324100" y="3375025"/>
          <p14:tracePt t="108117" x="2379663" y="3375025"/>
          <p14:tracePt t="108127" x="2433638" y="3375025"/>
          <p14:tracePt t="108131" x="2498725" y="3375025"/>
          <p14:tracePt t="108139" x="2533650" y="3375025"/>
          <p14:tracePt t="108148" x="2579688" y="3375025"/>
          <p14:tracePt t="108155" x="2598738" y="3375025"/>
          <p14:tracePt t="108507" x="2616200" y="3375025"/>
          <p14:tracePt t="108547" x="2635250" y="3375025"/>
          <p14:tracePt t="108556" x="2679700" y="3392488"/>
          <p14:tracePt t="108564" x="2716213" y="3392488"/>
          <p14:tracePt t="108572" x="2781300" y="3402013"/>
          <p14:tracePt t="108580" x="2808288" y="3402013"/>
          <p14:tracePt t="108588" x="2825750" y="3402013"/>
          <p14:tracePt t="109067" x="2835275" y="3411538"/>
          <p14:tracePt t="109347" x="2881313" y="3411538"/>
          <p14:tracePt t="109355" x="2898775" y="3419475"/>
          <p14:tracePt t="109365" x="2925763" y="3438525"/>
          <p14:tracePt t="109371" x="2935288" y="3438525"/>
          <p14:tracePt t="109387" x="2944813" y="3446463"/>
          <p14:tracePt t="110291" x="3027363" y="3446463"/>
          <p14:tracePt t="110299" x="3100388" y="3446463"/>
          <p14:tracePt t="110307" x="3208338" y="3446463"/>
          <p14:tracePt t="110315" x="3290888" y="3446463"/>
          <p14:tracePt t="110323" x="3346450" y="3446463"/>
          <p14:tracePt t="110331" x="3400425" y="3446463"/>
          <p14:tracePt t="110342" x="3419475" y="3446463"/>
          <p14:tracePt t="110352" x="3446463" y="3446463"/>
          <p14:tracePt t="110357" x="3455988" y="3446463"/>
          <p14:tracePt t="110368" x="3463925" y="3446463"/>
          <p14:tracePt t="110384" x="3473450" y="3446463"/>
          <p14:tracePt t="110572" x="3500438" y="3446463"/>
          <p14:tracePt t="110581" x="3592513" y="3446463"/>
          <p14:tracePt t="110589" x="3673475" y="3446463"/>
          <p14:tracePt t="110597" x="3729038" y="3446463"/>
          <p14:tracePt t="110605" x="3802063" y="3446463"/>
          <p14:tracePt t="110613" x="3838575" y="3446463"/>
          <p14:tracePt t="110621" x="3883025" y="3446463"/>
          <p14:tracePt t="110627" x="3902075" y="3438525"/>
          <p14:tracePt t="110635" x="3929063" y="3438525"/>
          <p14:tracePt t="110643" x="3948113" y="3438525"/>
          <p14:tracePt t="110651" x="3956050" y="3438525"/>
          <p14:tracePt t="110741" x="4002088" y="3438525"/>
          <p14:tracePt t="110750" x="4057650" y="3438525"/>
          <p14:tracePt t="110757" x="4102100" y="3438525"/>
          <p14:tracePt t="110766" x="4138613" y="3438525"/>
          <p14:tracePt t="110773" x="4157663" y="3438525"/>
          <p14:tracePt t="110780" x="4175125" y="3438525"/>
          <p14:tracePt t="110956" x="4184650" y="3438525"/>
          <p14:tracePt t="110963" x="4202113" y="3438525"/>
          <p14:tracePt t="110971" x="4238625" y="3455988"/>
          <p14:tracePt t="110979" x="4275138" y="3455988"/>
          <p14:tracePt t="110987" x="4303713" y="3455988"/>
          <p14:tracePt t="110995" x="4340225" y="3455988"/>
          <p14:tracePt t="111004" x="4376738" y="3455988"/>
          <p14:tracePt t="111013" x="4403725" y="3455988"/>
          <p14:tracePt t="111020" x="4421188" y="3455988"/>
          <p14:tracePt t="111027" x="4440238" y="3455988"/>
          <p14:tracePt t="111045" x="4457700" y="3455988"/>
          <p14:tracePt t="111053" x="4467225" y="3455988"/>
          <p14:tracePt t="111061" x="4484688" y="3465513"/>
          <p14:tracePt t="111070" x="4503738" y="3465513"/>
          <p14:tracePt t="111077" x="4521200" y="3465513"/>
          <p14:tracePt t="111086" x="4576763" y="3475038"/>
          <p14:tracePt t="111093" x="4586288" y="3475038"/>
          <p14:tracePt t="111102" x="4622800" y="3475038"/>
          <p14:tracePt t="111109" x="4667250" y="3492500"/>
          <p14:tracePt t="111125" x="4676775" y="3492500"/>
          <p14:tracePt t="111613" x="4703763" y="3502025"/>
          <p14:tracePt t="111621" x="4722813" y="3502025"/>
          <p14:tracePt t="111629" x="4767263" y="3511550"/>
          <p14:tracePt t="111637" x="4795838" y="3511550"/>
          <p14:tracePt t="111645" x="4813300" y="3519488"/>
          <p14:tracePt t="111653" x="4822825" y="3519488"/>
          <p14:tracePt t="111661" x="4840288" y="3519488"/>
          <p14:tracePt t="111669" x="4849813" y="3519488"/>
          <p14:tracePt t="118301" x="4730750" y="3519488"/>
          <p14:tracePt t="118309" x="4603750" y="3548063"/>
          <p14:tracePt t="118316" x="4513263" y="3565525"/>
          <p14:tracePt t="118325" x="4384675" y="3565525"/>
          <p14:tracePt t="118331" x="4275138" y="3565525"/>
          <p14:tracePt t="118339" x="4221163" y="3565525"/>
          <p14:tracePt t="118350" x="4184650" y="3565525"/>
          <p14:tracePt t="118355" x="4157663" y="3565525"/>
          <p14:tracePt t="118428" x="4148138" y="3565525"/>
          <p14:tracePt t="118461" x="4129088" y="3575050"/>
          <p14:tracePt t="118477" x="4102100" y="3575050"/>
          <p14:tracePt t="118485" x="4075113" y="3575050"/>
          <p14:tracePt t="118491" x="4029075" y="3575050"/>
          <p14:tracePt t="118501" x="4002088" y="3575050"/>
          <p14:tracePt t="118507" x="3975100" y="3575050"/>
          <p14:tracePt t="118515" x="3965575" y="3575050"/>
          <p14:tracePt t="118523" x="3956050" y="3575050"/>
          <p14:tracePt t="118630" x="3911600" y="3584575"/>
          <p14:tracePt t="118637" x="3846513" y="3611563"/>
          <p14:tracePt t="118644" x="3765550" y="3621088"/>
          <p14:tracePt t="118653" x="3673475" y="3621088"/>
          <p14:tracePt t="118661" x="3600450" y="3621088"/>
          <p14:tracePt t="118669" x="3490913" y="3621088"/>
          <p14:tracePt t="118676" x="3419475" y="3621088"/>
          <p14:tracePt t="118684" x="3346450" y="3621088"/>
          <p14:tracePt t="118692" x="3300413" y="3621088"/>
          <p14:tracePt t="118701" x="3281363" y="3621088"/>
          <p14:tracePt t="118709" x="3263900" y="3621088"/>
          <p14:tracePt t="120267" x="3263900" y="3629025"/>
          <p14:tracePt t="120309" x="3263900" y="3638550"/>
          <p14:tracePt t="120317" x="3263900" y="3657600"/>
          <p14:tracePt t="120332" x="3263900" y="3665538"/>
          <p14:tracePt t="120340" x="3263900" y="3694113"/>
          <p14:tracePt t="120349" x="3263900" y="3702050"/>
          <p14:tracePt t="120355" x="3263900" y="3711575"/>
          <p14:tracePt t="120364" x="3263900" y="3730625"/>
          <p14:tracePt t="120371" x="3263900" y="3738563"/>
          <p14:tracePt t="120387" x="3263900" y="3748088"/>
          <p14:tracePt t="120403" x="3263900" y="3767138"/>
          <p14:tracePt t="120419" x="3263900" y="3775075"/>
          <p14:tracePt t="120428" x="3263900" y="3784600"/>
          <p14:tracePt t="120451" x="3263900" y="3803650"/>
          <p14:tracePt t="120459" x="3263900" y="3811588"/>
          <p14:tracePt t="121579" x="3263900" y="3794125"/>
          <p14:tracePt t="121587" x="3263900" y="3775075"/>
          <p14:tracePt t="121596" x="3263900" y="3730625"/>
          <p14:tracePt t="121604" x="3263900" y="3711575"/>
          <p14:tracePt t="121612" x="3263900" y="3675063"/>
          <p14:tracePt t="121620" x="3263900" y="3648075"/>
          <p14:tracePt t="121628" x="3263900" y="3629025"/>
          <p14:tracePt t="121636" x="3263900" y="3602038"/>
          <p14:tracePt t="121644" x="3263900" y="3592513"/>
          <p14:tracePt t="121652" x="3263900" y="3565525"/>
          <p14:tracePt t="121659" x="3254375" y="3556000"/>
          <p14:tracePt t="121667" x="3254375" y="3548063"/>
          <p14:tracePt t="121683" x="3244850" y="3529013"/>
          <p14:tracePt t="122229" x="3263900" y="3584575"/>
          <p14:tracePt t="122237" x="3317875" y="3648075"/>
          <p14:tracePt t="122245" x="3390900" y="3748088"/>
          <p14:tracePt t="122253" x="3427413" y="3811588"/>
          <p14:tracePt t="122262" x="3482975" y="3894138"/>
          <p14:tracePt t="122268" x="3556000" y="3976688"/>
          <p14:tracePt t="122277" x="3619500" y="4040188"/>
          <p14:tracePt t="122284" x="3665538" y="4094163"/>
          <p14:tracePt t="122294" x="3729038" y="4130675"/>
          <p14:tracePt t="122301" x="3756025" y="4149725"/>
          <p14:tracePt t="122309" x="3775075" y="4159250"/>
          <p14:tracePt t="122389" x="3775075" y="4167188"/>
          <p14:tracePt t="122397" x="3775075" y="4186238"/>
          <p14:tracePt t="122405" x="3775075" y="4222750"/>
          <p14:tracePt t="122413" x="3775075" y="4259263"/>
          <p14:tracePt t="122421" x="3756025" y="4295775"/>
          <p14:tracePt t="122429" x="3746500" y="4340225"/>
          <p14:tracePt t="122437" x="3709988" y="4405313"/>
          <p14:tracePt t="122445" x="3702050" y="4468813"/>
          <p14:tracePt t="122453" x="3683000" y="4505325"/>
          <p14:tracePt t="122460" x="3646488" y="4568825"/>
          <p14:tracePt t="122468" x="3646488" y="4614863"/>
          <p14:tracePt t="122476" x="3636963" y="4632325"/>
          <p14:tracePt t="122485" x="3609975" y="4660900"/>
          <p14:tracePt t="122491" x="3600450" y="4687888"/>
          <p14:tracePt t="122499" x="3592513" y="4724400"/>
          <p14:tracePt t="122507" x="3582988" y="4741863"/>
          <p14:tracePt t="122515" x="3556000" y="4760913"/>
          <p14:tracePt t="122523" x="3536950" y="4787900"/>
          <p14:tracePt t="122532" x="3527425" y="4833938"/>
          <p14:tracePt t="122539" x="3490913" y="4914900"/>
          <p14:tracePt t="122547" x="3463925" y="4943475"/>
          <p14:tracePt t="122555" x="3427413" y="5006975"/>
          <p14:tracePt t="122566" x="3409950" y="5060950"/>
          <p14:tracePt t="122573" x="3354388" y="5133975"/>
          <p14:tracePt t="122582" x="3300413" y="5216525"/>
          <p14:tracePt t="122589" x="3244850" y="5280025"/>
          <p14:tracePt t="122598" x="3208338" y="5343525"/>
          <p14:tracePt t="122605" x="3171825" y="5408613"/>
          <p14:tracePt t="122613" x="3144838" y="5472113"/>
          <p14:tracePt t="122621" x="3090863" y="5554663"/>
          <p14:tracePt t="122628" x="3081338" y="5589588"/>
          <p14:tracePt t="122637" x="3044825" y="5635625"/>
          <p14:tracePt t="122644" x="3035300" y="5672138"/>
          <p14:tracePt t="122653" x="3017838" y="5699125"/>
          <p14:tracePt t="122660" x="2998788" y="5718175"/>
          <p14:tracePt t="122669" x="2990850" y="5727700"/>
          <p14:tracePt t="122701" x="2981325" y="5735638"/>
          <p14:tracePt t="122725" x="2954338" y="5764213"/>
          <p14:tracePt t="122732" x="2935288" y="5781675"/>
          <p14:tracePt t="122740" x="2898775" y="5800725"/>
          <p14:tracePt t="122752" x="2844800" y="5854700"/>
          <p14:tracePt t="122759" x="2798763" y="5873750"/>
          <p14:tracePt t="122766" x="2781300" y="5891213"/>
          <p14:tracePt t="122772" x="2735263" y="5918200"/>
          <p14:tracePt t="122784" x="2716213" y="5937250"/>
          <p14:tracePt t="122787" x="2698750" y="5954713"/>
          <p14:tracePt t="122795" x="2679700" y="5964238"/>
          <p14:tracePt t="122811" x="2671763" y="5973763"/>
          <p14:tracePt t="123465" x="2652713" y="5973763"/>
          <p14:tracePt t="123471" x="2643188" y="5973763"/>
          <p14:tracePt t="123484" x="2643188" y="5964238"/>
          <p14:tracePt t="123693" x="2643188" y="5954713"/>
          <p14:tracePt t="123701" x="2652713" y="5937250"/>
          <p14:tracePt t="123709" x="2662238" y="5910263"/>
          <p14:tracePt t="123716" x="2662238" y="5873750"/>
          <p14:tracePt t="123725" x="2671763" y="5854700"/>
          <p14:tracePt t="123732" x="2671763" y="5818188"/>
          <p14:tracePt t="123741" x="2671763" y="5808663"/>
          <p14:tracePt t="123755" x="2671763" y="5800725"/>
          <p14:tracePt t="123755" x="2671763" y="5764213"/>
          <p14:tracePt t="123771" x="2689225" y="5745163"/>
          <p14:tracePt t="123795" x="2689225" y="5735638"/>
          <p14:tracePt t="124045" x="2679700" y="5727700"/>
          <p14:tracePt t="124053" x="2635250" y="5727700"/>
          <p14:tracePt t="124061" x="2589213" y="5727700"/>
          <p14:tracePt t="124069" x="2552700" y="5727700"/>
          <p14:tracePt t="124078" x="2525713" y="5727700"/>
          <p14:tracePt t="124085" x="2489200" y="5727700"/>
          <p14:tracePt t="124093" x="2452688" y="5727700"/>
          <p14:tracePt t="124103" x="2443163" y="5735638"/>
          <p14:tracePt t="124117" x="2433638" y="5735638"/>
          <p14:tracePt t="124134" x="2425700" y="5745163"/>
          <p14:tracePt t="124141" x="2416175" y="5745163"/>
          <p14:tracePt t="124156" x="2406650" y="5745163"/>
          <p14:tracePt t="124164" x="2397125" y="5764213"/>
          <p14:tracePt t="124171" x="2389188" y="5764213"/>
          <p14:tracePt t="124187" x="2389188" y="5772150"/>
          <p14:tracePt t="124548" x="2425700" y="5754688"/>
          <p14:tracePt t="124555" x="2443163" y="5745163"/>
          <p14:tracePt t="124564" x="2489200" y="5718175"/>
          <p14:tracePt t="124571" x="2533650" y="5691188"/>
          <p14:tracePt t="124580" x="2598738" y="5645150"/>
          <p14:tracePt t="124587" x="2625725" y="5635625"/>
          <p14:tracePt t="124595" x="2671763" y="5618163"/>
          <p14:tracePt t="124603" x="2698750" y="5599113"/>
          <p14:tracePt t="124611" x="2735263" y="5589588"/>
          <p14:tracePt t="124619" x="2771775" y="5589588"/>
          <p14:tracePt t="124627" x="2789238" y="5572125"/>
          <p14:tracePt t="124635" x="2798763" y="5572125"/>
          <p14:tracePt t="124644" x="2817813" y="5572125"/>
          <p14:tracePt t="124652" x="2825750" y="5572125"/>
          <p14:tracePt t="124757" x="2852738" y="5572125"/>
          <p14:tracePt t="124766" x="2862263" y="5572125"/>
          <p14:tracePt t="124773" x="2881313" y="5572125"/>
          <p14:tracePt t="124784" x="2908300" y="5572125"/>
          <p14:tracePt t="124789" x="2917825" y="5572125"/>
          <p14:tracePt t="124799" x="2944813" y="5572125"/>
          <p14:tracePt t="124804" x="2971800" y="5581650"/>
          <p14:tracePt t="124812" x="3008313" y="5589588"/>
          <p14:tracePt t="124820" x="3027363" y="5599113"/>
          <p14:tracePt t="124829" x="3054350" y="5608638"/>
          <p14:tracePt t="124835" x="3071813" y="5608638"/>
          <p14:tracePt t="124844" x="3100388" y="5608638"/>
          <p14:tracePt t="124860" x="3108325" y="5608638"/>
          <p14:tracePt t="124957" x="3117850" y="5618163"/>
          <p14:tracePt t="124968" x="3117850" y="5626100"/>
          <p14:tracePt t="124980" x="3117850" y="5645150"/>
          <p14:tracePt t="124987" x="3127375" y="5654675"/>
          <p14:tracePt t="125003" x="3127375" y="5662613"/>
          <p14:tracePt t="125011" x="3136900" y="5681663"/>
          <p14:tracePt t="127865" x="3144838" y="5681663"/>
          <p14:tracePt t="127885" x="3171825" y="5681663"/>
          <p14:tracePt t="127893" x="3208338" y="5654675"/>
          <p14:tracePt t="127901" x="3236913" y="5645150"/>
          <p14:tracePt t="127908" x="3254375" y="5635625"/>
          <p14:tracePt t="127916" x="3273425" y="5626100"/>
          <p14:tracePt t="127924" x="3281363" y="5618163"/>
          <p14:tracePt t="127940" x="3290888" y="5608638"/>
          <p14:tracePt t="128006" x="3317875" y="5608638"/>
          <p14:tracePt t="128021" x="3346450" y="5599113"/>
          <p14:tracePt t="128028" x="3354388" y="5589588"/>
          <p14:tracePt t="128037" x="3363913" y="5581650"/>
          <p14:tracePt t="128053" x="3373438" y="5581650"/>
          <p14:tracePt t="129317" x="3382963" y="5581650"/>
          <p14:tracePt t="129325" x="3363913" y="5608638"/>
          <p14:tracePt t="129333" x="3327400" y="5635625"/>
          <p14:tracePt t="129341" x="3300413" y="5672138"/>
          <p14:tracePt t="129351" x="3263900" y="5718175"/>
          <p14:tracePt t="129357" x="3227388" y="5764213"/>
          <p14:tracePt t="129369" x="3181350" y="5818188"/>
          <p14:tracePt t="129373" x="3117850" y="5910263"/>
          <p14:tracePt t="129388" x="3054350" y="6000750"/>
          <p14:tracePt t="129399" x="3027363" y="6064250"/>
          <p14:tracePt t="129405" x="3008313" y="6100763"/>
          <p14:tracePt t="129416" x="2998788" y="6127750"/>
          <p14:tracePt t="129421" x="2990850" y="6146800"/>
          <p14:tracePt t="138700" x="2990850" y="6156325"/>
          <p14:tracePt t="138821" x="2990850" y="6146800"/>
          <p14:tracePt t="138829" x="2990850" y="6127750"/>
          <p14:tracePt t="138995" x="2990850" y="6119813"/>
          <p14:tracePt t="139003" x="2990850" y="6110288"/>
          <p14:tracePt t="139013" x="2990850" y="6091238"/>
          <p14:tracePt t="139027" x="2971800" y="6073775"/>
          <p14:tracePt t="139445" x="2971800" y="6064250"/>
          <p14:tracePt t="139461" x="2917825" y="6064250"/>
          <p14:tracePt t="139468" x="2835275" y="6091238"/>
          <p14:tracePt t="139476" x="2744788" y="6100763"/>
          <p14:tracePt t="139486" x="2643188" y="6119813"/>
          <p14:tracePt t="139492" x="2570163" y="6156325"/>
          <p14:tracePt t="139499" x="2506663" y="6164263"/>
          <p14:tracePt t="139507" x="2479675" y="6173788"/>
          <p14:tracePt t="139516" x="2443163" y="6200775"/>
          <p14:tracePt t="139523" x="2425700" y="6210300"/>
          <p14:tracePt t="139531" x="2416175" y="6219825"/>
          <p14:tracePt t="141917" x="2406650" y="6246813"/>
          <p14:tracePt t="141930" x="2406650" y="6292850"/>
          <p14:tracePt t="141931" x="2416175" y="6310313"/>
          <p14:tracePt t="141939" x="2425700" y="6329363"/>
          <p14:tracePt t="141947" x="2425700" y="6338888"/>
          <p14:tracePt t="141955" x="2425700" y="6356350"/>
          <p14:tracePt t="141963" x="2433638" y="6375400"/>
          <p14:tracePt t="141971" x="2443163" y="6383338"/>
          <p14:tracePt t="142397" x="2462213" y="6402388"/>
          <p14:tracePt t="143500" x="2479675" y="6402388"/>
          <p14:tracePt t="143507" x="2533650" y="6402388"/>
          <p14:tracePt t="143515" x="2589213" y="6402388"/>
          <p14:tracePt t="143523" x="2643188" y="6402388"/>
          <p14:tracePt t="143532" x="2679700" y="6402388"/>
          <p14:tracePt t="143539" x="2725738" y="6402388"/>
          <p14:tracePt t="143548" x="2762250" y="6411913"/>
          <p14:tracePt t="143556" x="2781300" y="6411913"/>
          <p14:tracePt t="143563" x="2789238" y="6411913"/>
          <p14:tracePt t="143571" x="2817813" y="6411913"/>
          <p14:tracePt t="143739" x="2825750" y="6419850"/>
          <p14:tracePt t="143942" x="2817813" y="6419850"/>
          <p14:tracePt t="143948" x="2808288" y="6419850"/>
          <p14:tracePt t="143965" x="2798763" y="6419850"/>
          <p14:tracePt t="143973" x="2789238" y="6419850"/>
          <p14:tracePt t="143982" x="2781300" y="6419850"/>
          <p14:tracePt t="147799" x="2744788" y="6419850"/>
          <p14:tracePt t="147804" x="2652713" y="6402388"/>
          <p14:tracePt t="147811" x="2562225" y="6356350"/>
          <p14:tracePt t="147819" x="2462213" y="6329363"/>
          <p14:tracePt t="147828" x="2397125" y="6302375"/>
          <p14:tracePt t="147836" x="2352675" y="6283325"/>
          <p14:tracePt t="147846" x="2333625" y="6273800"/>
          <p14:tracePt t="147851" x="2297113" y="6256338"/>
          <p14:tracePt t="147859" x="2287588" y="6256338"/>
          <p14:tracePt t="147867" x="2270125" y="6256338"/>
          <p14:tracePt t="148004" x="2260600" y="6246813"/>
          <p14:tracePt t="148020" x="2251075" y="6210300"/>
          <p14:tracePt t="148029" x="2243138" y="6192838"/>
          <p14:tracePt t="148038" x="2224088" y="6183313"/>
          <p14:tracePt t="148043" x="2214563" y="6173788"/>
          <p14:tracePt t="148107" x="2206625" y="6164263"/>
          <p14:tracePt t="148141" x="2151063" y="6164263"/>
          <p14:tracePt t="148153" x="2041525" y="6164263"/>
          <p14:tracePt t="148155" x="1951038" y="6164263"/>
          <p14:tracePt t="148166" x="1841500" y="6164263"/>
          <p14:tracePt t="148172" x="1741488" y="6146800"/>
          <p14:tracePt t="148180" x="1685925" y="6137275"/>
          <p14:tracePt t="148188" x="1622425" y="6100763"/>
          <p14:tracePt t="148195" x="1612900" y="6091238"/>
          <p14:tracePt t="148203" x="1595438" y="6083300"/>
          <p14:tracePt t="148211" x="1585913" y="6073775"/>
          <p14:tracePt t="148219" x="1576388" y="6064250"/>
          <p14:tracePt t="148228" x="1568450" y="6064250"/>
          <p14:tracePt t="148235" x="1549400" y="6046788"/>
          <p14:tracePt t="148243" x="1541463" y="6010275"/>
          <p14:tracePt t="148251" x="1522413" y="5991225"/>
          <p14:tracePt t="148259" x="1504950" y="5973763"/>
          <p14:tracePt t="148267" x="1485900" y="5954713"/>
          <p14:tracePt t="148275" x="1485900" y="5946775"/>
          <p14:tracePt t="148283" x="1468438" y="5910263"/>
          <p14:tracePt t="148291" x="1449388" y="5891213"/>
          <p14:tracePt t="148299" x="1431925" y="5873750"/>
          <p14:tracePt t="148307" x="1431925" y="5854700"/>
          <p14:tracePt t="148316" x="1403350" y="5808663"/>
          <p14:tracePt t="148324" x="1376363" y="5781675"/>
          <p14:tracePt t="148331" x="1366838" y="5745163"/>
          <p14:tracePt t="148339" x="1330325" y="5699125"/>
          <p14:tracePt t="148347" x="1330325" y="5691188"/>
          <p14:tracePt t="148355" x="1330325" y="5681663"/>
          <p14:tracePt t="148363" x="1330325" y="5672138"/>
          <p14:tracePt t="148371" x="1322388" y="5645150"/>
          <p14:tracePt t="148379" x="1303338" y="5608638"/>
          <p14:tracePt t="148388" x="1276350" y="5572125"/>
          <p14:tracePt t="148396" x="1266825" y="5526088"/>
          <p14:tracePt t="148404" x="1249363" y="5499100"/>
          <p14:tracePt t="148413" x="1239838" y="5426075"/>
          <p14:tracePt t="148420" x="1239838" y="5399088"/>
          <p14:tracePt t="148430" x="1230313" y="5380038"/>
          <p14:tracePt t="148439" x="1193800" y="5335588"/>
          <p14:tracePt t="148451" x="1185863" y="5270500"/>
          <p14:tracePt t="148452" x="1166813" y="5197475"/>
          <p14:tracePt t="148459" x="1166813" y="5126038"/>
          <p14:tracePt t="148467" x="1166813" y="5089525"/>
          <p14:tracePt t="148475" x="1166813" y="5033963"/>
          <p14:tracePt t="148483" x="1166813" y="4979988"/>
          <p14:tracePt t="148491" x="1166813" y="4943475"/>
          <p14:tracePt t="148503" x="1166813" y="4887913"/>
          <p14:tracePt t="148507" x="1166813" y="4833938"/>
          <p14:tracePt t="148515" x="1166813" y="4787900"/>
          <p14:tracePt t="148523" x="1166813" y="4751388"/>
          <p14:tracePt t="148532" x="1166813" y="4732338"/>
          <p14:tracePt t="148540" x="1166813" y="4687888"/>
          <p14:tracePt t="148548" x="1185863" y="4641850"/>
          <p14:tracePt t="148556" x="1193800" y="4624388"/>
          <p14:tracePt t="148565" x="1203325" y="4595813"/>
          <p14:tracePt t="148572" x="1212850" y="4578350"/>
          <p14:tracePt t="148580" x="1230313" y="4551363"/>
          <p14:tracePt t="148587" x="1239838" y="4541838"/>
          <p14:tracePt t="148596" x="1258888" y="4522788"/>
          <p14:tracePt t="148603" x="1276350" y="4505325"/>
          <p14:tracePt t="148614" x="1293813" y="4486275"/>
          <p14:tracePt t="148620" x="1322388" y="4449763"/>
          <p14:tracePt t="148629" x="1330325" y="4441825"/>
          <p14:tracePt t="148635" x="1349375" y="4422775"/>
          <p14:tracePt t="148643" x="1403350" y="4368800"/>
          <p14:tracePt t="148651" x="1412875" y="4349750"/>
          <p14:tracePt t="148659" x="1439863" y="4313238"/>
          <p14:tracePt t="148667" x="1476375" y="4268788"/>
          <p14:tracePt t="148675" x="1495425" y="4249738"/>
          <p14:tracePt t="148683" x="1512888" y="4222750"/>
          <p14:tracePt t="148691" x="1549400" y="4176713"/>
          <p14:tracePt t="148699" x="1568450" y="4130675"/>
          <p14:tracePt t="148707" x="1604963" y="4094163"/>
          <p14:tracePt t="148715" x="1612900" y="4057650"/>
          <p14:tracePt t="148723" x="1622425" y="4021138"/>
          <p14:tracePt t="148731" x="1641475" y="3994150"/>
          <p14:tracePt t="148739" x="1658938" y="3967163"/>
          <p14:tracePt t="148747" x="1677988" y="3930650"/>
          <p14:tracePt t="148755" x="1677988" y="3911600"/>
          <p14:tracePt t="148763" x="1722438" y="3884613"/>
          <p14:tracePt t="148779" x="1741488" y="3848100"/>
          <p14:tracePt t="148787" x="1758950" y="3830638"/>
          <p14:tracePt t="148796" x="1768475" y="3821113"/>
          <p14:tracePt t="148803" x="1787525" y="3803650"/>
          <p14:tracePt t="148811" x="1814513" y="3784600"/>
          <p14:tracePt t="148819" x="1851025" y="3775075"/>
          <p14:tracePt t="148835" x="1860550" y="3757613"/>
          <p14:tracePt t="148845" x="1860550" y="3748088"/>
          <p14:tracePt t="148851" x="1878013" y="3738563"/>
          <p14:tracePt t="148859" x="1887538" y="3730625"/>
          <p14:tracePt t="148867" x="1895475" y="3730625"/>
          <p14:tracePt t="148875" x="1905000" y="3721100"/>
          <p14:tracePt t="148883" x="1914525" y="3711575"/>
          <p14:tracePt t="148891" x="1924050" y="3711575"/>
          <p14:tracePt t="148899" x="1924050" y="3702050"/>
          <p14:tracePt t="148907" x="1941513" y="3684588"/>
          <p14:tracePt t="148923" x="1978025" y="3665538"/>
          <p14:tracePt t="149003" x="1987550" y="3657600"/>
          <p14:tracePt t="149052" x="1997075" y="3638550"/>
          <p14:tracePt t="149059" x="2024063" y="3621088"/>
          <p14:tracePt t="149067" x="2024063" y="3611563"/>
          <p14:tracePt t="149075" x="2033588" y="3602038"/>
          <p14:tracePt t="149083" x="2041525" y="3592513"/>
          <p14:tracePt t="149091" x="2051050" y="3592513"/>
          <p14:tracePt t="149108" x="2060575" y="3592513"/>
          <p14:tracePt t="149300" x="2070100" y="3592513"/>
          <p14:tracePt t="149309" x="2078038" y="3584575"/>
          <p14:tracePt t="149317" x="2087563" y="3575050"/>
          <p14:tracePt t="149325" x="2124075" y="3548063"/>
          <p14:tracePt t="149332" x="2133600" y="3548063"/>
          <p14:tracePt t="149340" x="2143125" y="3548063"/>
          <p14:tracePt t="149349" x="2151063" y="3538538"/>
          <p14:tracePt t="149357" x="2160588" y="3529013"/>
          <p14:tracePt t="150348" x="2160588" y="3538538"/>
          <p14:tracePt t="150355" x="2151063" y="3584575"/>
          <p14:tracePt t="150363" x="2133600" y="3611563"/>
          <p14:tracePt t="150371" x="2087563" y="3648075"/>
          <p14:tracePt t="150381" x="2060575" y="3675063"/>
          <p14:tracePt t="150387" x="2014538" y="3721100"/>
          <p14:tracePt t="150396" x="1978025" y="3767138"/>
          <p14:tracePt t="150403" x="1951038" y="3811588"/>
          <p14:tracePt t="150411" x="1887538" y="3894138"/>
          <p14:tracePt t="150419" x="1860550" y="3948113"/>
          <p14:tracePt t="150428" x="1814513" y="4013200"/>
          <p14:tracePt t="150435" x="1758950" y="4094163"/>
          <p14:tracePt t="150447" x="1704975" y="4176713"/>
          <p14:tracePt t="150451" x="1658938" y="4240213"/>
          <p14:tracePt t="150461" x="1612900" y="4322763"/>
          <p14:tracePt t="150467" x="1558925" y="4405313"/>
          <p14:tracePt t="150476" x="1522413" y="4486275"/>
          <p14:tracePt t="150483" x="1476375" y="4568825"/>
          <p14:tracePt t="150492" x="1439863" y="4614863"/>
          <p14:tracePt t="150499" x="1431925" y="4668838"/>
          <p14:tracePt t="150508" x="1403350" y="4705350"/>
          <p14:tracePt t="150517" x="1376363" y="4760913"/>
          <p14:tracePt t="150524" x="1366838" y="4797425"/>
          <p14:tracePt t="150532" x="1339850" y="4841875"/>
          <p14:tracePt t="150539" x="1330325" y="4870450"/>
          <p14:tracePt t="150547" x="1322388" y="4897438"/>
          <p14:tracePt t="150555" x="1312863" y="4943475"/>
          <p14:tracePt t="150564" x="1293813" y="4960938"/>
          <p14:tracePt t="150571" x="1293813" y="4987925"/>
          <p14:tracePt t="150579" x="1285875" y="5016500"/>
          <p14:tracePt t="150587" x="1285875" y="5060950"/>
          <p14:tracePt t="150595" x="1276350" y="5097463"/>
          <p14:tracePt t="150603" x="1276350" y="5143500"/>
          <p14:tracePt t="150611" x="1276350" y="5197475"/>
          <p14:tracePt t="150619" x="1276350" y="5253038"/>
          <p14:tracePt t="150628" x="1276350" y="5307013"/>
          <p14:tracePt t="150635" x="1276350" y="5372100"/>
          <p14:tracePt t="150644" x="1276350" y="5399088"/>
          <p14:tracePt t="150651" x="1276350" y="5435600"/>
          <p14:tracePt t="150659" x="1285875" y="5499100"/>
          <p14:tracePt t="150667" x="1312863" y="5535613"/>
          <p14:tracePt t="150675" x="1349375" y="5589588"/>
          <p14:tracePt t="150683" x="1358900" y="5608638"/>
          <p14:tracePt t="150691" x="1358900" y="5618163"/>
          <p14:tracePt t="150699" x="1366838" y="5626100"/>
          <p14:tracePt t="150795" x="1366838" y="5635625"/>
          <p14:tracePt t="150803" x="1366838" y="5662613"/>
          <p14:tracePt t="150811" x="1403350" y="5727700"/>
          <p14:tracePt t="150819" x="1431925" y="5754688"/>
          <p14:tracePt t="150828" x="1468438" y="5791200"/>
          <p14:tracePt t="150837" x="1495425" y="5808663"/>
          <p14:tracePt t="150845" x="1549400" y="5827713"/>
          <p14:tracePt t="150851" x="1576388" y="5864225"/>
          <p14:tracePt t="150859" x="1631950" y="5910263"/>
          <p14:tracePt t="150867" x="1641475" y="5918200"/>
          <p14:tracePt t="150875" x="1685925" y="5964238"/>
          <p14:tracePt t="150897" x="1795463" y="6000750"/>
          <p14:tracePt t="150899" x="1860550" y="6037263"/>
          <p14:tracePt t="150907" x="1914525" y="6046788"/>
          <p14:tracePt t="150915" x="1951038" y="6054725"/>
          <p14:tracePt t="150923" x="1968500" y="6073775"/>
          <p14:tracePt t="150931" x="1978025" y="6083300"/>
          <p14:tracePt t="150947" x="1987550" y="6083300"/>
          <p14:tracePt t="151003" x="1997075" y="6083300"/>
          <p14:tracePt t="151011" x="2033588" y="6091238"/>
          <p14:tracePt t="151019" x="2051050" y="6091238"/>
          <p14:tracePt t="151027" x="2078038" y="6091238"/>
          <p14:tracePt t="151035" x="2114550" y="6127750"/>
          <p14:tracePt t="151046" x="2160588" y="6164263"/>
          <p14:tracePt t="151051" x="2187575" y="6183313"/>
          <p14:tracePt t="151063" x="2214563" y="6192838"/>
          <p14:tracePt t="151067" x="2233613" y="6200775"/>
          <p14:tracePt t="151076" x="2251075" y="6210300"/>
          <p14:tracePt t="151484" x="2287588" y="6229350"/>
          <p14:tracePt t="151491" x="2297113" y="6237288"/>
          <p14:tracePt t="151501" x="2316163" y="6256338"/>
          <p14:tracePt t="151507" x="2316163" y="6265863"/>
          <p14:tracePt t="151515" x="2333625" y="6273800"/>
          <p14:tracePt t="151523" x="2360613" y="6292850"/>
          <p14:tracePt t="151533" x="2397125" y="6302375"/>
          <p14:tracePt t="151539" x="2425700" y="6338888"/>
          <p14:tracePt t="151549" x="2470150" y="6346825"/>
          <p14:tracePt t="151555" x="2498725" y="6356350"/>
          <p14:tracePt t="151563" x="2552700" y="6375400"/>
          <p14:tracePt t="151571" x="2570163" y="6383338"/>
          <p14:tracePt t="151579" x="2606675" y="6383338"/>
          <p14:tracePt t="151587" x="2616200" y="6383338"/>
          <p14:tracePt t="151899" x="2643188" y="6383338"/>
          <p14:tracePt t="151907" x="2716213" y="6402388"/>
          <p14:tracePt t="151915" x="2798763" y="6411913"/>
          <p14:tracePt t="151923" x="2871788" y="6456363"/>
          <p14:tracePt t="151931" x="2917825" y="6456363"/>
          <p14:tracePt t="151939" x="2944813" y="6456363"/>
          <p14:tracePt t="151947" x="2954338" y="6456363"/>
          <p14:tracePt t="151955" x="2962275" y="6456363"/>
          <p14:tracePt t="152275" x="2971800" y="6456363"/>
          <p14:tracePt t="152371" x="3044825" y="6456363"/>
          <p14:tracePt t="152379" x="3100388" y="6456363"/>
          <p14:tracePt t="152387" x="3171825" y="6456363"/>
          <p14:tracePt t="152395" x="3227388" y="6456363"/>
          <p14:tracePt t="152403" x="3290888" y="6456363"/>
          <p14:tracePt t="152411" x="3346450" y="6446838"/>
          <p14:tracePt t="152419" x="3419475" y="6446838"/>
          <p14:tracePt t="152428" x="3527425" y="6446838"/>
          <p14:tracePt t="152435" x="3646488" y="6446838"/>
          <p14:tracePt t="152444" x="3738563" y="6446838"/>
          <p14:tracePt t="152451" x="3810000" y="6446838"/>
          <p14:tracePt t="152459" x="3865563" y="6446838"/>
          <p14:tracePt t="152467" x="3919538" y="6446838"/>
          <p14:tracePt t="152475" x="3965575" y="6446838"/>
          <p14:tracePt t="152484" x="4002088" y="6446838"/>
          <p14:tracePt t="152491" x="4021138" y="6446838"/>
          <p14:tracePt t="152500" x="4029075" y="6446838"/>
          <p14:tracePt t="153131" x="4021138" y="6446838"/>
          <p14:tracePt t="153139" x="3911600" y="6446838"/>
          <p14:tracePt t="153147" x="3765550" y="6446838"/>
          <p14:tracePt t="153156" x="3619500" y="6429375"/>
          <p14:tracePt t="153164" x="3482975" y="6419850"/>
          <p14:tracePt t="153172" x="3373438" y="6402388"/>
          <p14:tracePt t="153183" x="3327400" y="6365875"/>
          <p14:tracePt t="153188" x="3281363" y="6365875"/>
          <p14:tracePt t="153196" x="3273425" y="6365875"/>
          <p14:tracePt t="153412" x="3263900" y="6365875"/>
          <p14:tracePt t="153420" x="3208338" y="6329363"/>
          <p14:tracePt t="153428" x="3163888" y="6292850"/>
          <p14:tracePt t="153435" x="3144838" y="6273800"/>
          <p14:tracePt t="153444" x="3117850" y="6246813"/>
          <p14:tracePt t="153463" x="3108325" y="6237288"/>
          <p14:tracePt t="153470" x="3100388" y="6229350"/>
          <p14:tracePt t="153475" x="3090863" y="6219825"/>
          <p14:tracePt t="153483" x="3081338" y="6210300"/>
          <p14:tracePt t="153645" x="3044825" y="6210300"/>
          <p14:tracePt t="153654" x="2944813" y="6210300"/>
          <p14:tracePt t="153660" x="2798763" y="6210300"/>
          <p14:tracePt t="153667" x="2643188" y="6210300"/>
          <p14:tracePt t="153675" x="2443163" y="6210300"/>
          <p14:tracePt t="153683" x="2279650" y="6210300"/>
          <p14:tracePt t="153691" x="2078038" y="6192838"/>
          <p14:tracePt t="153699" x="1914525" y="6164263"/>
          <p14:tracePt t="153707" x="1768475" y="6156325"/>
          <p14:tracePt t="153715" x="1631950" y="6091238"/>
          <p14:tracePt t="153723" x="1558925" y="6091238"/>
          <p14:tracePt t="153731" x="1495425" y="6083300"/>
          <p14:tracePt t="153739" x="1468438" y="6083300"/>
          <p14:tracePt t="153755" x="1458913" y="6083300"/>
          <p14:tracePt t="153787" x="1458913" y="6073775"/>
          <p14:tracePt t="153796" x="1458913" y="6027738"/>
          <p14:tracePt t="153804" x="1458913" y="5991225"/>
          <p14:tracePt t="153812" x="1431925" y="5937250"/>
          <p14:tracePt t="153820" x="1395413" y="5854700"/>
          <p14:tracePt t="153830" x="1366838" y="5808663"/>
          <p14:tracePt t="153836" x="1339850" y="5735638"/>
          <p14:tracePt t="153844" x="1303338" y="5672138"/>
          <p14:tracePt t="153851" x="1266825" y="5618163"/>
          <p14:tracePt t="153860" x="1249363" y="5581650"/>
          <p14:tracePt t="153867" x="1193800" y="5526088"/>
          <p14:tracePt t="153880" x="1185863" y="5499100"/>
          <p14:tracePt t="153883" x="1149350" y="5453063"/>
          <p14:tracePt t="153891" x="1139825" y="5408613"/>
          <p14:tracePt t="153899" x="1130300" y="5389563"/>
          <p14:tracePt t="153907" x="1093788" y="5335588"/>
          <p14:tracePt t="153915" x="1084263" y="5289550"/>
          <p14:tracePt t="153923" x="1076325" y="5262563"/>
          <p14:tracePt t="153931" x="1076325" y="5233988"/>
          <p14:tracePt t="153939" x="1066800" y="5189538"/>
          <p14:tracePt t="153947" x="1057275" y="5143500"/>
          <p14:tracePt t="153955" x="1047750" y="5116513"/>
          <p14:tracePt t="153963" x="1047750" y="5080000"/>
          <p14:tracePt t="153971" x="1047750" y="5033963"/>
          <p14:tracePt t="153979" x="1047750" y="4979988"/>
          <p14:tracePt t="153987" x="1047750" y="4924425"/>
          <p14:tracePt t="153995" x="1047750" y="4870450"/>
          <p14:tracePt t="154003" x="1047750" y="4797425"/>
          <p14:tracePt t="154011" x="1047750" y="4732338"/>
          <p14:tracePt t="154019" x="1047750" y="4660900"/>
          <p14:tracePt t="154028" x="1047750" y="4605338"/>
          <p14:tracePt t="154035" x="1047750" y="4578350"/>
          <p14:tracePt t="154044" x="1047750" y="4522788"/>
          <p14:tracePt t="154051" x="1057275" y="4478338"/>
          <p14:tracePt t="154059" x="1076325" y="4449763"/>
          <p14:tracePt t="154067" x="1103313" y="4405313"/>
          <p14:tracePt t="154075" x="1112838" y="4386263"/>
          <p14:tracePt t="154083" x="1130300" y="4359275"/>
          <p14:tracePt t="154091" x="1157288" y="4322763"/>
          <p14:tracePt t="154099" x="1185863" y="4295775"/>
          <p14:tracePt t="154107" x="1230313" y="4249738"/>
          <p14:tracePt t="154115" x="1276350" y="4195763"/>
          <p14:tracePt t="154123" x="1312863" y="4167188"/>
          <p14:tracePt t="154131" x="1376363" y="4130675"/>
          <p14:tracePt t="154139" x="1458913" y="4076700"/>
          <p14:tracePt t="154148" x="1522413" y="4030663"/>
          <p14:tracePt t="154156" x="1612900" y="3994150"/>
          <p14:tracePt t="154164" x="1751013" y="3967163"/>
          <p14:tracePt t="154172" x="1860550" y="3921125"/>
          <p14:tracePt t="154179" x="1997075" y="3894138"/>
          <p14:tracePt t="154188" x="2106613" y="3867150"/>
          <p14:tracePt t="154195" x="2214563" y="3848100"/>
          <p14:tracePt t="154203" x="2279650" y="3840163"/>
          <p14:tracePt t="154212" x="2306638" y="3840163"/>
          <p14:tracePt t="154220" x="2352675" y="3830638"/>
          <p14:tracePt t="154395" x="2370138" y="3830638"/>
          <p14:tracePt t="154411" x="2379663" y="3830638"/>
          <p14:tracePt t="154821" x="2389188" y="3830638"/>
          <p14:tracePt t="154830" x="2389188" y="3848100"/>
          <p14:tracePt t="154837" x="2389188" y="3894138"/>
          <p14:tracePt t="154847" x="2379663" y="3911600"/>
          <p14:tracePt t="154853" x="2379663" y="3948113"/>
          <p14:tracePt t="154862" x="2379663" y="3984625"/>
          <p14:tracePt t="154867" x="2370138" y="4013200"/>
          <p14:tracePt t="154875" x="2370138" y="4021138"/>
          <p14:tracePt t="154898" x="2370138" y="4040188"/>
          <p14:tracePt t="154900" x="2360613" y="4057650"/>
          <p14:tracePt t="155063" x="2360613" y="4076700"/>
          <p14:tracePt t="155067" x="2333625" y="4103688"/>
          <p14:tracePt t="155075" x="2324100" y="4122738"/>
          <p14:tracePt t="155083" x="2324100" y="4140200"/>
          <p14:tracePt t="155091" x="2306638" y="4167188"/>
          <p14:tracePt t="155099" x="2287588" y="4203700"/>
          <p14:tracePt t="155107" x="2287588" y="4222750"/>
          <p14:tracePt t="155115" x="2270125" y="4240213"/>
          <p14:tracePt t="155123" x="2260600" y="4249738"/>
          <p14:tracePt t="155131" x="2243138" y="4286250"/>
          <p14:tracePt t="155140" x="2233613" y="4313238"/>
          <p14:tracePt t="155149" x="2233613" y="4332288"/>
          <p14:tracePt t="155156" x="2233613" y="4359275"/>
          <p14:tracePt t="155167" x="2224088" y="4376738"/>
          <p14:tracePt t="155172" x="2224088" y="4386263"/>
          <p14:tracePt t="155179" x="2214563" y="4413250"/>
          <p14:tracePt t="155188" x="2197100" y="4432300"/>
          <p14:tracePt t="155316" x="2197100" y="4478338"/>
          <p14:tracePt t="155324" x="2187575" y="4486275"/>
          <p14:tracePt t="155332" x="2187575" y="4495800"/>
          <p14:tracePt t="155340" x="2187575" y="4505325"/>
          <p14:tracePt t="155347" x="2187575" y="4514850"/>
          <p14:tracePt t="155355" x="2170113" y="4532313"/>
          <p14:tracePt t="155363" x="2170113" y="4541838"/>
          <p14:tracePt t="155371" x="2151063" y="4559300"/>
          <p14:tracePt t="155395" x="2151063" y="4568825"/>
          <p14:tracePt t="155403" x="2151063" y="4578350"/>
          <p14:tracePt t="155492" x="2151063" y="4587875"/>
          <p14:tracePt t="155500" x="2151063" y="4595813"/>
          <p14:tracePt t="155507" x="2151063" y="4605338"/>
          <p14:tracePt t="155515" x="2151063" y="4624388"/>
          <p14:tracePt t="155523" x="2151063" y="4632325"/>
          <p14:tracePt t="155548" x="2151063" y="4641850"/>
          <p14:tracePt t="155563" x="2151063" y="4660900"/>
          <p14:tracePt t="155571" x="2151063" y="4668838"/>
          <p14:tracePt t="155579" x="2151063" y="4678363"/>
          <p14:tracePt t="155603" x="2151063" y="4687888"/>
          <p14:tracePt t="156395" x="2151063" y="4705350"/>
          <p14:tracePt t="156403" x="2206625" y="4751388"/>
          <p14:tracePt t="156411" x="2316163" y="4778375"/>
          <p14:tracePt t="156419" x="2416175" y="4787900"/>
          <p14:tracePt t="156427" x="2489200" y="4787900"/>
          <p14:tracePt t="156435" x="2543175" y="4787900"/>
          <p14:tracePt t="156444" x="2579688" y="4787900"/>
          <p14:tracePt t="156451" x="2598738" y="4787900"/>
          <p14:tracePt t="156491" x="2606675" y="4787900"/>
          <p14:tracePt t="156547" x="2616200" y="4787900"/>
          <p14:tracePt t="156683" x="2625725" y="4787900"/>
          <p14:tracePt t="156691" x="2625725" y="4760913"/>
          <p14:tracePt t="156699" x="2625725" y="4751388"/>
          <p14:tracePt t="156707" x="2635250" y="4724400"/>
          <p14:tracePt t="156715" x="2652713" y="4697413"/>
          <p14:tracePt t="156723" x="2671763" y="4660900"/>
          <p14:tracePt t="156731" x="2698750" y="4632325"/>
          <p14:tracePt t="156739" x="2708275" y="4614863"/>
          <p14:tracePt t="156748" x="2716213" y="4587875"/>
          <p14:tracePt t="156757" x="2725738" y="4578350"/>
          <p14:tracePt t="156768" x="2725738" y="4559300"/>
          <p14:tracePt t="157051" x="2735263" y="4551363"/>
          <p14:tracePt t="157061" x="2789238" y="4551363"/>
          <p14:tracePt t="157070" x="2898775" y="4551363"/>
          <p14:tracePt t="157077" x="2990850" y="4551363"/>
          <p14:tracePt t="157084" x="3100388" y="4551363"/>
          <p14:tracePt t="157093" x="3171825" y="4551363"/>
          <p14:tracePt t="157100" x="3208338" y="4551363"/>
          <p14:tracePt t="157108" x="3254375" y="4541838"/>
          <p14:tracePt t="157116" x="3263900" y="4541838"/>
          <p14:tracePt t="157180" x="3281363" y="4541838"/>
          <p14:tracePt t="157187" x="3336925" y="4541838"/>
          <p14:tracePt t="157195" x="3446463" y="4541838"/>
          <p14:tracePt t="157203" x="3536950" y="4541838"/>
          <p14:tracePt t="157211" x="3629025" y="4559300"/>
          <p14:tracePt t="157220" x="3729038" y="4568825"/>
          <p14:tracePt t="157227" x="3783013" y="4587875"/>
          <p14:tracePt t="157235" x="3829050" y="4595813"/>
          <p14:tracePt t="159219" x="3802063" y="4605338"/>
          <p14:tracePt t="159227" x="3775075" y="4624388"/>
          <p14:tracePt t="159235" x="3756025" y="4632325"/>
          <p14:tracePt t="159244" x="3738563" y="4632325"/>
          <p14:tracePt t="159259" x="3729038" y="4641850"/>
          <p14:tracePt t="159661" x="3692525" y="4641850"/>
          <p14:tracePt t="159669" x="3636963" y="4641850"/>
          <p14:tracePt t="159679" x="3582988" y="4641850"/>
          <p14:tracePt t="159686" x="3527425" y="4641850"/>
          <p14:tracePt t="159692" x="3473450" y="4641850"/>
          <p14:tracePt t="159699" x="3446463" y="4641850"/>
          <p14:tracePt t="159707" x="3427413" y="4641850"/>
          <p14:tracePt t="159715" x="3409950" y="4641850"/>
          <p14:tracePt t="159853" x="3390900" y="4641850"/>
          <p14:tracePt t="159868" x="3363913" y="4641850"/>
          <p14:tracePt t="159876" x="3327400" y="4641850"/>
          <p14:tracePt t="159884" x="3290888" y="4641850"/>
          <p14:tracePt t="159896" x="3281363" y="4641850"/>
          <p14:tracePt t="159899" x="3273425" y="4641850"/>
          <p14:tracePt t="160891" x="3263900" y="4641850"/>
          <p14:tracePt t="161531" x="3290888" y="4641850"/>
          <p14:tracePt t="161539" x="3336925" y="4641850"/>
          <p14:tracePt t="161547" x="3363913" y="4641850"/>
          <p14:tracePt t="161555" x="3382963" y="4641850"/>
          <p14:tracePt t="161564" x="3390900" y="4641850"/>
          <p14:tracePt t="161571" x="3400425" y="4641850"/>
          <p14:tracePt t="161579" x="3409950" y="4641850"/>
          <p14:tracePt t="161587" x="3427413" y="4641850"/>
          <p14:tracePt t="161595" x="3455988" y="4641850"/>
          <p14:tracePt t="161603" x="3463925" y="4641850"/>
          <p14:tracePt t="161611" x="3473450" y="4641850"/>
          <p14:tracePt t="161619" x="3490913" y="4641850"/>
          <p14:tracePt t="161635" x="3500438" y="4641850"/>
          <p14:tracePt t="162083" x="3509963" y="4641850"/>
          <p14:tracePt t="162091" x="3509963" y="4632325"/>
          <p14:tracePt t="162099" x="3509963" y="4614863"/>
          <p14:tracePt t="162115" x="3509963" y="4595813"/>
          <p14:tracePt t="162123" x="3509963" y="4587875"/>
          <p14:tracePt t="162139" x="3509963" y="4568825"/>
          <p14:tracePt t="162147" x="3546475" y="4541838"/>
          <p14:tracePt t="162155" x="3556000" y="4532313"/>
          <p14:tracePt t="162171" x="3556000" y="4522788"/>
          <p14:tracePt t="162179" x="3573463" y="4514850"/>
          <p14:tracePt t="162187" x="3582988" y="4514850"/>
          <p14:tracePt t="162195" x="3619500" y="4495800"/>
          <p14:tracePt t="162203" x="3656013" y="4495800"/>
          <p14:tracePt t="162211" x="3709988" y="4495800"/>
          <p14:tracePt t="162219" x="3765550" y="4495800"/>
          <p14:tracePt t="162227" x="3875088" y="4495800"/>
          <p14:tracePt t="162235" x="3965575" y="4495800"/>
          <p14:tracePt t="162243" x="4021138" y="4495800"/>
          <p14:tracePt t="162252" x="4084638" y="4514850"/>
          <p14:tracePt t="162263" x="4157663" y="4522788"/>
          <p14:tracePt t="162271" x="4194175" y="4541838"/>
          <p14:tracePt t="162284" x="4211638" y="4541838"/>
          <p14:tracePt t="162403" x="4221163" y="4551363"/>
          <p14:tracePt t="162459" x="4221163" y="4559300"/>
          <p14:tracePt t="162475" x="4221163" y="4578350"/>
          <p14:tracePt t="162484" x="4221163" y="4595813"/>
          <p14:tracePt t="162491" x="4211638" y="4605338"/>
          <p14:tracePt t="162515" x="4202113" y="4614863"/>
          <p14:tracePt t="162524" x="4194175" y="4624388"/>
          <p14:tracePt t="162531" x="4184650" y="4632325"/>
          <p14:tracePt t="162541" x="4175125" y="4632325"/>
          <p14:tracePt t="162549" x="4148138" y="4641850"/>
          <p14:tracePt t="162557" x="4129088" y="4641850"/>
          <p14:tracePt t="162564" x="4102100" y="4651375"/>
          <p14:tracePt t="162572" x="4057650" y="4651375"/>
          <p14:tracePt t="162580" x="4029075" y="4651375"/>
          <p14:tracePt t="162587" x="3984625" y="4678363"/>
          <p14:tracePt t="162595" x="3956050" y="4678363"/>
          <p14:tracePt t="162603" x="3929063" y="4678363"/>
          <p14:tracePt t="162611" x="3902075" y="4678363"/>
          <p14:tracePt t="162619" x="3856038" y="4678363"/>
          <p14:tracePt t="162627" x="3829050" y="4678363"/>
          <p14:tracePt t="162635" x="3802063" y="4678363"/>
          <p14:tracePt t="162644" x="3792538" y="4678363"/>
          <p14:tracePt t="162651" x="3765550" y="4678363"/>
          <p14:tracePt t="162661" x="3756025" y="4678363"/>
          <p14:tracePt t="162667" x="3746500" y="4678363"/>
          <p14:tracePt t="163395" x="3709988" y="4678363"/>
          <p14:tracePt t="163403" x="3646488" y="4678363"/>
          <p14:tracePt t="163411" x="3573463" y="4678363"/>
          <p14:tracePt t="163419" x="3463925" y="4678363"/>
          <p14:tracePt t="163427" x="3363913" y="4678363"/>
          <p14:tracePt t="163435" x="3273425" y="4678363"/>
          <p14:tracePt t="163444" x="3217863" y="4678363"/>
          <p14:tracePt t="163452" x="3163888" y="4678363"/>
          <p14:tracePt t="163461" x="3144838" y="4678363"/>
          <p14:tracePt t="163468" x="3136900" y="4678363"/>
          <p14:tracePt t="163491" x="3117850" y="4678363"/>
          <p14:tracePt t="163787" x="3108325" y="4678363"/>
          <p14:tracePt t="163797" x="3081338" y="4678363"/>
          <p14:tracePt t="163812" x="3071813" y="4678363"/>
          <p14:tracePt t="163835" x="3063875" y="4678363"/>
          <p14:tracePt t="163843" x="3054350" y="4668838"/>
          <p14:tracePt t="163859" x="3044825" y="4641850"/>
          <p14:tracePt t="164115" x="3044825" y="4632325"/>
          <p14:tracePt t="164124" x="3071813" y="4624388"/>
          <p14:tracePt t="164131" x="3127375" y="4614863"/>
          <p14:tracePt t="164139" x="3190875" y="4578350"/>
          <p14:tracePt t="164147" x="3236913" y="4568825"/>
          <p14:tracePt t="164155" x="3273425" y="4551363"/>
          <p14:tracePt t="164163" x="3309938" y="4551363"/>
          <p14:tracePt t="164171" x="3346450" y="4532313"/>
          <p14:tracePt t="164179" x="3382963" y="4522788"/>
          <p14:tracePt t="164187" x="3409950" y="4522788"/>
          <p14:tracePt t="164195" x="3436938" y="4514850"/>
          <p14:tracePt t="164203" x="3455988" y="4514850"/>
          <p14:tracePt t="164211" x="3482975" y="4514850"/>
          <p14:tracePt t="164220" x="3490913" y="4514850"/>
          <p14:tracePt t="164227" x="3500438" y="4514850"/>
          <p14:tracePt t="164235" x="3519488" y="4505325"/>
          <p14:tracePt t="164267" x="3536950" y="4505325"/>
          <p14:tracePt t="164275" x="3563938" y="4505325"/>
          <p14:tracePt t="164283" x="3592513" y="4514850"/>
          <p14:tracePt t="164291" x="3636963" y="4551363"/>
          <p14:tracePt t="164299" x="3738563" y="4578350"/>
          <p14:tracePt t="164307" x="3783013" y="4595813"/>
          <p14:tracePt t="164315" x="3810000" y="4624388"/>
          <p14:tracePt t="164323" x="3838575" y="4641850"/>
          <p14:tracePt t="164331" x="3856038" y="4641850"/>
          <p14:tracePt t="164339" x="3865563" y="4641850"/>
          <p14:tracePt t="165187" x="3875088" y="4651375"/>
          <p14:tracePt t="166196" x="3883025" y="4651375"/>
          <p14:tracePt t="166421" x="3902075" y="4651375"/>
          <p14:tracePt t="166427" x="3956050" y="4651375"/>
          <p14:tracePt t="166435" x="4011613" y="4651375"/>
          <p14:tracePt t="166443" x="4029075" y="4651375"/>
          <p14:tracePt t="166452" x="4048125" y="4651375"/>
          <p14:tracePt t="167203" x="4065588" y="4651375"/>
          <p14:tracePt t="167211" x="4094163" y="4651375"/>
          <p14:tracePt t="167219" x="4121150" y="4641850"/>
          <p14:tracePt t="167228" x="4138613" y="4641850"/>
          <p14:tracePt t="167236" x="4148138" y="4641850"/>
          <p14:tracePt t="167331" x="4157663" y="4632325"/>
          <p14:tracePt t="167340" x="4165600" y="4605338"/>
          <p14:tracePt t="167348" x="4184650" y="4587875"/>
          <p14:tracePt t="167357" x="4202113" y="4568825"/>
          <p14:tracePt t="167363" x="4211638" y="4551363"/>
          <p14:tracePt t="167371" x="4221163" y="4541838"/>
          <p14:tracePt t="167379" x="4238625" y="4505325"/>
          <p14:tracePt t="167395" x="4248150" y="4486275"/>
          <p14:tracePt t="167403" x="4248150" y="4468813"/>
          <p14:tracePt t="167411" x="4257675" y="4459288"/>
          <p14:tracePt t="167427" x="4257675" y="4449763"/>
          <p14:tracePt t="167443" x="4275138" y="4441825"/>
          <p14:tracePt t="167557" x="4284663" y="4422775"/>
          <p14:tracePt t="167566" x="4275138" y="4395788"/>
          <p14:tracePt t="167573" x="4165600" y="4322763"/>
          <p14:tracePt t="167581" x="4038600" y="4268788"/>
          <p14:tracePt t="167587" x="3938588" y="4213225"/>
          <p14:tracePt t="167595" x="3856038" y="4167188"/>
          <p14:tracePt t="167603" x="3810000" y="4130675"/>
          <p14:tracePt t="167611" x="3765550" y="4113213"/>
          <p14:tracePt t="167619" x="3756025" y="4103688"/>
          <p14:tracePt t="167669" x="3746500" y="4094163"/>
          <p14:tracePt t="167830" x="3719513" y="4094163"/>
          <p14:tracePt t="167837" x="3673475" y="4094163"/>
          <p14:tracePt t="167846" x="3619500" y="4113213"/>
          <p14:tracePt t="167853" x="3573463" y="4130675"/>
          <p14:tracePt t="167860" x="3536950" y="4130675"/>
          <p14:tracePt t="167867" x="3490913" y="4159250"/>
          <p14:tracePt t="167876" x="3482975" y="4159250"/>
          <p14:tracePt t="167883" x="3455988" y="4159250"/>
          <p14:tracePt t="167895" x="3446463" y="4167188"/>
          <p14:tracePt t="167899" x="3427413" y="4176713"/>
          <p14:tracePt t="167907" x="3419475" y="4176713"/>
          <p14:tracePt t="167915" x="3419475" y="4186238"/>
          <p14:tracePt t="167923" x="3409950" y="4195763"/>
          <p14:tracePt t="167939" x="3400425" y="4203700"/>
          <p14:tracePt t="167947" x="3373438" y="4213225"/>
          <p14:tracePt t="167957" x="3363913" y="4222750"/>
          <p14:tracePt t="167972" x="3336925" y="4240213"/>
          <p14:tracePt t="167983" x="3327400" y="4240213"/>
          <p14:tracePt t="167992" x="3309938" y="4249738"/>
          <p14:tracePt t="167995" x="3281363" y="4286250"/>
          <p14:tracePt t="168003" x="3273425" y="4295775"/>
          <p14:tracePt t="168011" x="3263900" y="4295775"/>
          <p14:tracePt t="168019" x="3254375" y="4295775"/>
          <p14:tracePt t="168027" x="3254375" y="4303713"/>
          <p14:tracePt t="168035" x="3236913" y="4322763"/>
          <p14:tracePt t="168083" x="3227388" y="4332288"/>
          <p14:tracePt t="168099" x="3200400" y="4349750"/>
          <p14:tracePt t="168107" x="3181350" y="4368800"/>
          <p14:tracePt t="168124" x="3171825" y="4376738"/>
          <p14:tracePt t="168131" x="3154363" y="4395788"/>
          <p14:tracePt t="168139" x="3144838" y="4422775"/>
          <p14:tracePt t="168149" x="3136900" y="4432300"/>
          <p14:tracePt t="168165" x="3127375" y="4459288"/>
          <p14:tracePt t="168175" x="3108325" y="4478338"/>
          <p14:tracePt t="168188" x="3100388" y="4486275"/>
          <p14:tracePt t="168195" x="3090863" y="4505325"/>
          <p14:tracePt t="168413" x="3090863" y="4495800"/>
          <p14:tracePt t="168428" x="3090863" y="4468813"/>
          <p14:tracePt t="168445" x="3090863" y="4459288"/>
          <p14:tracePt t="168455" x="3090863" y="4441825"/>
          <p14:tracePt t="168630" x="3090863" y="4432300"/>
          <p14:tracePt t="168637" x="3090863" y="4422775"/>
          <p14:tracePt t="168645" x="3090863" y="4395788"/>
          <p14:tracePt t="168653" x="3090863" y="4386263"/>
          <p14:tracePt t="168669" x="3090863" y="4368800"/>
          <p14:tracePt t="168680" x="3100388" y="4359275"/>
          <p14:tracePt t="168684" x="3100388" y="4349750"/>
          <p14:tracePt t="169151" x="3100388" y="4340225"/>
          <p14:tracePt t="169896" x="3100388" y="4349750"/>
          <p14:tracePt t="169900" x="3100388" y="4368800"/>
          <p14:tracePt t="169907" x="3100388" y="4386263"/>
          <p14:tracePt t="169915" x="3100388" y="4422775"/>
          <p14:tracePt t="169923" x="3100388" y="4441825"/>
          <p14:tracePt t="169931" x="3090863" y="4449763"/>
          <p14:tracePt t="169955" x="3090863" y="4468813"/>
          <p14:tracePt t="170107" x="3090863" y="4486275"/>
          <p14:tracePt t="170115" x="3090863" y="4495800"/>
          <p14:tracePt t="170123" x="3090863" y="4505325"/>
          <p14:tracePt t="170139" x="3090863" y="4522788"/>
          <p14:tracePt t="170147" x="3090863" y="4532313"/>
          <p14:tracePt t="170155" x="3090863" y="4541838"/>
          <p14:tracePt t="170164" x="3100388" y="4551363"/>
          <p14:tracePt t="170539" x="3117850" y="4559300"/>
          <p14:tracePt t="170547" x="3171825" y="4559300"/>
          <p14:tracePt t="170555" x="3281363" y="4559300"/>
          <p14:tracePt t="170563" x="3336925" y="4541838"/>
          <p14:tracePt t="170571" x="3400425" y="4532313"/>
          <p14:tracePt t="170580" x="3427413" y="4532313"/>
          <p14:tracePt t="170587" x="3446463" y="4532313"/>
          <p14:tracePt t="170595" x="3455988" y="4532313"/>
          <p14:tracePt t="170923" x="3446463" y="4532313"/>
          <p14:tracePt t="170931" x="3409950" y="4532313"/>
          <p14:tracePt t="170940" x="3363913" y="4532313"/>
          <p14:tracePt t="170948" x="3336925" y="4532313"/>
          <p14:tracePt t="170956" x="3309938" y="4532313"/>
          <p14:tracePt t="170964" x="3300413" y="4532313"/>
          <p14:tracePt t="172517" x="3309938" y="4532313"/>
          <p14:tracePt t="172524" x="3336925" y="4532313"/>
          <p14:tracePt t="172534" x="3346450" y="4532313"/>
          <p14:tracePt t="172539" x="3354388" y="4532313"/>
          <p14:tracePt t="175285" x="3363913" y="4532313"/>
          <p14:tracePt t="175325" x="3363913" y="4541838"/>
          <p14:tracePt t="175331" x="3363913" y="4551363"/>
          <p14:tracePt t="175347" x="3354388" y="4568825"/>
          <p14:tracePt t="175557" x="3354388" y="4578350"/>
          <p14:tracePt t="175565" x="3354388" y="4587875"/>
          <p14:tracePt t="176589" x="3354388" y="4595813"/>
          <p14:tracePt t="176598" x="3354388" y="4605338"/>
          <p14:tracePt t="177251" x="3373438" y="4632325"/>
          <p14:tracePt t="177259" x="3409950" y="4651375"/>
          <p14:tracePt t="177268" x="3482975" y="4660900"/>
          <p14:tracePt t="177277" x="3556000" y="4687888"/>
          <p14:tracePt t="177286" x="3582988" y="4687888"/>
          <p14:tracePt t="177295" x="3619500" y="4687888"/>
          <p14:tracePt t="177309" x="3629025" y="4687888"/>
          <p14:tracePt t="177459" x="3636963" y="4687888"/>
          <p14:tracePt t="177467" x="3646488" y="4687888"/>
          <p14:tracePt t="177475" x="3656013" y="4687888"/>
          <p14:tracePt t="177491" x="3656013" y="4678363"/>
          <p14:tracePt t="177499" x="3665538" y="4678363"/>
          <p14:tracePt t="177886" x="3665538" y="4687888"/>
          <p14:tracePt t="177893" x="3665538" y="4697413"/>
          <p14:tracePt t="177909" x="3665538" y="4705350"/>
          <p14:tracePt t="177923" x="3656013" y="4732338"/>
          <p14:tracePt t="177939" x="3636963" y="4741863"/>
          <p14:tracePt t="177955" x="3619500" y="4751388"/>
          <p14:tracePt t="177963" x="3582988" y="4760913"/>
          <p14:tracePt t="177971" x="3556000" y="4760913"/>
          <p14:tracePt t="177979" x="3500438" y="4768850"/>
          <p14:tracePt t="177987" x="3455988" y="4778375"/>
          <p14:tracePt t="177995" x="3382963" y="4778375"/>
          <p14:tracePt t="178003" x="3327400" y="4797425"/>
          <p14:tracePt t="178011" x="3273425" y="4797425"/>
          <p14:tracePt t="178019" x="3208338" y="4797425"/>
          <p14:tracePt t="178027" x="3171825" y="4797425"/>
          <p14:tracePt t="178035" x="3127375" y="4797425"/>
          <p14:tracePt t="178043" x="3117850" y="4797425"/>
          <p14:tracePt t="178051" x="3100388" y="4797425"/>
          <p14:tracePt t="178059" x="3090863" y="4797425"/>
          <p14:tracePt t="178197" x="3081338" y="4797425"/>
          <p14:tracePt t="178237" x="3071813" y="4797425"/>
          <p14:tracePt t="178245" x="3063875" y="4797425"/>
          <p14:tracePt t="178253" x="3054350" y="4787900"/>
          <p14:tracePt t="178264" x="3054350" y="4778375"/>
          <p14:tracePt t="178269" x="3054350" y="4760913"/>
          <p14:tracePt t="178277" x="3054350" y="4751388"/>
          <p14:tracePt t="178284" x="3035300" y="4741863"/>
          <p14:tracePt t="178293" x="3035300" y="4724400"/>
          <p14:tracePt t="178300" x="3035300" y="4714875"/>
          <p14:tracePt t="178309" x="3035300" y="4705350"/>
          <p14:tracePt t="178371" x="3035300" y="4678363"/>
          <p14:tracePt t="178388" x="3035300" y="4660900"/>
          <p14:tracePt t="178395" x="3035300" y="4641850"/>
          <p14:tracePt t="178403" x="3044825" y="4632325"/>
          <p14:tracePt t="178411" x="3054350" y="4624388"/>
          <p14:tracePt t="178419" x="3071813" y="4605338"/>
          <p14:tracePt t="178427" x="3081338" y="4605338"/>
          <p14:tracePt t="178435" x="3117850" y="4605338"/>
          <p14:tracePt t="178443" x="3136900" y="4605338"/>
          <p14:tracePt t="178451" x="3163888" y="4605338"/>
          <p14:tracePt t="178459" x="3171825" y="4595813"/>
          <p14:tracePt t="178467" x="3181350" y="4587875"/>
          <p14:tracePt t="178539" x="3244850" y="4595813"/>
          <p14:tracePt t="178548" x="3373438" y="4660900"/>
          <p14:tracePt t="178556" x="3482975" y="4668838"/>
          <p14:tracePt t="178564" x="3582988" y="4724400"/>
          <p14:tracePt t="178572" x="3629025" y="4741863"/>
          <p14:tracePt t="178581" x="3692525" y="4751388"/>
          <p14:tracePt t="178588" x="3729038" y="4768850"/>
          <p14:tracePt t="178604" x="3756025" y="4778375"/>
          <p14:tracePt t="178685" x="3756025" y="4787900"/>
          <p14:tracePt t="178701" x="3756025" y="4805363"/>
          <p14:tracePt t="178709" x="3756025" y="4814888"/>
          <p14:tracePt t="178718" x="3756025" y="4824413"/>
          <p14:tracePt t="178732" x="3756025" y="4833938"/>
          <p14:tracePt t="178740" x="3756025" y="4841875"/>
          <p14:tracePt t="178756" x="3756025" y="4851400"/>
          <p14:tracePt t="178764" x="3756025" y="4860925"/>
          <p14:tracePt t="178779" x="3756025" y="4870450"/>
          <p14:tracePt t="178819" x="3756025" y="4878388"/>
          <p14:tracePt t="178828" x="3746500" y="4887913"/>
          <p14:tracePt t="178844" x="3729038" y="4906963"/>
          <p14:tracePt t="178859" x="3702050" y="4906963"/>
          <p14:tracePt t="178867" x="3683000" y="4906963"/>
          <p14:tracePt t="178876" x="3656013" y="4906963"/>
          <p14:tracePt t="178883" x="3619500" y="4906963"/>
          <p14:tracePt t="178893" x="3592513" y="4906963"/>
          <p14:tracePt t="178899" x="3556000" y="4906963"/>
          <p14:tracePt t="178908" x="3519488" y="4906963"/>
          <p14:tracePt t="178915" x="3490913" y="4906963"/>
          <p14:tracePt t="178923" x="3463925" y="4906963"/>
          <p14:tracePt t="178931" x="3446463" y="4906963"/>
          <p14:tracePt t="178939" x="3436938" y="4906963"/>
          <p14:tracePt t="178947" x="3419475" y="4906963"/>
          <p14:tracePt t="179037" x="3409950" y="4906963"/>
          <p14:tracePt t="179043" x="3382963" y="4906963"/>
          <p14:tracePt t="179051" x="3327400" y="4906963"/>
          <p14:tracePt t="179059" x="3244850" y="4860925"/>
          <p14:tracePt t="179067" x="3200400" y="4851400"/>
          <p14:tracePt t="179075" x="3171825" y="4824413"/>
          <p14:tracePt t="179083" x="3163888" y="4805363"/>
          <p14:tracePt t="179092" x="3136900" y="4768850"/>
          <p14:tracePt t="179108" x="3127375" y="4751388"/>
          <p14:tracePt t="179117" x="3117850" y="4741863"/>
          <p14:tracePt t="179252" x="3144838" y="4741863"/>
          <p14:tracePt t="179259" x="3181350" y="4741863"/>
          <p14:tracePt t="179267" x="3227388" y="4732338"/>
          <p14:tracePt t="179275" x="3263900" y="4732338"/>
          <p14:tracePt t="179283" x="3290888" y="4724400"/>
          <p14:tracePt t="179292" x="3327400" y="4705350"/>
          <p14:tracePt t="179299" x="3354388" y="4687888"/>
          <p14:tracePt t="179309" x="3363913" y="4678363"/>
          <p14:tracePt t="179315" x="3373438" y="4678363"/>
          <p14:tracePt t="179323" x="3382963" y="4668838"/>
          <p14:tracePt t="179348" x="3390900" y="4668838"/>
          <p14:tracePt t="179411" x="3427413" y="4687888"/>
          <p14:tracePt t="179419" x="3436938" y="4697413"/>
          <p14:tracePt t="179427" x="3473450" y="4714875"/>
          <p14:tracePt t="179437" x="3490913" y="4741863"/>
          <p14:tracePt t="179443" x="3500438" y="4751388"/>
          <p14:tracePt t="179459" x="3509963" y="4751388"/>
          <p14:tracePt t="180581" x="3519488" y="4760913"/>
          <p14:tracePt t="180589" x="3519488" y="4768850"/>
          <p14:tracePt t="180605" x="3509963" y="4787900"/>
          <p14:tracePt t="180612" x="3500438" y="4797425"/>
          <p14:tracePt t="180619" x="3490913" y="4797425"/>
          <p14:tracePt t="180628" x="3473450" y="4814888"/>
          <p14:tracePt t="180636" x="3463925" y="4824413"/>
          <p14:tracePt t="180644" x="3455988" y="4833938"/>
          <p14:tracePt t="180652" x="3436938" y="4851400"/>
          <p14:tracePt t="180660" x="3436938" y="4860925"/>
          <p14:tracePt t="180668" x="3436938" y="4870450"/>
          <p14:tracePt t="180675" x="3436938" y="4887913"/>
          <p14:tracePt t="180684" x="3436938" y="4897438"/>
          <p14:tracePt t="180692" x="3427413" y="4906963"/>
          <p14:tracePt t="180700" x="3419475" y="4914900"/>
          <p14:tracePt t="180716" x="3419475" y="4933950"/>
          <p14:tracePt t="180725" x="3409950" y="4943475"/>
          <p14:tracePt t="180807" x="3400425" y="4943475"/>
          <p14:tracePt t="180947" x="3390900" y="4943475"/>
          <p14:tracePt t="180955" x="3382963" y="4943475"/>
          <p14:tracePt t="180963" x="3363913" y="4943475"/>
          <p14:tracePt t="181012" x="3336925" y="4943475"/>
          <p14:tracePt t="181027" x="3317875" y="4933950"/>
          <p14:tracePt t="181035" x="3317875" y="4924425"/>
          <p14:tracePt t="181043" x="3300413" y="4906963"/>
          <p14:tracePt t="181059" x="3290888" y="4897438"/>
          <p14:tracePt t="181075" x="3290888" y="4887913"/>
          <p14:tracePt t="181083" x="3281363" y="4878388"/>
          <p14:tracePt t="181763" x="3281363" y="4870450"/>
          <p14:tracePt t="181788" x="3281363" y="4860925"/>
          <p14:tracePt t="182141" x="3290888" y="4851400"/>
          <p14:tracePt t="182165" x="3300413" y="4860925"/>
          <p14:tracePt t="182173" x="3300413" y="4870450"/>
          <p14:tracePt t="182203" x="3300413" y="4887913"/>
          <p14:tracePt t="182432" x="3309938" y="4897438"/>
          <p14:tracePt t="182435" x="3363913" y="4897438"/>
          <p14:tracePt t="182444" x="3436938" y="4897438"/>
          <p14:tracePt t="182452" x="3490913" y="4906963"/>
          <p14:tracePt t="182459" x="3536950" y="4906963"/>
          <p14:tracePt t="182469" x="3563938" y="4906963"/>
          <p14:tracePt t="182475" x="3582988" y="4914900"/>
          <p14:tracePt t="183772" x="3582988" y="4960938"/>
          <p14:tracePt t="183863" x="3582988" y="4970463"/>
          <p14:tracePt t="184597" x="3600450" y="4970463"/>
          <p14:tracePt t="184605" x="3619500" y="4951413"/>
          <p14:tracePt t="184612" x="3629025" y="4943475"/>
          <p14:tracePt t="184627" x="3636963" y="4933950"/>
          <p14:tracePt t="184643" x="3665538" y="4924425"/>
          <p14:tracePt t="184667" x="3665538" y="4914900"/>
          <p14:tracePt t="184691" x="3665538" y="4906963"/>
          <p14:tracePt t="185059" x="3665538" y="4887913"/>
          <p14:tracePt t="185075" x="3646488" y="4870450"/>
          <p14:tracePt t="185547" x="3646488" y="4851400"/>
          <p14:tracePt t="185555" x="3629025" y="4841875"/>
          <p14:tracePt t="185564" x="3619500" y="4833938"/>
          <p14:tracePt t="185571" x="3592513" y="4824413"/>
          <p14:tracePt t="185587" x="3582988" y="4814888"/>
          <p14:tracePt t="185949" x="3573463" y="4814888"/>
          <p14:tracePt t="186003" x="3563938" y="4814888"/>
          <p14:tracePt t="186012" x="3563938" y="4824413"/>
          <p14:tracePt t="186028" x="3563938" y="4833938"/>
          <p14:tracePt t="186229" x="3563938" y="4851400"/>
          <p14:tracePt t="186295" x="3563938" y="4860925"/>
          <p14:tracePt t="186340" x="3563938" y="4870450"/>
          <p14:tracePt t="186350" x="3556000" y="4887913"/>
          <p14:tracePt t="186355" x="3536950" y="4897438"/>
          <p14:tracePt t="186363" x="3519488" y="4914900"/>
          <p14:tracePt t="186387" x="3509963" y="4924425"/>
          <p14:tracePt t="186646" x="3509963" y="4914900"/>
          <p14:tracePt t="186653" x="3519488" y="4914900"/>
          <p14:tracePt t="186660" x="3527425" y="4906963"/>
          <p14:tracePt t="186675" x="3536950" y="4906963"/>
          <p14:tracePt t="186683" x="3556000" y="4897438"/>
          <p14:tracePt t="186699" x="3563938" y="4897438"/>
          <p14:tracePt t="186715" x="3573463" y="4897438"/>
          <p14:tracePt t="186788" x="3582988" y="4897438"/>
          <p14:tracePt t="186796" x="3619500" y="4897438"/>
          <p14:tracePt t="186805" x="3656013" y="4897438"/>
          <p14:tracePt t="186813" x="3709988" y="4897438"/>
          <p14:tracePt t="186821" x="3756025" y="4897438"/>
          <p14:tracePt t="186830" x="3783013" y="4897438"/>
          <p14:tracePt t="186837" x="3829050" y="4897438"/>
          <p14:tracePt t="186846" x="3856038" y="4897438"/>
          <p14:tracePt t="186853" x="3865563" y="4897438"/>
          <p14:tracePt t="187027" x="3865563" y="4887913"/>
          <p14:tracePt t="187037" x="3865563" y="4878388"/>
          <p14:tracePt t="187075" x="3865563" y="4870450"/>
          <p14:tracePt t="187091" x="3865563" y="4860925"/>
          <p14:tracePt t="187100" x="3865563" y="4833938"/>
          <p14:tracePt t="187117" x="3865563" y="4824413"/>
          <p14:tracePt t="187126" x="3846513" y="4805363"/>
          <p14:tracePt t="187132" x="3819525" y="4787900"/>
          <p14:tracePt t="187148" x="3819525" y="4778375"/>
          <p14:tracePt t="187427" x="3819525" y="4787900"/>
          <p14:tracePt t="187453" x="3819525" y="4797425"/>
          <p14:tracePt t="187477" x="3810000" y="4805363"/>
          <p14:tracePt t="187524" x="3802063" y="4814888"/>
          <p14:tracePt t="187539" x="3783013" y="4833938"/>
          <p14:tracePt t="187547" x="3775075" y="4833938"/>
          <p14:tracePt t="187555" x="3765550" y="4841875"/>
          <p14:tracePt t="187563" x="3746500" y="4860925"/>
          <p14:tracePt t="187571" x="3729038" y="4870450"/>
          <p14:tracePt t="187579" x="3719513" y="4870450"/>
          <p14:tracePt t="187587" x="3702050" y="4870450"/>
          <p14:tracePt t="187595" x="3683000" y="4870450"/>
          <p14:tracePt t="187604" x="3636963" y="4878388"/>
          <p14:tracePt t="187611" x="3609975" y="4878388"/>
          <p14:tracePt t="187619" x="3592513" y="4878388"/>
          <p14:tracePt t="187627" x="3563938" y="4878388"/>
          <p14:tracePt t="187635" x="3546475" y="4878388"/>
          <p14:tracePt t="187653" x="3536950" y="4878388"/>
          <p14:tracePt t="187747" x="3500438" y="4878388"/>
          <p14:tracePt t="187755" x="3490913" y="4878388"/>
          <p14:tracePt t="187763" x="3455988" y="4878388"/>
          <p14:tracePt t="187771" x="3419475" y="4878388"/>
          <p14:tracePt t="187779" x="3382963" y="4860925"/>
          <p14:tracePt t="187787" x="3354388" y="4824413"/>
          <p14:tracePt t="187797" x="3336925" y="4805363"/>
          <p14:tracePt t="187803" x="3336925" y="4797425"/>
          <p14:tracePt t="187811" x="3317875" y="4760913"/>
          <p14:tracePt t="187819" x="3317875" y="4724400"/>
          <p14:tracePt t="187827" x="3309938" y="4714875"/>
          <p14:tracePt t="187835" x="3309938" y="4687888"/>
          <p14:tracePt t="187843" x="3309938" y="4678363"/>
          <p14:tracePt t="187853" x="3317875" y="4651375"/>
          <p14:tracePt t="187861" x="3317875" y="4641850"/>
          <p14:tracePt t="187869" x="3327400" y="4624388"/>
          <p14:tracePt t="187898" x="3327400" y="4614863"/>
          <p14:tracePt t="187901" x="3336925" y="4614863"/>
          <p14:tracePt t="187924" x="3346450" y="4614863"/>
          <p14:tracePt t="187932" x="3363913" y="4614863"/>
          <p14:tracePt t="187941" x="3419475" y="4614863"/>
          <p14:tracePt t="187947" x="3473450" y="4614863"/>
          <p14:tracePt t="187955" x="3563938" y="4614863"/>
          <p14:tracePt t="187963" x="3656013" y="4614863"/>
          <p14:tracePt t="187971" x="3729038" y="4614863"/>
          <p14:tracePt t="187979" x="3792538" y="4614863"/>
          <p14:tracePt t="187987" x="3856038" y="4641850"/>
          <p14:tracePt t="187995" x="3875088" y="4651375"/>
          <p14:tracePt t="188003" x="3892550" y="4660900"/>
          <p14:tracePt t="188011" x="3902075" y="4668838"/>
          <p14:tracePt t="188019" x="3929063" y="4678363"/>
          <p14:tracePt t="188227" x="3929063" y="4687888"/>
          <p14:tracePt t="188235" x="3919538" y="4705350"/>
          <p14:tracePt t="188243" x="3883025" y="4724400"/>
          <p14:tracePt t="188269" x="3865563" y="4741863"/>
          <p14:tracePt t="188363" x="3765550" y="4705350"/>
          <p14:tracePt t="188371" x="3455988" y="4514850"/>
          <p14:tracePt t="188379" x="3309938" y="4495800"/>
          <p14:tracePt t="188387" x="3171825" y="4449763"/>
          <p14:tracePt t="188395" x="3127375" y="4441825"/>
          <p14:tracePt t="188403" x="3100388" y="4441825"/>
          <p14:tracePt t="188411" x="3081338" y="4432300"/>
          <p14:tracePt t="188419" x="3071813" y="4422775"/>
          <p14:tracePt t="188428" x="3071813" y="4413250"/>
          <p14:tracePt t="188459" x="3071813" y="4405313"/>
          <p14:tracePt t="188467" x="3090863" y="4376738"/>
          <p14:tracePt t="188475" x="3100388" y="4349750"/>
          <p14:tracePt t="188483" x="3163888" y="4313238"/>
          <p14:tracePt t="188492" x="3208338" y="4276725"/>
          <p14:tracePt t="188499" x="3273425" y="4240213"/>
          <p14:tracePt t="188507" x="3373438" y="4186238"/>
          <p14:tracePt t="188515" x="3473450" y="4130675"/>
          <p14:tracePt t="188524" x="3536950" y="4057650"/>
          <p14:tracePt t="188531" x="3692525" y="4013200"/>
          <p14:tracePt t="188539" x="3929063" y="3948113"/>
          <p14:tracePt t="188547" x="4202113" y="3930650"/>
          <p14:tracePt t="188555" x="4594225" y="3867150"/>
          <p14:tracePt t="188563" x="5122863" y="3840163"/>
          <p14:tracePt t="188571" x="5607050" y="3840163"/>
          <p14:tracePt t="188579" x="6162675" y="3840163"/>
          <p14:tracePt t="188587" x="6645275" y="3840163"/>
          <p14:tracePt t="188595" x="7092950" y="3840163"/>
          <p14:tracePt t="188603" x="7502525" y="3840163"/>
          <p14:tracePt t="188611" x="7840663" y="3840163"/>
          <p14:tracePt t="188619" x="8132763" y="3840163"/>
          <p14:tracePt t="188627" x="8332788" y="3840163"/>
          <p14:tracePt t="188635" x="8515350" y="3840163"/>
          <p14:tracePt t="188644" x="8642350" y="3840163"/>
          <p14:tracePt t="188651" x="8697913" y="3840163"/>
          <p14:tracePt t="188659" x="8761413" y="3840163"/>
          <p14:tracePt t="188667" x="8778875" y="3840163"/>
          <p14:tracePt t="188675" x="8797925" y="3848100"/>
          <p14:tracePt t="188683" x="8851900" y="3903663"/>
          <p14:tracePt t="188691" x="8915400" y="3948113"/>
          <p14:tracePt t="188699" x="9053513" y="4040188"/>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77280" y="260648"/>
            <a:ext cx="8229600" cy="1139825"/>
          </a:xfrm>
        </p:spPr>
        <p:txBody>
          <a:bodyPr/>
          <a:lstStyle/>
          <a:p>
            <a:pPr eaLnBrk="1" hangingPunct="1"/>
            <a:r>
              <a:rPr lang="en-US" altLang="ja-JP" dirty="0"/>
              <a:t>RV32I</a:t>
            </a:r>
            <a:r>
              <a:rPr lang="ja-JP" altLang="en-US" dirty="0"/>
              <a:t>の条件分岐命令</a:t>
            </a:r>
          </a:p>
        </p:txBody>
      </p:sp>
      <p:sp>
        <p:nvSpPr>
          <p:cNvPr id="23555" name="Rectangle 3"/>
          <p:cNvSpPr>
            <a:spLocks noGrp="1" noChangeArrowheads="1"/>
          </p:cNvSpPr>
          <p:nvPr>
            <p:ph type="body" idx="1"/>
          </p:nvPr>
        </p:nvSpPr>
        <p:spPr/>
        <p:txBody>
          <a:bodyPr/>
          <a:lstStyle/>
          <a:p>
            <a:pPr eaLnBrk="1" hangingPunct="1">
              <a:buFont typeface="Wingdings" panose="05000000000000000000" pitchFamily="2" charset="2"/>
              <a:buNone/>
            </a:pPr>
            <a:r>
              <a:rPr lang="en-US" altLang="ja-JP" sz="2600" dirty="0"/>
              <a:t>PC</a:t>
            </a:r>
            <a:r>
              <a:rPr lang="ja-JP" altLang="en-US" sz="2600" dirty="0"/>
              <a:t>相対指定</a:t>
            </a:r>
            <a:endParaRPr lang="en-US" altLang="ja-JP" sz="2600" dirty="0"/>
          </a:p>
          <a:p>
            <a:pPr eaLnBrk="1" hangingPunct="1">
              <a:buFont typeface="Wingdings" panose="05000000000000000000" pitchFamily="2" charset="2"/>
              <a:buNone/>
            </a:pPr>
            <a:endParaRPr lang="en-US" altLang="ja-JP" sz="2600" dirty="0"/>
          </a:p>
          <a:p>
            <a:pPr eaLnBrk="1" hangingPunct="1">
              <a:buFont typeface="Wingdings" panose="05000000000000000000" pitchFamily="2" charset="2"/>
              <a:buNone/>
            </a:pPr>
            <a:r>
              <a:rPr lang="en-US" altLang="ja-JP" sz="2600" dirty="0"/>
              <a:t>target </a:t>
            </a:r>
            <a:r>
              <a:rPr lang="ja-JP" altLang="en-US" sz="2600" dirty="0"/>
              <a:t>←（符号拡張）</a:t>
            </a:r>
            <a:r>
              <a:rPr lang="en-US" altLang="ja-JP" sz="2600" dirty="0"/>
              <a:t>offset</a:t>
            </a:r>
          </a:p>
          <a:p>
            <a:pPr eaLnBrk="1" hangingPunct="1">
              <a:buFont typeface="Wingdings" panose="05000000000000000000" pitchFamily="2" charset="2"/>
              <a:buNone/>
            </a:pPr>
            <a:r>
              <a:rPr lang="en-US" altLang="ja-JP" sz="2600" dirty="0" err="1"/>
              <a:t>beq</a:t>
            </a:r>
            <a:r>
              <a:rPr lang="en-US" altLang="ja-JP" sz="2600" dirty="0"/>
              <a:t>  rs1,rs2,offset</a:t>
            </a:r>
            <a:r>
              <a:rPr lang="ja-JP" altLang="en-US" sz="2600" dirty="0"/>
              <a:t>：  </a:t>
            </a:r>
            <a:r>
              <a:rPr lang="en-US" altLang="ja-JP" sz="2600" dirty="0"/>
              <a:t>if(x[rs1]==x[rs2]) </a:t>
            </a:r>
            <a:r>
              <a:rPr lang="en-US" altLang="ja-JP" sz="2600" dirty="0" err="1"/>
              <a:t>PC←PC+target</a:t>
            </a:r>
            <a:endParaRPr lang="en-US" altLang="ja-JP" sz="2600" dirty="0"/>
          </a:p>
          <a:p>
            <a:pPr eaLnBrk="1" hangingPunct="1">
              <a:buFont typeface="Wingdings" panose="05000000000000000000" pitchFamily="2" charset="2"/>
              <a:buNone/>
            </a:pPr>
            <a:r>
              <a:rPr lang="en-US" altLang="ja-JP" sz="2600" dirty="0"/>
              <a:t>  PC</a:t>
            </a:r>
            <a:r>
              <a:rPr lang="ja-JP" altLang="en-US" sz="2600" dirty="0"/>
              <a:t>は命令コードの置かれたアドレス＋４</a:t>
            </a:r>
            <a:endParaRPr lang="en-US" altLang="ja-JP" sz="2600" dirty="0"/>
          </a:p>
          <a:p>
            <a:pPr eaLnBrk="1" hangingPunct="1">
              <a:buFont typeface="Wingdings" panose="05000000000000000000" pitchFamily="2" charset="2"/>
              <a:buNone/>
            </a:pPr>
            <a:r>
              <a:rPr lang="ja-JP" altLang="en-US" sz="2600" dirty="0"/>
              <a:t>　命令コード中には、</a:t>
            </a:r>
            <a:r>
              <a:rPr lang="en-US" altLang="ja-JP" sz="2600" dirty="0"/>
              <a:t>offset</a:t>
            </a:r>
            <a:r>
              <a:rPr lang="ja-JP" altLang="en-US" sz="2600" dirty="0"/>
              <a:t>の</a:t>
            </a:r>
            <a:r>
              <a:rPr lang="en-US" altLang="ja-JP" sz="2600" dirty="0"/>
              <a:t>0</a:t>
            </a:r>
            <a:r>
              <a:rPr lang="ja-JP" altLang="en-US" sz="2600" dirty="0"/>
              <a:t>ビット目は含まれていない</a:t>
            </a:r>
            <a:endParaRPr lang="en-US" altLang="ja-JP" sz="2600" dirty="0"/>
          </a:p>
          <a:p>
            <a:pPr eaLnBrk="1" hangingPunct="1">
              <a:buFont typeface="Wingdings" panose="05000000000000000000" pitchFamily="2" charset="2"/>
              <a:buNone/>
            </a:pPr>
            <a:r>
              <a:rPr lang="en-US" altLang="ja-JP" sz="2600" dirty="0" err="1"/>
              <a:t>bne</a:t>
            </a:r>
            <a:r>
              <a:rPr lang="en-US" altLang="ja-JP" sz="2600" dirty="0"/>
              <a:t> rs1,rs2,offset     if(x[rs1]≠x[rs2]</a:t>
            </a:r>
            <a:r>
              <a:rPr lang="ja-JP" altLang="en-US" sz="2600" dirty="0"/>
              <a:t>） </a:t>
            </a:r>
            <a:r>
              <a:rPr lang="en-US" altLang="ja-JP" sz="2600" dirty="0" err="1"/>
              <a:t>PC←PC+target</a:t>
            </a:r>
            <a:r>
              <a:rPr lang="en-US" altLang="ja-JP" sz="2600" dirty="0"/>
              <a:t> </a:t>
            </a:r>
          </a:p>
          <a:p>
            <a:pPr eaLnBrk="1" hangingPunct="1">
              <a:buFont typeface="Wingdings" panose="05000000000000000000" pitchFamily="2" charset="2"/>
              <a:buNone/>
            </a:pPr>
            <a:r>
              <a:rPr lang="en-US" altLang="ja-JP" sz="2600" dirty="0"/>
              <a:t>0</a:t>
            </a:r>
            <a:r>
              <a:rPr lang="ja-JP" altLang="en-US" sz="2600" dirty="0"/>
              <a:t>と比較する場合は</a:t>
            </a:r>
            <a:r>
              <a:rPr lang="en-US" altLang="ja-JP" sz="2600" dirty="0"/>
              <a:t>x0</a:t>
            </a:r>
            <a:r>
              <a:rPr lang="ja-JP" altLang="en-US" sz="2600" dirty="0"/>
              <a:t>を使えば良い</a:t>
            </a:r>
            <a:endParaRPr lang="en-US" altLang="ja-JP" sz="2600" dirty="0"/>
          </a:p>
          <a:p>
            <a:pPr eaLnBrk="1" hangingPunct="1"/>
            <a:r>
              <a:rPr lang="en-US" altLang="ja-JP" sz="2600" dirty="0"/>
              <a:t>offset</a:t>
            </a:r>
            <a:r>
              <a:rPr lang="ja-JP" altLang="en-US" sz="2600" dirty="0"/>
              <a:t>は</a:t>
            </a:r>
            <a:r>
              <a:rPr lang="en-US" altLang="ja-JP" sz="2600" dirty="0"/>
              <a:t>12</a:t>
            </a:r>
            <a:r>
              <a:rPr lang="ja-JP" altLang="en-US" sz="2600" dirty="0"/>
              <a:t>ビット符号付（他の命令と同じ）</a:t>
            </a:r>
            <a:endParaRPr lang="en-US" altLang="ja-JP" sz="2600" dirty="0"/>
          </a:p>
        </p:txBody>
      </p:sp>
      <p:pic>
        <p:nvPicPr>
          <p:cNvPr id="2" name="オーディオ 1">
            <a:hlinkClick r:id="" action="ppaction://media"/>
            <a:extLst>
              <a:ext uri="{FF2B5EF4-FFF2-40B4-BE49-F238E27FC236}">
                <a16:creationId xmlns:a16="http://schemas.microsoft.com/office/drawing/2014/main" id="{82F086D4-0EAF-46A4-8FBB-8C6AD49D7A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982"/>
    </mc:Choice>
    <mc:Fallback xmlns="">
      <p:transition spd="slow" advTm="10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3" x="9097963" y="4532313"/>
          <p14:tracePt t="671" x="9080500" y="4541838"/>
          <p14:tracePt t="815" x="9070975" y="4541838"/>
          <p14:tracePt t="953" x="9061450" y="4551363"/>
          <p14:tracePt t="959" x="9024938" y="4568825"/>
          <p14:tracePt t="969" x="9007475" y="4578350"/>
          <p14:tracePt t="976" x="8997950" y="4578350"/>
          <p14:tracePt t="982" x="8988425" y="4587875"/>
          <p14:tracePt t="991" x="8970963" y="4595813"/>
          <p14:tracePt t="998" x="8951913" y="4605338"/>
          <p14:tracePt t="1007" x="8943975" y="4614863"/>
          <p14:tracePt t="1013" x="8924925" y="4624388"/>
          <p14:tracePt t="1029" x="8915400" y="4624388"/>
          <p14:tracePt t="1037" x="8915400" y="4632325"/>
          <p14:tracePt t="1517" x="8907463" y="4632325"/>
          <p14:tracePt t="1526" x="8897938" y="4641850"/>
          <p14:tracePt t="1534" x="8888413" y="4651375"/>
          <p14:tracePt t="1542" x="8870950" y="4668838"/>
          <p14:tracePt t="1551" x="8861425" y="4678363"/>
          <p14:tracePt t="1565" x="8842375" y="4697413"/>
          <p14:tracePt t="19023" x="8815388" y="4724400"/>
          <p14:tracePt t="19029" x="8761413" y="4824413"/>
          <p14:tracePt t="19038" x="8715375" y="4924425"/>
          <p14:tracePt t="19045" x="8642350" y="5024438"/>
          <p14:tracePt t="19054" x="8588375" y="5089525"/>
          <p14:tracePt t="19062" x="8542338" y="5143500"/>
          <p14:tracePt t="19070" x="8478838" y="5207000"/>
          <p14:tracePt t="19078" x="8423275" y="5253038"/>
          <p14:tracePt t="19086" x="8359775" y="5307013"/>
          <p14:tracePt t="19094" x="8259763" y="5362575"/>
          <p14:tracePt t="19102" x="8213725" y="5389563"/>
          <p14:tracePt t="19110" x="8150225" y="5426075"/>
          <p14:tracePt t="19119" x="8123238" y="5435600"/>
          <p14:tracePt t="19125" x="8113713" y="5435600"/>
          <p14:tracePt t="19215" x="8077200" y="5435600"/>
          <p14:tracePt t="19224" x="7977188" y="5435600"/>
          <p14:tracePt t="19231" x="7767638" y="5380038"/>
          <p14:tracePt t="19240" x="7575550" y="5316538"/>
          <p14:tracePt t="19247" x="7312025" y="5243513"/>
          <p14:tracePt t="19255" x="7083425" y="5180013"/>
          <p14:tracePt t="19262" x="6900863" y="5126038"/>
          <p14:tracePt t="19270" x="6710363" y="5070475"/>
          <p14:tracePt t="19278" x="6545263" y="5024438"/>
          <p14:tracePt t="19286" x="6427788" y="4987925"/>
          <p14:tracePt t="19294" x="6281738" y="4943475"/>
          <p14:tracePt t="19302" x="6181725" y="4914900"/>
          <p14:tracePt t="19310" x="6089650" y="4906963"/>
          <p14:tracePt t="19320" x="6007100" y="4851400"/>
          <p14:tracePt t="19325" x="5953125" y="4841875"/>
          <p14:tracePt t="19334" x="5870575" y="4814888"/>
          <p14:tracePt t="19341" x="5789613" y="4797425"/>
          <p14:tracePt t="19350" x="5716588" y="4778375"/>
          <p14:tracePt t="19357" x="5670550" y="4751388"/>
          <p14:tracePt t="19366" x="5570538" y="4724400"/>
          <p14:tracePt t="19374" x="5534025" y="4714875"/>
          <p14:tracePt t="19381" x="5478463" y="4714875"/>
          <p14:tracePt t="19390" x="5397500" y="4697413"/>
          <p14:tracePt t="19398" x="5341938" y="4687888"/>
          <p14:tracePt t="19406" x="5278438" y="4678363"/>
          <p14:tracePt t="19415" x="5205413" y="4660900"/>
          <p14:tracePt t="19422" x="5159375" y="4651375"/>
          <p14:tracePt t="19429" x="5095875" y="4632325"/>
          <p14:tracePt t="19438" x="5078413" y="4624388"/>
          <p14:tracePt t="19445" x="5041900" y="4624388"/>
          <p14:tracePt t="19454" x="5005388" y="4605338"/>
          <p14:tracePt t="19461" x="4941888" y="4587875"/>
          <p14:tracePt t="19469" x="4905375" y="4568825"/>
          <p14:tracePt t="19477" x="4832350" y="4541838"/>
          <p14:tracePt t="19485" x="4759325" y="4514850"/>
          <p14:tracePt t="19493" x="4695825" y="4486275"/>
          <p14:tracePt t="19501" x="4603750" y="4478338"/>
          <p14:tracePt t="19509" x="4503738" y="4432300"/>
          <p14:tracePt t="19517" x="4421188" y="4368800"/>
          <p14:tracePt t="19525" x="4340225" y="4340225"/>
          <p14:tracePt t="19533" x="4257675" y="4313238"/>
          <p14:tracePt t="19542" x="4184650" y="4295775"/>
          <p14:tracePt t="19550" x="4121150" y="4286250"/>
          <p14:tracePt t="19557" x="4094163" y="4276725"/>
          <p14:tracePt t="19565" x="4038600" y="4259263"/>
          <p14:tracePt t="19574" x="4002088" y="4240213"/>
          <p14:tracePt t="19597" x="3992563" y="4240213"/>
          <p14:tracePt t="19614" x="3975100" y="4240213"/>
          <p14:tracePt t="19622" x="3956050" y="4240213"/>
          <p14:tracePt t="19629" x="3919538" y="4240213"/>
          <p14:tracePt t="19638" x="3846513" y="4240213"/>
          <p14:tracePt t="19645" x="3738563" y="4240213"/>
          <p14:tracePt t="19654" x="3673475" y="4232275"/>
          <p14:tracePt t="19662" x="3582988" y="4232275"/>
          <p14:tracePt t="19670" x="3500438" y="4195763"/>
          <p14:tracePt t="19678" x="3463925" y="4195763"/>
          <p14:tracePt t="19686" x="3390900" y="4195763"/>
          <p14:tracePt t="19694" x="3336925" y="4176713"/>
          <p14:tracePt t="19702" x="3290888" y="4167188"/>
          <p14:tracePt t="19710" x="3236913" y="4159250"/>
          <p14:tracePt t="19718" x="3200400" y="4140200"/>
          <p14:tracePt t="19726" x="3171825" y="4130675"/>
          <p14:tracePt t="19734" x="3154363" y="4122738"/>
          <p14:tracePt t="19742" x="3136900" y="4122738"/>
          <p14:tracePt t="19750" x="3100388" y="4103688"/>
          <p14:tracePt t="19758" x="3090863" y="4103688"/>
          <p14:tracePt t="19766" x="3063875" y="4086225"/>
          <p14:tracePt t="19774" x="3035300" y="4086225"/>
          <p14:tracePt t="19782" x="2981325" y="4086225"/>
          <p14:tracePt t="19790" x="2917825" y="4076700"/>
          <p14:tracePt t="19798" x="2825750" y="4076700"/>
          <p14:tracePt t="19806" x="2735263" y="4076700"/>
          <p14:tracePt t="19814" x="2625725" y="4076700"/>
          <p14:tracePt t="19822" x="2516188" y="4076700"/>
          <p14:tracePt t="19830" x="2389188" y="4067175"/>
          <p14:tracePt t="19839" x="2279650" y="4067175"/>
          <p14:tracePt t="19846" x="2179638" y="4067175"/>
          <p14:tracePt t="19855" x="2070100" y="4067175"/>
          <p14:tracePt t="19862" x="1997075" y="4049713"/>
          <p14:tracePt t="19870" x="1914525" y="4021138"/>
          <p14:tracePt t="19879" x="1804988" y="4013200"/>
          <p14:tracePt t="19886" x="1787525" y="4003675"/>
          <p14:tracePt t="19894" x="1758950" y="3994150"/>
          <p14:tracePt t="19902" x="1685925" y="3957638"/>
          <p14:tracePt t="19910" x="1677988" y="3957638"/>
          <p14:tracePt t="19918" x="1668463" y="3948113"/>
          <p14:tracePt t="19926" x="1658938" y="3940175"/>
          <p14:tracePt t="19934" x="1641475" y="3921125"/>
          <p14:tracePt t="19942" x="1631950" y="3911600"/>
          <p14:tracePt t="19958" x="1631950" y="3903663"/>
          <p14:tracePt t="19966" x="1622425" y="3884613"/>
          <p14:tracePt t="19974" x="1595438" y="3857625"/>
          <p14:tracePt t="19982" x="1585913" y="3848100"/>
          <p14:tracePt t="19990" x="1576388" y="3840163"/>
          <p14:tracePt t="19998" x="1576388" y="3830638"/>
          <p14:tracePt t="20006" x="1568450" y="3811588"/>
          <p14:tracePt t="20021" x="1549400" y="3775075"/>
          <p14:tracePt t="20030" x="1541463" y="3767138"/>
          <p14:tracePt t="20056" x="1531938" y="3757613"/>
          <p14:tracePt t="20077" x="1531938" y="3748088"/>
          <p14:tracePt t="20093" x="1531938" y="3738563"/>
          <p14:tracePt t="20109" x="1531938" y="3730625"/>
          <p14:tracePt t="20118" x="1531938" y="3711575"/>
          <p14:tracePt t="20126" x="1531938" y="3702050"/>
          <p14:tracePt t="20150" x="1531938" y="3694113"/>
          <p14:tracePt t="20158" x="1531938" y="3675063"/>
          <p14:tracePt t="20167" x="1531938" y="3665538"/>
          <p14:tracePt t="20174" x="1531938" y="3648075"/>
          <p14:tracePt t="20183" x="1531938" y="3629025"/>
          <p14:tracePt t="20189" x="1531938" y="3621088"/>
          <p14:tracePt t="20199" x="1531938" y="3602038"/>
          <p14:tracePt t="20205" x="1541463" y="3602038"/>
          <p14:tracePt t="20213" x="1549400" y="3592513"/>
          <p14:tracePt t="20229" x="1549400" y="3584575"/>
          <p14:tracePt t="20303" x="1549400" y="3575050"/>
          <p14:tracePt t="20311" x="1558925" y="3565525"/>
          <p14:tracePt t="20357" x="1558925" y="3548063"/>
          <p14:tracePt t="20374" x="1568450" y="3548063"/>
          <p14:tracePt t="21135" x="1558925" y="3538538"/>
          <p14:tracePt t="21143" x="1549400" y="3538538"/>
          <p14:tracePt t="21149" x="1531938" y="3538538"/>
          <p14:tracePt t="21157" x="1495425" y="3538538"/>
          <p14:tracePt t="21165" x="1439863" y="3538538"/>
          <p14:tracePt t="21174" x="1395413" y="3519488"/>
          <p14:tracePt t="21181" x="1322388" y="3519488"/>
          <p14:tracePt t="21189" x="1249363" y="3519488"/>
          <p14:tracePt t="21197" x="1139825" y="3519488"/>
          <p14:tracePt t="21205" x="1066800" y="3519488"/>
          <p14:tracePt t="21213" x="1020763" y="3519488"/>
          <p14:tracePt t="21221" x="993775" y="3519488"/>
          <p14:tracePt t="21229" x="984250" y="3519488"/>
          <p14:tracePt t="21846" x="974725" y="3519488"/>
          <p14:tracePt t="21853" x="974725" y="3575050"/>
          <p14:tracePt t="21861" x="974725" y="3629025"/>
          <p14:tracePt t="21872" x="974725" y="3702050"/>
          <p14:tracePt t="21877" x="974725" y="3775075"/>
          <p14:tracePt t="21885" x="974725" y="3867150"/>
          <p14:tracePt t="21894" x="974725" y="3957638"/>
          <p14:tracePt t="21903" x="974725" y="4049713"/>
          <p14:tracePt t="21911" x="974725" y="4159250"/>
          <p14:tracePt t="21919" x="974725" y="4232275"/>
          <p14:tracePt t="21929" x="974725" y="4313238"/>
          <p14:tracePt t="21935" x="1011238" y="4386263"/>
          <p14:tracePt t="21944" x="1030288" y="4449763"/>
          <p14:tracePt t="21949" x="1030288" y="4478338"/>
          <p14:tracePt t="21958" x="1047750" y="4514850"/>
          <p14:tracePt t="21965" x="1057275" y="4532313"/>
          <p14:tracePt t="21974" x="1057275" y="4541838"/>
          <p14:tracePt t="21981" x="1057275" y="4559300"/>
          <p14:tracePt t="21989" x="1057275" y="4568825"/>
          <p14:tracePt t="21998" x="1057275" y="4578350"/>
          <p14:tracePt t="22005" x="1057275" y="4595813"/>
          <p14:tracePt t="22014" x="1057275" y="4605338"/>
          <p14:tracePt t="22023" x="1057275" y="4614863"/>
          <p14:tracePt t="22029" x="1057275" y="4641850"/>
          <p14:tracePt t="22047" x="1057275" y="4651375"/>
          <p14:tracePt t="22058" x="1057275" y="4678363"/>
          <p14:tracePt t="22063" x="1057275" y="4687888"/>
          <p14:tracePt t="22074" x="1057275" y="4705350"/>
          <p14:tracePt t="22079" x="1057275" y="4724400"/>
          <p14:tracePt t="22087" x="1057275" y="4741863"/>
          <p14:tracePt t="22095" x="1057275" y="4751388"/>
          <p14:tracePt t="22102" x="1057275" y="4760913"/>
          <p14:tracePt t="22109" x="1057275" y="4768850"/>
          <p14:tracePt t="22126" x="1057275" y="4787900"/>
          <p14:tracePt t="22135" x="1057275" y="4805363"/>
          <p14:tracePt t="22145" x="1057275" y="4824413"/>
          <p14:tracePt t="22150" x="1057275" y="4851400"/>
          <p14:tracePt t="22159" x="1057275" y="4860925"/>
          <p14:tracePt t="22166" x="1057275" y="4870450"/>
          <p14:tracePt t="22174" x="1057275" y="4887913"/>
          <p14:tracePt t="22183" x="1047750" y="4887913"/>
          <p14:tracePt t="22194" x="1047750" y="4906963"/>
          <p14:tracePt t="22198" x="1047750" y="4914900"/>
          <p14:tracePt t="22205" x="1039813" y="4924425"/>
          <p14:tracePt t="23447" x="1039813" y="4897438"/>
          <p14:tracePt t="23456" x="1047750" y="4841875"/>
          <p14:tracePt t="23463" x="1047750" y="4797425"/>
          <p14:tracePt t="23470" x="1076325" y="4741863"/>
          <p14:tracePt t="23477" x="1076325" y="4687888"/>
          <p14:tracePt t="23485" x="1112838" y="4624388"/>
          <p14:tracePt t="23493" x="1130300" y="4559300"/>
          <p14:tracePt t="23501" x="1166813" y="4478338"/>
          <p14:tracePt t="23509" x="1193800" y="4422775"/>
          <p14:tracePt t="23517" x="1203325" y="4359275"/>
          <p14:tracePt t="23525" x="1230313" y="4295775"/>
          <p14:tracePt t="23533" x="1249363" y="4232275"/>
          <p14:tracePt t="23541" x="1293813" y="4159250"/>
          <p14:tracePt t="23549" x="1312863" y="4113213"/>
          <p14:tracePt t="23557" x="1339850" y="4030663"/>
          <p14:tracePt t="23566" x="1376363" y="3984625"/>
          <p14:tracePt t="23574" x="1412875" y="3921125"/>
          <p14:tracePt t="23581" x="1449388" y="3875088"/>
          <p14:tracePt t="23589" x="1485900" y="3840163"/>
          <p14:tracePt t="23597" x="1512888" y="3811588"/>
          <p14:tracePt t="23605" x="1531938" y="3794125"/>
          <p14:tracePt t="23614" x="1568450" y="3757613"/>
          <p14:tracePt t="23622" x="1595438" y="3738563"/>
          <p14:tracePt t="23629" x="1612900" y="3721100"/>
          <p14:tracePt t="23637" x="1631950" y="3702050"/>
          <p14:tracePt t="23646" x="1649413" y="3694113"/>
          <p14:tracePt t="23654" x="1685925" y="3665538"/>
          <p14:tracePt t="23661" x="1704975" y="3648075"/>
          <p14:tracePt t="23670" x="1722438" y="3638550"/>
          <p14:tracePt t="23685" x="1741488" y="3638550"/>
          <p14:tracePt t="23693" x="1751013" y="3629025"/>
          <p14:tracePt t="23767" x="1768475" y="3611563"/>
          <p14:tracePt t="23775" x="1778000" y="3611563"/>
          <p14:tracePt t="23782" x="1778000" y="3592513"/>
          <p14:tracePt t="23790" x="1787525" y="3575050"/>
          <p14:tracePt t="23798" x="1804988" y="3529013"/>
          <p14:tracePt t="23805" x="1804988" y="3519488"/>
          <p14:tracePt t="23813" x="1814513" y="3502025"/>
          <p14:tracePt t="23822" x="1814513" y="3482975"/>
          <p14:tracePt t="23829" x="1814513" y="3465513"/>
          <p14:tracePt t="23841" x="1814513" y="3446463"/>
          <p14:tracePt t="24055" x="1787525" y="3455988"/>
          <p14:tracePt t="24062" x="1768475" y="3465513"/>
          <p14:tracePt t="24071" x="1741488" y="3482975"/>
          <p14:tracePt t="24078" x="1722438" y="3492500"/>
          <p14:tracePt t="24085" x="1714500" y="3502025"/>
          <p14:tracePt t="24103" x="1704975" y="3511550"/>
          <p14:tracePt t="24125" x="1695450" y="3529013"/>
          <p14:tracePt t="24365" x="1695450" y="3519488"/>
          <p14:tracePt t="24374" x="1695450" y="3492500"/>
          <p14:tracePt t="24382" x="1695450" y="3482975"/>
          <p14:tracePt t="24390" x="1695450" y="3475038"/>
          <p14:tracePt t="24398" x="1695450" y="3465513"/>
          <p14:tracePt t="24405" x="1695450" y="3455988"/>
          <p14:tracePt t="24413" x="1695450" y="3446463"/>
          <p14:tracePt t="24422" x="1695450" y="3438525"/>
          <p14:tracePt t="24429" x="1695450" y="3419475"/>
          <p14:tracePt t="24437" x="1695450" y="3411538"/>
          <p14:tracePt t="24445" x="1695450" y="3392488"/>
          <p14:tracePt t="24455" x="1695450" y="3382963"/>
          <p14:tracePt t="24461" x="1695450" y="3375025"/>
          <p14:tracePt t="24477" x="1695450" y="3365500"/>
          <p14:tracePt t="24493" x="1695450" y="3355975"/>
          <p14:tracePt t="24509" x="1695450" y="3338513"/>
          <p14:tracePt t="24534" x="1695450" y="3328988"/>
          <p14:tracePt t="24550" x="1704975" y="3309938"/>
          <p14:tracePt t="24558" x="1722438" y="3302000"/>
          <p14:tracePt t="24565" x="1731963" y="3292475"/>
          <p14:tracePt t="24573" x="1758950" y="3282950"/>
          <p14:tracePt t="24581" x="1778000" y="3273425"/>
          <p14:tracePt t="24589" x="1804988" y="3265488"/>
          <p14:tracePt t="24597" x="1824038" y="3265488"/>
          <p14:tracePt t="24605" x="1860550" y="3265488"/>
          <p14:tracePt t="24622" x="1887538" y="3265488"/>
          <p14:tracePt t="24629" x="1895475" y="3265488"/>
          <p14:tracePt t="24645" x="1914525" y="3265488"/>
          <p14:tracePt t="24655" x="1931988" y="3265488"/>
          <p14:tracePt t="24661" x="1960563" y="3265488"/>
          <p14:tracePt t="24669" x="1987550" y="3265488"/>
          <p14:tracePt t="24677" x="2005013" y="3265488"/>
          <p14:tracePt t="24685" x="2051050" y="3265488"/>
          <p14:tracePt t="24693" x="2087563" y="3265488"/>
          <p14:tracePt t="24701" x="2106613" y="3282950"/>
          <p14:tracePt t="24709" x="2151063" y="3292475"/>
          <p14:tracePt t="24717" x="2160588" y="3292475"/>
          <p14:tracePt t="24726" x="2187575" y="3292475"/>
          <p14:tracePt t="24733" x="2197100" y="3302000"/>
          <p14:tracePt t="24918" x="2197100" y="3319463"/>
          <p14:tracePt t="24926" x="2197100" y="3328988"/>
          <p14:tracePt t="24942" x="2197100" y="3338513"/>
          <p14:tracePt t="24950" x="2197100" y="3355975"/>
          <p14:tracePt t="24958" x="2197100" y="3365500"/>
          <p14:tracePt t="24966" x="2197100" y="3375025"/>
          <p14:tracePt t="25136" x="2197100" y="3365500"/>
          <p14:tracePt t="25141" x="2187575" y="3338513"/>
          <p14:tracePt t="25149" x="2187575" y="3328988"/>
          <p14:tracePt t="25157" x="2187575" y="3319463"/>
          <p14:tracePt t="25165" x="2179638" y="3309938"/>
          <p14:tracePt t="25197" x="2179638" y="3302000"/>
          <p14:tracePt t="25398" x="2160588" y="3292475"/>
          <p14:tracePt t="25406" x="2106613" y="3292475"/>
          <p14:tracePt t="25414" x="2005013" y="3302000"/>
          <p14:tracePt t="25422" x="1914525" y="3302000"/>
          <p14:tracePt t="25430" x="1824038" y="3319463"/>
          <p14:tracePt t="25438" x="1731963" y="3346450"/>
          <p14:tracePt t="25445" x="1631950" y="3355975"/>
          <p14:tracePt t="25454" x="1576388" y="3355975"/>
          <p14:tracePt t="25461" x="1522413" y="3355975"/>
          <p14:tracePt t="25470" x="1495425" y="3355975"/>
          <p14:tracePt t="25477" x="1458913" y="3355975"/>
          <p14:tracePt t="25774" x="1512888" y="3355975"/>
          <p14:tracePt t="25782" x="1649413" y="3328988"/>
          <p14:tracePt t="25790" x="1741488" y="3309938"/>
          <p14:tracePt t="25798" x="1851025" y="3265488"/>
          <p14:tracePt t="25806" x="1914525" y="3255963"/>
          <p14:tracePt t="25814" x="1968500" y="3255963"/>
          <p14:tracePt t="25821" x="2014538" y="3246438"/>
          <p14:tracePt t="25829" x="2033588" y="3246438"/>
          <p14:tracePt t="25950" x="2041525" y="3246438"/>
          <p14:tracePt t="25958" x="2078038" y="3246438"/>
          <p14:tracePt t="25966" x="2087563" y="3273425"/>
          <p14:tracePt t="25974" x="2106613" y="3338513"/>
          <p14:tracePt t="25981" x="2114550" y="3338513"/>
          <p14:tracePt t="25990" x="2124075" y="3375025"/>
          <p14:tracePt t="25997" x="2151063" y="3419475"/>
          <p14:tracePt t="26005" x="2160588" y="3455988"/>
          <p14:tracePt t="26017" x="2170113" y="3475038"/>
          <p14:tracePt t="26023" x="2170113" y="3482975"/>
          <p14:tracePt t="26054" x="2170113" y="3502025"/>
          <p14:tracePt t="26070" x="2170113" y="3511550"/>
          <p14:tracePt t="26077" x="2170113" y="3519488"/>
          <p14:tracePt t="26085" x="2179638" y="3529013"/>
          <p14:tracePt t="26093" x="2179638" y="3548063"/>
          <p14:tracePt t="26109" x="2179638" y="3556000"/>
          <p14:tracePt t="26117" x="2179638" y="3584575"/>
          <p14:tracePt t="26125" x="2179638" y="3592513"/>
          <p14:tracePt t="26133" x="2179638" y="3611563"/>
          <p14:tracePt t="26143" x="2179638" y="3638550"/>
          <p14:tracePt t="26149" x="2179638" y="3684588"/>
          <p14:tracePt t="26159" x="2179638" y="3711575"/>
          <p14:tracePt t="26165" x="2179638" y="3767138"/>
          <p14:tracePt t="26174" x="2170113" y="3857625"/>
          <p14:tracePt t="26181" x="2143125" y="3957638"/>
          <p14:tracePt t="26190" x="2133600" y="4030663"/>
          <p14:tracePt t="26197" x="2087563" y="4149725"/>
          <p14:tracePt t="26205" x="2070100" y="4259263"/>
          <p14:tracePt t="26213" x="2060575" y="4349750"/>
          <p14:tracePt t="26222" x="2033588" y="4449763"/>
          <p14:tracePt t="26231" x="2014538" y="4541838"/>
          <p14:tracePt t="26240" x="2014538" y="4614863"/>
          <p14:tracePt t="26245" x="2005013" y="4660900"/>
          <p14:tracePt t="26254" x="2005013" y="4687888"/>
          <p14:tracePt t="26261" x="1997075" y="4732338"/>
          <p14:tracePt t="26270" x="1997075" y="4760913"/>
          <p14:tracePt t="26277" x="1978025" y="4787900"/>
          <p14:tracePt t="26285" x="1968500" y="4805363"/>
          <p14:tracePt t="26293" x="1960563" y="4841875"/>
          <p14:tracePt t="26301" x="1960563" y="4851400"/>
          <p14:tracePt t="26309" x="1951038" y="4887913"/>
          <p14:tracePt t="26317" x="1924050" y="4914900"/>
          <p14:tracePt t="26325" x="1924050" y="4960938"/>
          <p14:tracePt t="26333" x="1914525" y="4979988"/>
          <p14:tracePt t="26344" x="1905000" y="5006975"/>
          <p14:tracePt t="26349" x="1895475" y="5033963"/>
          <p14:tracePt t="26358" x="1887538" y="5070475"/>
          <p14:tracePt t="26365" x="1878013" y="5070475"/>
          <p14:tracePt t="26375" x="1868488" y="5080000"/>
          <p14:tracePt t="26381" x="1868488" y="5089525"/>
          <p14:tracePt t="26590" x="1868488" y="5080000"/>
          <p14:tracePt t="26599" x="1868488" y="5053013"/>
          <p14:tracePt t="26605" x="1868488" y="5024438"/>
          <p14:tracePt t="26613" x="1868488" y="5006975"/>
          <p14:tracePt t="26621" x="1868488" y="4960938"/>
          <p14:tracePt t="26629" x="1887538" y="4933950"/>
          <p14:tracePt t="26638" x="1895475" y="4906963"/>
          <p14:tracePt t="26645" x="1905000" y="4870450"/>
          <p14:tracePt t="26654" x="1941513" y="4841875"/>
          <p14:tracePt t="26661" x="1951038" y="4814888"/>
          <p14:tracePt t="26670" x="1960563" y="4805363"/>
          <p14:tracePt t="26677" x="1968500" y="4787900"/>
          <p14:tracePt t="26685" x="1978025" y="4778375"/>
          <p14:tracePt t="26694" x="1987550" y="4768850"/>
          <p14:tracePt t="26766" x="1997075" y="4768850"/>
          <p14:tracePt t="26774" x="2005013" y="4797425"/>
          <p14:tracePt t="26781" x="2033588" y="4824413"/>
          <p14:tracePt t="26790" x="2041525" y="4833938"/>
          <p14:tracePt t="26797" x="2060575" y="4851400"/>
          <p14:tracePt t="26805" x="2078038" y="4870450"/>
          <p14:tracePt t="26813" x="2087563" y="4878388"/>
          <p14:tracePt t="26821" x="2097088" y="4887913"/>
          <p14:tracePt t="26829" x="2106613" y="4897438"/>
          <p14:tracePt t="26837" x="2114550" y="4914900"/>
          <p14:tracePt t="27023" x="2087563" y="4887913"/>
          <p14:tracePt t="27030" x="2041525" y="4851400"/>
          <p14:tracePt t="27037" x="2014538" y="4841875"/>
          <p14:tracePt t="27046" x="1987550" y="4833938"/>
          <p14:tracePt t="27054" x="1941513" y="4824413"/>
          <p14:tracePt t="27061" x="1895475" y="4805363"/>
          <p14:tracePt t="27070" x="1851025" y="4787900"/>
          <p14:tracePt t="27077" x="1824038" y="4787900"/>
          <p14:tracePt t="27085" x="1787525" y="4787900"/>
          <p14:tracePt t="27093" x="1758950" y="4787900"/>
          <p14:tracePt t="27101" x="1751013" y="4787900"/>
          <p14:tracePt t="27109" x="1741488" y="4787900"/>
          <p14:tracePt t="27117" x="1731963" y="4787900"/>
          <p14:tracePt t="27165" x="1714500" y="4787900"/>
          <p14:tracePt t="27174" x="1704975" y="4787900"/>
          <p14:tracePt t="27190" x="1695450" y="4787900"/>
          <p14:tracePt t="27205" x="1677988" y="4787900"/>
          <p14:tracePt t="27213" x="1658938" y="4787900"/>
          <p14:tracePt t="27221" x="1641475" y="4805363"/>
          <p14:tracePt t="27229" x="1622425" y="4805363"/>
          <p14:tracePt t="27238" x="1576388" y="4814888"/>
          <p14:tracePt t="27247" x="1558925" y="4824413"/>
          <p14:tracePt t="27256" x="1531938" y="4841875"/>
          <p14:tracePt t="27264" x="1522413" y="4851400"/>
          <p14:tracePt t="27272" x="1512888" y="4851400"/>
          <p14:tracePt t="27277" x="1504950" y="4860925"/>
          <p14:tracePt t="27365" x="1495425" y="4860925"/>
          <p14:tracePt t="27373" x="1531938" y="4814888"/>
          <p14:tracePt t="27381" x="1585913" y="4732338"/>
          <p14:tracePt t="27390" x="1622425" y="4651375"/>
          <p14:tracePt t="27397" x="1695450" y="4551363"/>
          <p14:tracePt t="27406" x="1768475" y="4432300"/>
          <p14:tracePt t="27414" x="1841500" y="4368800"/>
          <p14:tracePt t="27422" x="1895475" y="4303713"/>
          <p14:tracePt t="27430" x="1905000" y="4222750"/>
          <p14:tracePt t="27437" x="1931988" y="4159250"/>
          <p14:tracePt t="27448" x="1931988" y="4130675"/>
          <p14:tracePt t="27454" x="1931988" y="4103688"/>
          <p14:tracePt t="27462" x="1931988" y="4067175"/>
          <p14:tracePt t="27473" x="1924050" y="4003675"/>
          <p14:tracePt t="27479" x="1905000" y="3976688"/>
          <p14:tracePt t="27487" x="1887538" y="3930650"/>
          <p14:tracePt t="27494" x="1851025" y="3903663"/>
          <p14:tracePt t="27502" x="1768475" y="3811588"/>
          <p14:tracePt t="27510" x="1758950" y="3794125"/>
          <p14:tracePt t="27518" x="1751013" y="3767138"/>
          <p14:tracePt t="27526" x="1741488" y="3738563"/>
          <p14:tracePt t="27534" x="1741488" y="3730625"/>
          <p14:tracePt t="27541" x="1731963" y="3702050"/>
          <p14:tracePt t="27551" x="1731963" y="3694113"/>
          <p14:tracePt t="27557" x="1731963" y="3675063"/>
          <p14:tracePt t="27565" x="1722438" y="3665538"/>
          <p14:tracePt t="27574" x="1714500" y="3657600"/>
          <p14:tracePt t="27581" x="1714500" y="3648075"/>
          <p14:tracePt t="27590" x="1714500" y="3638550"/>
          <p14:tracePt t="27597" x="1714500" y="3621088"/>
          <p14:tracePt t="27605" x="1714500" y="3602038"/>
          <p14:tracePt t="27613" x="1714500" y="3592513"/>
          <p14:tracePt t="27621" x="1714500" y="3575050"/>
          <p14:tracePt t="27637" x="1714500" y="3556000"/>
          <p14:tracePt t="27654" x="1714500" y="3538538"/>
          <p14:tracePt t="27664" x="1714500" y="3529013"/>
          <p14:tracePt t="27680" x="1714500" y="3519488"/>
          <p14:tracePt t="27703" x="1714500" y="3511550"/>
          <p14:tracePt t="27718" x="1714500" y="3502025"/>
          <p14:tracePt t="27741" x="1714500" y="3492500"/>
          <p14:tracePt t="27749" x="1714500" y="3482975"/>
          <p14:tracePt t="27758" x="1714500" y="3475038"/>
          <p14:tracePt t="27774" x="1714500" y="3455988"/>
          <p14:tracePt t="27781" x="1714500" y="3446463"/>
          <p14:tracePt t="27806" x="1714500" y="3438525"/>
          <p14:tracePt t="27981" x="1714500" y="3429000"/>
          <p14:tracePt t="27990" x="1677988" y="3429000"/>
          <p14:tracePt t="27997" x="1604963" y="3429000"/>
          <p14:tracePt t="28005" x="1531938" y="3429000"/>
          <p14:tracePt t="28013" x="1422400" y="3429000"/>
          <p14:tracePt t="28021" x="1330325" y="3429000"/>
          <p14:tracePt t="28029" x="1203325" y="3429000"/>
          <p14:tracePt t="28037" x="1076325" y="3429000"/>
          <p14:tracePt t="28045" x="1003300" y="3429000"/>
          <p14:tracePt t="28054" x="930275" y="3429000"/>
          <p14:tracePt t="28061" x="874713" y="3429000"/>
          <p14:tracePt t="28070" x="830263" y="3429000"/>
          <p14:tracePt t="28077" x="820738" y="3429000"/>
          <p14:tracePt t="28422" x="866775" y="3429000"/>
          <p14:tracePt t="28431" x="1011238" y="3429000"/>
          <p14:tracePt t="28438" x="1157288" y="3429000"/>
          <p14:tracePt t="28446" x="1303338" y="3429000"/>
          <p14:tracePt t="28456" x="1468438" y="3429000"/>
          <p14:tracePt t="28461" x="1595438" y="3429000"/>
          <p14:tracePt t="28470" x="1722438" y="3429000"/>
          <p14:tracePt t="28477" x="1814513" y="3429000"/>
          <p14:tracePt t="28485" x="1887538" y="3429000"/>
          <p14:tracePt t="28493" x="1931988" y="3429000"/>
          <p14:tracePt t="28509" x="1941513" y="3429000"/>
          <p14:tracePt t="28733" x="1878013" y="3429000"/>
          <p14:tracePt t="28741" x="1768475" y="3429000"/>
          <p14:tracePt t="28749" x="1658938" y="3429000"/>
          <p14:tracePt t="28758" x="1512888" y="3465513"/>
          <p14:tracePt t="28765" x="1431925" y="3475038"/>
          <p14:tracePt t="28774" x="1339850" y="3475038"/>
          <p14:tracePt t="28781" x="1266825" y="3475038"/>
          <p14:tracePt t="28790" x="1230313" y="3475038"/>
          <p14:tracePt t="28797" x="1222375" y="3475038"/>
          <p14:tracePt t="28813" x="1212850" y="3475038"/>
          <p14:tracePt t="29060" x="1222375" y="3475038"/>
          <p14:tracePt t="29061" x="1330325" y="3475038"/>
          <p14:tracePt t="29070" x="1422400" y="3475038"/>
          <p14:tracePt t="29077" x="1549400" y="3475038"/>
          <p14:tracePt t="29086" x="1658938" y="3475038"/>
          <p14:tracePt t="29093" x="1731963" y="3475038"/>
          <p14:tracePt t="29103" x="1778000" y="3475038"/>
          <p14:tracePt t="29112" x="1851025" y="3475038"/>
          <p14:tracePt t="29120" x="1868488" y="3475038"/>
          <p14:tracePt t="29127" x="1895475" y="3475038"/>
          <p14:tracePt t="29357" x="1914525" y="3475038"/>
          <p14:tracePt t="29367" x="1997075" y="3475038"/>
          <p14:tracePt t="29375" x="2160588" y="3475038"/>
          <p14:tracePt t="29383" x="2324100" y="3475038"/>
          <p14:tracePt t="29390" x="2516188" y="3475038"/>
          <p14:tracePt t="29398" x="2716213" y="3475038"/>
          <p14:tracePt t="29406" x="2962275" y="3475038"/>
          <p14:tracePt t="29414" x="3163888" y="3475038"/>
          <p14:tracePt t="29422" x="3346450" y="3475038"/>
          <p14:tracePt t="29430" x="3473450" y="3475038"/>
          <p14:tracePt t="29438" x="3527425" y="3475038"/>
          <p14:tracePt t="29446" x="3573463" y="3475038"/>
          <p14:tracePt t="29630" x="3536950" y="3475038"/>
          <p14:tracePt t="29638" x="3482975" y="3475038"/>
          <p14:tracePt t="29646" x="3409950" y="3475038"/>
          <p14:tracePt t="29655" x="3327400" y="3475038"/>
          <p14:tracePt t="29663" x="3200400" y="3475038"/>
          <p14:tracePt t="29673" x="3071813" y="3475038"/>
          <p14:tracePt t="29679" x="2925763" y="3475038"/>
          <p14:tracePt t="29688" x="2789238" y="3475038"/>
          <p14:tracePt t="29695" x="2708275" y="3475038"/>
          <p14:tracePt t="29703" x="2635250" y="3475038"/>
          <p14:tracePt t="29711" x="2543175" y="3475038"/>
          <p14:tracePt t="29719" x="2525713" y="3475038"/>
          <p14:tracePt t="29727" x="2498725" y="3475038"/>
          <p14:tracePt t="29821" x="2479675" y="3475038"/>
          <p14:tracePt t="29837" x="2479675" y="3438525"/>
          <p14:tracePt t="29846" x="2479675" y="3429000"/>
          <p14:tracePt t="29853" x="2479675" y="3411538"/>
          <p14:tracePt t="29863" x="2479675" y="3392488"/>
          <p14:tracePt t="29873" x="2479675" y="3375025"/>
          <p14:tracePt t="29888" x="2479675" y="3338513"/>
          <p14:tracePt t="29895" x="2479675" y="3328988"/>
          <p14:tracePt t="29903" x="2479675" y="3309938"/>
          <p14:tracePt t="29911" x="2479675" y="3302000"/>
          <p14:tracePt t="29951" x="2479675" y="3292475"/>
          <p14:tracePt t="29975" x="2489200" y="3282950"/>
          <p14:tracePt t="29983" x="2498725" y="3273425"/>
          <p14:tracePt t="29990" x="2533650" y="3255963"/>
          <p14:tracePt t="29998" x="2570163" y="3246438"/>
          <p14:tracePt t="30006" x="2635250" y="3228975"/>
          <p14:tracePt t="30014" x="2708275" y="3219450"/>
          <p14:tracePt t="30021" x="2789238" y="3192463"/>
          <p14:tracePt t="30030" x="2862263" y="3192463"/>
          <p14:tracePt t="30037" x="2954338" y="3182938"/>
          <p14:tracePt t="30045" x="3054350" y="3163888"/>
          <p14:tracePt t="30054" x="3144838" y="3163888"/>
          <p14:tracePt t="30061" x="3217863" y="3163888"/>
          <p14:tracePt t="30071" x="3273425" y="3163888"/>
          <p14:tracePt t="30077" x="3317875" y="3163888"/>
          <p14:tracePt t="30086" x="3336925" y="3163888"/>
          <p14:tracePt t="30101" x="3354388" y="3163888"/>
          <p14:tracePt t="30109" x="3363913" y="3163888"/>
          <p14:tracePt t="30117" x="3363913" y="3173413"/>
          <p14:tracePt t="30133" x="3363913" y="3182938"/>
          <p14:tracePt t="30142" x="3363913" y="3192463"/>
          <p14:tracePt t="30157" x="3363913" y="3200400"/>
          <p14:tracePt t="30165" x="3363913" y="3209925"/>
          <p14:tracePt t="30173" x="3363913" y="3219450"/>
          <p14:tracePt t="30181" x="3363913" y="3228975"/>
          <p14:tracePt t="30191" x="3363913" y="3255963"/>
          <p14:tracePt t="30197" x="3363913" y="3273425"/>
          <p14:tracePt t="30206" x="3363913" y="3292475"/>
          <p14:tracePt t="30213" x="3363913" y="3309938"/>
          <p14:tracePt t="30222" x="3363913" y="3319463"/>
          <p14:tracePt t="30229" x="3354388" y="3355975"/>
          <p14:tracePt t="30239" x="3346450" y="3365500"/>
          <p14:tracePt t="30245" x="3327400" y="3375025"/>
          <p14:tracePt t="30254" x="3317875" y="3402013"/>
          <p14:tracePt t="30261" x="3300413" y="3429000"/>
          <p14:tracePt t="30270" x="3281363" y="3446463"/>
          <p14:tracePt t="30277" x="3273425" y="3455988"/>
          <p14:tracePt t="30286" x="3254375" y="3475038"/>
          <p14:tracePt t="30293" x="3236913" y="3492500"/>
          <p14:tracePt t="30301" x="3227388" y="3502025"/>
          <p14:tracePt t="30309" x="3200400" y="3502025"/>
          <p14:tracePt t="30317" x="3190875" y="3511550"/>
          <p14:tracePt t="30334" x="3171825" y="3529013"/>
          <p14:tracePt t="30790" x="3136900" y="3584575"/>
          <p14:tracePt t="30798" x="3100388" y="3648075"/>
          <p14:tracePt t="30805" x="3044825" y="3730625"/>
          <p14:tracePt t="30813" x="3008313" y="3811588"/>
          <p14:tracePt t="30821" x="2981325" y="3857625"/>
          <p14:tracePt t="30829" x="2935288" y="3921125"/>
          <p14:tracePt t="30838" x="2908300" y="4003675"/>
          <p14:tracePt t="30846" x="2835275" y="4086225"/>
          <p14:tracePt t="30854" x="2798763" y="4130675"/>
          <p14:tracePt t="30861" x="2781300" y="4176713"/>
          <p14:tracePt t="30870" x="2744788" y="4213225"/>
          <p14:tracePt t="30889" x="2716213" y="4249738"/>
          <p14:tracePt t="30893" x="2698750" y="4268788"/>
          <p14:tracePt t="30901" x="2698750" y="4276725"/>
          <p14:tracePt t="30909" x="2679700" y="4295775"/>
          <p14:tracePt t="30917" x="2662238" y="4303713"/>
          <p14:tracePt t="30925" x="2606675" y="4322763"/>
          <p14:tracePt t="30933" x="2598738" y="4332288"/>
          <p14:tracePt t="30943" x="2589213" y="4340225"/>
          <p14:tracePt t="30949" x="2562225" y="4368800"/>
          <p14:tracePt t="30958" x="2552700" y="4376738"/>
          <p14:tracePt t="30967" x="2516188" y="4395788"/>
          <p14:tracePt t="30977" x="2498725" y="4413250"/>
          <p14:tracePt t="30983" x="2462213" y="4432300"/>
          <p14:tracePt t="30993" x="2443163" y="4441825"/>
          <p14:tracePt t="30999" x="2416175" y="4459288"/>
          <p14:tracePt t="31007" x="2406650" y="4468813"/>
          <p14:tracePt t="31013" x="2397125" y="4505325"/>
          <p14:tracePt t="31022" x="2389188" y="4514850"/>
          <p14:tracePt t="31030" x="2360613" y="4522788"/>
          <p14:tracePt t="31039" x="2352675" y="4532313"/>
          <p14:tracePt t="31045" x="2333625" y="4541838"/>
          <p14:tracePt t="31054" x="2324100" y="4551363"/>
          <p14:tracePt t="31070" x="2306638" y="4559300"/>
          <p14:tracePt t="31110" x="2297113" y="4559300"/>
          <p14:tracePt t="31117" x="2279650" y="4568825"/>
          <p14:tracePt t="31126" x="2279650" y="4578350"/>
          <p14:tracePt t="31134" x="2260600" y="4595813"/>
          <p14:tracePt t="31142" x="2243138" y="4614863"/>
          <p14:tracePt t="31150" x="2214563" y="4632325"/>
          <p14:tracePt t="31158" x="2170113" y="4668838"/>
          <p14:tracePt t="31167" x="2160588" y="4687888"/>
          <p14:tracePt t="31174" x="2124075" y="4705350"/>
          <p14:tracePt t="31181" x="2106613" y="4751388"/>
          <p14:tracePt t="31190" x="2070100" y="4778375"/>
          <p14:tracePt t="31197" x="2060575" y="4797425"/>
          <p14:tracePt t="31206" x="2060575" y="4805363"/>
          <p14:tracePt t="31213" x="2060575" y="4824413"/>
          <p14:tracePt t="31222" x="2051050" y="4841875"/>
          <p14:tracePt t="31437" x="2041525" y="4841875"/>
          <p14:tracePt t="31445" x="2005013" y="4851400"/>
          <p14:tracePt t="31453" x="1941513" y="4860925"/>
          <p14:tracePt t="31461" x="1878013" y="4887913"/>
          <p14:tracePt t="31470" x="1804988" y="4914900"/>
          <p14:tracePt t="31477" x="1722438" y="4924425"/>
          <p14:tracePt t="31485" x="1649413" y="4951413"/>
          <p14:tracePt t="31494" x="1549400" y="4970463"/>
          <p14:tracePt t="31501" x="1476375" y="4970463"/>
          <p14:tracePt t="31509" x="1422400" y="4979988"/>
          <p14:tracePt t="31517" x="1366838" y="4979988"/>
          <p14:tracePt t="31526" x="1330325" y="4987925"/>
          <p14:tracePt t="31534" x="1303338" y="4987925"/>
          <p14:tracePt t="31542" x="1276350" y="4987925"/>
          <p14:tracePt t="31551" x="1266825" y="4987925"/>
          <p14:tracePt t="31589" x="1258888" y="4987925"/>
          <p14:tracePt t="31622" x="1249363" y="4987925"/>
          <p14:tracePt t="31631" x="1222375" y="4987925"/>
          <p14:tracePt t="31645" x="1212850" y="4987925"/>
          <p14:tracePt t="31653" x="1185863" y="4987925"/>
          <p14:tracePt t="31661" x="1166813" y="4987925"/>
          <p14:tracePt t="31670" x="1149350" y="4987925"/>
          <p14:tracePt t="31677" x="1139825" y="4987925"/>
          <p14:tracePt t="31685" x="1130300" y="4987925"/>
          <p14:tracePt t="31693" x="1120775" y="4987925"/>
          <p14:tracePt t="31701" x="1112838" y="4987925"/>
          <p14:tracePt t="31710" x="1103313" y="4987925"/>
          <p14:tracePt t="31790" x="1093788" y="4997450"/>
          <p14:tracePt t="31837" x="1093788" y="5006975"/>
          <p14:tracePt t="31870" x="1093788" y="5016500"/>
          <p14:tracePt t="31878" x="1084263" y="5016500"/>
          <p14:tracePt t="31910" x="1066800" y="5016500"/>
          <p14:tracePt t="31918" x="1057275" y="5016500"/>
          <p14:tracePt t="31926" x="1047750" y="5016500"/>
          <p14:tracePt t="31944" x="1030288" y="5016500"/>
          <p14:tracePt t="31952" x="1011238" y="5016500"/>
          <p14:tracePt t="31958" x="966788" y="5016500"/>
          <p14:tracePt t="31975" x="947738" y="5016500"/>
          <p14:tracePt t="31982" x="939800" y="5016500"/>
          <p14:tracePt t="32055" x="930275" y="5016500"/>
          <p14:tracePt t="32063" x="920750" y="5016500"/>
          <p14:tracePt t="32073" x="911225" y="5006975"/>
          <p14:tracePt t="32079" x="911225" y="4997450"/>
          <p14:tracePt t="32088" x="911225" y="4987925"/>
          <p14:tracePt t="32094" x="911225" y="4970463"/>
          <p14:tracePt t="32102" x="911225" y="4960938"/>
          <p14:tracePt t="32110" x="903288" y="4943475"/>
          <p14:tracePt t="32126" x="903288" y="4933950"/>
          <p14:tracePt t="32134" x="903288" y="4924425"/>
          <p14:tracePt t="32149" x="903288" y="4914900"/>
          <p14:tracePt t="32157" x="903288" y="4897438"/>
          <p14:tracePt t="32165" x="903288" y="4887913"/>
          <p14:tracePt t="32181" x="903288" y="4878388"/>
          <p14:tracePt t="32199" x="903288" y="4870450"/>
          <p14:tracePt t="32205" x="920750" y="4851400"/>
          <p14:tracePt t="32213" x="939800" y="4841875"/>
          <p14:tracePt t="32221" x="974725" y="4841875"/>
          <p14:tracePt t="32230" x="1020763" y="4833938"/>
          <p14:tracePt t="32238" x="1057275" y="4833938"/>
          <p14:tracePt t="32245" x="1103313" y="4833938"/>
          <p14:tracePt t="32254" x="1139825" y="4833938"/>
          <p14:tracePt t="32261" x="1193800" y="4833938"/>
          <p14:tracePt t="32270" x="1258888" y="4833938"/>
          <p14:tracePt t="32279" x="1312863" y="4814888"/>
          <p14:tracePt t="32295" x="1330325" y="4814888"/>
          <p14:tracePt t="32414" x="1339850" y="4814888"/>
          <p14:tracePt t="32422" x="1349375" y="4833938"/>
          <p14:tracePt t="32453" x="1349375" y="4841875"/>
          <p14:tracePt t="32601" x="1358900" y="4851400"/>
          <p14:tracePt t="32605" x="1395413" y="4860925"/>
          <p14:tracePt t="32613" x="1468438" y="4887913"/>
          <p14:tracePt t="32621" x="1541463" y="4887913"/>
          <p14:tracePt t="32629" x="1631950" y="4887913"/>
          <p14:tracePt t="32637" x="1695450" y="4887913"/>
          <p14:tracePt t="32645" x="1751013" y="4887913"/>
          <p14:tracePt t="32653" x="1787525" y="4887913"/>
          <p14:tracePt t="32661" x="1804988" y="4887913"/>
          <p14:tracePt t="32670" x="1814513" y="4887913"/>
          <p14:tracePt t="33041" x="1831975" y="4887913"/>
          <p14:tracePt t="33048" x="1878013" y="4906963"/>
          <p14:tracePt t="33056" x="1951038" y="4924425"/>
          <p14:tracePt t="33062" x="2033588" y="4943475"/>
          <p14:tracePt t="33074" x="2106613" y="4960938"/>
          <p14:tracePt t="33077" x="2179638" y="4960938"/>
          <p14:tracePt t="33086" x="2251075" y="4960938"/>
          <p14:tracePt t="33093" x="2297113" y="4960938"/>
          <p14:tracePt t="33101" x="2324100" y="4960938"/>
          <p14:tracePt t="33109" x="2333625" y="4960938"/>
          <p14:tracePt t="33383" x="2343150" y="4960938"/>
          <p14:tracePt t="33391" x="2360613" y="4960938"/>
          <p14:tracePt t="33399" x="2379663" y="4960938"/>
          <p14:tracePt t="33415" x="2416175" y="4960938"/>
          <p14:tracePt t="33422" x="2452688" y="4960938"/>
          <p14:tracePt t="33431" x="2479675" y="4960938"/>
          <p14:tracePt t="33438" x="2533650" y="4960938"/>
          <p14:tracePt t="33447" x="2570163" y="4960938"/>
          <p14:tracePt t="33454" x="2616200" y="4960938"/>
          <p14:tracePt t="33461" x="2671763" y="4960938"/>
          <p14:tracePt t="33470" x="2689225" y="4960938"/>
          <p14:tracePt t="33478" x="2744788" y="4960938"/>
          <p14:tracePt t="33485" x="2771775" y="4960938"/>
          <p14:tracePt t="33493" x="2781300" y="4960938"/>
          <p14:tracePt t="33526" x="2789238" y="4960938"/>
          <p14:tracePt t="33590" x="2798763" y="4960938"/>
          <p14:tracePt t="33598" x="2817813" y="4960938"/>
          <p14:tracePt t="33606" x="2825750" y="4960938"/>
          <p14:tracePt t="33614" x="2852738" y="4960938"/>
          <p14:tracePt t="33622" x="2871788" y="4960938"/>
          <p14:tracePt t="34127" x="2852738" y="4960938"/>
          <p14:tracePt t="34135" x="2781300" y="4933950"/>
          <p14:tracePt t="34141" x="2735263" y="4924425"/>
          <p14:tracePt t="34149" x="2671763" y="4897438"/>
          <p14:tracePt t="34157" x="2662238" y="4887913"/>
          <p14:tracePt t="34165" x="2643188" y="4878388"/>
          <p14:tracePt t="34174" x="2635250" y="4878388"/>
          <p14:tracePt t="34181" x="2625725" y="4878388"/>
          <p14:tracePt t="34215" x="2606675" y="4860925"/>
          <p14:tracePt t="34223" x="2598738" y="4851400"/>
          <p14:tracePt t="34239" x="2589213" y="4841875"/>
          <p14:tracePt t="34247" x="2579688" y="4833938"/>
          <p14:tracePt t="34256" x="2552700" y="4805363"/>
          <p14:tracePt t="34263" x="2543175" y="4797425"/>
          <p14:tracePt t="34272" x="2543175" y="4787900"/>
          <p14:tracePt t="34279" x="2543175" y="4768850"/>
          <p14:tracePt t="34288" x="2533650" y="4768850"/>
          <p14:tracePt t="34295" x="2516188" y="4741863"/>
          <p14:tracePt t="34310" x="2516188" y="4732338"/>
          <p14:tracePt t="34318" x="2506663" y="4714875"/>
          <p14:tracePt t="34334" x="2506663" y="4697413"/>
          <p14:tracePt t="34350" x="2506663" y="4678363"/>
          <p14:tracePt t="34357" x="2516188" y="4668838"/>
          <p14:tracePt t="34365" x="2533650" y="4641850"/>
          <p14:tracePt t="34374" x="2562225" y="4624388"/>
          <p14:tracePt t="34381" x="2570163" y="4624388"/>
          <p14:tracePt t="34391" x="2625725" y="4595813"/>
          <p14:tracePt t="34397" x="2652713" y="4578350"/>
          <p14:tracePt t="34407" x="2689225" y="4568825"/>
          <p14:tracePt t="34414" x="2771775" y="4559300"/>
          <p14:tracePt t="34422" x="2852738" y="4532313"/>
          <p14:tracePt t="34431" x="2944813" y="4505325"/>
          <p14:tracePt t="34440" x="2990850" y="4505325"/>
          <p14:tracePt t="34447" x="3071813" y="4505325"/>
          <p14:tracePt t="34455" x="3144838" y="4505325"/>
          <p14:tracePt t="34462" x="3200400" y="4505325"/>
          <p14:tracePt t="34470" x="3273425" y="4505325"/>
          <p14:tracePt t="34477" x="3327400" y="4505325"/>
          <p14:tracePt t="34487" x="3409950" y="4505325"/>
          <p14:tracePt t="34493" x="3446463" y="4505325"/>
          <p14:tracePt t="34501" x="3500438" y="4505325"/>
          <p14:tracePt t="34509" x="3509963" y="4514850"/>
          <p14:tracePt t="34517" x="3527425" y="4514850"/>
          <p14:tracePt t="34549" x="3536950" y="4522788"/>
          <p14:tracePt t="34664" x="3536950" y="4551363"/>
          <p14:tracePt t="34672" x="3519488" y="4605338"/>
          <p14:tracePt t="34680" x="3509963" y="4632325"/>
          <p14:tracePt t="34685" x="3490913" y="4697413"/>
          <p14:tracePt t="34693" x="3463925" y="4724400"/>
          <p14:tracePt t="34701" x="3455988" y="4768850"/>
          <p14:tracePt t="34709" x="3436938" y="4797425"/>
          <p14:tracePt t="34717" x="3427413" y="4814888"/>
          <p14:tracePt t="34725" x="3419475" y="4841875"/>
          <p14:tracePt t="34733" x="3409950" y="4860925"/>
          <p14:tracePt t="34741" x="3400425" y="4870450"/>
          <p14:tracePt t="34750" x="3390900" y="4878388"/>
          <p14:tracePt t="34829" x="3382963" y="4878388"/>
          <p14:tracePt t="35221" x="3354388" y="4878388"/>
          <p14:tracePt t="35230" x="3263900" y="4878388"/>
          <p14:tracePt t="35239" x="3136900" y="4878388"/>
          <p14:tracePt t="35245" x="3008313" y="4878388"/>
          <p14:tracePt t="35254" x="2889250" y="4878388"/>
          <p14:tracePt t="35261" x="2798763" y="4878388"/>
          <p14:tracePt t="35270" x="2744788" y="4878388"/>
          <p14:tracePt t="35277" x="2725738" y="4878388"/>
          <p14:tracePt t="35286" x="2698750" y="4878388"/>
          <p14:tracePt t="35293" x="2689225" y="4878388"/>
          <p14:tracePt t="35409" x="2679700" y="4878388"/>
          <p14:tracePt t="35415" x="2671763" y="4878388"/>
          <p14:tracePt t="35423" x="2652713" y="4878388"/>
          <p14:tracePt t="35430" x="2635250" y="4878388"/>
          <p14:tracePt t="35440" x="2616200" y="4870450"/>
          <p14:tracePt t="35446" x="2606675" y="4860925"/>
          <p14:tracePt t="35457" x="2598738" y="4851400"/>
          <p14:tracePt t="35461" x="2579688" y="4841875"/>
          <p14:tracePt t="35470" x="2562225" y="4814888"/>
          <p14:tracePt t="35477" x="2552700" y="4814888"/>
          <p14:tracePt t="35486" x="2543175" y="4805363"/>
          <p14:tracePt t="35493" x="2525713" y="4787900"/>
          <p14:tracePt t="35501" x="2516188" y="4778375"/>
          <p14:tracePt t="35509" x="2516188" y="4751388"/>
          <p14:tracePt t="35517" x="2506663" y="4732338"/>
          <p14:tracePt t="35525" x="2506663" y="4714875"/>
          <p14:tracePt t="35533" x="2506663" y="4705350"/>
          <p14:tracePt t="35541" x="2506663" y="4687888"/>
          <p14:tracePt t="35549" x="2506663" y="4668838"/>
          <p14:tracePt t="35558" x="2506663" y="4660900"/>
          <p14:tracePt t="35565" x="2506663" y="4624388"/>
          <p14:tracePt t="35574" x="2506663" y="4614863"/>
          <p14:tracePt t="35589" x="2506663" y="4605338"/>
          <p14:tracePt t="35597" x="2506663" y="4587875"/>
          <p14:tracePt t="35606" x="2506663" y="4578350"/>
          <p14:tracePt t="35622" x="2516188" y="4559300"/>
          <p14:tracePt t="35630" x="2525713" y="4551363"/>
          <p14:tracePt t="35640" x="2533650" y="4541838"/>
          <p14:tracePt t="35646" x="2552700" y="4541838"/>
          <p14:tracePt t="35654" x="2570163" y="4532313"/>
          <p14:tracePt t="35662" x="2606675" y="4514850"/>
          <p14:tracePt t="35670" x="2652713" y="4514850"/>
          <p14:tracePt t="35677" x="2725738" y="4514850"/>
          <p14:tracePt t="35687" x="2798763" y="4505325"/>
          <p14:tracePt t="35693" x="2908300" y="4505325"/>
          <p14:tracePt t="35701" x="2998788" y="4505325"/>
          <p14:tracePt t="35709" x="3090863" y="4505325"/>
          <p14:tracePt t="35717" x="3200400" y="4505325"/>
          <p14:tracePt t="35725" x="3254375" y="4505325"/>
          <p14:tracePt t="35733" x="3300413" y="4505325"/>
          <p14:tracePt t="35742" x="3317875" y="4505325"/>
          <p14:tracePt t="35749" x="3336925" y="4505325"/>
          <p14:tracePt t="35758" x="3354388" y="4522788"/>
          <p14:tracePt t="35781" x="3354388" y="4532313"/>
          <p14:tracePt t="35853" x="3354388" y="4541838"/>
          <p14:tracePt t="35885" x="3354388" y="4559300"/>
          <p14:tracePt t="35894" x="3354388" y="4568825"/>
          <p14:tracePt t="35917" x="3354388" y="4578350"/>
          <p14:tracePt t="35926" x="3354388" y="4595813"/>
          <p14:tracePt t="35933" x="3354388" y="4605338"/>
          <p14:tracePt t="35941" x="3354388" y="4614863"/>
          <p14:tracePt t="35965" x="3346450" y="4632325"/>
          <p14:tracePt t="35981" x="3336925" y="4641850"/>
          <p14:tracePt t="35998" x="3327400" y="4651375"/>
          <p14:tracePt t="36013" x="3317875" y="4668838"/>
          <p14:tracePt t="36021" x="3317875" y="4678363"/>
          <p14:tracePt t="36029" x="3309938" y="4687888"/>
          <p14:tracePt t="37598" x="3300413" y="4678363"/>
          <p14:tracePt t="37606" x="3300413" y="4660900"/>
          <p14:tracePt t="37615" x="3290888" y="4641850"/>
          <p14:tracePt t="37629" x="3290888" y="4632325"/>
          <p14:tracePt t="37637" x="3281363" y="4605338"/>
          <p14:tracePt t="37645" x="3273425" y="4605338"/>
          <p14:tracePt t="37661" x="3273425" y="4578350"/>
          <p14:tracePt t="37670" x="3273425" y="4568825"/>
          <p14:tracePt t="37677" x="3273425" y="4551363"/>
          <p14:tracePt t="37686" x="3273425" y="4514850"/>
          <p14:tracePt t="37693" x="3263900" y="4478338"/>
          <p14:tracePt t="37702" x="3263900" y="4459288"/>
          <p14:tracePt t="37709" x="3263900" y="4432300"/>
          <p14:tracePt t="37718" x="3254375" y="4405313"/>
          <p14:tracePt t="37726" x="3254375" y="4359275"/>
          <p14:tracePt t="37734" x="3254375" y="4332288"/>
          <p14:tracePt t="37742" x="3244850" y="4276725"/>
          <p14:tracePt t="37750" x="3227388" y="4249738"/>
          <p14:tracePt t="37758" x="3217863" y="4213225"/>
          <p14:tracePt t="37766" x="3208338" y="4159250"/>
          <p14:tracePt t="37773" x="3208338" y="4140200"/>
          <p14:tracePt t="37781" x="3190875" y="4086225"/>
          <p14:tracePt t="37790" x="3190875" y="4067175"/>
          <p14:tracePt t="37797" x="3163888" y="4021138"/>
          <p14:tracePt t="37806" x="3163888" y="4003675"/>
          <p14:tracePt t="37813" x="3154363" y="3984625"/>
          <p14:tracePt t="37821" x="3154363" y="3957638"/>
          <p14:tracePt t="37829" x="3144838" y="3948113"/>
          <p14:tracePt t="37838" x="3136900" y="3911600"/>
          <p14:tracePt t="37853" x="3136900" y="3903663"/>
          <p14:tracePt t="37874" x="3127375" y="3884613"/>
          <p14:tracePt t="37895" x="3127375" y="3875088"/>
          <p14:tracePt t="37917" x="3127375" y="3867150"/>
          <p14:tracePt t="38013" x="3127375" y="3857625"/>
          <p14:tracePt t="38029" x="3117850" y="3830638"/>
          <p14:tracePt t="38046" x="3117850" y="3821113"/>
          <p14:tracePt t="38174" x="3108325" y="3811588"/>
          <p14:tracePt t="38221" x="3071813" y="3803650"/>
          <p14:tracePt t="38229" x="2990850" y="3784600"/>
          <p14:tracePt t="38237" x="2962275" y="3784600"/>
          <p14:tracePt t="38245" x="2908300" y="3767138"/>
          <p14:tracePt t="38253" x="2889250" y="3767138"/>
          <p14:tracePt t="38263" x="2862263" y="3767138"/>
          <p14:tracePt t="38270" x="2825750" y="3767138"/>
          <p14:tracePt t="38277" x="2808288" y="3757613"/>
          <p14:tracePt t="38287" x="2789238" y="3748088"/>
          <p14:tracePt t="38293" x="2762250" y="3730625"/>
          <p14:tracePt t="38301" x="2744788" y="3721100"/>
          <p14:tracePt t="38326" x="2735263" y="3711575"/>
          <p14:tracePt t="38342" x="2735263" y="3694113"/>
          <p14:tracePt t="38350" x="2716213" y="3675063"/>
          <p14:tracePt t="38365" x="2716213" y="3648075"/>
          <p14:tracePt t="38374" x="2716213" y="3638550"/>
          <p14:tracePt t="38381" x="2716213" y="3629025"/>
          <p14:tracePt t="38397" x="2716213" y="3621088"/>
          <p14:tracePt t="38413" x="2716213" y="3611563"/>
          <p14:tracePt t="38421" x="2716213" y="3602038"/>
          <p14:tracePt t="38430" x="2716213" y="3592513"/>
          <p14:tracePt t="38437" x="2716213" y="3584575"/>
          <p14:tracePt t="38453" x="2716213" y="3565525"/>
          <p14:tracePt t="38477" x="2716213" y="3556000"/>
          <p14:tracePt t="38493" x="2716213" y="3538538"/>
          <p14:tracePt t="38518" x="2716213" y="3519488"/>
          <p14:tracePt t="38526" x="2716213" y="3511550"/>
          <p14:tracePt t="38542" x="2725738" y="3502025"/>
          <p14:tracePt t="38558" x="2725738" y="3475038"/>
          <p14:tracePt t="38567" x="2725738" y="3465513"/>
          <p14:tracePt t="38574" x="2725738" y="3455988"/>
          <p14:tracePt t="38582" x="2725738" y="3446463"/>
          <p14:tracePt t="38590" x="2725738" y="3429000"/>
          <p14:tracePt t="38597" x="2725738" y="3402013"/>
          <p14:tracePt t="38606" x="2725738" y="3392488"/>
          <p14:tracePt t="38613" x="2725738" y="3382963"/>
          <p14:tracePt t="38621" x="2725738" y="3375025"/>
          <p14:tracePt t="38629" x="2725738" y="3355975"/>
          <p14:tracePt t="38726" x="2716213" y="3346450"/>
          <p14:tracePt t="38734" x="2698750" y="3346450"/>
          <p14:tracePt t="38775" x="2689225" y="3346450"/>
          <p14:tracePt t="38782" x="2679700" y="3346450"/>
          <p14:tracePt t="38790" x="2662238" y="3355975"/>
          <p14:tracePt t="38798" x="2606675" y="3355975"/>
          <p14:tracePt t="38806" x="2579688" y="3365500"/>
          <p14:tracePt t="38814" x="2489200" y="3392488"/>
          <p14:tracePt t="38821" x="2343150" y="3402013"/>
          <p14:tracePt t="38829" x="2179638" y="3438525"/>
          <p14:tracePt t="38837" x="2051050" y="3465513"/>
          <p14:tracePt t="38845" x="1941513" y="3465513"/>
          <p14:tracePt t="38854" x="1841500" y="3475038"/>
          <p14:tracePt t="38861" x="1768475" y="3492500"/>
          <p14:tracePt t="38871" x="1704975" y="3502025"/>
          <p14:tracePt t="38887" x="1658938" y="3502025"/>
          <p14:tracePt t="38894" x="1641475" y="3502025"/>
          <p14:tracePt t="38981" x="1631950" y="3502025"/>
          <p14:tracePt t="38990" x="1622425" y="3519488"/>
          <p14:tracePt t="38997" x="1604963" y="3529013"/>
          <p14:tracePt t="39005" x="1541463" y="3538538"/>
          <p14:tracePt t="39013" x="1512888" y="3548063"/>
          <p14:tracePt t="39021" x="1458913" y="3584575"/>
          <p14:tracePt t="39029" x="1395413" y="3611563"/>
          <p14:tracePt t="39037" x="1349375" y="3629025"/>
          <p14:tracePt t="39045" x="1303338" y="3638550"/>
          <p14:tracePt t="39054" x="1285875" y="3657600"/>
          <p14:tracePt t="39061" x="1258888" y="3665538"/>
          <p14:tracePt t="39069" x="1249363" y="3665538"/>
          <p14:tracePt t="39181" x="1239838" y="3665538"/>
          <p14:tracePt t="39189" x="1203325" y="3684588"/>
          <p14:tracePt t="39197" x="1176338" y="3694113"/>
          <p14:tracePt t="39206" x="1120775" y="3694113"/>
          <p14:tracePt t="39213" x="1093788" y="3694113"/>
          <p14:tracePt t="39222" x="1047750" y="3694113"/>
          <p14:tracePt t="39229" x="1011238" y="3694113"/>
          <p14:tracePt t="39238" x="974725" y="3694113"/>
          <p14:tracePt t="39245" x="957263" y="3694113"/>
          <p14:tracePt t="39253" x="939800" y="3694113"/>
          <p14:tracePt t="39335" x="911225" y="3694113"/>
          <p14:tracePt t="39341" x="893763" y="3694113"/>
          <p14:tracePt t="39349" x="866775" y="3675063"/>
          <p14:tracePt t="39357" x="857250" y="3665538"/>
          <p14:tracePt t="39366" x="838200" y="3648075"/>
          <p14:tracePt t="39373" x="838200" y="3629025"/>
          <p14:tracePt t="39381" x="811213" y="3592513"/>
          <p14:tracePt t="39397" x="801688" y="3592513"/>
          <p14:tracePt t="39478" x="801688" y="3584575"/>
          <p14:tracePt t="39504" x="801688" y="3565525"/>
          <p14:tracePt t="39519" x="801688" y="3556000"/>
          <p14:tracePt t="39542" x="801688" y="3548063"/>
          <p14:tracePt t="39574" x="811213" y="3529013"/>
          <p14:tracePt t="39599" x="820738" y="3519488"/>
          <p14:tracePt t="39614" x="830263" y="3511550"/>
          <p14:tracePt t="39638" x="830263" y="3502025"/>
          <p14:tracePt t="39654" x="830263" y="3475038"/>
          <p14:tracePt t="39718" x="830263" y="3465513"/>
          <p14:tracePt t="39734" x="830263" y="3455988"/>
          <p14:tracePt t="39750" x="830263" y="3438525"/>
          <p14:tracePt t="39766" x="830263" y="3429000"/>
          <p14:tracePt t="40174" x="830263" y="3419475"/>
          <p14:tracePt t="40182" x="811213" y="3419475"/>
          <p14:tracePt t="40192" x="765175" y="3429000"/>
          <p14:tracePt t="40197" x="757238" y="3429000"/>
          <p14:tracePt t="40207" x="747713" y="3429000"/>
          <p14:tracePt t="40213" x="720725" y="3438525"/>
          <p14:tracePt t="40239" x="711200" y="3438525"/>
          <p14:tracePt t="40246" x="711200" y="3446463"/>
          <p14:tracePt t="40263" x="692150" y="3446463"/>
          <p14:tracePt t="40274" x="684213" y="3455988"/>
          <p14:tracePt t="40279" x="674688" y="3455988"/>
          <p14:tracePt t="40289" x="655638" y="3455988"/>
          <p14:tracePt t="40294" x="647700" y="3455988"/>
          <p14:tracePt t="40303" x="638175" y="3465513"/>
          <p14:tracePt t="40383" x="628650" y="3465513"/>
          <p14:tracePt t="40597" x="638175" y="3465513"/>
          <p14:tracePt t="40613" x="647700" y="3465513"/>
          <p14:tracePt t="40629" x="655638" y="3455988"/>
          <p14:tracePt t="40637" x="655638" y="3446463"/>
          <p14:tracePt t="40653" x="674688" y="3429000"/>
          <p14:tracePt t="40677" x="674688" y="3419475"/>
          <p14:tracePt t="40687" x="684213" y="3402013"/>
          <p14:tracePt t="40703" x="684213" y="3392488"/>
          <p14:tracePt t="40711" x="684213" y="3382963"/>
          <p14:tracePt t="40719" x="684213" y="3365500"/>
          <p14:tracePt t="40727" x="684213" y="3355975"/>
          <p14:tracePt t="40774" x="684213" y="3346450"/>
          <p14:tracePt t="41526" x="674688" y="3338513"/>
          <p14:tracePt t="41535" x="655638" y="3338513"/>
          <p14:tracePt t="41543" x="638175" y="3365500"/>
          <p14:tracePt t="41551" x="628650" y="3365500"/>
          <p14:tracePt t="41557" x="620713" y="3392488"/>
          <p14:tracePt t="41566" x="611188" y="3411538"/>
          <p14:tracePt t="41573" x="601663" y="3446463"/>
          <p14:tracePt t="41582" x="584200" y="3465513"/>
          <p14:tracePt t="41590" x="574675" y="3475038"/>
          <p14:tracePt t="41597" x="574675" y="3482975"/>
          <p14:tracePt t="41605" x="565150" y="3492500"/>
          <p14:tracePt t="41637" x="565150" y="3502025"/>
          <p14:tracePt t="41765" x="565150" y="3519488"/>
          <p14:tracePt t="41781" x="547688" y="3538538"/>
          <p14:tracePt t="41805" x="547688" y="3565525"/>
          <p14:tracePt t="41814" x="538163" y="3575050"/>
          <p14:tracePt t="41821" x="538163" y="3584575"/>
          <p14:tracePt t="41829" x="538163" y="3592513"/>
          <p14:tracePt t="41837" x="528638" y="3621088"/>
          <p14:tracePt t="41845" x="528638" y="3629025"/>
          <p14:tracePt t="41862" x="519113" y="3657600"/>
          <p14:tracePt t="41869" x="519113" y="3665538"/>
          <p14:tracePt t="41888" x="501650" y="3694113"/>
          <p14:tracePt t="41893" x="501650" y="3702050"/>
          <p14:tracePt t="41902" x="501650" y="3711575"/>
          <p14:tracePt t="42174" x="492125" y="3721100"/>
          <p14:tracePt t="42183" x="465138" y="3711575"/>
          <p14:tracePt t="42191" x="428625" y="3694113"/>
          <p14:tracePt t="42199" x="382588" y="3684588"/>
          <p14:tracePt t="42206" x="355600" y="3675063"/>
          <p14:tracePt t="42214" x="336550" y="3675063"/>
          <p14:tracePt t="42222" x="309563" y="3665538"/>
          <p14:tracePt t="42421" x="319088" y="3702050"/>
          <p14:tracePt t="42429" x="355600" y="3702050"/>
          <p14:tracePt t="42437" x="409575" y="3711575"/>
          <p14:tracePt t="42446" x="455613" y="3711575"/>
          <p14:tracePt t="42454" x="511175" y="3730625"/>
          <p14:tracePt t="42462" x="528638" y="3730625"/>
          <p14:tracePt t="42469" x="555625" y="3730625"/>
          <p14:tracePt t="42478" x="565150" y="3730625"/>
          <p14:tracePt t="42590" x="574675" y="3730625"/>
          <p14:tracePt t="42853" x="584200" y="3730625"/>
          <p14:tracePt t="42951" x="584200" y="3721100"/>
          <p14:tracePt t="42999" x="584200" y="3711575"/>
          <p14:tracePt t="43118" x="601663" y="3721100"/>
          <p14:tracePt t="43125" x="601663" y="3730625"/>
          <p14:tracePt t="43133" x="620713" y="3748088"/>
          <p14:tracePt t="43141" x="628650" y="3748088"/>
          <p14:tracePt t="43477" x="638175" y="3748088"/>
          <p14:tracePt t="43559" x="638175" y="3757613"/>
          <p14:tracePt t="43568" x="638175" y="3784600"/>
          <p14:tracePt t="43574" x="638175" y="3794125"/>
          <p14:tracePt t="43582" x="638175" y="3803650"/>
          <p14:tracePt t="43589" x="638175" y="3830638"/>
          <p14:tracePt t="43605" x="638175" y="3840163"/>
          <p14:tracePt t="44053" x="638175" y="3848100"/>
          <p14:tracePt t="44309" x="647700" y="3848100"/>
          <p14:tracePt t="44317" x="692150" y="3821113"/>
          <p14:tracePt t="44325" x="701675" y="3811588"/>
          <p14:tracePt t="44333" x="720725" y="3794125"/>
          <p14:tracePt t="44341" x="747713" y="3757613"/>
          <p14:tracePt t="44360" x="774700" y="3730625"/>
          <p14:tracePt t="44373" x="774700" y="3721100"/>
          <p14:tracePt t="44614" x="774700" y="3711575"/>
          <p14:tracePt t="44621" x="747713" y="3711575"/>
          <p14:tracePt t="44629" x="674688" y="3711575"/>
          <p14:tracePt t="44638" x="620713" y="3711575"/>
          <p14:tracePt t="44646" x="538163" y="3730625"/>
          <p14:tracePt t="44653" x="511175" y="3730625"/>
          <p14:tracePt t="44662" x="492125" y="3730625"/>
          <p14:tracePt t="44670" x="482600" y="3730625"/>
          <p14:tracePt t="44926" x="511175" y="3730625"/>
          <p14:tracePt t="44934" x="547688" y="3730625"/>
          <p14:tracePt t="44942" x="574675" y="3730625"/>
          <p14:tracePt t="44949" x="611188" y="3730625"/>
          <p14:tracePt t="44957" x="620713" y="3730625"/>
          <p14:tracePt t="45136" x="628650" y="3721100"/>
          <p14:tracePt t="45150" x="647700" y="3721100"/>
          <p14:tracePt t="45158" x="665163" y="3721100"/>
          <p14:tracePt t="45166" x="674688" y="3721100"/>
          <p14:tracePt t="45174" x="684213" y="3721100"/>
          <p14:tracePt t="45421" x="692150" y="3711575"/>
          <p14:tracePt t="45446" x="684213" y="3702050"/>
          <p14:tracePt t="45461" x="674688" y="3694113"/>
          <p14:tracePt t="45469" x="665163" y="3675063"/>
          <p14:tracePt t="45477" x="655638" y="3665538"/>
          <p14:tracePt t="45485" x="638175" y="3648075"/>
          <p14:tracePt t="45502" x="620713" y="3629025"/>
          <p14:tracePt t="45718" x="628650" y="3638550"/>
          <p14:tracePt t="45726" x="638175" y="3648075"/>
          <p14:tracePt t="45734" x="647700" y="3648075"/>
          <p14:tracePt t="45742" x="655638" y="3648075"/>
          <p14:tracePt t="46087" x="655638" y="3657600"/>
          <p14:tracePt t="46095" x="647700" y="3684588"/>
          <p14:tracePt t="46104" x="638175" y="3694113"/>
          <p14:tracePt t="46115" x="611188" y="3694113"/>
          <p14:tracePt t="46119" x="601663" y="3702050"/>
          <p14:tracePt t="46126" x="601663" y="3711575"/>
          <p14:tracePt t="46142" x="592138" y="3721100"/>
          <p14:tracePt t="46918" x="584200" y="3721100"/>
          <p14:tracePt t="46926" x="574675" y="3721100"/>
          <p14:tracePt t="47071" x="584200" y="3711575"/>
          <p14:tracePt t="47079" x="601663" y="3711575"/>
          <p14:tracePt t="47086" x="655638" y="3684588"/>
          <p14:tracePt t="47094" x="701675" y="3665538"/>
          <p14:tracePt t="47102" x="793750" y="3648075"/>
          <p14:tracePt t="47111" x="893763" y="3621088"/>
          <p14:tracePt t="47120" x="1003300" y="3611563"/>
          <p14:tracePt t="47129" x="1166813" y="3592513"/>
          <p14:tracePt t="47135" x="1349375" y="3548063"/>
          <p14:tracePt t="47144" x="1531938" y="3529013"/>
          <p14:tracePt t="47149" x="1722438" y="3502025"/>
          <p14:tracePt t="47158" x="1887538" y="3475038"/>
          <p14:tracePt t="47165" x="2051050" y="3455988"/>
          <p14:tracePt t="47174" x="2179638" y="3438525"/>
          <p14:tracePt t="47181" x="2306638" y="3402013"/>
          <p14:tracePt t="47190" x="2389188" y="3382963"/>
          <p14:tracePt t="47197" x="2479675" y="3355975"/>
          <p14:tracePt t="47205" x="2579688" y="3319463"/>
          <p14:tracePt t="47213" x="2689225" y="3302000"/>
          <p14:tracePt t="47224" x="2808288" y="3292475"/>
          <p14:tracePt t="47231" x="2935288" y="3255963"/>
          <p14:tracePt t="47240" x="3044825" y="3246438"/>
          <p14:tracePt t="47246" x="3171825" y="3228975"/>
          <p14:tracePt t="47254" x="3290888" y="3219450"/>
          <p14:tracePt t="47262" x="3419475" y="3192463"/>
          <p14:tracePt t="47270" x="3509963" y="3173413"/>
          <p14:tracePt t="47278" x="3609975" y="3163888"/>
          <p14:tracePt t="47285" x="3683000" y="3163888"/>
          <p14:tracePt t="47294" x="3719513" y="3163888"/>
          <p14:tracePt t="47304" x="3729038" y="3155950"/>
          <p14:tracePt t="47407" x="3738563" y="3155950"/>
          <p14:tracePt t="47413" x="3729038" y="3182938"/>
          <p14:tracePt t="47421" x="3702050" y="3192463"/>
          <p14:tracePt t="47429" x="3656013" y="3200400"/>
          <p14:tracePt t="47437" x="3609975" y="3219450"/>
          <p14:tracePt t="47445" x="3527425" y="3246438"/>
          <p14:tracePt t="47453" x="3419475" y="3265488"/>
          <p14:tracePt t="47461" x="3290888" y="3302000"/>
          <p14:tracePt t="47469" x="3190875" y="3319463"/>
          <p14:tracePt t="47477" x="3063875" y="3338513"/>
          <p14:tracePt t="47485" x="2990850" y="3355975"/>
          <p14:tracePt t="47493" x="2908300" y="3375025"/>
          <p14:tracePt t="47504" x="2881313" y="3375025"/>
          <p14:tracePt t="47509" x="2871788" y="3375025"/>
          <p14:tracePt t="47518" x="2862263" y="3375025"/>
          <p14:tracePt t="47831" x="2852738" y="3382963"/>
          <p14:tracePt t="47839" x="2817813" y="3419475"/>
          <p14:tracePt t="47848" x="2635250" y="3446463"/>
          <p14:tracePt t="47855" x="2370138" y="3502025"/>
          <p14:tracePt t="47862" x="1951038" y="3548063"/>
          <p14:tracePt t="47870" x="1695450" y="3602038"/>
          <p14:tracePt t="47889" x="1203325" y="3675063"/>
          <p14:tracePt t="47895" x="1020763" y="3694113"/>
          <p14:tracePt t="47902" x="857250" y="3721100"/>
          <p14:tracePt t="47909" x="765175" y="3721100"/>
          <p14:tracePt t="47918" x="728663" y="3738563"/>
          <p14:tracePt t="48125" x="720725" y="3738563"/>
          <p14:tracePt t="48189" x="711200" y="3738563"/>
          <p14:tracePt t="48197" x="701675" y="3738563"/>
          <p14:tracePt t="48205" x="674688" y="3730625"/>
          <p14:tracePt t="48213" x="655638" y="3675063"/>
          <p14:tracePt t="48221" x="638175" y="3565525"/>
          <p14:tracePt t="48229" x="592138" y="3465513"/>
          <p14:tracePt t="48238" x="592138" y="3411538"/>
          <p14:tracePt t="48246" x="584200" y="3292475"/>
          <p14:tracePt t="48253" x="574675" y="3236913"/>
          <p14:tracePt t="48262" x="574675" y="3163888"/>
          <p14:tracePt t="48269" x="574675" y="3090863"/>
          <p14:tracePt t="48278" x="574675" y="3027363"/>
          <p14:tracePt t="48285" x="574675" y="2973388"/>
          <p14:tracePt t="48295" x="574675" y="2946400"/>
          <p14:tracePt t="48303" x="574675" y="2917825"/>
          <p14:tracePt t="48309" x="574675" y="2890838"/>
          <p14:tracePt t="48318" x="601663" y="2854325"/>
          <p14:tracePt t="48325" x="620713" y="2836863"/>
          <p14:tracePt t="48333" x="665163" y="2790825"/>
          <p14:tracePt t="48342" x="701675" y="2771775"/>
          <p14:tracePt t="48350" x="757238" y="2735263"/>
          <p14:tracePt t="48358" x="820738" y="2698750"/>
          <p14:tracePt t="48366" x="903288" y="2644775"/>
          <p14:tracePt t="48374" x="984250" y="2598738"/>
          <p14:tracePt t="48382" x="1084263" y="2571750"/>
          <p14:tracePt t="48390" x="1193800" y="2517775"/>
          <p14:tracePt t="48398" x="1330325" y="2452688"/>
          <p14:tracePt t="48407" x="1458913" y="2425700"/>
          <p14:tracePt t="48414" x="1612900" y="2379663"/>
          <p14:tracePt t="48422" x="1758950" y="2352675"/>
          <p14:tracePt t="48432" x="1905000" y="2335213"/>
          <p14:tracePt t="48438" x="2070100" y="2306638"/>
          <p14:tracePt t="48445" x="2233613" y="2289175"/>
          <p14:tracePt t="48454" x="2379663" y="2279650"/>
          <p14:tracePt t="48461" x="2489200" y="2279650"/>
          <p14:tracePt t="48470" x="2589213" y="2279650"/>
          <p14:tracePt t="48477" x="2679700" y="2279650"/>
          <p14:tracePt t="48485" x="2744788" y="2306638"/>
          <p14:tracePt t="48493" x="2789238" y="2325688"/>
          <p14:tracePt t="48502" x="2817813" y="2352675"/>
          <p14:tracePt t="48509" x="2835275" y="2371725"/>
          <p14:tracePt t="48518" x="2852738" y="2379663"/>
          <p14:tracePt t="48536" x="2862263" y="2398713"/>
          <p14:tracePt t="48696" x="2862263" y="2408238"/>
          <p14:tracePt t="48704" x="2862263" y="2416175"/>
          <p14:tracePt t="48711" x="2862263" y="2425700"/>
          <p14:tracePt t="48721" x="2862263" y="2444750"/>
          <p14:tracePt t="48726" x="2862263" y="2489200"/>
          <p14:tracePt t="48734" x="2862263" y="2508250"/>
          <p14:tracePt t="48741" x="2862263" y="2544763"/>
          <p14:tracePt t="48749" x="2889250" y="2589213"/>
          <p14:tracePt t="48757" x="2908300" y="2635250"/>
          <p14:tracePt t="48765" x="2944813" y="2681288"/>
          <p14:tracePt t="48773" x="2998788" y="2763838"/>
          <p14:tracePt t="48781" x="3063875" y="2836863"/>
          <p14:tracePt t="48790" x="3154363" y="2917825"/>
          <p14:tracePt t="48797" x="3236913" y="2954338"/>
          <p14:tracePt t="48805" x="3300413" y="3009900"/>
          <p14:tracePt t="48814" x="3327400" y="3017838"/>
          <p14:tracePt t="48821" x="3373438" y="3063875"/>
          <p14:tracePt t="48829" x="3390900" y="3073400"/>
          <p14:tracePt t="48838" x="3400425" y="3090863"/>
          <p14:tracePt t="49033" x="3409950" y="3090863"/>
          <p14:tracePt t="49063" x="3482975" y="3090863"/>
          <p14:tracePt t="49069" x="3609975" y="3090863"/>
          <p14:tracePt t="49079" x="3819525" y="3073400"/>
          <p14:tracePt t="49087" x="4002088" y="3054350"/>
          <p14:tracePt t="49095" x="4202113" y="3027363"/>
          <p14:tracePt t="49105" x="4413250" y="2990850"/>
          <p14:tracePt t="49111" x="4594225" y="2973388"/>
          <p14:tracePt t="49119" x="4759325" y="2946400"/>
          <p14:tracePt t="49126" x="4886325" y="2936875"/>
          <p14:tracePt t="49135" x="4986338" y="2917825"/>
          <p14:tracePt t="49142" x="5059363" y="2917825"/>
          <p14:tracePt t="49150" x="5095875" y="2917825"/>
          <p14:tracePt t="49158" x="5105400" y="2917825"/>
          <p14:tracePt t="49325" x="5114925" y="2927350"/>
          <p14:tracePt t="49335" x="5132388" y="2946400"/>
          <p14:tracePt t="49341" x="5132388" y="2990850"/>
          <p14:tracePt t="49349" x="5132388" y="3027363"/>
          <p14:tracePt t="49357" x="5132388" y="3046413"/>
          <p14:tracePt t="49365" x="5132388" y="3090863"/>
          <p14:tracePt t="49373" x="5132388" y="3119438"/>
          <p14:tracePt t="49381" x="5141913" y="3136900"/>
          <p14:tracePt t="51671" x="5141913" y="3127375"/>
          <p14:tracePt t="51688" x="5141913" y="3119438"/>
          <p14:tracePt t="51781" x="5141913" y="3100388"/>
          <p14:tracePt t="51824" x="5141913" y="3090863"/>
          <p14:tracePt t="51856" x="5141913" y="3082925"/>
          <p14:tracePt t="51920" x="5141913" y="3063875"/>
          <p14:tracePt t="51936" x="5141913" y="3054350"/>
          <p14:tracePt t="51959" x="5141913" y="3046413"/>
          <p14:tracePt t="51975" x="5141913" y="3036888"/>
          <p14:tracePt t="51991" x="5141913" y="3027363"/>
          <p14:tracePt t="52007" x="5141913" y="3017838"/>
          <p14:tracePt t="52023" x="5141913" y="3000375"/>
          <p14:tracePt t="52046" x="5141913" y="2982913"/>
          <p14:tracePt t="52053" x="5141913" y="2973388"/>
          <p14:tracePt t="52069" x="5141913" y="2963863"/>
          <p14:tracePt t="52078" x="5132388" y="2954338"/>
          <p14:tracePt t="52093" x="5132388" y="2946400"/>
          <p14:tracePt t="52101" x="5132388" y="2936875"/>
          <p14:tracePt t="52118" x="5132388" y="2927350"/>
          <p14:tracePt t="52125" x="5132388" y="2917825"/>
          <p14:tracePt t="52141" x="5132388" y="2900363"/>
          <p14:tracePt t="52166" x="5122863" y="2881313"/>
          <p14:tracePt t="52792" x="5122863" y="2873375"/>
          <p14:tracePt t="52799" x="5114925" y="2873375"/>
          <p14:tracePt t="52807" x="5095875" y="2881313"/>
          <p14:tracePt t="52813" x="5086350" y="2890838"/>
          <p14:tracePt t="52822" x="5059363" y="2909888"/>
          <p14:tracePt t="52829" x="5041900" y="2927350"/>
          <p14:tracePt t="52838" x="5032375" y="2936875"/>
          <p14:tracePt t="52845" x="5014913" y="2946400"/>
          <p14:tracePt t="52854" x="5005388" y="2954338"/>
          <p14:tracePt t="52861" x="4986338" y="2973388"/>
          <p14:tracePt t="52869" x="4968875" y="2982913"/>
          <p14:tracePt t="52887" x="4932363" y="3000375"/>
          <p14:tracePt t="52894" x="4905375" y="3027363"/>
          <p14:tracePt t="52902" x="4886325" y="3036888"/>
          <p14:tracePt t="52909" x="4868863" y="3046413"/>
          <p14:tracePt t="52918" x="4803775" y="3063875"/>
          <p14:tracePt t="52926" x="4786313" y="3082925"/>
          <p14:tracePt t="52937" x="4759325" y="3100388"/>
          <p14:tracePt t="52942" x="4740275" y="3119438"/>
          <p14:tracePt t="52951" x="4703763" y="3136900"/>
          <p14:tracePt t="52960" x="4676775" y="3173413"/>
          <p14:tracePt t="52967" x="4649788" y="3200400"/>
          <p14:tracePt t="52975" x="4603750" y="3228975"/>
          <p14:tracePt t="52983" x="4567238" y="3255963"/>
          <p14:tracePt t="52991" x="4540250" y="3292475"/>
          <p14:tracePt t="52998" x="4503738" y="3309938"/>
          <p14:tracePt t="53006" x="4484688" y="3328988"/>
          <p14:tracePt t="53013" x="4467225" y="3346450"/>
          <p14:tracePt t="53021" x="4440238" y="3382963"/>
          <p14:tracePt t="53029" x="4430713" y="3392488"/>
          <p14:tracePt t="53037" x="4413250" y="3392488"/>
          <p14:tracePt t="53045" x="4403725" y="3402013"/>
          <p14:tracePt t="53054" x="4376738" y="3419475"/>
          <p14:tracePt t="53061" x="4357688" y="3438525"/>
          <p14:tracePt t="53069" x="4348163" y="3446463"/>
          <p14:tracePt t="53077" x="4303713" y="3502025"/>
          <p14:tracePt t="53087" x="4284663" y="3519488"/>
          <p14:tracePt t="53094" x="4257675" y="3538538"/>
          <p14:tracePt t="53102" x="4211638" y="3565525"/>
          <p14:tracePt t="53113" x="4184650" y="3592513"/>
          <p14:tracePt t="53118" x="4148138" y="3629025"/>
          <p14:tracePt t="53125" x="4129088" y="3648075"/>
          <p14:tracePt t="53133" x="4102100" y="3665538"/>
          <p14:tracePt t="53141" x="4084638" y="3684588"/>
          <p14:tracePt t="53149" x="4048125" y="3721100"/>
          <p14:tracePt t="53157" x="4038600" y="3730625"/>
          <p14:tracePt t="53165" x="4021138" y="3757613"/>
          <p14:tracePt t="53173" x="4011613" y="3757613"/>
          <p14:tracePt t="53182" x="4002088" y="3775075"/>
          <p14:tracePt t="53207" x="3992563" y="3794125"/>
          <p14:tracePt t="53215" x="3992563" y="3803650"/>
          <p14:tracePt t="53223" x="3984625" y="3811588"/>
          <p14:tracePt t="53231" x="3975100" y="3821113"/>
          <p14:tracePt t="53239" x="3956050" y="3821113"/>
          <p14:tracePt t="53247" x="3938588" y="3830638"/>
          <p14:tracePt t="53256" x="3929063" y="3848100"/>
          <p14:tracePt t="53263" x="3911600" y="3867150"/>
          <p14:tracePt t="53272" x="3892550" y="3875088"/>
          <p14:tracePt t="53278" x="3883025" y="3903663"/>
          <p14:tracePt t="53285" x="3856038" y="3930650"/>
          <p14:tracePt t="53294" x="3829050" y="3948113"/>
          <p14:tracePt t="53302" x="3829050" y="3957638"/>
          <p14:tracePt t="53314" x="3810000" y="3976688"/>
          <p14:tracePt t="53319" x="3802063" y="3994150"/>
          <p14:tracePt t="53333" x="3775075" y="4013200"/>
          <p14:tracePt t="53341" x="3765550" y="4021138"/>
          <p14:tracePt t="53357" x="3765550" y="4030663"/>
          <p14:tracePt t="53365" x="3746500" y="4049713"/>
          <p14:tracePt t="53381" x="3746500" y="4057650"/>
          <p14:tracePt t="53389" x="3729038" y="4067175"/>
          <p14:tracePt t="53397" x="3729038" y="4076700"/>
          <p14:tracePt t="53405" x="3729038" y="4086225"/>
          <p14:tracePt t="53413" x="3719513" y="4094163"/>
          <p14:tracePt t="53437" x="3709988" y="4130675"/>
          <p14:tracePt t="53445" x="3702050" y="4140200"/>
          <p14:tracePt t="53461" x="3692525" y="4140200"/>
          <p14:tracePt t="53477" x="3692525" y="4159250"/>
          <p14:tracePt t="53485" x="3683000" y="4167188"/>
          <p14:tracePt t="53503" x="3683000" y="4186238"/>
          <p14:tracePt t="53510" x="3673475" y="4195763"/>
          <p14:tracePt t="53521" x="3673475" y="4203700"/>
          <p14:tracePt t="53536" x="3673475" y="4213225"/>
          <p14:tracePt t="53554" x="3673475" y="4222750"/>
          <p14:tracePt t="53559" x="3673475" y="4240213"/>
          <p14:tracePt t="53570" x="3673475" y="4259263"/>
          <p14:tracePt t="53575" x="3673475" y="4268788"/>
          <p14:tracePt t="53584" x="3673475" y="4286250"/>
          <p14:tracePt t="53602" x="3673475" y="4303713"/>
          <p14:tracePt t="53605" x="3673475" y="4322763"/>
          <p14:tracePt t="53614" x="3673475" y="4332288"/>
          <p14:tracePt t="53630" x="3673475" y="4340225"/>
          <p14:tracePt t="53653" x="3673475" y="4349750"/>
          <p14:tracePt t="53855" x="3673475" y="4359275"/>
          <p14:tracePt t="53863" x="3702050" y="4359275"/>
          <p14:tracePt t="53870" x="3756025" y="4359275"/>
          <p14:tracePt t="53878" x="3792538" y="4359275"/>
          <p14:tracePt t="53886" x="3838575" y="4359275"/>
          <p14:tracePt t="53894" x="3865563" y="4359275"/>
          <p14:tracePt t="53902" x="3892550" y="4359275"/>
          <p14:tracePt t="53911" x="3911600" y="4359275"/>
          <p14:tracePt t="53943" x="3929063" y="4359275"/>
          <p14:tracePt t="54598" x="3948113" y="4359275"/>
          <p14:tracePt t="54606" x="3992563" y="4332288"/>
          <p14:tracePt t="54615" x="4075113" y="4303713"/>
          <p14:tracePt t="54623" x="4129088" y="4295775"/>
          <p14:tracePt t="54630" x="4211638" y="4268788"/>
          <p14:tracePt t="54639" x="4340225" y="4259263"/>
          <p14:tracePt t="54645" x="4440238" y="4232275"/>
          <p14:tracePt t="54654" x="4549775" y="4195763"/>
          <p14:tracePt t="54661" x="4622800" y="4186238"/>
          <p14:tracePt t="54669" x="4722813" y="4159250"/>
          <p14:tracePt t="54677" x="4803775" y="4130675"/>
          <p14:tracePt t="54685" x="4859338" y="4122738"/>
          <p14:tracePt t="54693" x="4905375" y="4122738"/>
          <p14:tracePt t="54701" x="4932363" y="4122738"/>
          <p14:tracePt t="54710" x="4959350" y="4113213"/>
          <p14:tracePt t="54815" x="4968875" y="4113213"/>
          <p14:tracePt t="54823" x="4995863" y="4113213"/>
          <p14:tracePt t="54832" x="5049838" y="4122738"/>
          <p14:tracePt t="54838" x="5095875" y="4130675"/>
          <p14:tracePt t="54846" x="5151438" y="4149725"/>
          <p14:tracePt t="54854" x="5187950" y="4159250"/>
          <p14:tracePt t="54862" x="5214938" y="4159250"/>
          <p14:tracePt t="54889" x="5232400" y="4176713"/>
          <p14:tracePt t="55181" x="5241925" y="4186238"/>
          <p14:tracePt t="55189" x="5251450" y="4195763"/>
          <p14:tracePt t="55206" x="5251450" y="4203700"/>
          <p14:tracePt t="55214" x="5268913" y="4232275"/>
          <p14:tracePt t="55240" x="5278438" y="4232275"/>
          <p14:tracePt t="55270" x="5278438" y="4249738"/>
          <p14:tracePt t="55311" x="5278438" y="4259263"/>
          <p14:tracePt t="55391" x="5278438" y="4276725"/>
          <p14:tracePt t="55415" x="5278438" y="4295775"/>
          <p14:tracePt t="55575" x="5287963" y="4303713"/>
          <p14:tracePt t="55597" x="5305425" y="4303713"/>
          <p14:tracePt t="55605" x="5424488" y="4303713"/>
          <p14:tracePt t="55613" x="5607050" y="4295775"/>
          <p14:tracePt t="55621" x="5826125" y="4276725"/>
          <p14:tracePt t="55629" x="6089650" y="4203700"/>
          <p14:tracePt t="55638" x="6372225" y="4167188"/>
          <p14:tracePt t="55646" x="6700838" y="4086225"/>
          <p14:tracePt t="55653" x="6873875" y="4021138"/>
          <p14:tracePt t="55663" x="7056438" y="3976688"/>
          <p14:tracePt t="55670" x="7219950" y="3911600"/>
          <p14:tracePt t="55679" x="7339013" y="3875088"/>
          <p14:tracePt t="55686" x="7475538" y="3811588"/>
          <p14:tracePt t="55695" x="7531100" y="3784600"/>
          <p14:tracePt t="55701" x="7612063" y="3775075"/>
          <p14:tracePt t="55709" x="7631113" y="3757613"/>
          <p14:tracePt t="55725" x="7639050" y="3757613"/>
          <p14:tracePt t="55823" x="7648575" y="3757613"/>
          <p14:tracePt t="55833" x="7675563" y="3738563"/>
          <p14:tracePt t="55839" x="7704138" y="3730625"/>
          <p14:tracePt t="55849" x="7731125" y="3694113"/>
          <p14:tracePt t="55856" x="7767638" y="3684588"/>
          <p14:tracePt t="55862" x="7794625" y="3665538"/>
          <p14:tracePt t="55870" x="7821613" y="3648075"/>
          <p14:tracePt t="55887" x="7867650" y="3611563"/>
          <p14:tracePt t="55894" x="7894638" y="3575050"/>
          <p14:tracePt t="55901" x="7904163" y="3556000"/>
          <p14:tracePt t="55910" x="7913688" y="3548063"/>
          <p14:tracePt t="55918" x="7940675" y="3511550"/>
          <p14:tracePt t="55934" x="7950200" y="3502025"/>
          <p14:tracePt t="55941" x="7958138" y="3492500"/>
          <p14:tracePt t="55950" x="7958138" y="3475038"/>
          <p14:tracePt t="55958" x="7967663" y="3475038"/>
          <p14:tracePt t="55965" x="7977188" y="3465513"/>
          <p14:tracePt t="55973" x="7977188" y="3455988"/>
          <p14:tracePt t="55981" x="7986713" y="3446463"/>
          <p14:tracePt t="55989" x="7986713" y="3438525"/>
          <p14:tracePt t="55997" x="7994650" y="3429000"/>
          <p14:tracePt t="56005" x="7994650" y="3411538"/>
          <p14:tracePt t="56014" x="8004175" y="3411538"/>
          <p14:tracePt t="56022" x="8023225" y="3392488"/>
          <p14:tracePt t="56030" x="8031163" y="3382963"/>
          <p14:tracePt t="56046" x="8040688" y="3375025"/>
          <p14:tracePt t="56054" x="8040688" y="3365500"/>
          <p14:tracePt t="56062" x="8067675" y="3355975"/>
          <p14:tracePt t="56078" x="8067675" y="3346450"/>
          <p14:tracePt t="56086" x="8077200" y="3338513"/>
          <p14:tracePt t="56110" x="8096250" y="3328988"/>
          <p14:tracePt t="56134" x="8096250" y="3319463"/>
          <p14:tracePt t="56150" x="8104188" y="3309938"/>
          <p14:tracePt t="56350" x="8086725" y="3328988"/>
          <p14:tracePt t="56357" x="7921625" y="3375025"/>
          <p14:tracePt t="56365" x="7721600" y="3392488"/>
          <p14:tracePt t="56374" x="7512050" y="3438525"/>
          <p14:tracePt t="56382" x="7312025" y="3455988"/>
          <p14:tracePt t="56391" x="7073900" y="3482975"/>
          <p14:tracePt t="56397" x="6827838" y="3538538"/>
          <p14:tracePt t="56406" x="6645275" y="3538538"/>
          <p14:tracePt t="56413" x="6418263" y="3538538"/>
          <p14:tracePt t="56423" x="6262688" y="3538538"/>
          <p14:tracePt t="56429" x="6116638" y="3538538"/>
          <p14:tracePt t="56437" x="5980113" y="3538538"/>
          <p14:tracePt t="56445" x="5907088" y="3519488"/>
          <p14:tracePt t="56454" x="5826125" y="3492500"/>
          <p14:tracePt t="56461" x="5770563" y="3475038"/>
          <p14:tracePt t="56469" x="5734050" y="3455988"/>
          <p14:tracePt t="56477" x="5716588" y="3446463"/>
          <p14:tracePt t="56485" x="5707063" y="3446463"/>
          <p14:tracePt t="56493" x="5697538" y="3438525"/>
          <p14:tracePt t="56703" x="5680075" y="3411538"/>
          <p14:tracePt t="56709" x="5680075" y="3402013"/>
          <p14:tracePt t="56718" x="5680075" y="3375025"/>
          <p14:tracePt t="56741" x="5680075" y="3365500"/>
          <p14:tracePt t="56757" x="5680075" y="3346450"/>
          <p14:tracePt t="56774" x="5680075" y="3338513"/>
          <p14:tracePt t="56782" x="5707063" y="3338513"/>
          <p14:tracePt t="56790" x="5807075" y="3338513"/>
          <p14:tracePt t="56798" x="5899150" y="3338513"/>
          <p14:tracePt t="56806" x="6043613" y="3338513"/>
          <p14:tracePt t="56814" x="6153150" y="3338513"/>
          <p14:tracePt t="56822" x="6262688" y="3338513"/>
          <p14:tracePt t="56830" x="6372225" y="3338513"/>
          <p14:tracePt t="56838" x="6445250" y="3338513"/>
          <p14:tracePt t="56846" x="6491288" y="3338513"/>
          <p14:tracePt t="56854" x="6518275" y="3338513"/>
          <p14:tracePt t="56862" x="6527800" y="3338513"/>
          <p14:tracePt t="57294" x="6554788" y="3346450"/>
          <p14:tracePt t="57303" x="6573838" y="3365500"/>
          <p14:tracePt t="57311" x="6581775" y="3382963"/>
          <p14:tracePt t="57319" x="6581775" y="3411538"/>
          <p14:tracePt t="57326" x="6591300" y="3429000"/>
          <p14:tracePt t="57334" x="6591300" y="3438525"/>
          <p14:tracePt t="57341" x="6600825" y="3465513"/>
          <p14:tracePt t="57433" x="6610350" y="3465513"/>
          <p14:tracePt t="57439" x="6627813" y="3455988"/>
          <p14:tracePt t="57449" x="6637338" y="3446463"/>
          <p14:tracePt t="57453" x="6654800" y="3438525"/>
          <p14:tracePt t="57461" x="6673850" y="3429000"/>
          <p14:tracePt t="57469" x="6700838" y="3411538"/>
          <p14:tracePt t="57477" x="6727825" y="3411538"/>
          <p14:tracePt t="57485" x="6746875" y="3402013"/>
          <p14:tracePt t="57493" x="6783388" y="3402013"/>
          <p14:tracePt t="57502" x="6827838" y="3402013"/>
          <p14:tracePt t="57509" x="6873875" y="3402013"/>
          <p14:tracePt t="57518" x="6929438" y="3402013"/>
          <p14:tracePt t="57525" x="6964363" y="3402013"/>
          <p14:tracePt t="57534" x="6983413" y="3429000"/>
          <p14:tracePt t="57541" x="7000875" y="3446463"/>
          <p14:tracePt t="57551" x="7000875" y="3465513"/>
          <p14:tracePt t="57557" x="7010400" y="3475038"/>
          <p14:tracePt t="98679" x="7010400" y="3482975"/>
          <p14:tracePt t="98686" x="7029450" y="3556000"/>
          <p14:tracePt t="98694" x="7037388" y="3638550"/>
          <p14:tracePt t="98702" x="7037388" y="3648075"/>
          <p14:tracePt t="98710" x="7037388" y="3657600"/>
          <p14:tracePt t="98718" x="7037388" y="3675063"/>
          <p14:tracePt t="98726" x="7037388" y="3684588"/>
          <p14:tracePt t="98734" x="7037388" y="3694113"/>
          <p14:tracePt t="98741" x="7037388" y="3711575"/>
          <p14:tracePt t="98750" x="7037388" y="3721100"/>
          <p14:tracePt t="100518" x="7037388" y="3730625"/>
          <p14:tracePt t="100526" x="7037388" y="3738563"/>
          <p14:tracePt t="100534" x="7037388" y="3775075"/>
          <p14:tracePt t="100541" x="6973888" y="3821113"/>
          <p14:tracePt t="100551" x="6856413" y="3867150"/>
          <p14:tracePt t="100557" x="6727825" y="3921125"/>
          <p14:tracePt t="100565" x="6591300" y="3967163"/>
          <p14:tracePt t="100573" x="6508750" y="4003675"/>
          <p14:tracePt t="100581" x="6381750" y="4067175"/>
          <p14:tracePt t="100589" x="6299200" y="4103688"/>
          <p14:tracePt t="100598" x="6181725" y="4149725"/>
          <p14:tracePt t="100605" x="6080125" y="4195763"/>
          <p14:tracePt t="100614" x="6007100" y="4222750"/>
          <p14:tracePt t="100621" x="5907088" y="4276725"/>
          <p14:tracePt t="100630" x="5843588" y="4286250"/>
          <p14:tracePt t="100637" x="5770563" y="4295775"/>
          <p14:tracePt t="100645" x="5753100" y="4322763"/>
          <p14:tracePt t="100653" x="5707063" y="4322763"/>
          <p14:tracePt t="100661" x="5680075" y="4332288"/>
          <p14:tracePt t="100669" x="5653088" y="4340225"/>
          <p14:tracePt t="100677" x="5634038" y="4340225"/>
          <p14:tracePt t="100685" x="5588000" y="4359275"/>
          <p14:tracePt t="100693" x="5570538" y="4368800"/>
          <p14:tracePt t="100701" x="5534025" y="4368800"/>
          <p14:tracePt t="100710" x="5478463" y="4368800"/>
          <p14:tracePt t="100717" x="5414963" y="4386263"/>
          <p14:tracePt t="100725" x="5360988" y="4395788"/>
          <p14:tracePt t="100734" x="5260975" y="4395788"/>
          <p14:tracePt t="100741" x="5232400" y="4395788"/>
          <p14:tracePt t="100749" x="5168900" y="4395788"/>
          <p14:tracePt t="100757" x="5078413" y="4395788"/>
          <p14:tracePt t="100765" x="4978400" y="4395788"/>
          <p14:tracePt t="100773" x="4905375" y="4395788"/>
          <p14:tracePt t="100781" x="4832350" y="4395788"/>
          <p14:tracePt t="100789" x="4703763" y="4395788"/>
          <p14:tracePt t="100797" x="4613275" y="4395788"/>
          <p14:tracePt t="100805" x="4503738" y="4395788"/>
          <p14:tracePt t="100814" x="4413250" y="4395788"/>
          <p14:tracePt t="100821" x="4284663" y="4386263"/>
          <p14:tracePt t="100831" x="4165600" y="4359275"/>
          <p14:tracePt t="100837" x="4057650" y="4359275"/>
          <p14:tracePt t="100845" x="3911600" y="4349750"/>
          <p14:tracePt t="100853" x="3765550" y="4332288"/>
          <p14:tracePt t="100861" x="3600450" y="4332288"/>
          <p14:tracePt t="100884" x="3290888" y="4313238"/>
          <p14:tracePt t="100885" x="3144838" y="4313238"/>
          <p14:tracePt t="100893" x="3035300" y="4313238"/>
          <p14:tracePt t="100901" x="2908300" y="4313238"/>
          <p14:tracePt t="100909" x="2781300" y="4313238"/>
          <p14:tracePt t="100917" x="2708275" y="4313238"/>
          <p14:tracePt t="100925" x="2635250" y="4313238"/>
          <p14:tracePt t="100934" x="2579688" y="4313238"/>
          <p14:tracePt t="100943" x="2533650" y="4313238"/>
          <p14:tracePt t="100949" x="2498725" y="4313238"/>
          <p14:tracePt t="100957" x="2479675" y="4313238"/>
          <p14:tracePt t="100965" x="2462213" y="4313238"/>
          <p14:tracePt t="100973" x="2452688" y="4313238"/>
          <p14:tracePt t="100981" x="2433638" y="4295775"/>
          <p14:tracePt t="100997" x="2416175" y="4286250"/>
          <p14:tracePt t="101005" x="2406650" y="4276725"/>
          <p14:tracePt t="101014" x="2379663" y="4276725"/>
          <p14:tracePt t="101021" x="2343150" y="4240213"/>
          <p14:tracePt t="101030" x="2297113" y="4232275"/>
          <p14:tracePt t="101037" x="2214563" y="4186238"/>
          <p14:tracePt t="101046" x="2170113" y="4176713"/>
          <p14:tracePt t="101053" x="2114550" y="4167188"/>
          <p14:tracePt t="101063" x="2051050" y="4149725"/>
          <p14:tracePt t="101070" x="1978025" y="4113213"/>
          <p14:tracePt t="101077" x="1931988" y="4103688"/>
          <p14:tracePt t="101085" x="1868488" y="4067175"/>
          <p14:tracePt t="101093" x="1824038" y="4057650"/>
          <p14:tracePt t="101101" x="1804988" y="4030663"/>
          <p14:tracePt t="101109" x="1778000" y="4030663"/>
          <p14:tracePt t="101117" x="1758950" y="4013200"/>
          <p14:tracePt t="101125" x="1751013" y="4003675"/>
          <p14:tracePt t="101133" x="1731963" y="3984625"/>
          <p14:tracePt t="101143" x="1722438" y="3967163"/>
          <p14:tracePt t="101153" x="1714500" y="3967163"/>
          <p14:tracePt t="101159" x="1704975" y="3940175"/>
          <p14:tracePt t="101169" x="1704975" y="3930650"/>
          <p14:tracePt t="101175" x="1704975" y="3921125"/>
          <p14:tracePt t="101182" x="1704975" y="3911600"/>
          <p14:tracePt t="101190" x="1685925" y="3894138"/>
          <p14:tracePt t="101206" x="1677988" y="3884613"/>
          <p14:tracePt t="101215" x="1677988" y="3875088"/>
          <p14:tracePt t="101231" x="1677988" y="3857625"/>
          <p14:tracePt t="101247" x="1677988" y="3848100"/>
          <p14:tracePt t="101254" x="1677988" y="3840163"/>
          <p14:tracePt t="101261" x="1677988" y="3830638"/>
          <p14:tracePt t="101269" x="1677988" y="3811588"/>
          <p14:tracePt t="101285" x="1677988" y="3803650"/>
          <p14:tracePt t="101293" x="1677988" y="3794125"/>
          <p14:tracePt t="101301" x="1677988" y="3784600"/>
          <p14:tracePt t="101309" x="1677988" y="3775075"/>
          <p14:tracePt t="101317" x="1677988" y="3767138"/>
          <p14:tracePt t="101325" x="1668463" y="3757613"/>
          <p14:tracePt t="101398" x="1668463" y="3738563"/>
          <p14:tracePt t="101406" x="1658938" y="3730625"/>
          <p14:tracePt t="101414" x="1649413" y="3721100"/>
          <p14:tracePt t="101437" x="1641475" y="3711575"/>
          <p14:tracePt t="101453" x="1641475" y="3694113"/>
          <p14:tracePt t="101462" x="1631950" y="3694113"/>
          <p14:tracePt t="101485" x="1631950" y="3684588"/>
          <p14:tracePt t="101517" x="1631950" y="3675063"/>
          <p14:tracePt t="101575" x="1622425" y="3657600"/>
          <p14:tracePt t="101581" x="1622425" y="3648075"/>
          <p14:tracePt t="101597" x="1622425" y="3638550"/>
          <p14:tracePt t="101605" x="1612900" y="3629025"/>
          <p14:tracePt t="101693" x="1612900" y="3621088"/>
          <p14:tracePt t="101701" x="1612900" y="3611563"/>
          <p14:tracePt t="101709" x="1612900" y="3602038"/>
          <p14:tracePt t="101741" x="1612900" y="3592513"/>
          <p14:tracePt t="101805" x="1612900" y="3565525"/>
          <p14:tracePt t="101813" x="1612900" y="3548063"/>
          <p14:tracePt t="101821" x="1612900" y="3529013"/>
          <p14:tracePt t="101830" x="1612900" y="3511550"/>
          <p14:tracePt t="101846" x="1612900" y="3482975"/>
          <p14:tracePt t="101853" x="1612900" y="3465513"/>
          <p14:tracePt t="101861" x="1612900" y="3446463"/>
          <p14:tracePt t="101869" x="1612900" y="3429000"/>
          <p14:tracePt t="101882" x="1612900" y="3419475"/>
          <p14:tracePt t="101885" x="1612900" y="3402013"/>
          <p14:tracePt t="101893" x="1612900" y="3392488"/>
          <p14:tracePt t="101926" x="1612900" y="3382963"/>
          <p14:tracePt t="102207" x="1595438" y="3392488"/>
          <p14:tracePt t="102215" x="1576388" y="3402013"/>
          <p14:tracePt t="102222" x="1568450" y="3411538"/>
          <p14:tracePt t="102230" x="1549400" y="3419475"/>
          <p14:tracePt t="102705" x="1541463" y="3419475"/>
          <p14:tracePt t="102712" x="1504950" y="3419475"/>
          <p14:tracePt t="102719" x="1468438" y="3419475"/>
          <p14:tracePt t="102726" x="1422400" y="3375025"/>
          <p14:tracePt t="102734" x="1395413" y="3328988"/>
          <p14:tracePt t="102741" x="1339850" y="3265488"/>
          <p14:tracePt t="102749" x="1322388" y="3209925"/>
          <p14:tracePt t="102757" x="1285875" y="3173413"/>
          <p14:tracePt t="102766" x="1258888" y="3109913"/>
          <p14:tracePt t="102773" x="1239838" y="3082925"/>
          <p14:tracePt t="102781" x="1222375" y="3036888"/>
          <p14:tracePt t="102789" x="1212850" y="3017838"/>
          <p14:tracePt t="102798" x="1185863" y="2973388"/>
          <p14:tracePt t="102805" x="1185863" y="2963863"/>
          <p14:tracePt t="102814" x="1185863" y="2927350"/>
          <p14:tracePt t="102821" x="1176338" y="2927350"/>
          <p14:tracePt t="102830" x="1176338" y="2909888"/>
          <p14:tracePt t="102837" x="1176338" y="2890838"/>
          <p14:tracePt t="102853" x="1176338" y="2863850"/>
          <p14:tracePt t="102861" x="1176338" y="2854325"/>
          <p14:tracePt t="102883" x="1176338" y="2836863"/>
          <p14:tracePt t="102885" x="1176338" y="2808288"/>
          <p14:tracePt t="102893" x="1176338" y="2790825"/>
          <p14:tracePt t="102901" x="1185863" y="2754313"/>
          <p14:tracePt t="102909" x="1203325" y="2727325"/>
          <p14:tracePt t="102917" x="1249363" y="2681288"/>
          <p14:tracePt t="102926" x="1312863" y="2635250"/>
          <p14:tracePt t="102933" x="1395413" y="2608263"/>
          <p14:tracePt t="102941" x="1512888" y="2562225"/>
          <p14:tracePt t="102950" x="1641475" y="2498725"/>
          <p14:tracePt t="102957" x="1778000" y="2471738"/>
          <p14:tracePt t="102966" x="1960563" y="2462213"/>
          <p14:tracePt t="102974" x="2143125" y="2425700"/>
          <p14:tracePt t="102981" x="2343150" y="2398713"/>
          <p14:tracePt t="102989" x="2525713" y="2379663"/>
          <p14:tracePt t="102998" x="2708275" y="2352675"/>
          <p14:tracePt t="103005" x="2889250" y="2316163"/>
          <p14:tracePt t="103014" x="3054350" y="2316163"/>
          <p14:tracePt t="103021" x="3181350" y="2316163"/>
          <p14:tracePt t="103031" x="3309938" y="2316163"/>
          <p14:tracePt t="103037" x="3382963" y="2316163"/>
          <p14:tracePt t="103045" x="3419475" y="2316163"/>
          <p14:tracePt t="103054" x="3436938" y="2316163"/>
          <p14:tracePt t="103414" x="3436938" y="2325688"/>
          <p14:tracePt t="103422" x="3427413" y="2352675"/>
          <p14:tracePt t="103430" x="3390900" y="2371725"/>
          <p14:tracePt t="103438" x="3327400" y="2416175"/>
          <p14:tracePt t="103447" x="3244850" y="2452688"/>
          <p14:tracePt t="103455" x="3163888" y="2498725"/>
          <p14:tracePt t="103461" x="3081338" y="2554288"/>
          <p14:tracePt t="103469" x="2962275" y="2625725"/>
          <p14:tracePt t="103477" x="2881313" y="2681288"/>
          <p14:tracePt t="103485" x="2744788" y="2771775"/>
          <p14:tracePt t="103493" x="2643188" y="2836863"/>
          <p14:tracePt t="103501" x="2543175" y="2909888"/>
          <p14:tracePt t="103509" x="2406650" y="3017838"/>
          <p14:tracePt t="103517" x="2324100" y="3100388"/>
          <p14:tracePt t="103525" x="2224088" y="3192463"/>
          <p14:tracePt t="103533" x="2114550" y="3273425"/>
          <p14:tracePt t="103541" x="2033588" y="3382963"/>
          <p14:tracePt t="103549" x="1978025" y="3446463"/>
          <p14:tracePt t="103557" x="1924050" y="3529013"/>
          <p14:tracePt t="103567" x="1868488" y="3592513"/>
          <p14:tracePt t="103573" x="1860550" y="3638550"/>
          <p14:tracePt t="103581" x="1824038" y="3684588"/>
          <p14:tracePt t="103589" x="1814513" y="3738563"/>
          <p14:tracePt t="103599" x="1804988" y="3775075"/>
          <p14:tracePt t="103605" x="1804988" y="3794125"/>
          <p14:tracePt t="103621" x="1804988" y="3803650"/>
          <p14:tracePt t="103725" x="1804988" y="3811588"/>
          <p14:tracePt t="103734" x="1804988" y="3830638"/>
          <p14:tracePt t="103750" x="1804988" y="3840163"/>
          <p14:tracePt t="103765" x="1804988" y="3848100"/>
          <p14:tracePt t="103797" x="1804988" y="3867150"/>
          <p14:tracePt t="103813" x="1804988" y="3875088"/>
          <p14:tracePt t="103829" x="1804988" y="3884613"/>
          <p14:tracePt t="103853" x="1804988" y="3894138"/>
          <p14:tracePt t="103901" x="1804988" y="3911600"/>
          <p14:tracePt t="103910" x="1804988" y="3921125"/>
          <p14:tracePt t="103926" x="1804988" y="3948113"/>
          <p14:tracePt t="103934" x="1804988" y="3967163"/>
          <p14:tracePt t="103941" x="1804988" y="3994150"/>
          <p14:tracePt t="103950" x="1804988" y="4003675"/>
          <p14:tracePt t="103958" x="1804988" y="4030663"/>
          <p14:tracePt t="103966" x="1824038" y="4067175"/>
          <p14:tracePt t="103973" x="1841500" y="4086225"/>
          <p14:tracePt t="103981" x="1868488" y="4113213"/>
          <p14:tracePt t="103989" x="1887538" y="4130675"/>
          <p14:tracePt t="103998" x="1914525" y="4167188"/>
          <p14:tracePt t="104005" x="1931988" y="4186238"/>
          <p14:tracePt t="104013" x="1968500" y="4203700"/>
          <p14:tracePt t="104021" x="1987550" y="4222750"/>
          <p14:tracePt t="104030" x="2005013" y="4232275"/>
          <p14:tracePt t="104037" x="2033588" y="4240213"/>
          <p14:tracePt t="104046" x="2041525" y="4249738"/>
          <p14:tracePt t="104053" x="2051050" y="4259263"/>
          <p14:tracePt t="104061" x="2060575" y="4268788"/>
          <p14:tracePt t="104352" x="2070100" y="4295775"/>
          <p14:tracePt t="104359" x="2070100" y="4332288"/>
          <p14:tracePt t="104368" x="2070100" y="4349750"/>
          <p14:tracePt t="104373" x="2070100" y="4395788"/>
          <p14:tracePt t="104381" x="2070100" y="4432300"/>
          <p14:tracePt t="104389" x="2070100" y="4449763"/>
          <p14:tracePt t="104397" x="2070100" y="4495800"/>
          <p14:tracePt t="104405" x="2078038" y="4551363"/>
          <p14:tracePt t="104414" x="2078038" y="4568825"/>
          <p14:tracePt t="104421" x="2078038" y="4605338"/>
          <p14:tracePt t="104430" x="2087563" y="4651375"/>
          <p14:tracePt t="104437" x="2087563" y="4668838"/>
          <p14:tracePt t="104447" x="2087563" y="4705350"/>
          <p14:tracePt t="104453" x="2087563" y="4732338"/>
          <p14:tracePt t="104461" x="2106613" y="4751388"/>
          <p14:tracePt t="104469" x="2106613" y="4760913"/>
          <p14:tracePt t="104477" x="2114550" y="4787900"/>
          <p14:tracePt t="104485" x="2124075" y="4797425"/>
          <p14:tracePt t="104837" x="2124075" y="4778375"/>
          <p14:tracePt t="104847" x="2124075" y="4741863"/>
          <p14:tracePt t="104853" x="2124075" y="4697413"/>
          <p14:tracePt t="104861" x="2124075" y="4641850"/>
          <p14:tracePt t="104869" x="2124075" y="4605338"/>
          <p14:tracePt t="104881" x="2124075" y="4578350"/>
          <p14:tracePt t="104885" x="2124075" y="4486275"/>
          <p14:tracePt t="104894" x="2106613" y="4432300"/>
          <p14:tracePt t="104901" x="2106613" y="4332288"/>
          <p14:tracePt t="104909" x="2106613" y="4259263"/>
          <p14:tracePt t="104917" x="2106613" y="4149725"/>
          <p14:tracePt t="104925" x="2106613" y="4040188"/>
          <p14:tracePt t="104933" x="2106613" y="3930650"/>
          <p14:tracePt t="104942" x="2106613" y="3840163"/>
          <p14:tracePt t="104951" x="2106613" y="3730625"/>
          <p14:tracePt t="104959" x="2106613" y="3657600"/>
          <p14:tracePt t="104967" x="2106613" y="3529013"/>
          <p14:tracePt t="104977" x="2106613" y="3455988"/>
          <p14:tracePt t="104982" x="2106613" y="3402013"/>
          <p14:tracePt t="104990" x="2106613" y="3338513"/>
          <p14:tracePt t="104997" x="2106613" y="3302000"/>
          <p14:tracePt t="105005" x="2124075" y="3236913"/>
          <p14:tracePt t="105014" x="2124075" y="3209925"/>
          <p14:tracePt t="105021" x="2124075" y="3182938"/>
          <p14:tracePt t="105030" x="2133600" y="3155950"/>
          <p14:tracePt t="105037" x="2133600" y="3146425"/>
          <p14:tracePt t="105047" x="2133600" y="3136900"/>
          <p14:tracePt t="105061" x="2133600" y="3119438"/>
          <p14:tracePt t="105246" x="2133600" y="3155950"/>
          <p14:tracePt t="105254" x="2133600" y="3192463"/>
          <p14:tracePt t="105262" x="2133600" y="3246438"/>
          <p14:tracePt t="105270" x="2133600" y="3338513"/>
          <p14:tracePt t="105277" x="2124075" y="3455988"/>
          <p14:tracePt t="105285" x="2097088" y="3565525"/>
          <p14:tracePt t="105293" x="2097088" y="3694113"/>
          <p14:tracePt t="105301" x="2097088" y="3821113"/>
          <p14:tracePt t="105309" x="2097088" y="3967163"/>
          <p14:tracePt t="105317" x="2097088" y="4094163"/>
          <p14:tracePt t="105325" x="2097088" y="4222750"/>
          <p14:tracePt t="105333" x="2097088" y="4313238"/>
          <p14:tracePt t="105341" x="2097088" y="4422775"/>
          <p14:tracePt t="105349" x="2097088" y="4495800"/>
          <p14:tracePt t="105357" x="2097088" y="4559300"/>
          <p14:tracePt t="105366" x="2106613" y="4578350"/>
          <p14:tracePt t="105376" x="2124075" y="4605338"/>
          <p14:tracePt t="105629" x="2124075" y="4614863"/>
          <p14:tracePt t="105637" x="2143125" y="4614863"/>
          <p14:tracePt t="105646" x="2151063" y="4595813"/>
          <p14:tracePt t="105654" x="2151063" y="4578350"/>
          <p14:tracePt t="105662" x="2160588" y="4559300"/>
          <p14:tracePt t="105670" x="2187575" y="4532313"/>
          <p14:tracePt t="105677" x="2187575" y="4522788"/>
          <p14:tracePt t="105693" x="2197100" y="4514850"/>
          <p14:tracePt t="105758" x="2214563" y="4495800"/>
          <p14:tracePt t="105766" x="2251075" y="4478338"/>
          <p14:tracePt t="105774" x="2270125" y="4468813"/>
          <p14:tracePt t="105781" x="2297113" y="4459288"/>
          <p14:tracePt t="105789" x="2343150" y="4449763"/>
          <p14:tracePt t="105797" x="2397125" y="4422775"/>
          <p14:tracePt t="105805" x="2443163" y="4422775"/>
          <p14:tracePt t="105813" x="2498725" y="4395788"/>
          <p14:tracePt t="105822" x="2579688" y="4386263"/>
          <p14:tracePt t="105830" x="2625725" y="4359275"/>
          <p14:tracePt t="105838" x="2698750" y="4349750"/>
          <p14:tracePt t="105846" x="2752725" y="4340225"/>
          <p14:tracePt t="105853" x="2835275" y="4340225"/>
          <p14:tracePt t="105861" x="2889250" y="4322763"/>
          <p14:tracePt t="105869" x="2944813" y="4322763"/>
          <p14:tracePt t="105882" x="3054350" y="4322763"/>
          <p14:tracePt t="105885" x="3144838" y="4322763"/>
          <p14:tracePt t="105893" x="3236913" y="4322763"/>
          <p14:tracePt t="105902" x="3363913" y="4322763"/>
          <p14:tracePt t="105909" x="3490913" y="4322763"/>
          <p14:tracePt t="105917" x="3692525" y="4322763"/>
          <p14:tracePt t="105925" x="3911600" y="4322763"/>
          <p14:tracePt t="105933" x="4211638" y="4322763"/>
          <p14:tracePt t="105941" x="4476750" y="4322763"/>
          <p14:tracePt t="105950" x="4659313" y="4295775"/>
          <p14:tracePt t="105958" x="4868863" y="4268788"/>
          <p14:tracePt t="105966" x="5105400" y="4249738"/>
          <p14:tracePt t="105974" x="5297488" y="4186238"/>
          <p14:tracePt t="105982" x="5461000" y="4122738"/>
          <p14:tracePt t="105991" x="5624513" y="4094163"/>
          <p14:tracePt t="105998" x="5743575" y="4049713"/>
          <p14:tracePt t="106007" x="5853113" y="4021138"/>
          <p14:tracePt t="106016" x="5916613" y="3994150"/>
          <p14:tracePt t="106022" x="5935663" y="3984625"/>
          <p14:tracePt t="106077" x="5943600" y="4003675"/>
          <p14:tracePt t="106085" x="5907088" y="4086225"/>
          <p14:tracePt t="106093" x="5853113" y="4149725"/>
          <p14:tracePt t="106102" x="5734050" y="4249738"/>
          <p14:tracePt t="106109" x="5680075" y="4349750"/>
          <p14:tracePt t="106117" x="5634038" y="4359275"/>
          <p14:tracePt t="106333" x="5616575" y="4340225"/>
          <p14:tracePt t="106341" x="5607050" y="4340225"/>
          <p14:tracePt t="106494" x="5616575" y="4332288"/>
          <p14:tracePt t="106501" x="5734050" y="4313238"/>
          <p14:tracePt t="106509" x="5880100" y="4286250"/>
          <p14:tracePt t="106517" x="6043613" y="4286250"/>
          <p14:tracePt t="106525" x="6245225" y="4286250"/>
          <p14:tracePt t="106534" x="6445250" y="4286250"/>
          <p14:tracePt t="106541" x="6664325" y="4286250"/>
          <p14:tracePt t="106552" x="6929438" y="4286250"/>
          <p14:tracePt t="106557" x="7219950" y="4286250"/>
          <p14:tracePt t="106565" x="7521575" y="4286250"/>
          <p14:tracePt t="106573" x="7748588" y="4286250"/>
          <p14:tracePt t="106583" x="7977188" y="4286250"/>
          <p14:tracePt t="106589" x="8177213" y="4286250"/>
          <p14:tracePt t="106597" x="8332788" y="4286250"/>
          <p14:tracePt t="106605" x="8459788" y="4286250"/>
          <p14:tracePt t="106613" x="8542338" y="4276725"/>
          <p14:tracePt t="106621" x="8615363" y="4259263"/>
          <p14:tracePt t="106629" x="8661400" y="4249738"/>
          <p14:tracePt t="106637" x="8705850" y="4232275"/>
          <p14:tracePt t="106646" x="8724900" y="4222750"/>
          <p14:tracePt t="106653" x="8751888" y="4203700"/>
          <p14:tracePt t="106661" x="8770938" y="4195763"/>
          <p14:tracePt t="106669" x="8815388" y="4176713"/>
          <p14:tracePt t="106677" x="8861425" y="4167188"/>
          <p14:tracePt t="106685" x="8897938" y="4159250"/>
          <p14:tracePt t="106693" x="8997950" y="4130675"/>
          <p14:tracePt t="106701" x="9107488" y="410368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77280" y="260648"/>
            <a:ext cx="8229600" cy="1139825"/>
          </a:xfrm>
        </p:spPr>
        <p:txBody>
          <a:bodyPr/>
          <a:lstStyle/>
          <a:p>
            <a:pPr eaLnBrk="1" hangingPunct="1"/>
            <a:r>
              <a:rPr lang="ja-JP" altLang="en-US" dirty="0"/>
              <a:t>大小比較を含んだ分岐</a:t>
            </a:r>
          </a:p>
        </p:txBody>
      </p:sp>
      <p:sp>
        <p:nvSpPr>
          <p:cNvPr id="23555" name="Rectangle 3"/>
          <p:cNvSpPr>
            <a:spLocks noGrp="1" noChangeArrowheads="1"/>
          </p:cNvSpPr>
          <p:nvPr>
            <p:ph type="body" idx="1"/>
          </p:nvPr>
        </p:nvSpPr>
        <p:spPr/>
        <p:txBody>
          <a:bodyPr/>
          <a:lstStyle/>
          <a:p>
            <a:pPr eaLnBrk="1" hangingPunct="1">
              <a:buFont typeface="Wingdings" panose="05000000000000000000" pitchFamily="2" charset="2"/>
              <a:buNone/>
            </a:pPr>
            <a:r>
              <a:rPr lang="en-US" altLang="ja-JP" sz="2600" dirty="0"/>
              <a:t>branch less than</a:t>
            </a:r>
          </a:p>
          <a:p>
            <a:pPr eaLnBrk="1" hangingPunct="1">
              <a:buFont typeface="Wingdings" panose="05000000000000000000" pitchFamily="2" charset="2"/>
              <a:buNone/>
            </a:pPr>
            <a:r>
              <a:rPr lang="en-US" altLang="ja-JP" sz="2600" dirty="0"/>
              <a:t> </a:t>
            </a:r>
            <a:r>
              <a:rPr lang="en-US" altLang="ja-JP" sz="2600" dirty="0" err="1"/>
              <a:t>blt</a:t>
            </a:r>
            <a:r>
              <a:rPr lang="en-US" altLang="ja-JP" sz="2600" dirty="0"/>
              <a:t>  rs1,rs2,offset</a:t>
            </a:r>
            <a:r>
              <a:rPr lang="ja-JP" altLang="en-US" sz="2600" dirty="0"/>
              <a:t>：  </a:t>
            </a:r>
            <a:r>
              <a:rPr lang="en-US" altLang="ja-JP" sz="2600" dirty="0"/>
              <a:t>if(x[rs1]&lt;x[rs2]) </a:t>
            </a:r>
            <a:r>
              <a:rPr lang="en-US" altLang="ja-JP" sz="2600" dirty="0" err="1"/>
              <a:t>PC←PC+target</a:t>
            </a:r>
            <a:endParaRPr lang="en-US" altLang="ja-JP" sz="2600" dirty="0"/>
          </a:p>
          <a:p>
            <a:pPr eaLnBrk="1" hangingPunct="1">
              <a:buFont typeface="Wingdings" panose="05000000000000000000" pitchFamily="2" charset="2"/>
              <a:buNone/>
            </a:pPr>
            <a:r>
              <a:rPr lang="en-US" altLang="ja-JP" sz="2600" dirty="0"/>
              <a:t>branch greater equal</a:t>
            </a:r>
          </a:p>
          <a:p>
            <a:pPr eaLnBrk="1" hangingPunct="1">
              <a:buFont typeface="Wingdings" panose="05000000000000000000" pitchFamily="2" charset="2"/>
              <a:buNone/>
            </a:pPr>
            <a:r>
              <a:rPr lang="en-US" altLang="ja-JP" sz="2600" dirty="0"/>
              <a:t> </a:t>
            </a:r>
            <a:r>
              <a:rPr lang="en-US" altLang="ja-JP" sz="2600" dirty="0" err="1"/>
              <a:t>bge</a:t>
            </a:r>
            <a:r>
              <a:rPr lang="en-US" altLang="ja-JP" sz="2600" dirty="0"/>
              <a:t> rs1,rs2,offset     if(x[rs1]&gt;=x[rs2]</a:t>
            </a:r>
            <a:r>
              <a:rPr lang="ja-JP" altLang="en-US" sz="2600" dirty="0"/>
              <a:t>） </a:t>
            </a:r>
            <a:r>
              <a:rPr lang="en-US" altLang="ja-JP" sz="2600" dirty="0" err="1"/>
              <a:t>PC←PC+target</a:t>
            </a:r>
            <a:r>
              <a:rPr lang="en-US" altLang="ja-JP" sz="2600" dirty="0"/>
              <a:t> </a:t>
            </a:r>
          </a:p>
          <a:p>
            <a:pPr eaLnBrk="1" hangingPunct="1">
              <a:buFont typeface="Wingdings" panose="05000000000000000000" pitchFamily="2" charset="2"/>
              <a:buNone/>
            </a:pPr>
            <a:r>
              <a:rPr lang="en-US" altLang="ja-JP" sz="2600" dirty="0" err="1"/>
              <a:t>bltu</a:t>
            </a:r>
            <a:r>
              <a:rPr lang="en-US" altLang="ja-JP" sz="2600" dirty="0"/>
              <a:t>, </a:t>
            </a:r>
            <a:r>
              <a:rPr lang="en-US" altLang="ja-JP" sz="2600" dirty="0" err="1"/>
              <a:t>bgeu</a:t>
            </a:r>
            <a:r>
              <a:rPr lang="ja-JP" altLang="en-US" sz="2600" dirty="0"/>
              <a:t>は</a:t>
            </a:r>
            <a:r>
              <a:rPr lang="en-US" altLang="ja-JP" sz="2600" dirty="0" err="1"/>
              <a:t>unsighned</a:t>
            </a:r>
            <a:r>
              <a:rPr lang="ja-JP" altLang="en-US" sz="2600" dirty="0"/>
              <a:t>命令で、レジスタの内容を符号無数と考えて比較</a:t>
            </a:r>
            <a:endParaRPr lang="en-US" altLang="ja-JP" sz="2600" dirty="0"/>
          </a:p>
          <a:p>
            <a:pPr eaLnBrk="1" hangingPunct="1">
              <a:buFont typeface="Wingdings" panose="05000000000000000000" pitchFamily="2" charset="2"/>
              <a:buNone/>
            </a:pPr>
            <a:endParaRPr lang="en-US" altLang="ja-JP" sz="2600" dirty="0"/>
          </a:p>
          <a:p>
            <a:pPr eaLnBrk="1" hangingPunct="1">
              <a:buFont typeface="Wingdings" panose="05000000000000000000" pitchFamily="2" charset="2"/>
              <a:buNone/>
            </a:pPr>
            <a:r>
              <a:rPr lang="ja-JP" altLang="en-US" sz="2600" dirty="0"/>
              <a:t>ｂ</a:t>
            </a:r>
            <a:r>
              <a:rPr lang="en-US" altLang="ja-JP" sz="2600" dirty="0"/>
              <a:t>le,</a:t>
            </a:r>
            <a:r>
              <a:rPr lang="ja-JP" altLang="en-US" sz="2600" dirty="0"/>
              <a:t> </a:t>
            </a:r>
            <a:r>
              <a:rPr lang="en-US" altLang="ja-JP" sz="2600" dirty="0" err="1"/>
              <a:t>bgt</a:t>
            </a:r>
            <a:r>
              <a:rPr lang="ja-JP" altLang="en-US" sz="2600" dirty="0"/>
              <a:t>などは存在しないが、レジスタの順番を入れ替えて実現できる→疑似命令</a:t>
            </a:r>
            <a:endParaRPr lang="en-US" altLang="ja-JP" sz="2600" dirty="0"/>
          </a:p>
          <a:p>
            <a:pPr eaLnBrk="1" hangingPunct="1"/>
            <a:endParaRPr lang="en-US" altLang="ja-JP" sz="2600" dirty="0"/>
          </a:p>
        </p:txBody>
      </p:sp>
      <p:pic>
        <p:nvPicPr>
          <p:cNvPr id="2" name="オーディオ 1">
            <a:hlinkClick r:id="" action="ppaction://media"/>
            <a:extLst>
              <a:ext uri="{FF2B5EF4-FFF2-40B4-BE49-F238E27FC236}">
                <a16:creationId xmlns:a16="http://schemas.microsoft.com/office/drawing/2014/main" id="{5B34F74D-1647-469F-BEA4-08B7516516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71885585"/>
      </p:ext>
    </p:extLst>
  </p:cSld>
  <p:clrMapOvr>
    <a:masterClrMapping/>
  </p:clrMapOvr>
  <mc:AlternateContent xmlns:mc="http://schemas.openxmlformats.org/markup-compatibility/2006" xmlns:p14="http://schemas.microsoft.com/office/powerpoint/2010/main">
    <mc:Choice Requires="p14">
      <p:transition spd="slow" p14:dur="2000" advTm="52809"/>
    </mc:Choice>
    <mc:Fallback xmlns="">
      <p:transition spd="slow" advTm="52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50" x="8907463" y="4268788"/>
          <p14:tracePt t="1055" x="8715375" y="4332288"/>
          <p14:tracePt t="1063" x="8451850" y="4405313"/>
          <p14:tracePt t="1071" x="8259763" y="4468813"/>
          <p14:tracePt t="1079" x="8096250" y="4514850"/>
          <p14:tracePt t="1087" x="7950200" y="4559300"/>
          <p14:tracePt t="1095" x="7767638" y="4568825"/>
          <p14:tracePt t="1105" x="7631113" y="4587875"/>
          <p14:tracePt t="1113" x="7521575" y="4614863"/>
          <p14:tracePt t="1121" x="7412038" y="4632325"/>
          <p14:tracePt t="1129" x="7339013" y="4632325"/>
          <p14:tracePt t="1138" x="7302500" y="4641850"/>
          <p14:tracePt t="1143" x="7275513" y="4641850"/>
          <p14:tracePt t="1152" x="7265988" y="4641850"/>
          <p14:tracePt t="1527" x="7256463" y="4651375"/>
          <p14:tracePt t="1697" x="7256463" y="4660900"/>
          <p14:tracePt t="1704" x="7265988" y="4660900"/>
          <p14:tracePt t="1713" x="7283450" y="4660900"/>
          <p14:tracePt t="1721" x="7319963" y="4678363"/>
          <p14:tracePt t="1728" x="7348538" y="4687888"/>
          <p14:tracePt t="1735" x="7375525" y="4687888"/>
          <p14:tracePt t="1743" x="7392988" y="4697413"/>
          <p14:tracePt t="1751" x="7421563" y="4714875"/>
          <p14:tracePt t="7831" x="7429500" y="4714875"/>
          <p14:tracePt t="7863" x="7421563" y="4714875"/>
          <p14:tracePt t="7871" x="7392988" y="4714875"/>
          <p14:tracePt t="7881" x="7385050" y="4714875"/>
          <p14:tracePt t="7887" x="7375525" y="4714875"/>
          <p14:tracePt t="7911" x="7339013" y="4714875"/>
          <p14:tracePt t="7919" x="7319963" y="4714875"/>
          <p14:tracePt t="7927" x="7265988" y="4724400"/>
          <p14:tracePt t="7935" x="7239000" y="4732338"/>
          <p14:tracePt t="7943" x="7219950" y="4741863"/>
          <p14:tracePt t="7951" x="7202488" y="4741863"/>
          <p14:tracePt t="7959" x="7183438" y="4751388"/>
          <p14:tracePt t="7975" x="7175500" y="4760913"/>
          <p14:tracePt t="8056" x="7146925" y="4760913"/>
          <p14:tracePt t="8064" x="7056438" y="4714875"/>
          <p14:tracePt t="8071" x="6973888" y="4641850"/>
          <p14:tracePt t="8080" x="6856413" y="4551363"/>
          <p14:tracePt t="8089" x="6737350" y="4495800"/>
          <p14:tracePt t="8095" x="6618288" y="4422775"/>
          <p14:tracePt t="8103" x="6472238" y="4349750"/>
          <p14:tracePt t="8112" x="6335713" y="4303713"/>
          <p14:tracePt t="8119" x="6162675" y="4203700"/>
          <p14:tracePt t="8127" x="6035675" y="4130675"/>
          <p14:tracePt t="8135" x="5916613" y="4086225"/>
          <p14:tracePt t="8143" x="5780088" y="4013200"/>
          <p14:tracePt t="8151" x="5634038" y="3967163"/>
          <p14:tracePt t="8159" x="5497513" y="3894138"/>
          <p14:tracePt t="8167" x="5368925" y="3894138"/>
          <p14:tracePt t="8175" x="5232400" y="3821113"/>
          <p14:tracePt t="8183" x="5086350" y="3794125"/>
          <p14:tracePt t="8191" x="4968875" y="3748088"/>
          <p14:tracePt t="8199" x="4840288" y="3721100"/>
          <p14:tracePt t="8207" x="4695825" y="3657600"/>
          <p14:tracePt t="8215" x="4540250" y="3629025"/>
          <p14:tracePt t="8223" x="4376738" y="3584575"/>
          <p14:tracePt t="8232" x="4211638" y="3538538"/>
          <p14:tracePt t="8239" x="4148138" y="3529013"/>
          <p14:tracePt t="8248" x="4002088" y="3511550"/>
          <p14:tracePt t="8255" x="3838575" y="3482975"/>
          <p14:tracePt t="8264" x="3683000" y="3438525"/>
          <p14:tracePt t="8271" x="3592513" y="3419475"/>
          <p14:tracePt t="8279" x="3500438" y="3411538"/>
          <p14:tracePt t="8287" x="3436938" y="3382963"/>
          <p14:tracePt t="8295" x="3409950" y="3375025"/>
          <p14:tracePt t="8303" x="3390900" y="3365500"/>
          <p14:tracePt t="8314" x="3373438" y="3355975"/>
          <p14:tracePt t="8319" x="3354388" y="3346450"/>
          <p14:tracePt t="8327" x="3327400" y="3328988"/>
          <p14:tracePt t="8335" x="3327400" y="3319463"/>
          <p14:tracePt t="8343" x="3317875" y="3309938"/>
          <p14:tracePt t="8351" x="3309938" y="3292475"/>
          <p14:tracePt t="8359" x="3290888" y="3273425"/>
          <p14:tracePt t="8367" x="3254375" y="3246438"/>
          <p14:tracePt t="8375" x="3236913" y="3219450"/>
          <p14:tracePt t="8383" x="3190875" y="3209925"/>
          <p14:tracePt t="8391" x="3117850" y="3182938"/>
          <p14:tracePt t="8401" x="3054350" y="3173413"/>
          <p14:tracePt t="8407" x="2981325" y="3146425"/>
          <p14:tracePt t="8415" x="2944813" y="3146425"/>
          <p14:tracePt t="8423" x="2908300" y="3119438"/>
          <p14:tracePt t="8432" x="2871788" y="3100388"/>
          <p14:tracePt t="8439" x="2835275" y="3090863"/>
          <p14:tracePt t="8447" x="2781300" y="3054350"/>
          <p14:tracePt t="8455" x="2744788" y="3046413"/>
          <p14:tracePt t="8465" x="2698750" y="3009900"/>
          <p14:tracePt t="8471" x="2635250" y="2990850"/>
          <p14:tracePt t="8479" x="2570163" y="2946400"/>
          <p14:tracePt t="8487" x="2525713" y="2909888"/>
          <p14:tracePt t="8495" x="2470150" y="2881313"/>
          <p14:tracePt t="8503" x="2433638" y="2827338"/>
          <p14:tracePt t="8511" x="2370138" y="2763838"/>
          <p14:tracePt t="8519" x="2306638" y="2708275"/>
          <p14:tracePt t="8527" x="2243138" y="2654300"/>
          <p14:tracePt t="8535" x="2143125" y="2589213"/>
          <p14:tracePt t="8543" x="2070100" y="2517775"/>
          <p14:tracePt t="8552" x="2005013" y="2462213"/>
          <p14:tracePt t="8560" x="1941513" y="2425700"/>
          <p14:tracePt t="8568" x="1878013" y="2408238"/>
          <p14:tracePt t="8575" x="1860550" y="2398713"/>
          <p14:tracePt t="8583" x="1814513" y="2362200"/>
          <p14:tracePt t="8591" x="1804988" y="2352675"/>
          <p14:tracePt t="8607" x="1804988" y="2343150"/>
          <p14:tracePt t="8615" x="1804988" y="2335213"/>
          <p14:tracePt t="8696" x="1787525" y="2316163"/>
          <p14:tracePt t="8728" x="1787525" y="2289175"/>
          <p14:tracePt t="8744" x="1787525" y="2279650"/>
          <p14:tracePt t="8752" x="1787525" y="2270125"/>
          <p14:tracePt t="8776" x="1787525" y="2252663"/>
          <p14:tracePt t="8792" x="1787525" y="2243138"/>
          <p14:tracePt t="8808" x="1787525" y="2233613"/>
          <p14:tracePt t="8816" x="1787525" y="2225675"/>
          <p14:tracePt t="8824" x="1787525" y="2206625"/>
          <p14:tracePt t="8872" x="1787525" y="2197100"/>
          <p14:tracePt t="9016" x="1778000" y="2189163"/>
          <p14:tracePt t="9215" x="1778000" y="2197100"/>
          <p14:tracePt t="9231" x="1778000" y="2225675"/>
          <p14:tracePt t="9239" x="1778000" y="2243138"/>
          <p14:tracePt t="9247" x="1768475" y="2270125"/>
          <p14:tracePt t="9255" x="1758950" y="2279650"/>
          <p14:tracePt t="9264" x="1751013" y="2306638"/>
          <p14:tracePt t="9271" x="1731963" y="2325688"/>
          <p14:tracePt t="9280" x="1731963" y="2335213"/>
          <p14:tracePt t="9287" x="1722438" y="2343150"/>
          <p14:tracePt t="9303" x="1722438" y="2352675"/>
          <p14:tracePt t="9311" x="1722438" y="2362200"/>
          <p14:tracePt t="9319" x="1714500" y="2371725"/>
          <p14:tracePt t="9519" x="1714500" y="2379663"/>
          <p14:tracePt t="9527" x="1714500" y="2398713"/>
          <p14:tracePt t="9535" x="1714500" y="2416175"/>
          <p14:tracePt t="9543" x="1714500" y="2452688"/>
          <p14:tracePt t="9552" x="1731963" y="2471738"/>
          <p14:tracePt t="9559" x="1741488" y="2481263"/>
          <p14:tracePt t="9568" x="1741488" y="2489200"/>
          <p14:tracePt t="9575" x="1741488" y="2498725"/>
          <p14:tracePt t="9591" x="1751013" y="2508250"/>
          <p14:tracePt t="9968" x="1741488" y="2508250"/>
          <p14:tracePt t="9976" x="1704975" y="2508250"/>
          <p14:tracePt t="9984" x="1622425" y="2508250"/>
          <p14:tracePt t="9992" x="1568450" y="2508250"/>
          <p14:tracePt t="10001" x="1495425" y="2508250"/>
          <p14:tracePt t="10008" x="1403350" y="2508250"/>
          <p14:tracePt t="10016" x="1349375" y="2508250"/>
          <p14:tracePt t="10023" x="1266825" y="2508250"/>
          <p14:tracePt t="10031" x="1212850" y="2508250"/>
          <p14:tracePt t="10040" x="1157288" y="2508250"/>
          <p14:tracePt t="10048" x="1103313" y="2508250"/>
          <p14:tracePt t="10056" x="1084263" y="2508250"/>
          <p14:tracePt t="10065" x="1057275" y="2508250"/>
          <p14:tracePt t="10388" x="1047750" y="2508250"/>
          <p14:tracePt t="10433" x="1047750" y="2498725"/>
          <p14:tracePt t="10503" x="1066800" y="2498725"/>
          <p14:tracePt t="10511" x="1093788" y="2498725"/>
          <p14:tracePt t="10520" x="1130300" y="2498725"/>
          <p14:tracePt t="10527" x="1203325" y="2498725"/>
          <p14:tracePt t="10537" x="1266825" y="2508250"/>
          <p14:tracePt t="10545" x="1358900" y="2508250"/>
          <p14:tracePt t="10555" x="1468438" y="2508250"/>
          <p14:tracePt t="10560" x="1558925" y="2508250"/>
          <p14:tracePt t="10569" x="1612900" y="2508250"/>
          <p14:tracePt t="10575" x="1722438" y="2508250"/>
          <p14:tracePt t="10584" x="1751013" y="2508250"/>
          <p14:tracePt t="10592" x="1758950" y="2508250"/>
          <p14:tracePt t="10745" x="1768475" y="2508250"/>
          <p14:tracePt t="10777" x="1778000" y="2508250"/>
          <p14:tracePt t="10792" x="1778000" y="2498725"/>
          <p14:tracePt t="10799" x="1787525" y="2481263"/>
          <p14:tracePt t="10843" x="1795463" y="2444750"/>
          <p14:tracePt t="10863" x="1795463" y="2435225"/>
          <p14:tracePt t="10887" x="1795463" y="2425700"/>
          <p14:tracePt t="11175" x="1787525" y="2435225"/>
          <p14:tracePt t="11183" x="1768475" y="2444750"/>
          <p14:tracePt t="11215" x="1758950" y="2452688"/>
          <p14:tracePt t="11399" x="1741488" y="2452688"/>
          <p14:tracePt t="11415" x="1722438" y="2452688"/>
          <p14:tracePt t="11423" x="1685925" y="2481263"/>
          <p14:tracePt t="11439" x="1677988" y="2489200"/>
          <p14:tracePt t="11463" x="1677988" y="2498725"/>
          <p14:tracePt t="11793" x="1677988" y="2517775"/>
          <p14:tracePt t="11800" x="1677988" y="2525713"/>
          <p14:tracePt t="11816" x="1677988" y="2535238"/>
          <p14:tracePt t="11825" x="1685925" y="2554288"/>
          <p14:tracePt t="11851" x="1741488" y="2571750"/>
          <p14:tracePt t="11863" x="1758950" y="2571750"/>
          <p14:tracePt t="11871" x="1768475" y="2581275"/>
          <p14:tracePt t="12207" x="1778000" y="2581275"/>
          <p14:tracePt t="12239" x="1795463" y="2581275"/>
          <p14:tracePt t="12247" x="1878013" y="2581275"/>
          <p14:tracePt t="12255" x="2024063" y="2581275"/>
          <p14:tracePt t="12263" x="2187575" y="2581275"/>
          <p14:tracePt t="12271" x="2333625" y="2581275"/>
          <p14:tracePt t="12280" x="2462213" y="2581275"/>
          <p14:tracePt t="12287" x="2552700" y="2581275"/>
          <p14:tracePt t="12295" x="2652713" y="2554288"/>
          <p14:tracePt t="12303" x="2708275" y="2554288"/>
          <p14:tracePt t="12311" x="2725738" y="2554288"/>
          <p14:tracePt t="12319" x="2735263" y="2544763"/>
          <p14:tracePt t="12711" x="2735263" y="2535238"/>
          <p14:tracePt t="12728" x="2735263" y="2517775"/>
          <p14:tracePt t="12736" x="2735263" y="2508250"/>
          <p14:tracePt t="12744" x="2735263" y="2498725"/>
          <p14:tracePt t="12760" x="2725738" y="2452688"/>
          <p14:tracePt t="12768" x="2716213" y="2444750"/>
          <p14:tracePt t="12776" x="2716213" y="2435225"/>
          <p14:tracePt t="12784" x="2708275" y="2398713"/>
          <p14:tracePt t="12801" x="2708275" y="2371725"/>
          <p14:tracePt t="12809" x="2708275" y="2352675"/>
          <p14:tracePt t="12815" x="2698750" y="2325688"/>
          <p14:tracePt t="12823" x="2689225" y="2316163"/>
          <p14:tracePt t="12831" x="2679700" y="2306638"/>
          <p14:tracePt t="12839" x="2679700" y="2279650"/>
          <p14:tracePt t="12855" x="2679700" y="2270125"/>
          <p14:tracePt t="12864" x="2689225" y="2252663"/>
          <p14:tracePt t="12871" x="2689225" y="2243138"/>
          <p14:tracePt t="12882" x="2689225" y="2233613"/>
          <p14:tracePt t="12887" x="2708275" y="2206625"/>
          <p14:tracePt t="12895" x="2716213" y="2197100"/>
          <p14:tracePt t="12903" x="2735263" y="2179638"/>
          <p14:tracePt t="12911" x="2781300" y="2152650"/>
          <p14:tracePt t="12919" x="2798763" y="2143125"/>
          <p14:tracePt t="12928" x="2817813" y="2116138"/>
          <p14:tracePt t="12935" x="2862263" y="2089150"/>
          <p14:tracePt t="12944" x="2908300" y="2079625"/>
          <p14:tracePt t="12951" x="2990850" y="2033588"/>
          <p14:tracePt t="12959" x="3054350" y="2006600"/>
          <p14:tracePt t="12967" x="3090863" y="1997075"/>
          <p14:tracePt t="12975" x="3127375" y="1970088"/>
          <p14:tracePt t="12983" x="3163888" y="1960563"/>
          <p14:tracePt t="12991" x="3190875" y="1960563"/>
          <p14:tracePt t="13000" x="3200400" y="1960563"/>
          <p14:tracePt t="13040" x="3208338" y="1960563"/>
          <p14:tracePt t="13080" x="3236913" y="1960563"/>
          <p14:tracePt t="13088" x="3244850" y="1960563"/>
          <p14:tracePt t="13097" x="3273425" y="1979613"/>
          <p14:tracePt t="13104" x="3290888" y="1997075"/>
          <p14:tracePt t="13112" x="3300413" y="2006600"/>
          <p14:tracePt t="13120" x="3317875" y="2033588"/>
          <p14:tracePt t="13127" x="3327400" y="2060575"/>
          <p14:tracePt t="13135" x="3336925" y="2070100"/>
          <p14:tracePt t="13145" x="3346450" y="2079625"/>
          <p14:tracePt t="13154" x="3346450" y="2089150"/>
          <p14:tracePt t="13168" x="3354388" y="2097088"/>
          <p14:tracePt t="13175" x="3354388" y="2106613"/>
          <p14:tracePt t="13192" x="3354388" y="2116138"/>
          <p14:tracePt t="13793" x="3354388" y="2125663"/>
          <p14:tracePt t="13800" x="3336925" y="2160588"/>
          <p14:tracePt t="13808" x="3300413" y="2225675"/>
          <p14:tracePt t="13817" x="3244850" y="2306638"/>
          <p14:tracePt t="13824" x="3236913" y="2352675"/>
          <p14:tracePt t="13832" x="3181350" y="2416175"/>
          <p14:tracePt t="13839" x="3127375" y="2517775"/>
          <p14:tracePt t="13847" x="3100388" y="2589213"/>
          <p14:tracePt t="13855" x="3063875" y="2671763"/>
          <p14:tracePt t="13864" x="3035300" y="2754313"/>
          <p14:tracePt t="13871" x="2962275" y="2836863"/>
          <p14:tracePt t="13880" x="2908300" y="2917825"/>
          <p14:tracePt t="13897" x="2798763" y="3082925"/>
          <p14:tracePt t="13903" x="2762250" y="3127375"/>
          <p14:tracePt t="13911" x="2698750" y="3219450"/>
          <p14:tracePt t="13919" x="2643188" y="3282950"/>
          <p14:tracePt t="13927" x="2570163" y="3365500"/>
          <p14:tracePt t="13935" x="2525713" y="3411538"/>
          <p14:tracePt t="13943" x="2470150" y="3482975"/>
          <p14:tracePt t="13951" x="2452688" y="3502025"/>
          <p14:tracePt t="13959" x="2425700" y="3548063"/>
          <p14:tracePt t="13967" x="2406650" y="3565525"/>
          <p14:tracePt t="13975" x="2397125" y="3575050"/>
          <p14:tracePt t="13991" x="2389188" y="3592513"/>
          <p14:tracePt t="14007" x="2379663" y="3602038"/>
          <p14:tracePt t="14111" x="2370138" y="3611563"/>
          <p14:tracePt t="14184" x="2360613" y="3621088"/>
          <p14:tracePt t="14192" x="2279650" y="3621088"/>
          <p14:tracePt t="14200" x="2114550" y="3621088"/>
          <p14:tracePt t="14208" x="1895475" y="3621088"/>
          <p14:tracePt t="14216" x="1631950" y="3621088"/>
          <p14:tracePt t="14224" x="1403350" y="3621088"/>
          <p14:tracePt t="14232" x="1203325" y="3621088"/>
          <p14:tracePt t="14239" x="984250" y="3621088"/>
          <p14:tracePt t="14247" x="801688" y="3611563"/>
          <p14:tracePt t="14255" x="674688" y="3602038"/>
          <p14:tracePt t="14265" x="565150" y="3584575"/>
          <p14:tracePt t="14273" x="519113" y="3575050"/>
          <p14:tracePt t="14283" x="492125" y="3556000"/>
          <p14:tracePt t="14299" x="474663" y="3548063"/>
          <p14:tracePt t="14304" x="465138" y="3538538"/>
          <p14:tracePt t="14320" x="455613" y="3529013"/>
          <p14:tracePt t="14327" x="455613" y="3519488"/>
          <p14:tracePt t="14335" x="455613" y="3511550"/>
          <p14:tracePt t="14345" x="455613" y="3502025"/>
          <p14:tracePt t="14369" x="455613" y="3492500"/>
          <p14:tracePt t="14393" x="455613" y="3482975"/>
          <p14:tracePt t="14504" x="465138" y="3475038"/>
          <p14:tracePt t="14512" x="565150" y="3475038"/>
          <p14:tracePt t="14520" x="655638" y="3475038"/>
          <p14:tracePt t="14528" x="747713" y="3475038"/>
          <p14:tracePt t="14537" x="838200" y="3475038"/>
          <p14:tracePt t="14543" x="911225" y="3475038"/>
          <p14:tracePt t="14551" x="974725" y="3475038"/>
          <p14:tracePt t="14559" x="1011238" y="3475038"/>
          <p14:tracePt t="14568" x="1030288" y="3475038"/>
          <p14:tracePt t="14575" x="1047750" y="3475038"/>
          <p14:tracePt t="14696" x="1057275" y="3475038"/>
          <p14:tracePt t="14744" x="1066800" y="3475038"/>
          <p14:tracePt t="14833" x="1066800" y="3465513"/>
          <p14:tracePt t="14848" x="1066800" y="3446463"/>
          <p14:tracePt t="14856" x="1066800" y="3429000"/>
          <p14:tracePt t="14865" x="1066800" y="3419475"/>
          <p14:tracePt t="14873" x="1066800" y="3402013"/>
          <p14:tracePt t="14882" x="1066800" y="3392488"/>
          <p14:tracePt t="14888" x="1066800" y="3382963"/>
          <p14:tracePt t="14904" x="1066800" y="3365500"/>
          <p14:tracePt t="14920" x="1066800" y="3355975"/>
          <p14:tracePt t="15255" x="1066800" y="3382963"/>
          <p14:tracePt t="15271" x="1066800" y="3392488"/>
          <p14:tracePt t="15287" x="1066800" y="3402013"/>
          <p14:tracePt t="15304" x="1076325" y="3429000"/>
          <p14:tracePt t="15571" x="1084263" y="3438525"/>
          <p14:tracePt t="15639" x="1093788" y="3438525"/>
          <p14:tracePt t="15657" x="1093788" y="3429000"/>
          <p14:tracePt t="15665" x="1103313" y="3411538"/>
          <p14:tracePt t="15673" x="1130300" y="3382963"/>
          <p14:tracePt t="15681" x="1166813" y="3375025"/>
          <p14:tracePt t="15689" x="1203325" y="3365500"/>
          <p14:tracePt t="15699" x="1285875" y="3338513"/>
          <p14:tracePt t="15704" x="1312863" y="3328988"/>
          <p14:tracePt t="15712" x="1330325" y="3328988"/>
          <p14:tracePt t="15719" x="1358900" y="3328988"/>
          <p14:tracePt t="15727" x="1366838" y="3328988"/>
          <p14:tracePt t="15898" x="1403350" y="3319463"/>
          <p14:tracePt t="15904" x="1412875" y="3309938"/>
          <p14:tracePt t="15913" x="1449388" y="3292475"/>
          <p14:tracePt t="15935" x="1439863" y="3302000"/>
          <p14:tracePt t="15943" x="1395413" y="3346450"/>
          <p14:tracePt t="15951" x="1385888" y="3355975"/>
          <p14:tracePt t="15960" x="1349375" y="3392488"/>
          <p14:tracePt t="16111" x="1349375" y="3402013"/>
          <p14:tracePt t="16119" x="1358900" y="3411538"/>
          <p14:tracePt t="16127" x="1431925" y="3438525"/>
          <p14:tracePt t="16135" x="1522413" y="3438525"/>
          <p14:tracePt t="16143" x="1595438" y="3446463"/>
          <p14:tracePt t="16151" x="1677988" y="3465513"/>
          <p14:tracePt t="16159" x="1731963" y="3475038"/>
          <p14:tracePt t="16167" x="1787525" y="3475038"/>
          <p14:tracePt t="16175" x="1851025" y="3502025"/>
          <p14:tracePt t="16183" x="1895475" y="3502025"/>
          <p14:tracePt t="16191" x="1914525" y="3511550"/>
          <p14:tracePt t="16199" x="1924050" y="3511550"/>
          <p14:tracePt t="16207" x="1931988" y="3511550"/>
          <p14:tracePt t="16265" x="1941513" y="3511550"/>
          <p14:tracePt t="16273" x="1951038" y="3511550"/>
          <p14:tracePt t="16289" x="1968500" y="3511550"/>
          <p14:tracePt t="16295" x="1978025" y="3511550"/>
          <p14:tracePt t="16319" x="1987550" y="3502025"/>
          <p14:tracePt t="16448" x="1987550" y="3492500"/>
          <p14:tracePt t="16455" x="1987550" y="3475038"/>
          <p14:tracePt t="16463" x="1987550" y="3465513"/>
          <p14:tracePt t="16471" x="1997075" y="3446463"/>
          <p14:tracePt t="16480" x="2005013" y="3419475"/>
          <p14:tracePt t="16487" x="2024063" y="3402013"/>
          <p14:tracePt t="16496" x="2041525" y="3375025"/>
          <p14:tracePt t="16503" x="2041525" y="3355975"/>
          <p14:tracePt t="16511" x="2051050" y="3319463"/>
          <p14:tracePt t="16519" x="2070100" y="3302000"/>
          <p14:tracePt t="16527" x="2078038" y="3273425"/>
          <p14:tracePt t="16535" x="2078038" y="3265488"/>
          <p14:tracePt t="16543" x="2087563" y="3255963"/>
          <p14:tracePt t="16552" x="2087563" y="3236913"/>
          <p14:tracePt t="16921" x="2097088" y="3219450"/>
          <p14:tracePt t="16929" x="2114550" y="3200400"/>
          <p14:tracePt t="16936" x="2124075" y="3182938"/>
          <p14:tracePt t="16943" x="2133600" y="3173413"/>
          <p14:tracePt t="16951" x="2143125" y="3146425"/>
          <p14:tracePt t="16959" x="2160588" y="3127375"/>
          <p14:tracePt t="16967" x="2170113" y="3109913"/>
          <p14:tracePt t="16975" x="2170113" y="3100388"/>
          <p14:tracePt t="16983" x="2179638" y="3082925"/>
          <p14:tracePt t="16991" x="2187575" y="3054350"/>
          <p14:tracePt t="16999" x="2187575" y="3046413"/>
          <p14:tracePt t="17007" x="2206625" y="3017838"/>
          <p14:tracePt t="17015" x="2214563" y="3000375"/>
          <p14:tracePt t="17023" x="2214563" y="2990850"/>
          <p14:tracePt t="17031" x="2214563" y="2963863"/>
          <p14:tracePt t="17039" x="2214563" y="2946400"/>
          <p14:tracePt t="17047" x="2214563" y="2927350"/>
          <p14:tracePt t="17055" x="2214563" y="2917825"/>
          <p14:tracePt t="17063" x="2224088" y="2900363"/>
          <p14:tracePt t="17081" x="2224088" y="2881313"/>
          <p14:tracePt t="17087" x="2224088" y="2873375"/>
          <p14:tracePt t="17103" x="2224088" y="2863850"/>
          <p14:tracePt t="17111" x="2224088" y="2844800"/>
          <p14:tracePt t="17119" x="2224088" y="2836863"/>
          <p14:tracePt t="17127" x="2224088" y="2817813"/>
          <p14:tracePt t="17135" x="2224088" y="2790825"/>
          <p14:tracePt t="17143" x="2224088" y="2771775"/>
          <p14:tracePt t="17151" x="2233613" y="2735263"/>
          <p14:tracePt t="17160" x="2233613" y="2727325"/>
          <p14:tracePt t="17168" x="2233613" y="2690813"/>
          <p14:tracePt t="17176" x="2233613" y="2662238"/>
          <p14:tracePt t="17184" x="2270125" y="2625725"/>
          <p14:tracePt t="17192" x="2270125" y="2598738"/>
          <p14:tracePt t="17200" x="2270125" y="2581275"/>
          <p14:tracePt t="17208" x="2270125" y="2535238"/>
          <p14:tracePt t="17218" x="2270125" y="2508250"/>
          <p14:tracePt t="17224" x="2279650" y="2489200"/>
          <p14:tracePt t="17232" x="2279650" y="2481263"/>
          <p14:tracePt t="17240" x="2279650" y="2452688"/>
          <p14:tracePt t="17256" x="2279650" y="2425700"/>
          <p14:tracePt t="17265" x="2287588" y="2416175"/>
          <p14:tracePt t="17282" x="2287588" y="2398713"/>
          <p14:tracePt t="17288" x="2287588" y="2379663"/>
          <p14:tracePt t="17503" x="2279650" y="2425700"/>
          <p14:tracePt t="17511" x="2260600" y="2489200"/>
          <p14:tracePt t="17519" x="2243138" y="2554288"/>
          <p14:tracePt t="17527" x="2243138" y="2608263"/>
          <p14:tracePt t="17536" x="2233613" y="2681288"/>
          <p14:tracePt t="17543" x="2233613" y="2727325"/>
          <p14:tracePt t="17552" x="2224088" y="2781300"/>
          <p14:tracePt t="17559" x="2224088" y="2808288"/>
          <p14:tracePt t="17568" x="2224088" y="2836863"/>
          <p14:tracePt t="17575" x="2224088" y="2863850"/>
          <p14:tracePt t="17583" x="2224088" y="2873375"/>
          <p14:tracePt t="17591" x="2214563" y="2881313"/>
          <p14:tracePt t="17743" x="2206625" y="2900363"/>
          <p14:tracePt t="17751" x="2206625" y="2917825"/>
          <p14:tracePt t="17759" x="2206625" y="2954338"/>
          <p14:tracePt t="17767" x="2206625" y="2973388"/>
          <p14:tracePt t="17775" x="2206625" y="3009900"/>
          <p14:tracePt t="17783" x="2206625" y="3046413"/>
          <p14:tracePt t="17791" x="2206625" y="3063875"/>
          <p14:tracePt t="17799" x="2206625" y="3073400"/>
          <p14:tracePt t="17807" x="2206625" y="3090863"/>
          <p14:tracePt t="17984" x="2206625" y="3100388"/>
          <p14:tracePt t="17992" x="2206625" y="3109913"/>
          <p14:tracePt t="18000" x="2206625" y="3155950"/>
          <p14:tracePt t="18008" x="2206625" y="3163888"/>
          <p14:tracePt t="18016" x="2214563" y="3192463"/>
          <p14:tracePt t="18024" x="2224088" y="3209925"/>
          <p14:tracePt t="18033" x="2260600" y="3265488"/>
          <p14:tracePt t="18040" x="2270125" y="3302000"/>
          <p14:tracePt t="18048" x="2287588" y="3319463"/>
          <p14:tracePt t="18055" x="2316163" y="3346450"/>
          <p14:tracePt t="18064" x="2343150" y="3355975"/>
          <p14:tracePt t="18072" x="2352675" y="3365500"/>
          <p14:tracePt t="18081" x="2360613" y="3365500"/>
          <p14:tracePt t="18311" x="2306638" y="3375025"/>
          <p14:tracePt t="18319" x="2206625" y="3402013"/>
          <p14:tracePt t="18327" x="2060575" y="3419475"/>
          <p14:tracePt t="18335" x="1951038" y="3419475"/>
          <p14:tracePt t="18343" x="1860550" y="3419475"/>
          <p14:tracePt t="18353" x="1768475" y="3419475"/>
          <p14:tracePt t="18359" x="1741488" y="3419475"/>
          <p14:tracePt t="18367" x="1685925" y="3419475"/>
          <p14:tracePt t="18375" x="1668463" y="3419475"/>
          <p14:tracePt t="18384" x="1658938" y="3419475"/>
          <p14:tracePt t="18391" x="1649413" y="3411538"/>
          <p14:tracePt t="18447" x="1649413" y="3402013"/>
          <p14:tracePt t="18463" x="1641475" y="3382963"/>
          <p14:tracePt t="18495" x="1641475" y="3375025"/>
          <p14:tracePt t="18543" x="1641475" y="3365500"/>
          <p14:tracePt t="18559" x="1641475" y="3346450"/>
          <p14:tracePt t="18567" x="1641475" y="3338513"/>
          <p14:tracePt t="18575" x="1641475" y="3328988"/>
          <p14:tracePt t="18586" x="1641475" y="3319463"/>
          <p14:tracePt t="18593" x="1641475" y="3309938"/>
          <p14:tracePt t="18601" x="1631950" y="3302000"/>
          <p14:tracePt t="18911" x="1631950" y="3319463"/>
          <p14:tracePt t="18919" x="1631950" y="3328988"/>
          <p14:tracePt t="18929" x="1631950" y="3338513"/>
          <p14:tracePt t="18935" x="1631950" y="3365500"/>
          <p14:tracePt t="18943" x="1631950" y="3375025"/>
          <p14:tracePt t="18959" x="1649413" y="3392488"/>
          <p14:tracePt t="18967" x="1668463" y="3392488"/>
          <p14:tracePt t="18975" x="1714500" y="3419475"/>
          <p14:tracePt t="18983" x="1741488" y="3419475"/>
          <p14:tracePt t="18991" x="1758950" y="3419475"/>
          <p14:tracePt t="18999" x="1795463" y="3419475"/>
          <p14:tracePt t="19016" x="1804988" y="3419475"/>
          <p14:tracePt t="19151" x="1851025" y="3419475"/>
          <p14:tracePt t="19159" x="1931988" y="3419475"/>
          <p14:tracePt t="19167" x="1987550" y="3419475"/>
          <p14:tracePt t="19175" x="2041525" y="3419475"/>
          <p14:tracePt t="19184" x="2078038" y="3419475"/>
          <p14:tracePt t="19192" x="2114550" y="3419475"/>
          <p14:tracePt t="19207" x="2133600" y="3419475"/>
          <p14:tracePt t="19415" x="2143125" y="3419475"/>
          <p14:tracePt t="19423" x="2114550" y="3411538"/>
          <p14:tracePt t="19431" x="2087563" y="3411538"/>
          <p14:tracePt t="19439" x="2060575" y="3402013"/>
          <p14:tracePt t="19447" x="2014538" y="3402013"/>
          <p14:tracePt t="19455" x="1978025" y="3402013"/>
          <p14:tracePt t="19463" x="1960563" y="3382963"/>
          <p14:tracePt t="19471" x="1931988" y="3375025"/>
          <p14:tracePt t="19480" x="1914525" y="3365500"/>
          <p14:tracePt t="19503" x="1914525" y="3355975"/>
          <p14:tracePt t="19519" x="1905000" y="3346450"/>
          <p14:tracePt t="19543" x="1887538" y="3328988"/>
          <p14:tracePt t="19695" x="1887538" y="3319463"/>
          <p14:tracePt t="19721" x="1887538" y="3302000"/>
          <p14:tracePt t="19729" x="1878013" y="3292475"/>
          <p14:tracePt t="19753" x="1868488" y="3282950"/>
          <p14:tracePt t="19767" x="1860550" y="3265488"/>
          <p14:tracePt t="19775" x="1841500" y="3246438"/>
          <p14:tracePt t="19783" x="1831975" y="3236913"/>
          <p14:tracePt t="19791" x="1824038" y="3228975"/>
          <p14:tracePt t="19799" x="1814513" y="3219450"/>
          <p14:tracePt t="19807" x="1804988" y="3200400"/>
          <p14:tracePt t="19823" x="1795463" y="3192463"/>
          <p14:tracePt t="19975" x="1787525" y="3192463"/>
          <p14:tracePt t="19984" x="1787525" y="3200400"/>
          <p14:tracePt t="19999" x="1787525" y="3209925"/>
          <p14:tracePt t="20007" x="1787525" y="3219450"/>
          <p14:tracePt t="20023" x="1787525" y="3246438"/>
          <p14:tracePt t="20039" x="1795463" y="3255963"/>
          <p14:tracePt t="20072" x="1795463" y="3273425"/>
          <p14:tracePt t="20080" x="1804988" y="3282950"/>
          <p14:tracePt t="20096" x="1814513" y="3292475"/>
          <p14:tracePt t="20272" x="1814513" y="3302000"/>
          <p14:tracePt t="20288" x="1814513" y="3319463"/>
          <p14:tracePt t="20423" x="1814513" y="3328988"/>
          <p14:tracePt t="20431" x="1814513" y="3338513"/>
          <p14:tracePt t="20447" x="1814513" y="3355975"/>
          <p14:tracePt t="20455" x="1814513" y="3365500"/>
          <p14:tracePt t="20471" x="1804988" y="3382963"/>
          <p14:tracePt t="20479" x="1804988" y="3392488"/>
          <p14:tracePt t="20503" x="1795463" y="3402013"/>
          <p14:tracePt t="20903" x="1795463" y="3411538"/>
          <p14:tracePt t="21039" x="1804988" y="3411538"/>
          <p14:tracePt t="21343" x="1831975" y="3411538"/>
          <p14:tracePt t="21351" x="1905000" y="3411538"/>
          <p14:tracePt t="21359" x="1978025" y="3392488"/>
          <p14:tracePt t="21367" x="2051050" y="3392488"/>
          <p14:tracePt t="21375" x="2097088" y="3382963"/>
          <p14:tracePt t="21383" x="2151063" y="3382963"/>
          <p14:tracePt t="21391" x="2197100" y="3365500"/>
          <p14:tracePt t="21399" x="2214563" y="3355975"/>
          <p14:tracePt t="21407" x="2243138" y="3355975"/>
          <p14:tracePt t="21415" x="2279650" y="3346450"/>
          <p14:tracePt t="21423" x="2287588" y="3346450"/>
          <p14:tracePt t="21633" x="2287588" y="3338513"/>
          <p14:tracePt t="21649" x="2297113" y="3328988"/>
          <p14:tracePt t="21656" x="2316163" y="3309938"/>
          <p14:tracePt t="21663" x="2333625" y="3302000"/>
          <p14:tracePt t="21671" x="2370138" y="3292475"/>
          <p14:tracePt t="21679" x="2370138" y="3282950"/>
          <p14:tracePt t="21687" x="2379663" y="3282950"/>
          <p14:tracePt t="21697" x="2397125" y="3265488"/>
          <p14:tracePt t="21703" x="2416175" y="3265488"/>
          <p14:tracePt t="21712" x="2433638" y="3265488"/>
          <p14:tracePt t="21719" x="2479675" y="3265488"/>
          <p14:tracePt t="21727" x="2506663" y="3255963"/>
          <p14:tracePt t="21737" x="2543175" y="3255963"/>
          <p14:tracePt t="21746" x="2562225" y="3255963"/>
          <p14:tracePt t="21753" x="2579688" y="3255963"/>
          <p14:tracePt t="21799" x="2598738" y="3255963"/>
          <p14:tracePt t="21855" x="2606675" y="3255963"/>
          <p14:tracePt t="21863" x="2625725" y="3255963"/>
          <p14:tracePt t="21871" x="2662238" y="3255963"/>
          <p14:tracePt t="21879" x="2716213" y="3255963"/>
          <p14:tracePt t="21887" x="2781300" y="3273425"/>
          <p14:tracePt t="21897" x="2817813" y="3273425"/>
          <p14:tracePt t="21903" x="2862263" y="3273425"/>
          <p14:tracePt t="21911" x="2889250" y="3282950"/>
          <p14:tracePt t="21919" x="2917825" y="3282950"/>
          <p14:tracePt t="21928" x="2935288" y="3292475"/>
          <p14:tracePt t="21935" x="2954338" y="3292475"/>
          <p14:tracePt t="21944" x="2962275" y="3292475"/>
          <p14:tracePt t="23232" x="2935288" y="3292475"/>
          <p14:tracePt t="23240" x="2889250" y="3292475"/>
          <p14:tracePt t="23248" x="2825750" y="3292475"/>
          <p14:tracePt t="23257" x="2808288" y="3292475"/>
          <p14:tracePt t="23265" x="2771775" y="3292475"/>
          <p14:tracePt t="23274" x="2725738" y="3309938"/>
          <p14:tracePt t="23282" x="2671763" y="3319463"/>
          <p14:tracePt t="23292" x="2616200" y="3355975"/>
          <p14:tracePt t="23298" x="2525713" y="3402013"/>
          <p14:tracePt t="23305" x="2443163" y="3438525"/>
          <p14:tracePt t="23312" x="2379663" y="3465513"/>
          <p14:tracePt t="23320" x="2324100" y="3475038"/>
          <p14:tracePt t="23331" x="2260600" y="3519488"/>
          <p14:tracePt t="23338" x="2214563" y="3529013"/>
          <p14:tracePt t="23345" x="2197100" y="3538538"/>
          <p14:tracePt t="23352" x="2170113" y="3538538"/>
          <p14:tracePt t="23359" x="2160588" y="3538538"/>
          <p14:tracePt t="23367" x="2133600" y="3556000"/>
          <p14:tracePt t="23375" x="2114550" y="3556000"/>
          <p14:tracePt t="23383" x="2060575" y="3565525"/>
          <p14:tracePt t="23391" x="1997075" y="3575050"/>
          <p14:tracePt t="23399" x="1924050" y="3592513"/>
          <p14:tracePt t="23407" x="1831975" y="3592513"/>
          <p14:tracePt t="23415" x="1714500" y="3621088"/>
          <p14:tracePt t="23423" x="1604963" y="3629025"/>
          <p14:tracePt t="23431" x="1495425" y="3648075"/>
          <p14:tracePt t="23439" x="1395413" y="3657600"/>
          <p14:tracePt t="23447" x="1303338" y="3684588"/>
          <p14:tracePt t="23455" x="1249363" y="3684588"/>
          <p14:tracePt t="23464" x="1203325" y="3694113"/>
          <p14:tracePt t="23471" x="1193800" y="3694113"/>
          <p14:tracePt t="23570" x="1157288" y="3702050"/>
          <p14:tracePt t="23576" x="1130300" y="3721100"/>
          <p14:tracePt t="23584" x="1076325" y="3738563"/>
          <p14:tracePt t="23592" x="1011238" y="3775075"/>
          <p14:tracePt t="23601" x="947738" y="3821113"/>
          <p14:tracePt t="23608" x="884238" y="3840163"/>
          <p14:tracePt t="23616" x="847725" y="3875088"/>
          <p14:tracePt t="23624" x="801688" y="3894138"/>
          <p14:tracePt t="23633" x="784225" y="3911600"/>
          <p14:tracePt t="24128" x="784225" y="3903663"/>
          <p14:tracePt t="24137" x="784225" y="3884613"/>
          <p14:tracePt t="24143" x="793750" y="3867150"/>
          <p14:tracePt t="24151" x="838200" y="3848100"/>
          <p14:tracePt t="24159" x="903288" y="3811588"/>
          <p14:tracePt t="24167" x="947738" y="3784600"/>
          <p14:tracePt t="24175" x="1047750" y="3748088"/>
          <p14:tracePt t="24183" x="1120775" y="3730625"/>
          <p14:tracePt t="24191" x="1258888" y="3684588"/>
          <p14:tracePt t="24199" x="1330325" y="3675063"/>
          <p14:tracePt t="24207" x="1412875" y="3665538"/>
          <p14:tracePt t="24215" x="1485900" y="3648075"/>
          <p14:tracePt t="24223" x="1522413" y="3648075"/>
          <p14:tracePt t="24231" x="1558925" y="3648075"/>
          <p14:tracePt t="24239" x="1576388" y="3648075"/>
          <p14:tracePt t="24312" x="1595438" y="3648075"/>
          <p14:tracePt t="24321" x="1604963" y="3648075"/>
          <p14:tracePt t="24329" x="1622425" y="3648075"/>
          <p14:tracePt t="24337" x="1649413" y="3648075"/>
          <p14:tracePt t="24347" x="1668463" y="3648075"/>
          <p14:tracePt t="24352" x="1685925" y="3665538"/>
          <p14:tracePt t="24359" x="1722438" y="3675063"/>
          <p14:tracePt t="24375" x="1741488" y="3675063"/>
          <p14:tracePt t="24553" x="1741488" y="3684588"/>
          <p14:tracePt t="24623" x="1741488" y="3702050"/>
          <p14:tracePt t="24632" x="1741488" y="3711575"/>
          <p14:tracePt t="24640" x="1741488" y="3721100"/>
          <p14:tracePt t="24648" x="1741488" y="3738563"/>
          <p14:tracePt t="24655" x="1741488" y="3748088"/>
          <p14:tracePt t="24664" x="1741488" y="3757613"/>
          <p14:tracePt t="24687" x="1731963" y="3767138"/>
          <p14:tracePt t="24696" x="1731963" y="3784600"/>
          <p14:tracePt t="24703" x="1731963" y="3794125"/>
          <p14:tracePt t="24719" x="1731963" y="3803650"/>
          <p14:tracePt t="24727" x="1731963" y="3811588"/>
          <p14:tracePt t="24735" x="1714500" y="3830638"/>
          <p14:tracePt t="24786" x="1714500" y="3840163"/>
          <p14:tracePt t="24809" x="1714500" y="3848100"/>
          <p14:tracePt t="25024" x="1714500" y="3840163"/>
          <p14:tracePt t="25032" x="1704975" y="3821113"/>
          <p14:tracePt t="25039" x="1695450" y="3784600"/>
          <p14:tracePt t="25047" x="1695450" y="3738563"/>
          <p14:tracePt t="25055" x="1695450" y="3702050"/>
          <p14:tracePt t="25063" x="1677988" y="3665538"/>
          <p14:tracePt t="25071" x="1677988" y="3638550"/>
          <p14:tracePt t="25080" x="1677988" y="3602038"/>
          <p14:tracePt t="25087" x="1658938" y="3584575"/>
          <p14:tracePt t="25096" x="1658938" y="3548063"/>
          <p14:tracePt t="25103" x="1649413" y="3529013"/>
          <p14:tracePt t="25119" x="1641475" y="3502025"/>
          <p14:tracePt t="25127" x="1641475" y="3492500"/>
          <p14:tracePt t="25136" x="1641475" y="3482975"/>
          <p14:tracePt t="25143" x="1641475" y="3465513"/>
          <p14:tracePt t="25159" x="1641475" y="3455988"/>
          <p14:tracePt t="25167" x="1631950" y="3438525"/>
          <p14:tracePt t="25175" x="1631950" y="3429000"/>
          <p14:tracePt t="25183" x="1631950" y="3419475"/>
          <p14:tracePt t="25194" x="1631950" y="3411538"/>
          <p14:tracePt t="25202" x="1631950" y="3382963"/>
          <p14:tracePt t="25209" x="1612900" y="3365500"/>
          <p14:tracePt t="25225" x="1612900" y="3338513"/>
          <p14:tracePt t="25232" x="1612900" y="3319463"/>
          <p14:tracePt t="25239" x="1604963" y="3282950"/>
          <p14:tracePt t="25247" x="1604963" y="3265488"/>
          <p14:tracePt t="25255" x="1595438" y="3228975"/>
          <p14:tracePt t="25263" x="1595438" y="3219450"/>
          <p14:tracePt t="25271" x="1585913" y="3192463"/>
          <p14:tracePt t="25279" x="1585913" y="3173413"/>
          <p14:tracePt t="25287" x="1568450" y="3146425"/>
          <p14:tracePt t="25296" x="1568450" y="3136900"/>
          <p14:tracePt t="25303" x="1558925" y="3119438"/>
          <p14:tracePt t="25312" x="1558925" y="3100388"/>
          <p14:tracePt t="25319" x="1558925" y="3090863"/>
          <p14:tracePt t="25327" x="1549400" y="3082925"/>
          <p14:tracePt t="25335" x="1549400" y="3063875"/>
          <p14:tracePt t="25343" x="1549400" y="3054350"/>
          <p14:tracePt t="25351" x="1541463" y="3046413"/>
          <p14:tracePt t="25359" x="1541463" y="3036888"/>
          <p14:tracePt t="25367" x="1522413" y="3017838"/>
          <p14:tracePt t="25375" x="1522413" y="3009900"/>
          <p14:tracePt t="25384" x="1522413" y="2990850"/>
          <p14:tracePt t="25391" x="1512888" y="2990850"/>
          <p14:tracePt t="25401" x="1512888" y="2982913"/>
          <p14:tracePt t="25408" x="1512888" y="2973388"/>
          <p14:tracePt t="25417" x="1512888" y="2963863"/>
          <p14:tracePt t="25424" x="1512888" y="2954338"/>
          <p14:tracePt t="25432" x="1512888" y="2936875"/>
          <p14:tracePt t="25440" x="1512888" y="2927350"/>
          <p14:tracePt t="25456" x="1512888" y="2917825"/>
          <p14:tracePt t="25463" x="1504950" y="2890838"/>
          <p14:tracePt t="25471" x="1504950" y="2873375"/>
          <p14:tracePt t="25480" x="1476375" y="2854325"/>
          <p14:tracePt t="25487" x="1476375" y="2836863"/>
          <p14:tracePt t="25496" x="1476375" y="2827338"/>
          <p14:tracePt t="25503" x="1468438" y="2800350"/>
          <p14:tracePt t="25512" x="1468438" y="2790825"/>
          <p14:tracePt t="25519" x="1468438" y="2781300"/>
          <p14:tracePt t="25527" x="1468438" y="2771775"/>
          <p14:tracePt t="25535" x="1458913" y="2763838"/>
          <p14:tracePt t="25543" x="1458913" y="2754313"/>
          <p14:tracePt t="25552" x="1458913" y="2744788"/>
          <p14:tracePt t="25561" x="1439863" y="2727325"/>
          <p14:tracePt t="25571" x="1439863" y="2717800"/>
          <p14:tracePt t="25577" x="1439863" y="2708275"/>
          <p14:tracePt t="25590" x="1439863" y="2698750"/>
          <p14:tracePt t="25593" x="1431925" y="2662238"/>
          <p14:tracePt t="25608" x="1431925" y="2654300"/>
          <p14:tracePt t="25616" x="1431925" y="2644775"/>
          <p14:tracePt t="25623" x="1422400" y="2635250"/>
          <p14:tracePt t="25881" x="1395413" y="2617788"/>
          <p14:tracePt t="25892" x="1395413" y="2598738"/>
          <p14:tracePt t="25898" x="1385888" y="2571750"/>
          <p14:tracePt t="25914" x="1385888" y="2535238"/>
          <p14:tracePt t="25920" x="1376363" y="2535238"/>
          <p14:tracePt t="25929" x="1376363" y="2525713"/>
          <p14:tracePt t="25936" x="1376363" y="2517775"/>
          <p14:tracePt t="25944" x="1376363" y="2508250"/>
          <p14:tracePt t="26290" x="1376363" y="2535238"/>
          <p14:tracePt t="26295" x="1376363" y="2554288"/>
          <p14:tracePt t="26303" x="1412875" y="2598738"/>
          <p14:tracePt t="26312" x="1439863" y="2617788"/>
          <p14:tracePt t="26319" x="1485900" y="2654300"/>
          <p14:tracePt t="26327" x="1531938" y="2671763"/>
          <p14:tracePt t="26335" x="1576388" y="2708275"/>
          <p14:tracePt t="26343" x="1622425" y="2717800"/>
          <p14:tracePt t="26351" x="1668463" y="2717800"/>
          <p14:tracePt t="26359" x="1668463" y="2727325"/>
          <p14:tracePt t="26367" x="1677988" y="2727325"/>
          <p14:tracePt t="26407" x="1695450" y="2727325"/>
          <p14:tracePt t="26440" x="1704975" y="2727325"/>
          <p14:tracePt t="26455" x="1722438" y="2708275"/>
          <p14:tracePt t="26471" x="1731963" y="2690813"/>
          <p14:tracePt t="26479" x="1741488" y="2681288"/>
          <p14:tracePt t="26487" x="1758950" y="2671763"/>
          <p14:tracePt t="26511" x="1768475" y="2662238"/>
          <p14:tracePt t="26519" x="1787525" y="2644775"/>
          <p14:tracePt t="26536" x="1795463" y="2635250"/>
          <p14:tracePt t="26544" x="1804988" y="2608263"/>
          <p14:tracePt t="26553" x="1814513" y="2598738"/>
          <p14:tracePt t="26560" x="1831975" y="2571750"/>
          <p14:tracePt t="26576" x="1831975" y="2562225"/>
          <p14:tracePt t="26587" x="1841500" y="2544763"/>
          <p14:tracePt t="26599" x="1851025" y="2535238"/>
          <p14:tracePt t="26607" x="1851025" y="2525713"/>
          <p14:tracePt t="26615" x="1851025" y="2508250"/>
          <p14:tracePt t="26623" x="1851025" y="2498725"/>
          <p14:tracePt t="26631" x="1851025" y="2489200"/>
          <p14:tracePt t="26647" x="1860550" y="2489200"/>
          <p14:tracePt t="26689" x="1860550" y="2471738"/>
          <p14:tracePt t="26969" x="1860550" y="2489200"/>
          <p14:tracePt t="26985" x="1860550" y="2508250"/>
          <p14:tracePt t="26994" x="1824038" y="2544763"/>
          <p14:tracePt t="27009" x="1814513" y="2554288"/>
          <p14:tracePt t="27016" x="1814513" y="2562225"/>
          <p14:tracePt t="27024" x="1804988" y="2571750"/>
          <p14:tracePt t="27305" x="1804988" y="2589213"/>
          <p14:tracePt t="27314" x="1778000" y="2617788"/>
          <p14:tracePt t="27321" x="1758950" y="2635250"/>
          <p14:tracePt t="27330" x="1741488" y="2662238"/>
          <p14:tracePt t="27338" x="1695450" y="2708275"/>
          <p14:tracePt t="27346" x="1658938" y="2727325"/>
          <p14:tracePt t="27352" x="1631950" y="2754313"/>
          <p14:tracePt t="27360" x="1612900" y="2771775"/>
          <p14:tracePt t="27368" x="1576388" y="2771775"/>
          <p14:tracePt t="27376" x="1576388" y="2781300"/>
          <p14:tracePt t="27384" x="1568450" y="2781300"/>
          <p14:tracePt t="27527" x="1549400" y="2781300"/>
          <p14:tracePt t="27535" x="1531938" y="2781300"/>
          <p14:tracePt t="27543" x="1476375" y="2763838"/>
          <p14:tracePt t="27551" x="1431925" y="2735263"/>
          <p14:tracePt t="27559" x="1366838" y="2717800"/>
          <p14:tracePt t="27567" x="1358900" y="2708275"/>
          <p14:tracePt t="27575" x="1303338" y="2681288"/>
          <p14:tracePt t="27583" x="1303338" y="2671763"/>
          <p14:tracePt t="27591" x="1258888" y="2654300"/>
          <p14:tracePt t="27599" x="1230313" y="2625725"/>
          <p14:tracePt t="27607" x="1212850" y="2617788"/>
          <p14:tracePt t="27615" x="1203325" y="2608263"/>
          <p14:tracePt t="27623" x="1193800" y="2608263"/>
          <p14:tracePt t="27631" x="1185863" y="2589213"/>
          <p14:tracePt t="27639" x="1176338" y="2581275"/>
          <p14:tracePt t="27647" x="1176338" y="2571750"/>
          <p14:tracePt t="27663" x="1166813" y="2554288"/>
          <p14:tracePt t="27671" x="1166813" y="2544763"/>
          <p14:tracePt t="27679" x="1166813" y="2535238"/>
          <p14:tracePt t="27948" x="1166813" y="2525713"/>
          <p14:tracePt t="27959" x="1166813" y="2508250"/>
          <p14:tracePt t="27967" x="1185863" y="2498725"/>
          <p14:tracePt t="27983" x="1203325" y="2471738"/>
          <p14:tracePt t="27991" x="1222375" y="2452688"/>
          <p14:tracePt t="27999" x="1239838" y="2444750"/>
          <p14:tracePt t="28007" x="1258888" y="2416175"/>
          <p14:tracePt t="28015" x="1276350" y="2398713"/>
          <p14:tracePt t="28023" x="1285875" y="2389188"/>
          <p14:tracePt t="28031" x="1293813" y="2362200"/>
          <p14:tracePt t="28047" x="1303338" y="2352675"/>
          <p14:tracePt t="28063" x="1312863" y="2343150"/>
          <p14:tracePt t="28255" x="1312863" y="2352675"/>
          <p14:tracePt t="28263" x="1312863" y="2379663"/>
          <p14:tracePt t="28272" x="1312863" y="2408238"/>
          <p14:tracePt t="28280" x="1312863" y="2452688"/>
          <p14:tracePt t="28287" x="1312863" y="2489200"/>
          <p14:tracePt t="28297" x="1312863" y="2525713"/>
          <p14:tracePt t="28304" x="1322388" y="2562225"/>
          <p14:tracePt t="28313" x="1349375" y="2625725"/>
          <p14:tracePt t="28320" x="1366838" y="2644775"/>
          <p14:tracePt t="28328" x="1376363" y="2671763"/>
          <p14:tracePt t="28335" x="1385888" y="2690813"/>
          <p14:tracePt t="28344" x="1412875" y="2717800"/>
          <p14:tracePt t="28351" x="1422400" y="2727325"/>
          <p14:tracePt t="28392" x="1431925" y="2727325"/>
          <p14:tracePt t="28415" x="1458913" y="2708275"/>
          <p14:tracePt t="28423" x="1495425" y="2681288"/>
          <p14:tracePt t="28432" x="1512888" y="2662238"/>
          <p14:tracePt t="28440" x="1541463" y="2625725"/>
          <p14:tracePt t="28448" x="1585913" y="2589213"/>
          <p14:tracePt t="28456" x="1622425" y="2562225"/>
          <p14:tracePt t="28465" x="1649413" y="2544763"/>
          <p14:tracePt t="28472" x="1695450" y="2508250"/>
          <p14:tracePt t="28479" x="1722438" y="2498725"/>
          <p14:tracePt t="28487" x="1758950" y="2489200"/>
          <p14:tracePt t="28496" x="1778000" y="2452688"/>
          <p14:tracePt t="28513" x="1787525" y="2452688"/>
          <p14:tracePt t="28529" x="1795463" y="2444750"/>
          <p14:tracePt t="28729" x="1804988" y="2444750"/>
          <p14:tracePt t="28737" x="1804988" y="2471738"/>
          <p14:tracePt t="28746" x="1804988" y="2508250"/>
          <p14:tracePt t="28753" x="1795463" y="2554288"/>
          <p14:tracePt t="28761" x="1778000" y="2625725"/>
          <p14:tracePt t="28769" x="1751013" y="2708275"/>
          <p14:tracePt t="28777" x="1731963" y="2763838"/>
          <p14:tracePt t="28785" x="1695450" y="2844800"/>
          <p14:tracePt t="28794" x="1658938" y="2927350"/>
          <p14:tracePt t="28802" x="1612900" y="2990850"/>
          <p14:tracePt t="28808" x="1604963" y="3036888"/>
          <p14:tracePt t="28816" x="1568450" y="3100388"/>
          <p14:tracePt t="28823" x="1568450" y="3119438"/>
          <p14:tracePt t="28832" x="1549400" y="3146425"/>
          <p14:tracePt t="28931" x="1549400" y="3163888"/>
          <p14:tracePt t="28937" x="1531938" y="3182938"/>
          <p14:tracePt t="28953" x="1522413" y="3192463"/>
          <p14:tracePt t="28961" x="1512888" y="3200400"/>
          <p14:tracePt t="28975" x="1512888" y="3209925"/>
          <p14:tracePt t="28983" x="1504950" y="3219450"/>
          <p14:tracePt t="29231" x="1504950" y="3228975"/>
          <p14:tracePt t="29239" x="1504950" y="3246438"/>
          <p14:tracePt t="29247" x="1504950" y="3265488"/>
          <p14:tracePt t="29255" x="1504950" y="3292475"/>
          <p14:tracePt t="29263" x="1504950" y="3309938"/>
          <p14:tracePt t="29271" x="1504950" y="3355975"/>
          <p14:tracePt t="29287" x="1504950" y="3375025"/>
          <p14:tracePt t="29296" x="1531938" y="3411538"/>
          <p14:tracePt t="29303" x="1541463" y="3419475"/>
          <p14:tracePt t="29313" x="1568450" y="3419475"/>
          <p14:tracePt t="29319" x="1585913" y="3429000"/>
          <p14:tracePt t="29327" x="1622425" y="3446463"/>
          <p14:tracePt t="29351" x="1631950" y="3446463"/>
          <p14:tracePt t="29423" x="1658938" y="3446463"/>
          <p14:tracePt t="29431" x="1668463" y="3446463"/>
          <p14:tracePt t="29439" x="1704975" y="3438525"/>
          <p14:tracePt t="29448" x="1722438" y="3429000"/>
          <p14:tracePt t="29455" x="1768475" y="3411538"/>
          <p14:tracePt t="29464" x="1824038" y="3392488"/>
          <p14:tracePt t="29471" x="1887538" y="3382963"/>
          <p14:tracePt t="29480" x="1914525" y="3382963"/>
          <p14:tracePt t="29487" x="1941513" y="3375025"/>
          <p14:tracePt t="29496" x="1978025" y="3375025"/>
          <p14:tracePt t="29503" x="1987550" y="3375025"/>
          <p14:tracePt t="29512" x="2024063" y="3375025"/>
          <p14:tracePt t="29519" x="2041525" y="3355975"/>
          <p14:tracePt t="29603" x="2051050" y="3346450"/>
          <p14:tracePt t="29640" x="2060575" y="3338513"/>
          <p14:tracePt t="29656" x="2060575" y="3328988"/>
          <p14:tracePt t="29672" x="2078038" y="3309938"/>
          <p14:tracePt t="29680" x="2097088" y="3302000"/>
          <p14:tracePt t="29687" x="2114550" y="3282950"/>
          <p14:tracePt t="29695" x="2124075" y="3273425"/>
          <p14:tracePt t="29703" x="2133600" y="3265488"/>
          <p14:tracePt t="29712" x="2151063" y="3246438"/>
          <p14:tracePt t="29728" x="2160588" y="3246438"/>
          <p14:tracePt t="30447" x="2124075" y="3265488"/>
          <p14:tracePt t="30455" x="2087563" y="3282950"/>
          <p14:tracePt t="30463" x="2051050" y="3302000"/>
          <p14:tracePt t="30472" x="2014538" y="3328988"/>
          <p14:tracePt t="30480" x="1960563" y="3346450"/>
          <p14:tracePt t="30487" x="1951038" y="3346450"/>
          <p14:tracePt t="30495" x="1931988" y="3365500"/>
          <p14:tracePt t="30586" x="1914525" y="3365500"/>
          <p14:tracePt t="30634" x="1905000" y="3365500"/>
          <p14:tracePt t="30648" x="1895475" y="3365500"/>
          <p14:tracePt t="30656" x="1878013" y="3365500"/>
          <p14:tracePt t="30664" x="1860550" y="3365500"/>
          <p14:tracePt t="30672" x="1814513" y="3365500"/>
          <p14:tracePt t="30681" x="1804988" y="3365500"/>
          <p14:tracePt t="30688" x="1768475" y="3375025"/>
          <p14:tracePt t="30698" x="1751013" y="3375025"/>
          <p14:tracePt t="30703" x="1722438" y="3375025"/>
          <p14:tracePt t="30712" x="1714500" y="3375025"/>
          <p14:tracePt t="30719" x="1704975" y="3382963"/>
          <p14:tracePt t="30809" x="1685925" y="3382963"/>
          <p14:tracePt t="30817" x="1668463" y="3382963"/>
          <p14:tracePt t="30825" x="1631950" y="3392488"/>
          <p14:tracePt t="30833" x="1595438" y="3392488"/>
          <p14:tracePt t="30841" x="1549400" y="3419475"/>
          <p14:tracePt t="30848" x="1531938" y="3419475"/>
          <p14:tracePt t="30856" x="1522413" y="3419475"/>
          <p14:tracePt t="30864" x="1495425" y="3419475"/>
          <p14:tracePt t="31025" x="1495425" y="3411538"/>
          <p14:tracePt t="31033" x="1485900" y="3392488"/>
          <p14:tracePt t="31049" x="1485900" y="3382963"/>
          <p14:tracePt t="31055" x="1485900" y="3375025"/>
          <p14:tracePt t="31481" x="1485900" y="3392488"/>
          <p14:tracePt t="31555" x="1485900" y="3402013"/>
          <p14:tracePt t="31560" x="1495425" y="3402013"/>
          <p14:tracePt t="31571" x="1531938" y="3419475"/>
          <p14:tracePt t="31577" x="1541463" y="3429000"/>
          <p14:tracePt t="31588" x="1568450" y="3429000"/>
          <p14:tracePt t="31593" x="1585913" y="3429000"/>
          <p14:tracePt t="31600" x="1612900" y="3429000"/>
          <p14:tracePt t="31607" x="1622425" y="3429000"/>
          <p14:tracePt t="31623" x="1631950" y="3429000"/>
          <p14:tracePt t="31737" x="1641475" y="3438525"/>
          <p14:tracePt t="31746" x="1649413" y="3438525"/>
          <p14:tracePt t="31755" x="1658938" y="3438525"/>
          <p14:tracePt t="31761" x="1668463" y="3446463"/>
          <p14:tracePt t="31768" x="1714500" y="3465513"/>
          <p14:tracePt t="31775" x="1722438" y="3465513"/>
          <p14:tracePt t="31783" x="1758950" y="3475038"/>
          <p14:tracePt t="31792" x="1787525" y="3475038"/>
          <p14:tracePt t="31799" x="1824038" y="3482975"/>
          <p14:tracePt t="31807" x="1860550" y="3482975"/>
          <p14:tracePt t="31816" x="1887538" y="3482975"/>
          <p14:tracePt t="31823" x="1905000" y="3482975"/>
          <p14:tracePt t="31832" x="1914525" y="3482975"/>
          <p14:tracePt t="31839" x="1941513" y="3482975"/>
          <p14:tracePt t="31847" x="1951038" y="3482975"/>
          <p14:tracePt t="31863" x="1960563" y="3482975"/>
          <p14:tracePt t="31871" x="1968500" y="3482975"/>
          <p14:tracePt t="32015" x="1987550" y="3482975"/>
          <p14:tracePt t="32023" x="1997075" y="3475038"/>
          <p14:tracePt t="32031" x="2005013" y="3475038"/>
          <p14:tracePt t="32047" x="2014538" y="3465513"/>
          <p14:tracePt t="32063" x="2033588" y="3455988"/>
          <p14:tracePt t="32095" x="2033588" y="3446463"/>
          <p14:tracePt t="32103" x="2033588" y="3438525"/>
          <p14:tracePt t="32208" x="2041525" y="3429000"/>
          <p14:tracePt t="32223" x="2060575" y="3411538"/>
          <p14:tracePt t="32231" x="2060575" y="3402013"/>
          <p14:tracePt t="32256" x="2070100" y="3392488"/>
          <p14:tracePt t="32275" x="2078038" y="3382963"/>
          <p14:tracePt t="34929" x="2078038" y="3392488"/>
          <p14:tracePt t="34937" x="2078038" y="3438525"/>
          <p14:tracePt t="34947" x="2070100" y="3455988"/>
          <p14:tracePt t="34952" x="2041525" y="3511550"/>
          <p14:tracePt t="34960" x="2033588" y="3548063"/>
          <p14:tracePt t="34968" x="1997075" y="3602038"/>
          <p14:tracePt t="34976" x="1987550" y="3648075"/>
          <p14:tracePt t="34984" x="1951038" y="3711575"/>
          <p14:tracePt t="34992" x="1941513" y="3730625"/>
          <p14:tracePt t="35000" x="1931988" y="3767138"/>
          <p14:tracePt t="35008" x="1895475" y="3821113"/>
          <p14:tracePt t="35017" x="1887538" y="3857625"/>
          <p14:tracePt t="35023" x="1878013" y="3894138"/>
          <p14:tracePt t="35031" x="1878013" y="3921125"/>
          <p14:tracePt t="35039" x="1868488" y="3940175"/>
          <p14:tracePt t="35047" x="1868488" y="3967163"/>
          <p14:tracePt t="35055" x="1851025" y="3984625"/>
          <p14:tracePt t="35063" x="1851025" y="4013200"/>
          <p14:tracePt t="35071" x="1841500" y="4030663"/>
          <p14:tracePt t="35079" x="1841500" y="4040188"/>
          <p14:tracePt t="35087" x="1831975" y="4067175"/>
          <p14:tracePt t="35096" x="1824038" y="4086225"/>
          <p14:tracePt t="35103" x="1824038" y="4113213"/>
          <p14:tracePt t="35112" x="1795463" y="4159250"/>
          <p14:tracePt t="35119" x="1787525" y="4186238"/>
          <p14:tracePt t="35128" x="1778000" y="4222750"/>
          <p14:tracePt t="35135" x="1778000" y="4276725"/>
          <p14:tracePt t="35143" x="1758950" y="4303713"/>
          <p14:tracePt t="35151" x="1722438" y="4349750"/>
          <p14:tracePt t="35159" x="1695450" y="4432300"/>
          <p14:tracePt t="35168" x="1677988" y="4478338"/>
          <p14:tracePt t="35176" x="1658938" y="4514850"/>
          <p14:tracePt t="35184" x="1649413" y="4559300"/>
          <p14:tracePt t="35192" x="1612900" y="4605338"/>
          <p14:tracePt t="35200" x="1604963" y="4632325"/>
          <p14:tracePt t="35208" x="1595438" y="4668838"/>
          <p14:tracePt t="35217" x="1576388" y="4687888"/>
          <p14:tracePt t="35226" x="1568450" y="4705350"/>
          <p14:tracePt t="35239" x="1568450" y="4714875"/>
          <p14:tracePt t="35247" x="1558925" y="4724400"/>
          <p14:tracePt t="35328" x="1549400" y="4741863"/>
          <p14:tracePt t="35337" x="1541463" y="4760913"/>
          <p14:tracePt t="35345" x="1531938" y="4760913"/>
          <p14:tracePt t="35351" x="1531938" y="4768850"/>
          <p14:tracePt t="35367" x="1522413" y="4778375"/>
          <p14:tracePt t="35375" x="1522413" y="4787900"/>
          <p14:tracePt t="35391" x="1512888" y="4797425"/>
          <p14:tracePt t="35442" x="1504950" y="4814888"/>
          <p14:tracePt t="35448" x="1495425" y="4824413"/>
          <p14:tracePt t="35455" x="1468438" y="4851400"/>
          <p14:tracePt t="35463" x="1422400" y="4870450"/>
          <p14:tracePt t="35471" x="1395413" y="4906963"/>
          <p14:tracePt t="35479" x="1366838" y="4924425"/>
          <p14:tracePt t="35487" x="1339850" y="4951413"/>
          <p14:tracePt t="35495" x="1322388" y="4970463"/>
          <p14:tracePt t="35503" x="1276350" y="5006975"/>
          <p14:tracePt t="35511" x="1258888" y="5033963"/>
          <p14:tracePt t="35519" x="1239838" y="5053013"/>
          <p14:tracePt t="35528" x="1212850" y="5060950"/>
          <p14:tracePt t="35535" x="1185863" y="5106988"/>
          <p14:tracePt t="35552" x="1176338" y="5116513"/>
          <p14:tracePt t="35560" x="1166813" y="5126038"/>
          <p14:tracePt t="35568" x="1157288" y="5143500"/>
          <p14:tracePt t="35584" x="1149350" y="5143500"/>
          <p14:tracePt t="35592" x="1139825" y="5153025"/>
          <p14:tracePt t="35601" x="1139825" y="5160963"/>
          <p14:tracePt t="35616" x="1130300" y="5170488"/>
          <p14:tracePt t="35623" x="1120775" y="5170488"/>
          <p14:tracePt t="35632" x="1103313" y="5189538"/>
          <p14:tracePt t="35639" x="1093788" y="5197475"/>
          <p14:tracePt t="35647" x="1084263" y="5207000"/>
          <p14:tracePt t="35655" x="1084263" y="5216525"/>
          <p14:tracePt t="35663" x="1076325" y="5226050"/>
          <p14:tracePt t="35679" x="1076325" y="5233988"/>
          <p14:tracePt t="35703" x="1066800" y="5233988"/>
          <p14:tracePt t="35760" x="1057275" y="5243513"/>
          <p14:tracePt t="35864" x="1047750" y="5262563"/>
          <p14:tracePt t="35872" x="1039813" y="5270500"/>
          <p14:tracePt t="35887" x="1030288" y="5280025"/>
          <p14:tracePt t="35897" x="1020763" y="5299075"/>
          <p14:tracePt t="35903" x="1011238" y="5307013"/>
          <p14:tracePt t="35951" x="1011238" y="5316538"/>
          <p14:tracePt t="36010" x="1011238" y="5335588"/>
          <p14:tracePt t="36025" x="1003300" y="5343525"/>
          <p14:tracePt t="36057" x="984250" y="5353050"/>
          <p14:tracePt t="36209" x="993775" y="5353050"/>
          <p14:tracePt t="36216" x="1030288" y="5353050"/>
          <p14:tracePt t="36226" x="1076325" y="5353050"/>
          <p14:tracePt t="36233" x="1103313" y="5353050"/>
          <p14:tracePt t="36241" x="1120775" y="5343525"/>
          <p14:tracePt t="36249" x="1176338" y="5316538"/>
          <p14:tracePt t="36257" x="1203325" y="5299075"/>
          <p14:tracePt t="36267" x="1239838" y="5280025"/>
          <p14:tracePt t="36272" x="1303338" y="5243513"/>
          <p14:tracePt t="36281" x="1312863" y="5233988"/>
          <p14:tracePt t="36288" x="1330325" y="5226050"/>
          <p14:tracePt t="36295" x="1349375" y="5226050"/>
          <p14:tracePt t="36304" x="1358900" y="5216525"/>
          <p14:tracePt t="36319" x="1376363" y="5197475"/>
          <p14:tracePt t="36553" x="1385888" y="5197475"/>
          <p14:tracePt t="36593" x="1395413" y="5197475"/>
          <p14:tracePt t="36601" x="1403350" y="5207000"/>
          <p14:tracePt t="36616" x="1403350" y="5216525"/>
          <p14:tracePt t="36624" x="1403350" y="5226050"/>
          <p14:tracePt t="36632" x="1403350" y="5233988"/>
          <p14:tracePt t="36641" x="1422400" y="5253038"/>
          <p14:tracePt t="36649" x="1422400" y="5262563"/>
          <p14:tracePt t="36656" x="1422400" y="5280025"/>
          <p14:tracePt t="36664" x="1422400" y="5289550"/>
          <p14:tracePt t="36673" x="1431925" y="5316538"/>
          <p14:tracePt t="36680" x="1439863" y="5316538"/>
          <p14:tracePt t="36688" x="1439863" y="5326063"/>
          <p14:tracePt t="36695" x="1449388" y="5343525"/>
          <p14:tracePt t="36712" x="1468438" y="5362575"/>
          <p14:tracePt t="36728" x="1476375" y="5372100"/>
          <p14:tracePt t="37081" x="1485900" y="5372100"/>
          <p14:tracePt t="37087" x="1512888" y="5372100"/>
          <p14:tracePt t="37103" x="1522413" y="5372100"/>
          <p14:tracePt t="37111" x="1549400" y="5372100"/>
          <p14:tracePt t="37119" x="1558925" y="5372100"/>
          <p14:tracePt t="37128" x="1568450" y="5372100"/>
          <p14:tracePt t="37137" x="1585913" y="5372100"/>
          <p14:tracePt t="37143" x="1595438" y="5372100"/>
          <p14:tracePt t="37168" x="1604963" y="5362575"/>
          <p14:tracePt t="37407" x="1612900" y="5353050"/>
          <p14:tracePt t="37463" x="1612900" y="5326063"/>
          <p14:tracePt t="37480" x="1622425" y="5307013"/>
          <p14:tracePt t="37487" x="1631950" y="5299075"/>
          <p14:tracePt t="37495" x="1658938" y="5270500"/>
          <p14:tracePt t="37519" x="1668463" y="5262563"/>
          <p14:tracePt t="37528" x="1677988" y="5253038"/>
          <p14:tracePt t="37535" x="1685925" y="5233988"/>
          <p14:tracePt t="38345" x="1695450" y="5243513"/>
          <p14:tracePt t="38352" x="1704975" y="5243513"/>
          <p14:tracePt t="38361" x="1722438" y="5243513"/>
          <p14:tracePt t="38368" x="1758950" y="5243513"/>
          <p14:tracePt t="38376" x="1768475" y="5243513"/>
          <p14:tracePt t="38384" x="1804988" y="5243513"/>
          <p14:tracePt t="38392" x="1841500" y="5233988"/>
          <p14:tracePt t="38400" x="1878013" y="5233988"/>
          <p14:tracePt t="38408" x="1914525" y="5216525"/>
          <p14:tracePt t="38416" x="1931988" y="5216525"/>
          <p14:tracePt t="38423" x="1960563" y="5207000"/>
          <p14:tracePt t="38432" x="1997075" y="5197475"/>
          <p14:tracePt t="38439" x="2014538" y="5197475"/>
          <p14:tracePt t="38447" x="2041525" y="5197475"/>
          <p14:tracePt t="38455" x="2060575" y="5197475"/>
          <p14:tracePt t="38464" x="2078038" y="5197475"/>
          <p14:tracePt t="38471" x="2106613" y="5197475"/>
          <p14:tracePt t="38479" x="2124075" y="5197475"/>
          <p14:tracePt t="38487" x="2151063" y="5197475"/>
          <p14:tracePt t="38511" x="2160588" y="5197475"/>
          <p14:tracePt t="39114" x="2170113" y="5189538"/>
          <p14:tracePt t="39122" x="2170113" y="5170488"/>
          <p14:tracePt t="39130" x="2170113" y="5126038"/>
          <p14:tracePt t="39136" x="2170113" y="5089525"/>
          <p14:tracePt t="39145" x="2170113" y="5043488"/>
          <p14:tracePt t="39152" x="2170113" y="4987925"/>
          <p14:tracePt t="39160" x="2170113" y="4960938"/>
          <p14:tracePt t="39169" x="2170113" y="4906963"/>
          <p14:tracePt t="39176" x="2170113" y="4860925"/>
          <p14:tracePt t="39183" x="2170113" y="4805363"/>
          <p14:tracePt t="39191" x="2170113" y="4751388"/>
          <p14:tracePt t="39199" x="2179638" y="4697413"/>
          <p14:tracePt t="39207" x="2151063" y="4614863"/>
          <p14:tracePt t="39215" x="2133600" y="4551363"/>
          <p14:tracePt t="39223" x="2106613" y="4441825"/>
          <p14:tracePt t="39231" x="2070100" y="4376738"/>
          <p14:tracePt t="39239" x="2041525" y="4276725"/>
          <p14:tracePt t="39247" x="1987550" y="4149725"/>
          <p14:tracePt t="39255" x="1941513" y="4030663"/>
          <p14:tracePt t="39263" x="1914525" y="3921125"/>
          <p14:tracePt t="39271" x="1868488" y="3803650"/>
          <p14:tracePt t="39280" x="1841500" y="3721100"/>
          <p14:tracePt t="39287" x="1831975" y="3611563"/>
          <p14:tracePt t="39297" x="1787525" y="3529013"/>
          <p14:tracePt t="39303" x="1778000" y="3455988"/>
          <p14:tracePt t="39311" x="1758950" y="3382963"/>
          <p14:tracePt t="39319" x="1731963" y="3282950"/>
          <p14:tracePt t="39328" x="1722438" y="3228975"/>
          <p14:tracePt t="39336" x="1722438" y="3192463"/>
          <p14:tracePt t="39344" x="1714500" y="3136900"/>
          <p14:tracePt t="39351" x="1714500" y="3109913"/>
          <p14:tracePt t="39359" x="1714500" y="3063875"/>
          <p14:tracePt t="39377" x="1714500" y="3054350"/>
          <p14:tracePt t="39479" x="1714500" y="3027363"/>
          <p14:tracePt t="39487" x="1714500" y="3000375"/>
          <p14:tracePt t="39495" x="1714500" y="2963863"/>
          <p14:tracePt t="39503" x="1714500" y="2927350"/>
          <p14:tracePt t="39511" x="1714500" y="2900363"/>
          <p14:tracePt t="39519" x="1714500" y="2854325"/>
          <p14:tracePt t="39528" x="1714500" y="2817813"/>
          <p14:tracePt t="39535" x="1714500" y="2808288"/>
          <p14:tracePt t="39544" x="1714500" y="2781300"/>
          <p14:tracePt t="39641" x="1714500" y="2808288"/>
          <p14:tracePt t="39647" x="1714500" y="2836863"/>
          <p14:tracePt t="39657" x="1714500" y="2863850"/>
          <p14:tracePt t="39664" x="1714500" y="2890838"/>
          <p14:tracePt t="39673" x="1714500" y="2927350"/>
          <p14:tracePt t="39679" x="1741488" y="2982913"/>
          <p14:tracePt t="39687" x="1751013" y="3009900"/>
          <p14:tracePt t="39695" x="1795463" y="3073400"/>
          <p14:tracePt t="39703" x="1814513" y="3090863"/>
          <p14:tracePt t="39711" x="1851025" y="3155950"/>
          <p14:tracePt t="39719" x="1895475" y="3200400"/>
          <p14:tracePt t="39728" x="1931988" y="3228975"/>
          <p14:tracePt t="39735" x="1960563" y="3265488"/>
          <p14:tracePt t="39745" x="1997075" y="3292475"/>
          <p14:tracePt t="39751" x="2024063" y="3319463"/>
          <p14:tracePt t="39759" x="2041525" y="3328988"/>
          <p14:tracePt t="39767" x="2051050" y="3338513"/>
          <p14:tracePt t="39776" x="2060575" y="3338513"/>
          <p14:tracePt t="40017" x="2060575" y="3346450"/>
          <p14:tracePt t="40027" x="2060575" y="3355975"/>
          <p14:tracePt t="40034" x="2051050" y="3392488"/>
          <p14:tracePt t="40039" x="1987550" y="3419475"/>
          <p14:tracePt t="40047" x="1978025" y="3419475"/>
          <p14:tracePt t="40055" x="1931988" y="3438525"/>
          <p14:tracePt t="40063" x="1895475" y="3455988"/>
          <p14:tracePt t="40071" x="1878013" y="3455988"/>
          <p14:tracePt t="40079" x="1851025" y="3455988"/>
          <p14:tracePt t="40087" x="1841500" y="3455988"/>
          <p14:tracePt t="40194" x="1824038" y="3455988"/>
          <p14:tracePt t="40201" x="1787525" y="3446463"/>
          <p14:tracePt t="40210" x="1758950" y="3429000"/>
          <p14:tracePt t="40218" x="1704975" y="3392488"/>
          <p14:tracePt t="40223" x="1641475" y="3365500"/>
          <p14:tracePt t="40232" x="1595438" y="3355975"/>
          <p14:tracePt t="40239" x="1568450" y="3328988"/>
          <p14:tracePt t="40247" x="1531938" y="3319463"/>
          <p14:tracePt t="40255" x="1504950" y="3292475"/>
          <p14:tracePt t="40271" x="1495425" y="3282950"/>
          <p14:tracePt t="40279" x="1485900" y="3273425"/>
          <p14:tracePt t="40439" x="1485900" y="3282950"/>
          <p14:tracePt t="40456" x="1485900" y="3292475"/>
          <p14:tracePt t="40463" x="1485900" y="3319463"/>
          <p14:tracePt t="40471" x="1485900" y="3338513"/>
          <p14:tracePt t="40495" x="1485900" y="3355975"/>
          <p14:tracePt t="40503" x="1485900" y="3375025"/>
          <p14:tracePt t="40511" x="1495425" y="3382963"/>
          <p14:tracePt t="40519" x="1495425" y="3402013"/>
          <p14:tracePt t="40531" x="1504950" y="3411538"/>
          <p14:tracePt t="40537" x="1512888" y="3411538"/>
          <p14:tracePt t="40547" x="1522413" y="3419475"/>
          <p14:tracePt t="40555" x="1531938" y="3419475"/>
          <p14:tracePt t="40572" x="1558925" y="3419475"/>
          <p14:tracePt t="40575" x="1576388" y="3419475"/>
          <p14:tracePt t="40583" x="1604963" y="3419475"/>
          <p14:tracePt t="40591" x="1649413" y="3419475"/>
          <p14:tracePt t="40600" x="1668463" y="3419475"/>
          <p14:tracePt t="40607" x="1704975" y="3419475"/>
          <p14:tracePt t="40615" x="1751013" y="3411538"/>
          <p14:tracePt t="40623" x="1778000" y="3402013"/>
          <p14:tracePt t="40631" x="1814513" y="3392488"/>
          <p14:tracePt t="40639" x="1831975" y="3392488"/>
          <p14:tracePt t="40647" x="1851025" y="3382963"/>
          <p14:tracePt t="40655" x="1868488" y="3375025"/>
          <p14:tracePt t="40663" x="1878013" y="3365500"/>
          <p14:tracePt t="40679" x="1887538" y="3365500"/>
          <p14:tracePt t="40687" x="1895475" y="3355975"/>
          <p14:tracePt t="40736" x="1905000" y="3346450"/>
          <p14:tracePt t="40745" x="1914525" y="3338513"/>
          <p14:tracePt t="40752" x="1924050" y="3319463"/>
          <p14:tracePt t="40761" x="1941513" y="3309938"/>
          <p14:tracePt t="40768" x="1960563" y="3292475"/>
          <p14:tracePt t="40777" x="2005013" y="3273425"/>
          <p14:tracePt t="40784" x="2033588" y="3255963"/>
          <p14:tracePt t="40793" x="2070100" y="3228975"/>
          <p14:tracePt t="40802" x="2087563" y="3209925"/>
          <p14:tracePt t="40809" x="2114550" y="3200400"/>
          <p14:tracePt t="40819" x="2133600" y="3192463"/>
          <p14:tracePt t="40823" x="2151063" y="3173413"/>
          <p14:tracePt t="40839" x="2160588" y="3163888"/>
          <p14:tracePt t="41048" x="2160588" y="3173413"/>
          <p14:tracePt t="41057" x="2160588" y="3200400"/>
          <p14:tracePt t="41064" x="2143125" y="3236913"/>
          <p14:tracePt t="41073" x="2097088" y="3302000"/>
          <p14:tracePt t="41079" x="2070100" y="3328988"/>
          <p14:tracePt t="41088" x="2041525" y="3346450"/>
          <p14:tracePt t="41096" x="1978025" y="3411538"/>
          <p14:tracePt t="41104" x="1968500" y="3419475"/>
          <p14:tracePt t="41115" x="1941513" y="3446463"/>
          <p14:tracePt t="41122" x="1931988" y="3455988"/>
          <p14:tracePt t="41144" x="1924050" y="3465513"/>
          <p14:tracePt t="41219" x="1905000" y="3475038"/>
          <p14:tracePt t="41226" x="1878013" y="3475038"/>
          <p14:tracePt t="41233" x="1868488" y="3475038"/>
          <p14:tracePt t="41241" x="1841500" y="3475038"/>
          <p14:tracePt t="41256" x="1831975" y="3475038"/>
          <p14:tracePt t="41264" x="1804988" y="3475038"/>
          <p14:tracePt t="41273" x="1787525" y="3475038"/>
          <p14:tracePt t="41279" x="1758950" y="3475038"/>
          <p14:tracePt t="41287" x="1741488" y="3475038"/>
          <p14:tracePt t="41295" x="1722438" y="3465513"/>
          <p14:tracePt t="41303" x="1704975" y="3455988"/>
          <p14:tracePt t="41351" x="1695450" y="3446463"/>
          <p14:tracePt t="41359" x="1685925" y="3446463"/>
          <p14:tracePt t="41376" x="1685925" y="3438525"/>
          <p14:tracePt t="41392" x="1677988" y="3429000"/>
          <p14:tracePt t="41400" x="1668463" y="3419475"/>
          <p14:tracePt t="43375" x="1641475" y="3392488"/>
          <p14:tracePt t="43383" x="1604963" y="3346450"/>
          <p14:tracePt t="43393" x="1549400" y="3265488"/>
          <p14:tracePt t="43399" x="1531938" y="3219450"/>
          <p14:tracePt t="43407" x="1495425" y="3173413"/>
          <p14:tracePt t="43415" x="1485900" y="3136900"/>
          <p14:tracePt t="43424" x="1476375" y="3109913"/>
          <p14:tracePt t="43431" x="1468438" y="3090863"/>
          <p14:tracePt t="43439" x="1439863" y="3036888"/>
          <p14:tracePt t="43455" x="1431925" y="2990850"/>
          <p14:tracePt t="43464" x="1422400" y="2963863"/>
          <p14:tracePt t="43471" x="1422400" y="2954338"/>
          <p14:tracePt t="43479" x="1422400" y="2936875"/>
          <p14:tracePt t="43487" x="1422400" y="2909888"/>
          <p14:tracePt t="43495" x="1412875" y="2890838"/>
          <p14:tracePt t="43503" x="1412875" y="2873375"/>
          <p14:tracePt t="43511" x="1412875" y="2854325"/>
          <p14:tracePt t="43519" x="1412875" y="2844800"/>
          <p14:tracePt t="43530" x="1412875" y="2827338"/>
          <p14:tracePt t="43538" x="1412875" y="2817813"/>
          <p14:tracePt t="43548" x="1403350" y="2808288"/>
          <p14:tracePt t="43568" x="1395413" y="2800350"/>
          <p14:tracePt t="43595" x="1385888" y="2790825"/>
          <p14:tracePt t="43607" x="1385888" y="2781300"/>
          <p14:tracePt t="43615" x="1385888" y="2771775"/>
          <p14:tracePt t="43623" x="1385888" y="2763838"/>
          <p14:tracePt t="43631" x="1376363" y="2735263"/>
          <p14:tracePt t="43647" x="1376363" y="2727325"/>
          <p14:tracePt t="43655" x="1376363" y="2717800"/>
          <p14:tracePt t="43664" x="1376363" y="2690813"/>
          <p14:tracePt t="43671" x="1376363" y="2662238"/>
          <p14:tracePt t="43679" x="1376363" y="2654300"/>
          <p14:tracePt t="43687" x="1376363" y="2635250"/>
          <p14:tracePt t="43695" x="1376363" y="2617788"/>
          <p14:tracePt t="43703" x="1376363" y="2598738"/>
          <p14:tracePt t="43711" x="1376363" y="2589213"/>
          <p14:tracePt t="43719" x="1376363" y="2571750"/>
          <p14:tracePt t="43728" x="1366838" y="2544763"/>
          <p14:tracePt t="43759" x="1366838" y="2535238"/>
          <p14:tracePt t="43809" x="1366838" y="2525713"/>
          <p14:tracePt t="43840" x="1366838" y="2517775"/>
          <p14:tracePt t="43856" x="1366838" y="2508250"/>
          <p14:tracePt t="43872" x="1366838" y="2489200"/>
          <p14:tracePt t="43884" x="1366838" y="2481263"/>
          <p14:tracePt t="43888" x="1366838" y="2471738"/>
          <p14:tracePt t="43904" x="1366838" y="2444750"/>
          <p14:tracePt t="43912" x="1366838" y="2435225"/>
          <p14:tracePt t="43920" x="1366838" y="2425700"/>
          <p14:tracePt t="43932" x="1366838" y="2398713"/>
          <p14:tracePt t="43936" x="1366838" y="2389188"/>
          <p14:tracePt t="43946" x="1366838" y="2379663"/>
          <p14:tracePt t="43951" x="1366838" y="2362200"/>
          <p14:tracePt t="43991" x="1366838" y="2352675"/>
          <p14:tracePt t="44161" x="1366838" y="2398713"/>
          <p14:tracePt t="44169" x="1366838" y="2435225"/>
          <p14:tracePt t="44178" x="1366838" y="2471738"/>
          <p14:tracePt t="44183" x="1330325" y="2525713"/>
          <p14:tracePt t="44191" x="1303338" y="2625725"/>
          <p14:tracePt t="44199" x="1276350" y="2690813"/>
          <p14:tracePt t="44207" x="1258888" y="2763838"/>
          <p14:tracePt t="44215" x="1239838" y="2827338"/>
          <p14:tracePt t="44223" x="1212850" y="2917825"/>
          <p14:tracePt t="44231" x="1203325" y="2963863"/>
          <p14:tracePt t="44239" x="1193800" y="3036888"/>
          <p14:tracePt t="44247" x="1176338" y="3100388"/>
          <p14:tracePt t="44255" x="1176338" y="3173413"/>
          <p14:tracePt t="44263" x="1157288" y="3236913"/>
          <p14:tracePt t="44271" x="1157288" y="3255963"/>
          <p14:tracePt t="44279" x="1149350" y="3292475"/>
          <p14:tracePt t="44287" x="1149350" y="3309938"/>
          <p14:tracePt t="44295" x="1149350" y="3319463"/>
          <p14:tracePt t="44303" x="1149350" y="3346450"/>
          <p14:tracePt t="44311" x="1149350" y="3355975"/>
          <p14:tracePt t="44319" x="1149350" y="3365500"/>
          <p14:tracePt t="44327" x="1149350" y="3375025"/>
          <p14:tracePt t="44335" x="1149350" y="3382963"/>
          <p14:tracePt t="44351" x="1149350" y="3392488"/>
          <p14:tracePt t="44359" x="1149350" y="3402013"/>
          <p14:tracePt t="44383" x="1149350" y="3419475"/>
          <p14:tracePt t="44416" x="1149350" y="3429000"/>
          <p14:tracePt t="44439" x="1149350" y="3438525"/>
          <p14:tracePt t="44455" x="1149350" y="3455988"/>
          <p14:tracePt t="44471" x="1149350" y="3465513"/>
          <p14:tracePt t="44575" x="1149350" y="3475038"/>
          <p14:tracePt t="44826" x="1139825" y="3475038"/>
          <p14:tracePt t="44831" x="1130300" y="3438525"/>
          <p14:tracePt t="44839" x="1112838" y="3365500"/>
          <p14:tracePt t="44847" x="1093788" y="3319463"/>
          <p14:tracePt t="44855" x="1084263" y="3255963"/>
          <p14:tracePt t="44863" x="1084263" y="3219450"/>
          <p14:tracePt t="44878" x="1084263" y="3173413"/>
          <p14:tracePt t="44882" x="1084263" y="3136900"/>
          <p14:tracePt t="44888" x="1084263" y="3090863"/>
          <p14:tracePt t="44899" x="1084263" y="3063875"/>
          <p14:tracePt t="44904" x="1084263" y="3036888"/>
          <p14:tracePt t="44912" x="1084263" y="2990850"/>
          <p14:tracePt t="44920" x="1084263" y="2973388"/>
          <p14:tracePt t="44929" x="1084263" y="2946400"/>
          <p14:tracePt t="44936" x="1084263" y="2927350"/>
          <p14:tracePt t="44945" x="1093788" y="2900363"/>
          <p14:tracePt t="44952" x="1103313" y="2873375"/>
          <p14:tracePt t="44961" x="1112838" y="2844800"/>
          <p14:tracePt t="44968" x="1120775" y="2808288"/>
          <p14:tracePt t="44976" x="1157288" y="2771775"/>
          <p14:tracePt t="44984" x="1176338" y="2744788"/>
          <p14:tracePt t="44993" x="1193800" y="2727325"/>
          <p14:tracePt t="44999" x="1212850" y="2698750"/>
          <p14:tracePt t="45007" x="1239838" y="2671763"/>
          <p14:tracePt t="45015" x="1276350" y="2644775"/>
          <p14:tracePt t="45023" x="1303338" y="2608263"/>
          <p14:tracePt t="45031" x="1312863" y="2608263"/>
          <p14:tracePt t="45039" x="1330325" y="2589213"/>
          <p14:tracePt t="45239" x="1339850" y="2581275"/>
          <p14:tracePt t="45254" x="1349375" y="2571750"/>
          <p14:tracePt t="45271" x="1366838" y="2554288"/>
          <p14:tracePt t="45433" x="1366838" y="2562225"/>
          <p14:tracePt t="45439" x="1366838" y="2589213"/>
          <p14:tracePt t="45455" x="1366838" y="2617788"/>
          <p14:tracePt t="45463" x="1349375" y="2635250"/>
          <p14:tracePt t="45480" x="1349375" y="2644775"/>
          <p14:tracePt t="45882" x="1349375" y="2625725"/>
          <p14:tracePt t="45887" x="1358900" y="2571750"/>
          <p14:tracePt t="45895" x="1395413" y="2525713"/>
          <p14:tracePt t="45903" x="1422400" y="2462213"/>
          <p14:tracePt t="45912" x="1458913" y="2416175"/>
          <p14:tracePt t="45919" x="1468438" y="2389188"/>
          <p14:tracePt t="45928" x="1476375" y="2352675"/>
          <p14:tracePt t="45935" x="1485900" y="2343150"/>
          <p14:tracePt t="45944" x="1504950" y="2306638"/>
          <p14:tracePt t="46143" x="1504950" y="2325688"/>
          <p14:tracePt t="46151" x="1504950" y="2343150"/>
          <p14:tracePt t="46160" x="1504950" y="2362200"/>
          <p14:tracePt t="46167" x="1504950" y="2389188"/>
          <p14:tracePt t="46175" x="1504950" y="2398713"/>
          <p14:tracePt t="46183" x="1504950" y="2425700"/>
          <p14:tracePt t="46191" x="1512888" y="2435225"/>
          <p14:tracePt t="46199" x="1522413" y="2444750"/>
          <p14:tracePt t="46207" x="1522413" y="2462213"/>
          <p14:tracePt t="46215" x="1531938" y="2481263"/>
          <p14:tracePt t="46225" x="1549400" y="2508250"/>
          <p14:tracePt t="46231" x="1558925" y="2525713"/>
          <p14:tracePt t="46239" x="1568450" y="2525713"/>
          <p14:tracePt t="46247" x="1585913" y="2544763"/>
          <p14:tracePt t="46255" x="1612900" y="2581275"/>
          <p14:tracePt t="46263" x="1658938" y="2598738"/>
          <p14:tracePt t="46271" x="1731963" y="2598738"/>
          <p14:tracePt t="46280" x="1851025" y="2625725"/>
          <p14:tracePt t="46287" x="1924050" y="2644775"/>
          <p14:tracePt t="46296" x="2033588" y="2654300"/>
          <p14:tracePt t="46303" x="2087563" y="2654300"/>
          <p14:tracePt t="46311" x="2170113" y="2654300"/>
          <p14:tracePt t="46319" x="2206625" y="2654300"/>
          <p14:tracePt t="46328" x="2214563" y="2654300"/>
          <p14:tracePt t="46344" x="2224088" y="2654300"/>
          <p14:tracePt t="46351" x="2243138" y="2644775"/>
          <p14:tracePt t="46367" x="2260600" y="2625725"/>
          <p14:tracePt t="46375" x="2270125" y="2608263"/>
          <p14:tracePt t="46383" x="2270125" y="2589213"/>
          <p14:tracePt t="46391" x="2279650" y="2581275"/>
          <p14:tracePt t="46399" x="2279650" y="2562225"/>
          <p14:tracePt t="46407" x="2287588" y="2554288"/>
          <p14:tracePt t="46415" x="2287588" y="2544763"/>
          <p14:tracePt t="46423" x="2287588" y="2517775"/>
          <p14:tracePt t="46431" x="2287588" y="2508250"/>
          <p14:tracePt t="46439" x="2297113" y="2498725"/>
          <p14:tracePt t="46455" x="2306638" y="2471738"/>
          <p14:tracePt t="46471" x="2316163" y="2452688"/>
          <p14:tracePt t="46479" x="2316163" y="2435225"/>
          <p14:tracePt t="46487" x="2324100" y="2416175"/>
          <p14:tracePt t="46495" x="2352675" y="2389188"/>
          <p14:tracePt t="46503" x="2352675" y="2379663"/>
          <p14:tracePt t="46511" x="2352675" y="2362200"/>
          <p14:tracePt t="46519" x="2360613" y="2335213"/>
          <p14:tracePt t="46535" x="2360613" y="2325688"/>
          <p14:tracePt t="46704" x="2360613" y="2335213"/>
          <p14:tracePt t="46712" x="2333625" y="2379663"/>
          <p14:tracePt t="46720" x="2270125" y="2444750"/>
          <p14:tracePt t="46727" x="2233613" y="2481263"/>
          <p14:tracePt t="46737" x="2170113" y="2562225"/>
          <p14:tracePt t="46744" x="2097088" y="2625725"/>
          <p14:tracePt t="46751" x="2060575" y="2690813"/>
          <p14:tracePt t="46760" x="1978025" y="2744788"/>
          <p14:tracePt t="46767" x="1895475" y="2817813"/>
          <p14:tracePt t="46775" x="1851025" y="2863850"/>
          <p14:tracePt t="46783" x="1795463" y="2917825"/>
          <p14:tracePt t="46791" x="1778000" y="2936875"/>
          <p14:tracePt t="46799" x="1731963" y="2982913"/>
          <p14:tracePt t="46807" x="1722438" y="2990850"/>
          <p14:tracePt t="46815" x="1714500" y="3000375"/>
          <p14:tracePt t="46823" x="1704975" y="3017838"/>
          <p14:tracePt t="47048" x="1695450" y="3046413"/>
          <p14:tracePt t="47056" x="1695450" y="3063875"/>
          <p14:tracePt t="47064" x="1677988" y="3090863"/>
          <p14:tracePt t="47072" x="1677988" y="3109913"/>
          <p14:tracePt t="47080" x="1677988" y="3155950"/>
          <p14:tracePt t="47088" x="1677988" y="3163888"/>
          <p14:tracePt t="47096" x="1677988" y="3200400"/>
          <p14:tracePt t="47104" x="1677988" y="3236913"/>
          <p14:tracePt t="47111" x="1677988" y="3246438"/>
          <p14:tracePt t="47119" x="1677988" y="3282950"/>
          <p14:tracePt t="47127" x="1677988" y="3292475"/>
          <p14:tracePt t="47135" x="1677988" y="3309938"/>
          <p14:tracePt t="47144" x="1685925" y="3328988"/>
          <p14:tracePt t="47151" x="1695450" y="3346450"/>
          <p14:tracePt t="47167" x="1695450" y="3355975"/>
          <p14:tracePt t="47175" x="1704975" y="3365500"/>
          <p14:tracePt t="47360" x="1714500" y="3365500"/>
          <p14:tracePt t="47369" x="1722438" y="3365500"/>
          <p14:tracePt t="47377" x="1778000" y="3365500"/>
          <p14:tracePt t="47385" x="1905000" y="3365500"/>
          <p14:tracePt t="47392" x="2051050" y="3365500"/>
          <p14:tracePt t="47402" x="2197100" y="3365500"/>
          <p14:tracePt t="47407" x="2324100" y="3365500"/>
          <p14:tracePt t="47415" x="2489200" y="3365500"/>
          <p14:tracePt t="47423" x="2616200" y="3365500"/>
          <p14:tracePt t="47432" x="2744788" y="3365500"/>
          <p14:tracePt t="47440" x="2835275" y="3365500"/>
          <p14:tracePt t="47450" x="2908300" y="3365500"/>
          <p14:tracePt t="47455" x="2954338" y="3365500"/>
          <p14:tracePt t="47463" x="2981325" y="3365500"/>
          <p14:tracePt t="48279" x="3035300" y="3382963"/>
          <p14:tracePt t="48287" x="3054350" y="3402013"/>
          <p14:tracePt t="48295" x="3108325" y="3465513"/>
          <p14:tracePt t="48303" x="3127375" y="3511550"/>
          <p14:tracePt t="48311" x="3127375" y="3548063"/>
          <p14:tracePt t="48319" x="3163888" y="3592513"/>
          <p14:tracePt t="48328" x="3171825" y="3611563"/>
          <p14:tracePt t="48335" x="3190875" y="3657600"/>
          <p14:tracePt t="48344" x="3208338" y="3684588"/>
          <p14:tracePt t="48351" x="3236913" y="3721100"/>
          <p14:tracePt t="48360" x="3236913" y="3730625"/>
          <p14:tracePt t="48367" x="3263900" y="3757613"/>
          <p14:tracePt t="48375" x="3273425" y="3757613"/>
          <p14:tracePt t="48383" x="3281363" y="3767138"/>
          <p14:tracePt t="48391" x="3309938" y="3794125"/>
          <p14:tracePt t="48399" x="3317875" y="3811588"/>
          <p14:tracePt t="48407" x="3327400" y="3821113"/>
          <p14:tracePt t="48415" x="3354388" y="3840163"/>
          <p14:tracePt t="48423" x="3373438" y="3857625"/>
          <p14:tracePt t="48431" x="3390900" y="3867150"/>
          <p14:tracePt t="48439" x="3455988" y="3903663"/>
          <p14:tracePt t="48447" x="3473450" y="3921125"/>
          <p14:tracePt t="48455" x="3527425" y="3957638"/>
          <p14:tracePt t="48463" x="3609975" y="4013200"/>
          <p14:tracePt t="48471" x="3665538" y="4049713"/>
          <p14:tracePt t="48479" x="3729038" y="4103688"/>
          <p14:tracePt t="48488" x="3810000" y="4159250"/>
          <p14:tracePt t="48495" x="3856038" y="4203700"/>
          <p14:tracePt t="48504" x="3902075" y="4240213"/>
          <p14:tracePt t="48512" x="3956050" y="4295775"/>
          <p14:tracePt t="48520" x="3984625" y="4313238"/>
          <p14:tracePt t="48527" x="4029075" y="4359275"/>
          <p14:tracePt t="48536" x="4065588" y="4405313"/>
          <p14:tracePt t="48544" x="4084638" y="4441825"/>
          <p14:tracePt t="48553" x="4121150" y="4468813"/>
          <p14:tracePt t="48560" x="4138613" y="4486275"/>
          <p14:tracePt t="48567" x="4148138" y="4495800"/>
          <p14:tracePt t="48575" x="4148138" y="4505325"/>
          <p14:tracePt t="48583" x="4165600" y="4522788"/>
          <p14:tracePt t="48599" x="4165600" y="4532313"/>
          <p14:tracePt t="48623" x="4175125" y="4541838"/>
          <p14:tracePt t="48631" x="4175125" y="4559300"/>
          <p14:tracePt t="48647" x="4175125" y="4568825"/>
          <p14:tracePt t="48655" x="4175125" y="4578350"/>
          <p14:tracePt t="48663" x="4175125" y="4587875"/>
          <p14:tracePt t="48671" x="4184650" y="4605338"/>
          <p14:tracePt t="48679" x="4184650" y="4632325"/>
          <p14:tracePt t="48687" x="4184650" y="4651375"/>
          <p14:tracePt t="48695" x="4202113" y="4687888"/>
          <p14:tracePt t="48703" x="4211638" y="4732338"/>
          <p14:tracePt t="48712" x="4221163" y="4778375"/>
          <p14:tracePt t="48719" x="4221163" y="4851400"/>
          <p14:tracePt t="48727" x="4230688" y="4887913"/>
          <p14:tracePt t="48735" x="4238625" y="4951413"/>
          <p14:tracePt t="48743" x="4267200" y="5033963"/>
          <p14:tracePt t="48751" x="4267200" y="5070475"/>
          <p14:tracePt t="48761" x="4275138" y="5126038"/>
          <p14:tracePt t="48767" x="4294188" y="5189538"/>
          <p14:tracePt t="48777" x="4294188" y="5226050"/>
          <p14:tracePt t="48783" x="4303713" y="5243513"/>
          <p14:tracePt t="48791" x="4321175" y="5280025"/>
          <p14:tracePt t="48799" x="4321175" y="5299075"/>
          <p14:tracePt t="48807" x="4330700" y="5335588"/>
          <p14:tracePt t="48815" x="4340225" y="5353050"/>
          <p14:tracePt t="48823" x="4340225" y="5362575"/>
          <p14:tracePt t="48831" x="4340225" y="5372100"/>
          <p14:tracePt t="49000" x="4340225" y="5380038"/>
          <p14:tracePt t="49016" x="4340225" y="5408613"/>
          <p14:tracePt t="49032" x="4340225" y="5426075"/>
          <p14:tracePt t="49040" x="4340225" y="5445125"/>
          <p14:tracePt t="49048" x="4348163" y="5472113"/>
          <p14:tracePt t="49056" x="4376738" y="5518150"/>
          <p14:tracePt t="49064" x="4376738" y="5526088"/>
          <p14:tracePt t="49072" x="4376738" y="5554663"/>
          <p14:tracePt t="49080" x="4376738" y="5589588"/>
          <p14:tracePt t="49088" x="4376738" y="5608638"/>
          <p14:tracePt t="49095" x="4376738" y="5645150"/>
          <p14:tracePt t="49103" x="4376738" y="5672138"/>
          <p14:tracePt t="49111" x="4376738" y="5699125"/>
          <p14:tracePt t="49119" x="4376738" y="5718175"/>
          <p14:tracePt t="49127" x="4376738" y="5764213"/>
          <p14:tracePt t="49135" x="4367213" y="5764213"/>
          <p14:tracePt t="49144" x="4357688" y="5781675"/>
          <p14:tracePt t="49151" x="4348163" y="5818188"/>
          <p14:tracePt t="49161" x="4311650" y="5837238"/>
          <p14:tracePt t="49167" x="4294188" y="5854700"/>
          <p14:tracePt t="49175" x="4275138" y="5864225"/>
          <p14:tracePt t="49183" x="4238625" y="5873750"/>
          <p14:tracePt t="49192" x="4202113" y="5891213"/>
          <p14:tracePt t="49200" x="4165600" y="5891213"/>
          <p14:tracePt t="49209" x="4121150" y="5910263"/>
          <p14:tracePt t="49215" x="4094163" y="5910263"/>
          <p14:tracePt t="49224" x="4065588" y="5910263"/>
          <p14:tracePt t="49231" x="4029075" y="5910263"/>
          <p14:tracePt t="49240" x="3992563" y="5910263"/>
          <p14:tracePt t="49249" x="3975100" y="5910263"/>
          <p14:tracePt t="49258" x="3948113" y="5910263"/>
          <p14:tracePt t="49265" x="3919538" y="5910263"/>
          <p14:tracePt t="49273" x="3875088" y="5910263"/>
          <p14:tracePt t="49281" x="3838575" y="5910263"/>
          <p14:tracePt t="49288" x="3819525" y="5910263"/>
          <p14:tracePt t="49297" x="3792538" y="5910263"/>
          <p14:tracePt t="49305" x="3783013" y="5910263"/>
          <p14:tracePt t="49312" x="3775075" y="5910263"/>
          <p14:tracePt t="49432" x="3756025" y="5910263"/>
          <p14:tracePt t="49440" x="3738563" y="5910263"/>
          <p14:tracePt t="49447" x="3709988" y="5910263"/>
          <p14:tracePt t="49456" x="3692525" y="5900738"/>
          <p14:tracePt t="49463" x="3665538" y="5891213"/>
          <p14:tracePt t="49471" x="3656013" y="5891213"/>
          <p14:tracePt t="49479" x="3636963" y="5891213"/>
          <p14:tracePt t="49487" x="3609975" y="5881688"/>
          <p14:tracePt t="49496" x="3592513" y="5873750"/>
          <p14:tracePt t="49503" x="3546475" y="5854700"/>
          <p14:tracePt t="49511" x="3536950" y="5845175"/>
          <p14:tracePt t="49519" x="3509963" y="5845175"/>
          <p14:tracePt t="49527" x="3490913" y="5837238"/>
          <p14:tracePt t="49535" x="3473450" y="5827713"/>
          <p14:tracePt t="49543" x="3455988" y="5818188"/>
          <p14:tracePt t="49552" x="3446463" y="5808663"/>
          <p14:tracePt t="49560" x="3436938" y="5808663"/>
          <p14:tracePt t="49568" x="3419475" y="5800725"/>
          <p14:tracePt t="49576" x="3409950" y="5800725"/>
          <p14:tracePt t="49591" x="3390900" y="5800725"/>
          <p14:tracePt t="49599" x="3363913" y="5791200"/>
          <p14:tracePt t="49607" x="3336925" y="5791200"/>
          <p14:tracePt t="49615" x="3317875" y="5781675"/>
          <p14:tracePt t="49623" x="3290888" y="5764213"/>
          <p14:tracePt t="49631" x="3281363" y="5764213"/>
          <p14:tracePt t="49639" x="3263900" y="5754688"/>
          <p14:tracePt t="49663" x="3244850" y="5745163"/>
          <p14:tracePt t="49672" x="3227388" y="5727700"/>
          <p14:tracePt t="49680" x="3217863" y="5718175"/>
          <p14:tracePt t="49687" x="3208338" y="5708650"/>
          <p14:tracePt t="49695" x="3190875" y="5691188"/>
          <p14:tracePt t="49711" x="3181350" y="5681663"/>
          <p14:tracePt t="49719" x="3181350" y="5672138"/>
          <p14:tracePt t="49768" x="3171825" y="5662613"/>
          <p14:tracePt t="49792" x="3163888" y="5626100"/>
          <p14:tracePt t="49800" x="3154363" y="5618163"/>
          <p14:tracePt t="49816" x="3144838" y="5618163"/>
          <p14:tracePt t="49824" x="3136900" y="5608638"/>
          <p14:tracePt t="49832" x="3127375" y="5599113"/>
          <p14:tracePt t="49840" x="3117850" y="5572125"/>
          <p14:tracePt t="49848" x="3108325" y="5554663"/>
          <p14:tracePt t="49856" x="3100388" y="5545138"/>
          <p14:tracePt t="49867" x="3100388" y="5526088"/>
          <p14:tracePt t="49882" x="3100388" y="5481638"/>
          <p14:tracePt t="49888" x="3100388" y="5462588"/>
          <p14:tracePt t="49897" x="3100388" y="5445125"/>
          <p14:tracePt t="49904" x="3100388" y="5416550"/>
          <p14:tracePt t="49911" x="3100388" y="5399088"/>
          <p14:tracePt t="49919" x="3100388" y="5372100"/>
          <p14:tracePt t="49928" x="3100388" y="5353050"/>
          <p14:tracePt t="49935" x="3117850" y="5326063"/>
          <p14:tracePt t="49945" x="3136900" y="5299075"/>
          <p14:tracePt t="49951" x="3163888" y="5280025"/>
          <p14:tracePt t="49961" x="3227388" y="5243513"/>
          <p14:tracePt t="49967" x="3254375" y="5233988"/>
          <p14:tracePt t="49975" x="3327400" y="5197475"/>
          <p14:tracePt t="49983" x="3400425" y="5189538"/>
          <p14:tracePt t="49991" x="3482975" y="5170488"/>
          <p14:tracePt t="49999" x="3592513" y="5160963"/>
          <p14:tracePt t="50007" x="3683000" y="5133975"/>
          <p14:tracePt t="50015" x="3783013" y="5116513"/>
          <p14:tracePt t="50023" x="3838575" y="5106988"/>
          <p14:tracePt t="50031" x="3892550" y="5106988"/>
          <p14:tracePt t="50039" x="3929063" y="5106988"/>
          <p14:tracePt t="50047" x="3965575" y="5106988"/>
          <p14:tracePt t="50055" x="3975100" y="5106988"/>
          <p14:tracePt t="50063" x="3992563" y="5106988"/>
          <p14:tracePt t="50160" x="4002088" y="5106988"/>
          <p14:tracePt t="50168" x="4011613" y="5106988"/>
          <p14:tracePt t="50179" x="4029075" y="5106988"/>
          <p14:tracePt t="50185" x="4065588" y="5116513"/>
          <p14:tracePt t="50192" x="4075113" y="5126038"/>
          <p14:tracePt t="50200" x="4102100" y="5133975"/>
          <p14:tracePt t="50216" x="4121150" y="5143500"/>
          <p14:tracePt t="50226" x="4148138" y="5160963"/>
          <p14:tracePt t="50232" x="4157663" y="5170488"/>
          <p14:tracePt t="50241" x="4165600" y="5180013"/>
          <p14:tracePt t="50247" x="4175125" y="5189538"/>
          <p14:tracePt t="50263" x="4184650" y="5207000"/>
          <p14:tracePt t="50287" x="4194175" y="5226050"/>
          <p14:tracePt t="50295" x="4194175" y="5243513"/>
          <p14:tracePt t="50304" x="4202113" y="5253038"/>
          <p14:tracePt t="50312" x="4202113" y="5262563"/>
          <p14:tracePt t="50320" x="4221163" y="5289550"/>
          <p14:tracePt t="50338" x="4221163" y="5307013"/>
          <p14:tracePt t="50344" x="4230688" y="5343525"/>
          <p14:tracePt t="50351" x="4238625" y="5343525"/>
          <p14:tracePt t="50361" x="4238625" y="5372100"/>
          <p14:tracePt t="50367" x="4238625" y="5380038"/>
          <p14:tracePt t="50375" x="4238625" y="5389563"/>
          <p14:tracePt t="50383" x="4248150" y="5408613"/>
          <p14:tracePt t="50391" x="4248150" y="5416550"/>
          <p14:tracePt t="50407" x="4248150" y="5426075"/>
          <p14:tracePt t="50423" x="4248150" y="5435600"/>
          <p14:tracePt t="50431" x="4248150" y="5445125"/>
          <p14:tracePt t="50439" x="4248150" y="5462588"/>
          <p14:tracePt t="50448" x="4248150" y="5472113"/>
          <p14:tracePt t="50455" x="4248150" y="5481638"/>
          <p14:tracePt t="50464" x="4248150" y="5489575"/>
          <p14:tracePt t="50480" x="4248150" y="5499100"/>
          <p14:tracePt t="50488" x="4248150" y="5508625"/>
          <p14:tracePt t="50496" x="4248150" y="5518150"/>
          <p14:tracePt t="50511" x="4248150" y="5535613"/>
          <p14:tracePt t="50520" x="4248150" y="5545138"/>
          <p14:tracePt t="50527" x="4248150" y="5554663"/>
          <p14:tracePt t="50560" x="4238625" y="5562600"/>
          <p14:tracePt t="50799" x="4230688" y="5581650"/>
          <p14:tracePt t="50807" x="4211638" y="5589588"/>
          <p14:tracePt t="50815" x="4194175" y="5589588"/>
          <p14:tracePt t="50847" x="4184650" y="5599113"/>
          <p14:tracePt t="50855" x="4184650" y="5608638"/>
          <p14:tracePt t="50948" x="4121150" y="5608638"/>
          <p14:tracePt t="50951" x="3956050" y="5608638"/>
          <p14:tracePt t="50959" x="3810000" y="5608638"/>
          <p14:tracePt t="50967" x="3665538" y="5608638"/>
          <p14:tracePt t="50975" x="3556000" y="5608638"/>
          <p14:tracePt t="50983" x="3482975" y="5608638"/>
          <p14:tracePt t="50991" x="3446463" y="5608638"/>
          <p14:tracePt t="50999" x="3409950" y="5608638"/>
          <p14:tracePt t="51151" x="3409950" y="5599113"/>
          <p14:tracePt t="51183" x="3409950" y="5589588"/>
          <p14:tracePt t="51338" x="3446463" y="5581650"/>
          <p14:tracePt t="51343" x="3482975" y="5572125"/>
          <p14:tracePt t="51351" x="3546475" y="5535613"/>
          <p14:tracePt t="51359" x="3629025" y="5508625"/>
          <p14:tracePt t="51367" x="3719513" y="5499100"/>
          <p14:tracePt t="51375" x="3838575" y="5453063"/>
          <p14:tracePt t="51383" x="3929063" y="5435600"/>
          <p14:tracePt t="51391" x="4065588" y="5399088"/>
          <p14:tracePt t="51400" x="4194175" y="5362575"/>
          <p14:tracePt t="51407" x="4321175" y="5326063"/>
          <p14:tracePt t="51415" x="4476750" y="5289550"/>
          <p14:tracePt t="51424" x="4603750" y="5243513"/>
          <p14:tracePt t="51432" x="4686300" y="5207000"/>
          <p14:tracePt t="51440" x="4832350" y="5160963"/>
          <p14:tracePt t="51448" x="5005388" y="5133975"/>
          <p14:tracePt t="51455" x="5095875" y="5089525"/>
          <p14:tracePt t="51464" x="5251450" y="5060950"/>
          <p14:tracePt t="51471" x="5378450" y="5016500"/>
          <p14:tracePt t="51479" x="5487988" y="4987925"/>
          <p14:tracePt t="51487" x="5570538" y="4960938"/>
          <p14:tracePt t="51495" x="5653088" y="4933950"/>
          <p14:tracePt t="51503" x="5688013" y="4924425"/>
          <p14:tracePt t="51511" x="5707063" y="4914900"/>
          <p14:tracePt t="51519" x="5716588" y="4897438"/>
          <p14:tracePt t="51528" x="5724525" y="4887913"/>
          <p14:tracePt t="51535" x="5734050" y="4887913"/>
          <p14:tracePt t="51544" x="5743575" y="4878388"/>
          <p14:tracePt t="51592" x="5761038" y="4860925"/>
          <p14:tracePt t="51600" x="5780088" y="4860925"/>
          <p14:tracePt t="51607" x="5816600" y="4851400"/>
          <p14:tracePt t="51615" x="5853113" y="4841875"/>
          <p14:tracePt t="51623" x="5935663" y="4833938"/>
          <p14:tracePt t="51631" x="6035675" y="4805363"/>
          <p14:tracePt t="51639" x="6072188" y="4797425"/>
          <p14:tracePt t="51648" x="6172200" y="4778375"/>
          <p14:tracePt t="51656" x="6262688" y="4741863"/>
          <p14:tracePt t="51665" x="6381750" y="4724400"/>
          <p14:tracePt t="51673" x="6491288" y="4714875"/>
          <p14:tracePt t="51680" x="6618288" y="4651375"/>
          <p14:tracePt t="51687" x="6737350" y="4641850"/>
          <p14:tracePt t="51695" x="6864350" y="4595813"/>
          <p14:tracePt t="51703" x="7019925" y="4551363"/>
          <p14:tracePt t="51711" x="7146925" y="4505325"/>
          <p14:tracePt t="51719" x="7302500" y="4459288"/>
          <p14:tracePt t="51728" x="7448550" y="4413250"/>
          <p14:tracePt t="51735" x="7575550" y="4368800"/>
          <p14:tracePt t="51743" x="7731125" y="4340225"/>
          <p14:tracePt t="51751" x="7877175" y="4295775"/>
          <p14:tracePt t="51759" x="8004175" y="4268788"/>
          <p14:tracePt t="51767" x="8140700" y="4222750"/>
          <p14:tracePt t="51776" x="8269288" y="4176713"/>
          <p14:tracePt t="51783" x="8423275" y="4130675"/>
          <p14:tracePt t="51791" x="8532813" y="4103688"/>
          <p14:tracePt t="51799" x="8669338" y="4049713"/>
          <p14:tracePt t="51807" x="8778875" y="4030663"/>
          <p14:tracePt t="51815" x="8897938" y="3984625"/>
          <p14:tracePt t="51823" x="8988425" y="3976688"/>
          <p14:tracePt t="51831" x="9107488" y="393065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pPr eaLnBrk="1" hangingPunct="1"/>
            <a:r>
              <a:rPr lang="ja-JP" altLang="en-US" dirty="0"/>
              <a:t>例題</a:t>
            </a:r>
            <a:r>
              <a:rPr lang="en-US" altLang="ja-JP" dirty="0"/>
              <a:t>2(mult.asm)</a:t>
            </a:r>
            <a:endParaRPr lang="ja-JP" altLang="en-US" dirty="0"/>
          </a:p>
        </p:txBody>
      </p:sp>
      <p:sp>
        <p:nvSpPr>
          <p:cNvPr id="24579" name="コンテンツ プレースホルダー 2"/>
          <p:cNvSpPr>
            <a:spLocks noGrp="1"/>
          </p:cNvSpPr>
          <p:nvPr>
            <p:ph idx="1"/>
          </p:nvPr>
        </p:nvSpPr>
        <p:spPr/>
        <p:txBody>
          <a:bodyPr/>
          <a:lstStyle/>
          <a:p>
            <a:pPr eaLnBrk="1" hangingPunct="1"/>
            <a:r>
              <a:rPr lang="ja-JP" altLang="en-US" dirty="0"/>
              <a:t>０番地の内容と</a:t>
            </a:r>
            <a:r>
              <a:rPr lang="en-US" altLang="ja-JP" dirty="0"/>
              <a:t>4</a:t>
            </a:r>
            <a:r>
              <a:rPr lang="ja-JP" altLang="en-US" dirty="0"/>
              <a:t>番地の内容を掛け算した答えを</a:t>
            </a:r>
            <a:r>
              <a:rPr lang="en-US" altLang="ja-JP" dirty="0"/>
              <a:t>8</a:t>
            </a:r>
            <a:r>
              <a:rPr lang="ja-JP" altLang="en-US" dirty="0"/>
              <a:t>番地に格納せよ</a:t>
            </a:r>
            <a:endParaRPr lang="en-US" altLang="ja-JP" dirty="0"/>
          </a:p>
          <a:p>
            <a:pPr eaLnBrk="1" hangingPunct="1"/>
            <a:r>
              <a:rPr lang="en-US" altLang="ja-JP" dirty="0"/>
              <a:t>mult.asm</a:t>
            </a:r>
            <a:r>
              <a:rPr lang="ja-JP" altLang="en-US" dirty="0"/>
              <a:t>を実行して結果を格納</a:t>
            </a:r>
          </a:p>
        </p:txBody>
      </p:sp>
      <p:pic>
        <p:nvPicPr>
          <p:cNvPr id="2" name="オーディオ 1">
            <a:hlinkClick r:id="" action="ppaction://media"/>
            <a:extLst>
              <a:ext uri="{FF2B5EF4-FFF2-40B4-BE49-F238E27FC236}">
                <a16:creationId xmlns:a16="http://schemas.microsoft.com/office/drawing/2014/main" id="{E1FF6678-309F-417D-80A8-01F1A2D2A2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80584116"/>
      </p:ext>
    </p:extLst>
  </p:cSld>
  <p:clrMapOvr>
    <a:masterClrMapping/>
  </p:clrMapOvr>
  <mc:AlternateContent xmlns:mc="http://schemas.openxmlformats.org/markup-compatibility/2006" xmlns:p14="http://schemas.microsoft.com/office/powerpoint/2010/main">
    <mc:Choice Requires="p14">
      <p:transition spd="slow" p14:dur="2000" advTm="13707"/>
    </mc:Choice>
    <mc:Fallback xmlns="">
      <p:transition spd="slow" advTm="1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56" x="8980488" y="3738563"/>
          <p14:tracePt t="1363" x="8851900" y="3767138"/>
          <p14:tracePt t="1371" x="8697913" y="3811588"/>
          <p14:tracePt t="1379" x="8551863" y="3840163"/>
          <p14:tracePt t="1387" x="8405813" y="3867150"/>
          <p14:tracePt t="1397" x="8269288" y="3903663"/>
          <p14:tracePt t="1406" x="8140700" y="3903663"/>
          <p14:tracePt t="1411" x="8013700" y="3940175"/>
          <p14:tracePt t="1420" x="7885113" y="3940175"/>
          <p14:tracePt t="1426" x="7813675" y="3940175"/>
          <p14:tracePt t="1436" x="7704138" y="3940175"/>
          <p14:tracePt t="1443" x="7639050" y="3957638"/>
          <p14:tracePt t="1451" x="7585075" y="3957638"/>
          <p14:tracePt t="1459" x="7539038" y="3967163"/>
          <p14:tracePt t="1466" x="7502525" y="3967163"/>
          <p14:tracePt t="1475" x="7475538" y="3976688"/>
          <p14:tracePt t="1482" x="7448550" y="3976688"/>
          <p14:tracePt t="1490" x="7412038" y="4003675"/>
          <p14:tracePt t="1498" x="7392988" y="4003675"/>
          <p14:tracePt t="1506" x="7375525" y="4013200"/>
          <p14:tracePt t="1514" x="7366000" y="4021138"/>
          <p14:tracePt t="1522" x="7329488" y="4030663"/>
          <p14:tracePt t="1530" x="7319963" y="4040188"/>
          <p14:tracePt t="1539" x="7302500" y="4049713"/>
          <p14:tracePt t="1546" x="7283450" y="4057650"/>
          <p14:tracePt t="1555" x="7256463" y="4057650"/>
          <p14:tracePt t="1563" x="7248525" y="4067175"/>
          <p14:tracePt t="1578" x="7229475" y="4067175"/>
          <p14:tracePt t="1586" x="7212013" y="4067175"/>
          <p14:tracePt t="1682" x="7202488" y="4067175"/>
          <p14:tracePt t="1707" x="7192963" y="4067175"/>
          <p14:tracePt t="1714" x="7175500" y="4086225"/>
          <p14:tracePt t="1731" x="7165975" y="4086225"/>
          <p14:tracePt t="1746" x="7156450" y="4086225"/>
          <p14:tracePt t="1850" x="7165975" y="4086225"/>
          <p14:tracePt t="1858" x="7192963" y="4086225"/>
          <p14:tracePt t="1866" x="7212013" y="4086225"/>
          <p14:tracePt t="1874" x="7248525" y="4086225"/>
          <p14:tracePt t="1891" x="7312025" y="4086225"/>
          <p14:tracePt t="1898" x="7356475" y="4113213"/>
          <p14:tracePt t="1906" x="7375525" y="4122738"/>
          <p14:tracePt t="1914" x="7421563" y="4130675"/>
          <p14:tracePt t="1922" x="7439025" y="4149725"/>
          <p14:tracePt t="1930" x="7458075" y="4159250"/>
          <p14:tracePt t="1941" x="7475538" y="4186238"/>
          <p14:tracePt t="1948" x="7475538" y="4232275"/>
          <p14:tracePt t="1957" x="7475538" y="4249738"/>
          <p14:tracePt t="1962" x="7475538" y="4259263"/>
          <p14:tracePt t="1971" x="7475538" y="4276725"/>
          <p14:tracePt t="1978" x="7475538" y="4286250"/>
          <p14:tracePt t="1995" x="7485063" y="4313238"/>
          <p14:tracePt t="2002" x="7494588" y="4322763"/>
          <p14:tracePt t="2010" x="7502525" y="4332288"/>
          <p14:tracePt t="2026" x="7512050" y="4340225"/>
          <p14:tracePt t="2043" x="7521575" y="4340225"/>
          <p14:tracePt t="12179" x="7594600" y="4340225"/>
          <p14:tracePt t="12187" x="7904163" y="4295775"/>
          <p14:tracePt t="12195" x="8505825" y="3857625"/>
          <p14:tracePt t="12204" x="9126538" y="347503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例題</a:t>
            </a:r>
            <a:r>
              <a:rPr kumimoji="1" lang="en-US" altLang="ja-JP" dirty="0"/>
              <a:t>2</a:t>
            </a:r>
            <a:r>
              <a:rPr lang="ja-JP" altLang="en-US" dirty="0"/>
              <a:t>のプログラム</a:t>
            </a:r>
            <a:endParaRPr kumimoji="1" lang="ja-JP" altLang="en-US" dirty="0"/>
          </a:p>
        </p:txBody>
      </p:sp>
      <p:sp>
        <p:nvSpPr>
          <p:cNvPr id="3" name="コンテンツ プレースホルダー 2"/>
          <p:cNvSpPr>
            <a:spLocks noGrp="1"/>
          </p:cNvSpPr>
          <p:nvPr>
            <p:ph idx="1"/>
          </p:nvPr>
        </p:nvSpPr>
        <p:spPr>
          <a:xfrm>
            <a:off x="457200" y="1600200"/>
            <a:ext cx="8686800" cy="4525963"/>
          </a:xfrm>
        </p:spPr>
        <p:txBody>
          <a:bodyPr/>
          <a:lstStyle/>
          <a:p>
            <a:pPr marL="0" indent="0">
              <a:buNone/>
            </a:pPr>
            <a:r>
              <a:rPr lang="en-US" altLang="ja-JP" dirty="0"/>
              <a:t>	</a:t>
            </a:r>
            <a:r>
              <a:rPr lang="en-US" altLang="ja-JP" dirty="0" err="1"/>
              <a:t>lw</a:t>
            </a:r>
            <a:r>
              <a:rPr lang="en-US" altLang="ja-JP" dirty="0"/>
              <a:t> x3,x0,0</a:t>
            </a:r>
            <a:r>
              <a:rPr lang="ja-JP" altLang="en-US" dirty="0"/>
              <a:t>　　　　</a:t>
            </a:r>
            <a:r>
              <a:rPr lang="en-US" altLang="ja-JP" dirty="0"/>
              <a:t>// 0</a:t>
            </a:r>
            <a:r>
              <a:rPr lang="ja-JP" altLang="en-US" dirty="0"/>
              <a:t>番地の中身を</a:t>
            </a:r>
            <a:r>
              <a:rPr lang="en-US" altLang="ja-JP" dirty="0"/>
              <a:t>x3</a:t>
            </a:r>
            <a:r>
              <a:rPr lang="ja-JP" altLang="en-US" dirty="0"/>
              <a:t>へ</a:t>
            </a:r>
            <a:endParaRPr lang="en-US" altLang="ja-JP" dirty="0"/>
          </a:p>
          <a:p>
            <a:pPr marL="0" indent="0">
              <a:buNone/>
            </a:pPr>
            <a:r>
              <a:rPr lang="en-US" altLang="ja-JP" dirty="0"/>
              <a:t>	</a:t>
            </a:r>
            <a:r>
              <a:rPr lang="en-US" altLang="ja-JP" dirty="0" err="1"/>
              <a:t>lw</a:t>
            </a:r>
            <a:r>
              <a:rPr lang="en-US" altLang="ja-JP" dirty="0"/>
              <a:t> x4,x0,4</a:t>
            </a:r>
            <a:r>
              <a:rPr lang="ja-JP" altLang="en-US" dirty="0"/>
              <a:t>　　　　</a:t>
            </a:r>
            <a:r>
              <a:rPr lang="en-US" altLang="ja-JP" dirty="0"/>
              <a:t>// 4</a:t>
            </a:r>
            <a:r>
              <a:rPr lang="ja-JP" altLang="en-US" dirty="0"/>
              <a:t>番地に中身を</a:t>
            </a:r>
            <a:r>
              <a:rPr lang="en-US" altLang="ja-JP" dirty="0"/>
              <a:t>x4</a:t>
            </a:r>
            <a:r>
              <a:rPr lang="ja-JP" altLang="en-US" dirty="0"/>
              <a:t>へ</a:t>
            </a:r>
            <a:endParaRPr lang="en-US" altLang="ja-JP" dirty="0"/>
          </a:p>
          <a:p>
            <a:pPr marL="0" indent="0">
              <a:buNone/>
            </a:pPr>
            <a:r>
              <a:rPr lang="en-US" altLang="ja-JP" dirty="0"/>
              <a:t>	add x5,x0,x0</a:t>
            </a:r>
            <a:r>
              <a:rPr lang="ja-JP" altLang="en-US" dirty="0"/>
              <a:t>　　 </a:t>
            </a:r>
            <a:r>
              <a:rPr lang="en-US" altLang="ja-JP" dirty="0"/>
              <a:t>// x5</a:t>
            </a:r>
            <a:r>
              <a:rPr lang="ja-JP" altLang="en-US" dirty="0"/>
              <a:t>を</a:t>
            </a:r>
            <a:r>
              <a:rPr lang="en-US" altLang="ja-JP" dirty="0"/>
              <a:t>0</a:t>
            </a:r>
            <a:r>
              <a:rPr lang="ja-JP" altLang="en-US" dirty="0"/>
              <a:t>にする</a:t>
            </a:r>
            <a:endParaRPr lang="en-US" altLang="ja-JP" dirty="0"/>
          </a:p>
          <a:p>
            <a:pPr marL="0" indent="0">
              <a:buNone/>
            </a:pPr>
            <a:r>
              <a:rPr lang="nl-NL" altLang="ja-JP" dirty="0"/>
              <a:t>loop:	add x5,x5,x3</a:t>
            </a:r>
            <a:r>
              <a:rPr lang="ja-JP" altLang="en-US" dirty="0"/>
              <a:t>　　</a:t>
            </a:r>
            <a:r>
              <a:rPr lang="en-US" altLang="ja-JP" dirty="0"/>
              <a:t>// x5</a:t>
            </a:r>
            <a:r>
              <a:rPr lang="ja-JP" altLang="en-US" dirty="0"/>
              <a:t>に</a:t>
            </a:r>
            <a:r>
              <a:rPr lang="en-US" altLang="ja-JP" dirty="0"/>
              <a:t>x3</a:t>
            </a:r>
            <a:r>
              <a:rPr lang="ja-JP" altLang="en-US" dirty="0"/>
              <a:t>を足す</a:t>
            </a:r>
            <a:endParaRPr lang="nl-NL" altLang="ja-JP" dirty="0"/>
          </a:p>
          <a:p>
            <a:pPr marL="0" indent="0">
              <a:buNone/>
            </a:pPr>
            <a:r>
              <a:rPr lang="en-US" altLang="ja-JP" dirty="0"/>
              <a:t>	</a:t>
            </a:r>
            <a:r>
              <a:rPr lang="en-US" altLang="ja-JP" dirty="0" err="1"/>
              <a:t>addi</a:t>
            </a:r>
            <a:r>
              <a:rPr lang="en-US" altLang="ja-JP" dirty="0"/>
              <a:t> x4,x4,-1</a:t>
            </a:r>
            <a:r>
              <a:rPr lang="ja-JP" altLang="en-US" dirty="0"/>
              <a:t>　　</a:t>
            </a:r>
            <a:r>
              <a:rPr lang="en-US" altLang="ja-JP" dirty="0"/>
              <a:t>// x4</a:t>
            </a:r>
            <a:r>
              <a:rPr lang="ja-JP" altLang="en-US" dirty="0"/>
              <a:t>から１を引く</a:t>
            </a:r>
            <a:endParaRPr lang="en-US" altLang="ja-JP" dirty="0"/>
          </a:p>
          <a:p>
            <a:pPr marL="0" indent="0">
              <a:buNone/>
            </a:pPr>
            <a:r>
              <a:rPr lang="en-US" altLang="ja-JP" dirty="0"/>
              <a:t>	</a:t>
            </a:r>
            <a:r>
              <a:rPr lang="en-US" altLang="ja-JP" dirty="0" err="1"/>
              <a:t>bne</a:t>
            </a:r>
            <a:r>
              <a:rPr lang="en-US" altLang="ja-JP" dirty="0"/>
              <a:t> x4,x0,loop</a:t>
            </a:r>
            <a:r>
              <a:rPr lang="ja-JP" altLang="en-US" dirty="0"/>
              <a:t>　</a:t>
            </a:r>
            <a:r>
              <a:rPr lang="en-US" altLang="ja-JP" dirty="0"/>
              <a:t>//0</a:t>
            </a:r>
            <a:r>
              <a:rPr lang="ja-JP" altLang="en-US" dirty="0"/>
              <a:t>でなければ</a:t>
            </a:r>
            <a:r>
              <a:rPr lang="en-US" altLang="ja-JP" dirty="0"/>
              <a:t>loop</a:t>
            </a:r>
            <a:r>
              <a:rPr lang="ja-JP" altLang="en-US" dirty="0"/>
              <a:t>へ飛ぶ</a:t>
            </a:r>
            <a:endParaRPr lang="en-US" altLang="ja-JP" dirty="0"/>
          </a:p>
          <a:p>
            <a:pPr marL="0" indent="0">
              <a:buNone/>
            </a:pPr>
            <a:r>
              <a:rPr lang="en-US" altLang="ja-JP" dirty="0"/>
              <a:t>	</a:t>
            </a:r>
            <a:r>
              <a:rPr lang="en-US" altLang="ja-JP" dirty="0" err="1"/>
              <a:t>sw</a:t>
            </a:r>
            <a:r>
              <a:rPr lang="en-US" altLang="ja-JP" dirty="0"/>
              <a:t> x4,x0,8</a:t>
            </a:r>
            <a:r>
              <a:rPr lang="ja-JP" altLang="en-US" dirty="0"/>
              <a:t>　　　</a:t>
            </a:r>
            <a:r>
              <a:rPr lang="en-US" altLang="ja-JP" dirty="0"/>
              <a:t>// 8</a:t>
            </a:r>
            <a:r>
              <a:rPr lang="ja-JP" altLang="en-US" dirty="0"/>
              <a:t>番地に書き込む</a:t>
            </a:r>
            <a:endParaRPr lang="en-US" altLang="ja-JP" dirty="0"/>
          </a:p>
          <a:p>
            <a:pPr marL="0" indent="0">
              <a:buNone/>
            </a:pPr>
            <a:r>
              <a:rPr lang="en-US" altLang="ja-JP" dirty="0"/>
              <a:t>end:	</a:t>
            </a:r>
            <a:r>
              <a:rPr lang="en-US" altLang="ja-JP" dirty="0" err="1"/>
              <a:t>beq</a:t>
            </a:r>
            <a:r>
              <a:rPr lang="en-US" altLang="ja-JP" dirty="0"/>
              <a:t> x0,x0,end (</a:t>
            </a:r>
            <a:r>
              <a:rPr lang="en-US" altLang="ja-JP" dirty="0" err="1"/>
              <a:t>ecall</a:t>
            </a:r>
            <a:r>
              <a:rPr lang="en-US" altLang="ja-JP" dirty="0"/>
              <a:t> x0,x0,x0)</a:t>
            </a:r>
          </a:p>
          <a:p>
            <a:endParaRPr lang="en-US" altLang="ja-JP" dirty="0"/>
          </a:p>
          <a:p>
            <a:pPr marL="0" indent="0">
              <a:buNone/>
            </a:pPr>
            <a:endParaRPr kumimoji="1" lang="ja-JP" altLang="en-US" dirty="0"/>
          </a:p>
        </p:txBody>
      </p:sp>
      <p:pic>
        <p:nvPicPr>
          <p:cNvPr id="4" name="オーディオ 3">
            <a:hlinkClick r:id="" action="ppaction://media"/>
            <a:extLst>
              <a:ext uri="{FF2B5EF4-FFF2-40B4-BE49-F238E27FC236}">
                <a16:creationId xmlns:a16="http://schemas.microsoft.com/office/drawing/2014/main" id="{95F3B776-AD60-4C30-AA23-28CACA1F72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42813510"/>
      </p:ext>
    </p:extLst>
  </p:cSld>
  <p:clrMapOvr>
    <a:masterClrMapping/>
  </p:clrMapOvr>
  <mc:AlternateContent xmlns:mc="http://schemas.openxmlformats.org/markup-compatibility/2006" xmlns:p14="http://schemas.microsoft.com/office/powerpoint/2010/main">
    <mc:Choice Requires="p14">
      <p:transition spd="slow" p14:dur="2000" advTm="85758"/>
    </mc:Choice>
    <mc:Fallback xmlns="">
      <p:transition spd="slow" advTm="85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56" x="8140700" y="3730625"/>
          <p14:tracePt t="765" x="7531100" y="3830638"/>
          <p14:tracePt t="773" x="7065963" y="3875088"/>
          <p14:tracePt t="781" x="6637338" y="3940175"/>
          <p14:tracePt t="789" x="6326188" y="3967163"/>
          <p14:tracePt t="797" x="6099175" y="3976688"/>
          <p14:tracePt t="804" x="5935663" y="3976688"/>
          <p14:tracePt t="812" x="5789613" y="3976688"/>
          <p14:tracePt t="821" x="5661025" y="3976688"/>
          <p14:tracePt t="828" x="5588000" y="3976688"/>
          <p14:tracePt t="836" x="5524500" y="3976688"/>
          <p14:tracePt t="847" x="5470525" y="3976688"/>
          <p14:tracePt t="854" x="5441950" y="3976688"/>
          <p14:tracePt t="865" x="5405438" y="3976688"/>
          <p14:tracePt t="869" x="5368925" y="3976688"/>
          <p14:tracePt t="877" x="5334000" y="3976688"/>
          <p14:tracePt t="885" x="5287963" y="3976688"/>
          <p14:tracePt t="894" x="5260975" y="3976688"/>
          <p14:tracePt t="901" x="5241925" y="3976688"/>
          <p14:tracePt t="913" x="5214938" y="3948113"/>
          <p14:tracePt t="917" x="5205413" y="3948113"/>
          <p14:tracePt t="925" x="5195888" y="3940175"/>
          <p14:tracePt t="949" x="5187950" y="3930650"/>
          <p14:tracePt t="957" x="5168900" y="3911600"/>
          <p14:tracePt t="973" x="5159375" y="3903663"/>
          <p14:tracePt t="981" x="5141913" y="3894138"/>
          <p14:tracePt t="989" x="5122863" y="3867150"/>
          <p14:tracePt t="997" x="5095875" y="3840163"/>
          <p14:tracePt t="1006" x="5086350" y="3811588"/>
          <p14:tracePt t="1014" x="5049838" y="3748088"/>
          <p14:tracePt t="1020" x="5022850" y="3702050"/>
          <p14:tracePt t="1028" x="4968875" y="3621088"/>
          <p14:tracePt t="1037" x="4949825" y="3556000"/>
          <p14:tracePt t="1045" x="4895850" y="3492500"/>
          <p14:tracePt t="1054" x="4859338" y="3429000"/>
          <p14:tracePt t="1061" x="4822825" y="3402013"/>
          <p14:tracePt t="1068" x="4776788" y="3346450"/>
          <p14:tracePt t="1076" x="4759325" y="3319463"/>
          <p14:tracePt t="1085" x="4722813" y="3273425"/>
          <p14:tracePt t="1093" x="4713288" y="3255963"/>
          <p14:tracePt t="1101" x="4676775" y="3192463"/>
          <p14:tracePt t="1108" x="4667250" y="3163888"/>
          <p14:tracePt t="1117" x="4649788" y="3136900"/>
          <p14:tracePt t="1125" x="4622800" y="3100388"/>
          <p14:tracePt t="1133" x="4613275" y="3082925"/>
          <p14:tracePt t="1140" x="4603750" y="3054350"/>
          <p14:tracePt t="1149" x="4586288" y="3027363"/>
          <p14:tracePt t="1157" x="4567238" y="3009900"/>
          <p14:tracePt t="1165" x="4567238" y="3000375"/>
          <p14:tracePt t="1173" x="4557713" y="2982913"/>
          <p14:tracePt t="1181" x="4540250" y="2963863"/>
          <p14:tracePt t="1189" x="4530725" y="2954338"/>
          <p14:tracePt t="1198" x="4503738" y="2946400"/>
          <p14:tracePt t="1205" x="4484688" y="2927350"/>
          <p14:tracePt t="1214" x="4457700" y="2917825"/>
          <p14:tracePt t="1221" x="4421188" y="2890838"/>
          <p14:tracePt t="1231" x="4384675" y="2881313"/>
          <p14:tracePt t="1236" x="4330700" y="2844800"/>
          <p14:tracePt t="1246" x="4303713" y="2827338"/>
          <p14:tracePt t="1253" x="4257675" y="2790825"/>
          <p14:tracePt t="1261" x="4211638" y="2763838"/>
          <p14:tracePt t="1269" x="4157663" y="2708275"/>
          <p14:tracePt t="1277" x="4129088" y="2681288"/>
          <p14:tracePt t="1285" x="4065588" y="2608263"/>
          <p14:tracePt t="1293" x="4021138" y="2525713"/>
          <p14:tracePt t="1301" x="3956050" y="2444750"/>
          <p14:tracePt t="1309" x="3902075" y="2398713"/>
          <p14:tracePt t="1317" x="3838575" y="2325688"/>
          <p14:tracePt t="1325" x="3819525" y="2298700"/>
          <p14:tracePt t="1333" x="3783013" y="2252663"/>
          <p14:tracePt t="1340" x="3775075" y="2225675"/>
          <p14:tracePt t="1349" x="3765550" y="2206625"/>
          <p14:tracePt t="1357" x="3765550" y="2197100"/>
          <p14:tracePt t="1438" x="3765550" y="2189163"/>
          <p14:tracePt t="1449" x="3765550" y="2170113"/>
          <p14:tracePt t="1454" x="3765550" y="2160588"/>
          <p14:tracePt t="1694" x="3756025" y="2160588"/>
          <p14:tracePt t="1702" x="3729038" y="2143125"/>
          <p14:tracePt t="1712" x="3656013" y="2116138"/>
          <p14:tracePt t="1718" x="3546475" y="2097088"/>
          <p14:tracePt t="1731" x="3463925" y="2089150"/>
          <p14:tracePt t="1734" x="3409950" y="2089150"/>
          <p14:tracePt t="1742" x="3354388" y="2079625"/>
          <p14:tracePt t="1749" x="3309938" y="2052638"/>
          <p14:tracePt t="1757" x="3290888" y="2043113"/>
          <p14:tracePt t="1765" x="3254375" y="2033588"/>
          <p14:tracePt t="1773" x="3244850" y="2024063"/>
          <p14:tracePt t="1789" x="3244850" y="2016125"/>
          <p14:tracePt t="1885" x="3244850" y="2006600"/>
          <p14:tracePt t="6822" x="3244850" y="1997075"/>
          <p14:tracePt t="8048" x="3244850" y="1979613"/>
          <p14:tracePt t="8071" x="3244850" y="1970088"/>
          <p14:tracePt t="8093" x="3244850" y="1960563"/>
          <p14:tracePt t="8109" x="3244850" y="1951038"/>
          <p14:tracePt t="8141" x="3244850" y="1943100"/>
          <p14:tracePt t="8157" x="3244850" y="1933575"/>
          <p14:tracePt t="8173" x="3244850" y="1924050"/>
          <p14:tracePt t="8181" x="3244850" y="1914525"/>
          <p14:tracePt t="8188" x="3244850" y="1897063"/>
          <p14:tracePt t="8197" x="3244850" y="1887538"/>
          <p14:tracePt t="8212" x="3244850" y="1870075"/>
          <p14:tracePt t="8221" x="3244850" y="1851025"/>
          <p14:tracePt t="8229" x="3244850" y="1833563"/>
          <p14:tracePt t="8237" x="3244850" y="1814513"/>
          <p14:tracePt t="8244" x="3244850" y="1804988"/>
          <p14:tracePt t="8253" x="3244850" y="1797050"/>
          <p14:tracePt t="8269" x="3244850" y="1787525"/>
          <p14:tracePt t="8597" x="3244850" y="1768475"/>
          <p14:tracePt t="8605" x="3244850" y="1760538"/>
          <p14:tracePt t="8612" x="3236913" y="1751013"/>
          <p14:tracePt t="8636" x="3236913" y="1731963"/>
          <p14:tracePt t="8652" x="3227388" y="1714500"/>
          <p14:tracePt t="8661" x="3217863" y="1704975"/>
          <p14:tracePt t="8685" x="3208338" y="1687513"/>
          <p14:tracePt t="8692" x="3200400" y="1677988"/>
          <p14:tracePt t="8700" x="3181350" y="1660525"/>
          <p14:tracePt t="8708" x="3171825" y="1660525"/>
          <p14:tracePt t="8716" x="3154363" y="1641475"/>
          <p14:tracePt t="8726" x="3136900" y="1641475"/>
          <p14:tracePt t="8732" x="3136900" y="1631950"/>
          <p14:tracePt t="8757" x="3127375" y="1631950"/>
          <p14:tracePt t="8877" x="3100388" y="1631950"/>
          <p14:tracePt t="8886" x="3071813" y="1631950"/>
          <p14:tracePt t="8894" x="3035300" y="1631950"/>
          <p14:tracePt t="8902" x="3008313" y="1624013"/>
          <p14:tracePt t="8917" x="2998788" y="1624013"/>
          <p14:tracePt t="8957" x="2990850" y="1624013"/>
          <p14:tracePt t="9174" x="2981325" y="1631950"/>
          <p14:tracePt t="9190" x="2971800" y="1641475"/>
          <p14:tracePt t="9199" x="2962275" y="1641475"/>
          <p14:tracePt t="9206" x="2944813" y="1660525"/>
          <p14:tracePt t="9222" x="2944813" y="1668463"/>
          <p14:tracePt t="9232" x="2935288" y="1687513"/>
          <p14:tracePt t="9248" x="2925763" y="1697038"/>
          <p14:tracePt t="9301" x="2917825" y="1714500"/>
          <p14:tracePt t="9325" x="2898775" y="1724025"/>
          <p14:tracePt t="9333" x="2889250" y="1731963"/>
          <p14:tracePt t="9349" x="2881313" y="1731963"/>
          <p14:tracePt t="9357" x="2871788" y="1751013"/>
          <p14:tracePt t="9367" x="2862263" y="1760538"/>
          <p14:tracePt t="9382" x="2852738" y="1768475"/>
          <p14:tracePt t="9389" x="2844800" y="1787525"/>
          <p14:tracePt t="9398" x="2844800" y="1797050"/>
          <p14:tracePt t="9404" x="2825750" y="1814513"/>
          <p14:tracePt t="9412" x="2817813" y="1833563"/>
          <p14:tracePt t="9420" x="2808288" y="1841500"/>
          <p14:tracePt t="9428" x="2798763" y="1851025"/>
          <p14:tracePt t="9448" x="2789238" y="1860550"/>
          <p14:tracePt t="9455" x="2781300" y="1870075"/>
          <p14:tracePt t="9469" x="2771775" y="1887538"/>
          <p14:tracePt t="10207" x="2744788" y="1897063"/>
          <p14:tracePt t="10214" x="2716213" y="1897063"/>
          <p14:tracePt t="10222" x="2698750" y="1933575"/>
          <p14:tracePt t="10238" x="2689225" y="1933575"/>
          <p14:tracePt t="10248" x="2679700" y="1943100"/>
          <p14:tracePt t="10255" x="2671763" y="1951038"/>
          <p14:tracePt t="10264" x="2662238" y="1960563"/>
          <p14:tracePt t="10270" x="2652713" y="1970088"/>
          <p14:tracePt t="10280" x="2643188" y="1979613"/>
          <p14:tracePt t="10669" x="2643188" y="1970088"/>
          <p14:tracePt t="10719" x="2643188" y="1960563"/>
          <p14:tracePt t="10763" x="2643188" y="1943100"/>
          <p14:tracePt t="10781" x="2643188" y="1924050"/>
          <p14:tracePt t="10789" x="2643188" y="1906588"/>
          <p14:tracePt t="10797" x="2643188" y="1897063"/>
          <p14:tracePt t="10807" x="2643188" y="1887538"/>
          <p14:tracePt t="10813" x="2643188" y="1878013"/>
          <p14:tracePt t="10821" x="2643188" y="1860550"/>
          <p14:tracePt t="10855" x="2643188" y="1851025"/>
          <p14:tracePt t="10887" x="2643188" y="1841500"/>
          <p14:tracePt t="10895" x="2643188" y="1824038"/>
          <p14:tracePt t="10911" x="2643188" y="1814513"/>
          <p14:tracePt t="10925" x="2635250" y="1797050"/>
          <p14:tracePt t="11015" x="2635250" y="1778000"/>
          <p14:tracePt t="11173" x="2598738" y="1768475"/>
          <p14:tracePt t="11182" x="2543175" y="1768475"/>
          <p14:tracePt t="11189" x="2489200" y="1768475"/>
          <p14:tracePt t="11198" x="2452688" y="1768475"/>
          <p14:tracePt t="11206" x="2425700" y="1768475"/>
          <p14:tracePt t="11213" x="2379663" y="1768475"/>
          <p14:tracePt t="11222" x="2352675" y="1768475"/>
          <p14:tracePt t="11230" x="2333625" y="1768475"/>
          <p14:tracePt t="11238" x="2324100" y="1768475"/>
          <p14:tracePt t="11245" x="2306638" y="1768475"/>
          <p14:tracePt t="11477" x="2297113" y="1768475"/>
          <p14:tracePt t="11526" x="2297113" y="1778000"/>
          <p14:tracePt t="11542" x="2279650" y="1787525"/>
          <p14:tracePt t="11551" x="2243138" y="1804988"/>
          <p14:tracePt t="11558" x="2233613" y="1814513"/>
          <p14:tracePt t="11567" x="2233613" y="1824038"/>
          <p14:tracePt t="11574" x="2224088" y="1851025"/>
          <p14:tracePt t="11583" x="2197100" y="1870075"/>
          <p14:tracePt t="11599" x="2187575" y="1887538"/>
          <p14:tracePt t="11616" x="2187575" y="1897063"/>
          <p14:tracePt t="11623" x="2187575" y="1906588"/>
          <p14:tracePt t="11630" x="2179638" y="1924050"/>
          <p14:tracePt t="11638" x="2170113" y="1924050"/>
          <p14:tracePt t="11647" x="2160588" y="1943100"/>
          <p14:tracePt t="11662" x="2151063" y="1960563"/>
          <p14:tracePt t="11669" x="2151063" y="1970088"/>
          <p14:tracePt t="11678" x="2143125" y="1979613"/>
          <p14:tracePt t="11932" x="2143125" y="1987550"/>
          <p14:tracePt t="11949" x="2143125" y="2024063"/>
          <p14:tracePt t="11957" x="2143125" y="2060575"/>
          <p14:tracePt t="11966" x="2143125" y="2097088"/>
          <p14:tracePt t="11972" x="2187575" y="2143125"/>
          <p14:tracePt t="11981" x="2243138" y="2189163"/>
          <p14:tracePt t="11989" x="2316163" y="2233613"/>
          <p14:tracePt t="11997" x="2397125" y="2289175"/>
          <p14:tracePt t="12004" x="2498725" y="2343150"/>
          <p14:tracePt t="12013" x="2579688" y="2371725"/>
          <p14:tracePt t="12021" x="2643188" y="2425700"/>
          <p14:tracePt t="12028" x="2708275" y="2462213"/>
          <p14:tracePt t="12037" x="2725738" y="2481263"/>
          <p14:tracePt t="12046" x="2771775" y="2498725"/>
          <p14:tracePt t="12053" x="2781300" y="2508250"/>
          <p14:tracePt t="12061" x="2798763" y="2525713"/>
          <p14:tracePt t="12078" x="2808288" y="2535238"/>
          <p14:tracePt t="12280" x="2817813" y="2544763"/>
          <p14:tracePt t="12286" x="2817813" y="2554288"/>
          <p14:tracePt t="12295" x="2844800" y="2581275"/>
          <p14:tracePt t="12304" x="2908300" y="2598738"/>
          <p14:tracePt t="12310" x="2917825" y="2608263"/>
          <p14:tracePt t="12318" x="2954338" y="2617788"/>
          <p14:tracePt t="12326" x="2998788" y="2625725"/>
          <p14:tracePt t="12336" x="3027363" y="2654300"/>
          <p14:tracePt t="12341" x="3054350" y="2654300"/>
          <p14:tracePt t="12349" x="3063875" y="2654300"/>
          <p14:tracePt t="12357" x="3081338" y="2654300"/>
          <p14:tracePt t="12406" x="3090863" y="2654300"/>
          <p14:tracePt t="12680" x="3100388" y="2654300"/>
          <p14:tracePt t="12806" x="3108325" y="2644775"/>
          <p14:tracePt t="13159" x="3108325" y="2625725"/>
          <p14:tracePt t="13171" x="3108325" y="2617788"/>
          <p14:tracePt t="13173" x="3108325" y="2608263"/>
          <p14:tracePt t="13181" x="3108325" y="2581275"/>
          <p14:tracePt t="13204" x="3108325" y="2571750"/>
          <p14:tracePt t="13213" x="3108325" y="2562225"/>
          <p14:tracePt t="13221" x="3100388" y="2535238"/>
          <p14:tracePt t="13287" x="3090863" y="2525713"/>
          <p14:tracePt t="13461" x="3081338" y="2517775"/>
          <p14:tracePt t="13629" x="3063875" y="2517775"/>
          <p14:tracePt t="13639" x="3017838" y="2508250"/>
          <p14:tracePt t="13648" x="2944813" y="2508250"/>
          <p14:tracePt t="13655" x="2871788" y="2508250"/>
          <p14:tracePt t="13669" x="2725738" y="2508250"/>
          <p14:tracePt t="13680" x="2679700" y="2508250"/>
          <p14:tracePt t="13686" x="2625725" y="2508250"/>
          <p14:tracePt t="13696" x="2598738" y="2508250"/>
          <p14:tracePt t="13703" x="2579688" y="2508250"/>
          <p14:tracePt t="13713" x="2570163" y="2508250"/>
          <p14:tracePt t="14111" x="2570163" y="2498725"/>
          <p14:tracePt t="14119" x="2570163" y="2481263"/>
          <p14:tracePt t="14135" x="2570163" y="2462213"/>
          <p14:tracePt t="14151" x="2570163" y="2452688"/>
          <p14:tracePt t="14158" x="2552700" y="2435225"/>
          <p14:tracePt t="14174" x="2543175" y="2435225"/>
          <p14:tracePt t="14184" x="2533650" y="2425700"/>
          <p14:tracePt t="14198" x="2506663" y="2416175"/>
          <p14:tracePt t="14206" x="2498725" y="2408238"/>
          <p14:tracePt t="14222" x="2489200" y="2398713"/>
          <p14:tracePt t="14231" x="2479675" y="2398713"/>
          <p14:tracePt t="14238" x="2470150" y="2398713"/>
          <p14:tracePt t="14567" x="2452688" y="2398713"/>
          <p14:tracePt t="14577" x="2406650" y="2398713"/>
          <p14:tracePt t="14581" x="2379663" y="2398713"/>
          <p14:tracePt t="14588" x="2360613" y="2398713"/>
          <p14:tracePt t="14597" x="2316163" y="2408238"/>
          <p14:tracePt t="14605" x="2287588" y="2416175"/>
          <p14:tracePt t="14613" x="2270125" y="2416175"/>
          <p14:tracePt t="14621" x="2251075" y="2425700"/>
          <p14:tracePt t="14629" x="2233613" y="2425700"/>
          <p14:tracePt t="14637" x="2224088" y="2435225"/>
          <p14:tracePt t="15597" x="2214563" y="2452688"/>
          <p14:tracePt t="15605" x="2214563" y="2471738"/>
          <p14:tracePt t="15613" x="2214563" y="2498725"/>
          <p14:tracePt t="15622" x="2233613" y="2544763"/>
          <p14:tracePt t="15629" x="2251075" y="2571750"/>
          <p14:tracePt t="15638" x="2287588" y="2635250"/>
          <p14:tracePt t="15645" x="2316163" y="2690813"/>
          <p14:tracePt t="15654" x="2360613" y="2763838"/>
          <p14:tracePt t="15666" x="2397125" y="2808288"/>
          <p14:tracePt t="15670" x="2425700" y="2836863"/>
          <p14:tracePt t="15683" x="2433638" y="2854325"/>
          <p14:tracePt t="15685" x="2443163" y="2909888"/>
          <p14:tracePt t="15695" x="2452688" y="2917825"/>
          <p14:tracePt t="15701" x="2462213" y="2946400"/>
          <p14:tracePt t="15709" x="2462213" y="2963863"/>
          <p14:tracePt t="15717" x="2470150" y="2990850"/>
          <p14:tracePt t="15725" x="2470150" y="3000375"/>
          <p14:tracePt t="15733" x="2470150" y="3009900"/>
          <p14:tracePt t="15741" x="2479675" y="3017838"/>
          <p14:tracePt t="15749" x="2479675" y="3027363"/>
          <p14:tracePt t="15757" x="2479675" y="3036888"/>
          <p14:tracePt t="15766" x="2479675" y="3046413"/>
          <p14:tracePt t="15775" x="2489200" y="3054350"/>
          <p14:tracePt t="15781" x="2489200" y="3063875"/>
          <p14:tracePt t="15789" x="2489200" y="3073400"/>
          <p14:tracePt t="15797" x="2489200" y="3082925"/>
          <p14:tracePt t="15805" x="2489200" y="3090863"/>
          <p14:tracePt t="15821" x="2489200" y="3100388"/>
          <p14:tracePt t="16279" x="2489200" y="3119438"/>
          <p14:tracePt t="16287" x="2489200" y="3146425"/>
          <p14:tracePt t="16296" x="2479675" y="3173413"/>
          <p14:tracePt t="16303" x="2470150" y="3173413"/>
          <p14:tracePt t="16439" x="2452688" y="3173413"/>
          <p14:tracePt t="16445" x="2443163" y="3155950"/>
          <p14:tracePt t="16455" x="2433638" y="3155950"/>
          <p14:tracePt t="16462" x="2416175" y="3127375"/>
          <p14:tracePt t="16470" x="2406650" y="3109913"/>
          <p14:tracePt t="16481" x="2397125" y="3100388"/>
          <p14:tracePt t="16486" x="2389188" y="3082925"/>
          <p14:tracePt t="16494" x="2370138" y="3063875"/>
          <p14:tracePt t="16509" x="2370138" y="3027363"/>
          <p14:tracePt t="16517" x="2360613" y="3009900"/>
          <p14:tracePt t="16533" x="2360613" y="3000375"/>
          <p14:tracePt t="16541" x="2360613" y="2990850"/>
          <p14:tracePt t="16549" x="2352675" y="2982913"/>
          <p14:tracePt t="16565" x="2352675" y="2973388"/>
          <p14:tracePt t="16573" x="2352675" y="2946400"/>
          <p14:tracePt t="16581" x="2352675" y="2936875"/>
          <p14:tracePt t="16589" x="2352675" y="2927350"/>
          <p14:tracePt t="16597" x="2352675" y="2890838"/>
          <p14:tracePt t="16605" x="2360613" y="2873375"/>
          <p14:tracePt t="16613" x="2370138" y="2844800"/>
          <p14:tracePt t="16621" x="2379663" y="2827338"/>
          <p14:tracePt t="16629" x="2389188" y="2800350"/>
          <p14:tracePt t="16637" x="2425700" y="2754313"/>
          <p14:tracePt t="16646" x="2443163" y="2735263"/>
          <p14:tracePt t="16653" x="2462213" y="2727325"/>
          <p14:tracePt t="16660" x="2479675" y="2698750"/>
          <p14:tracePt t="16669" x="2498725" y="2681288"/>
          <p14:tracePt t="16677" x="2525713" y="2671763"/>
          <p14:tracePt t="16685" x="2552700" y="2671763"/>
          <p14:tracePt t="16694" x="2570163" y="2654300"/>
          <p14:tracePt t="16702" x="2598738" y="2644775"/>
          <p14:tracePt t="16708" x="2643188" y="2644775"/>
          <p14:tracePt t="16716" x="2679700" y="2644775"/>
          <p14:tracePt t="16725" x="2725738" y="2644775"/>
          <p14:tracePt t="16733" x="2781300" y="2644775"/>
          <p14:tracePt t="16741" x="2817813" y="2644775"/>
          <p14:tracePt t="16749" x="2835275" y="2644775"/>
          <p14:tracePt t="16757" x="2862263" y="2644775"/>
          <p14:tracePt t="16765" x="2871788" y="2654300"/>
          <p14:tracePt t="16773" x="2881313" y="2662238"/>
          <p14:tracePt t="16806" x="2881313" y="2681288"/>
          <p14:tracePt t="16846" x="2881313" y="2690813"/>
          <p14:tracePt t="16854" x="2881313" y="2698750"/>
          <p14:tracePt t="16862" x="2881313" y="2717800"/>
          <p14:tracePt t="16870" x="2881313" y="2727325"/>
          <p14:tracePt t="16881" x="2881313" y="2735263"/>
          <p14:tracePt t="16899" x="2881313" y="2754313"/>
          <p14:tracePt t="16905" x="2881313" y="2771775"/>
          <p14:tracePt t="16912" x="2881313" y="2781300"/>
          <p14:tracePt t="16917" x="2881313" y="2808288"/>
          <p14:tracePt t="16925" x="2881313" y="2817813"/>
          <p14:tracePt t="16933" x="2881313" y="2827338"/>
          <p14:tracePt t="16941" x="2881313" y="2854325"/>
          <p14:tracePt t="16949" x="2881313" y="2873375"/>
          <p14:tracePt t="16957" x="2881313" y="2881313"/>
          <p14:tracePt t="16964" x="2881313" y="2890838"/>
          <p14:tracePt t="16972" x="2881313" y="2917825"/>
          <p14:tracePt t="16981" x="2862263" y="2936875"/>
          <p14:tracePt t="16989" x="2844800" y="2963863"/>
          <p14:tracePt t="16997" x="2844800" y="2973388"/>
          <p14:tracePt t="17004" x="2825750" y="3000375"/>
          <p14:tracePt t="17013" x="2817813" y="3000375"/>
          <p14:tracePt t="17021" x="2808288" y="3027363"/>
          <p14:tracePt t="17029" x="2798763" y="3036888"/>
          <p14:tracePt t="17037" x="2781300" y="3054350"/>
          <p14:tracePt t="17054" x="2762250" y="3073400"/>
          <p14:tracePt t="17063" x="2752725" y="3082925"/>
          <p14:tracePt t="17070" x="2744788" y="3090863"/>
          <p14:tracePt t="17082" x="2735263" y="3100388"/>
          <p14:tracePt t="17096" x="2725738" y="3100388"/>
          <p14:tracePt t="17102" x="2725738" y="3109913"/>
          <p14:tracePt t="17112" x="2716213" y="3119438"/>
          <p14:tracePt t="17118" x="2708275" y="3119438"/>
          <p14:tracePt t="17134" x="2689225" y="3127375"/>
          <p14:tracePt t="17174" x="2679700" y="3127375"/>
          <p14:tracePt t="17198" x="2671763" y="3136900"/>
          <p14:tracePt t="17222" x="2662238" y="3136900"/>
          <p14:tracePt t="17287" x="2635250" y="3155950"/>
          <p14:tracePt t="17295" x="2625725" y="3155950"/>
          <p14:tracePt t="17302" x="2606675" y="3155950"/>
          <p14:tracePt t="17311" x="2579688" y="3163888"/>
          <p14:tracePt t="17319" x="2570163" y="3163888"/>
          <p14:tracePt t="17327" x="2562225" y="3163888"/>
          <p14:tracePt t="17335" x="2533650" y="3173413"/>
          <p14:tracePt t="17350" x="2525713" y="3173413"/>
          <p14:tracePt t="17358" x="2516188" y="3173413"/>
          <p14:tracePt t="17949" x="2489200" y="3173413"/>
          <p14:tracePt t="17956" x="2470150" y="3163888"/>
          <p14:tracePt t="17965" x="2462213" y="3155950"/>
          <p14:tracePt t="17981" x="2462213" y="3136900"/>
          <p14:tracePt t="17990" x="2462213" y="3119438"/>
          <p14:tracePt t="17997" x="2433638" y="3090863"/>
          <p14:tracePt t="18005" x="2433638" y="3082925"/>
          <p14:tracePt t="18013" x="2433638" y="3073400"/>
          <p14:tracePt t="18022" x="2433638" y="3063875"/>
          <p14:tracePt t="18029" x="2433638" y="3017838"/>
          <p14:tracePt t="18037" x="2433638" y="3000375"/>
          <p14:tracePt t="18045" x="2433638" y="2973388"/>
          <p14:tracePt t="18054" x="2433638" y="2927350"/>
          <p14:tracePt t="18064" x="2433638" y="2917825"/>
          <p14:tracePt t="18070" x="2433638" y="2873375"/>
          <p14:tracePt t="18083" x="2433638" y="2827338"/>
          <p14:tracePt t="18091" x="2452688" y="2790825"/>
          <p14:tracePt t="18095" x="2489200" y="2744788"/>
          <p14:tracePt t="18101" x="2506663" y="2698750"/>
          <p14:tracePt t="18109" x="2516188" y="2662238"/>
          <p14:tracePt t="18117" x="2552700" y="2635250"/>
          <p14:tracePt t="18125" x="2562225" y="2608263"/>
          <p14:tracePt t="18133" x="2570163" y="2571750"/>
          <p14:tracePt t="18141" x="2589213" y="2544763"/>
          <p14:tracePt t="18149" x="2598738" y="2525713"/>
          <p14:tracePt t="18157" x="2598738" y="2517775"/>
          <p14:tracePt t="18165" x="2598738" y="2498725"/>
          <p14:tracePt t="18173" x="2598738" y="2481263"/>
          <p14:tracePt t="18181" x="2598738" y="2471738"/>
          <p14:tracePt t="18311" x="2598738" y="2444750"/>
          <p14:tracePt t="18327" x="2598738" y="2435225"/>
          <p14:tracePt t="18337" x="2598738" y="2416175"/>
          <p14:tracePt t="18342" x="2579688" y="2398713"/>
          <p14:tracePt t="18352" x="2533650" y="2352675"/>
          <p14:tracePt t="18357" x="2525713" y="2335213"/>
          <p14:tracePt t="18365" x="2479675" y="2270125"/>
          <p14:tracePt t="18373" x="2452688" y="2252663"/>
          <p14:tracePt t="18382" x="2406650" y="2206625"/>
          <p14:tracePt t="18388" x="2406650" y="2197100"/>
          <p14:tracePt t="18397" x="2379663" y="2170113"/>
          <p14:tracePt t="18413" x="2370138" y="2160588"/>
          <p14:tracePt t="18605" x="2360613" y="2152650"/>
          <p14:tracePt t="18613" x="2352675" y="2152650"/>
          <p14:tracePt t="18621" x="2333625" y="2170113"/>
          <p14:tracePt t="18629" x="2324100" y="2216150"/>
          <p14:tracePt t="18637" x="2316163" y="2270125"/>
          <p14:tracePt t="18645" x="2316163" y="2335213"/>
          <p14:tracePt t="18653" x="2316163" y="2389188"/>
          <p14:tracePt t="18661" x="2316163" y="2444750"/>
          <p14:tracePt t="18669" x="2316163" y="2498725"/>
          <p14:tracePt t="18680" x="2316163" y="2544763"/>
          <p14:tracePt t="18684" x="2316163" y="2571750"/>
          <p14:tracePt t="18694" x="2316163" y="2608263"/>
          <p14:tracePt t="18701" x="2316163" y="2644775"/>
          <p14:tracePt t="18710" x="2316163" y="2662238"/>
          <p14:tracePt t="18716" x="2316163" y="2698750"/>
          <p14:tracePt t="18726" x="2316163" y="2717800"/>
          <p14:tracePt t="18733" x="2316163" y="2744788"/>
          <p14:tracePt t="18741" x="2316163" y="2790825"/>
          <p14:tracePt t="18749" x="2316163" y="2808288"/>
          <p14:tracePt t="18757" x="2316163" y="2836863"/>
          <p14:tracePt t="18765" x="2316163" y="2854325"/>
          <p14:tracePt t="18775" x="2316163" y="2881313"/>
          <p14:tracePt t="18781" x="2316163" y="2900363"/>
          <p14:tracePt t="18788" x="2316163" y="2927350"/>
          <p14:tracePt t="18797" x="2316163" y="2946400"/>
          <p14:tracePt t="18805" x="2316163" y="2954338"/>
          <p14:tracePt t="18813" x="2316163" y="2982913"/>
          <p14:tracePt t="18838" x="2316163" y="2990850"/>
          <p14:tracePt t="18846" x="2316163" y="3009900"/>
          <p14:tracePt t="18871" x="2316163" y="3017838"/>
          <p14:tracePt t="19191" x="2316163" y="3027363"/>
          <p14:tracePt t="19199" x="2352675" y="3036888"/>
          <p14:tracePt t="19207" x="2397125" y="3046413"/>
          <p14:tracePt t="19216" x="2462213" y="3082925"/>
          <p14:tracePt t="19223" x="2506663" y="3090863"/>
          <p14:tracePt t="19229" x="2562225" y="3109913"/>
          <p14:tracePt t="19238" x="2606675" y="3109913"/>
          <p14:tracePt t="19246" x="2643188" y="3109913"/>
          <p14:tracePt t="19253" x="2662238" y="3119438"/>
          <p14:tracePt t="19260" x="2671763" y="3127375"/>
          <p14:tracePt t="19471" x="2671763" y="3119438"/>
          <p14:tracePt t="19479" x="2671763" y="3100388"/>
          <p14:tracePt t="19486" x="2671763" y="3090863"/>
          <p14:tracePt t="19500" x="2671763" y="3082925"/>
          <p14:tracePt t="19504" x="2671763" y="3054350"/>
          <p14:tracePt t="19513" x="2671763" y="3046413"/>
          <p14:tracePt t="19518" x="2671763" y="3000375"/>
          <p14:tracePt t="19533" x="2671763" y="2963863"/>
          <p14:tracePt t="19541" x="2671763" y="2946400"/>
          <p14:tracePt t="19549" x="2671763" y="2909888"/>
          <p14:tracePt t="19565" x="2662238" y="2881313"/>
          <p14:tracePt t="19573" x="2662238" y="2863850"/>
          <p14:tracePt t="19581" x="2652713" y="2844800"/>
          <p14:tracePt t="19589" x="2643188" y="2808288"/>
          <p14:tracePt t="19605" x="2635250" y="2763838"/>
          <p14:tracePt t="19621" x="2635250" y="2754313"/>
          <p14:tracePt t="19629" x="2635250" y="2735263"/>
          <p14:tracePt t="19637" x="2616200" y="2717800"/>
          <p14:tracePt t="19646" x="2616200" y="2708275"/>
          <p14:tracePt t="19653" x="2616200" y="2690813"/>
          <p14:tracePt t="19661" x="2606675" y="2671763"/>
          <p14:tracePt t="19679" x="2606675" y="2654300"/>
          <p14:tracePt t="19685" x="2606675" y="2644775"/>
          <p14:tracePt t="19696" x="2606675" y="2635250"/>
          <p14:tracePt t="19726" x="2598738" y="2625725"/>
          <p14:tracePt t="19741" x="2598738" y="2608263"/>
          <p14:tracePt t="19749" x="2598738" y="2598738"/>
          <p14:tracePt t="19757" x="2579688" y="2571750"/>
          <p14:tracePt t="19765" x="2570163" y="2562225"/>
          <p14:tracePt t="19774" x="2562225" y="2544763"/>
          <p14:tracePt t="19781" x="2552700" y="2544763"/>
          <p14:tracePt t="19789" x="2543175" y="2517775"/>
          <p14:tracePt t="19797" x="2525713" y="2481263"/>
          <p14:tracePt t="19805" x="2516188" y="2462213"/>
          <p14:tracePt t="19821" x="2506663" y="2452688"/>
          <p14:tracePt t="19903" x="2479675" y="2471738"/>
          <p14:tracePt t="19910" x="2479675" y="2481263"/>
          <p14:tracePt t="19917" x="2479675" y="2508250"/>
          <p14:tracePt t="19925" x="2479675" y="2525713"/>
          <p14:tracePt t="19933" x="2470150" y="2544763"/>
          <p14:tracePt t="19941" x="2470150" y="2562225"/>
          <p14:tracePt t="19949" x="2470150" y="2589213"/>
          <p14:tracePt t="19957" x="2470150" y="2598738"/>
          <p14:tracePt t="19973" x="2470150" y="2608263"/>
          <p14:tracePt t="20014" x="2470150" y="2625725"/>
          <p14:tracePt t="20023" x="2470150" y="2635250"/>
          <p14:tracePt t="20038" x="2470150" y="2644775"/>
          <p14:tracePt t="20046" x="2470150" y="2671763"/>
          <p14:tracePt t="20055" x="2470150" y="2681288"/>
          <p14:tracePt t="20062" x="2470150" y="2708275"/>
          <p14:tracePt t="20070" x="2470150" y="2727325"/>
          <p14:tracePt t="20079" x="2470150" y="2763838"/>
          <p14:tracePt t="20088" x="2479675" y="2781300"/>
          <p14:tracePt t="20093" x="2506663" y="2854325"/>
          <p14:tracePt t="20100" x="2525713" y="2900363"/>
          <p14:tracePt t="20109" x="2562225" y="2954338"/>
          <p14:tracePt t="20117" x="2598738" y="3000375"/>
          <p14:tracePt t="20125" x="2652713" y="3082925"/>
          <p14:tracePt t="20133" x="2671763" y="3100388"/>
          <p14:tracePt t="20141" x="2689225" y="3127375"/>
          <p14:tracePt t="20149" x="2716213" y="3163888"/>
          <p14:tracePt t="20157" x="2725738" y="3182938"/>
          <p14:tracePt t="20165" x="2735263" y="3192463"/>
          <p14:tracePt t="21080" x="2735263" y="3182938"/>
          <p14:tracePt t="21087" x="2735263" y="3173413"/>
          <p14:tracePt t="21300" x="2735263" y="3163888"/>
          <p14:tracePt t="21309" x="2752725" y="3155950"/>
          <p14:tracePt t="21317" x="2798763" y="3136900"/>
          <p14:tracePt t="21325" x="2825750" y="3127375"/>
          <p14:tracePt t="21333" x="2844800" y="3127375"/>
          <p14:tracePt t="21341" x="2852738" y="3127375"/>
          <p14:tracePt t="21805" x="2862263" y="3127375"/>
          <p14:tracePt t="21837" x="2881313" y="3127375"/>
          <p14:tracePt t="21909" x="2898775" y="3119438"/>
          <p14:tracePt t="21932" x="2908300" y="3109913"/>
          <p14:tracePt t="21949" x="2908300" y="3100388"/>
          <p14:tracePt t="22263" x="2917825" y="3100388"/>
          <p14:tracePt t="22655" x="2925763" y="3100388"/>
          <p14:tracePt t="22662" x="2935288" y="3100388"/>
          <p14:tracePt t="22679" x="2944813" y="3100388"/>
          <p14:tracePt t="22686" x="2962275" y="3100388"/>
          <p14:tracePt t="22697" x="2971800" y="3100388"/>
          <p14:tracePt t="22702" x="2981325" y="3100388"/>
          <p14:tracePt t="22718" x="3008313" y="3100388"/>
          <p14:tracePt t="22727" x="3017838" y="3100388"/>
          <p14:tracePt t="22749" x="3044825" y="3100388"/>
          <p14:tracePt t="22758" x="3054350" y="3100388"/>
          <p14:tracePt t="22765" x="3071813" y="3100388"/>
          <p14:tracePt t="22774" x="3108325" y="3100388"/>
          <p14:tracePt t="22780" x="3136900" y="3100388"/>
          <p14:tracePt t="22789" x="3154363" y="3100388"/>
          <p14:tracePt t="22796" x="3190875" y="3100388"/>
          <p14:tracePt t="22805" x="3200400" y="3100388"/>
          <p14:tracePt t="22813" x="3236913" y="3100388"/>
          <p14:tracePt t="22821" x="3254375" y="3100388"/>
          <p14:tracePt t="22830" x="3263900" y="3100388"/>
          <p14:tracePt t="22838" x="3281363" y="3100388"/>
          <p14:tracePt t="22846" x="3300413" y="3100388"/>
          <p14:tracePt t="22854" x="3317875" y="3100388"/>
          <p14:tracePt t="22861" x="3327400" y="3100388"/>
          <p14:tracePt t="22886" x="3336925" y="3100388"/>
          <p14:tracePt t="22895" x="3346450" y="3109913"/>
          <p14:tracePt t="22941" x="3363913" y="3109913"/>
          <p14:tracePt t="25276" x="3346450" y="3109913"/>
          <p14:tracePt t="25336" x="3336925" y="3100388"/>
          <p14:tracePt t="25358" x="3327400" y="3090863"/>
          <p14:tracePt t="25401" x="3317875" y="3090863"/>
          <p14:tracePt t="25669" x="3317875" y="3082925"/>
          <p14:tracePt t="25679" x="3254375" y="3082925"/>
          <p14:tracePt t="25686" x="3181350" y="3082925"/>
          <p14:tracePt t="25695" x="3127375" y="3082925"/>
          <p14:tracePt t="25702" x="3063875" y="3082925"/>
          <p14:tracePt t="25713" x="3027363" y="3082925"/>
          <p14:tracePt t="25718" x="3008313" y="3082925"/>
          <p14:tracePt t="25734" x="2990850" y="3090863"/>
          <p14:tracePt t="26273" x="2998788" y="3090863"/>
          <p14:tracePt t="26278" x="3017838" y="3090863"/>
          <p14:tracePt t="26286" x="3054350" y="3090863"/>
          <p14:tracePt t="26296" x="3100388" y="3090863"/>
          <p14:tracePt t="26303" x="3154363" y="3082925"/>
          <p14:tracePt t="26312" x="3200400" y="3073400"/>
          <p14:tracePt t="26317" x="3236913" y="3063875"/>
          <p14:tracePt t="26327" x="3300413" y="3036888"/>
          <p14:tracePt t="26333" x="3363913" y="3009900"/>
          <p14:tracePt t="26342" x="3419475" y="3009900"/>
          <p14:tracePt t="26349" x="3455988" y="3000375"/>
          <p14:tracePt t="26357" x="3473450" y="2990850"/>
          <p14:tracePt t="26366" x="3500438" y="2973388"/>
          <p14:tracePt t="26372" x="3509963" y="2973388"/>
          <p14:tracePt t="26381" x="3536950" y="2973388"/>
          <p14:tracePt t="26389" x="3556000" y="2973388"/>
          <p14:tracePt t="26405" x="3573463" y="2973388"/>
          <p14:tracePt t="26413" x="3582988" y="2973388"/>
          <p14:tracePt t="26495" x="3592513" y="2973388"/>
          <p14:tracePt t="26502" x="3600450" y="2973388"/>
          <p14:tracePt t="26515" x="3619500" y="2973388"/>
          <p14:tracePt t="26855" x="3619500" y="2982913"/>
          <p14:tracePt t="26861" x="3619500" y="2990850"/>
          <p14:tracePt t="27085" x="3619500" y="3000375"/>
          <p14:tracePt t="27093" x="3609975" y="3009900"/>
          <p14:tracePt t="27112" x="3600450" y="3017838"/>
          <p14:tracePt t="27127" x="3592513" y="3017838"/>
          <p14:tracePt t="27136" x="3582988" y="3027363"/>
          <p14:tracePt t="27352" x="3573463" y="3017838"/>
          <p14:tracePt t="27359" x="3563938" y="3000375"/>
          <p14:tracePt t="27367" x="3556000" y="2990850"/>
          <p14:tracePt t="27374" x="3546475" y="2982913"/>
          <p14:tracePt t="27382" x="3536950" y="2973388"/>
          <p14:tracePt t="27479" x="3527425" y="2973388"/>
          <p14:tracePt t="27495" x="3509963" y="2954338"/>
          <p14:tracePt t="27503" x="3473450" y="2927350"/>
          <p14:tracePt t="27512" x="3390900" y="2917825"/>
          <p14:tracePt t="27520" x="3263900" y="2890838"/>
          <p14:tracePt t="27527" x="3144838" y="2863850"/>
          <p14:tracePt t="27533" x="3035300" y="2844800"/>
          <p14:tracePt t="27541" x="2944813" y="2836863"/>
          <p14:tracePt t="27549" x="2852738" y="2817813"/>
          <p14:tracePt t="27557" x="2771775" y="2817813"/>
          <p14:tracePt t="27565" x="2698750" y="2817813"/>
          <p14:tracePt t="27573" x="2662238" y="2817813"/>
          <p14:tracePt t="27581" x="2616200" y="2817813"/>
          <p14:tracePt t="27589" x="2606675" y="2817813"/>
          <p14:tracePt t="27743" x="2598738" y="2817813"/>
          <p14:tracePt t="27750" x="2570163" y="2817813"/>
          <p14:tracePt t="27758" x="2552700" y="2817813"/>
          <p14:tracePt t="27766" x="2533650" y="2817813"/>
          <p14:tracePt t="27774" x="2525713" y="2827338"/>
          <p14:tracePt t="27782" x="2516188" y="2836863"/>
          <p14:tracePt t="27790" x="2506663" y="2844800"/>
          <p14:tracePt t="27798" x="2489200" y="2854325"/>
          <p14:tracePt t="27813" x="2470150" y="2873375"/>
          <p14:tracePt t="27829" x="2462213" y="2881313"/>
          <p14:tracePt t="27836" x="2452688" y="2890838"/>
          <p14:tracePt t="27853" x="2443163" y="2900363"/>
          <p14:tracePt t="27869" x="2433638" y="2909888"/>
          <p14:tracePt t="27878" x="2425700" y="2917825"/>
          <p14:tracePt t="27902" x="2425700" y="2927350"/>
          <p14:tracePt t="27917" x="2416175" y="2936875"/>
          <p14:tracePt t="27925" x="2397125" y="2954338"/>
          <p14:tracePt t="27940" x="2389188" y="2973388"/>
          <p14:tracePt t="27956" x="2370138" y="2982913"/>
          <p14:tracePt t="27973" x="2360613" y="2990850"/>
          <p14:tracePt t="28047" x="2352675" y="3009900"/>
          <p14:tracePt t="28108" x="2343150" y="3017838"/>
          <p14:tracePt t="28240" x="2343150" y="3036888"/>
          <p14:tracePt t="28262" x="2333625" y="3036888"/>
          <p14:tracePt t="28273" x="2333625" y="3046413"/>
          <p14:tracePt t="29717" x="2333625" y="3054350"/>
          <p14:tracePt t="29726" x="2370138" y="3063875"/>
          <p14:tracePt t="29732" x="2416175" y="3090863"/>
          <p14:tracePt t="29740" x="2462213" y="3100388"/>
          <p14:tracePt t="29749" x="2498725" y="3109913"/>
          <p14:tracePt t="38230" x="2506663" y="3109913"/>
          <p14:tracePt t="38254" x="2525713" y="3100388"/>
          <p14:tracePt t="38262" x="2552700" y="3082925"/>
          <p14:tracePt t="38270" x="2570163" y="3073400"/>
          <p14:tracePt t="38277" x="2606675" y="3054350"/>
          <p14:tracePt t="38286" x="2616200" y="3046413"/>
          <p14:tracePt t="38295" x="2652713" y="3027363"/>
          <p14:tracePt t="38303" x="2662238" y="3017838"/>
          <p14:tracePt t="38311" x="2679700" y="3000375"/>
          <p14:tracePt t="38318" x="2679700" y="2990850"/>
          <p14:tracePt t="38327" x="2698750" y="2982913"/>
          <p14:tracePt t="38335" x="2725738" y="2963863"/>
          <p14:tracePt t="38343" x="2725738" y="2954338"/>
          <p14:tracePt t="38351" x="2735263" y="2936875"/>
          <p14:tracePt t="38357" x="2744788" y="2917825"/>
          <p14:tracePt t="38598" x="2752725" y="2927350"/>
          <p14:tracePt t="38606" x="2752725" y="2946400"/>
          <p14:tracePt t="38614" x="2762250" y="2946400"/>
          <p14:tracePt t="38622" x="2762250" y="2963863"/>
          <p14:tracePt t="38632" x="2771775" y="3000375"/>
          <p14:tracePt t="38636" x="2781300" y="3000375"/>
          <p14:tracePt t="38645" x="2789238" y="3009900"/>
          <p14:tracePt t="38823" x="2789238" y="3027363"/>
          <p14:tracePt t="38830" x="2789238" y="3036888"/>
          <p14:tracePt t="38837" x="2789238" y="3046413"/>
          <p14:tracePt t="38845" x="2798763" y="3063875"/>
          <p14:tracePt t="38852" x="2808288" y="3090863"/>
          <p14:tracePt t="38861" x="2808288" y="3100388"/>
          <p14:tracePt t="38869" x="2808288" y="3119438"/>
          <p14:tracePt t="38877" x="2825750" y="3136900"/>
          <p14:tracePt t="38885" x="2835275" y="3146425"/>
          <p14:tracePt t="38909" x="2844800" y="3155950"/>
          <p14:tracePt t="39069" x="2852738" y="3163888"/>
          <p14:tracePt t="39077" x="2889250" y="3163888"/>
          <p14:tracePt t="39085" x="2954338" y="3163888"/>
          <p14:tracePt t="39092" x="2998788" y="3146425"/>
          <p14:tracePt t="39101" x="3100388" y="3100388"/>
          <p14:tracePt t="39108" x="3144838" y="3073400"/>
          <p14:tracePt t="39117" x="3163888" y="3073400"/>
          <p14:tracePt t="39126" x="3190875" y="3054350"/>
          <p14:tracePt t="39132" x="3200400" y="3054350"/>
          <p14:tracePt t="39142" x="3208338" y="3046413"/>
          <p14:tracePt t="39302" x="3217863" y="3046413"/>
          <p14:tracePt t="39390" x="3227388" y="3046413"/>
          <p14:tracePt t="39397" x="3254375" y="3073400"/>
          <p14:tracePt t="39405" x="3290888" y="3119438"/>
          <p14:tracePt t="39412" x="3309938" y="3163888"/>
          <p14:tracePt t="39420" x="3346450" y="3200400"/>
          <p14:tracePt t="39429" x="3354388" y="3228975"/>
          <p14:tracePt t="39436" x="3382963" y="3265488"/>
          <p14:tracePt t="39447" x="3390900" y="3282950"/>
          <p14:tracePt t="39452" x="3427413" y="3309938"/>
          <p14:tracePt t="39462" x="3436938" y="3319463"/>
          <p14:tracePt t="40775" x="3436938" y="3355975"/>
          <p14:tracePt t="40783" x="3436938" y="3375025"/>
          <p14:tracePt t="40791" x="3409950" y="3402013"/>
          <p14:tracePt t="40798" x="3390900" y="3438525"/>
          <p14:tracePt t="40806" x="3390900" y="3455988"/>
          <p14:tracePt t="40813" x="3373438" y="3475038"/>
          <p14:tracePt t="40821" x="3363913" y="3482975"/>
          <p14:tracePt t="40829" x="3354388" y="3492500"/>
          <p14:tracePt t="40837" x="3346450" y="3502025"/>
          <p14:tracePt t="40845" x="3336925" y="3511550"/>
          <p14:tracePt t="40852" x="3327400" y="3519488"/>
          <p14:tracePt t="40861" x="3327400" y="3529013"/>
          <p14:tracePt t="40868" x="3327400" y="3538538"/>
          <p14:tracePt t="40895" x="3317875" y="3556000"/>
          <p14:tracePt t="40900" x="3309938" y="3556000"/>
          <p14:tracePt t="40917" x="3309938" y="3565525"/>
          <p14:tracePt t="40981" x="3300413" y="3584575"/>
          <p14:tracePt t="40990" x="3290888" y="3592513"/>
          <p14:tracePt t="40997" x="3281363" y="3602038"/>
          <p14:tracePt t="41008" x="3263900" y="3621088"/>
          <p14:tracePt t="41014" x="3254375" y="3629025"/>
          <p14:tracePt t="41021" x="3227388" y="3657600"/>
          <p14:tracePt t="41030" x="3200400" y="3684588"/>
          <p14:tracePt t="41039" x="3181350" y="3702050"/>
          <p14:tracePt t="41045" x="3171825" y="3721100"/>
          <p14:tracePt t="41052" x="3136900" y="3767138"/>
          <p14:tracePt t="41061" x="3117850" y="3784600"/>
          <p14:tracePt t="41069" x="3108325" y="3794125"/>
          <p14:tracePt t="41077" x="3090863" y="3811588"/>
          <p14:tracePt t="41084" x="3090863" y="3821113"/>
          <p14:tracePt t="41092" x="3081338" y="3830638"/>
          <p14:tracePt t="41590" x="3100388" y="3811588"/>
          <p14:tracePt t="41598" x="3136900" y="3794125"/>
          <p14:tracePt t="41606" x="3163888" y="3757613"/>
          <p14:tracePt t="41614" x="3181350" y="3748088"/>
          <p14:tracePt t="41622" x="3200400" y="3738563"/>
          <p14:tracePt t="41638" x="3217863" y="3730625"/>
          <p14:tracePt t="41646" x="3227388" y="3721100"/>
          <p14:tracePt t="41765" x="3236913" y="3721100"/>
          <p14:tracePt t="41831" x="3244850" y="3721100"/>
          <p14:tracePt t="41839" x="3254375" y="3721100"/>
          <p14:tracePt t="41854" x="3263900" y="3721100"/>
          <p14:tracePt t="41870" x="3273425" y="3721100"/>
          <p14:tracePt t="41878" x="3281363" y="3721100"/>
          <p14:tracePt t="41899" x="3309938" y="3721100"/>
          <p14:tracePt t="41909" x="3317875" y="3721100"/>
          <p14:tracePt t="41924" x="3327400" y="3721100"/>
          <p14:tracePt t="41942" x="3346450" y="3721100"/>
          <p14:tracePt t="41949" x="3354388" y="3721100"/>
          <p14:tracePt t="41964" x="3363913" y="3721100"/>
          <p14:tracePt t="41989" x="3373438" y="3721100"/>
          <p14:tracePt t="42028" x="3382963" y="3721100"/>
          <p14:tracePt t="42061" x="3390900" y="3721100"/>
          <p14:tracePt t="42280" x="3346450" y="3721100"/>
          <p14:tracePt t="42284" x="3273425" y="3721100"/>
          <p14:tracePt t="42292" x="3236913" y="3721100"/>
          <p14:tracePt t="42301" x="3190875" y="3711575"/>
          <p14:tracePt t="42308" x="3171825" y="3711575"/>
          <p14:tracePt t="42317" x="3154363" y="3711575"/>
          <p14:tracePt t="42324" x="3136900" y="3702050"/>
          <p14:tracePt t="42333" x="3127375" y="3702050"/>
          <p14:tracePt t="42341" x="3100388" y="3694113"/>
          <p14:tracePt t="42350" x="3090863" y="3694113"/>
          <p14:tracePt t="42718" x="3090863" y="3711575"/>
          <p14:tracePt t="42726" x="3144838" y="3721100"/>
          <p14:tracePt t="42734" x="3171825" y="3721100"/>
          <p14:tracePt t="42743" x="3208338" y="3721100"/>
          <p14:tracePt t="42750" x="3254375" y="3721100"/>
          <p14:tracePt t="42760" x="3273425" y="3721100"/>
          <p14:tracePt t="42767" x="3290888" y="3721100"/>
          <p14:tracePt t="42774" x="3309938" y="3721100"/>
          <p14:tracePt t="43007" x="3317875" y="3730625"/>
          <p14:tracePt t="43021" x="3327400" y="3730625"/>
          <p14:tracePt t="43028" x="3346450" y="3730625"/>
          <p14:tracePt t="43036" x="3363913" y="3721100"/>
          <p14:tracePt t="43045" x="3382963" y="3711575"/>
          <p14:tracePt t="43061" x="3390900" y="3702050"/>
          <p14:tracePt t="43325" x="3382963" y="3702050"/>
          <p14:tracePt t="43342" x="3363913" y="3694113"/>
          <p14:tracePt t="43350" x="3346450" y="3694113"/>
          <p14:tracePt t="43357" x="3309938" y="3675063"/>
          <p14:tracePt t="43365" x="3300413" y="3675063"/>
          <p14:tracePt t="43372" x="3290888" y="3675063"/>
          <p14:tracePt t="43381" x="3263900" y="3665538"/>
          <p14:tracePt t="43389" x="3244850" y="3657600"/>
          <p14:tracePt t="43405" x="3227388" y="3648075"/>
          <p14:tracePt t="43429" x="3217863" y="3648075"/>
          <p14:tracePt t="43882" x="3208338" y="3638550"/>
          <p14:tracePt t="43917" x="3208338" y="3611563"/>
          <p14:tracePt t="43924" x="3200400" y="3575050"/>
          <p14:tracePt t="43932" x="3200400" y="3565525"/>
          <p14:tracePt t="43941" x="3200400" y="3548063"/>
          <p14:tracePt t="43948" x="3190875" y="3529013"/>
          <p14:tracePt t="43956" x="3181350" y="3482975"/>
          <p14:tracePt t="43964" x="3154363" y="3455988"/>
          <p14:tracePt t="43972" x="3154363" y="3438525"/>
          <p14:tracePt t="43981" x="3154363" y="3429000"/>
          <p14:tracePt t="43989" x="3144838" y="3411538"/>
          <p14:tracePt t="43997" x="3144838" y="3402013"/>
          <p14:tracePt t="44134" x="3136900" y="3402013"/>
          <p14:tracePt t="44143" x="3127375" y="3392488"/>
          <p14:tracePt t="44153" x="3090863" y="3382963"/>
          <p14:tracePt t="44159" x="2971800" y="3338513"/>
          <p14:tracePt t="44165" x="2844800" y="3319463"/>
          <p14:tracePt t="44173" x="2698750" y="3309938"/>
          <p14:tracePt t="44181" x="2552700" y="3292475"/>
          <p14:tracePt t="44189" x="2406650" y="3265488"/>
          <p14:tracePt t="44197" x="2287588" y="3246438"/>
          <p14:tracePt t="44205" x="2197100" y="3246438"/>
          <p14:tracePt t="44213" x="2124075" y="3219450"/>
          <p14:tracePt t="44221" x="2060575" y="3219450"/>
          <p14:tracePt t="44229" x="2033588" y="3219450"/>
          <p14:tracePt t="44237" x="2024063" y="3219450"/>
          <p14:tracePt t="44453" x="2014538" y="3219450"/>
          <p14:tracePt t="44461" x="2014538" y="3228975"/>
          <p14:tracePt t="44469" x="2014538" y="3236913"/>
          <p14:tracePt t="44477" x="2014538" y="3246438"/>
          <p14:tracePt t="44485" x="2014538" y="3255963"/>
          <p14:tracePt t="44501" x="2014538" y="3273425"/>
          <p14:tracePt t="44551" x="2014538" y="3282950"/>
          <p14:tracePt t="44562" x="2014538" y="3292475"/>
          <p14:tracePt t="44574" x="2014538" y="3309938"/>
          <p14:tracePt t="44582" x="2014538" y="3319463"/>
          <p14:tracePt t="44598" x="2014538" y="3328988"/>
          <p14:tracePt t="44614" x="2014538" y="3338513"/>
          <p14:tracePt t="44654" x="2014538" y="3346450"/>
          <p14:tracePt t="44743" x="2014538" y="3355975"/>
          <p14:tracePt t="44761" x="2014538" y="3365500"/>
          <p14:tracePt t="44766" x="2014538" y="3382963"/>
          <p14:tracePt t="44798" x="2024063" y="3392488"/>
          <p14:tracePt t="44814" x="2024063" y="3402013"/>
          <p14:tracePt t="44838" x="2033588" y="3411538"/>
          <p14:tracePt t="44846" x="2033588" y="3419475"/>
          <p14:tracePt t="44856" x="2041525" y="3438525"/>
          <p14:tracePt t="44878" x="2051050" y="3455988"/>
          <p14:tracePt t="44965" x="2060575" y="3465513"/>
          <p14:tracePt t="44972" x="2070100" y="3465513"/>
          <p14:tracePt t="44989" x="2070100" y="3475038"/>
          <p14:tracePt t="45006" x="2070100" y="3492500"/>
          <p14:tracePt t="45012" x="2087563" y="3519488"/>
          <p14:tracePt t="45022" x="2097088" y="3529013"/>
          <p14:tracePt t="45029" x="2114550" y="3538538"/>
          <p14:tracePt t="45036" x="2124075" y="3548063"/>
          <p14:tracePt t="45045" x="2160588" y="3565525"/>
          <p14:tracePt t="45054" x="2179638" y="3584575"/>
          <p14:tracePt t="45061" x="2206625" y="3592513"/>
          <p14:tracePt t="45068" x="2224088" y="3621088"/>
          <p14:tracePt t="45077" x="2243138" y="3629025"/>
          <p14:tracePt t="45084" x="2251075" y="3629025"/>
          <p14:tracePt t="45111" x="2260600" y="3629025"/>
          <p14:tracePt t="45493" x="2270125" y="3638550"/>
          <p14:tracePt t="45501" x="2270125" y="3665538"/>
          <p14:tracePt t="45509" x="2270125" y="3675063"/>
          <p14:tracePt t="45517" x="2270125" y="3711575"/>
          <p14:tracePt t="45525" x="2270125" y="3721100"/>
          <p14:tracePt t="45533" x="2270125" y="3757613"/>
          <p14:tracePt t="45542" x="2297113" y="3775075"/>
          <p14:tracePt t="45549" x="2306638" y="3803650"/>
          <p14:tracePt t="45565" x="2316163" y="3811588"/>
          <p14:tracePt t="45680" x="2316163" y="3840163"/>
          <p14:tracePt t="45686" x="2316163" y="3857625"/>
          <p14:tracePt t="45694" x="2316163" y="3884613"/>
          <p14:tracePt t="45702" x="2316163" y="3930650"/>
          <p14:tracePt t="45712" x="2324100" y="3948113"/>
          <p14:tracePt t="45717" x="2324100" y="3976688"/>
          <p14:tracePt t="45726" x="2324100" y="3994150"/>
          <p14:tracePt t="45733" x="2324100" y="4021138"/>
          <p14:tracePt t="45743" x="2343150" y="4049713"/>
          <p14:tracePt t="45758" x="2343150" y="4086225"/>
          <p14:tracePt t="45877" x="2352675" y="4094163"/>
          <p14:tracePt t="46013" x="2352675" y="4122738"/>
          <p14:tracePt t="46022" x="2352675" y="4140200"/>
          <p14:tracePt t="46030" x="2352675" y="4159250"/>
          <p14:tracePt t="46038" x="2360613" y="4167188"/>
          <p14:tracePt t="46046" x="2379663" y="4186238"/>
          <p14:tracePt t="46052" x="2397125" y="4195763"/>
          <p14:tracePt t="46060" x="2406650" y="4203700"/>
          <p14:tracePt t="46068" x="2416175" y="4213225"/>
          <p14:tracePt t="46260" x="2425700" y="4213225"/>
          <p14:tracePt t="46269" x="2433638" y="4222750"/>
          <p14:tracePt t="46277" x="2443163" y="4222750"/>
          <p14:tracePt t="46285" x="2479675" y="4232275"/>
          <p14:tracePt t="46293" x="2506663" y="4240213"/>
          <p14:tracePt t="46301" x="2533650" y="4259263"/>
          <p14:tracePt t="46309" x="2579688" y="4259263"/>
          <p14:tracePt t="46317" x="2598738" y="4286250"/>
          <p14:tracePt t="46326" x="2635250" y="4286250"/>
          <p14:tracePt t="46334" x="2671763" y="4303713"/>
          <p14:tracePt t="46341" x="2689225" y="4303713"/>
          <p14:tracePt t="46350" x="2716213" y="4303713"/>
          <p14:tracePt t="46358" x="2725738" y="4303713"/>
          <p14:tracePt t="46365" x="2735263" y="4303713"/>
          <p14:tracePt t="46381" x="2744788" y="4303713"/>
          <p14:tracePt t="46413" x="2752725" y="4303713"/>
          <p14:tracePt t="46439" x="2771775" y="4303713"/>
          <p14:tracePt t="46447" x="2781300" y="4303713"/>
          <p14:tracePt t="46455" x="2798763" y="4295775"/>
          <p14:tracePt t="46461" x="2808288" y="4295775"/>
          <p14:tracePt t="46468" x="2817813" y="4295775"/>
          <p14:tracePt t="46477" x="2844800" y="4286250"/>
          <p14:tracePt t="46486" x="2862263" y="4276725"/>
          <p14:tracePt t="46494" x="2871788" y="4276725"/>
          <p14:tracePt t="46501" x="2881313" y="4276725"/>
          <p14:tracePt t="46510" x="2898775" y="4268788"/>
          <p14:tracePt t="46517" x="2908300" y="4268788"/>
          <p14:tracePt t="46525" x="2935288" y="4259263"/>
          <p14:tracePt t="46542" x="2954338" y="4249738"/>
          <p14:tracePt t="46560" x="2962275" y="4249738"/>
          <p14:tracePt t="46564" x="2981325" y="4240213"/>
          <p14:tracePt t="46572" x="2990850" y="4232275"/>
          <p14:tracePt t="46588" x="2998788" y="4222750"/>
          <p14:tracePt t="46605" x="3017838" y="4213225"/>
          <p14:tracePt t="47078" x="3027363" y="4213225"/>
          <p14:tracePt t="47087" x="3027363" y="4232275"/>
          <p14:tracePt t="47102" x="3027363" y="4249738"/>
          <p14:tracePt t="47109" x="3027363" y="4259263"/>
          <p14:tracePt t="47125" x="3017838" y="4268788"/>
          <p14:tracePt t="47169" x="3017838" y="4276725"/>
          <p14:tracePt t="47172" x="3017838" y="4295775"/>
          <p14:tracePt t="47188" x="3008313" y="4313238"/>
          <p14:tracePt t="47204" x="2990850" y="4332288"/>
          <p14:tracePt t="47212" x="2981325" y="4349750"/>
          <p14:tracePt t="47220" x="2971800" y="4359275"/>
          <p14:tracePt t="47228" x="2962275" y="4376738"/>
          <p14:tracePt t="47236" x="2954338" y="4405313"/>
          <p14:tracePt t="47244" x="2944813" y="4413250"/>
          <p14:tracePt t="47253" x="2925763" y="4432300"/>
          <p14:tracePt t="47260" x="2925763" y="4441825"/>
          <p14:tracePt t="47269" x="2917825" y="4449763"/>
          <p14:tracePt t="47277" x="2898775" y="4478338"/>
          <p14:tracePt t="47293" x="2889250" y="4478338"/>
          <p14:tracePt t="47301" x="2881313" y="4486275"/>
          <p14:tracePt t="47326" x="2871788" y="4495800"/>
          <p14:tracePt t="47334" x="2852738" y="4514850"/>
          <p14:tracePt t="47342" x="2844800" y="4522788"/>
          <p14:tracePt t="47359" x="2844800" y="4532313"/>
          <p14:tracePt t="47365" x="2835275" y="4541838"/>
          <p14:tracePt t="47375" x="2825750" y="4541838"/>
          <p14:tracePt t="47389" x="2798763" y="4559300"/>
          <p14:tracePt t="47478" x="2781300" y="4568825"/>
          <p14:tracePt t="47485" x="2762250" y="4578350"/>
          <p14:tracePt t="47493" x="2735263" y="4595813"/>
          <p14:tracePt t="47500" x="2689225" y="4624388"/>
          <p14:tracePt t="47509" x="2643188" y="4632325"/>
          <p14:tracePt t="47516" x="2562225" y="4678363"/>
          <p14:tracePt t="47525" x="2516188" y="4687888"/>
          <p14:tracePt t="47532" x="2479675" y="4705350"/>
          <p14:tracePt t="47542" x="2416175" y="4705350"/>
          <p14:tracePt t="47549" x="2389188" y="4732338"/>
          <p14:tracePt t="47558" x="2360613" y="4741863"/>
          <p14:tracePt t="47564" x="2324100" y="4741863"/>
          <p14:tracePt t="47572" x="2306638" y="4751388"/>
          <p14:tracePt t="47668" x="2279650" y="4751388"/>
          <p14:tracePt t="47678" x="2206625" y="4705350"/>
          <p14:tracePt t="47684" x="2070100" y="4651375"/>
          <p14:tracePt t="47693" x="1997075" y="4624388"/>
          <p14:tracePt t="47700" x="1860550" y="4578350"/>
          <p14:tracePt t="47710" x="1787525" y="4551363"/>
          <p14:tracePt t="47716" x="1704975" y="4514850"/>
          <p14:tracePt t="47725" x="1658938" y="4486275"/>
          <p14:tracePt t="47732" x="1612900" y="4468813"/>
          <p14:tracePt t="47744" x="1595438" y="4459288"/>
          <p14:tracePt t="47749" x="1576388" y="4449763"/>
          <p14:tracePt t="47773" x="1558925" y="4441825"/>
          <p14:tracePt t="47789" x="1558925" y="4422775"/>
          <p14:tracePt t="47797" x="1549400" y="4405313"/>
          <p14:tracePt t="47805" x="1541463" y="4359275"/>
          <p14:tracePt t="47813" x="1541463" y="4332288"/>
          <p14:tracePt t="47821" x="1541463" y="4303713"/>
          <p14:tracePt t="47829" x="1541463" y="4259263"/>
          <p14:tracePt t="47837" x="1512888" y="4232275"/>
          <p14:tracePt t="47845" x="1512888" y="4203700"/>
          <p14:tracePt t="47852" x="1512888" y="4159250"/>
          <p14:tracePt t="47861" x="1512888" y="4122738"/>
          <p14:tracePt t="47869" x="1512888" y="4067175"/>
          <p14:tracePt t="47877" x="1512888" y="4021138"/>
          <p14:tracePt t="47885" x="1512888" y="3994150"/>
          <p14:tracePt t="47893" x="1512888" y="3957638"/>
          <p14:tracePt t="47901" x="1512888" y="3911600"/>
          <p14:tracePt t="47909" x="1512888" y="3894138"/>
          <p14:tracePt t="47918" x="1512888" y="3857625"/>
          <p14:tracePt t="47925" x="1512888" y="3830638"/>
          <p14:tracePt t="47934" x="1512888" y="3811588"/>
          <p14:tracePt t="47944" x="1512888" y="3803650"/>
          <p14:tracePt t="47951" x="1512888" y="3784600"/>
          <p14:tracePt t="47964" x="1512888" y="3767138"/>
          <p14:tracePt t="47966" x="1522413" y="3757613"/>
          <p14:tracePt t="47973" x="1531938" y="3730625"/>
          <p14:tracePt t="47981" x="1549400" y="3702050"/>
          <p14:tracePt t="47989" x="1576388" y="3684588"/>
          <p14:tracePt t="47997" x="1595438" y="3665538"/>
          <p14:tracePt t="48005" x="1622425" y="3638550"/>
          <p14:tracePt t="48013" x="1649413" y="3621088"/>
          <p14:tracePt t="48022" x="1668463" y="3611563"/>
          <p14:tracePt t="48029" x="1731963" y="3575050"/>
          <p14:tracePt t="48036" x="1758950" y="3565525"/>
          <p14:tracePt t="48045" x="1804988" y="3556000"/>
          <p14:tracePt t="48052" x="1831975" y="3548063"/>
          <p14:tracePt t="48061" x="1878013" y="3519488"/>
          <p14:tracePt t="48068" x="1924050" y="3511550"/>
          <p14:tracePt t="48077" x="1960563" y="3511550"/>
          <p14:tracePt t="48085" x="2014538" y="3511550"/>
          <p14:tracePt t="48093" x="2060575" y="3511550"/>
          <p14:tracePt t="48102" x="2097088" y="3511550"/>
          <p14:tracePt t="48112" x="2151063" y="3511550"/>
          <p14:tracePt t="48119" x="2206625" y="3511550"/>
          <p14:tracePt t="48128" x="2270125" y="3519488"/>
          <p14:tracePt t="48133" x="2306638" y="3529013"/>
          <p14:tracePt t="48142" x="2370138" y="3548063"/>
          <p14:tracePt t="48149" x="2433638" y="3592513"/>
          <p14:tracePt t="48158" x="2462213" y="3602038"/>
          <p14:tracePt t="48167" x="2479675" y="3611563"/>
          <p14:tracePt t="48172" x="2516188" y="3638550"/>
          <p14:tracePt t="48180" x="2533650" y="3648075"/>
          <p14:tracePt t="48189" x="2543175" y="3657600"/>
          <p14:tracePt t="48196" x="2579688" y="3684588"/>
          <p14:tracePt t="48204" x="2598738" y="3702050"/>
          <p14:tracePt t="48213" x="2606675" y="3730625"/>
          <p14:tracePt t="48221" x="2625725" y="3748088"/>
          <p14:tracePt t="48229" x="2652713" y="3775075"/>
          <p14:tracePt t="48237" x="2671763" y="3803650"/>
          <p14:tracePt t="48245" x="2679700" y="3840163"/>
          <p14:tracePt t="48253" x="2698750" y="3875088"/>
          <p14:tracePt t="48261" x="2725738" y="3921125"/>
          <p14:tracePt t="48268" x="2735263" y="3957638"/>
          <p14:tracePt t="48277" x="2744788" y="3994150"/>
          <p14:tracePt t="48284" x="2744788" y="4030663"/>
          <p14:tracePt t="48293" x="2744788" y="4057650"/>
          <p14:tracePt t="48301" x="2744788" y="4086225"/>
          <p14:tracePt t="48309" x="2744788" y="4122738"/>
          <p14:tracePt t="48317" x="2744788" y="4140200"/>
          <p14:tracePt t="48325" x="2744788" y="4176713"/>
          <p14:tracePt t="48341" x="2744788" y="4195763"/>
          <p14:tracePt t="48349" x="2744788" y="4232275"/>
          <p14:tracePt t="48358" x="2725738" y="4249738"/>
          <p14:tracePt t="48365" x="2716213" y="4259263"/>
          <p14:tracePt t="48372" x="2689225" y="4286250"/>
          <p14:tracePt t="48383" x="2679700" y="4286250"/>
          <p14:tracePt t="48390" x="2662238" y="4303713"/>
          <p14:tracePt t="48399" x="2643188" y="4322763"/>
          <p14:tracePt t="48406" x="2625725" y="4349750"/>
          <p14:tracePt t="48414" x="2606675" y="4368800"/>
          <p14:tracePt t="48422" x="2589213" y="4376738"/>
          <p14:tracePt t="48430" x="2543175" y="4395788"/>
          <p14:tracePt t="48438" x="2525713" y="4413250"/>
          <p14:tracePt t="48446" x="2516188" y="4422775"/>
          <p14:tracePt t="48454" x="2498725" y="4422775"/>
          <p14:tracePt t="48465" x="2479675" y="4422775"/>
          <p14:tracePt t="48468" x="2462213" y="4432300"/>
          <p14:tracePt t="48476" x="2443163" y="4432300"/>
          <p14:tracePt t="48485" x="2433638" y="4432300"/>
          <p14:tracePt t="48493" x="2425700" y="4432300"/>
          <p14:tracePt t="48501" x="2416175" y="4432300"/>
          <p14:tracePt t="48509" x="2406650" y="4432300"/>
          <p14:tracePt t="48623" x="2397125" y="4432300"/>
          <p14:tracePt t="48654" x="2370138" y="4432300"/>
          <p14:tracePt t="48662" x="2352675" y="4432300"/>
          <p14:tracePt t="48671" x="2316163" y="4432300"/>
          <p14:tracePt t="48678" x="2260600" y="4432300"/>
          <p14:tracePt t="48684" x="2214563" y="4422775"/>
          <p14:tracePt t="48693" x="2170113" y="4395788"/>
          <p14:tracePt t="48700" x="2151063" y="4386263"/>
          <p14:tracePt t="48709" x="2114550" y="4359275"/>
          <p14:tracePt t="48716" x="2087563" y="4349750"/>
          <p14:tracePt t="48727" x="2041525" y="4322763"/>
          <p14:tracePt t="48732" x="2014538" y="4295775"/>
          <p14:tracePt t="48741" x="1978025" y="4268788"/>
          <p14:tracePt t="48748" x="1960563" y="4240213"/>
          <p14:tracePt t="48758" x="1931988" y="4222750"/>
          <p14:tracePt t="48764" x="1914525" y="4203700"/>
          <p14:tracePt t="48773" x="1895475" y="4186238"/>
          <p14:tracePt t="48780" x="1868488" y="4159250"/>
          <p14:tracePt t="48789" x="1851025" y="4140200"/>
          <p14:tracePt t="48798" x="1851025" y="4122738"/>
          <p14:tracePt t="48806" x="1841500" y="4122738"/>
          <p14:tracePt t="48814" x="1841500" y="4103688"/>
          <p14:tracePt t="48822" x="1831975" y="4086225"/>
          <p14:tracePt t="48830" x="1831975" y="4067175"/>
          <p14:tracePt t="48838" x="1804988" y="4030663"/>
          <p14:tracePt t="48846" x="1795463" y="3976688"/>
          <p14:tracePt t="48854" x="1795463" y="3948113"/>
          <p14:tracePt t="48863" x="1795463" y="3894138"/>
          <p14:tracePt t="48878" x="1795463" y="3803650"/>
          <p14:tracePt t="48885" x="1795463" y="3738563"/>
          <p14:tracePt t="48893" x="1795463" y="3702050"/>
          <p14:tracePt t="48901" x="1795463" y="3684588"/>
          <p14:tracePt t="48909" x="1795463" y="3638550"/>
          <p14:tracePt t="48918" x="1824038" y="3592513"/>
          <p14:tracePt t="48925" x="1831975" y="3575050"/>
          <p14:tracePt t="48933" x="1860550" y="3548063"/>
          <p14:tracePt t="48941" x="1868488" y="3529013"/>
          <p14:tracePt t="48949" x="1905000" y="3492500"/>
          <p14:tracePt t="48959" x="1924050" y="3475038"/>
          <p14:tracePt t="48966" x="1960563" y="3465513"/>
          <p14:tracePt t="48976" x="2014538" y="3429000"/>
          <p14:tracePt t="48982" x="2051050" y="3419475"/>
          <p14:tracePt t="48989" x="2133600" y="3411538"/>
          <p14:tracePt t="48997" x="2170113" y="3411538"/>
          <p14:tracePt t="49005" x="2243138" y="3382963"/>
          <p14:tracePt t="49013" x="2297113" y="3382963"/>
          <p14:tracePt t="49021" x="2343150" y="3382963"/>
          <p14:tracePt t="49029" x="2397125" y="3375025"/>
          <p14:tracePt t="49039" x="2425700" y="3375025"/>
          <p14:tracePt t="49045" x="2452688" y="3375025"/>
          <p14:tracePt t="49052" x="2470150" y="3375025"/>
          <p14:tracePt t="49070" x="2489200" y="3375025"/>
          <p14:tracePt t="49085" x="2498725" y="3375025"/>
          <p14:tracePt t="49093" x="2506663" y="3375025"/>
          <p14:tracePt t="49100" x="2516188" y="3419475"/>
          <p14:tracePt t="49109" x="2525713" y="3455988"/>
          <p14:tracePt t="49117" x="2525713" y="3482975"/>
          <p14:tracePt t="49126" x="2562225" y="3548063"/>
          <p14:tracePt t="49133" x="2570163" y="3602038"/>
          <p14:tracePt t="49141" x="2589213" y="3684588"/>
          <p14:tracePt t="49149" x="2606675" y="3757613"/>
          <p14:tracePt t="49157" x="2635250" y="3803650"/>
          <p14:tracePt t="49165" x="2643188" y="3848100"/>
          <p14:tracePt t="49173" x="2679700" y="3911600"/>
          <p14:tracePt t="49180" x="2708275" y="3957638"/>
          <p14:tracePt t="49189" x="2708275" y="3994150"/>
          <p14:tracePt t="49197" x="2735263" y="4040188"/>
          <p14:tracePt t="49205" x="2735263" y="4057650"/>
          <p14:tracePt t="49213" x="2752725" y="4094163"/>
          <p14:tracePt t="49229" x="2752725" y="4103688"/>
          <p14:tracePt t="49237" x="2752725" y="4130675"/>
          <p14:tracePt t="49245" x="2752725" y="4140200"/>
          <p14:tracePt t="49253" x="2752725" y="4149725"/>
          <p14:tracePt t="49261" x="2752725" y="4167188"/>
          <p14:tracePt t="49269" x="2752725" y="4186238"/>
          <p14:tracePt t="49277" x="2744788" y="4203700"/>
          <p14:tracePt t="49284" x="2725738" y="4213225"/>
          <p14:tracePt t="49293" x="2725738" y="4222750"/>
          <p14:tracePt t="49301" x="2716213" y="4222750"/>
          <p14:tracePt t="49309" x="2689225" y="4249738"/>
          <p14:tracePt t="49316" x="2671763" y="4276725"/>
          <p14:tracePt t="49324" x="2652713" y="4286250"/>
          <p14:tracePt t="49332" x="2606675" y="4295775"/>
          <p14:tracePt t="49340" x="2589213" y="4303713"/>
          <p14:tracePt t="49350" x="2543175" y="4332288"/>
          <p14:tracePt t="49359" x="2516188" y="4349750"/>
          <p14:tracePt t="49366" x="2479675" y="4359275"/>
          <p14:tracePt t="49375" x="2452688" y="4359275"/>
          <p14:tracePt t="49383" x="2425700" y="4359275"/>
          <p14:tracePt t="49391" x="2406650" y="4376738"/>
          <p14:tracePt t="49399" x="2389188" y="4376738"/>
          <p14:tracePt t="49406" x="2343150" y="4376738"/>
          <p14:tracePt t="49413" x="2324100" y="4376738"/>
          <p14:tracePt t="49420" x="2297113" y="4376738"/>
          <p14:tracePt t="49428" x="2287588" y="4376738"/>
          <p14:tracePt t="49436" x="2270125" y="4386263"/>
          <p14:tracePt t="49445" x="2251075" y="4386263"/>
          <p14:tracePt t="49452" x="2187575" y="4395788"/>
          <p14:tracePt t="49463" x="2151063" y="4395788"/>
          <p14:tracePt t="49468" x="2106613" y="4395788"/>
          <p14:tracePt t="49477" x="2051050" y="4395788"/>
          <p14:tracePt t="49485" x="1978025" y="4405313"/>
          <p14:tracePt t="49492" x="1895475" y="4432300"/>
          <p14:tracePt t="49501" x="1824038" y="4432300"/>
          <p14:tracePt t="49509" x="1751013" y="4432300"/>
          <p14:tracePt t="49516" x="1677988" y="4432300"/>
          <p14:tracePt t="49525" x="1604963" y="4432300"/>
          <p14:tracePt t="49533" x="1549400" y="4432300"/>
          <p14:tracePt t="49541" x="1485900" y="4432300"/>
          <p14:tracePt t="49549" x="1431925" y="4432300"/>
          <p14:tracePt t="49558" x="1412875" y="4432300"/>
          <p14:tracePt t="49565" x="1385888" y="4432300"/>
          <p14:tracePt t="49573" x="1366838" y="4432300"/>
          <p14:tracePt t="49582" x="1349375" y="4422775"/>
          <p14:tracePt t="49590" x="1339850" y="4405313"/>
          <p14:tracePt t="49598" x="1322388" y="4386263"/>
          <p14:tracePt t="49607" x="1312863" y="4340225"/>
          <p14:tracePt t="49615" x="1276350" y="4313238"/>
          <p14:tracePt t="49622" x="1230313" y="4249738"/>
          <p14:tracePt t="49632" x="1212850" y="4232275"/>
          <p14:tracePt t="49638" x="1193800" y="4213225"/>
          <p14:tracePt t="49645" x="1157288" y="4149725"/>
          <p14:tracePt t="49653" x="1149350" y="4130675"/>
          <p14:tracePt t="49661" x="1120775" y="4086225"/>
          <p14:tracePt t="49669" x="1120775" y="4067175"/>
          <p14:tracePt t="49678" x="1112838" y="4049713"/>
          <p14:tracePt t="49685" x="1103313" y="4030663"/>
          <p14:tracePt t="49693" x="1103313" y="4013200"/>
          <p14:tracePt t="49700" x="1103313" y="4003675"/>
          <p14:tracePt t="49708" x="1103313" y="3976688"/>
          <p14:tracePt t="49716" x="1103313" y="3967163"/>
          <p14:tracePt t="49724" x="1103313" y="3930650"/>
          <p14:tracePt t="49733" x="1112838" y="3911600"/>
          <p14:tracePt t="49740" x="1120775" y="3884613"/>
          <p14:tracePt t="49749" x="1120775" y="3867150"/>
          <p14:tracePt t="49757" x="1120775" y="3821113"/>
          <p14:tracePt t="49764" x="1130300" y="3784600"/>
          <p14:tracePt t="49773" x="1139825" y="3721100"/>
          <p14:tracePt t="49781" x="1166813" y="3675063"/>
          <p14:tracePt t="49789" x="1176338" y="3657600"/>
          <p14:tracePt t="49797" x="1185863" y="3621088"/>
          <p14:tracePt t="49807" x="1193800" y="3584575"/>
          <p14:tracePt t="49816" x="1212850" y="3556000"/>
          <p14:tracePt t="49821" x="1222375" y="3538538"/>
          <p14:tracePt t="49828" x="1230313" y="3519488"/>
          <p14:tracePt t="49836" x="1239838" y="3511550"/>
          <p14:tracePt t="49845" x="1258888" y="3492500"/>
          <p14:tracePt t="49853" x="1266825" y="3482975"/>
          <p14:tracePt t="49861" x="1276350" y="3482975"/>
          <p14:tracePt t="49879" x="1293813" y="3465513"/>
          <p14:tracePt t="49886" x="1322388" y="3429000"/>
          <p14:tracePt t="49895" x="1339850" y="3419475"/>
          <p14:tracePt t="49902" x="1385888" y="3411538"/>
          <p14:tracePt t="49909" x="1449388" y="3382963"/>
          <p14:tracePt t="49917" x="1504950" y="3365500"/>
          <p14:tracePt t="49926" x="1585913" y="3338513"/>
          <p14:tracePt t="49933" x="1704975" y="3309938"/>
          <p14:tracePt t="49940" x="1814513" y="3273425"/>
          <p14:tracePt t="49949" x="1914525" y="3236913"/>
          <p14:tracePt t="49959" x="2024063" y="3219450"/>
          <p14:tracePt t="49967" x="2114550" y="3192463"/>
          <p14:tracePt t="49978" x="2197100" y="3192463"/>
          <p14:tracePt t="49983" x="2243138" y="3173413"/>
          <p14:tracePt t="49991" x="2297113" y="3173413"/>
          <p14:tracePt t="49998" x="2324100" y="3173413"/>
          <p14:tracePt t="50005" x="2333625" y="3173413"/>
          <p14:tracePt t="50013" x="2343150" y="3173413"/>
          <p14:tracePt t="50021" x="2370138" y="3182938"/>
          <p14:tracePt t="50029" x="2389188" y="3209925"/>
          <p14:tracePt t="50038" x="2406650" y="3228975"/>
          <p14:tracePt t="50045" x="2443163" y="3273425"/>
          <p14:tracePt t="50053" x="2462213" y="3292475"/>
          <p14:tracePt t="50063" x="2489200" y="3328988"/>
          <p14:tracePt t="50072" x="2533650" y="3392488"/>
          <p14:tracePt t="50077" x="2562225" y="3438525"/>
          <p14:tracePt t="50085" x="2606675" y="3502025"/>
          <p14:tracePt t="50093" x="2625725" y="3519488"/>
          <p14:tracePt t="50101" x="2671763" y="3584575"/>
          <p14:tracePt t="50110" x="2679700" y="3611563"/>
          <p14:tracePt t="50116" x="2716213" y="3648075"/>
          <p14:tracePt t="50126" x="2735263" y="3675063"/>
          <p14:tracePt t="50135" x="2752725" y="3702050"/>
          <p14:tracePt t="50146" x="2762250" y="3721100"/>
          <p14:tracePt t="50150" x="2771775" y="3730625"/>
          <p14:tracePt t="50160" x="2771775" y="3767138"/>
          <p14:tracePt t="50166" x="2781300" y="3794125"/>
          <p14:tracePt t="50174" x="2781300" y="3811588"/>
          <p14:tracePt t="50181" x="2781300" y="3867150"/>
          <p14:tracePt t="50189" x="2781300" y="3911600"/>
          <p14:tracePt t="50197" x="2798763" y="3957638"/>
          <p14:tracePt t="50205" x="2798763" y="3984625"/>
          <p14:tracePt t="50213" x="2798763" y="4040188"/>
          <p14:tracePt t="50221" x="2798763" y="4076700"/>
          <p14:tracePt t="50229" x="2798763" y="4122738"/>
          <p14:tracePt t="50237" x="2798763" y="4159250"/>
          <p14:tracePt t="50245" x="2798763" y="4186238"/>
          <p14:tracePt t="50253" x="2798763" y="4222750"/>
          <p14:tracePt t="50261" x="2798763" y="4240213"/>
          <p14:tracePt t="50269" x="2798763" y="4268788"/>
          <p14:tracePt t="50277" x="2798763" y="4276725"/>
          <p14:tracePt t="50293" x="2798763" y="4303713"/>
          <p14:tracePt t="50308" x="2798763" y="4313238"/>
          <p14:tracePt t="50316" x="2798763" y="4322763"/>
          <p14:tracePt t="50325" x="2771775" y="4340225"/>
          <p14:tracePt t="50342" x="2744788" y="4368800"/>
          <p14:tracePt t="50349" x="2725738" y="4376738"/>
          <p14:tracePt t="50358" x="2698750" y="4405313"/>
          <p14:tracePt t="50365" x="2671763" y="4422775"/>
          <p14:tracePt t="50373" x="2635250" y="4441825"/>
          <p14:tracePt t="50380" x="2589213" y="4478338"/>
          <p14:tracePt t="50388" x="2552700" y="4486275"/>
          <p14:tracePt t="50396" x="2516188" y="4505325"/>
          <p14:tracePt t="50405" x="2498725" y="4514850"/>
          <p14:tracePt t="50413" x="2470150" y="4522788"/>
          <p14:tracePt t="50421" x="2452688" y="4532313"/>
          <p14:tracePt t="50429" x="2433638" y="4541838"/>
          <p14:tracePt t="50437" x="2416175" y="4559300"/>
          <p14:tracePt t="50445" x="2406650" y="4559300"/>
          <p14:tracePt t="50461" x="2397125" y="4559300"/>
          <p14:tracePt t="50478" x="2379663" y="4559300"/>
          <p14:tracePt t="50486" x="2370138" y="4559300"/>
          <p14:tracePt t="50493" x="2360613" y="4568825"/>
          <p14:tracePt t="50502" x="2316163" y="4568825"/>
          <p14:tracePt t="50509" x="2260600" y="4587875"/>
          <p14:tracePt t="50518" x="2197100" y="4605338"/>
          <p14:tracePt t="50527" x="2124075" y="4605338"/>
          <p14:tracePt t="50534" x="2070100" y="4605338"/>
          <p14:tracePt t="50543" x="1978025" y="4605338"/>
          <p14:tracePt t="50549" x="1924050" y="4605338"/>
          <p14:tracePt t="50559" x="1841500" y="4605338"/>
          <p14:tracePt t="50565" x="1768475" y="4605338"/>
          <p14:tracePt t="50574" x="1731963" y="4605338"/>
          <p14:tracePt t="50580" x="1685925" y="4605338"/>
          <p14:tracePt t="50588" x="1658938" y="4605338"/>
          <p14:tracePt t="50596" x="1622425" y="4605338"/>
          <p14:tracePt t="50604" x="1585913" y="4605338"/>
          <p14:tracePt t="50612" x="1576388" y="4605338"/>
          <p14:tracePt t="50621" x="1568450" y="4595813"/>
          <p14:tracePt t="50629" x="1558925" y="4587875"/>
          <p14:tracePt t="50637" x="1541463" y="4578350"/>
          <p14:tracePt t="50645" x="1522413" y="4559300"/>
          <p14:tracePt t="50653" x="1512888" y="4551363"/>
          <p14:tracePt t="50661" x="1504950" y="4551363"/>
          <p14:tracePt t="50669" x="1485900" y="4532313"/>
          <p14:tracePt t="50677" x="1468438" y="4522788"/>
          <p14:tracePt t="50685" x="1449388" y="4495800"/>
          <p14:tracePt t="50694" x="1412875" y="4468813"/>
          <p14:tracePt t="50701" x="1412875" y="4459288"/>
          <p14:tracePt t="50710" x="1385888" y="4422775"/>
          <p14:tracePt t="50717" x="1376363" y="4413250"/>
          <p14:tracePt t="50724" x="1358900" y="4386263"/>
          <p14:tracePt t="50733" x="1330325" y="4368800"/>
          <p14:tracePt t="50741" x="1322388" y="4349750"/>
          <p14:tracePt t="50749" x="1303338" y="4332288"/>
          <p14:tracePt t="50758" x="1293813" y="4295775"/>
          <p14:tracePt t="50765" x="1285875" y="4276725"/>
          <p14:tracePt t="50774" x="1276350" y="4259263"/>
          <p14:tracePt t="50780" x="1276350" y="4240213"/>
          <p14:tracePt t="50788" x="1249363" y="4213225"/>
          <p14:tracePt t="50797" x="1249363" y="4195763"/>
          <p14:tracePt t="50804" x="1239838" y="4176713"/>
          <p14:tracePt t="50813" x="1239838" y="4140200"/>
          <p14:tracePt t="50821" x="1230313" y="4103688"/>
          <p14:tracePt t="50829" x="1230313" y="4076700"/>
          <p14:tracePt t="50837" x="1222375" y="4049713"/>
          <p14:tracePt t="50845" x="1222375" y="4003675"/>
          <p14:tracePt t="50853" x="1222375" y="3984625"/>
          <p14:tracePt t="50861" x="1222375" y="3948113"/>
          <p14:tracePt t="50869" x="1222375" y="3930650"/>
          <p14:tracePt t="50877" x="1222375" y="3903663"/>
          <p14:tracePt t="50884" x="1222375" y="3894138"/>
          <p14:tracePt t="50893" x="1222375" y="3867150"/>
          <p14:tracePt t="50901" x="1222375" y="3857625"/>
          <p14:tracePt t="50908" x="1222375" y="3848100"/>
          <p14:tracePt t="50917" x="1222375" y="3840163"/>
          <p14:tracePt t="50925" x="1222375" y="3830638"/>
          <p14:tracePt t="50940" x="1222375" y="3821113"/>
          <p14:tracePt t="50958" x="1222375" y="3811588"/>
          <p14:tracePt t="50965" x="1222375" y="3803650"/>
          <p14:tracePt t="50977" x="1222375" y="3784600"/>
          <p14:tracePt t="50980" x="1239838" y="3767138"/>
          <p14:tracePt t="50998" x="1276350" y="3748088"/>
          <p14:tracePt t="51009" x="1293813" y="3738563"/>
          <p14:tracePt t="51014" x="1312863" y="3721100"/>
          <p14:tracePt t="51022" x="1330325" y="3694113"/>
          <p14:tracePt t="51029" x="1376363" y="3665538"/>
          <p14:tracePt t="51037" x="1395413" y="3657600"/>
          <p14:tracePt t="51045" x="1422400" y="3648075"/>
          <p14:tracePt t="51053" x="1468438" y="3611563"/>
          <p14:tracePt t="51061" x="1504950" y="3602038"/>
          <p14:tracePt t="51069" x="1512888" y="3602038"/>
          <p14:tracePt t="51079" x="1549400" y="3592513"/>
          <p14:tracePt t="51086" x="1568450" y="3575050"/>
          <p14:tracePt t="51096" x="1595438" y="3565525"/>
          <p14:tracePt t="51102" x="1612900" y="3548063"/>
          <p14:tracePt t="51109" x="1649413" y="3538538"/>
          <p14:tracePt t="51117" x="1658938" y="3538538"/>
          <p14:tracePt t="51127" x="1695450" y="3538538"/>
          <p14:tracePt t="51132" x="1714500" y="3519488"/>
          <p14:tracePt t="51140" x="1731963" y="3519488"/>
          <p14:tracePt t="51149" x="1758950" y="3519488"/>
          <p14:tracePt t="51157" x="1787525" y="3519488"/>
          <p14:tracePt t="51165" x="1831975" y="3519488"/>
          <p14:tracePt t="51173" x="1860550" y="3519488"/>
          <p14:tracePt t="51181" x="1895475" y="3519488"/>
          <p14:tracePt t="51189" x="1941513" y="3519488"/>
          <p14:tracePt t="51196" x="1960563" y="3519488"/>
          <p14:tracePt t="51204" x="2041525" y="3519488"/>
          <p14:tracePt t="51213" x="2070100" y="3519488"/>
          <p14:tracePt t="51221" x="2097088" y="3519488"/>
          <p14:tracePt t="51229" x="2143125" y="3519488"/>
          <p14:tracePt t="51237" x="2160588" y="3529013"/>
          <p14:tracePt t="51245" x="2187575" y="3529013"/>
          <p14:tracePt t="51253" x="2206625" y="3538538"/>
          <p14:tracePt t="51261" x="2206625" y="3548063"/>
          <p14:tracePt t="51276" x="2206625" y="3556000"/>
          <p14:tracePt t="51286" x="2214563" y="3565525"/>
          <p14:tracePt t="51305" x="2224088" y="3575050"/>
          <p14:tracePt t="51325" x="2243138" y="3592513"/>
          <p14:tracePt t="51333" x="2251075" y="3602038"/>
          <p14:tracePt t="51349" x="2270125" y="3621088"/>
          <p14:tracePt t="51365" x="2287588" y="3657600"/>
          <p14:tracePt t="51373" x="2297113" y="3665538"/>
          <p14:tracePt t="51381" x="2306638" y="3665538"/>
          <p14:tracePt t="51388" x="2306638" y="3684588"/>
          <p14:tracePt t="51396" x="2333625" y="3702050"/>
          <p14:tracePt t="51404" x="2333625" y="3711575"/>
          <p14:tracePt t="51413" x="2333625" y="3730625"/>
          <p14:tracePt t="51421" x="2343150" y="3738563"/>
          <p14:tracePt t="51429" x="2352675" y="3757613"/>
          <p14:tracePt t="51437" x="2379663" y="3784600"/>
          <p14:tracePt t="51445" x="2379663" y="3794125"/>
          <p14:tracePt t="51453" x="2379663" y="3811588"/>
          <p14:tracePt t="51461" x="2389188" y="3830638"/>
          <p14:tracePt t="51469" x="2416175" y="3848100"/>
          <p14:tracePt t="51477" x="2425700" y="3867150"/>
          <p14:tracePt t="51485" x="2425700" y="3884613"/>
          <p14:tracePt t="51492" x="2433638" y="3911600"/>
          <p14:tracePt t="51501" x="2443163" y="3930650"/>
          <p14:tracePt t="51508" x="2443163" y="3948113"/>
          <p14:tracePt t="51517" x="2452688" y="3967163"/>
          <p14:tracePt t="51525" x="2470150" y="4003675"/>
          <p14:tracePt t="51533" x="2479675" y="4030663"/>
          <p14:tracePt t="51540" x="2479675" y="4049713"/>
          <p14:tracePt t="51549" x="2479675" y="4067175"/>
          <p14:tracePt t="51558" x="2479675" y="4094163"/>
          <p14:tracePt t="51565" x="2479675" y="4103688"/>
          <p14:tracePt t="51575" x="2489200" y="4140200"/>
          <p14:tracePt t="51580" x="2489200" y="4149725"/>
          <p14:tracePt t="51588" x="2489200" y="4167188"/>
          <p14:tracePt t="51596" x="2489200" y="4195763"/>
          <p14:tracePt t="51605" x="2489200" y="4203700"/>
          <p14:tracePt t="51613" x="2489200" y="4232275"/>
          <p14:tracePt t="51629" x="2489200" y="4240213"/>
          <p14:tracePt t="51637" x="2489200" y="4249738"/>
          <p14:tracePt t="51645" x="2489200" y="4268788"/>
          <p14:tracePt t="51653" x="2489200" y="4276725"/>
          <p14:tracePt t="51661" x="2489200" y="4286250"/>
          <p14:tracePt t="51679" x="2489200" y="4295775"/>
          <p14:tracePt t="51685" x="2489200" y="4303713"/>
          <p14:tracePt t="51693" x="2489200" y="4313238"/>
          <p14:tracePt t="51702" x="2479675" y="4340225"/>
          <p14:tracePt t="51710" x="2470150" y="4349750"/>
          <p14:tracePt t="51717" x="2470150" y="4359275"/>
          <p14:tracePt t="51725" x="2462213" y="4376738"/>
          <p14:tracePt t="51733" x="2443163" y="4405313"/>
          <p14:tracePt t="51742" x="2425700" y="4422775"/>
          <p14:tracePt t="51750" x="2416175" y="4432300"/>
          <p14:tracePt t="51758" x="2397125" y="4449763"/>
          <p14:tracePt t="51766" x="2389188" y="4459288"/>
          <p14:tracePt t="51778" x="2379663" y="4468813"/>
          <p14:tracePt t="51780" x="2370138" y="4486275"/>
          <p14:tracePt t="51798" x="2352675" y="4505325"/>
          <p14:tracePt t="51807" x="2343150" y="4514850"/>
          <p14:tracePt t="51814" x="2324100" y="4532313"/>
          <p14:tracePt t="51823" x="2287588" y="4568825"/>
          <p14:tracePt t="51838" x="2270125" y="4587875"/>
          <p14:tracePt t="51846" x="2251075" y="4595813"/>
          <p14:tracePt t="51854" x="2233613" y="4624388"/>
          <p14:tracePt t="51862" x="2206625" y="4641850"/>
          <p14:tracePt t="51872" x="2179638" y="4660900"/>
          <p14:tracePt t="51877" x="2170113" y="4660900"/>
          <p14:tracePt t="51884" x="2143125" y="4678363"/>
          <p14:tracePt t="51893" x="2133600" y="4687888"/>
          <p14:tracePt t="51900" x="2124075" y="4697413"/>
          <p14:tracePt t="51917" x="2114550" y="4697413"/>
          <p14:tracePt t="51925" x="2097088" y="4697413"/>
          <p14:tracePt t="51933" x="2070100" y="4724400"/>
          <p14:tracePt t="51949" x="2060575" y="4724400"/>
          <p14:tracePt t="51958" x="2041525" y="4724400"/>
          <p14:tracePt t="51980" x="2033588" y="4724400"/>
          <p14:tracePt t="51990" x="2024063" y="4724400"/>
          <p14:tracePt t="51998" x="2014538" y="4724400"/>
          <p14:tracePt t="52009" x="1997075" y="4724400"/>
          <p14:tracePt t="52014" x="1978025" y="4724400"/>
          <p14:tracePt t="52023" x="1931988" y="4724400"/>
          <p14:tracePt t="52030" x="1895475" y="4724400"/>
          <p14:tracePt t="52038" x="1841500" y="4724400"/>
          <p14:tracePt t="52046" x="1795463" y="4724400"/>
          <p14:tracePt t="52053" x="1741488" y="4724400"/>
          <p14:tracePt t="52061" x="1685925" y="4724400"/>
          <p14:tracePt t="52069" x="1631950" y="4724400"/>
          <p14:tracePt t="52078" x="1585913" y="4724400"/>
          <p14:tracePt t="52087" x="1558925" y="4724400"/>
          <p14:tracePt t="52094" x="1522413" y="4724400"/>
          <p14:tracePt t="52102" x="1512888" y="4714875"/>
          <p14:tracePt t="52109" x="1495425" y="4705350"/>
          <p14:tracePt t="52118" x="1458913" y="4678363"/>
          <p14:tracePt t="52132" x="1449388" y="4668838"/>
          <p14:tracePt t="52140" x="1422400" y="4641850"/>
          <p14:tracePt t="52148" x="1412875" y="4632325"/>
          <p14:tracePt t="52158" x="1403350" y="4624388"/>
          <p14:tracePt t="52165" x="1376363" y="4595813"/>
          <p14:tracePt t="52176" x="1366838" y="4587875"/>
          <p14:tracePt t="52182" x="1358900" y="4559300"/>
          <p14:tracePt t="52190" x="1339850" y="4541838"/>
          <p14:tracePt t="52198" x="1322388" y="4514850"/>
          <p14:tracePt t="52206" x="1285875" y="4478338"/>
          <p14:tracePt t="52215" x="1266825" y="4459288"/>
          <p14:tracePt t="52221" x="1239838" y="4441825"/>
          <p14:tracePt t="52229" x="1230313" y="4432300"/>
          <p14:tracePt t="52237" x="1222375" y="4422775"/>
          <p14:tracePt t="52245" x="1203325" y="4405313"/>
          <p14:tracePt t="52253" x="1193800" y="4395788"/>
          <p14:tracePt t="52261" x="1185863" y="4395788"/>
          <p14:tracePt t="52277" x="1185863" y="4386263"/>
          <p14:tracePt t="52285" x="1166813" y="4359275"/>
          <p14:tracePt t="52293" x="1157288" y="4349750"/>
          <p14:tracePt t="52300" x="1149350" y="4340225"/>
          <p14:tracePt t="52308" x="1149350" y="4322763"/>
          <p14:tracePt t="52317" x="1139825" y="4303713"/>
          <p14:tracePt t="52324" x="1139825" y="4268788"/>
          <p14:tracePt t="52332" x="1139825" y="4222750"/>
          <p14:tracePt t="52340" x="1139825" y="4203700"/>
          <p14:tracePt t="52349" x="1139825" y="4167188"/>
          <p14:tracePt t="52357" x="1139825" y="4122738"/>
          <p14:tracePt t="52364" x="1139825" y="4103688"/>
          <p14:tracePt t="52373" x="1139825" y="4076700"/>
          <p14:tracePt t="52381" x="1139825" y="4040188"/>
          <p14:tracePt t="52388" x="1139825" y="4021138"/>
          <p14:tracePt t="52397" x="1139825" y="3994150"/>
          <p14:tracePt t="52405" x="1139825" y="3976688"/>
          <p14:tracePt t="52414" x="1139825" y="3930650"/>
          <p14:tracePt t="52422" x="1139825" y="3911600"/>
          <p14:tracePt t="52430" x="1139825" y="3884613"/>
          <p14:tracePt t="52438" x="1139825" y="3867150"/>
          <p14:tracePt t="52447" x="1139825" y="3840163"/>
          <p14:tracePt t="52454" x="1139825" y="3821113"/>
          <p14:tracePt t="52462" x="1149350" y="3803650"/>
          <p14:tracePt t="52470" x="1157288" y="3784600"/>
          <p14:tracePt t="52480" x="1166813" y="3757613"/>
          <p14:tracePt t="52486" x="1176338" y="3748088"/>
          <p14:tracePt t="52493" x="1185863" y="3721100"/>
          <p14:tracePt t="52501" x="1203325" y="3702050"/>
          <p14:tracePt t="52511" x="1212850" y="3694113"/>
          <p14:tracePt t="52517" x="1222375" y="3665538"/>
          <p14:tracePt t="52526" x="1239838" y="3648075"/>
          <p14:tracePt t="52533" x="1258888" y="3629025"/>
          <p14:tracePt t="52542" x="1258888" y="3621088"/>
          <p14:tracePt t="52549" x="1276350" y="3592513"/>
          <p14:tracePt t="52558" x="1293813" y="3584575"/>
          <p14:tracePt t="52565" x="1303338" y="3575050"/>
          <p14:tracePt t="52577" x="1312863" y="3565525"/>
          <p14:tracePt t="52581" x="1330325" y="3548063"/>
          <p14:tracePt t="52591" x="1349375" y="3538538"/>
          <p14:tracePt t="52597" x="1366838" y="3519488"/>
          <p14:tracePt t="52605" x="1376363" y="3511550"/>
          <p14:tracePt t="52613" x="1395413" y="3502025"/>
          <p14:tracePt t="52622" x="1412875" y="3502025"/>
          <p14:tracePt t="52630" x="1431925" y="3492500"/>
          <p14:tracePt t="52637" x="1439863" y="3492500"/>
          <p14:tracePt t="52646" x="1458913" y="3475038"/>
          <p14:tracePt t="52669" x="1476375" y="3475038"/>
          <p14:tracePt t="52678" x="1522413" y="3475038"/>
          <p14:tracePt t="52685" x="1549400" y="3475038"/>
          <p14:tracePt t="52694" x="1576388" y="3475038"/>
          <p14:tracePt t="52702" x="1622425" y="3475038"/>
          <p14:tracePt t="52711" x="1658938" y="3475038"/>
          <p14:tracePt t="52716" x="1714500" y="3492500"/>
          <p14:tracePt t="52725" x="1778000" y="3502025"/>
          <p14:tracePt t="52732" x="1824038" y="3529013"/>
          <p14:tracePt t="52741" x="1851025" y="3548063"/>
          <p14:tracePt t="52749" x="1887538" y="3556000"/>
          <p14:tracePt t="52757" x="1924050" y="3592513"/>
          <p14:tracePt t="52765" x="1951038" y="3602038"/>
          <p14:tracePt t="52774" x="1978025" y="3629025"/>
          <p14:tracePt t="52780" x="1987550" y="3638550"/>
          <p14:tracePt t="52788" x="2005013" y="3657600"/>
          <p14:tracePt t="52797" x="2014538" y="3675063"/>
          <p14:tracePt t="52807" x="2033588" y="3702050"/>
          <p14:tracePt t="52814" x="2051050" y="3748088"/>
          <p14:tracePt t="52822" x="2070100" y="3794125"/>
          <p14:tracePt t="52831" x="2087563" y="3840163"/>
          <p14:tracePt t="52838" x="2114550" y="3894138"/>
          <p14:tracePt t="52846" x="2124075" y="3930650"/>
          <p14:tracePt t="52854" x="2160588" y="3984625"/>
          <p14:tracePt t="52864" x="2170113" y="4030663"/>
          <p14:tracePt t="52869" x="2179638" y="4067175"/>
          <p14:tracePt t="52877" x="2197100" y="4103688"/>
          <p14:tracePt t="52884" x="2197100" y="4122738"/>
          <p14:tracePt t="52893" x="2197100" y="4149725"/>
          <p14:tracePt t="52901" x="2197100" y="4159250"/>
          <p14:tracePt t="52909" x="2197100" y="4167188"/>
          <p14:tracePt t="52965" x="2197100" y="4186238"/>
          <p14:tracePt t="52974" x="2197100" y="4195763"/>
          <p14:tracePt t="52982" x="2197100" y="4203700"/>
          <p14:tracePt t="52990" x="2197100" y="4213225"/>
          <p14:tracePt t="52998" x="2197100" y="4240213"/>
          <p14:tracePt t="53008" x="2197100" y="4259263"/>
          <p14:tracePt t="53013" x="2187575" y="4276725"/>
          <p14:tracePt t="53023" x="2187575" y="4286250"/>
          <p14:tracePt t="53028" x="2179638" y="4286250"/>
          <p14:tracePt t="53036" x="2160588" y="4303713"/>
          <p14:tracePt t="53044" x="2160588" y="4313238"/>
          <p14:tracePt t="53052" x="2151063" y="4322763"/>
          <p14:tracePt t="53061" x="2143125" y="4340225"/>
          <p14:tracePt t="53069" x="2133600" y="4349750"/>
          <p14:tracePt t="53077" x="2124075" y="4359275"/>
          <p14:tracePt t="53085" x="2106613" y="4376738"/>
          <p14:tracePt t="53093" x="2097088" y="4376738"/>
          <p14:tracePt t="53100" x="2087563" y="4386263"/>
          <p14:tracePt t="53109" x="2070100" y="4405313"/>
          <p14:tracePt t="53117" x="2070100" y="4413250"/>
          <p14:tracePt t="53126" x="2060575" y="4422775"/>
          <p14:tracePt t="53439" x="2097088" y="4413250"/>
          <p14:tracePt t="53446" x="2197100" y="4368800"/>
          <p14:tracePt t="53455" x="2297113" y="4332288"/>
          <p14:tracePt t="53461" x="2352675" y="4313238"/>
          <p14:tracePt t="53469" x="2433638" y="4286250"/>
          <p14:tracePt t="53477" x="2479675" y="4268788"/>
          <p14:tracePt t="53485" x="2506663" y="4259263"/>
          <p14:tracePt t="53493" x="2525713" y="4249738"/>
          <p14:tracePt t="53501" x="2562225" y="4232275"/>
          <p14:tracePt t="53509" x="2579688" y="4213225"/>
          <p14:tracePt t="53525" x="2598738" y="4203700"/>
          <p14:tracePt t="53533" x="2625725" y="4195763"/>
          <p14:tracePt t="53542" x="2643188" y="4176713"/>
          <p14:tracePt t="53549" x="2662238" y="4159250"/>
          <p14:tracePt t="53557" x="2671763" y="4149725"/>
          <p14:tracePt t="53565" x="2679700" y="4140200"/>
          <p14:tracePt t="53573" x="2689225" y="4130675"/>
          <p14:tracePt t="53580" x="2689225" y="4122738"/>
          <p14:tracePt t="53588" x="2689225" y="4094163"/>
          <p14:tracePt t="53596" x="2689225" y="4086225"/>
          <p14:tracePt t="53621" x="2689225" y="4076700"/>
          <p14:tracePt t="53791" x="2689225" y="4094163"/>
          <p14:tracePt t="53798" x="2689225" y="4103688"/>
          <p14:tracePt t="53806" x="2689225" y="4122738"/>
          <p14:tracePt t="53822" x="2689225" y="4130675"/>
          <p14:tracePt t="53830" x="2689225" y="4140200"/>
          <p14:tracePt t="53854" x="2689225" y="4159250"/>
          <p14:tracePt t="54295" x="2689225" y="4176713"/>
          <p14:tracePt t="54303" x="2689225" y="4203700"/>
          <p14:tracePt t="54309" x="2689225" y="4222750"/>
          <p14:tracePt t="54317" x="2689225" y="4268788"/>
          <p14:tracePt t="54325" x="2689225" y="4303713"/>
          <p14:tracePt t="54333" x="2689225" y="4332288"/>
          <p14:tracePt t="54340" x="2689225" y="4376738"/>
          <p14:tracePt t="54349" x="2689225" y="4395788"/>
          <p14:tracePt t="54357" x="2689225" y="4422775"/>
          <p14:tracePt t="54364" x="2662238" y="4449763"/>
          <p14:tracePt t="54381" x="2662238" y="4459288"/>
          <p14:tracePt t="54389" x="2662238" y="4468813"/>
          <p14:tracePt t="54397" x="2662238" y="4478338"/>
          <p14:tracePt t="54631" x="2662238" y="4495800"/>
          <p14:tracePt t="54638" x="2662238" y="4514850"/>
          <p14:tracePt t="54645" x="2643188" y="4532313"/>
          <p14:tracePt t="54652" x="2635250" y="4551363"/>
          <p14:tracePt t="54669" x="2635250" y="4587875"/>
          <p14:tracePt t="54678" x="2616200" y="4605338"/>
          <p14:tracePt t="54685" x="2606675" y="4614863"/>
          <p14:tracePt t="54823" x="2598738" y="4624388"/>
          <p14:tracePt t="54829" x="2598738" y="4632325"/>
          <p14:tracePt t="55399" x="2598738" y="4641850"/>
          <p14:tracePt t="55407" x="2598738" y="4651375"/>
          <p14:tracePt t="55413" x="2598738" y="4660900"/>
          <p14:tracePt t="55421" x="2598738" y="4668838"/>
          <p14:tracePt t="55429" x="2598738" y="4678363"/>
          <p14:tracePt t="55437" x="2598738" y="4687888"/>
          <p14:tracePt t="55453" x="2598738" y="4697413"/>
          <p14:tracePt t="55461" x="2598738" y="4714875"/>
          <p14:tracePt t="55477" x="2598738" y="4724400"/>
          <p14:tracePt t="56063" x="2598738" y="4741863"/>
          <p14:tracePt t="56068" x="2598738" y="4760913"/>
          <p14:tracePt t="56077" x="2598738" y="4778375"/>
          <p14:tracePt t="56084" x="2598738" y="4805363"/>
          <p14:tracePt t="56093" x="2598738" y="4824413"/>
          <p14:tracePt t="56100" x="2598738" y="4841875"/>
          <p14:tracePt t="56108" x="2598738" y="4860925"/>
          <p14:tracePt t="56116" x="2598738" y="4887913"/>
          <p14:tracePt t="56125" x="2598738" y="4897438"/>
          <p14:tracePt t="56132" x="2598738" y="4906963"/>
          <p14:tracePt t="56140" x="2598738" y="4914900"/>
          <p14:tracePt t="56148" x="2598738" y="4933950"/>
          <p14:tracePt t="56157" x="2598738" y="4943475"/>
          <p14:tracePt t="56165" x="2598738" y="4951413"/>
          <p14:tracePt t="56173" x="2598738" y="4987925"/>
          <p14:tracePt t="56181" x="2616200" y="5006975"/>
          <p14:tracePt t="56197" x="2616200" y="5024438"/>
          <p14:tracePt t="56205" x="2616200" y="5033963"/>
          <p14:tracePt t="56213" x="2616200" y="5043488"/>
          <p14:tracePt t="56221" x="2616200" y="5060950"/>
          <p14:tracePt t="56229" x="2616200" y="5080000"/>
          <p14:tracePt t="56237" x="2616200" y="5089525"/>
          <p14:tracePt t="56245" x="2616200" y="5106988"/>
          <p14:tracePt t="56253" x="2616200" y="5116513"/>
          <p14:tracePt t="56261" x="2616200" y="5133975"/>
          <p14:tracePt t="56268" x="2616200" y="5143500"/>
          <p14:tracePt t="56277" x="2616200" y="5160963"/>
          <p14:tracePt t="56285" x="2616200" y="5170488"/>
          <p14:tracePt t="56293" x="2616200" y="5189538"/>
          <p14:tracePt t="56300" x="2616200" y="5197475"/>
          <p14:tracePt t="56309" x="2616200" y="5207000"/>
          <p14:tracePt t="56317" x="2616200" y="5233988"/>
          <p14:tracePt t="57535" x="2616200" y="5243513"/>
          <p14:tracePt t="57542" x="2616200" y="5270500"/>
          <p14:tracePt t="57550" x="2616200" y="5289550"/>
          <p14:tracePt t="57559" x="2616200" y="5316538"/>
          <p14:tracePt t="57566" x="2616200" y="5335588"/>
          <p14:tracePt t="57575" x="2616200" y="5362575"/>
          <p14:tracePt t="57580" x="2616200" y="5399088"/>
          <p14:tracePt t="57589" x="2616200" y="5426075"/>
          <p14:tracePt t="57596" x="2616200" y="5435600"/>
          <p14:tracePt t="57605" x="2616200" y="5445125"/>
          <p14:tracePt t="57612" x="2616200" y="5453063"/>
          <p14:tracePt t="58039" x="2616200" y="5462588"/>
          <p14:tracePt t="58093" x="2606675" y="5462588"/>
          <p14:tracePt t="58100" x="2543175" y="5462588"/>
          <p14:tracePt t="58109" x="2452688" y="5453063"/>
          <p14:tracePt t="58117" x="2324100" y="5435600"/>
          <p14:tracePt t="58125" x="2214563" y="5435600"/>
          <p14:tracePt t="58132" x="2097088" y="5408613"/>
          <p14:tracePt t="58140" x="2024063" y="5399088"/>
          <p14:tracePt t="58149" x="1978025" y="5380038"/>
          <p14:tracePt t="58157" x="1941513" y="5380038"/>
          <p14:tracePt t="58175" x="1931988" y="5380038"/>
          <p14:tracePt t="58669" x="1941513" y="5380038"/>
          <p14:tracePt t="58679" x="2051050" y="5372100"/>
          <p14:tracePt t="58686" x="2133600" y="5343525"/>
          <p14:tracePt t="58696" x="2243138" y="5343525"/>
          <p14:tracePt t="58700" x="2316163" y="5335588"/>
          <p14:tracePt t="58709" x="2379663" y="5335588"/>
          <p14:tracePt t="58716" x="2452688" y="5335588"/>
          <p14:tracePt t="58724" x="2506663" y="5335588"/>
          <p14:tracePt t="58732" x="2598738" y="5335588"/>
          <p14:tracePt t="58741" x="2635250" y="5335588"/>
          <p14:tracePt t="58749" x="2679700" y="5335588"/>
          <p14:tracePt t="58757" x="2735263" y="5335588"/>
          <p14:tracePt t="58765" x="2771775" y="5335588"/>
          <p14:tracePt t="58773" x="2817813" y="5335588"/>
          <p14:tracePt t="58780" x="2835275" y="5326063"/>
          <p14:tracePt t="58789" x="2862263" y="5326063"/>
          <p14:tracePt t="58796" x="2881313" y="5316538"/>
          <p14:tracePt t="58956" x="2908300" y="5316538"/>
          <p14:tracePt t="58965" x="2954338" y="5316538"/>
          <p14:tracePt t="58973" x="2998788" y="5307013"/>
          <p14:tracePt t="58981" x="3090863" y="5289550"/>
          <p14:tracePt t="58991" x="3163888" y="5289550"/>
          <p14:tracePt t="58996" x="3236913" y="5289550"/>
          <p14:tracePt t="59004" x="3290888" y="5289550"/>
          <p14:tracePt t="59012" x="3346450" y="5289550"/>
          <p14:tracePt t="59021" x="3382963" y="5289550"/>
          <p14:tracePt t="59029" x="3419475" y="5289550"/>
          <p14:tracePt t="59037" x="3436938" y="5289550"/>
          <p14:tracePt t="59045" x="3446463" y="5289550"/>
          <p14:tracePt t="59278" x="3436938" y="5289550"/>
          <p14:tracePt t="59287" x="3400425" y="5289550"/>
          <p14:tracePt t="59294" x="3382963" y="5289550"/>
          <p14:tracePt t="59300" x="3327400" y="5289550"/>
          <p14:tracePt t="59308" x="3290888" y="5299075"/>
          <p14:tracePt t="59316" x="3208338" y="5299075"/>
          <p14:tracePt t="59325" x="3154363" y="5316538"/>
          <p14:tracePt t="59333" x="3081338" y="5316538"/>
          <p14:tracePt t="59340" x="2971800" y="5316538"/>
          <p14:tracePt t="59349" x="2917825" y="5316538"/>
          <p14:tracePt t="59357" x="2852738" y="5316538"/>
          <p14:tracePt t="59365" x="2781300" y="5316538"/>
          <p14:tracePt t="59374" x="2744788" y="5316538"/>
          <p14:tracePt t="59383" x="2689225" y="5316538"/>
          <p14:tracePt t="59392" x="2671763" y="5316538"/>
          <p14:tracePt t="59399" x="2625725" y="5316538"/>
          <p14:tracePt t="59408" x="2589213" y="5316538"/>
          <p14:tracePt t="59415" x="2543175" y="5316538"/>
          <p14:tracePt t="59424" x="2489200" y="5316538"/>
          <p14:tracePt t="59430" x="2416175" y="5316538"/>
          <p14:tracePt t="59437" x="2360613" y="5316538"/>
          <p14:tracePt t="59445" x="2287588" y="5316538"/>
          <p14:tracePt t="59453" x="2179638" y="5316538"/>
          <p14:tracePt t="59461" x="2087563" y="5316538"/>
          <p14:tracePt t="59469" x="2014538" y="5316538"/>
          <p14:tracePt t="59477" x="1941513" y="5316538"/>
          <p14:tracePt t="59485" x="1860550" y="5316538"/>
          <p14:tracePt t="59495" x="1831975" y="5316538"/>
          <p14:tracePt t="59500" x="1778000" y="5316538"/>
          <p14:tracePt t="59508" x="1741488" y="5316538"/>
          <p14:tracePt t="59516" x="1714500" y="5316538"/>
          <p14:tracePt t="59525" x="1695450" y="5316538"/>
          <p14:tracePt t="59533" x="1685925" y="5316538"/>
          <p14:tracePt t="59540" x="1668463" y="5316538"/>
          <p14:tracePt t="60439" x="1668463" y="5326063"/>
          <p14:tracePt t="60447" x="1731963" y="5326063"/>
          <p14:tracePt t="60455" x="1860550" y="5326063"/>
          <p14:tracePt t="60463" x="2005013" y="5343525"/>
          <p14:tracePt t="60471" x="2170113" y="5362575"/>
          <p14:tracePt t="60477" x="2316163" y="5372100"/>
          <p14:tracePt t="60485" x="2462213" y="5372100"/>
          <p14:tracePt t="60494" x="2606675" y="5372100"/>
          <p14:tracePt t="60502" x="2735263" y="5372100"/>
          <p14:tracePt t="60510" x="2862263" y="5372100"/>
          <p14:tracePt t="60518" x="2935288" y="5372100"/>
          <p14:tracePt t="60525" x="2971800" y="5372100"/>
          <p14:tracePt t="60533" x="2990850" y="5372100"/>
          <p14:tracePt t="61205" x="2998788" y="5380038"/>
          <p14:tracePt t="61293" x="2998788" y="5389563"/>
          <p14:tracePt t="61301" x="2998788" y="5408613"/>
          <p14:tracePt t="61310" x="2998788" y="5435600"/>
          <p14:tracePt t="61317" x="2998788" y="5481638"/>
          <p14:tracePt t="61325" x="2998788" y="5508625"/>
          <p14:tracePt t="61333" x="2998788" y="5545138"/>
          <p14:tracePt t="61340" x="2998788" y="5572125"/>
          <p14:tracePt t="61348" x="2998788" y="5589588"/>
          <p14:tracePt t="61356" x="2998788" y="5599113"/>
          <p14:tracePt t="61365" x="2998788" y="5626100"/>
          <p14:tracePt t="61373" x="2998788" y="5635625"/>
          <p14:tracePt t="61381" x="2998788" y="5645150"/>
          <p14:tracePt t="61430" x="2998788" y="5662613"/>
          <p14:tracePt t="61438" x="2990850" y="5662613"/>
          <p14:tracePt t="61446" x="2990850" y="5672138"/>
          <p14:tracePt t="61461" x="2981325" y="5681663"/>
          <p14:tracePt t="61469" x="2971800" y="5708650"/>
          <p14:tracePt t="61477" x="2954338" y="5718175"/>
          <p14:tracePt t="61485" x="2944813" y="5727700"/>
          <p14:tracePt t="61493" x="2898775" y="5754688"/>
          <p14:tracePt t="61500" x="2862263" y="5781675"/>
          <p14:tracePt t="61509" x="2825750" y="5791200"/>
          <p14:tracePt t="61518" x="2752725" y="5837238"/>
          <p14:tracePt t="61528" x="2652713" y="5881688"/>
          <p14:tracePt t="61534" x="2579688" y="5910263"/>
          <p14:tracePt t="61541" x="2498725" y="5946775"/>
          <p14:tracePt t="61550" x="2416175" y="5973763"/>
          <p14:tracePt t="61558" x="2324100" y="5983288"/>
          <p14:tracePt t="61566" x="2260600" y="6010275"/>
          <p14:tracePt t="61575" x="2206625" y="6018213"/>
          <p14:tracePt t="61582" x="2170113" y="6037263"/>
          <p14:tracePt t="61592" x="2133600" y="6046788"/>
          <p14:tracePt t="61598" x="2124075" y="6046788"/>
          <p14:tracePt t="61864" x="2106613" y="6046788"/>
          <p14:tracePt t="61894" x="2078038" y="6054725"/>
          <p14:tracePt t="61902" x="2041525" y="6064250"/>
          <p14:tracePt t="61909" x="1997075" y="6064250"/>
          <p14:tracePt t="61917" x="1951038" y="6064250"/>
          <p14:tracePt t="61925" x="1895475" y="6064250"/>
          <p14:tracePt t="61933" x="1878013" y="6064250"/>
          <p14:tracePt t="61941" x="1851025" y="6064250"/>
          <p14:tracePt t="61949" x="1831975" y="6064250"/>
          <p14:tracePt t="61956" x="1824038" y="6064250"/>
          <p14:tracePt t="61973" x="1804988" y="6064250"/>
          <p14:tracePt t="61981" x="1795463" y="6064250"/>
          <p14:tracePt t="62013" x="1768475" y="6064250"/>
          <p14:tracePt t="62021" x="1751013" y="6064250"/>
          <p14:tracePt t="62029" x="1695450" y="6064250"/>
          <p14:tracePt t="62037" x="1631950" y="6046788"/>
          <p14:tracePt t="62045" x="1576388" y="6046788"/>
          <p14:tracePt t="62053" x="1504950" y="6037263"/>
          <p14:tracePt t="62061" x="1439863" y="6010275"/>
          <p14:tracePt t="62069" x="1385888" y="6010275"/>
          <p14:tracePt t="62077" x="1349375" y="6010275"/>
          <p14:tracePt t="62085" x="1330325" y="6000750"/>
          <p14:tracePt t="62093" x="1312863" y="6000750"/>
          <p14:tracePt t="62239" x="1312863" y="5991225"/>
          <p14:tracePt t="62262" x="1293813" y="5973763"/>
          <p14:tracePt t="62270" x="1285875" y="5946775"/>
          <p14:tracePt t="62278" x="1258888" y="5927725"/>
          <p14:tracePt t="62287" x="1249363" y="5900738"/>
          <p14:tracePt t="62295" x="1239838" y="5854700"/>
          <p14:tracePt t="62312" x="1239838" y="5845175"/>
          <p14:tracePt t="62318" x="1239838" y="5827713"/>
          <p14:tracePt t="62335" x="1239838" y="5818188"/>
          <p14:tracePt t="62358" x="1239838" y="5808663"/>
          <p14:tracePt t="62373" x="1239838" y="5791200"/>
          <p14:tracePt t="62381" x="1239838" y="5781675"/>
          <p14:tracePt t="62391" x="1249363" y="5772150"/>
          <p14:tracePt t="62398" x="1266825" y="5764213"/>
          <p14:tracePt t="62407" x="1312863" y="5764213"/>
          <p14:tracePt t="62414" x="1349375" y="5754688"/>
          <p14:tracePt t="62421" x="1403350" y="5754688"/>
          <p14:tracePt t="62429" x="1468438" y="5754688"/>
          <p14:tracePt t="62438" x="1522413" y="5727700"/>
          <p14:tracePt t="62446" x="1604963" y="5718175"/>
          <p14:tracePt t="62454" x="1658938" y="5708650"/>
          <p14:tracePt t="62462" x="1714500" y="5708650"/>
          <p14:tracePt t="62469" x="1778000" y="5708650"/>
          <p14:tracePt t="62478" x="1831975" y="5708650"/>
          <p14:tracePt t="62485" x="1868488" y="5708650"/>
          <p14:tracePt t="62494" x="1887538" y="5708650"/>
          <p14:tracePt t="62501" x="1905000" y="5708650"/>
          <p14:tracePt t="62615" x="1914525" y="5718175"/>
          <p14:tracePt t="62623" x="1924050" y="5727700"/>
          <p14:tracePt t="62631" x="1931988" y="5727700"/>
          <p14:tracePt t="62639" x="1931988" y="5745163"/>
          <p14:tracePt t="62646" x="1941513" y="5754688"/>
          <p14:tracePt t="62653" x="1941513" y="5772150"/>
          <p14:tracePt t="62662" x="1960563" y="5791200"/>
          <p14:tracePt t="62670" x="1960563" y="5800725"/>
          <p14:tracePt t="62702" x="1960563" y="5808663"/>
          <p14:tracePt t="62731" x="1960563" y="5818188"/>
          <p14:tracePt t="62736" x="1960563" y="5827713"/>
          <p14:tracePt t="62741" x="1960563" y="5845175"/>
          <p14:tracePt t="62751" x="1951038" y="5881688"/>
          <p14:tracePt t="62760" x="1924050" y="5900738"/>
          <p14:tracePt t="62766" x="1905000" y="5918200"/>
          <p14:tracePt t="62775" x="1851025" y="5946775"/>
          <p14:tracePt t="62782" x="1804988" y="5964238"/>
          <p14:tracePt t="62791" x="1787525" y="5964238"/>
          <p14:tracePt t="62797" x="1758950" y="5973763"/>
          <p14:tracePt t="62806" x="1714500" y="5991225"/>
          <p14:tracePt t="62812" x="1685925" y="6010275"/>
          <p14:tracePt t="62821" x="1658938" y="6010275"/>
          <p14:tracePt t="62828" x="1649413" y="6010275"/>
          <p14:tracePt t="62836" x="1612900" y="6010275"/>
          <p14:tracePt t="62845" x="1604963" y="6010275"/>
          <p14:tracePt t="62860" x="1595438" y="6010275"/>
          <p14:tracePt t="62876" x="1576388" y="6010275"/>
          <p14:tracePt t="62893" x="1568450" y="6010275"/>
          <p14:tracePt t="62900" x="1558925" y="6010275"/>
          <p14:tracePt t="62909" x="1522413" y="6000750"/>
          <p14:tracePt t="62917" x="1476375" y="5983288"/>
          <p14:tracePt t="62925" x="1422400" y="5973763"/>
          <p14:tracePt t="62932" x="1395413" y="5954713"/>
          <p14:tracePt t="62941" x="1349375" y="5937250"/>
          <p14:tracePt t="62949" x="1303338" y="5927725"/>
          <p14:tracePt t="62958" x="1249363" y="5910263"/>
          <p14:tracePt t="62965" x="1222375" y="5881688"/>
          <p14:tracePt t="62973" x="1203325" y="5873750"/>
          <p14:tracePt t="62980" x="1185863" y="5864225"/>
          <p14:tracePt t="63020" x="1176338" y="5854700"/>
          <p14:tracePt t="63037" x="1166813" y="5845175"/>
          <p14:tracePt t="63045" x="1157288" y="5837238"/>
          <p14:tracePt t="63071" x="1149350" y="5827713"/>
          <p14:tracePt t="63078" x="1130300" y="5808663"/>
          <p14:tracePt t="63094" x="1112838" y="5791200"/>
          <p14:tracePt t="63126" x="1112838" y="5772150"/>
          <p14:tracePt t="63134" x="1112838" y="5764213"/>
          <p14:tracePt t="63151" x="1112838" y="5754688"/>
          <p14:tracePt t="63189" x="1103313" y="5745163"/>
          <p14:tracePt t="63220" x="1103313" y="5735638"/>
          <p14:tracePt t="63252" x="1103313" y="5727700"/>
          <p14:tracePt t="63261" x="1112838" y="5699125"/>
          <p14:tracePt t="63269" x="1139825" y="5699125"/>
          <p14:tracePt t="63277" x="1193800" y="5699125"/>
          <p14:tracePt t="63285" x="1239838" y="5681663"/>
          <p14:tracePt t="63293" x="1285875" y="5681663"/>
          <p14:tracePt t="63301" x="1322388" y="5662613"/>
          <p14:tracePt t="63309" x="1385888" y="5662613"/>
          <p14:tracePt t="63318" x="1412875" y="5662613"/>
          <p14:tracePt t="63325" x="1468438" y="5662613"/>
          <p14:tracePt t="63336" x="1485900" y="5662613"/>
          <p14:tracePt t="63342" x="1495425" y="5662613"/>
          <p14:tracePt t="63351" x="1504950" y="5662613"/>
          <p14:tracePt t="63367" x="1512888" y="5662613"/>
          <p14:tracePt t="63487" x="1531938" y="5662613"/>
          <p14:tracePt t="63502" x="1558925" y="5672138"/>
          <p14:tracePt t="63512" x="1568450" y="5672138"/>
          <p14:tracePt t="63518" x="1576388" y="5681663"/>
          <p14:tracePt t="63527" x="1585913" y="5699125"/>
          <p14:tracePt t="63533" x="1604963" y="5718175"/>
          <p14:tracePt t="63550" x="1612900" y="5727700"/>
          <p14:tracePt t="63557" x="1612900" y="5745163"/>
          <p14:tracePt t="63565" x="1622425" y="5754688"/>
          <p14:tracePt t="63581" x="1622425" y="5764213"/>
          <p14:tracePt t="63622" x="1631950" y="5772150"/>
          <p14:tracePt t="63630" x="1631950" y="5781675"/>
          <p14:tracePt t="64158" x="1649413" y="5791200"/>
          <p14:tracePt t="64167" x="1658938" y="5791200"/>
          <p14:tracePt t="64174" x="1695450" y="5791200"/>
          <p14:tracePt t="64182" x="1704975" y="5781675"/>
          <p14:tracePt t="65721" x="1704975" y="5764213"/>
          <p14:tracePt t="65724" x="1714500" y="5745163"/>
          <p14:tracePt t="65732" x="1714500" y="5735638"/>
          <p14:tracePt t="65741" x="1714500" y="5727700"/>
          <p14:tracePt t="65748" x="1741488" y="5699125"/>
          <p14:tracePt t="67885" x="1731963" y="5691188"/>
          <p14:tracePt t="67894" x="1704975" y="5691188"/>
          <p14:tracePt t="67900" x="1685925" y="5691188"/>
          <p14:tracePt t="67909" x="1649413" y="5691188"/>
          <p14:tracePt t="67916" x="1631950" y="5681663"/>
          <p14:tracePt t="67934" x="1622425" y="5662613"/>
          <p14:tracePt t="67950" x="1612900" y="5654675"/>
          <p14:tracePt t="67957" x="1612900" y="5645150"/>
          <p14:tracePt t="67966" x="1612900" y="5635625"/>
          <p14:tracePt t="68140" x="1604963" y="5626100"/>
          <p14:tracePt t="68148" x="1595438" y="5626100"/>
          <p14:tracePt t="68156" x="1585913" y="5635625"/>
          <p14:tracePt t="68686" x="1568450" y="5654675"/>
          <p14:tracePt t="68694" x="1568450" y="5662613"/>
          <p14:tracePt t="68703" x="1568450" y="5672138"/>
          <p14:tracePt t="68728" x="1568450" y="5691188"/>
          <p14:tracePt t="68741" x="1568450" y="5699125"/>
          <p14:tracePt t="68751" x="1568450" y="5708650"/>
          <p14:tracePt t="68757" x="1568450" y="5718175"/>
          <p14:tracePt t="68765" x="1568450" y="5727700"/>
          <p14:tracePt t="68789" x="1568450" y="5735638"/>
          <p14:tracePt t="70309" x="1558925" y="5745163"/>
          <p14:tracePt t="72606" x="1549400" y="5718175"/>
          <p14:tracePt t="72616" x="1595438" y="5635625"/>
          <p14:tracePt t="72624" x="1668463" y="5554663"/>
          <p14:tracePt t="72637" x="1824038" y="5380038"/>
          <p14:tracePt t="72645" x="1924050" y="5280025"/>
          <p14:tracePt t="72652" x="2005013" y="5207000"/>
          <p14:tracePt t="72661" x="2060575" y="5160963"/>
          <p14:tracePt t="72668" x="2106613" y="5116513"/>
          <p14:tracePt t="72676" x="2143125" y="5080000"/>
          <p14:tracePt t="72684" x="2170113" y="5060950"/>
          <p14:tracePt t="72692" x="2179638" y="5053013"/>
          <p14:tracePt t="72700" x="2187575" y="5033963"/>
          <p14:tracePt t="72709" x="2197100" y="5024438"/>
          <p14:tracePt t="72725" x="2214563" y="5006975"/>
          <p14:tracePt t="72758" x="2214563" y="4997450"/>
          <p14:tracePt t="72766" x="2224088" y="4979988"/>
          <p14:tracePt t="72773" x="2233613" y="4951413"/>
          <p14:tracePt t="72782" x="2260600" y="4887913"/>
          <p14:tracePt t="72791" x="2287588" y="4824413"/>
          <p14:tracePt t="72798" x="2287588" y="4787900"/>
          <p14:tracePt t="72807" x="2297113" y="4732338"/>
          <p14:tracePt t="72814" x="2333625" y="4651375"/>
          <p14:tracePt t="72825" x="2352675" y="4587875"/>
          <p14:tracePt t="72830" x="2360613" y="4532313"/>
          <p14:tracePt t="72840" x="2379663" y="4486275"/>
          <p14:tracePt t="72845" x="2406650" y="4422775"/>
          <p14:tracePt t="72853" x="2406650" y="4395788"/>
          <p14:tracePt t="72861" x="2416175" y="4368800"/>
          <p14:tracePt t="72875" x="2443163" y="4322763"/>
          <p14:tracePt t="72877" x="2452688" y="4295775"/>
          <p14:tracePt t="72885" x="2452688" y="4259263"/>
          <p14:tracePt t="72893" x="2462213" y="4240213"/>
          <p14:tracePt t="72901" x="2470150" y="4203700"/>
          <p14:tracePt t="72909" x="2470150" y="4176713"/>
          <p14:tracePt t="72917" x="2470150" y="4159250"/>
          <p14:tracePt t="72925" x="2470150" y="4122738"/>
          <p14:tracePt t="72934" x="2470150" y="4103688"/>
          <p14:tracePt t="72950" x="2470150" y="4086225"/>
          <p14:tracePt t="72957" x="2470150" y="4076700"/>
          <p14:tracePt t="72974" x="2470150" y="4067175"/>
          <p14:tracePt t="72992" x="2470150" y="4057650"/>
          <p14:tracePt t="72997" x="2470150" y="4030663"/>
          <p14:tracePt t="73007" x="2470150" y="4013200"/>
          <p14:tracePt t="73013" x="2470150" y="3976688"/>
          <p14:tracePt t="73025" x="2470150" y="3930650"/>
          <p14:tracePt t="73029" x="2470150" y="3894138"/>
          <p14:tracePt t="73039" x="2470150" y="3867150"/>
          <p14:tracePt t="73044" x="2470150" y="3840163"/>
          <p14:tracePt t="73054" x="2470150" y="3794125"/>
          <p14:tracePt t="73063" x="2470150" y="3775075"/>
          <p14:tracePt t="73070" x="2470150" y="3757613"/>
          <p14:tracePt t="73078" x="2470150" y="3738563"/>
          <p14:tracePt t="73086" x="2470150" y="3730625"/>
          <p14:tracePt t="73102" x="2470150" y="3711575"/>
          <p14:tracePt t="73119" x="2470150" y="3702050"/>
          <p14:tracePt t="73126" x="2470150" y="3694113"/>
          <p14:tracePt t="73142" x="2470150" y="3684588"/>
          <p14:tracePt t="73149" x="2470150" y="3665538"/>
          <p14:tracePt t="73165" x="2470150" y="3657600"/>
          <p14:tracePt t="73181" x="2470150" y="3648075"/>
          <p14:tracePt t="73189" x="2470150" y="3629025"/>
          <p14:tracePt t="73213" x="2470150" y="3621088"/>
          <p14:tracePt t="73559" x="2462213" y="3621088"/>
          <p14:tracePt t="73574" x="2452688" y="3629025"/>
          <p14:tracePt t="73589" x="2452688" y="3638550"/>
          <p14:tracePt t="73622" x="2433638" y="3657600"/>
          <p14:tracePt t="73645" x="2425700" y="3665538"/>
          <p14:tracePt t="73661" x="2416175" y="3665538"/>
          <p14:tracePt t="73685" x="2406650" y="3675063"/>
          <p14:tracePt t="73798" x="2406650" y="3657600"/>
          <p14:tracePt t="73809" x="2425700" y="3629025"/>
          <p14:tracePt t="73814" x="2452688" y="3602038"/>
          <p14:tracePt t="73824" x="2479675" y="3556000"/>
          <p14:tracePt t="73832" x="2489200" y="3538538"/>
          <p14:tracePt t="73841" x="2516188" y="3511550"/>
          <p14:tracePt t="73844" x="2533650" y="3475038"/>
          <p14:tracePt t="73854" x="2543175" y="3455988"/>
          <p14:tracePt t="73860" x="2543175" y="3438525"/>
          <p14:tracePt t="73868" x="2562225" y="3419475"/>
          <p14:tracePt t="73892" x="2579688" y="3365500"/>
          <p14:tracePt t="73893" x="2589213" y="3346450"/>
          <p14:tracePt t="73900" x="2589213" y="3338513"/>
          <p14:tracePt t="73910" x="2589213" y="3302000"/>
          <p14:tracePt t="73916" x="2616200" y="3273425"/>
          <p14:tracePt t="73925" x="2616200" y="3265488"/>
          <p14:tracePt t="73934" x="2616200" y="3246438"/>
          <p14:tracePt t="73942" x="2616200" y="3219450"/>
          <p14:tracePt t="73950" x="2616200" y="3209925"/>
          <p14:tracePt t="73958" x="2616200" y="3200400"/>
          <p14:tracePt t="73966" x="2616200" y="3182938"/>
          <p14:tracePt t="73973" x="2616200" y="3173413"/>
          <p14:tracePt t="73981" x="2616200" y="3155950"/>
          <p14:tracePt t="73988" x="2616200" y="3136900"/>
          <p14:tracePt t="73997" x="2616200" y="3127375"/>
          <p14:tracePt t="74022" x="2616200" y="3119438"/>
          <p14:tracePt t="74197" x="2625725" y="3146425"/>
          <p14:tracePt t="74205" x="2698750" y="3182938"/>
          <p14:tracePt t="74213" x="2752725" y="3209925"/>
          <p14:tracePt t="74222" x="2871788" y="3219450"/>
          <p14:tracePt t="74230" x="2981325" y="3246438"/>
          <p14:tracePt t="74238" x="3090863" y="3246438"/>
          <p14:tracePt t="74245" x="3163888" y="3246438"/>
          <p14:tracePt t="74253" x="3254375" y="3246438"/>
          <p14:tracePt t="74261" x="3309938" y="3246438"/>
          <p14:tracePt t="74269" x="3317875" y="3246438"/>
          <p14:tracePt t="74277" x="3346450" y="3246438"/>
          <p14:tracePt t="74293" x="3354388" y="3246438"/>
          <p14:tracePt t="74357" x="3363913" y="3236913"/>
          <p14:tracePt t="74382" x="3382963" y="3219450"/>
          <p14:tracePt t="74580" x="3390900" y="3209925"/>
          <p14:tracePt t="74588" x="3390900" y="3192463"/>
          <p14:tracePt t="74597" x="3390900" y="3173413"/>
          <p14:tracePt t="74604" x="3373438" y="3146425"/>
          <p14:tracePt t="74613" x="3309938" y="3119438"/>
          <p14:tracePt t="74623" x="3208338" y="3090863"/>
          <p14:tracePt t="74629" x="3100388" y="3082925"/>
          <p14:tracePt t="74637" x="2998788" y="3054350"/>
          <p14:tracePt t="74644" x="2889250" y="3054350"/>
          <p14:tracePt t="74652" x="2798763" y="3054350"/>
          <p14:tracePt t="74660" x="2671763" y="3054350"/>
          <p14:tracePt t="74668" x="2579688" y="3054350"/>
          <p14:tracePt t="74677" x="2506663" y="3054350"/>
          <p14:tracePt t="74684" x="2479675" y="3054350"/>
          <p14:tracePt t="74693" x="2433638" y="3054350"/>
          <p14:tracePt t="74700" x="2406650" y="3054350"/>
          <p14:tracePt t="74709" x="2389188" y="3054350"/>
          <p14:tracePt t="74733" x="2379663" y="3063875"/>
          <p14:tracePt t="74749" x="2370138" y="3063875"/>
          <p14:tracePt t="74781" x="2360613" y="3063875"/>
          <p14:tracePt t="74790" x="2360613" y="3073400"/>
          <p14:tracePt t="74941" x="2360613" y="3082925"/>
          <p14:tracePt t="74957" x="2360613" y="3100388"/>
          <p14:tracePt t="74973" x="2360613" y="3119438"/>
          <p14:tracePt t="74989" x="2360613" y="3127375"/>
          <p14:tracePt t="74997" x="2360613" y="3136900"/>
          <p14:tracePt t="75357" x="2360613" y="3163888"/>
          <p14:tracePt t="75364" x="2360613" y="3192463"/>
          <p14:tracePt t="75373" x="2379663" y="3219450"/>
          <p14:tracePt t="75381" x="2397125" y="3236913"/>
          <p14:tracePt t="75389" x="2406650" y="3246438"/>
          <p14:tracePt t="75396" x="2425700" y="3273425"/>
          <p14:tracePt t="75405" x="2443163" y="3302000"/>
          <p14:tracePt t="75412" x="2462213" y="3319463"/>
          <p14:tracePt t="75422" x="2489200" y="3346450"/>
          <p14:tracePt t="75428" x="2525713" y="3355975"/>
          <p14:tracePt t="75437" x="2552700" y="3375025"/>
          <p14:tracePt t="75445" x="2579688" y="3382963"/>
          <p14:tracePt t="75453" x="2625725" y="3392488"/>
          <p14:tracePt t="75461" x="2671763" y="3419475"/>
          <p14:tracePt t="75468" x="2735263" y="3438525"/>
          <p14:tracePt t="75477" x="2825750" y="3455988"/>
          <p14:tracePt t="75484" x="2889250" y="3492500"/>
          <p14:tracePt t="75492" x="2962275" y="3502025"/>
          <p14:tracePt t="75501" x="3027363" y="3519488"/>
          <p14:tracePt t="75509" x="3071813" y="3538538"/>
          <p14:tracePt t="75517" x="3127375" y="3548063"/>
          <p14:tracePt t="75525" x="3190875" y="3565525"/>
          <p14:tracePt t="75533" x="3244850" y="3575050"/>
          <p14:tracePt t="75541" x="3309938" y="3602038"/>
          <p14:tracePt t="75550" x="3354388" y="3638550"/>
          <p14:tracePt t="75557" x="3382963" y="3638550"/>
          <p14:tracePt t="75570" x="3427413" y="3638550"/>
          <p14:tracePt t="75575" x="3446463" y="3638550"/>
          <p14:tracePt t="75789" x="3455988" y="3657600"/>
          <p14:tracePt t="75796" x="3455988" y="3665538"/>
          <p14:tracePt t="75804" x="3436938" y="3675063"/>
          <p14:tracePt t="75812" x="3409950" y="3711575"/>
          <p14:tracePt t="75822" x="3373438" y="3721100"/>
          <p14:tracePt t="75829" x="3336925" y="3738563"/>
          <p14:tracePt t="75837" x="3300413" y="3794125"/>
          <p14:tracePt t="75845" x="3227388" y="3840163"/>
          <p14:tracePt t="75852" x="3200400" y="3875088"/>
          <p14:tracePt t="75861" x="3154363" y="3921125"/>
          <p14:tracePt t="75869" x="3127375" y="3967163"/>
          <p14:tracePt t="75876" x="3090863" y="4030663"/>
          <p14:tracePt t="75890" x="3081338" y="4067175"/>
          <p14:tracePt t="75892" x="3071813" y="4094163"/>
          <p14:tracePt t="75901" x="3063875" y="4113213"/>
          <p14:tracePt t="75909" x="3044825" y="4130675"/>
          <p14:tracePt t="75916" x="3044825" y="4149725"/>
          <p14:tracePt t="75981" x="3044825" y="4159250"/>
          <p14:tracePt t="75998" x="3035300" y="4167188"/>
          <p14:tracePt t="76022" x="3027363" y="4195763"/>
          <p14:tracePt t="76263" x="2998788" y="4222750"/>
          <p14:tracePt t="76271" x="2981325" y="4249738"/>
          <p14:tracePt t="76279" x="2971800" y="4249738"/>
          <p14:tracePt t="76293" x="2962275" y="4259263"/>
          <p14:tracePt t="76302" x="2944813" y="4276725"/>
          <p14:tracePt t="76309" x="2935288" y="4286250"/>
          <p14:tracePt t="76469" x="2917825" y="4286250"/>
          <p14:tracePt t="76477" x="2889250" y="4286250"/>
          <p14:tracePt t="76485" x="2862263" y="4259263"/>
          <p14:tracePt t="76492" x="2835275" y="4232275"/>
          <p14:tracePt t="76501" x="2817813" y="4213225"/>
          <p14:tracePt t="76509" x="2808288" y="4203700"/>
          <p14:tracePt t="76518" x="2798763" y="4195763"/>
          <p14:tracePt t="76773" x="2789238" y="4195763"/>
          <p14:tracePt t="76780" x="2771775" y="4240213"/>
          <p14:tracePt t="76788" x="2752725" y="4268788"/>
          <p14:tracePt t="76797" x="2744788" y="4286250"/>
          <p14:tracePt t="76805" x="2735263" y="4303713"/>
          <p14:tracePt t="76813" x="2716213" y="4332288"/>
          <p14:tracePt t="76822" x="2698750" y="4349750"/>
          <p14:tracePt t="76829" x="2689225" y="4368800"/>
          <p14:tracePt t="76837" x="2671763" y="4405313"/>
          <p14:tracePt t="76845" x="2662238" y="4422775"/>
          <p14:tracePt t="76853" x="2652713" y="4441825"/>
          <p14:tracePt t="76861" x="2643188" y="4468813"/>
          <p14:tracePt t="76869" x="2625725" y="4486275"/>
          <p14:tracePt t="76877" x="2598738" y="4532313"/>
          <p14:tracePt t="76885" x="2589213" y="4559300"/>
          <p14:tracePt t="76907" x="2562225" y="4624388"/>
          <p14:tracePt t="76909" x="2552700" y="4632325"/>
          <p14:tracePt t="76917" x="2543175" y="4660900"/>
          <p14:tracePt t="76925" x="2525713" y="4678363"/>
          <p14:tracePt t="76933" x="2498725" y="4724400"/>
          <p14:tracePt t="76941" x="2489200" y="4732338"/>
          <p14:tracePt t="76949" x="2470150" y="4751388"/>
          <p14:tracePt t="76957" x="2443163" y="4768850"/>
          <p14:tracePt t="76964" x="2425700" y="4787900"/>
          <p14:tracePt t="76973" x="2406650" y="4797425"/>
          <p14:tracePt t="76981" x="2379663" y="4824413"/>
          <p14:tracePt t="76988" x="2370138" y="4833938"/>
          <p14:tracePt t="76996" x="2343150" y="4833938"/>
          <p14:tracePt t="77007" x="2333625" y="4841875"/>
          <p14:tracePt t="77045" x="2324100" y="4841875"/>
          <p14:tracePt t="77208" x="2297113" y="4841875"/>
          <p14:tracePt t="77215" x="2270125" y="4841875"/>
          <p14:tracePt t="77225" x="2214563" y="4841875"/>
          <p14:tracePt t="77230" x="2124075" y="4841875"/>
          <p14:tracePt t="77242" x="2051050" y="4841875"/>
          <p14:tracePt t="77247" x="1978025" y="4841875"/>
          <p14:tracePt t="77254" x="1924050" y="4841875"/>
          <p14:tracePt t="77260" x="1860550" y="4841875"/>
          <p14:tracePt t="77268" x="1824038" y="4841875"/>
          <p14:tracePt t="77276" x="1804988" y="4841875"/>
          <p14:tracePt t="77285" x="1778000" y="4841875"/>
          <p14:tracePt t="77300" x="1768475" y="4841875"/>
          <p14:tracePt t="77359" x="1758950" y="4841875"/>
          <p14:tracePt t="77366" x="1731963" y="4841875"/>
          <p14:tracePt t="77374" x="1714500" y="4841875"/>
          <p14:tracePt t="77381" x="1685925" y="4841875"/>
          <p14:tracePt t="77389" x="1649413" y="4841875"/>
          <p14:tracePt t="77398" x="1612900" y="4841875"/>
          <p14:tracePt t="77405" x="1576388" y="4841875"/>
          <p14:tracePt t="77412" x="1549400" y="4841875"/>
          <p14:tracePt t="77421" x="1531938" y="4841875"/>
          <p14:tracePt t="77429" x="1522413" y="4841875"/>
          <p14:tracePt t="77437" x="1495425" y="4841875"/>
          <p14:tracePt t="77444" x="1485900" y="4833938"/>
          <p14:tracePt t="77453" x="1476375" y="4814888"/>
          <p14:tracePt t="77460" x="1468438" y="4814888"/>
          <p14:tracePt t="77468" x="1449388" y="4760913"/>
          <p14:tracePt t="77478" x="1449388" y="4741863"/>
          <p14:tracePt t="77485" x="1449388" y="4724400"/>
          <p14:tracePt t="77493" x="1439863" y="4687888"/>
          <p14:tracePt t="77501" x="1439863" y="4678363"/>
          <p14:tracePt t="77508" x="1439863" y="4624388"/>
          <p14:tracePt t="77517" x="1439863" y="4595813"/>
          <p14:tracePt t="77525" x="1439863" y="4568825"/>
          <p14:tracePt t="77532" x="1439863" y="4532313"/>
          <p14:tracePt t="77541" x="1439863" y="4486275"/>
          <p14:tracePt t="77549" x="1449388" y="4441825"/>
          <p14:tracePt t="77556" x="1476375" y="4413250"/>
          <p14:tracePt t="77564" x="1495425" y="4368800"/>
          <p14:tracePt t="77572" x="1531938" y="4303713"/>
          <p14:tracePt t="77580" x="1568450" y="4259263"/>
          <p14:tracePt t="77589" x="1585913" y="4232275"/>
          <p14:tracePt t="77597" x="1622425" y="4186238"/>
          <p14:tracePt t="77604" x="1658938" y="4130675"/>
          <p14:tracePt t="77612" x="1695450" y="4086225"/>
          <p14:tracePt t="77621" x="1714500" y="4057650"/>
          <p14:tracePt t="77628" x="1731963" y="4021138"/>
          <p14:tracePt t="77637" x="1787525" y="3967163"/>
          <p14:tracePt t="77644" x="1804988" y="3948113"/>
          <p14:tracePt t="77652" x="1824038" y="3903663"/>
          <p14:tracePt t="77661" x="1860550" y="3875088"/>
          <p14:tracePt t="77668" x="1868488" y="3848100"/>
          <p14:tracePt t="77677" x="1895475" y="3821113"/>
          <p14:tracePt t="77685" x="1905000" y="3803650"/>
          <p14:tracePt t="77692" x="1914525" y="3775075"/>
          <p14:tracePt t="77701" x="1951038" y="3738563"/>
          <p14:tracePt t="77709" x="1968500" y="3721100"/>
          <p14:tracePt t="77716" x="1987550" y="3702050"/>
          <p14:tracePt t="77726" x="2005013" y="3657600"/>
          <p14:tracePt t="77732" x="2033588" y="3638550"/>
          <p14:tracePt t="77741" x="2078038" y="3592513"/>
          <p14:tracePt t="77749" x="2106613" y="3584575"/>
          <p14:tracePt t="77757" x="2151063" y="3548063"/>
          <p14:tracePt t="77764" x="2179638" y="3529013"/>
          <p14:tracePt t="77773" x="2214563" y="3511550"/>
          <p14:tracePt t="77780" x="2214563" y="3502025"/>
          <p14:tracePt t="77789" x="2251075" y="3492500"/>
          <p14:tracePt t="77796" x="2279650" y="3482975"/>
          <p14:tracePt t="77804" x="2316163" y="3455988"/>
          <p14:tracePt t="77812" x="2333625" y="3438525"/>
          <p14:tracePt t="77821" x="2370138" y="3429000"/>
          <p14:tracePt t="77829" x="2397125" y="3429000"/>
          <p14:tracePt t="77837" x="2416175" y="3411538"/>
          <p14:tracePt t="77844" x="2443163" y="3402013"/>
          <p14:tracePt t="77852" x="2452688" y="3402013"/>
          <p14:tracePt t="77861" x="2479675" y="3402013"/>
          <p14:tracePt t="77873" x="2489200" y="3402013"/>
          <p14:tracePt t="77876" x="2525713" y="3402013"/>
          <p14:tracePt t="77884" x="2533650" y="3402013"/>
          <p14:tracePt t="77893" x="2543175" y="3402013"/>
          <p14:tracePt t="77901" x="2570163" y="3402013"/>
          <p14:tracePt t="77908" x="2598738" y="3419475"/>
          <p14:tracePt t="77917" x="2625725" y="3446463"/>
          <p14:tracePt t="77925" x="2662238" y="3475038"/>
          <p14:tracePt t="77932" x="2689225" y="3492500"/>
          <p14:tracePt t="77941" x="2752725" y="3529013"/>
          <p14:tracePt t="77948" x="2771775" y="3548063"/>
          <p14:tracePt t="77957" x="2817813" y="3592513"/>
          <p14:tracePt t="77965" x="2844800" y="3629025"/>
          <p14:tracePt t="77973" x="2871788" y="3657600"/>
          <p14:tracePt t="77981" x="2898775" y="3702050"/>
          <p14:tracePt t="77988" x="2898775" y="3721100"/>
          <p14:tracePt t="77996" x="2908300" y="3738563"/>
          <p14:tracePt t="78006" x="2917825" y="3767138"/>
          <p14:tracePt t="78013" x="2917825" y="3784600"/>
          <p14:tracePt t="78022" x="2925763" y="3821113"/>
          <p14:tracePt t="78029" x="2925763" y="3840163"/>
          <p14:tracePt t="78038" x="2925763" y="3848100"/>
          <p14:tracePt t="78045" x="2935288" y="3875088"/>
          <p14:tracePt t="78052" x="2944813" y="3875088"/>
          <p14:tracePt t="78060" x="2944813" y="3903663"/>
          <p14:tracePt t="78068" x="2944813" y="3921125"/>
          <p14:tracePt t="78077" x="2944813" y="3940175"/>
          <p14:tracePt t="78085" x="2944813" y="3957638"/>
          <p14:tracePt t="78093" x="2954338" y="3984625"/>
          <p14:tracePt t="78101" x="2954338" y="4021138"/>
          <p14:tracePt t="78109" x="2954338" y="4049713"/>
          <p14:tracePt t="78117" x="2954338" y="4086225"/>
          <p14:tracePt t="78125" x="2954338" y="4113213"/>
          <p14:tracePt t="78132" x="2954338" y="4149725"/>
          <p14:tracePt t="78141" x="2954338" y="4186238"/>
          <p14:tracePt t="78149" x="2954338" y="4213225"/>
          <p14:tracePt t="78157" x="2954338" y="4249738"/>
          <p14:tracePt t="78167" x="2954338" y="4259263"/>
          <p14:tracePt t="78174" x="2954338" y="4295775"/>
          <p14:tracePt t="78183" x="2954338" y="4313238"/>
          <p14:tracePt t="78191" x="2954338" y="4340225"/>
          <p14:tracePt t="78197" x="2954338" y="4359275"/>
          <p14:tracePt t="78213" x="2944813" y="4386263"/>
          <p14:tracePt t="78222" x="2944813" y="4395788"/>
          <p14:tracePt t="78229" x="2935288" y="4422775"/>
          <p14:tracePt t="78238" x="2925763" y="4441825"/>
          <p14:tracePt t="78245" x="2925763" y="4449763"/>
          <p14:tracePt t="78253" x="2908300" y="4468813"/>
          <p14:tracePt t="78261" x="2908300" y="4486275"/>
          <p14:tracePt t="78269" x="2898775" y="4514850"/>
          <p14:tracePt t="78277" x="2881313" y="4541838"/>
          <p14:tracePt t="78285" x="2862263" y="4578350"/>
          <p14:tracePt t="78293" x="2844800" y="4595813"/>
          <p14:tracePt t="78302" x="2835275" y="4614863"/>
          <p14:tracePt t="78309" x="2808288" y="4632325"/>
          <p14:tracePt t="78317" x="2789238" y="4641850"/>
          <p14:tracePt t="78334" x="2781300" y="4660900"/>
          <p14:tracePt t="78341" x="2781300" y="4668838"/>
          <p14:tracePt t="78349" x="2771775" y="4678363"/>
          <p14:tracePt t="78365" x="2762250" y="4687888"/>
          <p14:tracePt t="78373" x="2752725" y="4687888"/>
          <p14:tracePt t="78382" x="2725738" y="4697413"/>
          <p14:tracePt t="78396" x="2698750" y="4714875"/>
          <p14:tracePt t="78405" x="2689225" y="4714875"/>
          <p14:tracePt t="78413" x="2679700" y="4724400"/>
          <p14:tracePt t="78422" x="2652713" y="4732338"/>
          <p14:tracePt t="78428" x="2635250" y="4732338"/>
          <p14:tracePt t="78437" x="2625725" y="4741863"/>
          <p14:tracePt t="78445" x="2598738" y="4741863"/>
          <p14:tracePt t="78453" x="2570163" y="4760913"/>
          <p14:tracePt t="78460" x="2525713" y="4768850"/>
          <p14:tracePt t="78468" x="2498725" y="4768850"/>
          <p14:tracePt t="78476" x="2470150" y="4768850"/>
          <p14:tracePt t="78484" x="2443163" y="4768850"/>
          <p14:tracePt t="78492" x="2397125" y="4778375"/>
          <p14:tracePt t="78501" x="2370138" y="4778375"/>
          <p14:tracePt t="78508" x="2343150" y="4778375"/>
          <p14:tracePt t="78517" x="2287588" y="4778375"/>
          <p14:tracePt t="78525" x="2270125" y="4778375"/>
          <p14:tracePt t="78533" x="2224088" y="4778375"/>
          <p14:tracePt t="78541" x="2187575" y="4778375"/>
          <p14:tracePt t="78548" x="2170113" y="4778375"/>
          <p14:tracePt t="78557" x="2114550" y="4778375"/>
          <p14:tracePt t="78564" x="2087563" y="4778375"/>
          <p14:tracePt t="78573" x="2060575" y="4778375"/>
          <p14:tracePt t="78581" x="2041525" y="4768850"/>
          <p14:tracePt t="78589" x="2014538" y="4760913"/>
          <p14:tracePt t="78597" x="1987550" y="4751388"/>
          <p14:tracePt t="78605" x="1968500" y="4751388"/>
          <p14:tracePt t="78613" x="1941513" y="4751388"/>
          <p14:tracePt t="78623" x="1924050" y="4741863"/>
          <p14:tracePt t="78629" x="1895475" y="4741863"/>
          <p14:tracePt t="78637" x="1878013" y="4724400"/>
          <p14:tracePt t="78645" x="1860550" y="4724400"/>
          <p14:tracePt t="78653" x="1851025" y="4714875"/>
          <p14:tracePt t="78670" x="1841500" y="4714875"/>
          <p14:tracePt t="78688" x="1824038" y="4705350"/>
          <p14:tracePt t="78702" x="1814513" y="4705350"/>
          <p14:tracePt t="78712" x="1795463" y="4697413"/>
          <p14:tracePt t="78726" x="1778000" y="4687888"/>
          <p14:tracePt t="78734" x="1778000" y="4678363"/>
          <p14:tracePt t="78744" x="1758950" y="4668838"/>
          <p14:tracePt t="78759" x="1751013" y="4668838"/>
          <p14:tracePt t="78764" x="1722438" y="4660900"/>
          <p14:tracePt t="78773" x="1704975" y="4651375"/>
          <p14:tracePt t="78781" x="1685925" y="4651375"/>
          <p14:tracePt t="78790" x="1649413" y="4624388"/>
          <p14:tracePt t="78806" x="1612900" y="4595813"/>
          <p14:tracePt t="78813" x="1585913" y="4578350"/>
          <p14:tracePt t="78821" x="1568450" y="4568825"/>
          <p14:tracePt t="78828" x="1549400" y="4559300"/>
          <p14:tracePt t="78846" x="1531938" y="4551363"/>
          <p14:tracePt t="78852" x="1504950" y="4532313"/>
          <p14:tracePt t="78860" x="1495425" y="4522788"/>
          <p14:tracePt t="78868" x="1485900" y="4522788"/>
          <p14:tracePt t="78891" x="1458913" y="4505325"/>
          <p14:tracePt t="78900" x="1439863" y="4486275"/>
          <p14:tracePt t="78908" x="1431925" y="4478338"/>
          <p14:tracePt t="78916" x="1422400" y="4468813"/>
          <p14:tracePt t="78925" x="1385888" y="4459288"/>
          <p14:tracePt t="78932" x="1376363" y="4449763"/>
          <p14:tracePt t="78941" x="1376363" y="4441825"/>
          <p14:tracePt t="78949" x="1358900" y="4422775"/>
          <p14:tracePt t="78957" x="1339850" y="4413250"/>
          <p14:tracePt t="78964" x="1312863" y="4395788"/>
          <p14:tracePt t="78973" x="1293813" y="4376738"/>
          <p14:tracePt t="78980" x="1285875" y="4368800"/>
          <p14:tracePt t="78989" x="1285875" y="4359275"/>
          <p14:tracePt t="78996" x="1276350" y="4359275"/>
          <p14:tracePt t="79005" x="1266825" y="4349750"/>
          <p14:tracePt t="79014" x="1258888" y="4340225"/>
          <p14:tracePt t="79024" x="1249363" y="4332288"/>
          <p14:tracePt t="79041" x="1239838" y="4322763"/>
          <p14:tracePt t="79045" x="1230313" y="4303713"/>
          <p14:tracePt t="79060" x="1230313" y="4295775"/>
          <p14:tracePt t="79068" x="1212850" y="4286250"/>
          <p14:tracePt t="79076" x="1212850" y="4276725"/>
          <p14:tracePt t="79085" x="1212850" y="4259263"/>
          <p14:tracePt t="79092" x="1212850" y="4232275"/>
          <p14:tracePt t="79101" x="1212850" y="4213225"/>
          <p14:tracePt t="79109" x="1193800" y="4167188"/>
          <p14:tracePt t="79117" x="1193800" y="4140200"/>
          <p14:tracePt t="79125" x="1193800" y="4122738"/>
          <p14:tracePt t="79132" x="1193800" y="4094163"/>
          <p14:tracePt t="79141" x="1193800" y="4076700"/>
          <p14:tracePt t="79149" x="1193800" y="4049713"/>
          <p14:tracePt t="79157" x="1193800" y="4030663"/>
          <p14:tracePt t="79166" x="1193800" y="3984625"/>
          <p14:tracePt t="79173" x="1193800" y="3967163"/>
          <p14:tracePt t="79181" x="1193800" y="3940175"/>
          <p14:tracePt t="79189" x="1212850" y="3911600"/>
          <p14:tracePt t="79196" x="1222375" y="3875088"/>
          <p14:tracePt t="79205" x="1239838" y="3848100"/>
          <p14:tracePt t="79212" x="1258888" y="3830638"/>
          <p14:tracePt t="79221" x="1276350" y="3811588"/>
          <p14:tracePt t="79229" x="1285875" y="3794125"/>
          <p14:tracePt t="79237" x="1322388" y="3757613"/>
          <p14:tracePt t="79244" x="1349375" y="3738563"/>
          <p14:tracePt t="79253" x="1376363" y="3721100"/>
          <p14:tracePt t="79260" x="1439863" y="3684588"/>
          <p14:tracePt t="79268" x="1458913" y="3675063"/>
          <p14:tracePt t="79276" x="1485900" y="3665538"/>
          <p14:tracePt t="79285" x="1549400" y="3638550"/>
          <p14:tracePt t="79292" x="1604963" y="3621088"/>
          <p14:tracePt t="79301" x="1641475" y="3621088"/>
          <p14:tracePt t="79308" x="1677988" y="3602038"/>
          <p14:tracePt t="79317" x="1704975" y="3592513"/>
          <p14:tracePt t="79325" x="1741488" y="3592513"/>
          <p14:tracePt t="79334" x="1778000" y="3592513"/>
          <p14:tracePt t="79341" x="1804988" y="3584575"/>
          <p14:tracePt t="79348" x="1824038" y="3575050"/>
          <p14:tracePt t="79357" x="1860550" y="3565525"/>
          <p14:tracePt t="79366" x="1895475" y="3565525"/>
          <p14:tracePt t="79372" x="1931988" y="3556000"/>
          <p14:tracePt t="79381" x="1960563" y="3556000"/>
          <p14:tracePt t="79388" x="1987550" y="3556000"/>
          <p14:tracePt t="79397" x="2005013" y="3548063"/>
          <p14:tracePt t="79405" x="2024063" y="3548063"/>
          <p14:tracePt t="79413" x="2041525" y="3548063"/>
          <p14:tracePt t="79421" x="2078038" y="3548063"/>
          <p14:tracePt t="79429" x="2087563" y="3548063"/>
          <p14:tracePt t="79446" x="2114550" y="3548063"/>
          <p14:tracePt t="79453" x="2133600" y="3548063"/>
          <p14:tracePt t="79462" x="2160588" y="3548063"/>
          <p14:tracePt t="79468" x="2206625" y="3575050"/>
          <p14:tracePt t="79476" x="2233613" y="3584575"/>
          <p14:tracePt t="79485" x="2270125" y="3592513"/>
          <p14:tracePt t="79493" x="2287588" y="3602038"/>
          <p14:tracePt t="79501" x="2333625" y="3638550"/>
          <p14:tracePt t="79508" x="2343150" y="3638550"/>
          <p14:tracePt t="79516" x="2343150" y="3648075"/>
          <p14:tracePt t="79525" x="2360613" y="3665538"/>
          <p14:tracePt t="79541" x="2379663" y="3684588"/>
          <p14:tracePt t="79565" x="2397125" y="3702050"/>
          <p14:tracePt t="79573" x="2397125" y="3711575"/>
          <p14:tracePt t="79589" x="2397125" y="3721100"/>
          <p14:tracePt t="79597" x="2406650" y="3738563"/>
          <p14:tracePt t="79606" x="2425700" y="3757613"/>
          <p14:tracePt t="79613" x="2433638" y="3775075"/>
          <p14:tracePt t="79622" x="2443163" y="3794125"/>
          <p14:tracePt t="79629" x="2462213" y="3811588"/>
          <p14:tracePt t="79638" x="2462213" y="3821113"/>
          <p14:tracePt t="79645" x="2470150" y="3848100"/>
          <p14:tracePt t="79653" x="2479675" y="3857625"/>
          <p14:tracePt t="79661" x="2489200" y="3875088"/>
          <p14:tracePt t="79669" x="2489200" y="3894138"/>
          <p14:tracePt t="79677" x="2498725" y="3911600"/>
          <p14:tracePt t="79685" x="2506663" y="3930650"/>
          <p14:tracePt t="79693" x="2516188" y="3948113"/>
          <p14:tracePt t="79701" x="2525713" y="3984625"/>
          <p14:tracePt t="79710" x="2533650" y="4013200"/>
          <p14:tracePt t="79719" x="2533650" y="4049713"/>
          <p14:tracePt t="79726" x="2533650" y="4086225"/>
          <p14:tracePt t="79734" x="2562225" y="4122738"/>
          <p14:tracePt t="79742" x="2562225" y="4159250"/>
          <p14:tracePt t="79750" x="2562225" y="4195763"/>
          <p14:tracePt t="79758" x="2570163" y="4232275"/>
          <p14:tracePt t="79765" x="2570163" y="4249738"/>
          <p14:tracePt t="79772" x="2570163" y="4276725"/>
          <p14:tracePt t="79780" x="2570163" y="4286250"/>
          <p14:tracePt t="79788" x="2570163" y="4295775"/>
          <p14:tracePt t="79797" x="2570163" y="4303713"/>
          <p14:tracePt t="79813" x="2570163" y="4322763"/>
          <p14:tracePt t="79829" x="2570163" y="4332288"/>
          <p14:tracePt t="79845" x="2570163" y="4340225"/>
          <p14:tracePt t="79853" x="2570163" y="4359275"/>
          <p14:tracePt t="79861" x="2570163" y="4376738"/>
          <p14:tracePt t="79869" x="2562225" y="4386263"/>
          <p14:tracePt t="79878" x="2543175" y="4422775"/>
          <p14:tracePt t="79894" x="2498725" y="4478338"/>
          <p14:tracePt t="79903" x="2479675" y="4514850"/>
          <p14:tracePt t="79910" x="2470150" y="4522788"/>
          <p14:tracePt t="79917" x="2452688" y="4541838"/>
          <p14:tracePt t="79925" x="2433638" y="4559300"/>
          <p14:tracePt t="79933" x="2425700" y="4568825"/>
          <p14:tracePt t="79941" x="2406650" y="4587875"/>
          <p14:tracePt t="79949" x="2397125" y="4605338"/>
          <p14:tracePt t="79959" x="2389188" y="4614863"/>
          <p14:tracePt t="79965" x="2379663" y="4632325"/>
          <p14:tracePt t="79972" x="2370138" y="4641850"/>
          <p14:tracePt t="79981" x="2352675" y="4660900"/>
          <p14:tracePt t="79990" x="2343150" y="4668838"/>
          <p14:tracePt t="79996" x="2333625" y="4668838"/>
          <p14:tracePt t="80006" x="2297113" y="4705350"/>
          <p14:tracePt t="80012" x="2287588" y="4705350"/>
          <p14:tracePt t="80022" x="2260600" y="4732338"/>
          <p14:tracePt t="80028" x="2243138" y="4741863"/>
          <p14:tracePt t="80037" x="2214563" y="4760913"/>
          <p14:tracePt t="80045" x="2197100" y="4768850"/>
          <p14:tracePt t="80052" x="2160588" y="4797425"/>
          <p14:tracePt t="80060" x="2143125" y="4797425"/>
          <p14:tracePt t="80068" x="2114550" y="4805363"/>
          <p14:tracePt t="80077" x="2097088" y="4814888"/>
          <p14:tracePt t="80085" x="2078038" y="4833938"/>
          <p14:tracePt t="80093" x="2060575" y="4833938"/>
          <p14:tracePt t="80102" x="2051050" y="4841875"/>
          <p14:tracePt t="80109" x="2041525" y="4841875"/>
          <p14:tracePt t="80125" x="2024063" y="4841875"/>
          <p14:tracePt t="80133" x="2014538" y="4851400"/>
          <p14:tracePt t="80149" x="2005013" y="4851400"/>
          <p14:tracePt t="80157" x="1987550" y="4851400"/>
          <p14:tracePt t="80165" x="1960563" y="4860925"/>
          <p14:tracePt t="80173" x="1914525" y="4860925"/>
          <p14:tracePt t="80181" x="1878013" y="4860925"/>
          <p14:tracePt t="80189" x="1831975" y="4887913"/>
          <p14:tracePt t="80197" x="1758950" y="4887913"/>
          <p14:tracePt t="80205" x="1685925" y="4887913"/>
          <p14:tracePt t="80212" x="1622425" y="4887913"/>
          <p14:tracePt t="80221" x="1568450" y="4887913"/>
          <p14:tracePt t="80229" x="1495425" y="4887913"/>
          <p14:tracePt t="80238" x="1458913" y="4887913"/>
          <p14:tracePt t="80245" x="1412875" y="4887913"/>
          <p14:tracePt t="80253" x="1385888" y="4878388"/>
          <p14:tracePt t="80260" x="1366838" y="4870450"/>
          <p14:tracePt t="80276" x="1349375" y="4851400"/>
          <p14:tracePt t="80284" x="1312863" y="4833938"/>
          <p14:tracePt t="80293" x="1303338" y="4805363"/>
          <p14:tracePt t="80301" x="1293813" y="4787900"/>
          <p14:tracePt t="80309" x="1258888" y="4724400"/>
          <p14:tracePt t="80317" x="1258888" y="4697413"/>
          <p14:tracePt t="80325" x="1249363" y="4668838"/>
          <p14:tracePt t="80333" x="1239838" y="4624388"/>
          <p14:tracePt t="80342" x="1239838" y="4614863"/>
          <p14:tracePt t="80351" x="1239838" y="4578350"/>
          <p14:tracePt t="80357" x="1239838" y="4551363"/>
          <p14:tracePt t="80365" x="1239838" y="4532313"/>
          <p14:tracePt t="80373" x="1239838" y="4495800"/>
          <p14:tracePt t="80382" x="1239838" y="4459288"/>
          <p14:tracePt t="80389" x="1239838" y="4422775"/>
          <p14:tracePt t="80398" x="1239838" y="4386263"/>
          <p14:tracePt t="80407" x="1239838" y="4340225"/>
          <p14:tracePt t="80413" x="1239838" y="4286250"/>
          <p14:tracePt t="80421" x="1239838" y="4249738"/>
          <p14:tracePt t="80429" x="1239838" y="4195763"/>
          <p14:tracePt t="80438" x="1249363" y="4149725"/>
          <p14:tracePt t="80445" x="1266825" y="4103688"/>
          <p14:tracePt t="80453" x="1276350" y="4040188"/>
          <p14:tracePt t="80461" x="1303338" y="3984625"/>
          <p14:tracePt t="80468" x="1339850" y="3921125"/>
          <p14:tracePt t="80476" x="1349375" y="3884613"/>
          <p14:tracePt t="80484" x="1366838" y="3830638"/>
          <p14:tracePt t="80493" x="1395413" y="3784600"/>
          <p14:tracePt t="80501" x="1403350" y="3767138"/>
          <p14:tracePt t="80509" x="1422400" y="3748088"/>
          <p14:tracePt t="80517" x="1449388" y="3711575"/>
          <p14:tracePt t="80525" x="1485900" y="3694113"/>
          <p14:tracePt t="80533" x="1558925" y="3657600"/>
          <p14:tracePt t="80541" x="1585913" y="3648075"/>
          <p14:tracePt t="80549" x="1649413" y="3611563"/>
          <p14:tracePt t="80557" x="1704975" y="3592513"/>
          <p14:tracePt t="80564" x="1804988" y="3548063"/>
          <p14:tracePt t="80573" x="1868488" y="3538538"/>
          <p14:tracePt t="80581" x="1905000" y="3538538"/>
          <p14:tracePt t="80588" x="1978025" y="3519488"/>
          <p14:tracePt t="80597" x="2033588" y="3519488"/>
          <p14:tracePt t="80604" x="2087563" y="3519488"/>
          <p14:tracePt t="80613" x="2179638" y="3519488"/>
          <p14:tracePt t="80622" x="2251075" y="3519488"/>
          <p14:tracePt t="80629" x="2316163" y="3519488"/>
          <p14:tracePt t="80637" x="2389188" y="3519488"/>
          <p14:tracePt t="80645" x="2462213" y="3519488"/>
          <p14:tracePt t="80653" x="2516188" y="3519488"/>
          <p14:tracePt t="80661" x="2606675" y="3519488"/>
          <p14:tracePt t="80669" x="2698750" y="3519488"/>
          <p14:tracePt t="80677" x="2771775" y="3519488"/>
          <p14:tracePt t="80685" x="2871788" y="3519488"/>
          <p14:tracePt t="80692" x="2962275" y="3519488"/>
          <p14:tracePt t="80701" x="3035300" y="3511550"/>
          <p14:tracePt t="80709" x="3100388" y="3482975"/>
          <p14:tracePt t="80717" x="3190875" y="3475038"/>
          <p14:tracePt t="80725" x="3254375" y="3455988"/>
          <p14:tracePt t="80732" x="3281363" y="3429000"/>
          <p14:tracePt t="80741" x="3309938" y="3429000"/>
          <p14:tracePt t="80748" x="3327400" y="3429000"/>
          <p14:tracePt t="80757" x="3363913" y="3419475"/>
          <p14:tracePt t="80765" x="3363913" y="3411538"/>
          <p14:tracePt t="80773" x="3373438" y="3402013"/>
          <p14:tracePt t="80781" x="3382963" y="3392488"/>
          <p14:tracePt t="80797" x="3390900" y="3382963"/>
          <p14:tracePt t="80805" x="3400425" y="3382963"/>
          <p14:tracePt t="80813" x="3409950" y="3382963"/>
          <p14:tracePt t="80822" x="3419475" y="3382963"/>
          <p14:tracePt t="80829" x="3427413" y="3375025"/>
          <p14:tracePt t="80838" x="3436938" y="3375025"/>
          <p14:tracePt t="80845" x="3455988" y="3375025"/>
          <p14:tracePt t="80853" x="3509963" y="3375025"/>
          <p14:tracePt t="80861" x="3556000" y="3375025"/>
          <p14:tracePt t="80870" x="3609975" y="3375025"/>
          <p14:tracePt t="80877" x="3646488" y="3375025"/>
          <p14:tracePt t="80890" x="3656013" y="3375025"/>
          <p14:tracePt t="80973" x="3665538" y="3375025"/>
          <p14:tracePt t="80989" x="3665538" y="3382963"/>
          <p14:tracePt t="80998" x="3665538" y="3402013"/>
          <p14:tracePt t="81005" x="3656013" y="3411538"/>
          <p14:tracePt t="81013" x="3646488" y="3419475"/>
          <p14:tracePt t="81024" x="3636963" y="3429000"/>
          <p14:tracePt t="81046" x="3619500" y="3429000"/>
          <p14:tracePt t="81057" x="3619500" y="3438525"/>
          <p14:tracePt t="81078" x="3609975" y="3438525"/>
          <p14:tracePt t="81085" x="3600450" y="3438525"/>
          <p14:tracePt t="81102" x="3582988" y="3438525"/>
          <p14:tracePt t="81214" x="3563938" y="3438525"/>
          <p14:tracePt t="81223" x="3527425" y="3438525"/>
          <p14:tracePt t="81230" x="3463925" y="3438525"/>
          <p14:tracePt t="81240" x="3390900" y="3402013"/>
          <p14:tracePt t="81245" x="3290888" y="3375025"/>
          <p14:tracePt t="81253" x="3200400" y="3346450"/>
          <p14:tracePt t="81260" x="3136900" y="3328988"/>
          <p14:tracePt t="81268" x="3044825" y="3319463"/>
          <p14:tracePt t="81277" x="2954338" y="3319463"/>
          <p14:tracePt t="81285" x="2917825" y="3309938"/>
          <p14:tracePt t="81293" x="2881313" y="3282950"/>
          <p14:tracePt t="81301" x="2844800" y="3273425"/>
          <p14:tracePt t="81309" x="2835275" y="3273425"/>
          <p14:tracePt t="81381" x="2808288" y="3273425"/>
          <p14:tracePt t="81388" x="2789238" y="3273425"/>
          <p14:tracePt t="81397" x="2781300" y="3282950"/>
          <p14:tracePt t="81406" x="2771775" y="3292475"/>
          <p14:tracePt t="81414" x="2771775" y="3309938"/>
          <p14:tracePt t="81423" x="2771775" y="3328988"/>
          <p14:tracePt t="81430" x="2771775" y="3338513"/>
          <p14:tracePt t="81438" x="2752725" y="3355975"/>
          <p14:tracePt t="81556" x="2744788" y="3365500"/>
          <p14:tracePt t="81572" x="2744788" y="3375025"/>
          <p14:tracePt t="81581" x="2735263" y="3392488"/>
          <p14:tracePt t="81614" x="2735263" y="3402013"/>
          <p14:tracePt t="81694" x="2725738" y="3411538"/>
          <p14:tracePt t="82142" x="2725738" y="3419475"/>
          <p14:tracePt t="82150" x="2725738" y="3438525"/>
          <p14:tracePt t="82159" x="2725738" y="3455988"/>
          <p14:tracePt t="82164" x="2725738" y="3475038"/>
          <p14:tracePt t="82173" x="2725738" y="3492500"/>
          <p14:tracePt t="82181" x="2725738" y="3502025"/>
          <p14:tracePt t="82189" x="2725738" y="3529013"/>
          <p14:tracePt t="82197" x="2725738" y="3538538"/>
          <p14:tracePt t="82204" x="2735263" y="3548063"/>
          <p14:tracePt t="82390" x="2744788" y="3556000"/>
          <p14:tracePt t="82399" x="2752725" y="3556000"/>
          <p14:tracePt t="82406" x="2762250" y="3565525"/>
          <p14:tracePt t="82430" x="2771775" y="3575050"/>
          <p14:tracePt t="82445" x="2771775" y="3584575"/>
          <p14:tracePt t="82453" x="2781300" y="3592513"/>
          <p14:tracePt t="82461" x="2789238" y="3602038"/>
          <p14:tracePt t="82468" x="2789238" y="3611563"/>
          <p14:tracePt t="82476" x="2789238" y="3621088"/>
          <p14:tracePt t="82484" x="2798763" y="3657600"/>
          <p14:tracePt t="82500" x="2798763" y="3684588"/>
          <p14:tracePt t="82508" x="2798763" y="3702050"/>
          <p14:tracePt t="82517" x="2798763" y="3711575"/>
          <p14:tracePt t="82525" x="2808288" y="3738563"/>
          <p14:tracePt t="82541" x="2808288" y="3757613"/>
          <p14:tracePt t="82549" x="2825750" y="3775075"/>
          <p14:tracePt t="82557" x="2825750" y="3784600"/>
          <p14:tracePt t="82575" x="2825750" y="3794125"/>
          <p14:tracePt t="82598" x="2825750" y="3803650"/>
          <p14:tracePt t="82622" x="2825750" y="3821113"/>
          <p14:tracePt t="83079" x="2835275" y="3830638"/>
          <p14:tracePt t="83389" x="2835275" y="3857625"/>
          <p14:tracePt t="83397" x="2835275" y="3867150"/>
          <p14:tracePt t="83405" x="2835275" y="3884613"/>
          <p14:tracePt t="83413" x="2835275" y="3903663"/>
          <p14:tracePt t="83422" x="2835275" y="3911600"/>
          <p14:tracePt t="83429" x="2835275" y="3921125"/>
          <p14:tracePt t="83438" x="2835275" y="3957638"/>
          <p14:tracePt t="83460" x="2835275" y="3967163"/>
          <p14:tracePt t="83476" x="2835275" y="3984625"/>
          <p14:tracePt t="83725" x="2844800" y="3994150"/>
          <p14:tracePt t="83742" x="2852738" y="3994150"/>
          <p14:tracePt t="83751" x="2871788" y="3994150"/>
          <p14:tracePt t="83758" x="2925763" y="3994150"/>
          <p14:tracePt t="83765" x="2944813" y="3984625"/>
          <p14:tracePt t="83773" x="2971800" y="3984625"/>
          <p14:tracePt t="83780" x="2990850" y="3976688"/>
          <p14:tracePt t="83788" x="3035300" y="3967163"/>
          <p14:tracePt t="83796" x="3035300" y="3957638"/>
          <p14:tracePt t="83806" x="3054350" y="3957638"/>
          <p14:tracePt t="83813" x="3063875" y="3948113"/>
          <p14:tracePt t="83821" x="3081338" y="3948113"/>
          <p14:tracePt t="83828" x="3108325" y="3940175"/>
          <p14:tracePt t="83838" x="3127375" y="3930650"/>
          <p14:tracePt t="83844" x="3200400" y="3921125"/>
          <p14:tracePt t="83853" x="3244850" y="3894138"/>
          <p14:tracePt t="83860" x="3336925" y="3884613"/>
          <p14:tracePt t="83868" x="3436938" y="3840163"/>
          <p14:tracePt t="83891" x="3683000" y="3767138"/>
          <p14:tracePt t="83893" x="3810000" y="3738563"/>
          <p14:tracePt t="83902" x="3965575" y="3694113"/>
          <p14:tracePt t="83910" x="4094163" y="3684588"/>
          <p14:tracePt t="83917" x="4257675" y="3665538"/>
          <p14:tracePt t="83924" x="4457700" y="3648075"/>
          <p14:tracePt t="83933" x="4622800" y="3602038"/>
          <p14:tracePt t="83941" x="4767263" y="3602038"/>
          <p14:tracePt t="83949" x="4913313" y="3592513"/>
          <p14:tracePt t="83956" x="5059363" y="3575050"/>
          <p14:tracePt t="83965" x="5187950" y="3575050"/>
          <p14:tracePt t="83973" x="5278438" y="3575050"/>
          <p14:tracePt t="83980" x="5387975" y="3575050"/>
          <p14:tracePt t="83988" x="5478463" y="3575050"/>
          <p14:tracePt t="83996" x="5597525" y="3575050"/>
          <p14:tracePt t="84005" x="5688013" y="3575050"/>
          <p14:tracePt t="84012" x="5816600" y="3575050"/>
          <p14:tracePt t="84021" x="5889625" y="3548063"/>
          <p14:tracePt t="84029" x="5989638" y="3538538"/>
          <p14:tracePt t="84039" x="6080125" y="3519488"/>
          <p14:tracePt t="84045" x="6153150" y="3511550"/>
          <p14:tracePt t="84055" x="6291263" y="3482975"/>
          <p14:tracePt t="84060" x="6362700" y="3482975"/>
          <p14:tracePt t="84068" x="6472238" y="3465513"/>
          <p14:tracePt t="84076" x="6564313" y="3455988"/>
          <p14:tracePt t="84084" x="6700838" y="3438525"/>
          <p14:tracePt t="84093" x="6846888" y="3411538"/>
          <p14:tracePt t="84100" x="6973888" y="3392488"/>
          <p14:tracePt t="84109" x="7119938" y="3382963"/>
          <p14:tracePt t="84117" x="7212013" y="3365500"/>
          <p14:tracePt t="84125" x="7339013" y="3365500"/>
          <p14:tracePt t="84132" x="7466013" y="3365500"/>
          <p14:tracePt t="84141" x="7594600" y="3365500"/>
          <p14:tracePt t="84148" x="7685088" y="3365500"/>
          <p14:tracePt t="84157" x="7785100" y="3365500"/>
          <p14:tracePt t="84165" x="7877175" y="3365500"/>
          <p14:tracePt t="84173" x="7950200" y="3365500"/>
          <p14:tracePt t="84180" x="8023225" y="3365500"/>
          <p14:tracePt t="84188" x="8086725" y="3338513"/>
          <p14:tracePt t="84196" x="8140700" y="3328988"/>
          <p14:tracePt t="84205" x="8204200" y="3319463"/>
          <p14:tracePt t="84213" x="8232775" y="3319463"/>
          <p14:tracePt t="84221" x="8250238" y="3319463"/>
          <p14:tracePt t="84228" x="8286750" y="3309938"/>
          <p14:tracePt t="84245" x="8323263" y="3309938"/>
          <p14:tracePt t="84253" x="8342313" y="3309938"/>
          <p14:tracePt t="84261" x="8378825" y="3302000"/>
          <p14:tracePt t="84268" x="8396288" y="3282950"/>
          <p14:tracePt t="84276" x="8442325" y="3282950"/>
          <p14:tracePt t="84286" x="8469313" y="3273425"/>
          <p14:tracePt t="84294" x="8478838" y="3273425"/>
          <p14:tracePt t="84303" x="8496300" y="3273425"/>
          <p14:tracePt t="84310" x="8523288" y="3273425"/>
          <p14:tracePt t="84318" x="8542338" y="3273425"/>
          <p14:tracePt t="84326" x="8569325" y="3273425"/>
          <p14:tracePt t="84333" x="8624888" y="3273425"/>
          <p14:tracePt t="84341" x="8697913" y="3273425"/>
          <p14:tracePt t="84349" x="8807450" y="3273425"/>
          <p14:tracePt t="84357" x="8970963" y="3302000"/>
          <p14:tracePt t="84366" x="9134475" y="330993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73266-5BB0-4FC5-B280-46899378A163}"/>
              </a:ext>
            </a:extLst>
          </p:cNvPr>
          <p:cNvSpPr>
            <a:spLocks noGrp="1"/>
          </p:cNvSpPr>
          <p:nvPr>
            <p:ph type="title"/>
          </p:nvPr>
        </p:nvSpPr>
        <p:spPr/>
        <p:txBody>
          <a:bodyPr/>
          <a:lstStyle/>
          <a:p>
            <a:r>
              <a:rPr lang="ja-JP" altLang="en-US" dirty="0"/>
              <a:t>疑似命令</a:t>
            </a:r>
            <a:endParaRPr kumimoji="1" lang="ja-JP" altLang="en-US" dirty="0"/>
          </a:p>
        </p:txBody>
      </p:sp>
      <p:sp>
        <p:nvSpPr>
          <p:cNvPr id="3" name="コンテンツ プレースホルダー 2">
            <a:extLst>
              <a:ext uri="{FF2B5EF4-FFF2-40B4-BE49-F238E27FC236}">
                <a16:creationId xmlns:a16="http://schemas.microsoft.com/office/drawing/2014/main" id="{9284DBA2-0CA1-47AC-9BD6-E444E5A2A26A}"/>
              </a:ext>
            </a:extLst>
          </p:cNvPr>
          <p:cNvSpPr>
            <a:spLocks noGrp="1"/>
          </p:cNvSpPr>
          <p:nvPr>
            <p:ph idx="1"/>
          </p:nvPr>
        </p:nvSpPr>
        <p:spPr>
          <a:xfrm>
            <a:off x="457200" y="1268760"/>
            <a:ext cx="8229600" cy="4530725"/>
          </a:xfrm>
        </p:spPr>
        <p:txBody>
          <a:bodyPr/>
          <a:lstStyle/>
          <a:p>
            <a:r>
              <a:rPr kumimoji="1" lang="en-US" altLang="ja-JP" dirty="0"/>
              <a:t>j offset              </a:t>
            </a:r>
            <a:r>
              <a:rPr kumimoji="1" lang="en-US" altLang="ja-JP" dirty="0" err="1"/>
              <a:t>jal</a:t>
            </a:r>
            <a:r>
              <a:rPr kumimoji="1" lang="en-US" altLang="ja-JP" dirty="0"/>
              <a:t> x0,offset</a:t>
            </a:r>
          </a:p>
          <a:p>
            <a:r>
              <a:rPr lang="en-US" altLang="ja-JP" dirty="0" err="1"/>
              <a:t>jr</a:t>
            </a:r>
            <a:r>
              <a:rPr lang="en-US" altLang="ja-JP" dirty="0"/>
              <a:t> </a:t>
            </a:r>
            <a:r>
              <a:rPr lang="en-US" altLang="ja-JP" dirty="0" err="1"/>
              <a:t>rs</a:t>
            </a:r>
            <a:r>
              <a:rPr lang="en-US" altLang="ja-JP" dirty="0"/>
              <a:t>                  </a:t>
            </a:r>
            <a:r>
              <a:rPr lang="en-US" altLang="ja-JP" dirty="0" err="1"/>
              <a:t>jalr</a:t>
            </a:r>
            <a:r>
              <a:rPr lang="en-US" altLang="ja-JP" dirty="0"/>
              <a:t> x0,rs,0</a:t>
            </a:r>
          </a:p>
          <a:p>
            <a:r>
              <a:rPr kumimoji="1" lang="en-US" altLang="ja-JP" dirty="0" err="1"/>
              <a:t>beqz</a:t>
            </a:r>
            <a:r>
              <a:rPr kumimoji="1" lang="en-US" altLang="ja-JP" dirty="0"/>
              <a:t> </a:t>
            </a:r>
            <a:r>
              <a:rPr kumimoji="1" lang="en-US" altLang="ja-JP" dirty="0" err="1"/>
              <a:t>rs,offset</a:t>
            </a:r>
            <a:r>
              <a:rPr kumimoji="1" lang="en-US" altLang="ja-JP" dirty="0"/>
              <a:t>   </a:t>
            </a:r>
            <a:r>
              <a:rPr kumimoji="1" lang="en-US" altLang="ja-JP" dirty="0" err="1"/>
              <a:t>beq</a:t>
            </a:r>
            <a:r>
              <a:rPr kumimoji="1" lang="en-US" altLang="ja-JP" dirty="0"/>
              <a:t> rs,x0,offset</a:t>
            </a:r>
          </a:p>
          <a:p>
            <a:r>
              <a:rPr lang="en-US" altLang="ja-JP" dirty="0" err="1"/>
              <a:t>bnez</a:t>
            </a:r>
            <a:r>
              <a:rPr lang="en-US" altLang="ja-JP" dirty="0"/>
              <a:t> </a:t>
            </a:r>
            <a:r>
              <a:rPr lang="en-US" altLang="ja-JP" dirty="0" err="1"/>
              <a:t>rs,offset</a:t>
            </a:r>
            <a:r>
              <a:rPr lang="en-US" altLang="ja-JP" dirty="0"/>
              <a:t>   </a:t>
            </a:r>
            <a:r>
              <a:rPr lang="en-US" altLang="ja-JP" dirty="0" err="1"/>
              <a:t>bne</a:t>
            </a:r>
            <a:r>
              <a:rPr lang="en-US" altLang="ja-JP" dirty="0"/>
              <a:t> rs,x0,offset</a:t>
            </a:r>
          </a:p>
          <a:p>
            <a:r>
              <a:rPr kumimoji="1" lang="en-US" altLang="ja-JP" dirty="0" err="1"/>
              <a:t>bgt</a:t>
            </a:r>
            <a:r>
              <a:rPr kumimoji="1" lang="en-US" altLang="ja-JP" dirty="0"/>
              <a:t> </a:t>
            </a:r>
            <a:r>
              <a:rPr kumimoji="1" lang="en-US" altLang="ja-JP" dirty="0" err="1"/>
              <a:t>rs,rt</a:t>
            </a:r>
            <a:r>
              <a:rPr lang="en-US" altLang="ja-JP" dirty="0" err="1"/>
              <a:t>,offset</a:t>
            </a:r>
            <a:r>
              <a:rPr lang="en-US" altLang="ja-JP" dirty="0"/>
              <a:t>   </a:t>
            </a:r>
            <a:r>
              <a:rPr lang="en-US" altLang="ja-JP" dirty="0" err="1"/>
              <a:t>blt</a:t>
            </a:r>
            <a:r>
              <a:rPr lang="en-US" altLang="ja-JP" dirty="0"/>
              <a:t> </a:t>
            </a:r>
            <a:r>
              <a:rPr lang="en-US" altLang="ja-JP" dirty="0" err="1"/>
              <a:t>rt,rs,offset</a:t>
            </a:r>
            <a:endParaRPr lang="en-US" altLang="ja-JP" dirty="0"/>
          </a:p>
          <a:p>
            <a:r>
              <a:rPr kumimoji="1" lang="en-US" altLang="ja-JP" dirty="0" err="1"/>
              <a:t>ble</a:t>
            </a:r>
            <a:r>
              <a:rPr kumimoji="1" lang="en-US" altLang="ja-JP" dirty="0"/>
              <a:t> </a:t>
            </a:r>
            <a:r>
              <a:rPr kumimoji="1" lang="en-US" altLang="ja-JP" dirty="0" err="1"/>
              <a:t>rs,rt,offset</a:t>
            </a:r>
            <a:r>
              <a:rPr kumimoji="1" lang="en-US" altLang="ja-JP" dirty="0"/>
              <a:t>   </a:t>
            </a:r>
            <a:r>
              <a:rPr kumimoji="1" lang="en-US" altLang="ja-JP" dirty="0" err="1"/>
              <a:t>bge</a:t>
            </a:r>
            <a:r>
              <a:rPr kumimoji="1" lang="en-US" altLang="ja-JP" dirty="0"/>
              <a:t> </a:t>
            </a:r>
            <a:r>
              <a:rPr kumimoji="1" lang="en-US" altLang="ja-JP" dirty="0" err="1"/>
              <a:t>rt,rs,offset</a:t>
            </a:r>
            <a:endParaRPr kumimoji="1" lang="en-US" altLang="ja-JP" dirty="0"/>
          </a:p>
          <a:p>
            <a:r>
              <a:rPr lang="en-US" altLang="ja-JP" dirty="0"/>
              <a:t>li </a:t>
            </a:r>
            <a:r>
              <a:rPr lang="en-US" altLang="ja-JP" dirty="0" err="1"/>
              <a:t>rd,imm</a:t>
            </a:r>
            <a:r>
              <a:rPr lang="en-US" altLang="ja-JP" dirty="0"/>
              <a:t>            </a:t>
            </a:r>
            <a:r>
              <a:rPr lang="en-US" altLang="ja-JP" dirty="0" err="1"/>
              <a:t>addi</a:t>
            </a:r>
            <a:r>
              <a:rPr lang="en-US" altLang="ja-JP" dirty="0"/>
              <a:t> rd,x0,imm</a:t>
            </a:r>
          </a:p>
          <a:p>
            <a:r>
              <a:rPr lang="en-US" altLang="ja-JP" dirty="0"/>
              <a:t>mv </a:t>
            </a:r>
            <a:r>
              <a:rPr lang="en-US" altLang="ja-JP" dirty="0" err="1"/>
              <a:t>rd,rs</a:t>
            </a:r>
            <a:r>
              <a:rPr lang="en-US" altLang="ja-JP" dirty="0"/>
              <a:t>             </a:t>
            </a:r>
            <a:r>
              <a:rPr lang="en-US" altLang="ja-JP" dirty="0" err="1"/>
              <a:t>addi</a:t>
            </a:r>
            <a:r>
              <a:rPr lang="en-US" altLang="ja-JP" dirty="0"/>
              <a:t> </a:t>
            </a:r>
            <a:r>
              <a:rPr lang="en-US" altLang="ja-JP" dirty="0" err="1"/>
              <a:t>rd,rs,imm</a:t>
            </a:r>
            <a:endParaRPr lang="en-US" altLang="ja-JP" dirty="0"/>
          </a:p>
        </p:txBody>
      </p:sp>
      <p:pic>
        <p:nvPicPr>
          <p:cNvPr id="4" name="オーディオ 3">
            <a:hlinkClick r:id="" action="ppaction://media"/>
            <a:extLst>
              <a:ext uri="{FF2B5EF4-FFF2-40B4-BE49-F238E27FC236}">
                <a16:creationId xmlns:a16="http://schemas.microsoft.com/office/drawing/2014/main" id="{794982DC-B1D5-4EA0-B452-E480033C21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9531608"/>
      </p:ext>
    </p:extLst>
  </p:cSld>
  <p:clrMapOvr>
    <a:masterClrMapping/>
  </p:clrMapOvr>
  <mc:AlternateContent xmlns:mc="http://schemas.openxmlformats.org/markup-compatibility/2006" xmlns:p14="http://schemas.microsoft.com/office/powerpoint/2010/main">
    <mc:Choice Requires="p14">
      <p:transition spd="slow" p14:dur="2000" advTm="52703"/>
    </mc:Choice>
    <mc:Fallback xmlns="">
      <p:transition spd="slow" advTm="5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990" x="8305800" y="3392488"/>
          <p14:tracePt t="2998" x="7748588" y="3392488"/>
          <p14:tracePt t="3007" x="7312025" y="3392488"/>
          <p14:tracePt t="3013" x="6937375" y="3392488"/>
          <p14:tracePt t="3021" x="6710363" y="3392488"/>
          <p14:tracePt t="3029" x="6508750" y="3392488"/>
          <p14:tracePt t="3039" x="6381750" y="3392488"/>
          <p14:tracePt t="3045" x="6326188" y="3392488"/>
          <p14:tracePt t="3054" x="6299200" y="3382963"/>
          <p14:tracePt t="3158" x="6291263" y="3375025"/>
          <p14:tracePt t="3174" x="6291263" y="3365500"/>
          <p14:tracePt t="3182" x="6245225" y="3338513"/>
          <p14:tracePt t="3191" x="6153150" y="3302000"/>
          <p14:tracePt t="3198" x="6089650" y="3282950"/>
          <p14:tracePt t="3209" x="6062663" y="3273425"/>
          <p14:tracePt t="3213" x="6016625" y="3255963"/>
          <p14:tracePt t="3222" x="5962650" y="3236913"/>
          <p14:tracePt t="3229" x="5916613" y="3228975"/>
          <p14:tracePt t="3237" x="5880100" y="3228975"/>
          <p14:tracePt t="3245" x="5834063" y="3228975"/>
          <p14:tracePt t="3254" x="5761038" y="3219450"/>
          <p14:tracePt t="3261" x="5688013" y="3192463"/>
          <p14:tracePt t="3270" x="5643563" y="3192463"/>
          <p14:tracePt t="3277" x="5570538" y="3182938"/>
          <p14:tracePt t="3285" x="5497513" y="3182938"/>
          <p14:tracePt t="3293" x="5424488" y="3163888"/>
          <p14:tracePt t="3301" x="5360988" y="3155950"/>
          <p14:tracePt t="3309" x="5305425" y="3155950"/>
          <p14:tracePt t="3317" x="5260975" y="3136900"/>
          <p14:tracePt t="3325" x="5224463" y="3136900"/>
          <p14:tracePt t="3333" x="5187950" y="3127375"/>
          <p14:tracePt t="3341" x="5159375" y="3127375"/>
          <p14:tracePt t="3349" x="5141913" y="3127375"/>
          <p14:tracePt t="3357" x="5114925" y="3109913"/>
          <p14:tracePt t="3390" x="5105400" y="3109913"/>
          <p14:tracePt t="3413" x="5086350" y="3109913"/>
          <p14:tracePt t="3421" x="5068888" y="3109913"/>
          <p14:tracePt t="3429" x="5032375" y="3100388"/>
          <p14:tracePt t="3438" x="4986338" y="3082925"/>
          <p14:tracePt t="3446" x="4922838" y="3073400"/>
          <p14:tracePt t="3455" x="4868863" y="3054350"/>
          <p14:tracePt t="3463" x="4803775" y="3046413"/>
          <p14:tracePt t="3475" x="4740275" y="3009900"/>
          <p14:tracePt t="3479" x="4667250" y="2990850"/>
          <p14:tracePt t="3489" x="4622800" y="2982913"/>
          <p14:tracePt t="3494" x="4586288" y="2982913"/>
          <p14:tracePt t="3503" x="4540250" y="2963863"/>
          <p14:tracePt t="3512" x="4494213" y="2963863"/>
          <p14:tracePt t="3517" x="4467225" y="2963863"/>
          <p14:tracePt t="3525" x="4448175" y="2954338"/>
          <p14:tracePt t="3533" x="4440238" y="2954338"/>
          <p14:tracePt t="3541" x="4430713" y="2954338"/>
          <p14:tracePt t="3549" x="4421188" y="2954338"/>
          <p14:tracePt t="3573" x="4413250" y="2954338"/>
          <p14:tracePt t="3741" x="4403725" y="2946400"/>
          <p14:tracePt t="3765" x="4376738" y="2946400"/>
          <p14:tracePt t="3774" x="4340225" y="2936875"/>
          <p14:tracePt t="3781" x="4294188" y="2909888"/>
          <p14:tracePt t="3789" x="4211638" y="2909888"/>
          <p14:tracePt t="3797" x="4184650" y="2900363"/>
          <p14:tracePt t="3805" x="4129088" y="2900363"/>
          <p14:tracePt t="3813" x="4094163" y="2890838"/>
          <p14:tracePt t="3821" x="4057650" y="2890838"/>
          <p14:tracePt t="3829" x="4029075" y="2890838"/>
          <p14:tracePt t="3838" x="4002088" y="2881313"/>
          <p14:tracePt t="3845" x="3992563" y="2881313"/>
          <p14:tracePt t="3855" x="3965575" y="2881313"/>
          <p14:tracePt t="5327" x="3956050" y="2881313"/>
          <p14:tracePt t="5336" x="3919538" y="2827338"/>
          <p14:tracePt t="5343" x="3829050" y="2727325"/>
          <p14:tracePt t="5351" x="3746500" y="2671763"/>
          <p14:tracePt t="5358" x="3683000" y="2608263"/>
          <p14:tracePt t="5366" x="3609975" y="2535238"/>
          <p14:tracePt t="5374" x="3546475" y="2452688"/>
          <p14:tracePt t="5382" x="3519488" y="2389188"/>
          <p14:tracePt t="5390" x="3463925" y="2306638"/>
          <p14:tracePt t="5398" x="3409950" y="2206625"/>
          <p14:tracePt t="5406" x="3382963" y="2133600"/>
          <p14:tracePt t="5414" x="3346450" y="2070100"/>
          <p14:tracePt t="5423" x="3336925" y="2033588"/>
          <p14:tracePt t="5430" x="3317875" y="1997075"/>
          <p14:tracePt t="5437" x="3281363" y="1933575"/>
          <p14:tracePt t="5445" x="3281363" y="1906588"/>
          <p14:tracePt t="5454" x="3273425" y="1870075"/>
          <p14:tracePt t="5462" x="3273425" y="1841500"/>
          <p14:tracePt t="5471" x="3263900" y="1824038"/>
          <p14:tracePt t="5478" x="3263900" y="1797050"/>
          <p14:tracePt t="5487" x="3244850" y="1778000"/>
          <p14:tracePt t="5494" x="3227388" y="1741488"/>
          <p14:tracePt t="5502" x="3217863" y="1724025"/>
          <p14:tracePt t="5509" x="3217863" y="1704975"/>
          <p14:tracePt t="5517" x="3217863" y="1687513"/>
          <p14:tracePt t="5525" x="3190875" y="1660525"/>
          <p14:tracePt t="5533" x="3181350" y="1641475"/>
          <p14:tracePt t="5541" x="3171825" y="1614488"/>
          <p14:tracePt t="5549" x="3163888" y="1595438"/>
          <p14:tracePt t="5557" x="3154363" y="1550988"/>
          <p14:tracePt t="5565" x="3136900" y="1531938"/>
          <p14:tracePt t="5573" x="3127375" y="1504950"/>
          <p14:tracePt t="5581" x="3117850" y="1458913"/>
          <p14:tracePt t="5590" x="3090863" y="1431925"/>
          <p14:tracePt t="5598" x="3071813" y="1395413"/>
          <p14:tracePt t="5605" x="3054350" y="1368425"/>
          <p14:tracePt t="5614" x="3035300" y="1339850"/>
          <p14:tracePt t="5622" x="3008313" y="1276350"/>
          <p14:tracePt t="5631" x="2990850" y="1258888"/>
          <p14:tracePt t="5639" x="2954338" y="1212850"/>
          <p14:tracePt t="5647" x="2925763" y="1185863"/>
          <p14:tracePt t="5655" x="2889250" y="1149350"/>
          <p14:tracePt t="5663" x="2862263" y="1103313"/>
          <p14:tracePt t="5672" x="2835275" y="1076325"/>
          <p14:tracePt t="5679" x="2825750" y="1066800"/>
          <p14:tracePt t="5688" x="2817813" y="1049338"/>
          <p14:tracePt t="5694" x="2798763" y="1020763"/>
          <p14:tracePt t="5713" x="2789238" y="1012825"/>
          <p14:tracePt t="5967" x="2752725" y="1012825"/>
          <p14:tracePt t="5975" x="2679700" y="1012825"/>
          <p14:tracePt t="5983" x="2606675" y="1012825"/>
          <p14:tracePt t="5991" x="2533650" y="1012825"/>
          <p14:tracePt t="5999" x="2443163" y="1012825"/>
          <p14:tracePt t="6007" x="2370138" y="1012825"/>
          <p14:tracePt t="6015" x="2270125" y="1012825"/>
          <p14:tracePt t="6021" x="2214563" y="1030288"/>
          <p14:tracePt t="6029" x="2160588" y="1030288"/>
          <p14:tracePt t="6038" x="2097088" y="1039813"/>
          <p14:tracePt t="6045" x="2041525" y="1049338"/>
          <p14:tracePt t="6053" x="2024063" y="1049338"/>
          <p14:tracePt t="6062" x="2005013" y="1057275"/>
          <p14:tracePt t="6070" x="1997075" y="1057275"/>
          <p14:tracePt t="6085" x="1978025" y="1057275"/>
          <p14:tracePt t="6141" x="1960563" y="1057275"/>
          <p14:tracePt t="6149" x="1924050" y="1057275"/>
          <p14:tracePt t="6157" x="1851025" y="1057275"/>
          <p14:tracePt t="6165" x="1741488" y="1085850"/>
          <p14:tracePt t="6173" x="1631950" y="1085850"/>
          <p14:tracePt t="6181" x="1504950" y="1085850"/>
          <p14:tracePt t="6189" x="1358900" y="1085850"/>
          <p14:tracePt t="6197" x="1230313" y="1085850"/>
          <p14:tracePt t="6207" x="1139825" y="1085850"/>
          <p14:tracePt t="6213" x="1039813" y="1085850"/>
          <p14:tracePt t="6223" x="966788" y="1085850"/>
          <p14:tracePt t="6229" x="947738" y="1085850"/>
          <p14:tracePt t="6238" x="920750" y="1085850"/>
          <p14:tracePt t="6245" x="911225" y="1085850"/>
          <p14:tracePt t="6541" x="903288" y="1093788"/>
          <p14:tracePt t="6574" x="903288" y="1122363"/>
          <p14:tracePt t="6591" x="903288" y="1130300"/>
          <p14:tracePt t="6607" x="903288" y="1139825"/>
          <p14:tracePt t="6623" x="903288" y="1149350"/>
          <p14:tracePt t="6638" x="903288" y="1176338"/>
          <p14:tracePt t="6655" x="911225" y="1176338"/>
          <p14:tracePt t="6663" x="930275" y="1176338"/>
          <p14:tracePt t="6672" x="957263" y="1185863"/>
          <p14:tracePt t="6679" x="1011238" y="1185863"/>
          <p14:tracePt t="6688" x="1076325" y="1185863"/>
          <p14:tracePt t="6694" x="1166813" y="1185863"/>
          <p14:tracePt t="6702" x="1276350" y="1185863"/>
          <p14:tracePt t="6710" x="1403350" y="1185863"/>
          <p14:tracePt t="6717" x="1531938" y="1185863"/>
          <p14:tracePt t="6725" x="1677988" y="1185863"/>
          <p14:tracePt t="6733" x="1831975" y="1185863"/>
          <p14:tracePt t="6741" x="1951038" y="1185863"/>
          <p14:tracePt t="6749" x="2078038" y="1185863"/>
          <p14:tracePt t="6757" x="2187575" y="1185863"/>
          <p14:tracePt t="6765" x="2260600" y="1185863"/>
          <p14:tracePt t="6773" x="2297113" y="1185863"/>
          <p14:tracePt t="6781" x="2324100" y="1185863"/>
          <p14:tracePt t="6789" x="2343150" y="1185863"/>
          <p14:tracePt t="7063" x="2352675" y="1195388"/>
          <p14:tracePt t="7072" x="2360613" y="1212850"/>
          <p14:tracePt t="7079" x="2360613" y="1222375"/>
          <p14:tracePt t="7088" x="2370138" y="1231900"/>
          <p14:tracePt t="7095" x="2379663" y="1258888"/>
          <p14:tracePt t="7124" x="2379663" y="1268413"/>
          <p14:tracePt t="7205" x="2389188" y="1276350"/>
          <p14:tracePt t="7213" x="2397125" y="1276350"/>
          <p14:tracePt t="7221" x="2443163" y="1312863"/>
          <p14:tracePt t="7229" x="2516188" y="1385888"/>
          <p14:tracePt t="7238" x="2598738" y="1468438"/>
          <p14:tracePt t="7245" x="2698750" y="1550988"/>
          <p14:tracePt t="7253" x="2817813" y="1641475"/>
          <p14:tracePt t="7261" x="2917825" y="1731963"/>
          <p14:tracePt t="7270" x="3027363" y="1833563"/>
          <p14:tracePt t="7277" x="3090863" y="1887538"/>
          <p14:tracePt t="7286" x="3208338" y="1960563"/>
          <p14:tracePt t="7293" x="3273425" y="1987550"/>
          <p14:tracePt t="7303" x="3317875" y="2016125"/>
          <p14:tracePt t="7309" x="3346450" y="2033588"/>
          <p14:tracePt t="7375" x="3354388" y="2033588"/>
          <p14:tracePt t="7853" x="3373438" y="2033588"/>
          <p14:tracePt t="7861" x="3390900" y="1997075"/>
          <p14:tracePt t="7870" x="3400425" y="1979613"/>
          <p14:tracePt t="7877" x="3409950" y="1951038"/>
          <p14:tracePt t="7886" x="3419475" y="1906588"/>
          <p14:tracePt t="7893" x="3446463" y="1860550"/>
          <p14:tracePt t="7901" x="3455988" y="1841500"/>
          <p14:tracePt t="7909" x="3463925" y="1814513"/>
          <p14:tracePt t="7917" x="3473450" y="1768475"/>
          <p14:tracePt t="7927" x="3490913" y="1751013"/>
          <p14:tracePt t="7933" x="3500438" y="1724025"/>
          <p14:tracePt t="7941" x="3509963" y="1704975"/>
          <p14:tracePt t="7949" x="3519488" y="1697038"/>
          <p14:tracePt t="7966" x="3519488" y="1677988"/>
          <p14:tracePt t="10263" x="3527425" y="1668463"/>
          <p14:tracePt t="10399" x="3536950" y="1668463"/>
          <p14:tracePt t="10431" x="3536950" y="1660525"/>
          <p14:tracePt t="10438" x="3546475" y="1631950"/>
          <p14:tracePt t="10445" x="3592513" y="1604963"/>
          <p14:tracePt t="10463" x="3619500" y="1595438"/>
          <p14:tracePt t="10472" x="3646488" y="1577975"/>
          <p14:tracePt t="10934" x="3673475" y="1587500"/>
          <p14:tracePt t="10950" x="3692525" y="1595438"/>
          <p14:tracePt t="10959" x="3738563" y="1624013"/>
          <p14:tracePt t="10967" x="3765550" y="1624013"/>
          <p14:tracePt t="10976" x="3783013" y="1631950"/>
          <p14:tracePt t="10983" x="3829050" y="1631950"/>
          <p14:tracePt t="10990" x="3846513" y="1631950"/>
          <p14:tracePt t="10998" x="3875088" y="1631950"/>
          <p14:tracePt t="11006" x="3883025" y="1631950"/>
          <p14:tracePt t="11014" x="3892550" y="1631950"/>
          <p14:tracePt t="11022" x="3911600" y="1631950"/>
          <p14:tracePt t="11039" x="3919538" y="1631950"/>
          <p14:tracePt t="11061" x="3929063" y="1631950"/>
          <p14:tracePt t="11070" x="3956050" y="1624013"/>
          <p14:tracePt t="11077" x="3965575" y="1624013"/>
          <p14:tracePt t="11087" x="3975100" y="1624013"/>
          <p14:tracePt t="11093" x="4011613" y="1624013"/>
          <p14:tracePt t="11101" x="4048125" y="1624013"/>
          <p14:tracePt t="11109" x="4094163" y="1624013"/>
          <p14:tracePt t="11117" x="4148138" y="1624013"/>
          <p14:tracePt t="11126" x="4202113" y="1624013"/>
          <p14:tracePt t="11133" x="4230688" y="1624013"/>
          <p14:tracePt t="11141" x="4257675" y="1624013"/>
          <p14:tracePt t="11149" x="4275138" y="1624013"/>
          <p14:tracePt t="11157" x="4294188" y="1624013"/>
          <p14:tracePt t="11189" x="4303713" y="1624013"/>
          <p14:tracePt t="11197" x="4311650" y="1614488"/>
          <p14:tracePt t="11521" x="4311650" y="1631950"/>
          <p14:tracePt t="11527" x="4303713" y="1651000"/>
          <p14:tracePt t="11535" x="4303713" y="1668463"/>
          <p14:tracePt t="11542" x="4294188" y="1714500"/>
          <p14:tracePt t="11554" x="4275138" y="1731963"/>
          <p14:tracePt t="11558" x="4257675" y="1751013"/>
          <p14:tracePt t="11566" x="4257675" y="1768475"/>
          <p14:tracePt t="11574" x="4257675" y="1787525"/>
          <p14:tracePt t="11582" x="4248150" y="1814513"/>
          <p14:tracePt t="11590" x="4248150" y="1833563"/>
          <p14:tracePt t="11599" x="4248150" y="1851025"/>
          <p14:tracePt t="11605" x="4248150" y="1870075"/>
          <p14:tracePt t="11613" x="4248150" y="1897063"/>
          <p14:tracePt t="11621" x="4248150" y="1914525"/>
          <p14:tracePt t="11629" x="4248150" y="1924050"/>
          <p14:tracePt t="11637" x="4248150" y="1943100"/>
          <p14:tracePt t="11654" x="4248150" y="1951038"/>
          <p14:tracePt t="11661" x="4248150" y="1960563"/>
          <p14:tracePt t="11670" x="4248150" y="1979613"/>
          <p14:tracePt t="11678" x="4248150" y="1997075"/>
          <p14:tracePt t="11694" x="4248150" y="2006600"/>
          <p14:tracePt t="11703" x="4248150" y="2024063"/>
          <p14:tracePt t="11710" x="4248150" y="2033588"/>
          <p14:tracePt t="11718" x="4248150" y="2043113"/>
          <p14:tracePt t="11726" x="4248150" y="2060575"/>
          <p14:tracePt t="11734" x="4248150" y="2070100"/>
          <p14:tracePt t="11742" x="4248150" y="2089150"/>
          <p14:tracePt t="11750" x="4248150" y="2106613"/>
          <p14:tracePt t="11758" x="4248150" y="2133600"/>
          <p14:tracePt t="11766" x="4248150" y="2152650"/>
          <p14:tracePt t="11774" x="4257675" y="2170113"/>
          <p14:tracePt t="11782" x="4257675" y="2197100"/>
          <p14:tracePt t="11790" x="4257675" y="2206625"/>
          <p14:tracePt t="11798" x="4257675" y="2216150"/>
          <p14:tracePt t="11806" x="4257675" y="2225675"/>
          <p14:tracePt t="11831" x="4257675" y="2243138"/>
          <p14:tracePt t="11991" x="4267200" y="2243138"/>
          <p14:tracePt t="12193" x="4275138" y="2252663"/>
          <p14:tracePt t="12199" x="4303713" y="2279650"/>
          <p14:tracePt t="12207" x="4330700" y="2316163"/>
          <p14:tracePt t="12216" x="4384675" y="2362200"/>
          <p14:tracePt t="12221" x="4413250" y="2379663"/>
          <p14:tracePt t="12229" x="4448175" y="2416175"/>
          <p14:tracePt t="12237" x="4494213" y="2435225"/>
          <p14:tracePt t="12246" x="4521200" y="2435225"/>
          <p14:tracePt t="12257" x="4540250" y="2462213"/>
          <p14:tracePt t="12263" x="4557713" y="2471738"/>
          <p14:tracePt t="12368" x="4567238" y="2471738"/>
          <p14:tracePt t="12383" x="4603750" y="2471738"/>
          <p14:tracePt t="12391" x="4649788" y="2508250"/>
          <p14:tracePt t="12399" x="4676775" y="2508250"/>
          <p14:tracePt t="12406" x="4722813" y="2517775"/>
          <p14:tracePt t="12413" x="4776788" y="2535238"/>
          <p14:tracePt t="12422" x="4822825" y="2544763"/>
          <p14:tracePt t="12429" x="4868863" y="2581275"/>
          <p14:tracePt t="12439" x="4886325" y="2589213"/>
          <p14:tracePt t="12445" x="4895850" y="2589213"/>
          <p14:tracePt t="12454" x="4922838" y="2617788"/>
          <p14:tracePt t="12654" x="4922838" y="2625725"/>
          <p14:tracePt t="12669" x="4932363" y="2635250"/>
          <p14:tracePt t="12677" x="4932363" y="2644775"/>
          <p14:tracePt t="12686" x="4932363" y="2662238"/>
          <p14:tracePt t="12694" x="4932363" y="2690813"/>
          <p14:tracePt t="12704" x="4932363" y="2717800"/>
          <p14:tracePt t="12710" x="4932363" y="2754313"/>
          <p14:tracePt t="12719" x="4932363" y="2781300"/>
          <p14:tracePt t="12726" x="4932363" y="2808288"/>
          <p14:tracePt t="12735" x="4932363" y="2854325"/>
          <p14:tracePt t="12741" x="4932363" y="2890838"/>
          <p14:tracePt t="12751" x="4922838" y="2909888"/>
          <p14:tracePt t="12757" x="4922838" y="2936875"/>
          <p14:tracePt t="12766" x="4922838" y="2963863"/>
          <p14:tracePt t="12773" x="4905375" y="3000375"/>
          <p14:tracePt t="12781" x="4905375" y="3036888"/>
          <p14:tracePt t="12789" x="4905375" y="3046413"/>
          <p14:tracePt t="12797" x="4905375" y="3054350"/>
          <p14:tracePt t="12806" x="4905375" y="3063875"/>
          <p14:tracePt t="12822" x="4905375" y="3082925"/>
          <p14:tracePt t="12853" x="4895850" y="3090863"/>
          <p14:tracePt t="12861" x="4886325" y="3100388"/>
          <p14:tracePt t="12885" x="4886325" y="3119438"/>
          <p14:tracePt t="12893" x="4886325" y="3127375"/>
          <p14:tracePt t="12901" x="4886325" y="3136900"/>
          <p14:tracePt t="12909" x="4886325" y="3163888"/>
          <p14:tracePt t="12925" x="4886325" y="3173413"/>
          <p14:tracePt t="12934" x="4886325" y="3182938"/>
          <p14:tracePt t="12941" x="4886325" y="3200400"/>
          <p14:tracePt t="12951" x="4886325" y="3209925"/>
          <p14:tracePt t="12957" x="4886325" y="3219450"/>
          <p14:tracePt t="12965" x="4886325" y="3228975"/>
          <p14:tracePt t="12973" x="4886325" y="3236913"/>
          <p14:tracePt t="12981" x="4886325" y="3246438"/>
          <p14:tracePt t="12998" x="4886325" y="3255963"/>
          <p14:tracePt t="13006" x="4886325" y="3265488"/>
          <p14:tracePt t="13022" x="4876800" y="3282950"/>
          <p14:tracePt t="13030" x="4876800" y="3292475"/>
          <p14:tracePt t="13046" x="4876800" y="3302000"/>
          <p14:tracePt t="13053" x="4876800" y="3328988"/>
          <p14:tracePt t="13062" x="4876800" y="3338513"/>
          <p14:tracePt t="13070" x="4876800" y="3346450"/>
          <p14:tracePt t="13086" x="4876800" y="3365500"/>
          <p14:tracePt t="13093" x="4876800" y="3375025"/>
          <p14:tracePt t="13661" x="4886325" y="3319463"/>
          <p14:tracePt t="13669" x="4913313" y="3255963"/>
          <p14:tracePt t="13677" x="4941888" y="3136900"/>
          <p14:tracePt t="13686" x="4941888" y="3109913"/>
          <p14:tracePt t="13694" x="4949825" y="3073400"/>
          <p14:tracePt t="13703" x="4949825" y="3036888"/>
          <p14:tracePt t="13709" x="4959350" y="3017838"/>
          <p14:tracePt t="13725" x="4959350" y="2990850"/>
          <p14:tracePt t="13799" x="4959350" y="2982913"/>
          <p14:tracePt t="13808" x="4968875" y="2973388"/>
          <p14:tracePt t="13815" x="4986338" y="2936875"/>
          <p14:tracePt t="13824" x="4986338" y="2927350"/>
          <p14:tracePt t="13831" x="4995863" y="2900363"/>
          <p14:tracePt t="13840" x="5005388" y="2881313"/>
          <p14:tracePt t="13847" x="5005388" y="2854325"/>
          <p14:tracePt t="13863" x="5022850" y="2790825"/>
          <p14:tracePt t="13871" x="5032375" y="2781300"/>
          <p14:tracePt t="13878" x="5032375" y="2763838"/>
          <p14:tracePt t="13887" x="5041900" y="2763838"/>
          <p14:tracePt t="13918" x="5041900" y="2754313"/>
          <p14:tracePt t="13957" x="5041900" y="2744788"/>
          <p14:tracePt t="13967" x="5049838" y="2727325"/>
          <p14:tracePt t="13975" x="5049838" y="2717800"/>
          <p14:tracePt t="13983" x="5059363" y="2690813"/>
          <p14:tracePt t="13991" x="5059363" y="2671763"/>
          <p14:tracePt t="13999" x="5059363" y="2662238"/>
          <p14:tracePt t="14009" x="5068888" y="2625725"/>
          <p14:tracePt t="14013" x="5078413" y="2625725"/>
          <p14:tracePt t="14021" x="5078413" y="2617788"/>
          <p14:tracePt t="14029" x="5086350" y="2589213"/>
          <p14:tracePt t="14039" x="5086350" y="2581275"/>
          <p14:tracePt t="14056" x="5086350" y="2554288"/>
          <p14:tracePt t="14061" x="5095875" y="2544763"/>
          <p14:tracePt t="14094" x="5095875" y="2535238"/>
          <p14:tracePt t="14110" x="5095875" y="2517775"/>
          <p14:tracePt t="14118" x="5095875" y="2508250"/>
          <p14:tracePt t="14125" x="5095875" y="2498725"/>
          <p14:tracePt t="14133" x="5105400" y="2481263"/>
          <p14:tracePt t="14141" x="5105400" y="2471738"/>
          <p14:tracePt t="14157" x="5105400" y="2462213"/>
          <p14:tracePt t="14165" x="5105400" y="2452688"/>
          <p14:tracePt t="14173" x="5105400" y="2435225"/>
          <p14:tracePt t="14181" x="5105400" y="2425700"/>
          <p14:tracePt t="14190" x="5105400" y="2416175"/>
          <p14:tracePt t="14205" x="5114925" y="2408238"/>
          <p14:tracePt t="14213" x="5114925" y="2398713"/>
          <p14:tracePt t="14222" x="5114925" y="2389188"/>
          <p14:tracePt t="14237" x="5122863" y="2379663"/>
          <p14:tracePt t="14254" x="5122863" y="2371725"/>
          <p14:tracePt t="14261" x="5122863" y="2352675"/>
          <p14:tracePt t="14277" x="5122863" y="2343150"/>
          <p14:tracePt t="14286" x="5122863" y="2335213"/>
          <p14:tracePt t="14293" x="5132388" y="2316163"/>
          <p14:tracePt t="14302" x="5132388" y="2306638"/>
          <p14:tracePt t="14309" x="5132388" y="2298700"/>
          <p14:tracePt t="14325" x="5132388" y="2270125"/>
          <p14:tracePt t="14349" x="5141913" y="2262188"/>
          <p14:tracePt t="14366" x="5141913" y="2252663"/>
          <p14:tracePt t="14373" x="5141913" y="2233613"/>
          <p14:tracePt t="14389" x="5141913" y="2225675"/>
          <p14:tracePt t="14397" x="5141913" y="2216150"/>
          <p14:tracePt t="14455" x="5141913" y="2197100"/>
          <p14:tracePt t="14517" x="5151438" y="2189163"/>
          <p14:tracePt t="14543" x="5159375" y="2179638"/>
          <p14:tracePt t="14582" x="5159375" y="2170113"/>
          <p14:tracePt t="14950" x="5159375" y="2179638"/>
          <p14:tracePt t="14957" x="5159375" y="2189163"/>
          <p14:tracePt t="14966" x="5159375" y="2197100"/>
          <p14:tracePt t="14974" x="5159375" y="2216150"/>
          <p14:tracePt t="14981" x="5159375" y="2233613"/>
          <p14:tracePt t="14990" x="5159375" y="2252663"/>
          <p14:tracePt t="14997" x="5159375" y="2270125"/>
          <p14:tracePt t="15005" x="5151438" y="2306638"/>
          <p14:tracePt t="15013" x="5141913" y="2325688"/>
          <p14:tracePt t="15021" x="5141913" y="2352675"/>
          <p14:tracePt t="15038" x="5105400" y="2398713"/>
          <p14:tracePt t="15045" x="5105400" y="2416175"/>
          <p14:tracePt t="15054" x="5105400" y="2444750"/>
          <p14:tracePt t="15061" x="5105400" y="2462213"/>
          <p14:tracePt t="15070" x="5105400" y="2471738"/>
          <p14:tracePt t="15077" x="5105400" y="2489200"/>
          <p14:tracePt t="15101" x="5105400" y="2498725"/>
          <p14:tracePt t="15182" x="5105400" y="2508250"/>
          <p14:tracePt t="15190" x="5105400" y="2535238"/>
          <p14:tracePt t="15199" x="5105400" y="2554288"/>
          <p14:tracePt t="15207" x="5105400" y="2581275"/>
          <p14:tracePt t="15215" x="5105400" y="2608263"/>
          <p14:tracePt t="15224" x="5105400" y="2644775"/>
          <p14:tracePt t="15231" x="5105400" y="2690813"/>
          <p14:tracePt t="15238" x="5114925" y="2744788"/>
          <p14:tracePt t="15247" x="5122863" y="2763838"/>
          <p14:tracePt t="15258" x="5141913" y="2817813"/>
          <p14:tracePt t="15261" x="5178425" y="2881313"/>
          <p14:tracePt t="15269" x="5205413" y="2946400"/>
          <p14:tracePt t="15277" x="5241925" y="2990850"/>
          <p14:tracePt t="15286" x="5268913" y="3054350"/>
          <p14:tracePt t="15293" x="5297488" y="3090863"/>
          <p14:tracePt t="15302" x="5297488" y="3109913"/>
          <p14:tracePt t="15309" x="5305425" y="3109913"/>
          <p14:tracePt t="15598" x="5305425" y="3127375"/>
          <p14:tracePt t="15605" x="5305425" y="3146425"/>
          <p14:tracePt t="15614" x="5287963" y="3163888"/>
          <p14:tracePt t="15623" x="5214938" y="3219450"/>
          <p14:tracePt t="15629" x="5159375" y="3255963"/>
          <p14:tracePt t="15637" x="5114925" y="3292475"/>
          <p14:tracePt t="15645" x="5068888" y="3338513"/>
          <p14:tracePt t="15654" x="5014913" y="3392488"/>
          <p14:tracePt t="15661" x="4995863" y="3411538"/>
          <p14:tracePt t="15670" x="4968875" y="3438525"/>
          <p14:tracePt t="15677" x="4949825" y="3455988"/>
          <p14:tracePt t="15686" x="4941888" y="3475038"/>
          <p14:tracePt t="15693" x="4932363" y="3482975"/>
          <p14:tracePt t="15710" x="4922838" y="3492500"/>
          <p14:tracePt t="15825" x="4922838" y="3511550"/>
          <p14:tracePt t="15831" x="4913313" y="3519488"/>
          <p14:tracePt t="15839" x="4905375" y="3529013"/>
          <p14:tracePt t="15966" x="4895850" y="3538538"/>
          <p14:tracePt t="15974" x="4886325" y="3548063"/>
          <p14:tracePt t="15982" x="4886325" y="3565525"/>
          <p14:tracePt t="15990" x="4876800" y="3611563"/>
          <p14:tracePt t="15998" x="4859338" y="3629025"/>
          <p14:tracePt t="16006" x="4840288" y="3657600"/>
          <p14:tracePt t="16014" x="4832350" y="3702050"/>
          <p14:tracePt t="16022" x="4813300" y="3721100"/>
          <p14:tracePt t="16030" x="4795838" y="3767138"/>
          <p14:tracePt t="16037" x="4786313" y="3784600"/>
          <p14:tracePt t="16045" x="4776788" y="3811588"/>
          <p14:tracePt t="16055" x="4759325" y="3840163"/>
          <p14:tracePt t="16061" x="4749800" y="3857625"/>
          <p14:tracePt t="16077" x="4749800" y="3867150"/>
          <p14:tracePt t="16552" x="4740275" y="3875088"/>
          <p14:tracePt t="16558" x="4730750" y="3894138"/>
          <p14:tracePt t="16567" x="4713288" y="3911600"/>
          <p14:tracePt t="16575" x="4703763" y="3921125"/>
          <p14:tracePt t="16581" x="4695825" y="3930650"/>
          <p14:tracePt t="16589" x="4686300" y="3948113"/>
          <p14:tracePt t="16597" x="4676775" y="3948113"/>
          <p14:tracePt t="16605" x="4667250" y="3948113"/>
          <p14:tracePt t="16613" x="4659313" y="3957638"/>
          <p14:tracePt t="16966" x="4613275" y="3957638"/>
          <p14:tracePt t="16974" x="4513263" y="3930650"/>
          <p14:tracePt t="16982" x="4430713" y="3903663"/>
          <p14:tracePt t="16990" x="4321175" y="3840163"/>
          <p14:tracePt t="16998" x="4184650" y="3757613"/>
          <p14:tracePt t="17005" x="4029075" y="3648075"/>
          <p14:tracePt t="17013" x="3892550" y="3538538"/>
          <p14:tracePt t="17022" x="3756025" y="3446463"/>
          <p14:tracePt t="17039" x="3446463" y="3246438"/>
          <p14:tracePt t="17045" x="3317875" y="3173413"/>
          <p14:tracePt t="17053" x="3200400" y="3100388"/>
          <p14:tracePt t="17063" x="3117850" y="3063875"/>
          <p14:tracePt t="17073" x="3071813" y="3027363"/>
          <p14:tracePt t="17079" x="3008313" y="2990850"/>
          <p14:tracePt t="17088" x="2962275" y="2963863"/>
          <p14:tracePt t="17094" x="2917825" y="2927350"/>
          <p14:tracePt t="17102" x="2908300" y="2917825"/>
          <p14:tracePt t="17109" x="2881313" y="2909888"/>
          <p14:tracePt t="17119" x="2862263" y="2890838"/>
          <p14:tracePt t="17125" x="2835275" y="2873375"/>
          <p14:tracePt t="17133" x="2835275" y="2863850"/>
          <p14:tracePt t="17141" x="2808288" y="2844800"/>
          <p14:tracePt t="17152" x="2798763" y="2836863"/>
          <p14:tracePt t="17157" x="2789238" y="2836863"/>
          <p14:tracePt t="17166" x="2771775" y="2827338"/>
          <p14:tracePt t="17176" x="2744788" y="2808288"/>
          <p14:tracePt t="17183" x="2716213" y="2800350"/>
          <p14:tracePt t="17199" x="2698750" y="2781300"/>
          <p14:tracePt t="17207" x="2689225" y="2771775"/>
          <p14:tracePt t="17222" x="2679700" y="2771775"/>
          <p14:tracePt t="17287" x="2662238" y="2754313"/>
          <p14:tracePt t="17303" x="2652713" y="2754313"/>
          <p14:tracePt t="17310" x="2635250" y="2744788"/>
          <p14:tracePt t="17318" x="2625725" y="2735263"/>
          <p14:tracePt t="17326" x="2598738" y="2727325"/>
          <p14:tracePt t="17333" x="2579688" y="2708275"/>
          <p14:tracePt t="17342" x="2552700" y="2690813"/>
          <p14:tracePt t="17349" x="2533650" y="2681288"/>
          <p14:tracePt t="17358" x="2516188" y="2662238"/>
          <p14:tracePt t="17366" x="2506663" y="2662238"/>
          <p14:tracePt t="17373" x="2498725" y="2654300"/>
          <p14:tracePt t="17381" x="2489200" y="2644775"/>
          <p14:tracePt t="17429" x="2470150" y="2635250"/>
          <p14:tracePt t="17637" x="2462213" y="2617788"/>
          <p14:tracePt t="17653" x="2462213" y="2608263"/>
          <p14:tracePt t="17662" x="2452688" y="2598738"/>
          <p14:tracePt t="17813" x="2452688" y="2589213"/>
          <p14:tracePt t="17821" x="2452688" y="2581275"/>
          <p14:tracePt t="22511" x="2443163" y="2571750"/>
          <p14:tracePt t="22750" x="2452688" y="2562225"/>
          <p14:tracePt t="22758" x="2506663" y="2498725"/>
          <p14:tracePt t="22766" x="2625725" y="2425700"/>
          <p14:tracePt t="22774" x="2725738" y="2352675"/>
          <p14:tracePt t="22782" x="2844800" y="2279650"/>
          <p14:tracePt t="22790" x="3017838" y="2206625"/>
          <p14:tracePt t="22798" x="3244850" y="2060575"/>
          <p14:tracePt t="22805" x="3409950" y="1997075"/>
          <p14:tracePt t="22813" x="3636963" y="1914525"/>
          <p14:tracePt t="22821" x="3846513" y="1814513"/>
          <p14:tracePt t="22829" x="4029075" y="1768475"/>
          <p14:tracePt t="22837" x="4175125" y="1704975"/>
          <p14:tracePt t="22845" x="4294188" y="1651000"/>
          <p14:tracePt t="22853" x="4394200" y="1587500"/>
          <p14:tracePt t="22861" x="4421188" y="1577975"/>
          <p14:tracePt t="22870" x="4457700" y="1568450"/>
          <p14:tracePt t="23007" x="4457700" y="1577975"/>
          <p14:tracePt t="23015" x="4448175" y="1587500"/>
          <p14:tracePt t="23022" x="4448175" y="1595438"/>
          <p14:tracePt t="23030" x="4440238" y="1624013"/>
          <p14:tracePt t="23038" x="4421188" y="1641475"/>
          <p14:tracePt t="23670" x="4376738" y="1651000"/>
          <p14:tracePt t="23677" x="4303713" y="1651000"/>
          <p14:tracePt t="23685" x="4121150" y="1651000"/>
          <p14:tracePt t="23694" x="3902075" y="1651000"/>
          <p14:tracePt t="23702" x="3600450" y="1651000"/>
          <p14:tracePt t="23709" x="3190875" y="1651000"/>
          <p14:tracePt t="23718" x="2708275" y="1651000"/>
          <p14:tracePt t="23725" x="2279650" y="1595438"/>
          <p14:tracePt t="23733" x="1851025" y="1550988"/>
          <p14:tracePt t="23741" x="1385888" y="1449388"/>
          <p14:tracePt t="23749" x="1112838" y="1431925"/>
          <p14:tracePt t="23757" x="820738" y="1376363"/>
          <p14:tracePt t="23765" x="611188" y="1349375"/>
          <p14:tracePt t="23773" x="482600" y="1349375"/>
          <p14:tracePt t="23781" x="392113" y="1331913"/>
          <p14:tracePt t="23789" x="382588" y="1331913"/>
          <p14:tracePt t="24039" x="373063" y="1331913"/>
          <p14:tracePt t="24056" x="365125" y="1331913"/>
          <p14:tracePt t="24061" x="355600" y="1339850"/>
          <p14:tracePt t="24069" x="355600" y="1349375"/>
          <p14:tracePt t="24085" x="355600" y="1358900"/>
          <p14:tracePt t="24101" x="355600" y="1376363"/>
          <p14:tracePt t="24141" x="355600" y="1385888"/>
          <p14:tracePt t="24189" x="355600" y="1395413"/>
          <p14:tracePt t="24197" x="355600" y="1404938"/>
          <p14:tracePt t="24205" x="355600" y="1412875"/>
          <p14:tracePt t="24213" x="355600" y="1431925"/>
          <p14:tracePt t="24221" x="355600" y="1468438"/>
          <p14:tracePt t="24229" x="382588" y="1495425"/>
          <p14:tracePt t="24238" x="482600" y="1550988"/>
          <p14:tracePt t="24245" x="647700" y="1614488"/>
          <p14:tracePt t="24253" x="830263" y="1660525"/>
          <p14:tracePt t="24261" x="1020763" y="1724025"/>
          <p14:tracePt t="24271" x="1293813" y="1741488"/>
          <p14:tracePt t="24279" x="1512888" y="1787525"/>
          <p14:tracePt t="24289" x="1751013" y="1804988"/>
          <p14:tracePt t="24298" x="1914525" y="1824038"/>
          <p14:tracePt t="24303" x="2060575" y="1824038"/>
          <p14:tracePt t="24309" x="2133600" y="1851025"/>
          <p14:tracePt t="24318" x="2179638" y="1851025"/>
          <p14:tracePt t="24325" x="2187575" y="1851025"/>
          <p14:tracePt t="24470" x="2197100" y="1851025"/>
          <p14:tracePt t="24478" x="2187575" y="1833563"/>
          <p14:tracePt t="24518" x="2187575" y="1824038"/>
          <p14:tracePt t="24719" x="2179638" y="1814513"/>
          <p14:tracePt t="24727" x="2170113" y="1814513"/>
          <p14:tracePt t="24736" x="2160588" y="1804988"/>
          <p14:tracePt t="24805" x="2151063" y="1797050"/>
          <p14:tracePt t="24814" x="2124075" y="1804988"/>
          <p14:tracePt t="24821" x="2097088" y="1833563"/>
          <p14:tracePt t="24829" x="2078038" y="1870075"/>
          <p14:tracePt t="24838" x="2060575" y="1887538"/>
          <p14:tracePt t="24845" x="2033588" y="1906588"/>
          <p14:tracePt t="24854" x="2033588" y="1914525"/>
          <p14:tracePt t="24861" x="2024063" y="1924050"/>
          <p14:tracePt t="24942" x="2005013" y="1914525"/>
          <p14:tracePt t="24950" x="1997075" y="1906588"/>
          <p14:tracePt t="24966" x="1987550" y="1897063"/>
          <p14:tracePt t="24974" x="1987550" y="1878013"/>
          <p14:tracePt t="32925" x="1987550" y="1943100"/>
          <p14:tracePt t="32934" x="1987550" y="2052638"/>
          <p14:tracePt t="32941" x="2087563" y="2170113"/>
          <p14:tracePt t="32949" x="2160588" y="2289175"/>
          <p14:tracePt t="32957" x="2224088" y="2371725"/>
          <p14:tracePt t="32965" x="2316163" y="2452688"/>
          <p14:tracePt t="32973" x="2360613" y="2517775"/>
          <p14:tracePt t="32981" x="2452688" y="2625725"/>
          <p14:tracePt t="32989" x="2489200" y="2698750"/>
          <p14:tracePt t="32997" x="2543175" y="2771775"/>
          <p14:tracePt t="33005" x="2598738" y="2836863"/>
          <p14:tracePt t="33013" x="2652713" y="2917825"/>
          <p14:tracePt t="33023" x="2708275" y="2982913"/>
          <p14:tracePt t="33031" x="2771775" y="3046413"/>
          <p14:tracePt t="33040" x="2808288" y="3100388"/>
          <p14:tracePt t="33046" x="2844800" y="3163888"/>
          <p14:tracePt t="33053" x="2852738" y="3200400"/>
          <p14:tracePt t="33062" x="2889250" y="3265488"/>
          <p14:tracePt t="33073" x="2908300" y="3346450"/>
          <p14:tracePt t="33078" x="2935288" y="3419475"/>
          <p14:tracePt t="33086" x="2954338" y="3482975"/>
          <p14:tracePt t="33094" x="2990850" y="3602038"/>
          <p14:tracePt t="33103" x="2998788" y="3675063"/>
          <p14:tracePt t="33110" x="3054350" y="3757613"/>
          <p14:tracePt t="33119" x="3108325" y="3875088"/>
          <p14:tracePt t="33125" x="3163888" y="3957638"/>
          <p14:tracePt t="33134" x="3208338" y="4040188"/>
          <p14:tracePt t="33141" x="3244850" y="4103688"/>
          <p14:tracePt t="33149" x="3281363" y="4167188"/>
          <p14:tracePt t="33157" x="3317875" y="4213225"/>
          <p14:tracePt t="33165" x="3354388" y="4240213"/>
          <p14:tracePt t="33173" x="3354388" y="4249738"/>
          <p14:tracePt t="33181" x="3363913" y="4268788"/>
          <p14:tracePt t="33288" x="3363913" y="4295775"/>
          <p14:tracePt t="33295" x="3363913" y="4313238"/>
          <p14:tracePt t="33302" x="3363913" y="4340225"/>
          <p14:tracePt t="33310" x="3363913" y="4349750"/>
          <p14:tracePt t="33321" x="3363913" y="4368800"/>
          <p14:tracePt t="33424" x="3336925" y="4386263"/>
          <p14:tracePt t="33431" x="3300413" y="4422775"/>
          <p14:tracePt t="33439" x="3244850" y="4459288"/>
          <p14:tracePt t="33447" x="3181350" y="4495800"/>
          <p14:tracePt t="33455" x="3136900" y="4541838"/>
          <p14:tracePt t="33463" x="3100388" y="4578350"/>
          <p14:tracePt t="33469" x="3081338" y="4641850"/>
          <p14:tracePt t="33478" x="3044825" y="4687888"/>
          <p14:tracePt t="33487" x="3035300" y="4732338"/>
          <p14:tracePt t="33493" x="2998788" y="4778375"/>
          <p14:tracePt t="33502" x="2971800" y="4824413"/>
          <p14:tracePt t="33509" x="2954338" y="4851400"/>
          <p14:tracePt t="33517" x="2944813" y="4870450"/>
          <p14:tracePt t="33525" x="2935288" y="4887913"/>
          <p14:tracePt t="33534" x="2935288" y="4897438"/>
          <p14:tracePt t="33541" x="2925763" y="4906963"/>
          <p14:tracePt t="33717" x="2925763" y="4914900"/>
          <p14:tracePt t="33735" x="2917825" y="4924425"/>
          <p14:tracePt t="33742" x="2908300" y="4924425"/>
          <p14:tracePt t="33751" x="2889250" y="4943475"/>
          <p14:tracePt t="33758" x="2862263" y="4951413"/>
          <p14:tracePt t="33766" x="2808288" y="4960938"/>
          <p14:tracePt t="33774" x="2735263" y="4970463"/>
          <p14:tracePt t="33782" x="2671763" y="5006975"/>
          <p14:tracePt t="33790" x="2589213" y="5024438"/>
          <p14:tracePt t="33798" x="2498725" y="5033963"/>
          <p14:tracePt t="33806" x="2433638" y="5060950"/>
          <p14:tracePt t="33815" x="2352675" y="5089525"/>
          <p14:tracePt t="33823" x="2343150" y="5089525"/>
          <p14:tracePt t="33831" x="2279650" y="5097463"/>
          <p14:tracePt t="33839" x="2233613" y="5126038"/>
          <p14:tracePt t="33848" x="2197100" y="5133975"/>
          <p14:tracePt t="33853" x="2151063" y="5143500"/>
          <p14:tracePt t="33861" x="2106613" y="5153025"/>
          <p14:tracePt t="33869" x="2051050" y="5180013"/>
          <p14:tracePt t="33877" x="2014538" y="5189538"/>
          <p14:tracePt t="33885" x="1987550" y="5189538"/>
          <p14:tracePt t="33893" x="1968500" y="5197475"/>
          <p14:tracePt t="33904" x="1931988" y="5197475"/>
          <p14:tracePt t="33911" x="1914525" y="5207000"/>
          <p14:tracePt t="33918" x="1895475" y="5207000"/>
          <p14:tracePt t="33926" x="1860550" y="5207000"/>
          <p14:tracePt t="33935" x="1831975" y="5226050"/>
          <p14:tracePt t="33942" x="1778000" y="5226050"/>
          <p14:tracePt t="33951" x="1704975" y="5226050"/>
          <p14:tracePt t="33957" x="1631950" y="5226050"/>
          <p14:tracePt t="33966" x="1504950" y="5226050"/>
          <p14:tracePt t="33974" x="1358900" y="5226050"/>
          <p14:tracePt t="33982" x="1230313" y="5226050"/>
          <p14:tracePt t="33990" x="1120775" y="5226050"/>
          <p14:tracePt t="33998" x="1030288" y="5226050"/>
          <p14:tracePt t="34005" x="957263" y="5226050"/>
          <p14:tracePt t="34015" x="911225" y="5226050"/>
          <p14:tracePt t="34023" x="893763" y="5226050"/>
          <p14:tracePt t="34031" x="874713" y="5226050"/>
          <p14:tracePt t="34213" x="866775" y="5226050"/>
          <p14:tracePt t="34519" x="911225" y="5226050"/>
          <p14:tracePt t="34529" x="993775" y="5243513"/>
          <p14:tracePt t="34533" x="1084263" y="5253038"/>
          <p14:tracePt t="34541" x="1193800" y="5270500"/>
          <p14:tracePt t="34549" x="1330325" y="5299075"/>
          <p14:tracePt t="34557" x="1422400" y="5299075"/>
          <p14:tracePt t="34565" x="1531938" y="5307013"/>
          <p14:tracePt t="34573" x="1622425" y="5307013"/>
          <p14:tracePt t="34581" x="1677988" y="5307013"/>
          <p14:tracePt t="34590" x="1731963" y="5307013"/>
          <p14:tracePt t="34597" x="1795463" y="5307013"/>
          <p14:tracePt t="34607" x="1814513" y="5307013"/>
          <p14:tracePt t="34797" x="1824038" y="5307013"/>
          <p14:tracePt t="34829" x="1831975" y="5307013"/>
          <p14:tracePt t="34845" x="1851025" y="5307013"/>
          <p14:tracePt t="34853" x="1878013" y="5289550"/>
          <p14:tracePt t="34861" x="1924050" y="5280025"/>
          <p14:tracePt t="34870" x="1960563" y="5280025"/>
          <p14:tracePt t="34877" x="2005013" y="5280025"/>
          <p14:tracePt t="34885" x="2060575" y="5262563"/>
          <p14:tracePt t="34893" x="2114550" y="5262563"/>
          <p14:tracePt t="34902" x="2179638" y="5243513"/>
          <p14:tracePt t="34909" x="2243138" y="5226050"/>
          <p14:tracePt t="34918" x="2279650" y="5207000"/>
          <p14:tracePt t="34925" x="2324100" y="5189538"/>
          <p14:tracePt t="34934" x="2360613" y="5180013"/>
          <p14:tracePt t="34941" x="2370138" y="5180013"/>
          <p14:tracePt t="34949" x="2406650" y="5170488"/>
          <p14:tracePt t="39661" x="2406650" y="5126038"/>
          <p14:tracePt t="39669" x="2406650" y="5089525"/>
          <p14:tracePt t="39677" x="2406650" y="5043488"/>
          <p14:tracePt t="39685" x="2416175" y="5006975"/>
          <p14:tracePt t="39693" x="2416175" y="4960938"/>
          <p14:tracePt t="39701" x="2425700" y="4933950"/>
          <p14:tracePt t="39709" x="2425700" y="4887913"/>
          <p14:tracePt t="39717" x="2425700" y="4870450"/>
          <p14:tracePt t="39725" x="2425700" y="4841875"/>
          <p14:tracePt t="39734" x="2425700" y="4833938"/>
          <p14:tracePt t="39941" x="2433638" y="4833938"/>
          <p14:tracePt t="40046" x="2452688" y="4841875"/>
          <p14:tracePt t="40054" x="2452688" y="4887913"/>
          <p14:tracePt t="40062" x="2452688" y="4906963"/>
          <p14:tracePt t="40070" x="2452688" y="4933950"/>
          <p14:tracePt t="40078" x="2452688" y="4951413"/>
          <p14:tracePt t="40085" x="2462213" y="4987925"/>
          <p14:tracePt t="40093" x="2462213" y="5033963"/>
          <p14:tracePt t="40101" x="2462213" y="5070475"/>
          <p14:tracePt t="40109" x="2462213" y="5106988"/>
          <p14:tracePt t="40117" x="2462213" y="5143500"/>
          <p14:tracePt t="40125" x="2462213" y="5189538"/>
          <p14:tracePt t="40134" x="2462213" y="5226050"/>
          <p14:tracePt t="40141" x="2462213" y="5253038"/>
          <p14:tracePt t="40150" x="2462213" y="5289550"/>
          <p14:tracePt t="40157" x="2452688" y="5316538"/>
          <p14:tracePt t="40165" x="2425700" y="5343525"/>
          <p14:tracePt t="40173" x="2397125" y="5389563"/>
          <p14:tracePt t="40181" x="2389188" y="5399088"/>
          <p14:tracePt t="40189" x="2370138" y="5416550"/>
          <p14:tracePt t="40197" x="2352675" y="5435600"/>
          <p14:tracePt t="40205" x="2343150" y="5445125"/>
          <p14:tracePt t="40213" x="2333625" y="5453063"/>
          <p14:tracePt t="40221" x="2316163" y="5472113"/>
          <p14:tracePt t="40245" x="2306638" y="5481638"/>
          <p14:tracePt t="40413" x="2287588" y="5472113"/>
          <p14:tracePt t="40424" x="2270125" y="5453063"/>
          <p14:tracePt t="40429" x="2251075" y="5416550"/>
          <p14:tracePt t="40440" x="2214563" y="5362575"/>
          <p14:tracePt t="40445" x="2179638" y="5307013"/>
          <p14:tracePt t="40455" x="2143125" y="5243513"/>
          <p14:tracePt t="40461" x="2087563" y="5160963"/>
          <p14:tracePt t="40469" x="2051050" y="5116513"/>
          <p14:tracePt t="40477" x="2014538" y="5033963"/>
          <p14:tracePt t="40485" x="1987550" y="4979988"/>
          <p14:tracePt t="40493" x="1951038" y="4897438"/>
          <p14:tracePt t="40502" x="1931988" y="4814888"/>
          <p14:tracePt t="40509" x="1895475" y="4751388"/>
          <p14:tracePt t="40518" x="1887538" y="4697413"/>
          <p14:tracePt t="40525" x="1860550" y="4614863"/>
          <p14:tracePt t="40534" x="1831975" y="4541838"/>
          <p14:tracePt t="40542" x="1804988" y="4478338"/>
          <p14:tracePt t="40550" x="1795463" y="4413250"/>
          <p14:tracePt t="40557" x="1758950" y="4349750"/>
          <p14:tracePt t="40565" x="1741488" y="4276725"/>
          <p14:tracePt t="40573" x="1731963" y="4249738"/>
          <p14:tracePt t="40581" x="1722438" y="4176713"/>
          <p14:tracePt t="40589" x="1714500" y="4167188"/>
          <p14:tracePt t="40597" x="1695450" y="4130675"/>
          <p14:tracePt t="40605" x="1685925" y="4086225"/>
          <p14:tracePt t="40613" x="1685925" y="4076700"/>
          <p14:tracePt t="40621" x="1668463" y="4057650"/>
          <p14:tracePt t="40629" x="1668463" y="4040188"/>
          <p14:tracePt t="40639" x="1658938" y="4013200"/>
          <p14:tracePt t="40645" x="1658938" y="3994150"/>
          <p14:tracePt t="40655" x="1649413" y="3957638"/>
          <p14:tracePt t="40661" x="1631950" y="3921125"/>
          <p14:tracePt t="40670" x="1612900" y="3867150"/>
          <p14:tracePt t="40677" x="1604963" y="3803650"/>
          <p14:tracePt t="40685" x="1585913" y="3748088"/>
          <p14:tracePt t="40693" x="1576388" y="3657600"/>
          <p14:tracePt t="40701" x="1549400" y="3575050"/>
          <p14:tracePt t="40711" x="1549400" y="3502025"/>
          <p14:tracePt t="40718" x="1541463" y="3411538"/>
          <p14:tracePt t="40725" x="1522413" y="3309938"/>
          <p14:tracePt t="40733" x="1522413" y="3236913"/>
          <p14:tracePt t="40741" x="1522413" y="3182938"/>
          <p14:tracePt t="40750" x="1512888" y="3100388"/>
          <p14:tracePt t="40757" x="1512888" y="3046413"/>
          <p14:tracePt t="40765" x="1512888" y="2990850"/>
          <p14:tracePt t="40773" x="1512888" y="2936875"/>
          <p14:tracePt t="40781" x="1512888" y="2881313"/>
          <p14:tracePt t="40789" x="1512888" y="2827338"/>
          <p14:tracePt t="40797" x="1512888" y="2727325"/>
          <p14:tracePt t="40806" x="1512888" y="2671763"/>
          <p14:tracePt t="40814" x="1512888" y="2598738"/>
          <p14:tracePt t="40822" x="1512888" y="2525713"/>
          <p14:tracePt t="40829" x="1512888" y="2435225"/>
          <p14:tracePt t="40837" x="1512888" y="2343150"/>
          <p14:tracePt t="40845" x="1512888" y="2252663"/>
          <p14:tracePt t="40853" x="1512888" y="2197100"/>
          <p14:tracePt t="40861" x="1512888" y="2097088"/>
          <p14:tracePt t="40869" x="1512888" y="2024063"/>
          <p14:tracePt t="40877" x="1512888" y="1951038"/>
          <p14:tracePt t="40887" x="1512888" y="1897063"/>
          <p14:tracePt t="40893" x="1512888" y="1851025"/>
          <p14:tracePt t="40901" x="1512888" y="1814513"/>
          <p14:tracePt t="40909" x="1512888" y="1797050"/>
          <p14:tracePt t="40917" x="1512888" y="1768475"/>
          <p14:tracePt t="40925" x="1512888" y="1751013"/>
          <p14:tracePt t="40934" x="1512888" y="1724025"/>
          <p14:tracePt t="40941" x="1531938" y="1697038"/>
          <p14:tracePt t="40965" x="1541463" y="1697038"/>
          <p14:tracePt t="40973" x="1541463" y="1677988"/>
          <p14:tracePt t="40997" x="1549400" y="1668463"/>
          <p14:tracePt t="41094" x="1568450" y="1651000"/>
          <p14:tracePt t="41102" x="1576388" y="1641475"/>
          <p14:tracePt t="41110" x="1595438" y="1624013"/>
          <p14:tracePt t="41126" x="1604963" y="1614488"/>
          <p14:tracePt t="41133" x="1622425" y="1604963"/>
          <p14:tracePt t="41150" x="1631950" y="1604963"/>
          <p14:tracePt t="41157" x="1658938" y="1595438"/>
          <p14:tracePt t="41165" x="1668463" y="1587500"/>
          <p14:tracePt t="41456" x="1704975" y="1587500"/>
          <p14:tracePt t="41463" x="1768475" y="1568450"/>
          <p14:tracePt t="41471" x="1804988" y="1568450"/>
          <p14:tracePt t="41478" x="1887538" y="1558925"/>
          <p14:tracePt t="41486" x="1997075" y="1550988"/>
          <p14:tracePt t="41494" x="2114550" y="1514475"/>
          <p14:tracePt t="41501" x="2224088" y="1514475"/>
          <p14:tracePt t="41511" x="2316163" y="1514475"/>
          <p14:tracePt t="41518" x="2352675" y="1514475"/>
          <p14:tracePt t="41527" x="2397125" y="1514475"/>
          <p14:tracePt t="41534" x="2416175" y="1514475"/>
          <p14:tracePt t="41606" x="2425700" y="1514475"/>
          <p14:tracePt t="41614" x="2443163" y="1514475"/>
          <p14:tracePt t="41630" x="2452688" y="1514475"/>
          <p14:tracePt t="41638" x="2452688" y="1522413"/>
          <p14:tracePt t="41645" x="2470150" y="1558925"/>
          <p14:tracePt t="41653" x="2489200" y="1587500"/>
          <p14:tracePt t="41661" x="2498725" y="1604963"/>
          <p14:tracePt t="41669" x="2506663" y="1624013"/>
          <p14:tracePt t="41677" x="2525713" y="1641475"/>
          <p14:tracePt t="41685" x="2525713" y="1651000"/>
          <p14:tracePt t="41693" x="2543175" y="1668463"/>
          <p14:tracePt t="41701" x="2543175" y="1687513"/>
          <p14:tracePt t="41709" x="2552700" y="1704975"/>
          <p14:tracePt t="41718" x="2579688" y="1724025"/>
          <p14:tracePt t="41727" x="2589213" y="1751013"/>
          <p14:tracePt t="41734" x="2589213" y="1760538"/>
          <p14:tracePt t="41743" x="2589213" y="1778000"/>
          <p14:tracePt t="41750" x="2589213" y="1787525"/>
          <p14:tracePt t="41758" x="2598738" y="1804988"/>
          <p14:tracePt t="41768" x="2625725" y="1841500"/>
          <p14:tracePt t="41776" x="2635250" y="1851025"/>
          <p14:tracePt t="41783" x="2635250" y="1860550"/>
          <p14:tracePt t="41790" x="2643188" y="1887538"/>
          <p14:tracePt t="41798" x="2652713" y="1914525"/>
          <p14:tracePt t="41806" x="2671763" y="1960563"/>
          <p14:tracePt t="41814" x="2679700" y="1979613"/>
          <p14:tracePt t="41822" x="2689225" y="1997075"/>
          <p14:tracePt t="41829" x="2725738" y="2052638"/>
          <p14:tracePt t="41838" x="2735263" y="2079625"/>
          <p14:tracePt t="41846" x="2744788" y="2125663"/>
          <p14:tracePt t="41854" x="2762250" y="2152650"/>
          <p14:tracePt t="41861" x="2789238" y="2189163"/>
          <p14:tracePt t="41870" x="2798763" y="2225675"/>
          <p14:tracePt t="41878" x="2808288" y="2262188"/>
          <p14:tracePt t="41886" x="2825750" y="2289175"/>
          <p14:tracePt t="41894" x="2835275" y="2335213"/>
          <p14:tracePt t="41903" x="2844800" y="2362200"/>
          <p14:tracePt t="41909" x="2862263" y="2416175"/>
          <p14:tracePt t="41918" x="2871788" y="2462213"/>
          <p14:tracePt t="41925" x="2898775" y="2525713"/>
          <p14:tracePt t="41933" x="2898775" y="2554288"/>
          <p14:tracePt t="41943" x="2908300" y="2608263"/>
          <p14:tracePt t="41950" x="2954338" y="2644775"/>
          <p14:tracePt t="41957" x="2962275" y="2698750"/>
          <p14:tracePt t="41965" x="2981325" y="2763838"/>
          <p14:tracePt t="41973" x="2998788" y="2808288"/>
          <p14:tracePt t="41983" x="3008313" y="2844800"/>
          <p14:tracePt t="41990" x="3027363" y="2927350"/>
          <p14:tracePt t="41998" x="3035300" y="2963863"/>
          <p14:tracePt t="42006" x="3063875" y="3027363"/>
          <p14:tracePt t="42014" x="3071813" y="3109913"/>
          <p14:tracePt t="42023" x="3100388" y="3163888"/>
          <p14:tracePt t="42030" x="3100388" y="3209925"/>
          <p14:tracePt t="42038" x="3117850" y="3265488"/>
          <p14:tracePt t="42056" x="3136900" y="3402013"/>
          <p14:tracePt t="42062" x="3144838" y="3475038"/>
          <p14:tracePt t="42070" x="3144838" y="3529013"/>
          <p14:tracePt t="42077" x="3154363" y="3592513"/>
          <p14:tracePt t="42085" x="3154363" y="3665538"/>
          <p14:tracePt t="42093" x="3154363" y="3721100"/>
          <p14:tracePt t="42101" x="3154363" y="3767138"/>
          <p14:tracePt t="42109" x="3154363" y="3794125"/>
          <p14:tracePt t="42117" x="3154363" y="3848100"/>
          <p14:tracePt t="42125" x="3154363" y="3867150"/>
          <p14:tracePt t="42133" x="3154363" y="3903663"/>
          <p14:tracePt t="42141" x="3154363" y="3940175"/>
          <p14:tracePt t="42150" x="3154363" y="3948113"/>
          <p14:tracePt t="42157" x="3154363" y="3994150"/>
          <p14:tracePt t="42165" x="3154363" y="4013200"/>
          <p14:tracePt t="42173" x="3154363" y="4040188"/>
          <p14:tracePt t="42181" x="3154363" y="4086225"/>
          <p14:tracePt t="42189" x="3154363" y="4113213"/>
          <p14:tracePt t="42197" x="3154363" y="4167188"/>
          <p14:tracePt t="42205" x="3154363" y="4203700"/>
          <p14:tracePt t="42213" x="3154363" y="4259263"/>
          <p14:tracePt t="42221" x="3154363" y="4313238"/>
          <p14:tracePt t="42230" x="3154363" y="4376738"/>
          <p14:tracePt t="42239" x="3154363" y="4432300"/>
          <p14:tracePt t="42246" x="3127375" y="4495800"/>
          <p14:tracePt t="42254" x="3117850" y="4551363"/>
          <p14:tracePt t="42263" x="3108325" y="4595813"/>
          <p14:tracePt t="42272" x="3090863" y="4651375"/>
          <p14:tracePt t="42278" x="3071813" y="4714875"/>
          <p14:tracePt t="42285" x="3063875" y="4732338"/>
          <p14:tracePt t="42294" x="3044825" y="4778375"/>
          <p14:tracePt t="42302" x="3044825" y="4787900"/>
          <p14:tracePt t="42310" x="3035300" y="4814888"/>
          <p14:tracePt t="42318" x="3035300" y="4824413"/>
          <p14:tracePt t="42335" x="3027363" y="4833938"/>
          <p14:tracePt t="42357" x="3017838" y="4851400"/>
          <p14:tracePt t="42365" x="3008313" y="4860925"/>
          <p14:tracePt t="42373" x="2998788" y="4887913"/>
          <p14:tracePt t="42381" x="2971800" y="4914900"/>
          <p14:tracePt t="42389" x="2944813" y="4951413"/>
          <p14:tracePt t="42397" x="2925763" y="4979988"/>
          <p14:tracePt t="42405" x="2908300" y="5024438"/>
          <p14:tracePt t="42413" x="2881313" y="5070475"/>
          <p14:tracePt t="42421" x="2862263" y="5116513"/>
          <p14:tracePt t="42429" x="2844800" y="5133975"/>
          <p14:tracePt t="42437" x="2808288" y="5160963"/>
          <p14:tracePt t="42445" x="2798763" y="5180013"/>
          <p14:tracePt t="42453" x="2789238" y="5216525"/>
          <p14:tracePt t="42462" x="2771775" y="5233988"/>
          <p14:tracePt t="42469" x="2762250" y="5243513"/>
          <p14:tracePt t="42485" x="2752725" y="5253038"/>
          <p14:tracePt t="42493" x="2744788" y="5253038"/>
          <p14:tracePt t="42517" x="2725738" y="5270500"/>
          <p14:tracePt t="42525" x="2725738" y="5280025"/>
          <p14:tracePt t="42541" x="2716213" y="5299075"/>
          <p14:tracePt t="42551" x="2679700" y="5316538"/>
          <p14:tracePt t="42558" x="2671763" y="5326063"/>
          <p14:tracePt t="42566" x="2652713" y="5343525"/>
          <p14:tracePt t="42573" x="2625725" y="5372100"/>
          <p14:tracePt t="42581" x="2598738" y="5408613"/>
          <p14:tracePt t="42589" x="2589213" y="5416550"/>
          <p14:tracePt t="42597" x="2562225" y="5445125"/>
          <p14:tracePt t="42605" x="2552700" y="5453063"/>
          <p14:tracePt t="42613" x="2543175" y="5462588"/>
          <p14:tracePt t="42621" x="2533650" y="5462588"/>
          <p14:tracePt t="42631" x="2516188" y="5481638"/>
          <p14:tracePt t="42703" x="2498725" y="5499100"/>
          <p14:tracePt t="42717" x="2489200" y="5508625"/>
          <p14:tracePt t="42749" x="2479675" y="5518150"/>
          <p14:tracePt t="42846" x="2470150" y="5526088"/>
          <p14:tracePt t="42862" x="2462213" y="5535613"/>
          <p14:tracePt t="42886" x="2452688" y="5545138"/>
          <p14:tracePt t="42895" x="2443163" y="5545138"/>
          <p14:tracePt t="42902" x="2425700" y="5545138"/>
          <p14:tracePt t="42910" x="2406650" y="5545138"/>
          <p14:tracePt t="42918" x="2397125" y="5554663"/>
          <p14:tracePt t="42941" x="2379663" y="5554663"/>
          <p14:tracePt t="42957" x="2370138" y="5572125"/>
          <p14:tracePt t="42981" x="2370138" y="5581650"/>
          <p14:tracePt t="42998" x="2360613" y="5581650"/>
          <p14:tracePt t="43007" x="2324100" y="5589588"/>
          <p14:tracePt t="43017" x="2279650" y="5626100"/>
          <p14:tracePt t="43023" x="2214563" y="5645150"/>
          <p14:tracePt t="43034" x="2151063" y="5654675"/>
          <p14:tracePt t="43055" x="1997075" y="5699125"/>
          <p14:tracePt t="43063" x="1960563" y="5708650"/>
          <p14:tracePt t="43069" x="1931988" y="5727700"/>
          <p14:tracePt t="43078" x="1924050" y="5727700"/>
          <p14:tracePt t="43085" x="1914525" y="5727700"/>
          <p14:tracePt t="43093" x="1895475" y="5727700"/>
          <p14:tracePt t="43335" x="1868488" y="5727700"/>
          <p14:tracePt t="43341" x="1851025" y="5718175"/>
          <p14:tracePt t="43350" x="1804988" y="5672138"/>
          <p14:tracePt t="43357" x="1758950" y="5635625"/>
          <p14:tracePt t="43366" x="1722438" y="5608638"/>
          <p14:tracePt t="43373" x="1677988" y="5572125"/>
          <p14:tracePt t="43381" x="1649413" y="5554663"/>
          <p14:tracePt t="43389" x="1604963" y="5526088"/>
          <p14:tracePt t="43397" x="1568450" y="5499100"/>
          <p14:tracePt t="43405" x="1531938" y="5472113"/>
          <p14:tracePt t="43413" x="1504950" y="5453063"/>
          <p14:tracePt t="43421" x="1476375" y="5435600"/>
          <p14:tracePt t="43429" x="1458913" y="5426075"/>
          <p14:tracePt t="43437" x="1439863" y="5408613"/>
          <p14:tracePt t="43447" x="1431925" y="5399088"/>
          <p14:tracePt t="43462" x="1403350" y="5380038"/>
          <p14:tracePt t="43469" x="1403350" y="5372100"/>
          <p14:tracePt t="43477" x="1395413" y="5353050"/>
          <p14:tracePt t="43485" x="1376363" y="5326063"/>
          <p14:tracePt t="43493" x="1366838" y="5316538"/>
          <p14:tracePt t="43501" x="1358900" y="5307013"/>
          <p14:tracePt t="43510" x="1349375" y="5299075"/>
          <p14:tracePt t="43520" x="1339850" y="5289550"/>
          <p14:tracePt t="43526" x="1322388" y="5262563"/>
          <p14:tracePt t="43542" x="1312863" y="5233988"/>
          <p14:tracePt t="43551" x="1293813" y="5189538"/>
          <p14:tracePt t="43558" x="1266825" y="5160963"/>
          <p14:tracePt t="43568" x="1258888" y="5133975"/>
          <p14:tracePt t="43574" x="1239838" y="5070475"/>
          <p14:tracePt t="43582" x="1212850" y="5016500"/>
          <p14:tracePt t="43590" x="1185863" y="4951413"/>
          <p14:tracePt t="43598" x="1185863" y="4924425"/>
          <p14:tracePt t="43606" x="1149350" y="4851400"/>
          <p14:tracePt t="43615" x="1139825" y="4768850"/>
          <p14:tracePt t="43624" x="1112838" y="4678363"/>
          <p14:tracePt t="43632" x="1084263" y="4578350"/>
          <p14:tracePt t="43637" x="1076325" y="4522788"/>
          <p14:tracePt t="43646" x="1047750" y="4422775"/>
          <p14:tracePt t="43655" x="1020763" y="4359275"/>
          <p14:tracePt t="43663" x="1011238" y="4303713"/>
          <p14:tracePt t="43672" x="984250" y="4222750"/>
          <p14:tracePt t="43679" x="984250" y="4186238"/>
          <p14:tracePt t="43688" x="957263" y="4140200"/>
          <p14:tracePt t="43694" x="957263" y="4094163"/>
          <p14:tracePt t="43702" x="947738" y="4057650"/>
          <p14:tracePt t="43709" x="947738" y="4013200"/>
          <p14:tracePt t="43717" x="947738" y="3976688"/>
          <p14:tracePt t="43727" x="939800" y="3921125"/>
          <p14:tracePt t="43737" x="939800" y="3875088"/>
          <p14:tracePt t="43746" x="930275" y="3821113"/>
          <p14:tracePt t="43751" x="903288" y="3775075"/>
          <p14:tracePt t="43757" x="903288" y="3721100"/>
          <p14:tracePt t="43767" x="903288" y="3694113"/>
          <p14:tracePt t="43774" x="903288" y="3638550"/>
          <p14:tracePt t="43782" x="903288" y="3592513"/>
          <p14:tracePt t="43790" x="903288" y="3538538"/>
          <p14:tracePt t="43798" x="903288" y="3502025"/>
          <p14:tracePt t="43806" x="903288" y="3482975"/>
          <p14:tracePt t="43814" x="903288" y="3438525"/>
          <p14:tracePt t="43822" x="903288" y="3411538"/>
          <p14:tracePt t="43830" x="903288" y="3392488"/>
          <p14:tracePt t="43839" x="903288" y="3365500"/>
          <p14:tracePt t="43845" x="903288" y="3355975"/>
          <p14:tracePt t="43853" x="903288" y="3338513"/>
          <p14:tracePt t="43861" x="903288" y="3309938"/>
          <p14:tracePt t="43869" x="903288" y="3292475"/>
          <p14:tracePt t="43877" x="903288" y="3265488"/>
          <p14:tracePt t="43885" x="911225" y="3246438"/>
          <p14:tracePt t="43893" x="920750" y="3209925"/>
          <p14:tracePt t="43901" x="920750" y="3173413"/>
          <p14:tracePt t="43909" x="947738" y="3146425"/>
          <p14:tracePt t="43918" x="957263" y="3109913"/>
          <p14:tracePt t="43925" x="966788" y="3082925"/>
          <p14:tracePt t="43933" x="1003300" y="3036888"/>
          <p14:tracePt t="43941" x="1003300" y="3017838"/>
          <p14:tracePt t="43950" x="1011238" y="3000375"/>
          <p14:tracePt t="43957" x="1020763" y="2954338"/>
          <p14:tracePt t="43966" x="1030288" y="2954338"/>
          <p14:tracePt t="43973" x="1047750" y="2927350"/>
          <p14:tracePt t="43982" x="1057275" y="2909888"/>
          <p14:tracePt t="43989" x="1057275" y="2900363"/>
          <p14:tracePt t="43997" x="1066800" y="2863850"/>
          <p14:tracePt t="44005" x="1066800" y="2854325"/>
          <p14:tracePt t="44014" x="1093788" y="2817813"/>
          <p14:tracePt t="44022" x="1103313" y="2800350"/>
          <p14:tracePt t="44034" x="1112838" y="2763838"/>
          <p14:tracePt t="44039" x="1139825" y="2717800"/>
          <p14:tracePt t="44046" x="1166813" y="2671763"/>
          <p14:tracePt t="44057" x="1185863" y="2635250"/>
          <p14:tracePt t="44062" x="1222375" y="2581275"/>
          <p14:tracePt t="44071" x="1266825" y="2489200"/>
          <p14:tracePt t="44077" x="1285875" y="2452688"/>
          <p14:tracePt t="44085" x="1330325" y="2379663"/>
          <p14:tracePt t="44093" x="1358900" y="2335213"/>
          <p14:tracePt t="44101" x="1395413" y="2270125"/>
          <p14:tracePt t="44109" x="1403350" y="2233613"/>
          <p14:tracePt t="44117" x="1449388" y="2160588"/>
          <p14:tracePt t="44125" x="1468438" y="2125663"/>
          <p14:tracePt t="44133" x="1468438" y="2116138"/>
          <p14:tracePt t="44141" x="1476375" y="2079625"/>
          <p14:tracePt t="44150" x="1495425" y="2060575"/>
          <p14:tracePt t="44157" x="1512888" y="2024063"/>
          <p14:tracePt t="44166" x="1512888" y="2016125"/>
          <p14:tracePt t="44173" x="1522413" y="1997075"/>
          <p14:tracePt t="44198" x="1531938" y="1987550"/>
          <p14:tracePt t="44263" x="1541463" y="1979613"/>
          <p14:tracePt t="44270" x="1549400" y="1970088"/>
          <p14:tracePt t="44277" x="1558925" y="1951038"/>
          <p14:tracePt t="44286" x="1568450" y="1933575"/>
          <p14:tracePt t="44301" x="1585913" y="1914525"/>
          <p14:tracePt t="44309" x="1595438" y="1906588"/>
          <p14:tracePt t="44317" x="1604963" y="1887538"/>
          <p14:tracePt t="44325" x="1612900" y="1878013"/>
          <p14:tracePt t="44333" x="1612900" y="1870075"/>
          <p14:tracePt t="44341" x="1631950" y="1841500"/>
          <p14:tracePt t="44357" x="1641475" y="1841500"/>
          <p14:tracePt t="44373" x="1641475" y="1833563"/>
          <p14:tracePt t="44389" x="1649413" y="1824038"/>
          <p14:tracePt t="44397" x="1658938" y="1814513"/>
          <p14:tracePt t="44405" x="1668463" y="1804988"/>
          <p14:tracePt t="44421" x="1677988" y="1797050"/>
          <p14:tracePt t="44429" x="1685925" y="1787525"/>
          <p14:tracePt t="44437" x="1714500" y="1768475"/>
          <p14:tracePt t="44462" x="1722438" y="1768475"/>
          <p14:tracePt t="44486" x="1731963" y="1760538"/>
          <p14:tracePt t="44502" x="1741488" y="1760538"/>
          <p14:tracePt t="44560" x="1758950" y="1760538"/>
          <p14:tracePt t="44566" x="1795463" y="1760538"/>
          <p14:tracePt t="44575" x="1868488" y="1760538"/>
          <p14:tracePt t="44582" x="1941513" y="1760538"/>
          <p14:tracePt t="44590" x="2033588" y="1760538"/>
          <p14:tracePt t="44598" x="2124075" y="1760538"/>
          <p14:tracePt t="44606" x="2233613" y="1760538"/>
          <p14:tracePt t="44614" x="2316163" y="1760538"/>
          <p14:tracePt t="44623" x="2389188" y="1760538"/>
          <p14:tracePt t="44630" x="2479675" y="1760538"/>
          <p14:tracePt t="44639" x="2516188" y="1760538"/>
          <p14:tracePt t="44645" x="2570163" y="1760538"/>
          <p14:tracePt t="44656" x="2616200" y="1751013"/>
          <p14:tracePt t="44661" x="2643188" y="1751013"/>
          <p14:tracePt t="44767" x="2652713" y="1751013"/>
          <p14:tracePt t="44775" x="2662238" y="1751013"/>
          <p14:tracePt t="44783" x="2671763" y="1751013"/>
          <p14:tracePt t="44791" x="2689225" y="1751013"/>
          <p14:tracePt t="44799" x="2698750" y="1751013"/>
          <p14:tracePt t="44807" x="2716213" y="1760538"/>
          <p14:tracePt t="44814" x="2735263" y="1797050"/>
          <p14:tracePt t="44822" x="2752725" y="1824038"/>
          <p14:tracePt t="44830" x="2752725" y="1833563"/>
          <p14:tracePt t="44837" x="2762250" y="1860550"/>
          <p14:tracePt t="44847" x="2771775" y="1878013"/>
          <p14:tracePt t="44857" x="2771775" y="1897063"/>
          <p14:tracePt t="44862" x="2789238" y="1914525"/>
          <p14:tracePt t="44870" x="2789238" y="1924050"/>
          <p14:tracePt t="44878" x="2798763" y="1943100"/>
          <p14:tracePt t="44887" x="2798763" y="1951038"/>
          <p14:tracePt t="44894" x="2798763" y="1960563"/>
          <p14:tracePt t="44902" x="2798763" y="1997075"/>
          <p14:tracePt t="44910" x="2798763" y="2006600"/>
          <p14:tracePt t="44917" x="2808288" y="2052638"/>
          <p14:tracePt t="44926" x="2817813" y="2079625"/>
          <p14:tracePt t="44933" x="2817813" y="2133600"/>
          <p14:tracePt t="44942" x="2817813" y="2170113"/>
          <p14:tracePt t="44951" x="2844800" y="2233613"/>
          <p14:tracePt t="44957" x="2852738" y="2279650"/>
          <p14:tracePt t="44966" x="2852738" y="2335213"/>
          <p14:tracePt t="44973" x="2862263" y="2398713"/>
          <p14:tracePt t="44981" x="2862263" y="2425700"/>
          <p14:tracePt t="44989" x="2871788" y="2471738"/>
          <p14:tracePt t="44997" x="2871788" y="2481263"/>
          <p14:tracePt t="45005" x="2871788" y="2517775"/>
          <p14:tracePt t="45013" x="2871788" y="2525713"/>
          <p14:tracePt t="45021" x="2889250" y="2544763"/>
          <p14:tracePt t="45030" x="2889250" y="2554288"/>
          <p14:tracePt t="45037" x="2889250" y="2562225"/>
          <p14:tracePt t="45045" x="2889250" y="2571750"/>
          <p14:tracePt t="45053" x="2889250" y="2581275"/>
          <p14:tracePt t="45061" x="2889250" y="2608263"/>
          <p14:tracePt t="45070" x="2889250" y="2625725"/>
          <p14:tracePt t="45077" x="2889250" y="2662238"/>
          <p14:tracePt t="45085" x="2889250" y="2717800"/>
          <p14:tracePt t="45093" x="2908300" y="2800350"/>
          <p14:tracePt t="45102" x="2908300" y="2890838"/>
          <p14:tracePt t="45109" x="2908300" y="2946400"/>
          <p14:tracePt t="45117" x="2908300" y="3017838"/>
          <p14:tracePt t="45135" x="2908300" y="3163888"/>
          <p14:tracePt t="45141" x="2908300" y="3255963"/>
          <p14:tracePt t="45150" x="2908300" y="3346450"/>
          <p14:tracePt t="45157" x="2908300" y="3429000"/>
          <p14:tracePt t="45166" x="2908300" y="3482975"/>
          <p14:tracePt t="45173" x="2908300" y="3575050"/>
          <p14:tracePt t="45181" x="2908300" y="3629025"/>
          <p14:tracePt t="45189" x="2908300" y="3675063"/>
          <p14:tracePt t="45197" x="2908300" y="3702050"/>
          <p14:tracePt t="45205" x="2908300" y="3730625"/>
          <p14:tracePt t="45213" x="2908300" y="3748088"/>
          <p14:tracePt t="45221" x="2908300" y="3757613"/>
          <p14:tracePt t="45229" x="2908300" y="3775075"/>
          <p14:tracePt t="45286" x="2908300" y="3784600"/>
          <p14:tracePt t="45303" x="2908300" y="3794125"/>
          <p14:tracePt t="45309" x="2908300" y="3811588"/>
          <p14:tracePt t="45317" x="2908300" y="3830638"/>
          <p14:tracePt t="45333" x="2908300" y="3840163"/>
          <p14:tracePt t="45341" x="2898775" y="3867150"/>
          <p14:tracePt t="45352" x="2898775" y="3875088"/>
          <p14:tracePt t="45358" x="2898775" y="3894138"/>
          <p14:tracePt t="45368" x="2881313" y="3930650"/>
          <p14:tracePt t="45374" x="2871788" y="3948113"/>
          <p14:tracePt t="45384" x="2862263" y="3976688"/>
          <p14:tracePt t="45390" x="2852738" y="3994150"/>
          <p14:tracePt t="45398" x="2844800" y="4021138"/>
          <p14:tracePt t="45406" x="2844800" y="4057650"/>
          <p14:tracePt t="45414" x="2844800" y="4076700"/>
          <p14:tracePt t="45421" x="2844800" y="4113213"/>
          <p14:tracePt t="45429" x="2844800" y="4159250"/>
          <p14:tracePt t="45437" x="2844800" y="4195763"/>
          <p14:tracePt t="45445" x="2835275" y="4222750"/>
          <p14:tracePt t="45454" x="2835275" y="4268788"/>
          <p14:tracePt t="45461" x="2825750" y="4303713"/>
          <p14:tracePt t="45469" x="2798763" y="4386263"/>
          <p14:tracePt t="45477" x="2798763" y="4413250"/>
          <p14:tracePt t="45485" x="2798763" y="4441825"/>
          <p14:tracePt t="45493" x="2789238" y="4505325"/>
          <p14:tracePt t="45501" x="2781300" y="4541838"/>
          <p14:tracePt t="45509" x="2781300" y="4568825"/>
          <p14:tracePt t="45517" x="2781300" y="4587875"/>
          <p14:tracePt t="45526" x="2781300" y="4624388"/>
          <p14:tracePt t="45536" x="2771775" y="4641850"/>
          <p14:tracePt t="45552" x="2771775" y="4651375"/>
          <p14:tracePt t="45558" x="2771775" y="4660900"/>
          <p14:tracePt t="45597" x="2762250" y="4668838"/>
          <p14:tracePt t="45613" x="2752725" y="4678363"/>
          <p14:tracePt t="45621" x="2744788" y="4697413"/>
          <p14:tracePt t="45629" x="2744788" y="4705350"/>
          <p14:tracePt t="45637" x="2735263" y="4724400"/>
          <p14:tracePt t="45653" x="2725738" y="4751388"/>
          <p14:tracePt t="45661" x="2708275" y="4778375"/>
          <p14:tracePt t="45669" x="2708275" y="4787900"/>
          <p14:tracePt t="45677" x="2698750" y="4814888"/>
          <p14:tracePt t="45693" x="2689225" y="4841875"/>
          <p14:tracePt t="45701" x="2689225" y="4860925"/>
          <p14:tracePt t="45710" x="2689225" y="4870450"/>
          <p14:tracePt t="45718" x="2689225" y="4887913"/>
          <p14:tracePt t="45727" x="2679700" y="4914900"/>
          <p14:tracePt t="45734" x="2679700" y="4924425"/>
          <p14:tracePt t="45743" x="2679700" y="4933950"/>
          <p14:tracePt t="45750" x="2671763" y="4951413"/>
          <p14:tracePt t="45766" x="2662238" y="4960938"/>
          <p14:tracePt t="45773" x="2662238" y="4970463"/>
          <p14:tracePt t="45789" x="2662238" y="4979988"/>
          <p14:tracePt t="45797" x="2652713" y="4987925"/>
          <p14:tracePt t="45829" x="2652713" y="5006975"/>
          <p14:tracePt t="45837" x="2643188" y="5016500"/>
          <p14:tracePt t="45861" x="2643188" y="5024438"/>
          <p14:tracePt t="45870" x="2635250" y="5043488"/>
          <p14:tracePt t="45877" x="2635250" y="5053013"/>
          <p14:tracePt t="45887" x="2635250" y="5060950"/>
          <p14:tracePt t="45895" x="2616200" y="5070475"/>
          <p14:tracePt t="45903" x="2616200" y="5089525"/>
          <p14:tracePt t="45911" x="2606675" y="5106988"/>
          <p14:tracePt t="45918" x="2598738" y="5126038"/>
          <p14:tracePt t="45928" x="2598738" y="5143500"/>
          <p14:tracePt t="45935" x="2589213" y="5160963"/>
          <p14:tracePt t="45944" x="2570163" y="5197475"/>
          <p14:tracePt t="45949" x="2562225" y="5216525"/>
          <p14:tracePt t="45957" x="2543175" y="5243513"/>
          <p14:tracePt t="45966" x="2533650" y="5262563"/>
          <p14:tracePt t="45974" x="2516188" y="5280025"/>
          <p14:tracePt t="45984" x="2506663" y="5299075"/>
          <p14:tracePt t="45991" x="2498725" y="5307013"/>
          <p14:tracePt t="45999" x="2479675" y="5335588"/>
          <p14:tracePt t="46006" x="2470150" y="5343525"/>
          <p14:tracePt t="46015" x="2452688" y="5362575"/>
          <p14:tracePt t="46023" x="2443163" y="5380038"/>
          <p14:tracePt t="46031" x="2433638" y="5389563"/>
          <p14:tracePt t="46038" x="2425700" y="5399088"/>
          <p14:tracePt t="46057" x="2416175" y="5416550"/>
          <p14:tracePt t="46102" x="2406650" y="5426075"/>
          <p14:tracePt t="46126" x="2397125" y="5435600"/>
          <p14:tracePt t="46143" x="2389188" y="5445125"/>
          <p14:tracePt t="46157" x="2379663" y="5453063"/>
          <p14:tracePt t="46165" x="2370138" y="5472113"/>
          <p14:tracePt t="46173" x="2352675" y="5481638"/>
          <p14:tracePt t="46189" x="2333625" y="5508625"/>
          <p14:tracePt t="46197" x="2324100" y="5518150"/>
          <p14:tracePt t="46213" x="2306638" y="5535613"/>
          <p14:tracePt t="46229" x="2287588" y="5554663"/>
          <p14:tracePt t="46239" x="2279650" y="5562600"/>
          <p14:tracePt t="46253" x="2270125" y="5572125"/>
          <p14:tracePt t="46261" x="2270125" y="5581650"/>
          <p14:tracePt t="46277" x="2260600" y="5581650"/>
          <p14:tracePt t="46285" x="2243138" y="5599113"/>
          <p14:tracePt t="46293" x="2233613" y="5599113"/>
          <p14:tracePt t="46302" x="2224088" y="5599113"/>
          <p14:tracePt t="46317" x="2214563" y="5599113"/>
          <p14:tracePt t="46333" x="2206625" y="5608638"/>
          <p14:tracePt t="46350" x="2187575" y="5608638"/>
          <p14:tracePt t="46357" x="2170113" y="5618163"/>
          <p14:tracePt t="46373" x="2143125" y="5618163"/>
          <p14:tracePt t="46382" x="2124075" y="5618163"/>
          <p14:tracePt t="46390" x="2078038" y="5645150"/>
          <p14:tracePt t="46410" x="2070100" y="5645150"/>
          <p14:tracePt t="46413" x="2051050" y="5645150"/>
          <p14:tracePt t="46518" x="2033588" y="5645150"/>
          <p14:tracePt t="46526" x="2014538" y="5645150"/>
          <p14:tracePt t="46535" x="1978025" y="5626100"/>
          <p14:tracePt t="46542" x="1941513" y="5618163"/>
          <p14:tracePt t="46554" x="1905000" y="5599113"/>
          <p14:tracePt t="46558" x="1868488" y="5581650"/>
          <p14:tracePt t="46570" x="1795463" y="5545138"/>
          <p14:tracePt t="46574" x="1768475" y="5518150"/>
          <p14:tracePt t="46582" x="1722438" y="5472113"/>
          <p14:tracePt t="46589" x="1677988" y="5435600"/>
          <p14:tracePt t="46598" x="1641475" y="5416550"/>
          <p14:tracePt t="46606" x="1595438" y="5380038"/>
          <p14:tracePt t="46613" x="1549400" y="5353050"/>
          <p14:tracePt t="46622" x="1522413" y="5326063"/>
          <p14:tracePt t="46630" x="1485900" y="5299075"/>
          <p14:tracePt t="46637" x="1476375" y="5289550"/>
          <p14:tracePt t="46646" x="1449388" y="5262563"/>
          <p14:tracePt t="46653" x="1431925" y="5253038"/>
          <p14:tracePt t="46661" x="1403350" y="5226050"/>
          <p14:tracePt t="46669" x="1395413" y="5216525"/>
          <p14:tracePt t="46677" x="1385888" y="5207000"/>
          <p14:tracePt t="46686" x="1358900" y="5189538"/>
          <p14:tracePt t="46693" x="1349375" y="5170488"/>
          <p14:tracePt t="46701" x="1330325" y="5133975"/>
          <p14:tracePt t="46709" x="1303338" y="5106988"/>
          <p14:tracePt t="46717" x="1276350" y="5080000"/>
          <p14:tracePt t="46725" x="1249363" y="5033963"/>
          <p14:tracePt t="46734" x="1222375" y="4970463"/>
          <p14:tracePt t="46741" x="1185863" y="4906963"/>
          <p14:tracePt t="46751" x="1176338" y="4878388"/>
          <p14:tracePt t="46758" x="1157288" y="4833938"/>
          <p14:tracePt t="46768" x="1120775" y="4751388"/>
          <p14:tracePt t="46775" x="1112838" y="4697413"/>
          <p14:tracePt t="46784" x="1066800" y="4632325"/>
          <p14:tracePt t="46790" x="1057275" y="4532313"/>
          <p14:tracePt t="46798" x="1047750" y="4478338"/>
          <p14:tracePt t="46806" x="1003300" y="4413250"/>
          <p14:tracePt t="46814" x="993775" y="4332288"/>
          <p14:tracePt t="46822" x="984250" y="4303713"/>
          <p14:tracePt t="46831" x="984250" y="4276725"/>
          <p14:tracePt t="46838" x="974725" y="4222750"/>
          <p14:tracePt t="46846" x="947738" y="4159250"/>
          <p14:tracePt t="46854" x="939800" y="4113213"/>
          <p14:tracePt t="46863" x="930275" y="4076700"/>
          <p14:tracePt t="46871" x="930275" y="4013200"/>
          <p14:tracePt t="46879" x="920750" y="3976688"/>
          <p14:tracePt t="46888" x="920750" y="3921125"/>
          <p14:tracePt t="46895" x="893763" y="3884613"/>
          <p14:tracePt t="46905" x="893763" y="3830638"/>
          <p14:tracePt t="46910" x="884238" y="3775075"/>
          <p14:tracePt t="46917" x="874713" y="3730625"/>
          <p14:tracePt t="46925" x="874713" y="3675063"/>
          <p14:tracePt t="46934" x="874713" y="3621088"/>
          <p14:tracePt t="46941" x="874713" y="3592513"/>
          <p14:tracePt t="46949" x="874713" y="3548063"/>
          <p14:tracePt t="46957" x="874713" y="3492500"/>
          <p14:tracePt t="46966" x="874713" y="3455988"/>
          <p14:tracePt t="46973" x="874713" y="3382963"/>
          <p14:tracePt t="46981" x="874713" y="3328988"/>
          <p14:tracePt t="46989" x="874713" y="3273425"/>
          <p14:tracePt t="46997" x="874713" y="3182938"/>
          <p14:tracePt t="47006" x="874713" y="3119438"/>
          <p14:tracePt t="47015" x="874713" y="3046413"/>
          <p14:tracePt t="47023" x="874713" y="2973388"/>
          <p14:tracePt t="47034" x="874713" y="2900363"/>
          <p14:tracePt t="47053" x="874713" y="2698750"/>
          <p14:tracePt t="47063" x="874713" y="2635250"/>
          <p14:tracePt t="47069" x="874713" y="2598738"/>
          <p14:tracePt t="47078" x="884238" y="2535238"/>
          <p14:tracePt t="47085" x="911225" y="2498725"/>
          <p14:tracePt t="47093" x="920750" y="2416175"/>
          <p14:tracePt t="47101" x="947738" y="2371725"/>
          <p14:tracePt t="47109" x="974725" y="2298700"/>
          <p14:tracePt t="47118" x="993775" y="2233613"/>
          <p14:tracePt t="47126" x="1020763" y="2189163"/>
          <p14:tracePt t="47135" x="1076325" y="2106613"/>
          <p14:tracePt t="47142" x="1076325" y="2079625"/>
          <p14:tracePt t="47151" x="1139825" y="1997075"/>
          <p14:tracePt t="47158" x="1176338" y="1951038"/>
          <p14:tracePt t="47168" x="1222375" y="1906588"/>
          <p14:tracePt t="47175" x="1249363" y="1870075"/>
          <p14:tracePt t="47182" x="1285875" y="1841500"/>
          <p14:tracePt t="47189" x="1303338" y="1804988"/>
          <p14:tracePt t="47198" x="1322388" y="1787525"/>
          <p14:tracePt t="47205" x="1349375" y="1741488"/>
          <p14:tracePt t="47213" x="1366838" y="1724025"/>
          <p14:tracePt t="47221" x="1385888" y="1697038"/>
          <p14:tracePt t="47229" x="1395413" y="1677988"/>
          <p14:tracePt t="47237" x="1403350" y="1668463"/>
          <p14:tracePt t="47245" x="1422400" y="1651000"/>
          <p14:tracePt t="47253" x="1431925" y="1641475"/>
          <p14:tracePt t="47261" x="1439863" y="1631950"/>
          <p14:tracePt t="47391" x="1458913" y="1631950"/>
          <p14:tracePt t="47399" x="1476375" y="1631950"/>
          <p14:tracePt t="47407" x="1485900" y="1631950"/>
          <p14:tracePt t="47414" x="1495425" y="1631950"/>
          <p14:tracePt t="47421" x="1512888" y="1641475"/>
          <p14:tracePt t="47430" x="1512888" y="1651000"/>
          <p14:tracePt t="47437" x="1531938" y="1677988"/>
          <p14:tracePt t="47447" x="1531938" y="1697038"/>
          <p14:tracePt t="47453" x="1531938" y="1724025"/>
          <p14:tracePt t="47461" x="1531938" y="1760538"/>
          <p14:tracePt t="47469" x="1531938" y="1787525"/>
          <p14:tracePt t="47477" x="1531938" y="1804988"/>
          <p14:tracePt t="47485" x="1512888" y="1841500"/>
          <p14:tracePt t="47493" x="1495425" y="1887538"/>
          <p14:tracePt t="47501" x="1449388" y="1924050"/>
          <p14:tracePt t="47509" x="1412875" y="1979613"/>
          <p14:tracePt t="47518" x="1385888" y="2016125"/>
          <p14:tracePt t="47526" x="1366838" y="2043113"/>
          <p14:tracePt t="47533" x="1349375" y="2060575"/>
          <p14:tracePt t="47543" x="1330325" y="2079625"/>
          <p14:tracePt t="47552" x="1312863" y="2106613"/>
          <p14:tracePt t="47559" x="1303338" y="2116138"/>
          <p14:tracePt t="47574" x="1293813" y="2125663"/>
          <p14:tracePt t="47583" x="1293813" y="2143125"/>
          <p14:tracePt t="47590" x="1293813" y="2152650"/>
          <p14:tracePt t="47598" x="1285875" y="2152650"/>
          <p14:tracePt t="47606" x="1276350" y="2160588"/>
          <p14:tracePt t="51006" x="1312863" y="2206625"/>
          <p14:tracePt t="51015" x="1458913" y="2216150"/>
          <p14:tracePt t="51022" x="1685925" y="2233613"/>
          <p14:tracePt t="51029" x="2070100" y="2279650"/>
          <p14:tracePt t="51037" x="2552700" y="2279650"/>
          <p14:tracePt t="51050" x="2998788" y="2279650"/>
          <p14:tracePt t="51053" x="3482975" y="2279650"/>
          <p14:tracePt t="51061" x="4048125" y="2233613"/>
          <p14:tracePt t="51069" x="4521200" y="2170113"/>
          <p14:tracePt t="51077" x="4949825" y="2097088"/>
          <p14:tracePt t="51085" x="5414963" y="2033588"/>
          <p14:tracePt t="51093" x="5761038" y="2006600"/>
          <p14:tracePt t="51101" x="5999163" y="1997075"/>
          <p14:tracePt t="51109" x="6189663" y="1997075"/>
          <p14:tracePt t="51118" x="6372225" y="1997075"/>
          <p14:tracePt t="51125" x="6537325" y="1997075"/>
          <p14:tracePt t="51133" x="6681788" y="1997075"/>
          <p14:tracePt t="51141" x="6846888" y="1997075"/>
          <p14:tracePt t="51149" x="7029450" y="2043113"/>
          <p14:tracePt t="51157" x="7219950" y="2106613"/>
          <p14:tracePt t="51166" x="7366000" y="2133600"/>
          <p14:tracePt t="51173" x="7567613" y="2216150"/>
          <p14:tracePt t="51182" x="7831138" y="2316163"/>
          <p14:tracePt t="51189" x="8096250" y="2389188"/>
          <p14:tracePt t="51197" x="8532813" y="2508250"/>
          <p14:tracePt t="51205" x="9017000" y="262572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ja-JP" altLang="en-US" sz="3200" dirty="0"/>
              <a:t>最大値を選ぶプログラム例　</a:t>
            </a:r>
            <a:r>
              <a:rPr lang="en-US" altLang="ja-JP" sz="3200" dirty="0"/>
              <a:t>max.asm</a:t>
            </a:r>
            <a:endParaRPr lang="ja-JP" altLang="en-US" sz="3200" dirty="0"/>
          </a:p>
        </p:txBody>
      </p:sp>
      <p:sp>
        <p:nvSpPr>
          <p:cNvPr id="133123" name="Rectangle 3"/>
          <p:cNvSpPr>
            <a:spLocks noGrp="1" noChangeArrowheads="1"/>
          </p:cNvSpPr>
          <p:nvPr>
            <p:ph type="body" idx="1"/>
          </p:nvPr>
        </p:nvSpPr>
        <p:spPr>
          <a:xfrm>
            <a:off x="453388" y="1268760"/>
            <a:ext cx="8229600" cy="4530725"/>
          </a:xfrm>
        </p:spPr>
        <p:txBody>
          <a:bodyPr/>
          <a:lstStyle/>
          <a:p>
            <a:pPr>
              <a:lnSpc>
                <a:spcPct val="90000"/>
              </a:lnSpc>
              <a:buFontTx/>
              <a:buNone/>
            </a:pPr>
            <a:r>
              <a:rPr lang="en-US" altLang="ja-JP" sz="2400" dirty="0"/>
              <a:t>		add x1,x0,x0  //	</a:t>
            </a:r>
            <a:r>
              <a:rPr lang="ja-JP" altLang="en-US" sz="2400" dirty="0"/>
              <a:t>ポインタは</a:t>
            </a:r>
            <a:r>
              <a:rPr lang="en-US" altLang="ja-JP" sz="2400" dirty="0"/>
              <a:t>x1</a:t>
            </a:r>
          </a:p>
          <a:p>
            <a:pPr>
              <a:lnSpc>
                <a:spcPct val="90000"/>
              </a:lnSpc>
              <a:buFontTx/>
              <a:buNone/>
            </a:pPr>
            <a:r>
              <a:rPr lang="en-US" altLang="ja-JP" sz="2400" dirty="0"/>
              <a:t>		add x3,x0,x0  //	x3</a:t>
            </a:r>
            <a:r>
              <a:rPr lang="ja-JP" altLang="en-US" sz="2400" dirty="0"/>
              <a:t>は暫定チャンピオン</a:t>
            </a:r>
          </a:p>
          <a:p>
            <a:pPr>
              <a:lnSpc>
                <a:spcPct val="90000"/>
              </a:lnSpc>
              <a:buFontTx/>
              <a:buNone/>
            </a:pPr>
            <a:r>
              <a:rPr lang="ja-JP" altLang="en-US" sz="2400" dirty="0"/>
              <a:t>		</a:t>
            </a:r>
            <a:r>
              <a:rPr lang="en-US" altLang="ja-JP" sz="2400" dirty="0" err="1"/>
              <a:t>addi</a:t>
            </a:r>
            <a:r>
              <a:rPr lang="en-US" altLang="ja-JP" sz="2400" dirty="0"/>
              <a:t> x2,x0,8	//     </a:t>
            </a:r>
            <a:r>
              <a:rPr lang="ja-JP" altLang="en-US" sz="2400" dirty="0"/>
              <a:t>調べる数は</a:t>
            </a:r>
            <a:r>
              <a:rPr lang="en-US" altLang="ja-JP" sz="2400" dirty="0"/>
              <a:t>8</a:t>
            </a:r>
            <a:r>
              <a:rPr lang="ja-JP" altLang="en-US" sz="2400" dirty="0"/>
              <a:t>つ</a:t>
            </a:r>
          </a:p>
          <a:p>
            <a:pPr>
              <a:lnSpc>
                <a:spcPct val="90000"/>
              </a:lnSpc>
              <a:buFontTx/>
              <a:buNone/>
            </a:pPr>
            <a:r>
              <a:rPr lang="en-US" altLang="ja-JP" sz="2400" dirty="0"/>
              <a:t>loop:	</a:t>
            </a:r>
            <a:r>
              <a:rPr lang="en-US" altLang="ja-JP" sz="2400" dirty="0" err="1"/>
              <a:t>lw</a:t>
            </a:r>
            <a:r>
              <a:rPr lang="en-US" altLang="ja-JP" sz="2400" dirty="0"/>
              <a:t> x4,x1,</a:t>
            </a:r>
            <a:r>
              <a:rPr lang="ja-JP" altLang="en-US" sz="2400" dirty="0"/>
              <a:t>０</a:t>
            </a:r>
            <a:r>
              <a:rPr lang="en-US" altLang="ja-JP" sz="2400" dirty="0"/>
              <a:t>    //	x4</a:t>
            </a:r>
            <a:r>
              <a:rPr lang="ja-JP" altLang="en-US" sz="2400" dirty="0"/>
              <a:t>は挑戦者</a:t>
            </a:r>
          </a:p>
          <a:p>
            <a:pPr>
              <a:lnSpc>
                <a:spcPct val="90000"/>
              </a:lnSpc>
              <a:buFontTx/>
              <a:buNone/>
            </a:pPr>
            <a:r>
              <a:rPr lang="ja-JP" altLang="en-US" sz="2400" dirty="0"/>
              <a:t>		</a:t>
            </a:r>
            <a:r>
              <a:rPr lang="en-US" altLang="ja-JP" sz="2400" dirty="0" err="1"/>
              <a:t>blt</a:t>
            </a:r>
            <a:r>
              <a:rPr lang="en-US" altLang="ja-JP" sz="2400" dirty="0"/>
              <a:t> x4,x</a:t>
            </a:r>
            <a:r>
              <a:rPr lang="ja-JP" altLang="en-US" sz="2400" dirty="0"/>
              <a:t>３</a:t>
            </a:r>
            <a:r>
              <a:rPr lang="en-US" altLang="ja-JP" sz="2400" dirty="0"/>
              <a:t>,skip  //       </a:t>
            </a:r>
            <a:r>
              <a:rPr lang="ja-JP" altLang="en-US" sz="2400" dirty="0"/>
              <a:t>チャンピオンが勝てばスキップ</a:t>
            </a:r>
            <a:r>
              <a:rPr lang="en-US" altLang="ja-JP" sz="2400" dirty="0"/>
              <a:t>  </a:t>
            </a:r>
            <a:endParaRPr lang="ja-JP" altLang="en-US" sz="2400" dirty="0"/>
          </a:p>
          <a:p>
            <a:pPr>
              <a:lnSpc>
                <a:spcPct val="90000"/>
              </a:lnSpc>
              <a:buFontTx/>
              <a:buNone/>
            </a:pPr>
            <a:r>
              <a:rPr lang="ja-JP" altLang="en-US" sz="2400" dirty="0"/>
              <a:t>		</a:t>
            </a:r>
            <a:r>
              <a:rPr lang="en-US" altLang="ja-JP" sz="2400" dirty="0"/>
              <a:t>add x3,x0,x4    //	</a:t>
            </a:r>
            <a:r>
              <a:rPr lang="ja-JP" altLang="en-US" sz="2400" dirty="0"/>
              <a:t>挑戦者をチャンピオンに</a:t>
            </a:r>
          </a:p>
          <a:p>
            <a:pPr>
              <a:lnSpc>
                <a:spcPct val="90000"/>
              </a:lnSpc>
              <a:buFontTx/>
              <a:buNone/>
            </a:pPr>
            <a:r>
              <a:rPr lang="en-US" altLang="ja-JP" sz="2400" dirty="0"/>
              <a:t>skip:	</a:t>
            </a:r>
            <a:r>
              <a:rPr lang="en-US" altLang="ja-JP" sz="2400" dirty="0" err="1"/>
              <a:t>addi</a:t>
            </a:r>
            <a:r>
              <a:rPr lang="en-US" altLang="ja-JP" sz="2400" dirty="0"/>
              <a:t> x1,x1,4   //	</a:t>
            </a:r>
            <a:r>
              <a:rPr lang="ja-JP" altLang="en-US" sz="2400" dirty="0"/>
              <a:t>ポインタを進める</a:t>
            </a:r>
          </a:p>
          <a:p>
            <a:pPr>
              <a:lnSpc>
                <a:spcPct val="90000"/>
              </a:lnSpc>
              <a:buFontTx/>
              <a:buNone/>
            </a:pPr>
            <a:r>
              <a:rPr lang="ja-JP" altLang="en-US" sz="2400" dirty="0"/>
              <a:t>		</a:t>
            </a:r>
            <a:r>
              <a:rPr lang="en-US" altLang="ja-JP" sz="2400" dirty="0" err="1"/>
              <a:t>addi</a:t>
            </a:r>
            <a:r>
              <a:rPr lang="en-US" altLang="ja-JP" sz="2400" dirty="0"/>
              <a:t> x2,x2,-1  //	</a:t>
            </a:r>
            <a:r>
              <a:rPr lang="ja-JP" altLang="en-US" sz="2400" dirty="0"/>
              <a:t>カウンタを減らす</a:t>
            </a:r>
          </a:p>
          <a:p>
            <a:pPr>
              <a:lnSpc>
                <a:spcPct val="90000"/>
              </a:lnSpc>
              <a:buFontTx/>
              <a:buNone/>
            </a:pPr>
            <a:r>
              <a:rPr lang="ja-JP" altLang="en-US" sz="2400" dirty="0"/>
              <a:t>		</a:t>
            </a:r>
            <a:r>
              <a:rPr lang="en-US" altLang="ja-JP" sz="2400" dirty="0" err="1"/>
              <a:t>bne</a:t>
            </a:r>
            <a:r>
              <a:rPr lang="en-US" altLang="ja-JP" sz="2400" dirty="0"/>
              <a:t> x2,x0,loop //	8</a:t>
            </a:r>
            <a:r>
              <a:rPr lang="ja-JP" altLang="en-US" sz="2400" dirty="0"/>
              <a:t>個調べたらおしまい</a:t>
            </a:r>
          </a:p>
          <a:p>
            <a:pPr>
              <a:lnSpc>
                <a:spcPct val="90000"/>
              </a:lnSpc>
              <a:buFontTx/>
              <a:buNone/>
            </a:pPr>
            <a:r>
              <a:rPr lang="en-US" altLang="ja-JP" sz="2400" dirty="0"/>
              <a:t>end:	</a:t>
            </a:r>
            <a:r>
              <a:rPr lang="en-US" altLang="ja-JP" sz="2400" dirty="0" err="1"/>
              <a:t>beq</a:t>
            </a:r>
            <a:r>
              <a:rPr lang="en-US" altLang="ja-JP" sz="2400" dirty="0"/>
              <a:t> x0,x0, end  (</a:t>
            </a:r>
            <a:r>
              <a:rPr lang="en-US" altLang="ja-JP" sz="2400" dirty="0" err="1"/>
              <a:t>ecall</a:t>
            </a:r>
            <a:r>
              <a:rPr lang="en-US" altLang="ja-JP" sz="2400" dirty="0"/>
              <a:t> x0,x0,x0)</a:t>
            </a:r>
          </a:p>
        </p:txBody>
      </p:sp>
      <p:pic>
        <p:nvPicPr>
          <p:cNvPr id="2" name="オーディオ 1">
            <a:hlinkClick r:id="" action="ppaction://media"/>
            <a:extLst>
              <a:ext uri="{FF2B5EF4-FFF2-40B4-BE49-F238E27FC236}">
                <a16:creationId xmlns:a16="http://schemas.microsoft.com/office/drawing/2014/main" id="{DF999043-760A-4BC5-99D2-61CCAF1277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08051824"/>
      </p:ext>
    </p:extLst>
  </p:cSld>
  <p:clrMapOvr>
    <a:masterClrMapping/>
  </p:clrMapOvr>
  <mc:AlternateContent xmlns:mc="http://schemas.openxmlformats.org/markup-compatibility/2006" xmlns:p14="http://schemas.microsoft.com/office/powerpoint/2010/main">
    <mc:Choice Requires="p14">
      <p:transition spd="slow" p14:dur="2000" advTm="56518"/>
    </mc:Choice>
    <mc:Fallback xmlns="">
      <p:transition spd="slow" advTm="56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56" x="8815388" y="3794125"/>
          <p14:tracePt t="1462" x="8642350" y="3794125"/>
          <p14:tracePt t="1471" x="8478838" y="3794125"/>
          <p14:tracePt t="1479" x="8313738" y="3794125"/>
          <p14:tracePt t="1487" x="8169275" y="3794125"/>
          <p14:tracePt t="1494" x="8059738" y="3794125"/>
          <p14:tracePt t="1502" x="7950200" y="3794125"/>
          <p14:tracePt t="1511" x="7894638" y="3794125"/>
          <p14:tracePt t="1518" x="7877175" y="3794125"/>
          <p14:tracePt t="1525" x="7867650" y="3794125"/>
          <p14:tracePt t="1533" x="7850188" y="3794125"/>
          <p14:tracePt t="1574" x="7840663" y="3794125"/>
          <p14:tracePt t="1584" x="7821613" y="3794125"/>
          <p14:tracePt t="1589" x="7785100" y="3794125"/>
          <p14:tracePt t="1597" x="7758113" y="3794125"/>
          <p14:tracePt t="1605" x="7685088" y="3794125"/>
          <p14:tracePt t="1613" x="7594600" y="3784600"/>
          <p14:tracePt t="1621" x="7531100" y="3775075"/>
          <p14:tracePt t="1629" x="7439025" y="3775075"/>
          <p14:tracePt t="1637" x="7366000" y="3757613"/>
          <p14:tracePt t="1645" x="7292975" y="3757613"/>
          <p14:tracePt t="1654" x="7229475" y="3757613"/>
          <p14:tracePt t="1661" x="7175500" y="3757613"/>
          <p14:tracePt t="1669" x="7146925" y="3757613"/>
          <p14:tracePt t="1677" x="7138988" y="3757613"/>
          <p14:tracePt t="1685" x="7129463" y="3757613"/>
          <p14:tracePt t="1909" x="7102475" y="3757613"/>
          <p14:tracePt t="1917" x="7083425" y="3738563"/>
          <p14:tracePt t="1925" x="7065963" y="3711575"/>
          <p14:tracePt t="1933" x="7037388" y="3675063"/>
          <p14:tracePt t="1941" x="7029450" y="3657600"/>
          <p14:tracePt t="1949" x="7019925" y="3648075"/>
          <p14:tracePt t="1957" x="7000875" y="3611563"/>
          <p14:tracePt t="1965" x="6992938" y="3602038"/>
          <p14:tracePt t="1981" x="6983413" y="3584575"/>
          <p14:tracePt t="1998" x="6964363" y="3556000"/>
          <p14:tracePt t="2005" x="6956425" y="3556000"/>
          <p14:tracePt t="2014" x="6946900" y="3548063"/>
          <p14:tracePt t="2023" x="6946900" y="3538538"/>
          <p14:tracePt t="2029" x="6937375" y="3529013"/>
          <p14:tracePt t="2037" x="6929438" y="3492500"/>
          <p14:tracePt t="2045" x="6910388" y="3475038"/>
          <p14:tracePt t="2054" x="6892925" y="3429000"/>
          <p14:tracePt t="2061" x="6873875" y="3382963"/>
          <p14:tracePt t="2069" x="6856413" y="3338513"/>
          <p14:tracePt t="2077" x="6827838" y="3282950"/>
          <p14:tracePt t="2085" x="6791325" y="3219450"/>
          <p14:tracePt t="2093" x="6773863" y="3173413"/>
          <p14:tracePt t="2101" x="6764338" y="3155950"/>
          <p14:tracePt t="2109" x="6727825" y="3090863"/>
          <p14:tracePt t="2117" x="6710363" y="3054350"/>
          <p14:tracePt t="2125" x="6691313" y="3009900"/>
          <p14:tracePt t="2133" x="6673850" y="2963863"/>
          <p14:tracePt t="2141" x="6654800" y="2917825"/>
          <p14:tracePt t="2150" x="6627813" y="2890838"/>
          <p14:tracePt t="2159" x="6618288" y="2873375"/>
          <p14:tracePt t="2166" x="6610350" y="2836863"/>
          <p14:tracePt t="2173" x="6600825" y="2808288"/>
          <p14:tracePt t="2181" x="6581775" y="2800350"/>
          <p14:tracePt t="2189" x="6564313" y="2790825"/>
          <p14:tracePt t="2197" x="6554788" y="2771775"/>
          <p14:tracePt t="2206" x="6527800" y="2735263"/>
          <p14:tracePt t="2213" x="6518275" y="2681288"/>
          <p14:tracePt t="2221" x="6518275" y="2608263"/>
          <p14:tracePt t="2230" x="6500813" y="2589213"/>
          <p14:tracePt t="2241" x="6472238" y="2535238"/>
          <p14:tracePt t="2245" x="6464300" y="2498725"/>
          <p14:tracePt t="2254" x="6445250" y="2444750"/>
          <p14:tracePt t="2261" x="6427788" y="2416175"/>
          <p14:tracePt t="2269" x="6399213" y="2371725"/>
          <p14:tracePt t="2277" x="6399213" y="2343150"/>
          <p14:tracePt t="2285" x="6362700" y="2298700"/>
          <p14:tracePt t="2293" x="6354763" y="2262188"/>
          <p14:tracePt t="2301" x="6354763" y="2225675"/>
          <p14:tracePt t="2309" x="6345238" y="2216150"/>
          <p14:tracePt t="2317" x="6335713" y="2179638"/>
          <p14:tracePt t="2325" x="6335713" y="2170113"/>
          <p14:tracePt t="2333" x="6318250" y="2133600"/>
          <p14:tracePt t="2341" x="6308725" y="2116138"/>
          <p14:tracePt t="2349" x="6308725" y="2106613"/>
          <p14:tracePt t="2357" x="6308725" y="2097088"/>
          <p14:tracePt t="2365" x="6308725" y="2089150"/>
          <p14:tracePt t="2373" x="6299200" y="2070100"/>
          <p14:tracePt t="2381" x="6299200" y="2060575"/>
          <p14:tracePt t="2397" x="6299200" y="2052638"/>
          <p14:tracePt t="2413" x="6299200" y="2043113"/>
          <p14:tracePt t="2421" x="6299200" y="2024063"/>
          <p14:tracePt t="2429" x="6272213" y="1997075"/>
          <p14:tracePt t="2445" x="6272213" y="1970088"/>
          <p14:tracePt t="2454" x="6262688" y="1960563"/>
          <p14:tracePt t="2461" x="6254750" y="1933575"/>
          <p14:tracePt t="2470" x="6254750" y="1924050"/>
          <p14:tracePt t="2477" x="6254750" y="1906588"/>
          <p14:tracePt t="2485" x="6245225" y="1878013"/>
          <p14:tracePt t="2501" x="6226175" y="1841500"/>
          <p14:tracePt t="2517" x="6226175" y="1824038"/>
          <p14:tracePt t="2525" x="6218238" y="1814513"/>
          <p14:tracePt t="2533" x="6218238" y="1797050"/>
          <p14:tracePt t="2542" x="6208713" y="1778000"/>
          <p14:tracePt t="2549" x="6199188" y="1760538"/>
          <p14:tracePt t="2557" x="6199188" y="1751013"/>
          <p14:tracePt t="2565" x="6199188" y="1731963"/>
          <p14:tracePt t="2573" x="6181725" y="1714500"/>
          <p14:tracePt t="2581" x="6172200" y="1704975"/>
          <p14:tracePt t="2597" x="6172200" y="1697038"/>
          <p14:tracePt t="2605" x="6162675" y="1687513"/>
          <p14:tracePt t="2613" x="6153150" y="1660525"/>
          <p14:tracePt t="2622" x="6153150" y="1651000"/>
          <p14:tracePt t="2629" x="6153150" y="1641475"/>
          <p14:tracePt t="2639" x="6135688" y="1624013"/>
          <p14:tracePt t="2646" x="6135688" y="1614488"/>
          <p14:tracePt t="2657" x="6135688" y="1604963"/>
          <p14:tracePt t="2662" x="6135688" y="1558925"/>
          <p14:tracePt t="2672" x="6135688" y="1531938"/>
          <p14:tracePt t="2678" x="6135688" y="1514475"/>
          <p14:tracePt t="2686" x="6116638" y="1468438"/>
          <p14:tracePt t="2694" x="6108700" y="1449388"/>
          <p14:tracePt t="2702" x="6108700" y="1422400"/>
          <p14:tracePt t="2710" x="6089650" y="1395413"/>
          <p14:tracePt t="2718" x="6089650" y="1385888"/>
          <p14:tracePt t="2725" x="6080125" y="1376363"/>
          <p14:tracePt t="2733" x="6080125" y="1368425"/>
          <p14:tracePt t="2741" x="6080125" y="1339850"/>
          <p14:tracePt t="2757" x="6072188" y="1331913"/>
          <p14:tracePt t="2781" x="6072188" y="1322388"/>
          <p14:tracePt t="2789" x="6072188" y="1303338"/>
          <p14:tracePt t="2797" x="6072188" y="1295400"/>
          <p14:tracePt t="2805" x="6062663" y="1276350"/>
          <p14:tracePt t="2813" x="6043613" y="1231900"/>
          <p14:tracePt t="2821" x="6043613" y="1203325"/>
          <p14:tracePt t="2829" x="6035675" y="1185863"/>
          <p14:tracePt t="2837" x="6026150" y="1166813"/>
          <p14:tracePt t="2845" x="6026150" y="1149350"/>
          <p14:tracePt t="2855" x="6007100" y="1122363"/>
          <p14:tracePt t="2861" x="5999163" y="1112838"/>
          <p14:tracePt t="2869" x="5999163" y="1103313"/>
          <p14:tracePt t="2888" x="5989638" y="1093788"/>
          <p14:tracePt t="2990" x="5989638" y="1085850"/>
          <p14:tracePt t="2998" x="5980113" y="1076325"/>
          <p14:tracePt t="3005" x="5980113" y="1057275"/>
          <p14:tracePt t="3014" x="5972175" y="1049338"/>
          <p14:tracePt t="3024" x="5953125" y="1030288"/>
          <p14:tracePt t="3035" x="5943600" y="1012825"/>
          <p14:tracePt t="3037" x="5935663" y="1003300"/>
          <p14:tracePt t="3045" x="5935663" y="976313"/>
          <p14:tracePt t="3056" x="5916613" y="957263"/>
          <p14:tracePt t="3062" x="5916613" y="947738"/>
          <p14:tracePt t="3074" x="5899150" y="930275"/>
          <p14:tracePt t="3205" x="5889625" y="920750"/>
          <p14:tracePt t="3221" x="5880100" y="911225"/>
          <p14:tracePt t="3230" x="5870575" y="911225"/>
          <p14:tracePt t="3829" x="5870575" y="903288"/>
          <p14:tracePt t="3837" x="5880100" y="893763"/>
          <p14:tracePt t="3845" x="5889625" y="884238"/>
          <p14:tracePt t="3853" x="5899150" y="884238"/>
          <p14:tracePt t="5389" x="5853113" y="884238"/>
          <p14:tracePt t="5397" x="5789613" y="911225"/>
          <p14:tracePt t="5405" x="5743575" y="966788"/>
          <p14:tracePt t="5413" x="5661025" y="1020763"/>
          <p14:tracePt t="5422" x="5607050" y="1066800"/>
          <p14:tracePt t="5429" x="5543550" y="1122363"/>
          <p14:tracePt t="5438" x="5461000" y="1195388"/>
          <p14:tracePt t="5445" x="5360988" y="1258888"/>
          <p14:tracePt t="5453" x="5260975" y="1331913"/>
          <p14:tracePt t="5461" x="5178425" y="1404938"/>
          <p14:tracePt t="5470" x="5095875" y="1458913"/>
          <p14:tracePt t="5477" x="5032375" y="1495425"/>
          <p14:tracePt t="5485" x="4986338" y="1531938"/>
          <p14:tracePt t="5493" x="4932363" y="1568450"/>
          <p14:tracePt t="5501" x="4905375" y="1587500"/>
          <p14:tracePt t="5509" x="4876800" y="1604963"/>
          <p14:tracePt t="5517" x="4859338" y="1631950"/>
          <p14:tracePt t="5525" x="4832350" y="1641475"/>
          <p14:tracePt t="5533" x="4813300" y="1651000"/>
          <p14:tracePt t="5549" x="4803775" y="1660525"/>
          <p14:tracePt t="5557" x="4795838" y="1668463"/>
          <p14:tracePt t="6021" x="4786313" y="1677988"/>
          <p14:tracePt t="6053" x="4776788" y="1687513"/>
          <p14:tracePt t="6061" x="4767263" y="1697038"/>
          <p14:tracePt t="6085" x="4759325" y="1704975"/>
          <p14:tracePt t="6101" x="4749800" y="1714500"/>
          <p14:tracePt t="6565" x="4740275" y="1714500"/>
          <p14:tracePt t="6581" x="4722813" y="1714500"/>
          <p14:tracePt t="6589" x="4713288" y="1714500"/>
          <p14:tracePt t="6597" x="4703763" y="1724025"/>
          <p14:tracePt t="6605" x="4695825" y="1731963"/>
          <p14:tracePt t="6613" x="4676775" y="1741488"/>
          <p14:tracePt t="6622" x="4676775" y="1751013"/>
          <p14:tracePt t="6629" x="4667250" y="1751013"/>
          <p14:tracePt t="6637" x="4659313" y="1760538"/>
          <p14:tracePt t="6645" x="4640263" y="1760538"/>
          <p14:tracePt t="6654" x="4630738" y="1760538"/>
          <p14:tracePt t="6661" x="4622800" y="1768475"/>
          <p14:tracePt t="6743" x="4613275" y="1778000"/>
          <p14:tracePt t="6775" x="4603750" y="1778000"/>
          <p14:tracePt t="6791" x="4576763" y="1787525"/>
          <p14:tracePt t="6805" x="4557713" y="1787525"/>
          <p14:tracePt t="6813" x="4549775" y="1797050"/>
          <p14:tracePt t="6821" x="4540250" y="1797050"/>
          <p14:tracePt t="6837" x="4530725" y="1797050"/>
          <p14:tracePt t="6845" x="4530725" y="1804988"/>
          <p14:tracePt t="8173" x="4513263" y="1814513"/>
          <p14:tracePt t="8181" x="4503738" y="1814513"/>
          <p14:tracePt t="8189" x="4467225" y="1814513"/>
          <p14:tracePt t="8197" x="4440238" y="1824038"/>
          <p14:tracePt t="8205" x="4421188" y="1833563"/>
          <p14:tracePt t="8213" x="4376738" y="1841500"/>
          <p14:tracePt t="8221" x="4348163" y="1860550"/>
          <p14:tracePt t="8229" x="4311650" y="1860550"/>
          <p14:tracePt t="8238" x="4275138" y="1878013"/>
          <p14:tracePt t="8245" x="4238625" y="1887538"/>
          <p14:tracePt t="8255" x="4211638" y="1887538"/>
          <p14:tracePt t="8261" x="4194175" y="1887538"/>
          <p14:tracePt t="8272" x="4175125" y="1887538"/>
          <p14:tracePt t="8685" x="4165600" y="1897063"/>
          <p14:tracePt t="8693" x="4129088" y="1897063"/>
          <p14:tracePt t="8701" x="4065588" y="1924050"/>
          <p14:tracePt t="8709" x="3992563" y="1943100"/>
          <p14:tracePt t="8717" x="3965575" y="1951038"/>
          <p14:tracePt t="8725" x="3929063" y="1951038"/>
          <p14:tracePt t="8733" x="3892550" y="1970088"/>
          <p14:tracePt t="8741" x="3856038" y="1970088"/>
          <p14:tracePt t="8749" x="3838575" y="1970088"/>
          <p14:tracePt t="8765" x="3819525" y="1970088"/>
          <p14:tracePt t="8773" x="3810000" y="1970088"/>
          <p14:tracePt t="8781" x="3792538" y="1970088"/>
          <p14:tracePt t="8789" x="3783013" y="1970088"/>
          <p14:tracePt t="8797" x="3765550" y="1951038"/>
          <p14:tracePt t="8805" x="3756025" y="1943100"/>
          <p14:tracePt t="9127" x="3746500" y="1933575"/>
          <p14:tracePt t="9202" x="3738563" y="1933575"/>
          <p14:tracePt t="9621" x="3729038" y="1924050"/>
          <p14:tracePt t="10382" x="3683000" y="1924050"/>
          <p14:tracePt t="10390" x="3600450" y="1897063"/>
          <p14:tracePt t="10399" x="3556000" y="1878013"/>
          <p14:tracePt t="10405" x="3519488" y="1878013"/>
          <p14:tracePt t="10413" x="3500438" y="1870075"/>
          <p14:tracePt t="10421" x="3473450" y="1860550"/>
          <p14:tracePt t="10429" x="3446463" y="1860550"/>
          <p14:tracePt t="10437" x="3436938" y="1851025"/>
          <p14:tracePt t="10445" x="3436938" y="1841500"/>
          <p14:tracePt t="10456" x="3427413" y="1841500"/>
          <p14:tracePt t="10517" x="3419475" y="1833563"/>
          <p14:tracePt t="10854" x="3419475" y="1824038"/>
          <p14:tracePt t="10862" x="3419475" y="1804988"/>
          <p14:tracePt t="10871" x="3419475" y="1797050"/>
          <p14:tracePt t="10893" x="3409950" y="1768475"/>
          <p14:tracePt t="10902" x="3400425" y="1760538"/>
          <p14:tracePt t="10909" x="3400425" y="1751013"/>
          <p14:tracePt t="10917" x="3390900" y="1741488"/>
          <p14:tracePt t="10933" x="3390900" y="1724025"/>
          <p14:tracePt t="10941" x="3390900" y="1714500"/>
          <p14:tracePt t="10957" x="3390900" y="1704975"/>
          <p14:tracePt t="10965" x="3373438" y="1668463"/>
          <p14:tracePt t="10981" x="3373438" y="1660525"/>
          <p14:tracePt t="10989" x="3373438" y="1641475"/>
          <p14:tracePt t="10997" x="3373438" y="1624013"/>
          <p14:tracePt t="11005" x="3373438" y="1614488"/>
          <p14:tracePt t="11013" x="3373438" y="1595438"/>
          <p14:tracePt t="11021" x="3373438" y="1587500"/>
          <p14:tracePt t="11037" x="3373438" y="1577975"/>
          <p14:tracePt t="11117" x="3373438" y="1568450"/>
          <p14:tracePt t="11125" x="3373438" y="1558925"/>
          <p14:tracePt t="11373" x="3373438" y="1550988"/>
          <p14:tracePt t="11437" x="3373438" y="1541463"/>
          <p14:tracePt t="11452" x="3373438" y="1522413"/>
          <p14:tracePt t="11469" x="3373438" y="1504950"/>
          <p14:tracePt t="11477" x="3373438" y="1495425"/>
          <p14:tracePt t="11494" x="3373438" y="1477963"/>
          <p14:tracePt t="11501" x="3373438" y="1468438"/>
          <p14:tracePt t="11517" x="3373438" y="1458913"/>
          <p14:tracePt t="11557" x="3373438" y="1441450"/>
          <p14:tracePt t="11581" x="3373438" y="1431925"/>
          <p14:tracePt t="11621" x="3373438" y="1422400"/>
          <p14:tracePt t="11655" x="3373438" y="1412875"/>
          <p14:tracePt t="11838" x="3373438" y="1422400"/>
          <p14:tracePt t="11846" x="3373438" y="1441450"/>
          <p14:tracePt t="11854" x="3373438" y="1468438"/>
          <p14:tracePt t="11862" x="3373438" y="1485900"/>
          <p14:tracePt t="11872" x="3363913" y="1514475"/>
          <p14:tracePt t="11888" x="3363913" y="1558925"/>
          <p14:tracePt t="11893" x="3363913" y="1568450"/>
          <p14:tracePt t="11901" x="3363913" y="1595438"/>
          <p14:tracePt t="11909" x="3354388" y="1614488"/>
          <p14:tracePt t="11925" x="3354388" y="1641475"/>
          <p14:tracePt t="11933" x="3354388" y="1651000"/>
          <p14:tracePt t="11941" x="3354388" y="1660525"/>
          <p14:tracePt t="11949" x="3354388" y="1668463"/>
          <p14:tracePt t="11957" x="3354388" y="1687513"/>
          <p14:tracePt t="11965" x="3354388" y="1697038"/>
          <p14:tracePt t="11981" x="3354388" y="1704975"/>
          <p14:tracePt t="11989" x="3354388" y="1724025"/>
          <p14:tracePt t="11997" x="3346450" y="1741488"/>
          <p14:tracePt t="12005" x="3327400" y="1760538"/>
          <p14:tracePt t="12013" x="3327400" y="1778000"/>
          <p14:tracePt t="12021" x="3327400" y="1787525"/>
          <p14:tracePt t="12029" x="3317875" y="1814513"/>
          <p14:tracePt t="12037" x="3317875" y="1824038"/>
          <p14:tracePt t="12045" x="3317875" y="1841500"/>
          <p14:tracePt t="12053" x="3317875" y="1860550"/>
          <p14:tracePt t="12061" x="3309938" y="1878013"/>
          <p14:tracePt t="12070" x="3300413" y="1878013"/>
          <p14:tracePt t="12077" x="3300413" y="1897063"/>
          <p14:tracePt t="12086" x="3300413" y="1906588"/>
          <p14:tracePt t="12093" x="3300413" y="1914525"/>
          <p14:tracePt t="12454" x="3300413" y="1943100"/>
          <p14:tracePt t="12462" x="3290888" y="1970088"/>
          <p14:tracePt t="12469" x="3281363" y="1987550"/>
          <p14:tracePt t="12477" x="3281363" y="2006600"/>
          <p14:tracePt t="12485" x="3281363" y="2052638"/>
          <p14:tracePt t="12493" x="3281363" y="2070100"/>
          <p14:tracePt t="12501" x="3281363" y="2097088"/>
          <p14:tracePt t="12509" x="3281363" y="2116138"/>
          <p14:tracePt t="12517" x="3281363" y="2143125"/>
          <p14:tracePt t="12525" x="3281363" y="2179638"/>
          <p14:tracePt t="12533" x="3281363" y="2189163"/>
          <p14:tracePt t="12541" x="3281363" y="2197100"/>
          <p14:tracePt t="12549" x="3281363" y="2206625"/>
          <p14:tracePt t="12558" x="3281363" y="2225675"/>
          <p14:tracePt t="12575" x="3281363" y="2233613"/>
          <p14:tracePt t="12638" x="3281363" y="2243138"/>
          <p14:tracePt t="12646" x="3281363" y="2262188"/>
          <p14:tracePt t="12654" x="3281363" y="2270125"/>
          <p14:tracePt t="12662" x="3281363" y="2279650"/>
          <p14:tracePt t="12677" x="3273425" y="2289175"/>
          <p14:tracePt t="12701" x="3273425" y="2298700"/>
          <p14:tracePt t="12717" x="3254375" y="2325688"/>
          <p14:tracePt t="12782" x="3244850" y="2325688"/>
          <p14:tracePt t="12814" x="3236913" y="2335213"/>
          <p14:tracePt t="12845" x="3227388" y="2343150"/>
          <p14:tracePt t="17664" x="3227388" y="2352675"/>
          <p14:tracePt t="17671" x="3236913" y="2389188"/>
          <p14:tracePt t="17679" x="3244850" y="2408238"/>
          <p14:tracePt t="17686" x="3273425" y="2471738"/>
          <p14:tracePt t="17695" x="3290888" y="2489200"/>
          <p14:tracePt t="17704" x="3290888" y="2498725"/>
          <p14:tracePt t="17711" x="3300413" y="2508250"/>
          <p14:tracePt t="17718" x="3300413" y="2517775"/>
          <p14:tracePt t="17733" x="3300413" y="2535238"/>
          <p14:tracePt t="17925" x="3300413" y="2544763"/>
          <p14:tracePt t="17933" x="3300413" y="2554288"/>
          <p14:tracePt t="17941" x="3300413" y="2571750"/>
          <p14:tracePt t="17949" x="3263900" y="2598738"/>
          <p14:tracePt t="17957" x="3236913" y="2608263"/>
          <p14:tracePt t="17965" x="3217863" y="2617788"/>
          <p14:tracePt t="17973" x="3163888" y="2654300"/>
          <p14:tracePt t="17981" x="3100388" y="2662238"/>
          <p14:tracePt t="17989" x="3035300" y="2690813"/>
          <p14:tracePt t="17997" x="2971800" y="2717800"/>
          <p14:tracePt t="18005" x="2898775" y="2744788"/>
          <p14:tracePt t="18013" x="2871788" y="2744788"/>
          <p14:tracePt t="18021" x="2835275" y="2763838"/>
          <p14:tracePt t="18030" x="2808288" y="2771775"/>
          <p14:tracePt t="18397" x="2798763" y="2771775"/>
          <p14:tracePt t="18429" x="2789238" y="2763838"/>
          <p14:tracePt t="18437" x="2781300" y="2763838"/>
          <p14:tracePt t="18453" x="2771775" y="2763838"/>
          <p14:tracePt t="18461" x="2762250" y="2754313"/>
          <p14:tracePt t="18478" x="2762250" y="2744788"/>
          <p14:tracePt t="18501" x="2752725" y="2727325"/>
          <p14:tracePt t="18597" x="2744788" y="2727325"/>
          <p14:tracePt t="18605" x="2716213" y="2727325"/>
          <p14:tracePt t="18613" x="2679700" y="2727325"/>
          <p14:tracePt t="18622" x="2598738" y="2735263"/>
          <p14:tracePt t="18629" x="2562225" y="2735263"/>
          <p14:tracePt t="18638" x="2498725" y="2754313"/>
          <p14:tracePt t="18646" x="2462213" y="2754313"/>
          <p14:tracePt t="18655" x="2433638" y="2754313"/>
          <p14:tracePt t="18662" x="2416175" y="2754313"/>
          <p14:tracePt t="18672" x="2406650" y="2763838"/>
          <p14:tracePt t="18678" x="2379663" y="2763838"/>
          <p14:tracePt t="18688" x="2370138" y="2763838"/>
          <p14:tracePt t="18703" x="2360613" y="2763838"/>
          <p14:tracePt t="18749" x="2352675" y="2771775"/>
          <p14:tracePt t="18798" x="2343150" y="2781300"/>
          <p14:tracePt t="18806" x="2324100" y="2781300"/>
          <p14:tracePt t="18814" x="2306638" y="2790825"/>
          <p14:tracePt t="18824" x="2297113" y="2800350"/>
          <p14:tracePt t="18830" x="2279650" y="2817813"/>
          <p14:tracePt t="18840" x="2260600" y="2836863"/>
          <p14:tracePt t="18845" x="2251075" y="2844800"/>
          <p14:tracePt t="18854" x="2233613" y="2854325"/>
          <p14:tracePt t="18861" x="2224088" y="2873375"/>
          <p14:tracePt t="18869" x="2214563" y="2917825"/>
          <p14:tracePt t="18877" x="2206625" y="2917825"/>
          <p14:tracePt t="18888" x="2206625" y="2927350"/>
          <p14:tracePt t="18909" x="2197100" y="2936875"/>
          <p14:tracePt t="18917" x="2197100" y="2946400"/>
          <p14:tracePt t="19157" x="2197100" y="2963863"/>
          <p14:tracePt t="19165" x="2187575" y="2990850"/>
          <p14:tracePt t="19173" x="2187575" y="3009900"/>
          <p14:tracePt t="19181" x="2170113" y="3054350"/>
          <p14:tracePt t="19197" x="2170113" y="3063875"/>
          <p14:tracePt t="19205" x="2151063" y="3119438"/>
          <p14:tracePt t="19213" x="2133600" y="3163888"/>
          <p14:tracePt t="19221" x="2114550" y="3192463"/>
          <p14:tracePt t="19229" x="2114550" y="3209925"/>
          <p14:tracePt t="19237" x="2106613" y="3228975"/>
          <p14:tracePt t="19245" x="2097088" y="3255963"/>
          <p14:tracePt t="19262" x="2097088" y="3265488"/>
          <p14:tracePt t="19277" x="2097088" y="3282950"/>
          <p14:tracePt t="19293" x="2087563" y="3302000"/>
          <p14:tracePt t="19565" x="2114550" y="3302000"/>
          <p14:tracePt t="19573" x="2206625" y="3282950"/>
          <p14:tracePt t="19581" x="2260600" y="3273425"/>
          <p14:tracePt t="19589" x="2333625" y="3273425"/>
          <p14:tracePt t="19597" x="2416175" y="3265488"/>
          <p14:tracePt t="19605" x="2489200" y="3219450"/>
          <p14:tracePt t="19613" x="2552700" y="3209925"/>
          <p14:tracePt t="19621" x="2606675" y="3209925"/>
          <p14:tracePt t="19629" x="2625725" y="3173413"/>
          <p14:tracePt t="19637" x="2662238" y="3155950"/>
          <p14:tracePt t="19759" x="2671763" y="3155950"/>
          <p14:tracePt t="19766" x="2671763" y="3163888"/>
          <p14:tracePt t="19821" x="2671763" y="3173413"/>
          <p14:tracePt t="19853" x="2671763" y="3182938"/>
          <p14:tracePt t="19861" x="2671763" y="3192463"/>
          <p14:tracePt t="19878" x="2671763" y="3200400"/>
          <p14:tracePt t="19895" x="2671763" y="3209925"/>
          <p14:tracePt t="19901" x="2671763" y="3219450"/>
          <p14:tracePt t="19910" x="2671763" y="3236913"/>
          <p14:tracePt t="20229" x="2698750" y="3246438"/>
          <p14:tracePt t="20237" x="2752725" y="3246438"/>
          <p14:tracePt t="20245" x="2798763" y="3228975"/>
          <p14:tracePt t="20253" x="2817813" y="3228975"/>
          <p14:tracePt t="20261" x="2844800" y="3219450"/>
          <p14:tracePt t="20270" x="2862263" y="3219450"/>
          <p14:tracePt t="20277" x="2898775" y="3219450"/>
          <p14:tracePt t="20286" x="2944813" y="3200400"/>
          <p14:tracePt t="20293" x="2971800" y="3200400"/>
          <p14:tracePt t="20301" x="3008313" y="3192463"/>
          <p14:tracePt t="20317" x="3017838" y="3192463"/>
          <p14:tracePt t="20326" x="3035300" y="3192463"/>
          <p14:tracePt t="20334" x="3054350" y="3192463"/>
          <p14:tracePt t="20351" x="3063875" y="3192463"/>
          <p14:tracePt t="20367" x="3081338" y="3192463"/>
          <p14:tracePt t="20381" x="3090863" y="3192463"/>
          <p14:tracePt t="20397" x="3100388" y="3192463"/>
          <p14:tracePt t="20413" x="3108325" y="3200400"/>
          <p14:tracePt t="20421" x="3127375" y="3209925"/>
          <p14:tracePt t="20437" x="3136900" y="3228975"/>
          <p14:tracePt t="20445" x="3144838" y="3246438"/>
          <p14:tracePt t="20461" x="3163888" y="3265488"/>
          <p14:tracePt t="20477" x="3171825" y="3273425"/>
          <p14:tracePt t="20486" x="3181350" y="3282950"/>
          <p14:tracePt t="20581" x="3190875" y="3282950"/>
          <p14:tracePt t="22022" x="3171825" y="3273425"/>
          <p14:tracePt t="22030" x="3117850" y="3273425"/>
          <p14:tracePt t="22038" x="3090863" y="3273425"/>
          <p14:tracePt t="22046" x="3071813" y="3273425"/>
          <p14:tracePt t="22053" x="3063875" y="3273425"/>
          <p14:tracePt t="22061" x="3035300" y="3265488"/>
          <p14:tracePt t="22069" x="3027363" y="3246438"/>
          <p14:tracePt t="22077" x="3017838" y="3236913"/>
          <p14:tracePt t="22093" x="2998788" y="3236913"/>
          <p14:tracePt t="22102" x="2981325" y="3228975"/>
          <p14:tracePt t="22117" x="2954338" y="3228975"/>
          <p14:tracePt t="22125" x="2935288" y="3228975"/>
          <p14:tracePt t="22133" x="2908300" y="3228975"/>
          <p14:tracePt t="22141" x="2881313" y="3228975"/>
          <p14:tracePt t="22149" x="2862263" y="3228975"/>
          <p14:tracePt t="22157" x="2844800" y="3228975"/>
          <p14:tracePt t="22165" x="2835275" y="3228975"/>
          <p14:tracePt t="22325" x="2817813" y="3228975"/>
          <p14:tracePt t="22517" x="2798763" y="3228975"/>
          <p14:tracePt t="22525" x="2744788" y="3228975"/>
          <p14:tracePt t="22533" x="2689225" y="3228975"/>
          <p14:tracePt t="22541" x="2662238" y="3228975"/>
          <p14:tracePt t="22549" x="2635250" y="3228975"/>
          <p14:tracePt t="22557" x="2589213" y="3228975"/>
          <p14:tracePt t="22573" x="2562225" y="3228975"/>
          <p14:tracePt t="22582" x="2543175" y="3219450"/>
          <p14:tracePt t="22598" x="2516188" y="3200400"/>
          <p14:tracePt t="22615" x="2506663" y="3192463"/>
          <p14:tracePt t="24709" x="2498725" y="3182938"/>
          <p14:tracePt t="24725" x="2462213" y="3163888"/>
          <p14:tracePt t="24733" x="2397125" y="3155950"/>
          <p14:tracePt t="24741" x="2343150" y="3136900"/>
          <p14:tracePt t="24749" x="2297113" y="3127375"/>
          <p14:tracePt t="24757" x="2279650" y="3127375"/>
          <p14:tracePt t="24766" x="2243138" y="3127375"/>
          <p14:tracePt t="24774" x="2233613" y="3127375"/>
          <p14:tracePt t="24782" x="2214563" y="3127375"/>
          <p14:tracePt t="24789" x="2206625" y="3127375"/>
          <p14:tracePt t="25853" x="2187575" y="3127375"/>
          <p14:tracePt t="25861" x="2151063" y="3127375"/>
          <p14:tracePt t="25869" x="2106613" y="3127375"/>
          <p14:tracePt t="25877" x="2070100" y="3127375"/>
          <p14:tracePt t="25885" x="2041525" y="3127375"/>
          <p14:tracePt t="25904" x="2005013" y="3127375"/>
          <p14:tracePt t="25910" x="1997075" y="3127375"/>
          <p14:tracePt t="25923" x="1978025" y="3127375"/>
          <p14:tracePt t="25924" x="1951038" y="3119438"/>
          <p14:tracePt t="25989" x="1951038" y="3109913"/>
          <p14:tracePt t="26542" x="1941513" y="3100388"/>
          <p14:tracePt t="26550" x="1931988" y="3100388"/>
          <p14:tracePt t="26558" x="1914525" y="3100388"/>
          <p14:tracePt t="26566" x="1895475" y="3090863"/>
          <p14:tracePt t="26574" x="1878013" y="3090863"/>
          <p14:tracePt t="26582" x="1860550" y="3090863"/>
          <p14:tracePt t="26592" x="1841500" y="3090863"/>
          <p14:tracePt t="26598" x="1824038" y="3090863"/>
          <p14:tracePt t="26607" x="1787525" y="3090863"/>
          <p14:tracePt t="26613" x="1778000" y="3090863"/>
          <p14:tracePt t="26624" x="1751013" y="3090863"/>
          <p14:tracePt t="26629" x="1741488" y="3090863"/>
          <p14:tracePt t="26637" x="1731963" y="3090863"/>
          <p14:tracePt t="26653" x="1695450" y="3090863"/>
          <p14:tracePt t="26661" x="1685925" y="3082925"/>
          <p14:tracePt t="27101" x="1649413" y="3082925"/>
          <p14:tracePt t="27109" x="1604963" y="3082925"/>
          <p14:tracePt t="27117" x="1541463" y="3082925"/>
          <p14:tracePt t="27124" x="1468438" y="3100388"/>
          <p14:tracePt t="27133" x="1422400" y="3109913"/>
          <p14:tracePt t="27141" x="1366838" y="3127375"/>
          <p14:tracePt t="27149" x="1322388" y="3136900"/>
          <p14:tracePt t="27157" x="1276350" y="3155950"/>
          <p14:tracePt t="27165" x="1258888" y="3163888"/>
          <p14:tracePt t="27173" x="1239838" y="3163888"/>
          <p14:tracePt t="27181" x="1222375" y="3173413"/>
          <p14:tracePt t="27189" x="1212850" y="3173413"/>
          <p14:tracePt t="27197" x="1203325" y="3182938"/>
          <p14:tracePt t="27206" x="1185863" y="3192463"/>
          <p14:tracePt t="27213" x="1166813" y="3209925"/>
          <p14:tracePt t="27224" x="1149350" y="3236913"/>
          <p14:tracePt t="27230" x="1103313" y="3265488"/>
          <p14:tracePt t="27241" x="1084263" y="3302000"/>
          <p14:tracePt t="27246" x="1047750" y="3328988"/>
          <p14:tracePt t="27255" x="1030288" y="3355975"/>
          <p14:tracePt t="27262" x="1030288" y="3375025"/>
          <p14:tracePt t="27271" x="1011238" y="3411538"/>
          <p14:tracePt t="27277" x="1011238" y="3465513"/>
          <p14:tracePt t="27284" x="1003300" y="3475038"/>
          <p14:tracePt t="27293" x="993775" y="3492500"/>
          <p14:tracePt t="27301" x="993775" y="3511550"/>
          <p14:tracePt t="27309" x="984250" y="3556000"/>
          <p14:tracePt t="27317" x="984250" y="3565525"/>
          <p14:tracePt t="27325" x="984250" y="3575050"/>
          <p14:tracePt t="27333" x="984250" y="3602038"/>
          <p14:tracePt t="27341" x="984250" y="3611563"/>
          <p14:tracePt t="27349" x="984250" y="3629025"/>
          <p14:tracePt t="27357" x="984250" y="3638550"/>
          <p14:tracePt t="27365" x="966788" y="3657600"/>
          <p14:tracePt t="27381" x="966788" y="3675063"/>
          <p14:tracePt t="27389" x="966788" y="3684588"/>
          <p14:tracePt t="27397" x="966788" y="3694113"/>
          <p14:tracePt t="27405" x="966788" y="3702050"/>
          <p14:tracePt t="27413" x="966788" y="3711575"/>
          <p14:tracePt t="27429" x="966788" y="3721100"/>
          <p14:tracePt t="27438" x="966788" y="3738563"/>
          <p14:tracePt t="27445" x="966788" y="3757613"/>
          <p14:tracePt t="27453" x="966788" y="3767138"/>
          <p14:tracePt t="27461" x="966788" y="3784600"/>
          <p14:tracePt t="27469" x="966788" y="3803650"/>
          <p14:tracePt t="27485" x="966788" y="3821113"/>
          <p14:tracePt t="27502" x="966788" y="3840163"/>
          <p14:tracePt t="27509" x="966788" y="3848100"/>
          <p14:tracePt t="28053" x="966788" y="3857625"/>
          <p14:tracePt t="28061" x="966788" y="3875088"/>
          <p14:tracePt t="28069" x="966788" y="3884613"/>
          <p14:tracePt t="28077" x="974725" y="3894138"/>
          <p14:tracePt t="28550" x="993775" y="3894138"/>
          <p14:tracePt t="28556" x="1066800" y="3884613"/>
          <p14:tracePt t="28565" x="1149350" y="3830638"/>
          <p14:tracePt t="28573" x="1230313" y="3757613"/>
          <p14:tracePt t="28581" x="1293813" y="3702050"/>
          <p14:tracePt t="28589" x="1339850" y="3657600"/>
          <p14:tracePt t="28597" x="1385888" y="3592513"/>
          <p14:tracePt t="28605" x="1431925" y="3548063"/>
          <p14:tracePt t="28613" x="1476375" y="3511550"/>
          <p14:tracePt t="28621" x="1531938" y="3455988"/>
          <p14:tracePt t="28629" x="1576388" y="3411538"/>
          <p14:tracePt t="28637" x="1585913" y="3402013"/>
          <p14:tracePt t="28645" x="1612900" y="3375025"/>
          <p14:tracePt t="28653" x="1631950" y="3355975"/>
          <p14:tracePt t="28660" x="1641475" y="3338513"/>
          <p14:tracePt t="28669" x="1649413" y="3328988"/>
          <p14:tracePt t="28677" x="1658938" y="3319463"/>
          <p14:tracePt t="28685" x="1668463" y="3302000"/>
          <p14:tracePt t="28694" x="1677988" y="3292475"/>
          <p14:tracePt t="28750" x="1685925" y="3292475"/>
          <p14:tracePt t="28757" x="1685925" y="3282950"/>
          <p14:tracePt t="28765" x="1714500" y="3273425"/>
          <p14:tracePt t="28773" x="1722438" y="3273425"/>
          <p14:tracePt t="28781" x="1731963" y="3265488"/>
          <p14:tracePt t="28799" x="1741488" y="3255963"/>
          <p14:tracePt t="28805" x="1751013" y="3246438"/>
          <p14:tracePt t="28813" x="1758950" y="3236913"/>
          <p14:tracePt t="28821" x="1758950" y="3228975"/>
          <p14:tracePt t="28829" x="1768475" y="3219450"/>
          <p14:tracePt t="28837" x="1778000" y="3219450"/>
          <p14:tracePt t="28845" x="1787525" y="3209925"/>
          <p14:tracePt t="28869" x="1795463" y="3200400"/>
          <p14:tracePt t="29021" x="1795463" y="3209925"/>
          <p14:tracePt t="29061" x="1795463" y="3219450"/>
          <p14:tracePt t="29246" x="1804988" y="3209925"/>
          <p14:tracePt t="29254" x="1814513" y="3173413"/>
          <p14:tracePt t="29269" x="1814513" y="3155950"/>
          <p14:tracePt t="29277" x="1824038" y="3127375"/>
          <p14:tracePt t="29285" x="1831975" y="3119438"/>
          <p14:tracePt t="29301" x="1831975" y="3109913"/>
          <p14:tracePt t="29309" x="1831975" y="3100388"/>
          <p14:tracePt t="29318" x="1831975" y="3090863"/>
          <p14:tracePt t="29325" x="1831975" y="3082925"/>
          <p14:tracePt t="29341" x="1831975" y="3073400"/>
          <p14:tracePt t="29357" x="1831975" y="3054350"/>
          <p14:tracePt t="29365" x="1831975" y="3046413"/>
          <p14:tracePt t="29389" x="1831975" y="3036888"/>
          <p14:tracePt t="29694" x="1831975" y="3054350"/>
          <p14:tracePt t="29709" x="1831975" y="3073400"/>
          <p14:tracePt t="29717" x="1831975" y="3082925"/>
          <p14:tracePt t="29733" x="1831975" y="3090863"/>
          <p14:tracePt t="29757" x="1831975" y="3100388"/>
          <p14:tracePt t="29773" x="1831975" y="3119438"/>
          <p14:tracePt t="29805" x="1831975" y="3136900"/>
          <p14:tracePt t="29813" x="1824038" y="3146425"/>
          <p14:tracePt t="29822" x="1824038" y="3163888"/>
          <p14:tracePt t="29829" x="1824038" y="3173413"/>
          <p14:tracePt t="29837" x="1814513" y="3192463"/>
          <p14:tracePt t="29853" x="1814513" y="3200400"/>
          <p14:tracePt t="29861" x="1804988" y="3209925"/>
          <p14:tracePt t="29869" x="1804988" y="3219450"/>
          <p14:tracePt t="30285" x="1824038" y="3209925"/>
          <p14:tracePt t="30293" x="1831975" y="3200400"/>
          <p14:tracePt t="30301" x="1851025" y="3192463"/>
          <p14:tracePt t="30309" x="1868488" y="3182938"/>
          <p14:tracePt t="30320" x="1878013" y="3182938"/>
          <p14:tracePt t="30325" x="1887538" y="3173413"/>
          <p14:tracePt t="30332" x="1895475" y="3163888"/>
          <p14:tracePt t="30789" x="1941513" y="3163888"/>
          <p14:tracePt t="30797" x="2170113" y="3155950"/>
          <p14:tracePt t="30805" x="2379663" y="3119438"/>
          <p14:tracePt t="30813" x="2716213" y="3119438"/>
          <p14:tracePt t="30821" x="2962275" y="3082925"/>
          <p14:tracePt t="30829" x="3108325" y="3073400"/>
          <p14:tracePt t="30837" x="3200400" y="3073400"/>
          <p14:tracePt t="30846" x="3236913" y="3073400"/>
          <p14:tracePt t="30853" x="3244850" y="3073400"/>
          <p14:tracePt t="31109" x="3236913" y="3073400"/>
          <p14:tracePt t="31117" x="3136900" y="3073400"/>
          <p14:tracePt t="31125" x="2990850" y="3082925"/>
          <p14:tracePt t="31134" x="2862263" y="3082925"/>
          <p14:tracePt t="31141" x="2735263" y="3100388"/>
          <p14:tracePt t="31149" x="2589213" y="3100388"/>
          <p14:tracePt t="31157" x="2443163" y="3100388"/>
          <p14:tracePt t="31165" x="2316163" y="3100388"/>
          <p14:tracePt t="31173" x="2243138" y="3100388"/>
          <p14:tracePt t="31181" x="2206625" y="3100388"/>
          <p14:tracePt t="31189" x="2160588" y="3100388"/>
          <p14:tracePt t="31975" x="2206625" y="3109913"/>
          <p14:tracePt t="31983" x="2297113" y="3109913"/>
          <p14:tracePt t="31991" x="2397125" y="3109913"/>
          <p14:tracePt t="31999" x="2470150" y="3109913"/>
          <p14:tracePt t="32005" x="2562225" y="3109913"/>
          <p14:tracePt t="32019" x="2589213" y="3109913"/>
          <p14:tracePt t="32021" x="2616200" y="3109913"/>
          <p14:tracePt t="32125" x="2625725" y="3109913"/>
          <p14:tracePt t="32781" x="2616200" y="3109913"/>
          <p14:tracePt t="32790" x="2516188" y="3109913"/>
          <p14:tracePt t="32797" x="2443163" y="3109913"/>
          <p14:tracePt t="32805" x="2389188" y="3109913"/>
          <p14:tracePt t="32812" x="2324100" y="3136900"/>
          <p14:tracePt t="32821" x="2287588" y="3146425"/>
          <p14:tracePt t="32829" x="2251075" y="3146425"/>
          <p14:tracePt t="32837" x="2243138" y="3146425"/>
          <p14:tracePt t="32877" x="2233613" y="3146425"/>
          <p14:tracePt t="32893" x="2224088" y="3146425"/>
          <p14:tracePt t="32901" x="2197100" y="3146425"/>
          <p14:tracePt t="32909" x="2187575" y="3146425"/>
          <p14:tracePt t="32918" x="2170113" y="3146425"/>
          <p14:tracePt t="32925" x="2151063" y="3136900"/>
          <p14:tracePt t="32941" x="2143125" y="3127375"/>
          <p14:tracePt t="32957" x="2133600" y="3119438"/>
          <p14:tracePt t="34789" x="2133600" y="3136900"/>
          <p14:tracePt t="34805" x="2133600" y="3146425"/>
          <p14:tracePt t="34813" x="2133600" y="3163888"/>
          <p14:tracePt t="34822" x="2133600" y="3182938"/>
          <p14:tracePt t="34829" x="2133600" y="3192463"/>
          <p14:tracePt t="34837" x="2133600" y="3209925"/>
          <p14:tracePt t="34845" x="2133600" y="3228975"/>
          <p14:tracePt t="34853" x="2133600" y="3236913"/>
          <p14:tracePt t="34861" x="2133600" y="3246438"/>
          <p14:tracePt t="34869" x="2133600" y="3255963"/>
          <p14:tracePt t="34886" x="2133600" y="3273425"/>
          <p14:tracePt t="34893" x="2143125" y="3292475"/>
          <p14:tracePt t="34901" x="2143125" y="3302000"/>
          <p14:tracePt t="34917" x="2143125" y="3309938"/>
          <p14:tracePt t="34934" x="2143125" y="3328988"/>
          <p14:tracePt t="35013" x="2151063" y="3328988"/>
          <p14:tracePt t="35021" x="2160588" y="3338513"/>
          <p14:tracePt t="35029" x="2179638" y="3365500"/>
          <p14:tracePt t="35037" x="2197100" y="3382963"/>
          <p14:tracePt t="35045" x="2233613" y="3392488"/>
          <p14:tracePt t="35053" x="2251075" y="3419475"/>
          <p14:tracePt t="35061" x="2279650" y="3438525"/>
          <p14:tracePt t="35069" x="2297113" y="3446463"/>
          <p14:tracePt t="35077" x="2343150" y="3455988"/>
          <p14:tracePt t="35086" x="2370138" y="3465513"/>
          <p14:tracePt t="35093" x="2379663" y="3465513"/>
          <p14:tracePt t="35102" x="2389188" y="3465513"/>
          <p14:tracePt t="35253" x="2397125" y="3465513"/>
          <p14:tracePt t="35261" x="2397125" y="3455988"/>
          <p14:tracePt t="35357" x="2397125" y="3446463"/>
          <p14:tracePt t="35365" x="2397125" y="3438525"/>
          <p14:tracePt t="35373" x="2397125" y="3419475"/>
          <p14:tracePt t="35381" x="2397125" y="3411538"/>
          <p14:tracePt t="35397" x="2397125" y="3402013"/>
          <p14:tracePt t="35413" x="2397125" y="3375025"/>
          <p14:tracePt t="35421" x="2389188" y="3365500"/>
          <p14:tracePt t="35437" x="2389188" y="3355975"/>
          <p14:tracePt t="35445" x="2379663" y="3346450"/>
          <p14:tracePt t="35453" x="2379663" y="3338513"/>
          <p14:tracePt t="35461" x="2379663" y="3328988"/>
          <p14:tracePt t="35477" x="2379663" y="3319463"/>
          <p14:tracePt t="35509" x="2379663" y="3302000"/>
          <p14:tracePt t="35517" x="2370138" y="3282950"/>
          <p14:tracePt t="35565" x="2370138" y="3273425"/>
          <p14:tracePt t="35701" x="2425700" y="3265488"/>
          <p14:tracePt t="35709" x="2516188" y="3265488"/>
          <p14:tracePt t="35718" x="2643188" y="3265488"/>
          <p14:tracePt t="35725" x="2771775" y="3265488"/>
          <p14:tracePt t="35734" x="2881313" y="3265488"/>
          <p14:tracePt t="35741" x="3008313" y="3265488"/>
          <p14:tracePt t="35752" x="3136900" y="3265488"/>
          <p14:tracePt t="35758" x="3227388" y="3265488"/>
          <p14:tracePt t="35770" x="3336925" y="3265488"/>
          <p14:tracePt t="35775" x="3409950" y="3265488"/>
          <p14:tracePt t="35782" x="3446463" y="3302000"/>
          <p14:tracePt t="35789" x="3473450" y="3309938"/>
          <p14:tracePt t="35797" x="3482975" y="3319463"/>
          <p14:tracePt t="35806" x="3490913" y="3319463"/>
          <p14:tracePt t="36045" x="3490913" y="3338513"/>
          <p14:tracePt t="36053" x="3490913" y="3346450"/>
          <p14:tracePt t="36061" x="3482975" y="3355975"/>
          <p14:tracePt t="36070" x="3473450" y="3355975"/>
          <p14:tracePt t="36077" x="3455988" y="3375025"/>
          <p14:tracePt t="36085" x="3427413" y="3392488"/>
          <p14:tracePt t="36093" x="3419475" y="3402013"/>
          <p14:tracePt t="36100" x="3400425" y="3419475"/>
          <p14:tracePt t="36108" x="3390900" y="3429000"/>
          <p14:tracePt t="36125" x="3382963" y="3438525"/>
          <p14:tracePt t="36174" x="3373438" y="3446463"/>
          <p14:tracePt t="36183" x="3327400" y="3446463"/>
          <p14:tracePt t="36190" x="3227388" y="3446463"/>
          <p14:tracePt t="36198" x="3063875" y="3438525"/>
          <p14:tracePt t="36207" x="2898775" y="3392488"/>
          <p14:tracePt t="36213" x="2679700" y="3328988"/>
          <p14:tracePt t="36221" x="2516188" y="3282950"/>
          <p14:tracePt t="36229" x="2352675" y="3236913"/>
          <p14:tracePt t="36237" x="2179638" y="3192463"/>
          <p14:tracePt t="36246" x="2114550" y="3155950"/>
          <p14:tracePt t="36253" x="2070100" y="3100388"/>
          <p14:tracePt t="36261" x="2051050" y="3090863"/>
          <p14:tracePt t="36269" x="2005013" y="3063875"/>
          <p14:tracePt t="36429" x="2005013" y="3054350"/>
          <p14:tracePt t="36437" x="2005013" y="3027363"/>
          <p14:tracePt t="36444" x="2005013" y="3017838"/>
          <p14:tracePt t="36453" x="2005013" y="3000375"/>
          <p14:tracePt t="36461" x="2005013" y="2973388"/>
          <p14:tracePt t="36469" x="2005013" y="2927350"/>
          <p14:tracePt t="36485" x="1987550" y="2900363"/>
          <p14:tracePt t="36494" x="1987550" y="2890838"/>
          <p14:tracePt t="36501" x="1987550" y="2873375"/>
          <p14:tracePt t="36510" x="1978025" y="2863850"/>
          <p14:tracePt t="36517" x="1968500" y="2854325"/>
          <p14:tracePt t="36989" x="1978025" y="2873375"/>
          <p14:tracePt t="36997" x="2014538" y="2936875"/>
          <p14:tracePt t="37005" x="2051050" y="2963863"/>
          <p14:tracePt t="37013" x="2087563" y="3027363"/>
          <p14:tracePt t="37021" x="2133600" y="3082925"/>
          <p14:tracePt t="37029" x="2206625" y="3146425"/>
          <p14:tracePt t="37037" x="2270125" y="3200400"/>
          <p14:tracePt t="37045" x="2333625" y="3219450"/>
          <p14:tracePt t="37053" x="2397125" y="3273425"/>
          <p14:tracePt t="37061" x="2462213" y="3309938"/>
          <p14:tracePt t="37069" x="2489200" y="3338513"/>
          <p14:tracePt t="37077" x="2506663" y="3346450"/>
          <p14:tracePt t="37089" x="2552700" y="3365500"/>
          <p14:tracePt t="37093" x="2570163" y="3382963"/>
          <p14:tracePt t="37110" x="2589213" y="3402013"/>
          <p14:tracePt t="37117" x="2606675" y="3419475"/>
          <p14:tracePt t="37125" x="2625725" y="3446463"/>
          <p14:tracePt t="37134" x="2671763" y="3465513"/>
          <p14:tracePt t="37141" x="2689225" y="3482975"/>
          <p14:tracePt t="37149" x="2725738" y="3519488"/>
          <p14:tracePt t="37157" x="2752725" y="3538538"/>
          <p14:tracePt t="37165" x="2789238" y="3565525"/>
          <p14:tracePt t="37173" x="2817813" y="3592513"/>
          <p14:tracePt t="37181" x="2844800" y="3611563"/>
          <p14:tracePt t="37189" x="2871788" y="3629025"/>
          <p14:tracePt t="37197" x="2889250" y="3638550"/>
          <p14:tracePt t="37205" x="2908300" y="3648075"/>
          <p14:tracePt t="37221" x="2908300" y="3657600"/>
          <p14:tracePt t="37229" x="2917825" y="3665538"/>
          <p14:tracePt t="37486" x="2954338" y="3621088"/>
          <p14:tracePt t="37494" x="2971800" y="3611563"/>
          <p14:tracePt t="37501" x="2990850" y="3592513"/>
          <p14:tracePt t="37510" x="2998788" y="3575050"/>
          <p14:tracePt t="37519" x="3017838" y="3556000"/>
          <p14:tracePt t="37526" x="3027363" y="3548063"/>
          <p14:tracePt t="37534" x="3027363" y="3538538"/>
          <p14:tracePt t="37541" x="3035300" y="3538538"/>
          <p14:tracePt t="37550" x="3035300" y="3529013"/>
          <p14:tracePt t="37573" x="3035300" y="3519488"/>
          <p14:tracePt t="37999" x="3035300" y="3502025"/>
          <p14:tracePt t="38007" x="3035300" y="3482975"/>
          <p14:tracePt t="38013" x="3035300" y="3475038"/>
          <p14:tracePt t="38021" x="3035300" y="3455988"/>
          <p14:tracePt t="38029" x="3035300" y="3438525"/>
          <p14:tracePt t="38037" x="3008313" y="3419475"/>
          <p14:tracePt t="38045" x="2990850" y="3392488"/>
          <p14:tracePt t="38053" x="2981325" y="3382963"/>
          <p14:tracePt t="38062" x="2962275" y="3355975"/>
          <p14:tracePt t="38077" x="2962275" y="3346450"/>
          <p14:tracePt t="38093" x="2954338" y="3338513"/>
          <p14:tracePt t="38223" x="2917825" y="3338513"/>
          <p14:tracePt t="38230" x="2844800" y="3338513"/>
          <p14:tracePt t="38238" x="2735263" y="3338513"/>
          <p14:tracePt t="38247" x="2643188" y="3338513"/>
          <p14:tracePt t="38253" x="2516188" y="3338513"/>
          <p14:tracePt t="38264" x="2406650" y="3338513"/>
          <p14:tracePt t="38270" x="2316163" y="3338513"/>
          <p14:tracePt t="38279" x="2224088" y="3338513"/>
          <p14:tracePt t="38286" x="2151063" y="3338513"/>
          <p14:tracePt t="38294" x="2087563" y="3338513"/>
          <p14:tracePt t="38301" x="2060575" y="3338513"/>
          <p14:tracePt t="38309" x="2033588" y="3338513"/>
          <p14:tracePt t="38325" x="2024063" y="3338513"/>
          <p14:tracePt t="39078" x="2005013" y="3338513"/>
          <p14:tracePt t="39086" x="1987550" y="3375025"/>
          <p14:tracePt t="39101" x="1987550" y="3402013"/>
          <p14:tracePt t="39110" x="1987550" y="3419475"/>
          <p14:tracePt t="39117" x="1987550" y="3446463"/>
          <p14:tracePt t="39126" x="1987550" y="3455988"/>
          <p14:tracePt t="39135" x="1987550" y="3465513"/>
          <p14:tracePt t="39141" x="1987550" y="3482975"/>
          <p14:tracePt t="39165" x="1987550" y="3492500"/>
          <p14:tracePt t="41374" x="1987550" y="3455988"/>
          <p14:tracePt t="41383" x="1987550" y="3392488"/>
          <p14:tracePt t="41389" x="1987550" y="3338513"/>
          <p14:tracePt t="41397" x="1987550" y="3265488"/>
          <p14:tracePt t="41405" x="1987550" y="3200400"/>
          <p14:tracePt t="41413" x="1987550" y="3127375"/>
          <p14:tracePt t="41421" x="1987550" y="3073400"/>
          <p14:tracePt t="41429" x="1987550" y="3017838"/>
          <p14:tracePt t="41437" x="1987550" y="2963863"/>
          <p14:tracePt t="41445" x="1987550" y="2900363"/>
          <p14:tracePt t="41453" x="1987550" y="2844800"/>
          <p14:tracePt t="41461" x="1987550" y="2808288"/>
          <p14:tracePt t="41469" x="1987550" y="2781300"/>
          <p14:tracePt t="41477" x="1987550" y="2744788"/>
          <p14:tracePt t="41485" x="1987550" y="2727325"/>
          <p14:tracePt t="41493" x="1987550" y="2717800"/>
          <p14:tracePt t="41501" x="1987550" y="2708275"/>
          <p14:tracePt t="41509" x="1987550" y="2690813"/>
          <p14:tracePt t="41516" x="1997075" y="2671763"/>
          <p14:tracePt t="41525" x="1997075" y="2662238"/>
          <p14:tracePt t="41533" x="1997075" y="2644775"/>
          <p14:tracePt t="41541" x="1997075" y="2635250"/>
          <p14:tracePt t="41550" x="1997075" y="2617788"/>
          <p14:tracePt t="41557" x="1997075" y="2608263"/>
          <p14:tracePt t="41565" x="2005013" y="2598738"/>
          <p14:tracePt t="41581" x="2005013" y="2589213"/>
          <p14:tracePt t="41588" x="2014538" y="2554288"/>
          <p14:tracePt t="41597" x="2024063" y="2544763"/>
          <p14:tracePt t="41605" x="2024063" y="2535238"/>
          <p14:tracePt t="41612" x="2024063" y="2517775"/>
          <p14:tracePt t="41621" x="2024063" y="2498725"/>
          <p14:tracePt t="41646" x="2024063" y="2481263"/>
          <p14:tracePt t="41654" x="2024063" y="2471738"/>
          <p14:tracePt t="41662" x="2033588" y="2462213"/>
          <p14:tracePt t="41686" x="2033588" y="2452688"/>
          <p14:tracePt t="41694" x="2033588" y="2435225"/>
          <p14:tracePt t="41701" x="2033588" y="2416175"/>
          <p14:tracePt t="41710" x="2041525" y="2416175"/>
          <p14:tracePt t="41719" x="2041525" y="2389188"/>
          <p14:tracePt t="41726" x="2060575" y="2371725"/>
          <p14:tracePt t="41735" x="2070100" y="2362200"/>
          <p14:tracePt t="41742" x="2070100" y="2343150"/>
          <p14:tracePt t="41752" x="2078038" y="2325688"/>
          <p14:tracePt t="41768" x="2087563" y="2298700"/>
          <p14:tracePt t="41784" x="2087563" y="2289175"/>
          <p14:tracePt t="41797" x="2097088" y="2279650"/>
          <p14:tracePt t="41821" x="2106613" y="2270125"/>
          <p14:tracePt t="41884" x="2114550" y="2262188"/>
          <p14:tracePt t="41902" x="2114550" y="2252663"/>
          <p14:tracePt t="41918" x="2124075" y="2243138"/>
          <p14:tracePt t="41933" x="2133600" y="2233613"/>
          <p14:tracePt t="41941" x="2133600" y="2225675"/>
          <p14:tracePt t="41959" x="2133600" y="2216150"/>
          <p14:tracePt t="41969" x="2133600" y="2206625"/>
          <p14:tracePt t="42037" x="2151063" y="2189163"/>
          <p14:tracePt t="42053" x="2151063" y="2179638"/>
          <p14:tracePt t="42061" x="2151063" y="2160588"/>
          <p14:tracePt t="42085" x="2151063" y="2133600"/>
          <p14:tracePt t="42093" x="2151063" y="2125663"/>
          <p14:tracePt t="42101" x="2160588" y="2106613"/>
          <p14:tracePt t="42117" x="2160588" y="2089150"/>
          <p14:tracePt t="42125" x="2160588" y="2079625"/>
          <p14:tracePt t="42134" x="2160588" y="2052638"/>
          <p14:tracePt t="42141" x="2160588" y="2043113"/>
          <p14:tracePt t="42166" x="2160588" y="2033588"/>
          <p14:tracePt t="42173" x="2170113" y="2006600"/>
          <p14:tracePt t="42205" x="2170113" y="1997075"/>
          <p14:tracePt t="42221" x="2170113" y="1987550"/>
          <p14:tracePt t="42925" x="2179638" y="1979613"/>
          <p14:tracePt t="43261" x="2187575" y="1979613"/>
          <p14:tracePt t="43269" x="2206625" y="1979613"/>
          <p14:tracePt t="43277" x="2260600" y="1979613"/>
          <p14:tracePt t="43285" x="2352675" y="1979613"/>
          <p14:tracePt t="43293" x="2479675" y="1979613"/>
          <p14:tracePt t="43301" x="2589213" y="1979613"/>
          <p14:tracePt t="43309" x="2716213" y="1979613"/>
          <p14:tracePt t="43317" x="2789238" y="1979613"/>
          <p14:tracePt t="43325" x="2844800" y="1979613"/>
          <p14:tracePt t="43334" x="2881313" y="1979613"/>
          <p14:tracePt t="43341" x="2898775" y="1979613"/>
          <p14:tracePt t="43357" x="2925763" y="1987550"/>
          <p14:tracePt t="43582" x="2925763" y="1997075"/>
          <p14:tracePt t="43613" x="2908300" y="1997075"/>
          <p14:tracePt t="43621" x="2862263" y="1997075"/>
          <p14:tracePt t="43630" x="2825750" y="1997075"/>
          <p14:tracePt t="43638" x="2781300" y="1997075"/>
          <p14:tracePt t="43646" x="2725738" y="1997075"/>
          <p14:tracePt t="43655" x="2671763" y="1987550"/>
          <p14:tracePt t="43661" x="2635250" y="1987550"/>
          <p14:tracePt t="43669" x="2606675" y="1987550"/>
          <p14:tracePt t="43677" x="2589213" y="1987550"/>
          <p14:tracePt t="44445" x="2562225" y="2016125"/>
          <p14:tracePt t="44453" x="2562225" y="2043113"/>
          <p14:tracePt t="44461" x="2552700" y="2089150"/>
          <p14:tracePt t="44470" x="2552700" y="2143125"/>
          <p14:tracePt t="44477" x="2552700" y="2197100"/>
          <p14:tracePt t="44485" x="2552700" y="2270125"/>
          <p14:tracePt t="44494" x="2552700" y="2343150"/>
          <p14:tracePt t="44501" x="2552700" y="2471738"/>
          <p14:tracePt t="44509" x="2552700" y="2562225"/>
          <p14:tracePt t="44517" x="2552700" y="2671763"/>
          <p14:tracePt t="44525" x="2552700" y="2781300"/>
          <p14:tracePt t="44533" x="2552700" y="2890838"/>
          <p14:tracePt t="44541" x="2525713" y="2990850"/>
          <p14:tracePt t="44550" x="2525713" y="3082925"/>
          <p14:tracePt t="44557" x="2516188" y="3173413"/>
          <p14:tracePt t="44565" x="2498725" y="3292475"/>
          <p14:tracePt t="44573" x="2498725" y="3382963"/>
          <p14:tracePt t="44581" x="2498725" y="3475038"/>
          <p14:tracePt t="44589" x="2498725" y="3548063"/>
          <p14:tracePt t="44597" x="2498725" y="3602038"/>
          <p14:tracePt t="44605" x="2498725" y="3648075"/>
          <p14:tracePt t="44613" x="2498725" y="3675063"/>
          <p14:tracePt t="44621" x="2498725" y="3711575"/>
          <p14:tracePt t="44629" x="2489200" y="3730625"/>
          <p14:tracePt t="44637" x="2489200" y="3738563"/>
          <p14:tracePt t="44925" x="2489200" y="3721100"/>
          <p14:tracePt t="44932" x="2462213" y="3675063"/>
          <p14:tracePt t="44941" x="2433638" y="3648075"/>
          <p14:tracePt t="44949" x="2406650" y="3602038"/>
          <p14:tracePt t="44957" x="2379663" y="3584575"/>
          <p14:tracePt t="44965" x="2370138" y="3556000"/>
          <p14:tracePt t="44973" x="2360613" y="3548063"/>
          <p14:tracePt t="44981" x="2360613" y="3538538"/>
          <p14:tracePt t="45349" x="2389188" y="3538538"/>
          <p14:tracePt t="45357" x="2425700" y="3538538"/>
          <p14:tracePt t="45365" x="2462213" y="3529013"/>
          <p14:tracePt t="45373" x="2516188" y="3529013"/>
          <p14:tracePt t="45381" x="2552700" y="3502025"/>
          <p14:tracePt t="45389" x="2570163" y="3502025"/>
          <p14:tracePt t="45397" x="2598738" y="3492500"/>
          <p14:tracePt t="45405" x="2625725" y="3492500"/>
          <p14:tracePt t="45413" x="2671763" y="3482975"/>
          <p14:tracePt t="45421" x="2708275" y="3482975"/>
          <p14:tracePt t="45429" x="2725738" y="3482975"/>
          <p14:tracePt t="45437" x="2771775" y="3482975"/>
          <p14:tracePt t="45445" x="2798763" y="3482975"/>
          <p14:tracePt t="45453" x="2808288" y="3475038"/>
          <p14:tracePt t="45701" x="2817813" y="3475038"/>
          <p14:tracePt t="45717" x="2835275" y="3475038"/>
          <p14:tracePt t="45725" x="2844800" y="3475038"/>
          <p14:tracePt t="45749" x="2852738" y="3475038"/>
          <p14:tracePt t="46198" x="2862263" y="3482975"/>
          <p14:tracePt t="46205" x="2862263" y="3492500"/>
          <p14:tracePt t="46213" x="2862263" y="3502025"/>
          <p14:tracePt t="46237" x="2871788" y="3519488"/>
          <p14:tracePt t="46245" x="2881313" y="3519488"/>
          <p14:tracePt t="46589" x="2889250" y="3511550"/>
          <p14:tracePt t="46597" x="2889250" y="3492500"/>
          <p14:tracePt t="46605" x="2844800" y="3455988"/>
          <p14:tracePt t="46613" x="2817813" y="3438525"/>
          <p14:tracePt t="46621" x="2762250" y="3411538"/>
          <p14:tracePt t="46629" x="2716213" y="3392488"/>
          <p14:tracePt t="46637" x="2679700" y="3382963"/>
          <p14:tracePt t="46645" x="2671763" y="3382963"/>
          <p14:tracePt t="46653" x="2643188" y="3382963"/>
          <p14:tracePt t="46661" x="2625725" y="3382963"/>
          <p14:tracePt t="46669" x="2606675" y="3382963"/>
          <p14:tracePt t="46677" x="2589213" y="3382963"/>
          <p14:tracePt t="46685" x="2562225" y="3392488"/>
          <p14:tracePt t="46693" x="2543175" y="3411538"/>
          <p14:tracePt t="46701" x="2516188" y="3429000"/>
          <p14:tracePt t="46709" x="2498725" y="3446463"/>
          <p14:tracePt t="46716" x="2489200" y="3455988"/>
          <p14:tracePt t="46733" x="2479675" y="3465513"/>
          <p14:tracePt t="47301" x="2470150" y="3475038"/>
          <p14:tracePt t="47973" x="2470150" y="3482975"/>
          <p14:tracePt t="47984" x="2470150" y="3519488"/>
          <p14:tracePt t="47990" x="2462213" y="3529013"/>
          <p14:tracePt t="47999" x="2452688" y="3565525"/>
          <p14:tracePt t="48005" x="2452688" y="3584575"/>
          <p14:tracePt t="48013" x="2443163" y="3611563"/>
          <p14:tracePt t="48021" x="2443163" y="3629025"/>
          <p14:tracePt t="48029" x="2443163" y="3657600"/>
          <p14:tracePt t="48037" x="2433638" y="3675063"/>
          <p14:tracePt t="48045" x="2433638" y="3694113"/>
          <p14:tracePt t="48053" x="2433638" y="3702050"/>
          <p14:tracePt t="48061" x="2433638" y="3711575"/>
          <p14:tracePt t="48133" x="2425700" y="3738563"/>
          <p14:tracePt t="48151" x="2425700" y="3757613"/>
          <p14:tracePt t="48158" x="2425700" y="3803650"/>
          <p14:tracePt t="48167" x="2425700" y="3830638"/>
          <p14:tracePt t="48173" x="2425700" y="3848100"/>
          <p14:tracePt t="48181" x="2425700" y="3884613"/>
          <p14:tracePt t="48189" x="2425700" y="3894138"/>
          <p14:tracePt t="48197" x="2425700" y="3930650"/>
          <p14:tracePt t="48205" x="2425700" y="3948113"/>
          <p14:tracePt t="48213" x="2425700" y="3967163"/>
          <p14:tracePt t="48229" x="2425700" y="3976688"/>
          <p14:tracePt t="49583" x="2425700" y="3994150"/>
          <p14:tracePt t="49596" x="2425700" y="4021138"/>
          <p14:tracePt t="49601" x="2425700" y="4040188"/>
          <p14:tracePt t="49608" x="2425700" y="4057650"/>
          <p14:tracePt t="49613" x="2425700" y="4076700"/>
          <p14:tracePt t="49621" x="2425700" y="4086225"/>
          <p14:tracePt t="49629" x="2425700" y="4103688"/>
          <p14:tracePt t="49637" x="2425700" y="4113213"/>
          <p14:tracePt t="49645" x="2425700" y="4122738"/>
          <p14:tracePt t="49653" x="2425700" y="4140200"/>
          <p14:tracePt t="49661" x="2425700" y="4149725"/>
          <p14:tracePt t="49669" x="2425700" y="4159250"/>
          <p14:tracePt t="49677" x="2433638" y="4176713"/>
          <p14:tracePt t="49685" x="2443163" y="4176713"/>
          <p14:tracePt t="49709" x="2443163" y="4186238"/>
          <p14:tracePt t="49800" x="2443163" y="4195763"/>
          <p14:tracePt t="49813" x="2443163" y="4222750"/>
          <p14:tracePt t="49829" x="2452688" y="4232275"/>
          <p14:tracePt t="49837" x="2452688" y="4240213"/>
          <p14:tracePt t="49845" x="2452688" y="4249738"/>
          <p14:tracePt t="49853" x="2452688" y="4259263"/>
          <p14:tracePt t="49861" x="2452688" y="4268788"/>
          <p14:tracePt t="49869" x="2452688" y="4276725"/>
          <p14:tracePt t="49877" x="2452688" y="4286250"/>
          <p14:tracePt t="49902" x="2452688" y="4303713"/>
          <p14:tracePt t="49926" x="2452688" y="4313238"/>
          <p14:tracePt t="51527" x="2470150" y="4332288"/>
          <p14:tracePt t="51534" x="2479675" y="4349750"/>
          <p14:tracePt t="51544" x="2489200" y="4359275"/>
          <p14:tracePt t="51549" x="2498725" y="4368800"/>
          <p14:tracePt t="51557" x="2506663" y="4395788"/>
          <p14:tracePt t="51573" x="2516188" y="4413250"/>
          <p14:tracePt t="51581" x="2525713" y="4413250"/>
          <p14:tracePt t="51589" x="2533650" y="4432300"/>
          <p14:tracePt t="51597" x="2533650" y="4441825"/>
          <p14:tracePt t="51605" x="2543175" y="4449763"/>
          <p14:tracePt t="51967" x="2543175" y="4459288"/>
          <p14:tracePt t="51975" x="2543175" y="4478338"/>
          <p14:tracePt t="51984" x="2543175" y="4495800"/>
          <p14:tracePt t="51990" x="2543175" y="4532313"/>
          <p14:tracePt t="51999" x="2543175" y="4551363"/>
          <p14:tracePt t="52006" x="2543175" y="4578350"/>
          <p14:tracePt t="52014" x="2543175" y="4595813"/>
          <p14:tracePt t="52022" x="2543175" y="4614863"/>
          <p14:tracePt t="52102" x="2543175" y="4624388"/>
          <p14:tracePt t="52110" x="2543175" y="4632325"/>
          <p14:tracePt t="52134" x="2543175" y="4651375"/>
          <p14:tracePt t="52142" x="2543175" y="4660900"/>
          <p14:tracePt t="52150" x="2543175" y="4668838"/>
          <p14:tracePt t="52174" x="2543175" y="4687888"/>
          <p14:tracePt t="52182" x="2543175" y="4697413"/>
          <p14:tracePt t="52190" x="2543175" y="4705350"/>
          <p14:tracePt t="52203" x="2543175" y="4714875"/>
          <p14:tracePt t="52214" x="2543175" y="4732338"/>
          <p14:tracePt t="52262" x="2543175" y="4741863"/>
          <p14:tracePt t="52527" x="2533650" y="4751388"/>
          <p14:tracePt t="52534" x="2516188" y="4760913"/>
          <p14:tracePt t="52544" x="2479675" y="4787900"/>
          <p14:tracePt t="52550" x="2462213" y="4797425"/>
          <p14:tracePt t="52558" x="2433638" y="4797425"/>
          <p14:tracePt t="52569" x="2416175" y="4797425"/>
          <p14:tracePt t="52574" x="2389188" y="4805363"/>
          <p14:tracePt t="52719" x="2379663" y="4805363"/>
          <p14:tracePt t="52782" x="2343150" y="4805363"/>
          <p14:tracePt t="52799" x="2279650" y="4805363"/>
          <p14:tracePt t="52805" x="2214563" y="4787900"/>
          <p14:tracePt t="52815" x="2151063" y="4778375"/>
          <p14:tracePt t="52823" x="2097088" y="4768850"/>
          <p14:tracePt t="52830" x="2033588" y="4751388"/>
          <p14:tracePt t="52839" x="1987550" y="4714875"/>
          <p14:tracePt t="52845" x="1968500" y="4705350"/>
          <p14:tracePt t="52854" x="1941513" y="4697413"/>
          <p14:tracePt t="52861" x="1895475" y="4660900"/>
          <p14:tracePt t="52869" x="1860550" y="4641850"/>
          <p14:tracePt t="52877" x="1841500" y="4624388"/>
          <p14:tracePt t="52885" x="1814513" y="4605338"/>
          <p14:tracePt t="52902" x="1787525" y="4568825"/>
          <p14:tracePt t="52909" x="1768475" y="4551363"/>
          <p14:tracePt t="52917" x="1731963" y="4514850"/>
          <p14:tracePt t="52925" x="1704975" y="4486275"/>
          <p14:tracePt t="52934" x="1668463" y="4449763"/>
          <p14:tracePt t="52941" x="1641475" y="4422775"/>
          <p14:tracePt t="52949" x="1585913" y="4359275"/>
          <p14:tracePt t="52958" x="1558925" y="4332288"/>
          <p14:tracePt t="52968" x="1512888" y="4276725"/>
          <p14:tracePt t="52974" x="1476375" y="4232275"/>
          <p14:tracePt t="52983" x="1431925" y="4167188"/>
          <p14:tracePt t="52990" x="1385888" y="4094163"/>
          <p14:tracePt t="52998" x="1358900" y="4049713"/>
          <p14:tracePt t="53007" x="1303338" y="3967163"/>
          <p14:tracePt t="53012" x="1285875" y="3911600"/>
          <p14:tracePt t="53021" x="1222375" y="3830638"/>
          <p14:tracePt t="53030" x="1185863" y="3748088"/>
          <p14:tracePt t="53039" x="1176338" y="3665538"/>
          <p14:tracePt t="53047" x="1112838" y="3565525"/>
          <p14:tracePt t="53055" x="1103313" y="3529013"/>
          <p14:tracePt t="53063" x="1103313" y="3475038"/>
          <p14:tracePt t="53070" x="1093788" y="3411538"/>
          <p14:tracePt t="53078" x="1093788" y="3355975"/>
          <p14:tracePt t="53085" x="1093788" y="3309938"/>
          <p14:tracePt t="53093" x="1093788" y="3255963"/>
          <p14:tracePt t="53101" x="1093788" y="3219450"/>
          <p14:tracePt t="53109" x="1093788" y="3192463"/>
          <p14:tracePt t="53117" x="1093788" y="3146425"/>
          <p14:tracePt t="53125" x="1120775" y="3090863"/>
          <p14:tracePt t="53132" x="1139825" y="3073400"/>
          <p14:tracePt t="53141" x="1166813" y="3036888"/>
          <p14:tracePt t="53150" x="1203325" y="3009900"/>
          <p14:tracePt t="53157" x="1266825" y="2982913"/>
          <p14:tracePt t="53165" x="1322388" y="2973388"/>
          <p14:tracePt t="53174" x="1385888" y="2946400"/>
          <p14:tracePt t="53184" x="1468438" y="2917825"/>
          <p14:tracePt t="53190" x="1522413" y="2909888"/>
          <p14:tracePt t="53208" x="1585913" y="2863850"/>
          <p14:tracePt t="53212" x="1641475" y="2863850"/>
          <p14:tracePt t="53223" x="1704975" y="2854325"/>
          <p14:tracePt t="53230" x="1741488" y="2854325"/>
          <p14:tracePt t="53238" x="1795463" y="2854325"/>
          <p14:tracePt t="53246" x="1841500" y="2854325"/>
          <p14:tracePt t="53254" x="1895475" y="2854325"/>
          <p14:tracePt t="53285" x="2206625" y="2936875"/>
          <p14:tracePt t="53293" x="2316163" y="2954338"/>
          <p14:tracePt t="53301" x="2397125" y="2990850"/>
          <p14:tracePt t="53309" x="2462213" y="3017838"/>
          <p14:tracePt t="53317" x="2570163" y="3073400"/>
          <p14:tracePt t="53325" x="2652713" y="3127375"/>
          <p14:tracePt t="53334" x="2735263" y="3173413"/>
          <p14:tracePt t="53341" x="2789238" y="3219450"/>
          <p14:tracePt t="53349" x="2871788" y="3292475"/>
          <p14:tracePt t="53357" x="2917825" y="3338513"/>
          <p14:tracePt t="53365" x="2944813" y="3375025"/>
          <p14:tracePt t="53375" x="2971800" y="3429000"/>
          <p14:tracePt t="53384" x="2990850" y="3455988"/>
          <p14:tracePt t="53390" x="2998788" y="3511550"/>
          <p14:tracePt t="53397" x="3027363" y="3592513"/>
          <p14:tracePt t="53406" x="3035300" y="3638550"/>
          <p14:tracePt t="53413" x="3035300" y="3730625"/>
          <p14:tracePt t="53421" x="3035300" y="3803650"/>
          <p14:tracePt t="53429" x="3035300" y="3875088"/>
          <p14:tracePt t="53438" x="3035300" y="3984625"/>
          <p14:tracePt t="53445" x="3017838" y="4086225"/>
          <p14:tracePt t="53453" x="2990850" y="4176713"/>
          <p14:tracePt t="53461" x="2944813" y="4276725"/>
          <p14:tracePt t="53469" x="2889250" y="4376738"/>
          <p14:tracePt t="53477" x="2852738" y="4422775"/>
          <p14:tracePt t="53485" x="2817813" y="4486275"/>
          <p14:tracePt t="53493" x="2762250" y="4568825"/>
          <p14:tracePt t="53501" x="2744788" y="4595813"/>
          <p14:tracePt t="53509" x="2698750" y="4651375"/>
          <p14:tracePt t="53517" x="2671763" y="4668838"/>
          <p14:tracePt t="53525" x="2643188" y="4697413"/>
          <p14:tracePt t="53534" x="2635250" y="4705350"/>
          <p14:tracePt t="53541" x="2616200" y="4724400"/>
          <p14:tracePt t="53549" x="2606675" y="4724400"/>
          <p14:tracePt t="53557" x="2579688" y="4732338"/>
          <p14:tracePt t="53573" x="2552700" y="4751388"/>
          <p14:tracePt t="53581" x="2506663" y="4751388"/>
          <p14:tracePt t="53589" x="2452688" y="4751388"/>
          <p14:tracePt t="53597" x="2379663" y="4751388"/>
          <p14:tracePt t="53607" x="2287588" y="4751388"/>
          <p14:tracePt t="53613" x="2197100" y="4751388"/>
          <p14:tracePt t="53621" x="2124075" y="4751388"/>
          <p14:tracePt t="53629" x="2033588" y="4751388"/>
          <p14:tracePt t="53639" x="1941513" y="4751388"/>
          <p14:tracePt t="53645" x="1841500" y="4751388"/>
          <p14:tracePt t="53653" x="1795463" y="4732338"/>
          <p14:tracePt t="53661" x="1768475" y="4724400"/>
          <p14:tracePt t="53669" x="1741488" y="4705350"/>
          <p14:tracePt t="53677" x="1722438" y="4687888"/>
          <p14:tracePt t="53685" x="1714500" y="4678363"/>
          <p14:tracePt t="53701" x="1704975" y="4668838"/>
          <p14:tracePt t="53709" x="1677988" y="4641850"/>
          <p14:tracePt t="53717" x="1658938" y="4614863"/>
          <p14:tracePt t="53725" x="1622425" y="4568825"/>
          <p14:tracePt t="53733" x="1604963" y="4559300"/>
          <p14:tracePt t="53741" x="1549400" y="4532313"/>
          <p14:tracePt t="53749" x="1512888" y="4486275"/>
          <p14:tracePt t="53757" x="1495425" y="4432300"/>
          <p14:tracePt t="53766" x="1476375" y="4386263"/>
          <p14:tracePt t="53773" x="1468438" y="4303713"/>
          <p14:tracePt t="53781" x="1439863" y="4259263"/>
          <p14:tracePt t="53789" x="1431925" y="4222750"/>
          <p14:tracePt t="53797" x="1431925" y="4140200"/>
          <p14:tracePt t="53805" x="1422400" y="4086225"/>
          <p14:tracePt t="53813" x="1422400" y="4013200"/>
          <p14:tracePt t="53822" x="1422400" y="3940175"/>
          <p14:tracePt t="53829" x="1422400" y="3884613"/>
          <p14:tracePt t="53837" x="1422400" y="3784600"/>
          <p14:tracePt t="53845" x="1422400" y="3730625"/>
          <p14:tracePt t="53853" x="1422400" y="3675063"/>
          <p14:tracePt t="53861" x="1422400" y="3602038"/>
          <p14:tracePt t="53870" x="1422400" y="3511550"/>
          <p14:tracePt t="53877" x="1422400" y="3455988"/>
          <p14:tracePt t="53885" x="1422400" y="3338513"/>
          <p14:tracePt t="53893" x="1458913" y="3273425"/>
          <p14:tracePt t="53901" x="1531938" y="3192463"/>
          <p14:tracePt t="53909" x="1568450" y="3146425"/>
          <p14:tracePt t="53917" x="1604963" y="3100388"/>
          <p14:tracePt t="53925" x="1649413" y="3063875"/>
          <p14:tracePt t="53934" x="1658938" y="3036888"/>
          <p14:tracePt t="53940" x="1714500" y="3017838"/>
          <p14:tracePt t="53948" x="1778000" y="3000375"/>
          <p14:tracePt t="53957" x="1824038" y="3000375"/>
          <p14:tracePt t="53966" x="1878013" y="3000375"/>
          <p14:tracePt t="53973" x="1931988" y="2973388"/>
          <p14:tracePt t="53982" x="2005013" y="2973388"/>
          <p14:tracePt t="53989" x="2124075" y="2973388"/>
          <p14:tracePt t="53997" x="2214563" y="2973388"/>
          <p14:tracePt t="54005" x="2306638" y="2990850"/>
          <p14:tracePt t="54013" x="2425700" y="3036888"/>
          <p14:tracePt t="54022" x="2516188" y="3063875"/>
          <p14:tracePt t="54029" x="2616200" y="3073400"/>
          <p14:tracePt t="54037" x="2698750" y="3127375"/>
          <p14:tracePt t="54045" x="2781300" y="3182938"/>
          <p14:tracePt t="54054" x="2825750" y="3209925"/>
          <p14:tracePt t="54063" x="2871788" y="3255963"/>
          <p14:tracePt t="54072" x="2935288" y="3319463"/>
          <p14:tracePt t="54078" x="3008313" y="3392488"/>
          <p14:tracePt t="54088" x="3027363" y="3419475"/>
          <p14:tracePt t="54095" x="3063875" y="3465513"/>
          <p14:tracePt t="54104" x="3071813" y="3529013"/>
          <p14:tracePt t="54109" x="3108325" y="3575050"/>
          <p14:tracePt t="54117" x="3117850" y="3611563"/>
          <p14:tracePt t="54125" x="3144838" y="3675063"/>
          <p14:tracePt t="54134" x="3163888" y="3721100"/>
          <p14:tracePt t="54141" x="3190875" y="3784600"/>
          <p14:tracePt t="54149" x="3217863" y="3848100"/>
          <p14:tracePt t="54167" x="3236913" y="3930650"/>
          <p14:tracePt t="54173" x="3254375" y="3976688"/>
          <p14:tracePt t="54182" x="3281363" y="4040188"/>
          <p14:tracePt t="54189" x="3281363" y="4067175"/>
          <p14:tracePt t="54197" x="3290888" y="4122738"/>
          <p14:tracePt t="54205" x="3290888" y="4167188"/>
          <p14:tracePt t="54215" x="3290888" y="4222750"/>
          <p14:tracePt t="54224" x="3290888" y="4259263"/>
          <p14:tracePt t="54231" x="3290888" y="4276725"/>
          <p14:tracePt t="54241" x="3290888" y="4313238"/>
          <p14:tracePt t="54247" x="3281363" y="4376738"/>
          <p14:tracePt t="54255" x="3273425" y="4395788"/>
          <p14:tracePt t="54264" x="3236913" y="4449763"/>
          <p14:tracePt t="54272" x="3227388" y="4468813"/>
          <p14:tracePt t="54279" x="3208338" y="4505325"/>
          <p14:tracePt t="54289" x="3163888" y="4551363"/>
          <p14:tracePt t="54294" x="3144838" y="4559300"/>
          <p14:tracePt t="54304" x="3108325" y="4568825"/>
          <p14:tracePt t="54310" x="3081338" y="4595813"/>
          <p14:tracePt t="54317" x="3035300" y="4614863"/>
          <p14:tracePt t="54326" x="2990850" y="4641850"/>
          <p14:tracePt t="54333" x="2962275" y="4668838"/>
          <p14:tracePt t="54342" x="2917825" y="4668838"/>
          <p14:tracePt t="54350" x="2871788" y="4697413"/>
          <p14:tracePt t="54358" x="2844800" y="4697413"/>
          <p14:tracePt t="54369" x="2789238" y="4714875"/>
          <p14:tracePt t="54374" x="2735263" y="4714875"/>
          <p14:tracePt t="54383" x="2671763" y="4724400"/>
          <p14:tracePt t="54390" x="2635250" y="4724400"/>
          <p14:tracePt t="54399" x="2579688" y="4732338"/>
          <p14:tracePt t="54405" x="2533650" y="4732338"/>
          <p14:tracePt t="54413" x="2489200" y="4760913"/>
          <p14:tracePt t="54421" x="2479675" y="4760913"/>
          <p14:tracePt t="54429" x="2470150" y="4760913"/>
          <p14:tracePt t="54437" x="2452688" y="4760913"/>
          <p14:tracePt t="55374" x="2443163" y="4760913"/>
          <p14:tracePt t="55381" x="2506663" y="4714875"/>
          <p14:tracePt t="55389" x="2625725" y="4668838"/>
          <p14:tracePt t="55397" x="2789238" y="4595813"/>
          <p14:tracePt t="55405" x="2962275" y="4551363"/>
          <p14:tracePt t="55413" x="3154363" y="4468813"/>
          <p14:tracePt t="55421" x="3390900" y="4376738"/>
          <p14:tracePt t="55429" x="3656013" y="4303713"/>
          <p14:tracePt t="55437" x="3956050" y="4203700"/>
          <p14:tracePt t="55445" x="4248150" y="4140200"/>
          <p14:tracePt t="55453" x="4549775" y="4040188"/>
          <p14:tracePt t="55460" x="4840288" y="3967163"/>
          <p14:tracePt t="55469" x="5059363" y="3911600"/>
          <p14:tracePt t="55477" x="5341938" y="3875088"/>
          <p14:tracePt t="55485" x="5543550" y="3857625"/>
          <p14:tracePt t="55494" x="5780088" y="3811588"/>
          <p14:tracePt t="55501" x="6062663" y="3775075"/>
          <p14:tracePt t="55510" x="6335713" y="3730625"/>
          <p14:tracePt t="55517" x="6554788" y="3684588"/>
          <p14:tracePt t="55525" x="6773863" y="3629025"/>
          <p14:tracePt t="55533" x="7000875" y="3565525"/>
          <p14:tracePt t="55541" x="7165975" y="3548063"/>
          <p14:tracePt t="55548" x="7402513" y="3511550"/>
          <p14:tracePt t="55557" x="7594600" y="3446463"/>
          <p14:tracePt t="55566" x="7831138" y="3429000"/>
          <p14:tracePt t="55573" x="8196263" y="3346450"/>
          <p14:tracePt t="55581" x="8559800" y="3282950"/>
          <p14:tracePt t="55589" x="8824913" y="3265488"/>
          <p14:tracePt t="55597" x="9107488" y="322897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ja-JP" sz="4000" dirty="0"/>
              <a:t>Flag</a:t>
            </a:r>
            <a:r>
              <a:rPr lang="ja-JP" altLang="en-US" sz="4000" dirty="0"/>
              <a:t>を使った分岐（</a:t>
            </a:r>
            <a:r>
              <a:rPr lang="en-US" altLang="ja-JP" sz="4000" dirty="0"/>
              <a:t>RV32I</a:t>
            </a:r>
            <a:r>
              <a:rPr lang="ja-JP" altLang="en-US" sz="4000" dirty="0"/>
              <a:t>では使えないので注意！）</a:t>
            </a:r>
          </a:p>
        </p:txBody>
      </p:sp>
      <p:sp>
        <p:nvSpPr>
          <p:cNvPr id="134147" name="Rectangle 3"/>
          <p:cNvSpPr>
            <a:spLocks noGrp="1" noChangeArrowheads="1"/>
          </p:cNvSpPr>
          <p:nvPr>
            <p:ph type="body" idx="1"/>
          </p:nvPr>
        </p:nvSpPr>
        <p:spPr>
          <a:xfrm>
            <a:off x="457200" y="1600200"/>
            <a:ext cx="8229600" cy="4997450"/>
          </a:xfrm>
        </p:spPr>
        <p:txBody>
          <a:bodyPr/>
          <a:lstStyle/>
          <a:p>
            <a:pPr>
              <a:lnSpc>
                <a:spcPct val="80000"/>
              </a:lnSpc>
            </a:pPr>
            <a:r>
              <a:rPr lang="en-US" altLang="ja-JP" sz="2400" dirty="0"/>
              <a:t>Flag</a:t>
            </a:r>
            <a:r>
              <a:rPr lang="ja-JP" altLang="en-US" sz="2400" dirty="0"/>
              <a:t>を使う方法</a:t>
            </a:r>
          </a:p>
          <a:p>
            <a:pPr lvl="1">
              <a:lnSpc>
                <a:spcPct val="80000"/>
              </a:lnSpc>
            </a:pPr>
            <a:r>
              <a:rPr lang="en-US" altLang="ja-JP" sz="2000" dirty="0"/>
              <a:t>Flag</a:t>
            </a:r>
            <a:r>
              <a:rPr lang="ja-JP" altLang="en-US" sz="2000" dirty="0"/>
              <a:t>：演算結果の性質を示す小規模な専用レジスタ</a:t>
            </a:r>
          </a:p>
          <a:p>
            <a:pPr lvl="2">
              <a:lnSpc>
                <a:spcPct val="80000"/>
              </a:lnSpc>
            </a:pPr>
            <a:r>
              <a:rPr lang="en-US" altLang="ja-JP" sz="1800" dirty="0"/>
              <a:t>Zero Flag</a:t>
            </a:r>
            <a:r>
              <a:rPr lang="ja-JP" altLang="en-US" sz="1800" dirty="0"/>
              <a:t>　演算の結果が</a:t>
            </a:r>
            <a:r>
              <a:rPr lang="en-US" altLang="ja-JP" sz="1800" dirty="0"/>
              <a:t>0</a:t>
            </a:r>
            <a:r>
              <a:rPr lang="ja-JP" altLang="en-US" sz="1800" dirty="0"/>
              <a:t>ならば</a:t>
            </a:r>
            <a:r>
              <a:rPr lang="en-US" altLang="ja-JP" sz="1800" dirty="0"/>
              <a:t>1</a:t>
            </a:r>
            <a:r>
              <a:rPr lang="ja-JP" altLang="en-US" sz="1800" dirty="0"/>
              <a:t>（セット：立つ）</a:t>
            </a:r>
          </a:p>
          <a:p>
            <a:pPr lvl="2">
              <a:lnSpc>
                <a:spcPct val="80000"/>
              </a:lnSpc>
            </a:pPr>
            <a:r>
              <a:rPr lang="en-US" altLang="ja-JP" sz="1800" dirty="0"/>
              <a:t>Minus Flag</a:t>
            </a:r>
            <a:r>
              <a:rPr lang="ja-JP" altLang="en-US" sz="1800" dirty="0"/>
              <a:t>　演算の結果がマイナスならば</a:t>
            </a:r>
            <a:r>
              <a:rPr lang="en-US" altLang="ja-JP" sz="1800" dirty="0"/>
              <a:t>1</a:t>
            </a:r>
            <a:r>
              <a:rPr lang="ja-JP" altLang="en-US" sz="1800" dirty="0"/>
              <a:t>（立つ）</a:t>
            </a:r>
          </a:p>
          <a:p>
            <a:pPr lvl="2">
              <a:lnSpc>
                <a:spcPct val="80000"/>
              </a:lnSpc>
            </a:pPr>
            <a:r>
              <a:rPr lang="en-US" altLang="ja-JP" sz="1800" dirty="0"/>
              <a:t>Carry Flag</a:t>
            </a:r>
            <a:r>
              <a:rPr lang="ja-JP" altLang="en-US" sz="1800" dirty="0"/>
              <a:t>　演算の結果が桁溢れならば</a:t>
            </a:r>
            <a:r>
              <a:rPr lang="en-US" altLang="ja-JP" sz="1800" dirty="0"/>
              <a:t>1</a:t>
            </a:r>
            <a:r>
              <a:rPr lang="ja-JP" altLang="en-US" sz="1800" dirty="0"/>
              <a:t>（立つ）</a:t>
            </a:r>
          </a:p>
          <a:p>
            <a:pPr lvl="1">
              <a:lnSpc>
                <a:spcPct val="80000"/>
              </a:lnSpc>
            </a:pPr>
            <a:r>
              <a:rPr lang="ja-JP" altLang="en-US" sz="2000" dirty="0"/>
              <a:t>分岐は</a:t>
            </a:r>
            <a:r>
              <a:rPr lang="en-US" altLang="ja-JP" sz="2000" dirty="0"/>
              <a:t>Flag</a:t>
            </a:r>
            <a:r>
              <a:rPr lang="ja-JP" altLang="en-US" sz="2000" dirty="0"/>
              <a:t>をチェックして行う</a:t>
            </a:r>
          </a:p>
          <a:p>
            <a:pPr lvl="2">
              <a:lnSpc>
                <a:spcPct val="80000"/>
              </a:lnSpc>
            </a:pPr>
            <a:r>
              <a:rPr lang="en-US" altLang="ja-JP" sz="1800" dirty="0"/>
              <a:t>BZ</a:t>
            </a:r>
            <a:r>
              <a:rPr lang="ja-JP" altLang="en-US" sz="1800" dirty="0"/>
              <a:t>　</a:t>
            </a:r>
            <a:r>
              <a:rPr lang="en-US" altLang="ja-JP" sz="1800" dirty="0"/>
              <a:t>Zero Flag</a:t>
            </a:r>
            <a:r>
              <a:rPr lang="ja-JP" altLang="en-US" sz="1800" dirty="0"/>
              <a:t>が</a:t>
            </a:r>
            <a:r>
              <a:rPr lang="en-US" altLang="ja-JP" sz="1800" dirty="0"/>
              <a:t>1</a:t>
            </a:r>
            <a:r>
              <a:rPr lang="ja-JP" altLang="en-US" sz="1800" dirty="0"/>
              <a:t>ならば飛ぶ　など</a:t>
            </a:r>
          </a:p>
          <a:p>
            <a:pPr lvl="1">
              <a:lnSpc>
                <a:spcPct val="80000"/>
              </a:lnSpc>
            </a:pPr>
            <a:r>
              <a:rPr lang="ja-JP" altLang="en-US" sz="2000" dirty="0"/>
              <a:t>比較命令（</a:t>
            </a:r>
            <a:r>
              <a:rPr lang="en-US" altLang="ja-JP" sz="2000" dirty="0"/>
              <a:t>Compare, CMP</a:t>
            </a:r>
            <a:r>
              <a:rPr lang="ja-JP" altLang="en-US" sz="2000" dirty="0"/>
              <a:t>）</a:t>
            </a:r>
          </a:p>
          <a:p>
            <a:pPr lvl="2">
              <a:lnSpc>
                <a:spcPct val="80000"/>
              </a:lnSpc>
            </a:pPr>
            <a:r>
              <a:rPr lang="ja-JP" altLang="en-US" sz="1800" dirty="0"/>
              <a:t>比較して</a:t>
            </a:r>
            <a:r>
              <a:rPr lang="en-US" altLang="ja-JP" sz="1800" dirty="0"/>
              <a:t>Flag</a:t>
            </a:r>
            <a:r>
              <a:rPr lang="ja-JP" altLang="en-US" sz="1800" dirty="0"/>
              <a:t>のみをセット→レジスタを破壊しない</a:t>
            </a:r>
          </a:p>
          <a:p>
            <a:pPr lvl="1">
              <a:lnSpc>
                <a:spcPct val="80000"/>
              </a:lnSpc>
              <a:buFontTx/>
              <a:buNone/>
            </a:pPr>
            <a:r>
              <a:rPr lang="ja-JP" altLang="en-US" sz="2000" dirty="0"/>
              <a:t>〇実装が簡単で効率が良い</a:t>
            </a:r>
          </a:p>
          <a:p>
            <a:pPr lvl="1">
              <a:lnSpc>
                <a:spcPct val="80000"/>
              </a:lnSpc>
              <a:buFontTx/>
              <a:buNone/>
            </a:pPr>
            <a:r>
              <a:rPr lang="en-US" altLang="ja-JP" sz="2000" dirty="0"/>
              <a:t>×</a:t>
            </a:r>
            <a:r>
              <a:rPr lang="ja-JP" altLang="en-US" sz="2000" dirty="0"/>
              <a:t>命令コードの入れ替えが難しい</a:t>
            </a:r>
          </a:p>
          <a:p>
            <a:pPr lvl="2">
              <a:lnSpc>
                <a:spcPct val="80000"/>
              </a:lnSpc>
              <a:buFontTx/>
              <a:buNone/>
            </a:pPr>
            <a:r>
              <a:rPr lang="en-US" altLang="ja-JP" sz="1800" dirty="0"/>
              <a:t>Flag</a:t>
            </a:r>
            <a:r>
              <a:rPr lang="ja-JP" altLang="en-US" sz="1800" dirty="0"/>
              <a:t>セットオプションやグループ化で改善する</a:t>
            </a:r>
          </a:p>
          <a:p>
            <a:pPr marL="0" indent="0">
              <a:lnSpc>
                <a:spcPct val="80000"/>
              </a:lnSpc>
              <a:buNone/>
            </a:pPr>
            <a:endParaRPr lang="ja-JP" altLang="en-US" sz="2000" dirty="0"/>
          </a:p>
          <a:p>
            <a:pPr lvl="1">
              <a:lnSpc>
                <a:spcPct val="80000"/>
              </a:lnSpc>
            </a:pPr>
            <a:endParaRPr lang="en-US" altLang="ja-JP" sz="2000" dirty="0"/>
          </a:p>
        </p:txBody>
      </p:sp>
      <p:pic>
        <p:nvPicPr>
          <p:cNvPr id="2" name="オーディオ 1">
            <a:hlinkClick r:id="" action="ppaction://media"/>
            <a:extLst>
              <a:ext uri="{FF2B5EF4-FFF2-40B4-BE49-F238E27FC236}">
                <a16:creationId xmlns:a16="http://schemas.microsoft.com/office/drawing/2014/main" id="{C5F2C3C3-450B-45D2-8710-9D12718811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82130465"/>
      </p:ext>
    </p:extLst>
  </p:cSld>
  <p:clrMapOvr>
    <a:masterClrMapping/>
  </p:clrMapOvr>
  <mc:AlternateContent xmlns:mc="http://schemas.openxmlformats.org/markup-compatibility/2006" xmlns:p14="http://schemas.microsoft.com/office/powerpoint/2010/main">
    <mc:Choice Requires="p14">
      <p:transition spd="slow" p14:dur="2000" advTm="58218"/>
    </mc:Choice>
    <mc:Fallback xmlns="">
      <p:transition spd="slow" advTm="5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80" x="8223250" y="3455988"/>
          <p14:tracePt t="4888" x="7731125" y="3475038"/>
          <p14:tracePt t="4895" x="7319963" y="3475038"/>
          <p14:tracePt t="4904" x="7046913" y="3492500"/>
          <p14:tracePt t="4912" x="6827838" y="3492500"/>
          <p14:tracePt t="4920" x="6664325" y="3492500"/>
          <p14:tracePt t="4928" x="6554788" y="3492500"/>
          <p14:tracePt t="4936" x="6481763" y="3492500"/>
          <p14:tracePt t="4944" x="6472238" y="3492500"/>
          <p14:tracePt t="4985" x="6454775" y="3492500"/>
          <p14:tracePt t="4993" x="6427788" y="3492500"/>
          <p14:tracePt t="5000" x="6362700" y="3519488"/>
          <p14:tracePt t="5009" x="6272213" y="3519488"/>
          <p14:tracePt t="5019" x="6181725" y="3529013"/>
          <p14:tracePt t="5025" x="6053138" y="3548063"/>
          <p14:tracePt t="5033" x="5962650" y="3548063"/>
          <p14:tracePt t="5040" x="5834063" y="3548063"/>
          <p14:tracePt t="5049" x="5743575" y="3548063"/>
          <p14:tracePt t="5056" x="5653088" y="3548063"/>
          <p14:tracePt t="5064" x="5588000" y="3548063"/>
          <p14:tracePt t="5072" x="5551488" y="3548063"/>
          <p14:tracePt t="5080" x="5534025" y="3548063"/>
          <p14:tracePt t="5808" x="5551488" y="3556000"/>
          <p14:tracePt t="5816" x="5661025" y="3611563"/>
          <p14:tracePt t="5824" x="5843588" y="3675063"/>
          <p14:tracePt t="5832" x="6026150" y="3702050"/>
          <p14:tracePt t="5840" x="6218238" y="3767138"/>
          <p14:tracePt t="5849" x="6354763" y="3811588"/>
          <p14:tracePt t="5856" x="6518275" y="3857625"/>
          <p14:tracePt t="5864" x="6637338" y="3884613"/>
          <p14:tracePt t="5872" x="6727825" y="3911600"/>
          <p14:tracePt t="5885" x="6791325" y="3921125"/>
          <p14:tracePt t="5888" x="6819900" y="3940175"/>
          <p14:tracePt t="5896" x="6827838" y="3940175"/>
          <p14:tracePt t="6120" x="6837363" y="3940175"/>
          <p14:tracePt t="6136" x="6837363" y="3903663"/>
          <p14:tracePt t="6145" x="6837363" y="3894138"/>
          <p14:tracePt t="53664" x="6837363" y="3884613"/>
          <p14:tracePt t="53706" x="6837363" y="3875088"/>
          <p14:tracePt t="54064" x="6791325" y="3784600"/>
          <p14:tracePt t="54072" x="6691313" y="3648075"/>
          <p14:tracePt t="54080" x="6600825" y="3548063"/>
          <p14:tracePt t="54088" x="6500813" y="3429000"/>
          <p14:tracePt t="54096" x="6391275" y="3309938"/>
          <p14:tracePt t="54104" x="6354763" y="3228975"/>
          <p14:tracePt t="54114" x="6299200" y="3146425"/>
          <p14:tracePt t="54120" x="6245225" y="3063875"/>
          <p14:tracePt t="54128" x="6218238" y="3017838"/>
          <p14:tracePt t="54137" x="6199188" y="2990850"/>
          <p14:tracePt t="54144" x="6189663" y="2954338"/>
          <p14:tracePt t="54152" x="6189663" y="2946400"/>
          <p14:tracePt t="54161" x="6189663" y="2936875"/>
          <p14:tracePt t="54168" x="6181725" y="2927350"/>
          <p14:tracePt t="54793" x="6181725" y="2917825"/>
          <p14:tracePt t="54804" x="6199188" y="2917825"/>
          <p14:tracePt t="54809" x="6218238" y="2909888"/>
          <p14:tracePt t="54817" x="6235700" y="2909888"/>
          <p14:tracePt t="54826" x="6262688" y="2890838"/>
          <p14:tracePt t="54832" x="6291263" y="2890838"/>
          <p14:tracePt t="54841" x="6308725" y="2890838"/>
          <p14:tracePt t="54848" x="6335713" y="2890838"/>
          <p14:tracePt t="54856" x="6354763" y="2881313"/>
          <p14:tracePt t="54865" x="6372225" y="2881313"/>
          <p14:tracePt t="54872" x="6391275" y="2873375"/>
          <p14:tracePt t="54880" x="6408738" y="2873375"/>
          <p14:tracePt t="54895" x="6418263" y="2863850"/>
          <p14:tracePt t="54904" x="6427788" y="2863850"/>
          <p14:tracePt t="54984" x="6435725" y="2863850"/>
          <p14:tracePt t="55000" x="6445250" y="2863850"/>
          <p14:tracePt t="55007" x="6454775" y="2863850"/>
          <p14:tracePt t="55016" x="6464300" y="2863850"/>
          <p14:tracePt t="55024" x="6491288" y="2863850"/>
          <p14:tracePt t="55032" x="6500813" y="2863850"/>
          <p14:tracePt t="55040" x="6508750" y="2863850"/>
          <p14:tracePt t="55065" x="6518275" y="2863850"/>
          <p14:tracePt t="55129" x="6554788" y="2881313"/>
          <p14:tracePt t="55136" x="6618288" y="2946400"/>
          <p14:tracePt t="55147" x="6664325" y="2973388"/>
          <p14:tracePt t="55152" x="6737350" y="3036888"/>
          <p14:tracePt t="55160" x="6800850" y="3090863"/>
          <p14:tracePt t="55168" x="6883400" y="3146425"/>
          <p14:tracePt t="55176" x="6929438" y="3182938"/>
          <p14:tracePt t="55184" x="6964363" y="3200400"/>
          <p14:tracePt t="55192" x="6992938" y="3219450"/>
          <p14:tracePt t="55200" x="7000875" y="3228975"/>
          <p14:tracePt t="55344" x="7010400" y="3236913"/>
          <p14:tracePt t="55352" x="7010400" y="3246438"/>
          <p14:tracePt t="55360" x="7010400" y="3265488"/>
          <p14:tracePt t="55368" x="7037388" y="3292475"/>
          <p14:tracePt t="55376" x="7056438" y="3309938"/>
          <p14:tracePt t="55384" x="7102475" y="3328988"/>
          <p14:tracePt t="55392" x="7146925" y="3355975"/>
          <p14:tracePt t="55400" x="7229475" y="3382963"/>
          <p14:tracePt t="55408" x="7283450" y="3411538"/>
          <p14:tracePt t="55416" x="7402513" y="3429000"/>
          <p14:tracePt t="55424" x="7494588" y="3455988"/>
          <p14:tracePt t="55432" x="7648575" y="3482975"/>
          <p14:tracePt t="55440" x="7794625" y="3511550"/>
          <p14:tracePt t="55449" x="7977188" y="3529013"/>
          <p14:tracePt t="55460" x="8186738" y="3575050"/>
          <p14:tracePt t="55467" x="8569325" y="3592513"/>
          <p14:tracePt t="55475" x="8751888" y="3638550"/>
          <p14:tracePt t="55481" x="9061450" y="368458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ja-JP" altLang="en-US"/>
              <a:t>サブルーチンコール</a:t>
            </a:r>
          </a:p>
        </p:txBody>
      </p:sp>
      <p:sp>
        <p:nvSpPr>
          <p:cNvPr id="3075" name="Line 4"/>
          <p:cNvSpPr>
            <a:spLocks noChangeShapeType="1"/>
          </p:cNvSpPr>
          <p:nvPr/>
        </p:nvSpPr>
        <p:spPr bwMode="auto">
          <a:xfrm>
            <a:off x="1979613" y="1773238"/>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 name="Text Box 5"/>
          <p:cNvSpPr txBox="1">
            <a:spLocks noChangeArrowheads="1"/>
          </p:cNvSpPr>
          <p:nvPr/>
        </p:nvSpPr>
        <p:spPr bwMode="auto">
          <a:xfrm>
            <a:off x="1527175" y="2728913"/>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call A</a:t>
            </a:r>
          </a:p>
        </p:txBody>
      </p:sp>
      <p:sp>
        <p:nvSpPr>
          <p:cNvPr id="3077" name="Text Box 6"/>
          <p:cNvSpPr txBox="1">
            <a:spLocks noChangeArrowheads="1"/>
          </p:cNvSpPr>
          <p:nvPr/>
        </p:nvSpPr>
        <p:spPr bwMode="auto">
          <a:xfrm>
            <a:off x="3875088" y="1773238"/>
            <a:ext cx="33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A</a:t>
            </a:r>
          </a:p>
          <a:p>
            <a:pPr eaLnBrk="1" hangingPunct="1">
              <a:spcBef>
                <a:spcPct val="0"/>
              </a:spcBef>
              <a:buFontTx/>
              <a:buNone/>
            </a:pPr>
            <a:endParaRPr lang="en-US" altLang="ja-JP" sz="1800"/>
          </a:p>
        </p:txBody>
      </p:sp>
      <p:sp>
        <p:nvSpPr>
          <p:cNvPr id="3078" name="Line 7"/>
          <p:cNvSpPr>
            <a:spLocks noChangeShapeType="1"/>
          </p:cNvSpPr>
          <p:nvPr/>
        </p:nvSpPr>
        <p:spPr bwMode="auto">
          <a:xfrm>
            <a:off x="4067175" y="213360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 name="Text Box 8"/>
          <p:cNvSpPr txBox="1">
            <a:spLocks noChangeArrowheads="1"/>
          </p:cNvSpPr>
          <p:nvPr/>
        </p:nvSpPr>
        <p:spPr bwMode="auto">
          <a:xfrm>
            <a:off x="3779838" y="3500438"/>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return</a:t>
            </a:r>
          </a:p>
        </p:txBody>
      </p:sp>
      <p:sp>
        <p:nvSpPr>
          <p:cNvPr id="3080" name="Line 9"/>
          <p:cNvSpPr>
            <a:spLocks noChangeShapeType="1"/>
          </p:cNvSpPr>
          <p:nvPr/>
        </p:nvSpPr>
        <p:spPr bwMode="auto">
          <a:xfrm flipV="1">
            <a:off x="2195513" y="2133600"/>
            <a:ext cx="1800225"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 name="Line 10"/>
          <p:cNvSpPr>
            <a:spLocks noChangeShapeType="1"/>
          </p:cNvSpPr>
          <p:nvPr/>
        </p:nvSpPr>
        <p:spPr bwMode="auto">
          <a:xfrm flipH="1" flipV="1">
            <a:off x="2051050" y="3141663"/>
            <a:ext cx="1728788"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 name="Line 11"/>
          <p:cNvSpPr>
            <a:spLocks noChangeShapeType="1"/>
          </p:cNvSpPr>
          <p:nvPr/>
        </p:nvSpPr>
        <p:spPr bwMode="auto">
          <a:xfrm>
            <a:off x="1979613" y="3141663"/>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 name="Text Box 12"/>
          <p:cNvSpPr txBox="1">
            <a:spLocks noChangeArrowheads="1"/>
          </p:cNvSpPr>
          <p:nvPr/>
        </p:nvSpPr>
        <p:spPr bwMode="auto">
          <a:xfrm>
            <a:off x="1619250" y="4005263"/>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call A</a:t>
            </a:r>
          </a:p>
        </p:txBody>
      </p:sp>
      <p:sp>
        <p:nvSpPr>
          <p:cNvPr id="3084" name="Line 13"/>
          <p:cNvSpPr>
            <a:spLocks noChangeShapeType="1"/>
          </p:cNvSpPr>
          <p:nvPr/>
        </p:nvSpPr>
        <p:spPr bwMode="auto">
          <a:xfrm flipV="1">
            <a:off x="2268538" y="2133600"/>
            <a:ext cx="172720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5" name="Line 14"/>
          <p:cNvSpPr>
            <a:spLocks noChangeShapeType="1"/>
          </p:cNvSpPr>
          <p:nvPr/>
        </p:nvSpPr>
        <p:spPr bwMode="auto">
          <a:xfrm flipH="1">
            <a:off x="2051050" y="3860800"/>
            <a:ext cx="180022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6" name="Line 15"/>
          <p:cNvSpPr>
            <a:spLocks noChangeShapeType="1"/>
          </p:cNvSpPr>
          <p:nvPr/>
        </p:nvSpPr>
        <p:spPr bwMode="auto">
          <a:xfrm>
            <a:off x="1979613" y="4365625"/>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7" name="Text Box 16"/>
          <p:cNvSpPr txBox="1">
            <a:spLocks noChangeArrowheads="1"/>
          </p:cNvSpPr>
          <p:nvPr/>
        </p:nvSpPr>
        <p:spPr bwMode="auto">
          <a:xfrm>
            <a:off x="4911725" y="1773238"/>
            <a:ext cx="3484563"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サブルーチンは呼ばれた所に</a:t>
            </a:r>
          </a:p>
          <a:p>
            <a:pPr eaLnBrk="1" hangingPunct="1">
              <a:spcBef>
                <a:spcPct val="0"/>
              </a:spcBef>
              <a:buFontTx/>
              <a:buNone/>
            </a:pPr>
            <a:r>
              <a:rPr lang="ja-JP" altLang="en-US" sz="1800" b="1"/>
              <a:t>戻っていく</a:t>
            </a:r>
          </a:p>
          <a:p>
            <a:pPr eaLnBrk="1" hangingPunct="1">
              <a:spcBef>
                <a:spcPct val="0"/>
              </a:spcBef>
              <a:buFontTx/>
              <a:buNone/>
            </a:pPr>
            <a:endParaRPr lang="ja-JP" altLang="en-US" sz="1800" b="1"/>
          </a:p>
          <a:p>
            <a:pPr eaLnBrk="1" hangingPunct="1">
              <a:spcBef>
                <a:spcPct val="0"/>
              </a:spcBef>
              <a:buFontTx/>
              <a:buNone/>
            </a:pPr>
            <a:r>
              <a:rPr lang="ja-JP" altLang="en-US" sz="1800" b="1"/>
              <a:t>違った場所で呼べる</a:t>
            </a:r>
          </a:p>
          <a:p>
            <a:pPr eaLnBrk="1" hangingPunct="1">
              <a:spcBef>
                <a:spcPct val="0"/>
              </a:spcBef>
              <a:buFontTx/>
              <a:buNone/>
            </a:pPr>
            <a:endParaRPr lang="ja-JP" altLang="en-US" sz="1800" b="1"/>
          </a:p>
          <a:p>
            <a:pPr eaLnBrk="1" hangingPunct="1">
              <a:spcBef>
                <a:spcPct val="0"/>
              </a:spcBef>
              <a:buFontTx/>
              <a:buNone/>
            </a:pPr>
            <a:r>
              <a:rPr lang="ja-JP" altLang="en-US" sz="1800" b="1"/>
              <a:t>ソフトウェアのモジュール化が可能</a:t>
            </a:r>
          </a:p>
          <a:p>
            <a:pPr eaLnBrk="1" hangingPunct="1">
              <a:spcBef>
                <a:spcPct val="0"/>
              </a:spcBef>
              <a:buFontTx/>
              <a:buNone/>
            </a:pPr>
            <a:endParaRPr lang="ja-JP" altLang="en-US" sz="1800" b="1"/>
          </a:p>
          <a:p>
            <a:pPr eaLnBrk="1" hangingPunct="1">
              <a:spcBef>
                <a:spcPct val="0"/>
              </a:spcBef>
              <a:buFontTx/>
              <a:buNone/>
            </a:pPr>
            <a:r>
              <a:rPr lang="ja-JP" altLang="en-US" sz="1800" b="1"/>
              <a:t>現在のプログラムでは不可欠</a:t>
            </a:r>
          </a:p>
        </p:txBody>
      </p:sp>
      <p:sp>
        <p:nvSpPr>
          <p:cNvPr id="3088" name="Text Box 17"/>
          <p:cNvSpPr txBox="1">
            <a:spLocks noChangeArrowheads="1"/>
          </p:cNvSpPr>
          <p:nvPr/>
        </p:nvSpPr>
        <p:spPr bwMode="auto">
          <a:xfrm>
            <a:off x="1547813" y="1398588"/>
            <a:ext cx="1587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メインルーチン</a:t>
            </a:r>
          </a:p>
        </p:txBody>
      </p:sp>
      <p:sp>
        <p:nvSpPr>
          <p:cNvPr id="3089" name="Text Box 18"/>
          <p:cNvSpPr txBox="1">
            <a:spLocks noChangeArrowheads="1"/>
          </p:cNvSpPr>
          <p:nvPr/>
        </p:nvSpPr>
        <p:spPr bwMode="auto">
          <a:xfrm>
            <a:off x="3348038" y="4941888"/>
            <a:ext cx="282641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t>サブルーチンコール命令の</a:t>
            </a:r>
          </a:p>
          <a:p>
            <a:pPr eaLnBrk="1" hangingPunct="1">
              <a:spcBef>
                <a:spcPct val="0"/>
              </a:spcBef>
              <a:buFontTx/>
              <a:buNone/>
            </a:pPr>
            <a:r>
              <a:rPr lang="ja-JP" altLang="en-US" sz="1800" b="1" dirty="0"/>
              <a:t>実装における選択</a:t>
            </a:r>
          </a:p>
          <a:p>
            <a:pPr eaLnBrk="1" hangingPunct="1">
              <a:spcBef>
                <a:spcPct val="0"/>
              </a:spcBef>
              <a:buFontTx/>
              <a:buNone/>
            </a:pPr>
            <a:r>
              <a:rPr lang="ja-JP" altLang="en-US" sz="1800" b="1" dirty="0"/>
              <a:t>→戻り番地（</a:t>
            </a:r>
            <a:r>
              <a:rPr lang="en-US" altLang="ja-JP" sz="1800" b="1" dirty="0"/>
              <a:t>pc+4)</a:t>
            </a:r>
            <a:r>
              <a:rPr lang="ja-JP" altLang="en-US" sz="1800" b="1" dirty="0"/>
              <a:t>を</a:t>
            </a:r>
          </a:p>
          <a:p>
            <a:pPr eaLnBrk="1" hangingPunct="1">
              <a:spcBef>
                <a:spcPct val="0"/>
              </a:spcBef>
              <a:buFontTx/>
              <a:buNone/>
            </a:pPr>
            <a:r>
              <a:rPr lang="ja-JP" altLang="en-US" sz="1800" b="1" dirty="0"/>
              <a:t>どこにしまうか？</a:t>
            </a:r>
          </a:p>
        </p:txBody>
      </p:sp>
      <p:pic>
        <p:nvPicPr>
          <p:cNvPr id="2" name="オーディオ 1">
            <a:hlinkClick r:id="" action="ppaction://media"/>
            <a:extLst>
              <a:ext uri="{FF2B5EF4-FFF2-40B4-BE49-F238E27FC236}">
                <a16:creationId xmlns:a16="http://schemas.microsoft.com/office/drawing/2014/main" id="{2127B525-A42F-4EE7-846E-FCFE52119B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10231313"/>
      </p:ext>
    </p:extLst>
  </p:cSld>
  <p:clrMapOvr>
    <a:masterClrMapping/>
  </p:clrMapOvr>
  <mc:AlternateContent xmlns:mc="http://schemas.openxmlformats.org/markup-compatibility/2006" xmlns:p14="http://schemas.microsoft.com/office/powerpoint/2010/main">
    <mc:Choice Requires="p14">
      <p:transition spd="slow" p14:dur="2000" advTm="91112"/>
    </mc:Choice>
    <mc:Fallback xmlns="">
      <p:transition spd="slow" advTm="91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52" x="9107488" y="4222750"/>
          <p14:tracePt t="1361" x="9090025" y="4240213"/>
          <p14:tracePt t="1368" x="9070975" y="4259263"/>
          <p14:tracePt t="1376" x="9061450" y="4268788"/>
          <p14:tracePt t="1384" x="9053513" y="4276725"/>
          <p14:tracePt t="1391" x="9043988" y="4286250"/>
          <p14:tracePt t="1399" x="9034463" y="4286250"/>
          <p14:tracePt t="1439" x="9024938" y="4295775"/>
          <p14:tracePt t="1447" x="9007475" y="4303713"/>
          <p14:tracePt t="1456" x="8988425" y="4313238"/>
          <p14:tracePt t="1463" x="8980488" y="4322763"/>
          <p14:tracePt t="1471" x="8951913" y="4340225"/>
          <p14:tracePt t="1479" x="8934450" y="4349750"/>
          <p14:tracePt t="1488" x="8888413" y="4386263"/>
          <p14:tracePt t="1496" x="8878888" y="4395788"/>
          <p14:tracePt t="1504" x="8842375" y="4413250"/>
          <p14:tracePt t="1511" x="8824913" y="4432300"/>
          <p14:tracePt t="1519" x="8815388" y="4441825"/>
          <p14:tracePt t="1527" x="8788400" y="4449763"/>
          <p14:tracePt t="1543" x="8770938" y="4468813"/>
          <p14:tracePt t="1559" x="8761413" y="4468813"/>
          <p14:tracePt t="1809" x="8734425" y="4495800"/>
          <p14:tracePt t="1817" x="8715375" y="4514850"/>
          <p14:tracePt t="1823" x="8688388" y="4522788"/>
          <p14:tracePt t="1831" x="8669338" y="4532313"/>
          <p14:tracePt t="1839" x="8632825" y="4551363"/>
          <p14:tracePt t="1847" x="8615363" y="4568825"/>
          <p14:tracePt t="1855" x="8596313" y="4578350"/>
          <p14:tracePt t="1863" x="8569325" y="4614863"/>
          <p14:tracePt t="1871" x="8559800" y="4624388"/>
          <p14:tracePt t="1879" x="8551863" y="4632325"/>
          <p14:tracePt t="1889" x="8542338" y="4632325"/>
          <p14:tracePt t="1895" x="8532813" y="4641850"/>
          <p14:tracePt t="2023" x="8515350" y="4660900"/>
          <p14:tracePt t="2047" x="8505825" y="4668838"/>
          <p14:tracePt t="2071" x="8505825" y="4678363"/>
          <p14:tracePt t="3103" x="8505825" y="4687888"/>
          <p14:tracePt t="7195" x="8505825" y="4605338"/>
          <p14:tracePt t="7199" x="8488363" y="4522788"/>
          <p14:tracePt t="7209" x="8459788" y="4459288"/>
          <p14:tracePt t="7215" x="8459788" y="4405313"/>
          <p14:tracePt t="7223" x="8451850" y="4376738"/>
          <p14:tracePt t="7231" x="8451850" y="4368800"/>
          <p14:tracePt t="7297" x="8451850" y="4359275"/>
          <p14:tracePt t="7310" x="8451850" y="4349750"/>
          <p14:tracePt t="7314" x="8423275" y="4349750"/>
          <p14:tracePt t="7324" x="8378825" y="4349750"/>
          <p14:tracePt t="7328" x="8323263" y="4376738"/>
          <p14:tracePt t="7338" x="8286750" y="4395788"/>
          <p14:tracePt t="7344" x="8240713" y="4432300"/>
          <p14:tracePt t="7352" x="8186738" y="4459288"/>
          <p14:tracePt t="7360" x="8150225" y="4478338"/>
          <p14:tracePt t="7368" x="8077200" y="4505325"/>
          <p14:tracePt t="7376" x="8059738" y="4514850"/>
          <p14:tracePt t="7384" x="8004175" y="4532313"/>
          <p14:tracePt t="7392" x="7958138" y="4559300"/>
          <p14:tracePt t="7400" x="7913688" y="4568825"/>
          <p14:tracePt t="7408" x="7885113" y="4587875"/>
          <p14:tracePt t="7415" x="7858125" y="4595813"/>
          <p14:tracePt t="7423" x="7850188" y="4605338"/>
          <p14:tracePt t="7431" x="7821613" y="4605338"/>
          <p14:tracePt t="7439" x="7804150" y="4614863"/>
          <p14:tracePt t="7447" x="7785100" y="4614863"/>
          <p14:tracePt t="7456" x="7777163" y="4614863"/>
          <p14:tracePt t="7464" x="7758113" y="4624388"/>
          <p14:tracePt t="7472" x="7748588" y="4632325"/>
          <p14:tracePt t="7489" x="7740650" y="4632325"/>
          <p14:tracePt t="7496" x="7731125" y="4632325"/>
          <p14:tracePt t="7506" x="7721600" y="4632325"/>
          <p14:tracePt t="7512" x="7704138" y="4632325"/>
          <p14:tracePt t="7522" x="7694613" y="4632325"/>
          <p14:tracePt t="7528" x="7685088" y="4632325"/>
          <p14:tracePt t="7539" x="7667625" y="4632325"/>
          <p14:tracePt t="7545" x="7658100" y="4632325"/>
          <p14:tracePt t="7552" x="7621588" y="4632325"/>
          <p14:tracePt t="7559" x="7585075" y="4624388"/>
          <p14:tracePt t="7567" x="7548563" y="4624388"/>
          <p14:tracePt t="7575" x="7475538" y="4587875"/>
          <p14:tracePt t="7583" x="7348538" y="4551363"/>
          <p14:tracePt t="7591" x="7192963" y="4541838"/>
          <p14:tracePt t="7599" x="6983413" y="4478338"/>
          <p14:tracePt t="7607" x="6800850" y="4459288"/>
          <p14:tracePt t="7615" x="6564313" y="4405313"/>
          <p14:tracePt t="7623" x="6291263" y="4386263"/>
          <p14:tracePt t="7631" x="5962650" y="4303713"/>
          <p14:tracePt t="7639" x="5780088" y="4295775"/>
          <p14:tracePt t="7647" x="5514975" y="4240213"/>
          <p14:tracePt t="7655" x="5314950" y="4222750"/>
          <p14:tracePt t="7663" x="5122863" y="4159250"/>
          <p14:tracePt t="7671" x="4941888" y="4113213"/>
          <p14:tracePt t="7679" x="4795838" y="4057650"/>
          <p14:tracePt t="7688" x="4640263" y="3994150"/>
          <p14:tracePt t="7697" x="4540250" y="3921125"/>
          <p14:tracePt t="7709" x="4403725" y="3867150"/>
          <p14:tracePt t="7715" x="4275138" y="3784600"/>
          <p14:tracePt t="7724" x="4157663" y="3711575"/>
          <p14:tracePt t="7728" x="4021138" y="3611563"/>
          <p14:tracePt t="7735" x="3902075" y="3538538"/>
          <p14:tracePt t="7743" x="3765550" y="3455988"/>
          <p14:tracePt t="7752" x="3665538" y="3402013"/>
          <p14:tracePt t="7760" x="3527425" y="3328988"/>
          <p14:tracePt t="7768" x="3382963" y="3255963"/>
          <p14:tracePt t="7775" x="3281363" y="3228975"/>
          <p14:tracePt t="7783" x="3208338" y="3200400"/>
          <p14:tracePt t="7791" x="3136900" y="3127375"/>
          <p14:tracePt t="7799" x="3027363" y="3100388"/>
          <p14:tracePt t="7807" x="2981325" y="3063875"/>
          <p14:tracePt t="7815" x="2908300" y="3000375"/>
          <p14:tracePt t="7823" x="2881313" y="2982913"/>
          <p14:tracePt t="7831" x="2835275" y="2936875"/>
          <p14:tracePt t="7839" x="2781300" y="2881313"/>
          <p14:tracePt t="7847" x="2762250" y="2836863"/>
          <p14:tracePt t="7855" x="2744788" y="2808288"/>
          <p14:tracePt t="7863" x="2725738" y="2763838"/>
          <p14:tracePt t="7872" x="2716213" y="2727325"/>
          <p14:tracePt t="7879" x="2716213" y="2681288"/>
          <p14:tracePt t="7888" x="2708275" y="2654300"/>
          <p14:tracePt t="7895" x="2708275" y="2625725"/>
          <p14:tracePt t="7903" x="2689225" y="2554288"/>
          <p14:tracePt t="7911" x="2689225" y="2535238"/>
          <p14:tracePt t="7920" x="2689225" y="2489200"/>
          <p14:tracePt t="7927" x="2671763" y="2452688"/>
          <p14:tracePt t="7935" x="2671763" y="2408238"/>
          <p14:tracePt t="7943" x="2671763" y="2379663"/>
          <p14:tracePt t="7952" x="2662238" y="2352675"/>
          <p14:tracePt t="7960" x="2652713" y="2306638"/>
          <p14:tracePt t="7968" x="2652713" y="2289175"/>
          <p14:tracePt t="7976" x="2635250" y="2252663"/>
          <p14:tracePt t="7984" x="2625725" y="2216150"/>
          <p14:tracePt t="7992" x="2616200" y="2189163"/>
          <p14:tracePt t="8000" x="2606675" y="2160588"/>
          <p14:tracePt t="8008" x="2579688" y="2143125"/>
          <p14:tracePt t="8015" x="2570163" y="2106613"/>
          <p14:tracePt t="8024" x="2570163" y="2097088"/>
          <p14:tracePt t="8031" x="2562225" y="2097088"/>
          <p14:tracePt t="8039" x="2552700" y="2070100"/>
          <p14:tracePt t="8047" x="2552700" y="2060575"/>
          <p14:tracePt t="8055" x="2552700" y="2052638"/>
          <p14:tracePt t="8063" x="2543175" y="2043113"/>
          <p14:tracePt t="8071" x="2533650" y="2033588"/>
          <p14:tracePt t="8079" x="2525713" y="2024063"/>
          <p14:tracePt t="8095" x="2516188" y="2024063"/>
          <p14:tracePt t="8104" x="2498725" y="2016125"/>
          <p14:tracePt t="8135" x="2489200" y="2016125"/>
          <p14:tracePt t="8157" x="2489200" y="2006600"/>
          <p14:tracePt t="8168" x="2470150" y="2006600"/>
          <p14:tracePt t="8176" x="2462213" y="1997075"/>
          <p14:tracePt t="8184" x="2462213" y="1987550"/>
          <p14:tracePt t="8200" x="2452688" y="1979613"/>
          <p14:tracePt t="8216" x="2443163" y="1970088"/>
          <p14:tracePt t="8401" x="2416175" y="1987550"/>
          <p14:tracePt t="8409" x="2416175" y="2024063"/>
          <p14:tracePt t="8417" x="2406650" y="2052638"/>
          <p14:tracePt t="8423" x="2397125" y="2106613"/>
          <p14:tracePt t="8431" x="2389188" y="2170113"/>
          <p14:tracePt t="8439" x="2343150" y="2233613"/>
          <p14:tracePt t="8447" x="2324100" y="2289175"/>
          <p14:tracePt t="8455" x="2297113" y="2371725"/>
          <p14:tracePt t="8463" x="2287588" y="2416175"/>
          <p14:tracePt t="8471" x="2260600" y="2489200"/>
          <p14:tracePt t="8479" x="2224088" y="2535238"/>
          <p14:tracePt t="8488" x="2214563" y="2571750"/>
          <p14:tracePt t="8495" x="2214563" y="2589213"/>
          <p14:tracePt t="8503" x="2206625" y="2608263"/>
          <p14:tracePt t="8511" x="2179638" y="2635250"/>
          <p14:tracePt t="8527" x="2179638" y="2644775"/>
          <p14:tracePt t="8535" x="2179638" y="2662238"/>
          <p14:tracePt t="8551" x="2179638" y="2671763"/>
          <p14:tracePt t="8560" x="2170113" y="2681288"/>
          <p14:tracePt t="8568" x="2170113" y="2690813"/>
          <p14:tracePt t="8575" x="2160588" y="2698750"/>
          <p14:tracePt t="8583" x="2160588" y="2717800"/>
          <p14:tracePt t="8591" x="2151063" y="2744788"/>
          <p14:tracePt t="8600" x="2143125" y="2754313"/>
          <p14:tracePt t="8607" x="2143125" y="2763838"/>
          <p14:tracePt t="8624" x="2143125" y="2781300"/>
          <p14:tracePt t="9560" x="2133600" y="2790825"/>
          <p14:tracePt t="9568" x="2097088" y="2790825"/>
          <p14:tracePt t="9575" x="2078038" y="2808288"/>
          <p14:tracePt t="9583" x="2051050" y="2817813"/>
          <p14:tracePt t="9591" x="2024063" y="2836863"/>
          <p14:tracePt t="9607" x="1997075" y="2844800"/>
          <p14:tracePt t="13000" x="2070100" y="2844800"/>
          <p14:tracePt t="13008" x="2187575" y="2844800"/>
          <p14:tracePt t="13015" x="2260600" y="2827338"/>
          <p14:tracePt t="13023" x="2333625" y="2817813"/>
          <p14:tracePt t="13031" x="2379663" y="2817813"/>
          <p14:tracePt t="13039" x="2406650" y="2808288"/>
          <p14:tracePt t="13047" x="2443163" y="2781300"/>
          <p14:tracePt t="13055" x="2470150" y="2771775"/>
          <p14:tracePt t="13063" x="2516188" y="2763838"/>
          <p14:tracePt t="13071" x="2543175" y="2754313"/>
          <p14:tracePt t="13079" x="2570163" y="2735263"/>
          <p14:tracePt t="13088" x="2606675" y="2717800"/>
          <p14:tracePt t="13095" x="2643188" y="2698750"/>
          <p14:tracePt t="13103" x="2662238" y="2681288"/>
          <p14:tracePt t="13113" x="2679700" y="2671763"/>
          <p14:tracePt t="13127" x="2744788" y="2635250"/>
          <p14:tracePt t="13136" x="2781300" y="2617788"/>
          <p14:tracePt t="13143" x="2798763" y="2617788"/>
          <p14:tracePt t="13151" x="2825750" y="2598738"/>
          <p14:tracePt t="13159" x="2844800" y="2598738"/>
          <p14:tracePt t="13167" x="2871788" y="2581275"/>
          <p14:tracePt t="13175" x="2917825" y="2581275"/>
          <p14:tracePt t="13183" x="2971800" y="2571750"/>
          <p14:tracePt t="13191" x="3044825" y="2562225"/>
          <p14:tracePt t="13199" x="3100388" y="2562225"/>
          <p14:tracePt t="13207" x="3144838" y="2562225"/>
          <p14:tracePt t="13215" x="3200400" y="2544763"/>
          <p14:tracePt t="13224" x="3227388" y="2525713"/>
          <p14:tracePt t="13231" x="3263900" y="2525713"/>
          <p14:tracePt t="13239" x="3263900" y="2517775"/>
          <p14:tracePt t="13247" x="3273425" y="2508250"/>
          <p14:tracePt t="13376" x="3290888" y="2508250"/>
          <p14:tracePt t="13383" x="3309938" y="2508250"/>
          <p14:tracePt t="13391" x="3317875" y="2508250"/>
          <p14:tracePt t="13399" x="3346450" y="2489200"/>
          <p14:tracePt t="13408" x="3363913" y="2481263"/>
          <p14:tracePt t="13418" x="3382963" y="2462213"/>
          <p14:tracePt t="13430" x="3390900" y="2462213"/>
          <p14:tracePt t="13433" x="3409950" y="2452688"/>
          <p14:tracePt t="13591" x="3419475" y="2444750"/>
          <p14:tracePt t="13607" x="3427413" y="2444750"/>
          <p14:tracePt t="13615" x="3446463" y="2444750"/>
          <p14:tracePt t="13623" x="3463925" y="2444750"/>
          <p14:tracePt t="13632" x="3482975" y="2444750"/>
          <p14:tracePt t="13640" x="3536950" y="2444750"/>
          <p14:tracePt t="13647" x="3629025" y="2444750"/>
          <p14:tracePt t="13655" x="3792538" y="2444750"/>
          <p14:tracePt t="13663" x="3956050" y="2444750"/>
          <p14:tracePt t="13671" x="4138613" y="2444750"/>
          <p14:tracePt t="13679" x="4275138" y="2444750"/>
          <p14:tracePt t="13687" x="4394200" y="2444750"/>
          <p14:tracePt t="13695" x="4484688" y="2444750"/>
          <p14:tracePt t="13703" x="4557713" y="2444750"/>
          <p14:tracePt t="13711" x="4613275" y="2444750"/>
          <p14:tracePt t="13719" x="4640263" y="2444750"/>
          <p14:tracePt t="13727" x="4649788" y="2444750"/>
          <p14:tracePt t="13760" x="4659313" y="2435225"/>
          <p14:tracePt t="13961" x="4659313" y="2444750"/>
          <p14:tracePt t="13969" x="4659313" y="2481263"/>
          <p14:tracePt t="13977" x="4676775" y="2525713"/>
          <p14:tracePt t="13987" x="4676775" y="2598738"/>
          <p14:tracePt t="13993" x="4676775" y="2671763"/>
          <p14:tracePt t="14000" x="4676775" y="2763838"/>
          <p14:tracePt t="14007" x="4676775" y="2873375"/>
          <p14:tracePt t="14015" x="4676775" y="2954338"/>
          <p14:tracePt t="14023" x="4676775" y="3082925"/>
          <p14:tracePt t="14031" x="4676775" y="3209925"/>
          <p14:tracePt t="14039" x="4676775" y="3338513"/>
          <p14:tracePt t="14049" x="4676775" y="3429000"/>
          <p14:tracePt t="14057" x="4676775" y="3538538"/>
          <p14:tracePt t="14064" x="4676775" y="3629025"/>
          <p14:tracePt t="14072" x="4676775" y="3702050"/>
          <p14:tracePt t="14080" x="4676775" y="3794125"/>
          <p14:tracePt t="14090" x="4676775" y="3867150"/>
          <p14:tracePt t="14098" x="4686300" y="3911600"/>
          <p14:tracePt t="14104" x="4686300" y="3948113"/>
          <p14:tracePt t="14111" x="4703763" y="3984625"/>
          <p14:tracePt t="14120" x="4703763" y="4040188"/>
          <p14:tracePt t="14127" x="4703763" y="4067175"/>
          <p14:tracePt t="14137" x="4703763" y="4076700"/>
          <p14:tracePt t="14143" x="4703763" y="4086225"/>
          <p14:tracePt t="14151" x="4703763" y="4103688"/>
          <p14:tracePt t="14159" x="4703763" y="4113213"/>
          <p14:tracePt t="14207" x="4703763" y="4122738"/>
          <p14:tracePt t="14215" x="4703763" y="4130675"/>
          <p14:tracePt t="14231" x="4703763" y="4149725"/>
          <p14:tracePt t="14247" x="4703763" y="4159250"/>
          <p14:tracePt t="14433" x="4703763" y="4149725"/>
          <p14:tracePt t="14448" x="4695825" y="4113213"/>
          <p14:tracePt t="14456" x="4667250" y="4094163"/>
          <p14:tracePt t="14464" x="4613275" y="4086225"/>
          <p14:tracePt t="14472" x="4549775" y="4057650"/>
          <p14:tracePt t="14480" x="4503738" y="4049713"/>
          <p14:tracePt t="14487" x="4394200" y="4021138"/>
          <p14:tracePt t="14495" x="4257675" y="3957638"/>
          <p14:tracePt t="14503" x="4148138" y="3948113"/>
          <p14:tracePt t="14511" x="4021138" y="3903663"/>
          <p14:tracePt t="14520" x="3865563" y="3875088"/>
          <p14:tracePt t="14527" x="3775075" y="3830638"/>
          <p14:tracePt t="14535" x="3656013" y="3803650"/>
          <p14:tracePt t="14544" x="3592513" y="3775075"/>
          <p14:tracePt t="14554" x="3519488" y="3757613"/>
          <p14:tracePt t="14560" x="3455988" y="3711575"/>
          <p14:tracePt t="14568" x="3427413" y="3702050"/>
          <p14:tracePt t="14576" x="3390900" y="3684588"/>
          <p14:tracePt t="14583" x="3346450" y="3665538"/>
          <p14:tracePt t="14591" x="3336925" y="3657600"/>
          <p14:tracePt t="14599" x="3300413" y="3648075"/>
          <p14:tracePt t="14607" x="3281363" y="3629025"/>
          <p14:tracePt t="14615" x="3254375" y="3602038"/>
          <p14:tracePt t="14623" x="3208338" y="3584575"/>
          <p14:tracePt t="14632" x="3181350" y="3565525"/>
          <p14:tracePt t="14639" x="3108325" y="3538538"/>
          <p14:tracePt t="14647" x="3063875" y="3538538"/>
          <p14:tracePt t="14655" x="3008313" y="3529013"/>
          <p14:tracePt t="14663" x="2935288" y="3529013"/>
          <p14:tracePt t="14671" x="2871788" y="3502025"/>
          <p14:tracePt t="14679" x="2844800" y="3502025"/>
          <p14:tracePt t="14688" x="2817813" y="3492500"/>
          <p14:tracePt t="14695" x="2798763" y="3492500"/>
          <p14:tracePt t="14704" x="2781300" y="3492500"/>
          <p14:tracePt t="14713" x="2771775" y="3482975"/>
          <p14:tracePt t="14725" x="2762250" y="3482975"/>
          <p14:tracePt t="14833" x="2752725" y="3475038"/>
          <p14:tracePt t="14857" x="2744788" y="3455988"/>
          <p14:tracePt t="14865" x="2735263" y="3455988"/>
          <p14:tracePt t="14872" x="2716213" y="3446463"/>
          <p14:tracePt t="14888" x="2662238" y="3411538"/>
          <p14:tracePt t="14895" x="2635250" y="3392488"/>
          <p14:tracePt t="14903" x="2616200" y="3382963"/>
          <p14:tracePt t="14911" x="2570163" y="3365500"/>
          <p14:tracePt t="14920" x="2562225" y="3355975"/>
          <p14:tracePt t="14927" x="2533650" y="3338513"/>
          <p14:tracePt t="14939" x="2516188" y="3319463"/>
          <p14:tracePt t="14951" x="2506663" y="3309938"/>
          <p14:tracePt t="14959" x="2506663" y="3302000"/>
          <p14:tracePt t="15489" x="2462213" y="3292475"/>
          <p14:tracePt t="15497" x="2370138" y="3265488"/>
          <p14:tracePt t="15504" x="2243138" y="3255963"/>
          <p14:tracePt t="15511" x="2097088" y="3219450"/>
          <p14:tracePt t="15520" x="1978025" y="3182938"/>
          <p14:tracePt t="15527" x="1887538" y="3163888"/>
          <p14:tracePt t="15536" x="1824038" y="3127375"/>
          <p14:tracePt t="15544" x="1787525" y="3119438"/>
          <p14:tracePt t="15836" x="1787525" y="3127375"/>
          <p14:tracePt t="15842" x="1787525" y="3146425"/>
          <p14:tracePt t="15849" x="1787525" y="3155950"/>
          <p14:tracePt t="15857" x="1787525" y="3173413"/>
          <p14:tracePt t="15864" x="1787525" y="3192463"/>
          <p14:tracePt t="15872" x="1787525" y="3200400"/>
          <p14:tracePt t="15896" x="1787525" y="3219450"/>
          <p14:tracePt t="15904" x="1787525" y="3236913"/>
          <p14:tracePt t="15912" x="1824038" y="3246438"/>
          <p14:tracePt t="15920" x="1860550" y="3246438"/>
          <p14:tracePt t="15928" x="1905000" y="3265488"/>
          <p14:tracePt t="15937" x="1960563" y="3265488"/>
          <p14:tracePt t="15943" x="2033588" y="3265488"/>
          <p14:tracePt t="15951" x="2106613" y="3265488"/>
          <p14:tracePt t="15959" x="2214563" y="3265488"/>
          <p14:tracePt t="15967" x="2306638" y="3265488"/>
          <p14:tracePt t="15975" x="2416175" y="3265488"/>
          <p14:tracePt t="15983" x="2479675" y="3265488"/>
          <p14:tracePt t="15991" x="2516188" y="3265488"/>
          <p14:tracePt t="15999" x="2570163" y="3246438"/>
          <p14:tracePt t="16007" x="2589213" y="3236913"/>
          <p14:tracePt t="16015" x="2635250" y="3219450"/>
          <p14:tracePt t="16024" x="2643188" y="3209925"/>
          <p14:tracePt t="16031" x="2652713" y="3192463"/>
          <p14:tracePt t="16040" x="2662238" y="3173413"/>
          <p14:tracePt t="16048" x="2679700" y="3127375"/>
          <p14:tracePt t="16065" x="2679700" y="3109913"/>
          <p14:tracePt t="16073" x="2679700" y="3090863"/>
          <p14:tracePt t="16097" x="2679700" y="3082925"/>
          <p14:tracePt t="16233" x="2679700" y="3090863"/>
          <p14:tracePt t="16249" x="2679700" y="3100388"/>
          <p14:tracePt t="16265" x="2662238" y="3109913"/>
          <p14:tracePt t="16272" x="2652713" y="3109913"/>
          <p14:tracePt t="16281" x="2643188" y="3119438"/>
          <p14:tracePt t="16290" x="2635250" y="3127375"/>
          <p14:tracePt t="16296" x="2616200" y="3136900"/>
          <p14:tracePt t="16303" x="2606675" y="3136900"/>
          <p14:tracePt t="16312" x="2606675" y="3146425"/>
          <p14:tracePt t="16320" x="2598738" y="3163888"/>
          <p14:tracePt t="16328" x="2579688" y="3173413"/>
          <p14:tracePt t="16336" x="2562225" y="3182938"/>
          <p14:tracePt t="16343" x="2533650" y="3192463"/>
          <p14:tracePt t="16351" x="2516188" y="3200400"/>
          <p14:tracePt t="16359" x="2479675" y="3200400"/>
          <p14:tracePt t="16367" x="2470150" y="3200400"/>
          <p14:tracePt t="16375" x="2452688" y="3200400"/>
          <p14:tracePt t="16383" x="2433638" y="3200400"/>
          <p14:tracePt t="16407" x="2425700" y="3200400"/>
          <p14:tracePt t="16473" x="2416175" y="3200400"/>
          <p14:tracePt t="16481" x="2389188" y="3200400"/>
          <p14:tracePt t="16487" x="2370138" y="3200400"/>
          <p14:tracePt t="16497" x="2352675" y="3200400"/>
          <p14:tracePt t="16506" x="2333625" y="3219450"/>
          <p14:tracePt t="16513" x="2324100" y="3219450"/>
          <p14:tracePt t="16522" x="2306638" y="3228975"/>
          <p14:tracePt t="16529" x="2297113" y="3236913"/>
          <p14:tracePt t="16542" x="2287588" y="3236913"/>
          <p14:tracePt t="16544" x="2287588" y="3246438"/>
          <p14:tracePt t="16559" x="2270125" y="3246438"/>
          <p14:tracePt t="16575" x="2260600" y="3246438"/>
          <p14:tracePt t="16583" x="2243138" y="3246438"/>
          <p14:tracePt t="16591" x="2224088" y="3246438"/>
          <p14:tracePt t="16599" x="2206625" y="3246438"/>
          <p14:tracePt t="16607" x="2179638" y="3246438"/>
          <p14:tracePt t="16615" x="2160588" y="3246438"/>
          <p14:tracePt t="16623" x="2124075" y="3246438"/>
          <p14:tracePt t="16631" x="2070100" y="3255963"/>
          <p14:tracePt t="16639" x="2024063" y="3265488"/>
          <p14:tracePt t="16647" x="1978025" y="3282950"/>
          <p14:tracePt t="16655" x="1951038" y="3282950"/>
          <p14:tracePt t="16663" x="1914525" y="3282950"/>
          <p14:tracePt t="16775" x="1905000" y="3282950"/>
          <p14:tracePt t="16791" x="1905000" y="3273425"/>
          <p14:tracePt t="16800" x="1905000" y="3246438"/>
          <p14:tracePt t="16817" x="1905000" y="3236913"/>
          <p14:tracePt t="16827" x="1905000" y="3219450"/>
          <p14:tracePt t="16833" x="1905000" y="3182938"/>
          <p14:tracePt t="16843" x="1914525" y="3173413"/>
          <p14:tracePt t="16847" x="1914525" y="3146425"/>
          <p14:tracePt t="16857" x="1924050" y="3127375"/>
          <p14:tracePt t="16863" x="1931988" y="3082925"/>
          <p14:tracePt t="16871" x="1941513" y="3063875"/>
          <p14:tracePt t="16879" x="1960563" y="3036888"/>
          <p14:tracePt t="16905" x="1987550" y="2982913"/>
          <p14:tracePt t="16911" x="2005013" y="2963863"/>
          <p14:tracePt t="16927" x="2014538" y="2946400"/>
          <p14:tracePt t="16937" x="2024063" y="2936875"/>
          <p14:tracePt t="16943" x="2033588" y="2936875"/>
          <p14:tracePt t="16952" x="2051050" y="2927350"/>
          <p14:tracePt t="16967" x="2087563" y="2927350"/>
          <p14:tracePt t="16975" x="2106613" y="2927350"/>
          <p14:tracePt t="16983" x="2143125" y="2927350"/>
          <p14:tracePt t="16991" x="2179638" y="2927350"/>
          <p14:tracePt t="16999" x="2197100" y="2927350"/>
          <p14:tracePt t="17007" x="2224088" y="2927350"/>
          <p14:tracePt t="17015" x="2233613" y="2927350"/>
          <p14:tracePt t="17024" x="2243138" y="2927350"/>
          <p14:tracePt t="17055" x="2251075" y="2927350"/>
          <p14:tracePt t="17072" x="2251075" y="2936875"/>
          <p14:tracePt t="17087" x="2251075" y="2946400"/>
          <p14:tracePt t="17104" x="2251075" y="2954338"/>
          <p14:tracePt t="17111" x="2251075" y="2982913"/>
          <p14:tracePt t="17143" x="2251075" y="2990850"/>
          <p14:tracePt t="17463" x="2279650" y="2982913"/>
          <p14:tracePt t="17471" x="2333625" y="2973388"/>
          <p14:tracePt t="17479" x="2443163" y="2927350"/>
          <p14:tracePt t="17487" x="2579688" y="2900363"/>
          <p14:tracePt t="17495" x="2744788" y="2854325"/>
          <p14:tracePt t="17503" x="2881313" y="2808288"/>
          <p14:tracePt t="17511" x="3027363" y="2763838"/>
          <p14:tracePt t="17520" x="3171825" y="2735263"/>
          <p14:tracePt t="17527" x="3309938" y="2690813"/>
          <p14:tracePt t="17536" x="3419475" y="2662238"/>
          <p14:tracePt t="17544" x="3500438" y="2635250"/>
          <p14:tracePt t="17552" x="3563938" y="2608263"/>
          <p14:tracePt t="17559" x="3600450" y="2598738"/>
          <p14:tracePt t="17567" x="3619500" y="2581275"/>
          <p14:tracePt t="17575" x="3646488" y="2562225"/>
          <p14:tracePt t="17583" x="3665538" y="2554288"/>
          <p14:tracePt t="17591" x="3692525" y="2517775"/>
          <p14:tracePt t="17599" x="3709988" y="2508250"/>
          <p14:tracePt t="17607" x="3738563" y="2498725"/>
          <p14:tracePt t="17615" x="3775075" y="2498725"/>
          <p14:tracePt t="17623" x="3810000" y="2481263"/>
          <p14:tracePt t="17631" x="3875088" y="2481263"/>
          <p14:tracePt t="17639" x="3929063" y="2471738"/>
          <p14:tracePt t="17647" x="3984625" y="2471738"/>
          <p14:tracePt t="17655" x="4048125" y="2452688"/>
          <p14:tracePt t="17663" x="4121150" y="2444750"/>
          <p14:tracePt t="17671" x="4129088" y="2444750"/>
          <p14:tracePt t="17679" x="4157663" y="2435225"/>
          <p14:tracePt t="17688" x="4165600" y="2425700"/>
          <p14:tracePt t="17711" x="4175125" y="2416175"/>
          <p14:tracePt t="17776" x="4184650" y="2408238"/>
          <p14:tracePt t="17809" x="4194175" y="2398713"/>
          <p14:tracePt t="17842" x="4194175" y="2389188"/>
          <p14:tracePt t="17865" x="4202113" y="2379663"/>
          <p14:tracePt t="18083" x="4202113" y="2389188"/>
          <p14:tracePt t="18087" x="4202113" y="2408238"/>
          <p14:tracePt t="18097" x="4194175" y="2444750"/>
          <p14:tracePt t="18107" x="4194175" y="2481263"/>
          <p14:tracePt t="18112" x="4194175" y="2517775"/>
          <p14:tracePt t="18120" x="4194175" y="2544763"/>
          <p14:tracePt t="18127" x="4184650" y="2589213"/>
          <p14:tracePt t="18137" x="4184650" y="2625725"/>
          <p14:tracePt t="18143" x="4184650" y="2681288"/>
          <p14:tracePt t="18151" x="4184650" y="2717800"/>
          <p14:tracePt t="18159" x="4184650" y="2754313"/>
          <p14:tracePt t="18167" x="4184650" y="2790825"/>
          <p14:tracePt t="18175" x="4184650" y="2836863"/>
          <p14:tracePt t="18183" x="4184650" y="2873375"/>
          <p14:tracePt t="18191" x="4184650" y="2909888"/>
          <p14:tracePt t="18199" x="4184650" y="2946400"/>
          <p14:tracePt t="18207" x="4184650" y="2990850"/>
          <p14:tracePt t="18215" x="4184650" y="3046413"/>
          <p14:tracePt t="18223" x="4184650" y="3082925"/>
          <p14:tracePt t="18231" x="4184650" y="3109913"/>
          <p14:tracePt t="18239" x="4184650" y="3163888"/>
          <p14:tracePt t="18247" x="4184650" y="3209925"/>
          <p14:tracePt t="18255" x="4184650" y="3265488"/>
          <p14:tracePt t="18263" x="4184650" y="3319463"/>
          <p14:tracePt t="18271" x="4184650" y="3355975"/>
          <p14:tracePt t="18279" x="4184650" y="3402013"/>
          <p14:tracePt t="18287" x="4184650" y="3438525"/>
          <p14:tracePt t="18295" x="4184650" y="3475038"/>
          <p14:tracePt t="18303" x="4184650" y="3511550"/>
          <p14:tracePt t="18311" x="4184650" y="3556000"/>
          <p14:tracePt t="18319" x="4184650" y="3575050"/>
          <p14:tracePt t="18327" x="4184650" y="3611563"/>
          <p14:tracePt t="18336" x="4202113" y="3621088"/>
          <p14:tracePt t="18343" x="4202113" y="3638550"/>
          <p14:tracePt t="18352" x="4202113" y="3657600"/>
          <p14:tracePt t="18359" x="4202113" y="3675063"/>
          <p14:tracePt t="18367" x="4202113" y="3694113"/>
          <p14:tracePt t="18375" x="4202113" y="3721100"/>
          <p14:tracePt t="18383" x="4202113" y="3748088"/>
          <p14:tracePt t="18391" x="4202113" y="3767138"/>
          <p14:tracePt t="18399" x="4202113" y="3794125"/>
          <p14:tracePt t="18408" x="4202113" y="3803650"/>
          <p14:tracePt t="18415" x="4202113" y="3811588"/>
          <p14:tracePt t="18423" x="4202113" y="3830638"/>
          <p14:tracePt t="18543" x="4202113" y="3840163"/>
          <p14:tracePt t="18553" x="4202113" y="3848100"/>
          <p14:tracePt t="18568" x="4202113" y="3867150"/>
          <p14:tracePt t="18578" x="4202113" y="3884613"/>
          <p14:tracePt t="18823" x="4194175" y="3894138"/>
          <p14:tracePt t="18839" x="4184650" y="3911600"/>
          <p14:tracePt t="18855" x="4175125" y="3921125"/>
          <p14:tracePt t="18871" x="4175125" y="3930650"/>
          <p14:tracePt t="18959" x="4165600" y="3930650"/>
          <p14:tracePt t="18967" x="4157663" y="3930650"/>
          <p14:tracePt t="18983" x="4129088" y="3930650"/>
          <p14:tracePt t="18992" x="4121150" y="3930650"/>
          <p14:tracePt t="19000" x="4111625" y="3930650"/>
          <p14:tracePt t="19016" x="4102100" y="3930650"/>
          <p14:tracePt t="19056" x="4094163" y="3930650"/>
          <p14:tracePt t="19081" x="4084638" y="3930650"/>
          <p14:tracePt t="19088" x="4075113" y="3930650"/>
          <p14:tracePt t="19104" x="4065588" y="3930650"/>
          <p14:tracePt t="19114" x="4048125" y="3930650"/>
          <p14:tracePt t="19121" x="4038600" y="3930650"/>
          <p14:tracePt t="19129" x="4021138" y="3930650"/>
          <p14:tracePt t="19138" x="4002088" y="3921125"/>
          <p14:tracePt t="19144" x="4002088" y="3911600"/>
          <p14:tracePt t="19152" x="3948113" y="3911600"/>
          <p14:tracePt t="19159" x="3892550" y="3884613"/>
          <p14:tracePt t="19167" x="3846513" y="3867150"/>
          <p14:tracePt t="19175" x="3765550" y="3848100"/>
          <p14:tracePt t="19183" x="3673475" y="3821113"/>
          <p14:tracePt t="19191" x="3629025" y="3803650"/>
          <p14:tracePt t="19199" x="3563938" y="3794125"/>
          <p14:tracePt t="19207" x="3490913" y="3775075"/>
          <p14:tracePt t="19215" x="3390900" y="3748088"/>
          <p14:tracePt t="19223" x="3300413" y="3748088"/>
          <p14:tracePt t="19231" x="3190875" y="3738563"/>
          <p14:tracePt t="19239" x="3100388" y="3721100"/>
          <p14:tracePt t="19247" x="3017838" y="3711575"/>
          <p14:tracePt t="19256" x="2962275" y="3711575"/>
          <p14:tracePt t="19264" x="2898775" y="3684588"/>
          <p14:tracePt t="19274" x="2862263" y="3675063"/>
          <p14:tracePt t="19282" x="2798763" y="3665538"/>
          <p14:tracePt t="19290" x="2752725" y="3638550"/>
          <p14:tracePt t="19296" x="2708275" y="3621088"/>
          <p14:tracePt t="19303" x="2679700" y="3602038"/>
          <p14:tracePt t="19313" x="2606675" y="3584575"/>
          <p14:tracePt t="19320" x="2525713" y="3556000"/>
          <p14:tracePt t="19328" x="2452688" y="3548063"/>
          <p14:tracePt t="19338" x="2389188" y="3529013"/>
          <p14:tracePt t="19344" x="2297113" y="3502025"/>
          <p14:tracePt t="19354" x="2206625" y="3492500"/>
          <p14:tracePt t="19359" x="2106613" y="3475038"/>
          <p14:tracePt t="19368" x="2033588" y="3465513"/>
          <p14:tracePt t="19376" x="1951038" y="3438525"/>
          <p14:tracePt t="19384" x="1895475" y="3438525"/>
          <p14:tracePt t="19392" x="1851025" y="3429000"/>
          <p14:tracePt t="19400" x="1814513" y="3419475"/>
          <p14:tracePt t="19729" x="1814513" y="3411538"/>
          <p14:tracePt t="19735" x="1814513" y="3402013"/>
          <p14:tracePt t="19743" x="1814513" y="3392488"/>
          <p14:tracePt t="19752" x="1814513" y="3382963"/>
          <p14:tracePt t="19759" x="1814513" y="3375025"/>
          <p14:tracePt t="19775" x="1814513" y="3365500"/>
          <p14:tracePt t="19959" x="1814513" y="3382963"/>
          <p14:tracePt t="19967" x="1814513" y="3411538"/>
          <p14:tracePt t="19975" x="1814513" y="3438525"/>
          <p14:tracePt t="19983" x="1814513" y="3482975"/>
          <p14:tracePt t="19991" x="1814513" y="3511550"/>
          <p14:tracePt t="19999" x="1804988" y="3565525"/>
          <p14:tracePt t="20007" x="1804988" y="3602038"/>
          <p14:tracePt t="20015" x="1795463" y="3648075"/>
          <p14:tracePt t="20023" x="1795463" y="3702050"/>
          <p14:tracePt t="20031" x="1795463" y="3748088"/>
          <p14:tracePt t="20042" x="1795463" y="3775075"/>
          <p14:tracePt t="20047" x="1795463" y="3803650"/>
          <p14:tracePt t="20057" x="1795463" y="3821113"/>
          <p14:tracePt t="20063" x="1787525" y="3848100"/>
          <p14:tracePt t="20072" x="1787525" y="3857625"/>
          <p14:tracePt t="20111" x="1787525" y="3867150"/>
          <p14:tracePt t="20160" x="1768475" y="3903663"/>
          <p14:tracePt t="20177" x="1768475" y="3911600"/>
          <p14:tracePt t="20193" x="1768475" y="3930650"/>
          <p14:tracePt t="20201" x="1768475" y="3940175"/>
          <p14:tracePt t="20295" x="1768475" y="3948113"/>
          <p14:tracePt t="20304" x="1768475" y="3967163"/>
          <p14:tracePt t="20311" x="1768475" y="3976688"/>
          <p14:tracePt t="20319" x="1768475" y="3984625"/>
          <p14:tracePt t="20328" x="1768475" y="3994150"/>
          <p14:tracePt t="20336" x="1768475" y="4030663"/>
          <p14:tracePt t="20343" x="1768475" y="4086225"/>
          <p14:tracePt t="20352" x="1768475" y="4140200"/>
          <p14:tracePt t="20359" x="1768475" y="4186238"/>
          <p14:tracePt t="20367" x="1768475" y="4222750"/>
          <p14:tracePt t="20375" x="1758950" y="4276725"/>
          <p14:tracePt t="20383" x="1758950" y="4303713"/>
          <p14:tracePt t="20391" x="1758950" y="4349750"/>
          <p14:tracePt t="20399" x="1758950" y="4376738"/>
          <p14:tracePt t="20407" x="1758950" y="4395788"/>
          <p14:tracePt t="20415" x="1758950" y="4405313"/>
          <p14:tracePt t="20423" x="1758950" y="4422775"/>
          <p14:tracePt t="20648" x="1778000" y="4395788"/>
          <p14:tracePt t="20659" x="1795463" y="4368800"/>
          <p14:tracePt t="20664" x="1824038" y="4340225"/>
          <p14:tracePt t="20674" x="1868488" y="4295775"/>
          <p14:tracePt t="20681" x="1931988" y="4240213"/>
          <p14:tracePt t="20690" x="2024063" y="4186238"/>
          <p14:tracePt t="20696" x="2106613" y="4130675"/>
          <p14:tracePt t="20705" x="2197100" y="4094163"/>
          <p14:tracePt t="20712" x="2279650" y="4040188"/>
          <p14:tracePt t="20720" x="2397125" y="3976688"/>
          <p14:tracePt t="20728" x="2516188" y="3903663"/>
          <p14:tracePt t="20739" x="2616200" y="3848100"/>
          <p14:tracePt t="20745" x="2716213" y="3775075"/>
          <p14:tracePt t="20752" x="2852738" y="3702050"/>
          <p14:tracePt t="20759" x="2954338" y="3629025"/>
          <p14:tracePt t="20769" x="3071813" y="3538538"/>
          <p14:tracePt t="20775" x="3154363" y="3455988"/>
          <p14:tracePt t="20784" x="3254375" y="3382963"/>
          <p14:tracePt t="20791" x="3390900" y="3265488"/>
          <p14:tracePt t="20799" x="3473450" y="3209925"/>
          <p14:tracePt t="20807" x="3573463" y="3109913"/>
          <p14:tracePt t="20815" x="3646488" y="3036888"/>
          <p14:tracePt t="20823" x="3746500" y="2963863"/>
          <p14:tracePt t="20831" x="3846513" y="2881313"/>
          <p14:tracePt t="20839" x="3929063" y="2808288"/>
          <p14:tracePt t="20847" x="3992563" y="2744788"/>
          <p14:tracePt t="20855" x="4048125" y="2690813"/>
          <p14:tracePt t="20863" x="4111625" y="2625725"/>
          <p14:tracePt t="20871" x="4165600" y="2571750"/>
          <p14:tracePt t="20879" x="4211638" y="2525713"/>
          <p14:tracePt t="20888" x="4248150" y="2498725"/>
          <p14:tracePt t="20895" x="4275138" y="2462213"/>
          <p14:tracePt t="20904" x="4303713" y="2444750"/>
          <p14:tracePt t="20911" x="4330700" y="2425700"/>
          <p14:tracePt t="20919" x="4348163" y="2416175"/>
          <p14:tracePt t="20927" x="4348163" y="2408238"/>
          <p14:tracePt t="20937" x="4357688" y="2398713"/>
          <p14:tracePt t="20951" x="4376738" y="2379663"/>
          <p14:tracePt t="20955" x="4384675" y="2371725"/>
          <p14:tracePt t="20964" x="4394200" y="2362200"/>
          <p14:tracePt t="20975" x="4403725" y="2362200"/>
          <p14:tracePt t="20983" x="4413250" y="2362200"/>
          <p14:tracePt t="21207" x="4413250" y="2371725"/>
          <p14:tracePt t="21215" x="4413250" y="2379663"/>
          <p14:tracePt t="21223" x="4413250" y="2416175"/>
          <p14:tracePt t="21231" x="4413250" y="2435225"/>
          <p14:tracePt t="21240" x="4384675" y="2481263"/>
          <p14:tracePt t="21247" x="4384675" y="2489200"/>
          <p14:tracePt t="21255" x="4376738" y="2525713"/>
          <p14:tracePt t="21263" x="4367213" y="2562225"/>
          <p14:tracePt t="21271" x="4357688" y="2608263"/>
          <p14:tracePt t="21279" x="4330700" y="2671763"/>
          <p14:tracePt t="21287" x="4330700" y="2708275"/>
          <p14:tracePt t="21295" x="4321175" y="2754313"/>
          <p14:tracePt t="21303" x="4311650" y="2817813"/>
          <p14:tracePt t="21311" x="4267200" y="2909888"/>
          <p14:tracePt t="21320" x="4267200" y="2936875"/>
          <p14:tracePt t="21329" x="4238625" y="3027363"/>
          <p14:tracePt t="21339" x="4238625" y="3082925"/>
          <p14:tracePt t="21344" x="4230688" y="3146425"/>
          <p14:tracePt t="21355" x="4202113" y="3200400"/>
          <p14:tracePt t="21360" x="4202113" y="3236913"/>
          <p14:tracePt t="21368" x="4202113" y="3273425"/>
          <p14:tracePt t="21376" x="4202113" y="3319463"/>
          <p14:tracePt t="21383" x="4194175" y="3355975"/>
          <p14:tracePt t="21391" x="4194175" y="3375025"/>
          <p14:tracePt t="21399" x="4184650" y="3382963"/>
          <p14:tracePt t="21407" x="4184650" y="3411538"/>
          <p14:tracePt t="21415" x="4184650" y="3419475"/>
          <p14:tracePt t="21423" x="4184650" y="3446463"/>
          <p14:tracePt t="21447" x="4184650" y="3455988"/>
          <p14:tracePt t="21456" x="4175125" y="3475038"/>
          <p14:tracePt t="21463" x="4165600" y="3482975"/>
          <p14:tracePt t="21471" x="4165600" y="3492500"/>
          <p14:tracePt t="21479" x="4157663" y="3511550"/>
          <p14:tracePt t="21495" x="4157663" y="3529013"/>
          <p14:tracePt t="21503" x="4157663" y="3538538"/>
          <p14:tracePt t="21519" x="4157663" y="3565525"/>
          <p14:tracePt t="21536" x="4157663" y="3575050"/>
          <p14:tracePt t="21553" x="4148138" y="3592513"/>
          <p14:tracePt t="22053" x="4138613" y="3602038"/>
          <p14:tracePt t="22055" x="4129088" y="3621088"/>
          <p14:tracePt t="22063" x="4102100" y="3629025"/>
          <p14:tracePt t="22071" x="4057650" y="3629025"/>
          <p14:tracePt t="22080" x="4048125" y="3629025"/>
          <p14:tracePt t="22087" x="4002088" y="3638550"/>
          <p14:tracePt t="22096" x="3975100" y="3648075"/>
          <p14:tracePt t="22103" x="3919538" y="3657600"/>
          <p14:tracePt t="22112" x="3911600" y="3665538"/>
          <p14:tracePt t="22424" x="3902075" y="3675063"/>
          <p14:tracePt t="22448" x="3883025" y="3684588"/>
          <p14:tracePt t="22457" x="3875088" y="3684588"/>
          <p14:tracePt t="22464" x="3856038" y="3694113"/>
          <p14:tracePt t="22481" x="3829050" y="3702050"/>
          <p14:tracePt t="22487" x="3819525" y="3721100"/>
          <p14:tracePt t="22505" x="3810000" y="3730625"/>
          <p14:tracePt t="22631" x="3792538" y="3738563"/>
          <p14:tracePt t="22639" x="3738563" y="3757613"/>
          <p14:tracePt t="22647" x="3656013" y="3775075"/>
          <p14:tracePt t="22655" x="3563938" y="3803650"/>
          <p14:tracePt t="22663" x="3446463" y="3830638"/>
          <p14:tracePt t="22671" x="3317875" y="3875088"/>
          <p14:tracePt t="22679" x="3217863" y="3903663"/>
          <p14:tracePt t="22687" x="3127375" y="3930650"/>
          <p14:tracePt t="22695" x="3027363" y="3967163"/>
          <p14:tracePt t="22704" x="2935288" y="3984625"/>
          <p14:tracePt t="22711" x="2835275" y="4013200"/>
          <p14:tracePt t="22720" x="2789238" y="4030663"/>
          <p14:tracePt t="22727" x="2752725" y="4040188"/>
          <p14:tracePt t="22736" x="2708275" y="4057650"/>
          <p14:tracePt t="22743" x="2671763" y="4057650"/>
          <p14:tracePt t="22753" x="2635250" y="4086225"/>
          <p14:tracePt t="22759" x="2606675" y="4094163"/>
          <p14:tracePt t="22767" x="2562225" y="4094163"/>
          <p14:tracePt t="22775" x="2543175" y="4094163"/>
          <p14:tracePt t="22783" x="2516188" y="4094163"/>
          <p14:tracePt t="22791" x="2498725" y="4103688"/>
          <p14:tracePt t="22799" x="2479675" y="4113213"/>
          <p14:tracePt t="22807" x="2470150" y="4113213"/>
          <p14:tracePt t="22815" x="2462213" y="4113213"/>
          <p14:tracePt t="22831" x="2443163" y="4130675"/>
          <p14:tracePt t="23319" x="2516188" y="4113213"/>
          <p14:tracePt t="23327" x="2616200" y="4076700"/>
          <p14:tracePt t="23335" x="2725738" y="4049713"/>
          <p14:tracePt t="23343" x="2844800" y="4021138"/>
          <p14:tracePt t="23352" x="2944813" y="3957638"/>
          <p14:tracePt t="23359" x="3035300" y="3921125"/>
          <p14:tracePt t="23367" x="3127375" y="3921125"/>
          <p14:tracePt t="23375" x="3208338" y="3903663"/>
          <p14:tracePt t="23383" x="3309938" y="3867150"/>
          <p14:tracePt t="23391" x="3382963" y="3848100"/>
          <p14:tracePt t="23399" x="3455988" y="3840163"/>
          <p14:tracePt t="23407" x="3500438" y="3840163"/>
          <p14:tracePt t="23415" x="3556000" y="3803650"/>
          <p14:tracePt t="23423" x="3563938" y="3803650"/>
          <p14:tracePt t="23431" x="3592513" y="3794125"/>
          <p14:tracePt t="23447" x="3600450" y="3794125"/>
          <p14:tracePt t="23631" x="3629025" y="3794125"/>
          <p14:tracePt t="23639" x="3656013" y="3784600"/>
          <p14:tracePt t="23647" x="3709988" y="3784600"/>
          <p14:tracePt t="23655" x="3775075" y="3775075"/>
          <p14:tracePt t="23663" x="3829050" y="3775075"/>
          <p14:tracePt t="23671" x="3892550" y="3748088"/>
          <p14:tracePt t="23680" x="3919538" y="3738563"/>
          <p14:tracePt t="23687" x="3956050" y="3730625"/>
          <p14:tracePt t="23694" x="3975100" y="3730625"/>
          <p14:tracePt t="23703" x="3984625" y="3730625"/>
          <p14:tracePt t="23711" x="4002088" y="3730625"/>
          <p14:tracePt t="24057" x="4002088" y="3694113"/>
          <p14:tracePt t="24066" x="3956050" y="3665538"/>
          <p14:tracePt t="24072" x="3892550" y="3611563"/>
          <p14:tracePt t="24082" x="3829050" y="3584575"/>
          <p14:tracePt t="24089" x="3783013" y="3548063"/>
          <p14:tracePt t="24096" x="3746500" y="3529013"/>
          <p14:tracePt t="24104" x="3719513" y="3502025"/>
          <p14:tracePt t="24112" x="3656013" y="3475038"/>
          <p14:tracePt t="24120" x="3636963" y="3455988"/>
          <p14:tracePt t="24127" x="3619500" y="3446463"/>
          <p14:tracePt t="24135" x="3592513" y="3411538"/>
          <p14:tracePt t="24143" x="3573463" y="3402013"/>
          <p14:tracePt t="24152" x="3563938" y="3392488"/>
          <p14:tracePt t="24159" x="3556000" y="3392488"/>
          <p14:tracePt t="24167" x="3546475" y="3382963"/>
          <p14:tracePt t="24175" x="3527425" y="3365500"/>
          <p14:tracePt t="24183" x="3519488" y="3355975"/>
          <p14:tracePt t="24191" x="3500438" y="3338513"/>
          <p14:tracePt t="24199" x="3482975" y="3309938"/>
          <p14:tracePt t="24208" x="3473450" y="3302000"/>
          <p14:tracePt t="24215" x="3463925" y="3282950"/>
          <p14:tracePt t="24223" x="3455988" y="3265488"/>
          <p14:tracePt t="24231" x="3436938" y="3219450"/>
          <p14:tracePt t="24239" x="3427413" y="3209925"/>
          <p14:tracePt t="24255" x="3419475" y="3182938"/>
          <p14:tracePt t="24263" x="3419475" y="3163888"/>
          <p14:tracePt t="24271" x="3409950" y="3136900"/>
          <p14:tracePt t="24279" x="3390900" y="3119438"/>
          <p14:tracePt t="24287" x="3382963" y="3090863"/>
          <p14:tracePt t="24295" x="3373438" y="3073400"/>
          <p14:tracePt t="24303" x="3363913" y="3027363"/>
          <p14:tracePt t="24311" x="3363913" y="3000375"/>
          <p14:tracePt t="24320" x="3336925" y="2954338"/>
          <p14:tracePt t="24327" x="3336925" y="2927350"/>
          <p14:tracePt t="24335" x="3336925" y="2881313"/>
          <p14:tracePt t="24343" x="3327400" y="2844800"/>
          <p14:tracePt t="24352" x="3327400" y="2790825"/>
          <p14:tracePt t="24359" x="3327400" y="2754313"/>
          <p14:tracePt t="24368" x="3327400" y="2727325"/>
          <p14:tracePt t="24375" x="3327400" y="2690813"/>
          <p14:tracePt t="24383" x="3327400" y="2671763"/>
          <p14:tracePt t="24391" x="3327400" y="2625725"/>
          <p14:tracePt t="24399" x="3327400" y="2589213"/>
          <p14:tracePt t="24407" x="3327400" y="2571750"/>
          <p14:tracePt t="24417" x="3327400" y="2525713"/>
          <p14:tracePt t="24425" x="3327400" y="2508250"/>
          <p14:tracePt t="24432" x="3327400" y="2481263"/>
          <p14:tracePt t="24439" x="3327400" y="2452688"/>
          <p14:tracePt t="24447" x="3327400" y="2425700"/>
          <p14:tracePt t="24456" x="3327400" y="2416175"/>
          <p14:tracePt t="24463" x="3327400" y="2389188"/>
          <p14:tracePt t="24471" x="3327400" y="2371725"/>
          <p14:tracePt t="24479" x="3327400" y="2352675"/>
          <p14:tracePt t="24487" x="3336925" y="2335213"/>
          <p14:tracePt t="24495" x="3346450" y="2325688"/>
          <p14:tracePt t="24503" x="3354388" y="2289175"/>
          <p14:tracePt t="24511" x="3363913" y="2279650"/>
          <p14:tracePt t="24520" x="3373438" y="2279650"/>
          <p14:tracePt t="24527" x="3382963" y="2262188"/>
          <p14:tracePt t="24535" x="3382963" y="2252663"/>
          <p14:tracePt t="24543" x="3390900" y="2225675"/>
          <p14:tracePt t="24552" x="3419475" y="2206625"/>
          <p14:tracePt t="24559" x="3436938" y="2189163"/>
          <p14:tracePt t="24568" x="3455988" y="2160588"/>
          <p14:tracePt t="24575" x="3473450" y="2143125"/>
          <p14:tracePt t="24583" x="3519488" y="2116138"/>
          <p14:tracePt t="24591" x="3527425" y="2106613"/>
          <p14:tracePt t="24599" x="3592513" y="2079625"/>
          <p14:tracePt t="24607" x="3636963" y="2060575"/>
          <p14:tracePt t="24617" x="3665538" y="2052638"/>
          <p14:tracePt t="24625" x="3719513" y="2043113"/>
          <p14:tracePt t="24633" x="3783013" y="2024063"/>
          <p14:tracePt t="24643" x="3856038" y="1997075"/>
          <p14:tracePt t="24652" x="3902075" y="1997075"/>
          <p14:tracePt t="24657" x="3938588" y="1987550"/>
          <p14:tracePt t="24663" x="3984625" y="1987550"/>
          <p14:tracePt t="24671" x="4011613" y="1987550"/>
          <p14:tracePt t="24679" x="4029075" y="1987550"/>
          <p14:tracePt t="24687" x="4057650" y="1987550"/>
          <p14:tracePt t="24695" x="4075113" y="1987550"/>
          <p14:tracePt t="24703" x="4111625" y="1987550"/>
          <p14:tracePt t="24711" x="4157663" y="1987550"/>
          <p14:tracePt t="24719" x="4165600" y="1997075"/>
          <p14:tracePt t="24727" x="4194175" y="2006600"/>
          <p14:tracePt t="24736" x="4221163" y="2033588"/>
          <p14:tracePt t="24743" x="4257675" y="2052638"/>
          <p14:tracePt t="24752" x="4275138" y="2070100"/>
          <p14:tracePt t="24760" x="4303713" y="2097088"/>
          <p14:tracePt t="24767" x="4340225" y="2125663"/>
          <p14:tracePt t="24775" x="4376738" y="2143125"/>
          <p14:tracePt t="24783" x="4394200" y="2160588"/>
          <p14:tracePt t="24791" x="4430713" y="2197100"/>
          <p14:tracePt t="24800" x="4476750" y="2225675"/>
          <p14:tracePt t="24808" x="4494213" y="2262188"/>
          <p14:tracePt t="24816" x="4513263" y="2279650"/>
          <p14:tracePt t="24824" x="4530725" y="2306638"/>
          <p14:tracePt t="24832" x="4540250" y="2343150"/>
          <p14:tracePt t="24840" x="4549775" y="2362200"/>
          <p14:tracePt t="24848" x="4576763" y="2408238"/>
          <p14:tracePt t="24857" x="4586288" y="2425700"/>
          <p14:tracePt t="24863" x="4603750" y="2452688"/>
          <p14:tracePt t="24871" x="4622800" y="2498725"/>
          <p14:tracePt t="24879" x="4630738" y="2525713"/>
          <p14:tracePt t="24887" x="4640263" y="2571750"/>
          <p14:tracePt t="24895" x="4649788" y="2625725"/>
          <p14:tracePt t="24903" x="4667250" y="2690813"/>
          <p14:tracePt t="24911" x="4676775" y="2727325"/>
          <p14:tracePt t="24920" x="4686300" y="2808288"/>
          <p14:tracePt t="24927" x="4686300" y="2863850"/>
          <p14:tracePt t="24935" x="4703763" y="2917825"/>
          <p14:tracePt t="24943" x="4703763" y="2982913"/>
          <p14:tracePt t="24952" x="4703763" y="3036888"/>
          <p14:tracePt t="24971" x="4703763" y="3146425"/>
          <p14:tracePt t="24975" x="4713288" y="3163888"/>
          <p14:tracePt t="24983" x="4713288" y="3192463"/>
          <p14:tracePt t="24991" x="4713288" y="3236913"/>
          <p14:tracePt t="24999" x="4713288" y="3273425"/>
          <p14:tracePt t="25007" x="4713288" y="3309938"/>
          <p14:tracePt t="25015" x="4713288" y="3338513"/>
          <p14:tracePt t="25023" x="4713288" y="3365500"/>
          <p14:tracePt t="25031" x="4713288" y="3392488"/>
          <p14:tracePt t="25039" x="4713288" y="3438525"/>
          <p14:tracePt t="25047" x="4713288" y="3475038"/>
          <p14:tracePt t="25056" x="4713288" y="3519488"/>
          <p14:tracePt t="25063" x="4713288" y="3556000"/>
          <p14:tracePt t="25073" x="4667250" y="3621088"/>
          <p14:tracePt t="25079" x="4659313" y="3665538"/>
          <p14:tracePt t="25088" x="4613275" y="3711575"/>
          <p14:tracePt t="25095" x="4586288" y="3757613"/>
          <p14:tracePt t="25104" x="4549775" y="3803650"/>
          <p14:tracePt t="25111" x="4513263" y="3857625"/>
          <p14:tracePt t="25119" x="4484688" y="3884613"/>
          <p14:tracePt t="25127" x="4448175" y="3921125"/>
          <p14:tracePt t="25135" x="4430713" y="3940175"/>
          <p14:tracePt t="25143" x="4413250" y="3957638"/>
          <p14:tracePt t="25152" x="4394200" y="3984625"/>
          <p14:tracePt t="25159" x="4376738" y="4003675"/>
          <p14:tracePt t="25168" x="4367213" y="4013200"/>
          <p14:tracePt t="25175" x="4348163" y="4030663"/>
          <p14:tracePt t="25431" x="4340225" y="4030663"/>
          <p14:tracePt t="25439" x="4303713" y="4013200"/>
          <p14:tracePt t="25447" x="4221163" y="3957638"/>
          <p14:tracePt t="25455" x="4121150" y="3903663"/>
          <p14:tracePt t="25463" x="4002088" y="3840163"/>
          <p14:tracePt t="25473" x="3892550" y="3811588"/>
          <p14:tracePt t="25479" x="3810000" y="3757613"/>
          <p14:tracePt t="25488" x="3729038" y="3730625"/>
          <p14:tracePt t="25495" x="3665538" y="3694113"/>
          <p14:tracePt t="25504" x="3582988" y="3657600"/>
          <p14:tracePt t="25511" x="3519488" y="3611563"/>
          <p14:tracePt t="25520" x="3490913" y="3592513"/>
          <p14:tracePt t="25527" x="3473450" y="3575050"/>
          <p14:tracePt t="25535" x="3455988" y="3565525"/>
          <p14:tracePt t="25543" x="3446463" y="3556000"/>
          <p14:tracePt t="25552" x="3436938" y="3538538"/>
          <p14:tracePt t="25559" x="3436938" y="3529013"/>
          <p14:tracePt t="25568" x="3427413" y="3519488"/>
          <p14:tracePt t="25575" x="3427413" y="3502025"/>
          <p14:tracePt t="25583" x="3427413" y="3492500"/>
          <p14:tracePt t="25592" x="3409950" y="3465513"/>
          <p14:tracePt t="25599" x="3409950" y="3455988"/>
          <p14:tracePt t="25607" x="3409950" y="3419475"/>
          <p14:tracePt t="25615" x="3409950" y="3402013"/>
          <p14:tracePt t="25623" x="3400425" y="3382963"/>
          <p14:tracePt t="25631" x="3400425" y="3365500"/>
          <p14:tracePt t="25639" x="3400425" y="3328988"/>
          <p14:tracePt t="25647" x="3390900" y="3309938"/>
          <p14:tracePt t="25655" x="3390900" y="3302000"/>
          <p14:tracePt t="25663" x="3390900" y="3265488"/>
          <p14:tracePt t="25671" x="3390900" y="3236913"/>
          <p14:tracePt t="25679" x="3390900" y="3219450"/>
          <p14:tracePt t="25687" x="3382963" y="3200400"/>
          <p14:tracePt t="25695" x="3382963" y="3163888"/>
          <p14:tracePt t="25703" x="3382963" y="3127375"/>
          <p14:tracePt t="25711" x="3382963" y="3109913"/>
          <p14:tracePt t="25720" x="3382963" y="3073400"/>
          <p14:tracePt t="25727" x="3382963" y="3027363"/>
          <p14:tracePt t="25736" x="3382963" y="2973388"/>
          <p14:tracePt t="25743" x="3382963" y="2917825"/>
          <p14:tracePt t="25752" x="3382963" y="2890838"/>
          <p14:tracePt t="25759" x="3382963" y="2844800"/>
          <p14:tracePt t="25768" x="3419475" y="2800350"/>
          <p14:tracePt t="25775" x="3446463" y="2735263"/>
          <p14:tracePt t="25783" x="3455988" y="2681288"/>
          <p14:tracePt t="25791" x="3473450" y="2654300"/>
          <p14:tracePt t="25799" x="3490913" y="2625725"/>
          <p14:tracePt t="25807" x="3527425" y="2581275"/>
          <p14:tracePt t="25815" x="3536950" y="2562225"/>
          <p14:tracePt t="25823" x="3546475" y="2535238"/>
          <p14:tracePt t="25831" x="3582988" y="2498725"/>
          <p14:tracePt t="25839" x="3600450" y="2471738"/>
          <p14:tracePt t="25848" x="3629025" y="2452688"/>
          <p14:tracePt t="25855" x="3646488" y="2435225"/>
          <p14:tracePt t="25863" x="3683000" y="2408238"/>
          <p14:tracePt t="25871" x="3692525" y="2408238"/>
          <p14:tracePt t="25887" x="3729038" y="2379663"/>
          <p14:tracePt t="25895" x="3756025" y="2362200"/>
          <p14:tracePt t="25903" x="3765550" y="2362200"/>
          <p14:tracePt t="25911" x="3802063" y="2343150"/>
          <p14:tracePt t="25920" x="3810000" y="2343150"/>
          <p14:tracePt t="25927" x="3829050" y="2335213"/>
          <p14:tracePt t="25934" x="3856038" y="2316163"/>
          <p14:tracePt t="25943" x="3875088" y="2306638"/>
          <p14:tracePt t="25951" x="3902075" y="2306638"/>
          <p14:tracePt t="25959" x="3919538" y="2306638"/>
          <p14:tracePt t="25968" x="3975100" y="2306638"/>
          <p14:tracePt t="25975" x="4002088" y="2289175"/>
          <p14:tracePt t="25983" x="4057650" y="2289175"/>
          <p14:tracePt t="25991" x="4102100" y="2289175"/>
          <p14:tracePt t="25999" x="4157663" y="2289175"/>
          <p14:tracePt t="26007" x="4211638" y="2289175"/>
          <p14:tracePt t="26015" x="4257675" y="2289175"/>
          <p14:tracePt t="26023" x="4284663" y="2289175"/>
          <p14:tracePt t="26031" x="4321175" y="2289175"/>
          <p14:tracePt t="26039" x="4340225" y="2289175"/>
          <p14:tracePt t="26047" x="4384675" y="2289175"/>
          <p14:tracePt t="26055" x="4413250" y="2316163"/>
          <p14:tracePt t="26063" x="4430713" y="2325688"/>
          <p14:tracePt t="26071" x="4448175" y="2343150"/>
          <p14:tracePt t="26079" x="4484688" y="2362200"/>
          <p14:tracePt t="26087" x="4503738" y="2379663"/>
          <p14:tracePt t="26095" x="4521200" y="2398713"/>
          <p14:tracePt t="26103" x="4567238" y="2435225"/>
          <p14:tracePt t="26112" x="4586288" y="2452688"/>
          <p14:tracePt t="26120" x="4613275" y="2489200"/>
          <p14:tracePt t="26128" x="4649788" y="2517775"/>
          <p14:tracePt t="26140" x="4695825" y="2562225"/>
          <p14:tracePt t="26144" x="4749800" y="2617788"/>
          <p14:tracePt t="26154" x="4776788" y="2644775"/>
          <p14:tracePt t="26163" x="4776788" y="2681288"/>
          <p14:tracePt t="26167" x="4832350" y="2735263"/>
          <p14:tracePt t="26175" x="4849813" y="2800350"/>
          <p14:tracePt t="26183" x="4876800" y="2827338"/>
          <p14:tracePt t="26191" x="4886325" y="2873375"/>
          <p14:tracePt t="26199" x="4895850" y="2900363"/>
          <p14:tracePt t="26207" x="4895850" y="2927350"/>
          <p14:tracePt t="26215" x="4913313" y="2973388"/>
          <p14:tracePt t="26223" x="4922838" y="2990850"/>
          <p14:tracePt t="26231" x="4922838" y="3017838"/>
          <p14:tracePt t="26239" x="4922838" y="3027363"/>
          <p14:tracePt t="26247" x="4922838" y="3036888"/>
          <p14:tracePt t="26255" x="4922838" y="3063875"/>
          <p14:tracePt t="26263" x="4922838" y="3073400"/>
          <p14:tracePt t="26271" x="4922838" y="3082925"/>
          <p14:tracePt t="26279" x="4913313" y="3119438"/>
          <p14:tracePt t="26287" x="4913313" y="3127375"/>
          <p14:tracePt t="26295" x="4905375" y="3155950"/>
          <p14:tracePt t="26303" x="4895850" y="3173413"/>
          <p14:tracePt t="26311" x="4859338" y="3228975"/>
          <p14:tracePt t="26320" x="4849813" y="3273425"/>
          <p14:tracePt t="26327" x="4832350" y="3328988"/>
          <p14:tracePt t="26335" x="4803775" y="3375025"/>
          <p14:tracePt t="26343" x="4786313" y="3411538"/>
          <p14:tracePt t="26352" x="4749800" y="3482975"/>
          <p14:tracePt t="26360" x="4722813" y="3529013"/>
          <p14:tracePt t="26368" x="4722813" y="3556000"/>
          <p14:tracePt t="26376" x="4676775" y="3592513"/>
          <p14:tracePt t="26384" x="4667250" y="3621088"/>
          <p14:tracePt t="26392" x="4640263" y="3638550"/>
          <p14:tracePt t="26400" x="4630738" y="3657600"/>
          <p14:tracePt t="26408" x="4622800" y="3665538"/>
          <p14:tracePt t="26416" x="4603750" y="3684588"/>
          <p14:tracePt t="26424" x="4594225" y="3694113"/>
          <p14:tracePt t="26439" x="4586288" y="3711575"/>
          <p14:tracePt t="26456" x="4586288" y="3721100"/>
          <p14:tracePt t="26471" x="4567238" y="3738563"/>
          <p14:tracePt t="26495" x="4557713" y="3738563"/>
          <p14:tracePt t="26615" x="4549775" y="3748088"/>
          <p14:tracePt t="26623" x="4540250" y="3757613"/>
          <p14:tracePt t="26631" x="4521200" y="3775075"/>
          <p14:tracePt t="26640" x="4503738" y="3794125"/>
          <p14:tracePt t="26655" x="4476750" y="3803650"/>
          <p14:tracePt t="26663" x="4457700" y="3811588"/>
          <p14:tracePt t="26671" x="4440238" y="3811588"/>
          <p14:tracePt t="26679" x="4421188" y="3830638"/>
          <p14:tracePt t="29583" x="4413250" y="3830638"/>
          <p14:tracePt t="30063" x="4403725" y="3830638"/>
          <p14:tracePt t="30071" x="4403725" y="3811588"/>
          <p14:tracePt t="30087" x="4384675" y="3794125"/>
          <p14:tracePt t="30103" x="4367213" y="3784600"/>
          <p14:tracePt t="30119" x="4357688" y="3784600"/>
          <p14:tracePt t="30128" x="4348163" y="3784600"/>
          <p14:tracePt t="30136" x="4340225" y="3784600"/>
          <p14:tracePt t="30152" x="4330700" y="3784600"/>
          <p14:tracePt t="30175" x="4311650" y="3775075"/>
          <p14:tracePt t="30185" x="4294188" y="3775075"/>
          <p14:tracePt t="30193" x="4267200" y="3757613"/>
          <p14:tracePt t="30200" x="4238625" y="3738563"/>
          <p14:tracePt t="30208" x="4194175" y="3730625"/>
          <p14:tracePt t="30216" x="4121150" y="3721100"/>
          <p14:tracePt t="30225" x="4057650" y="3711575"/>
          <p14:tracePt t="30232" x="4002088" y="3684588"/>
          <p14:tracePt t="30241" x="3883025" y="3657600"/>
          <p14:tracePt t="30248" x="3838575" y="3648075"/>
          <p14:tracePt t="30255" x="3729038" y="3602038"/>
          <p14:tracePt t="30263" x="3646488" y="3556000"/>
          <p14:tracePt t="30271" x="3609975" y="3556000"/>
          <p14:tracePt t="30279" x="3527425" y="3519488"/>
          <p14:tracePt t="30287" x="3490913" y="3502025"/>
          <p14:tracePt t="30295" x="3427413" y="3475038"/>
          <p14:tracePt t="30303" x="3382963" y="3465513"/>
          <p14:tracePt t="30311" x="3363913" y="3446463"/>
          <p14:tracePt t="30319" x="3336925" y="3429000"/>
          <p14:tracePt t="30327" x="3317875" y="3419475"/>
          <p14:tracePt t="30343" x="3309938" y="3411538"/>
          <p14:tracePt t="30351" x="3300413" y="3402013"/>
          <p14:tracePt t="30368" x="3290888" y="3402013"/>
          <p14:tracePt t="30376" x="3281363" y="3392488"/>
          <p14:tracePt t="30383" x="3236913" y="3382963"/>
          <p14:tracePt t="30391" x="3217863" y="3382963"/>
          <p14:tracePt t="30399" x="3200400" y="3375025"/>
          <p14:tracePt t="30407" x="3127375" y="3346450"/>
          <p14:tracePt t="30415" x="3008313" y="3319463"/>
          <p14:tracePt t="30423" x="2917825" y="3282950"/>
          <p14:tracePt t="30431" x="2835275" y="3255963"/>
          <p14:tracePt t="30439" x="2725738" y="3236913"/>
          <p14:tracePt t="30447" x="2643188" y="3200400"/>
          <p14:tracePt t="30455" x="2589213" y="3192463"/>
          <p14:tracePt t="30463" x="2516188" y="3146425"/>
          <p14:tracePt t="30471" x="2479675" y="3136900"/>
          <p14:tracePt t="30479" x="2443163" y="3119438"/>
          <p14:tracePt t="30487" x="2425700" y="3109913"/>
          <p14:tracePt t="30495" x="2425700" y="3100388"/>
          <p14:tracePt t="30503" x="2416175" y="3090863"/>
          <p14:tracePt t="30511" x="2406650" y="3082925"/>
          <p14:tracePt t="30738" x="2370138" y="3082925"/>
          <p14:tracePt t="30746" x="2316163" y="3100388"/>
          <p14:tracePt t="30753" x="2270125" y="3119438"/>
          <p14:tracePt t="30760" x="2260600" y="3127375"/>
          <p14:tracePt t="30769" x="2260600" y="3146425"/>
          <p14:tracePt t="30775" x="2224088" y="3192463"/>
          <p14:tracePt t="30783" x="2214563" y="3200400"/>
          <p14:tracePt t="30791" x="2206625" y="3228975"/>
          <p14:tracePt t="30799" x="2206625" y="3246438"/>
          <p14:tracePt t="30815" x="2206625" y="3255963"/>
          <p14:tracePt t="30823" x="2197100" y="3255963"/>
          <p14:tracePt t="31025" x="2224088" y="3236913"/>
          <p14:tracePt t="31035" x="2260600" y="3200400"/>
          <p14:tracePt t="31042" x="2324100" y="3173413"/>
          <p14:tracePt t="31048" x="2370138" y="3127375"/>
          <p14:tracePt t="31055" x="2433638" y="3073400"/>
          <p14:tracePt t="31064" x="2516188" y="3046413"/>
          <p14:tracePt t="31071" x="2579688" y="3009900"/>
          <p14:tracePt t="31079" x="2652713" y="2982913"/>
          <p14:tracePt t="31087" x="2698750" y="2973388"/>
          <p14:tracePt t="31095" x="2762250" y="2936875"/>
          <p14:tracePt t="31103" x="2789238" y="2927350"/>
          <p14:tracePt t="31111" x="2835275" y="2917825"/>
          <p14:tracePt t="31127" x="2844800" y="2917825"/>
          <p14:tracePt t="31224" x="2862263" y="2917825"/>
          <p14:tracePt t="31232" x="2881313" y="2917825"/>
          <p14:tracePt t="31240" x="2898775" y="2917825"/>
          <p14:tracePt t="31248" x="2925763" y="2917825"/>
          <p14:tracePt t="31256" x="2962275" y="2917825"/>
          <p14:tracePt t="31264" x="3017838" y="2917825"/>
          <p14:tracePt t="31273" x="3117850" y="2954338"/>
          <p14:tracePt t="31280" x="3208338" y="2973388"/>
          <p14:tracePt t="31287" x="3363913" y="3017838"/>
          <p14:tracePt t="31295" x="3509963" y="3017838"/>
          <p14:tracePt t="31303" x="3673475" y="3017838"/>
          <p14:tracePt t="31311" x="3865563" y="3017838"/>
          <p14:tracePt t="31319" x="4048125" y="3017838"/>
          <p14:tracePt t="31327" x="4194175" y="3017838"/>
          <p14:tracePt t="31335" x="4321175" y="3017838"/>
          <p14:tracePt t="31343" x="4413250" y="3017838"/>
          <p14:tracePt t="31351" x="4467225" y="3017838"/>
          <p14:tracePt t="31359" x="4503738" y="3017838"/>
          <p14:tracePt t="31368" x="4513263" y="3017838"/>
          <p14:tracePt t="31753" x="4521200" y="3017838"/>
          <p14:tracePt t="31761" x="4521200" y="3036888"/>
          <p14:tracePt t="31769" x="4521200" y="3063875"/>
          <p14:tracePt t="31775" x="4530725" y="3100388"/>
          <p14:tracePt t="31786" x="4557713" y="3136900"/>
          <p14:tracePt t="31792" x="4567238" y="3163888"/>
          <p14:tracePt t="31803" x="4576763" y="3209925"/>
          <p14:tracePt t="31809" x="4576763" y="3228975"/>
          <p14:tracePt t="31816" x="4586288" y="3265488"/>
          <p14:tracePt t="31823" x="4586288" y="3282950"/>
          <p14:tracePt t="31831" x="4603750" y="3302000"/>
          <p14:tracePt t="31839" x="4603750" y="3309938"/>
          <p14:tracePt t="31847" x="4603750" y="3319463"/>
          <p14:tracePt t="31903" x="4603750" y="3328988"/>
          <p14:tracePt t="31928" x="4603750" y="3346450"/>
          <p14:tracePt t="31944" x="4603750" y="3365500"/>
          <p14:tracePt t="31952" x="4603750" y="3392488"/>
          <p14:tracePt t="31960" x="4603750" y="3402013"/>
          <p14:tracePt t="31976" x="4603750" y="3411538"/>
          <p14:tracePt t="31988" x="4603750" y="3429000"/>
          <p14:tracePt t="31991" x="4603750" y="3446463"/>
          <p14:tracePt t="32039" x="4603750" y="3455988"/>
          <p14:tracePt t="32064" x="4603750" y="3465513"/>
          <p14:tracePt t="32071" x="4594225" y="3482975"/>
          <p14:tracePt t="32087" x="4586288" y="3492500"/>
          <p14:tracePt t="32095" x="4576763" y="3529013"/>
          <p14:tracePt t="32111" x="4557713" y="3548063"/>
          <p14:tracePt t="32119" x="4549775" y="3565525"/>
          <p14:tracePt t="32135" x="4540250" y="3575050"/>
          <p14:tracePt t="32143" x="4521200" y="3592513"/>
          <p14:tracePt t="32192" x="4521200" y="3602038"/>
          <p14:tracePt t="32215" x="4513263" y="3611563"/>
          <p14:tracePt t="32223" x="4503738" y="3621088"/>
          <p14:tracePt t="32239" x="4484688" y="3638550"/>
          <p14:tracePt t="32247" x="4467225" y="3657600"/>
          <p14:tracePt t="32255" x="4448175" y="3665538"/>
          <p14:tracePt t="32264" x="4440238" y="3665538"/>
          <p14:tracePt t="32272" x="4421188" y="3665538"/>
          <p14:tracePt t="32280" x="4394200" y="3675063"/>
          <p14:tracePt t="32457" x="4384675" y="3675063"/>
          <p14:tracePt t="32472" x="4376738" y="3675063"/>
          <p14:tracePt t="32480" x="4340225" y="3665538"/>
          <p14:tracePt t="32491" x="4275138" y="3629025"/>
          <p14:tracePt t="32497" x="4230688" y="3611563"/>
          <p14:tracePt t="32506" x="4165600" y="3584575"/>
          <p14:tracePt t="32512" x="4129088" y="3575050"/>
          <p14:tracePt t="32521" x="4065588" y="3538538"/>
          <p14:tracePt t="32528" x="4029075" y="3511550"/>
          <p14:tracePt t="32536" x="3992563" y="3511550"/>
          <p14:tracePt t="32544" x="3948113" y="3482975"/>
          <p14:tracePt t="32551" x="3929063" y="3475038"/>
          <p14:tracePt t="32559" x="3883025" y="3455988"/>
          <p14:tracePt t="32567" x="3856038" y="3438525"/>
          <p14:tracePt t="32575" x="3838575" y="3429000"/>
          <p14:tracePt t="32584" x="3829050" y="3419475"/>
          <p14:tracePt t="32607" x="3810000" y="3411538"/>
          <p14:tracePt t="32631" x="3792538" y="3392488"/>
          <p14:tracePt t="32639" x="3783013" y="3382963"/>
          <p14:tracePt t="32664" x="3756025" y="3375025"/>
          <p14:tracePt t="32673" x="3746500" y="3375025"/>
          <p14:tracePt t="32681" x="3729038" y="3355975"/>
          <p14:tracePt t="32690" x="3709988" y="3328988"/>
          <p14:tracePt t="32696" x="3692525" y="3309938"/>
          <p14:tracePt t="32706" x="3692525" y="3292475"/>
          <p14:tracePt t="32711" x="3665538" y="3265488"/>
          <p14:tracePt t="32719" x="3665538" y="3255963"/>
          <p14:tracePt t="32727" x="3656013" y="3236913"/>
          <p14:tracePt t="32739" x="3629025" y="3209925"/>
          <p14:tracePt t="32743" x="3629025" y="3192463"/>
          <p14:tracePt t="32751" x="3629025" y="3163888"/>
          <p14:tracePt t="32759" x="3609975" y="3119438"/>
          <p14:tracePt t="32768" x="3600450" y="3090863"/>
          <p14:tracePt t="32775" x="3600450" y="3054350"/>
          <p14:tracePt t="32783" x="3600450" y="3017838"/>
          <p14:tracePt t="32791" x="3600450" y="2990850"/>
          <p14:tracePt t="32799" x="3600450" y="2946400"/>
          <p14:tracePt t="32807" x="3600450" y="2917825"/>
          <p14:tracePt t="32815" x="3600450" y="2890838"/>
          <p14:tracePt t="32823" x="3600450" y="2844800"/>
          <p14:tracePt t="32831" x="3600450" y="2808288"/>
          <p14:tracePt t="32839" x="3600450" y="2763838"/>
          <p14:tracePt t="32847" x="3600450" y="2754313"/>
          <p14:tracePt t="32855" x="3600450" y="2717800"/>
          <p14:tracePt t="32863" x="3609975" y="2690813"/>
          <p14:tracePt t="32871" x="3609975" y="2644775"/>
          <p14:tracePt t="32887" x="3629025" y="2598738"/>
          <p14:tracePt t="32894" x="3629025" y="2562225"/>
          <p14:tracePt t="32903" x="3656013" y="2535238"/>
          <p14:tracePt t="32911" x="3665538" y="2481263"/>
          <p14:tracePt t="32919" x="3673475" y="2444750"/>
          <p14:tracePt t="32927" x="3692525" y="2398713"/>
          <p14:tracePt t="32935" x="3719513" y="2362200"/>
          <p14:tracePt t="32943" x="3738563" y="2325688"/>
          <p14:tracePt t="32950" x="3765550" y="2262188"/>
          <p14:tracePt t="32961" x="3775075" y="2233613"/>
          <p14:tracePt t="32971" x="3810000" y="2170113"/>
          <p14:tracePt t="32977" x="3829050" y="2152650"/>
          <p14:tracePt t="32986" x="3838575" y="2125663"/>
          <p14:tracePt t="32993" x="3865563" y="2089150"/>
          <p14:tracePt t="32999" x="3875088" y="2070100"/>
          <p14:tracePt t="33007" x="3883025" y="2052638"/>
          <p14:tracePt t="33015" x="3911600" y="2024063"/>
          <p14:tracePt t="33023" x="3929063" y="2006600"/>
          <p14:tracePt t="33031" x="3938588" y="1987550"/>
          <p14:tracePt t="33039" x="3956050" y="1960563"/>
          <p14:tracePt t="33047" x="3975100" y="1943100"/>
          <p14:tracePt t="33055" x="3984625" y="1933575"/>
          <p14:tracePt t="33063" x="4011613" y="1906588"/>
          <p14:tracePt t="33071" x="4021138" y="1906588"/>
          <p14:tracePt t="33079" x="4038600" y="1887538"/>
          <p14:tracePt t="33089" x="4048125" y="1878013"/>
          <p14:tracePt t="33106" x="4057650" y="1870075"/>
          <p14:tracePt t="33111" x="4075113" y="1860550"/>
          <p14:tracePt t="33120" x="4084638" y="1860550"/>
          <p14:tracePt t="33160" x="4094163" y="1860550"/>
          <p14:tracePt t="33247" x="4102100" y="1860550"/>
          <p14:tracePt t="33255" x="4129088" y="1860550"/>
          <p14:tracePt t="33263" x="4157663" y="1860550"/>
          <p14:tracePt t="33271" x="4221163" y="1906588"/>
          <p14:tracePt t="33279" x="4303713" y="1960563"/>
          <p14:tracePt t="33289" x="4384675" y="2016125"/>
          <p14:tracePt t="33295" x="4457700" y="2060575"/>
          <p14:tracePt t="33304" x="4530725" y="2116138"/>
          <p14:tracePt t="33311" x="4613275" y="2170113"/>
          <p14:tracePt t="33320" x="4695825" y="2225675"/>
          <p14:tracePt t="33327" x="4740275" y="2252663"/>
          <p14:tracePt t="33336" x="4767263" y="2289175"/>
          <p14:tracePt t="33343" x="4803775" y="2316163"/>
          <p14:tracePt t="33352" x="4822825" y="2343150"/>
          <p14:tracePt t="33359" x="4840288" y="2362200"/>
          <p14:tracePt t="33368" x="4859338" y="2371725"/>
          <p14:tracePt t="33375" x="4859338" y="2389188"/>
          <p14:tracePt t="33384" x="4886325" y="2425700"/>
          <p14:tracePt t="33391" x="4886325" y="2489200"/>
          <p14:tracePt t="33399" x="4895850" y="2508250"/>
          <p14:tracePt t="33407" x="4905375" y="2544763"/>
          <p14:tracePt t="33415" x="4905375" y="2571750"/>
          <p14:tracePt t="33423" x="4913313" y="2608263"/>
          <p14:tracePt t="33431" x="4913313" y="2644775"/>
          <p14:tracePt t="33439" x="4913313" y="2690813"/>
          <p14:tracePt t="33447" x="4932363" y="2708275"/>
          <p14:tracePt t="33455" x="4932363" y="2771775"/>
          <p14:tracePt t="33463" x="4949825" y="2817813"/>
          <p14:tracePt t="33472" x="4949825" y="2863850"/>
          <p14:tracePt t="33481" x="4949825" y="2900363"/>
          <p14:tracePt t="33493" x="4949825" y="2946400"/>
          <p14:tracePt t="33494" x="4949825" y="2973388"/>
          <p14:tracePt t="33505" x="4949825" y="3017838"/>
          <p14:tracePt t="33512" x="4949825" y="3046413"/>
          <p14:tracePt t="33521" x="4949825" y="3054350"/>
          <p14:tracePt t="33528" x="4949825" y="3063875"/>
          <p14:tracePt t="33536" x="4949825" y="3109913"/>
          <p14:tracePt t="33544" x="4949825" y="3146425"/>
          <p14:tracePt t="33552" x="4949825" y="3192463"/>
          <p14:tracePt t="33560" x="4949825" y="3219450"/>
          <p14:tracePt t="33569" x="4941888" y="3273425"/>
          <p14:tracePt t="33575" x="4913313" y="3338513"/>
          <p14:tracePt t="33584" x="4905375" y="3382963"/>
          <p14:tracePt t="33591" x="4876800" y="3465513"/>
          <p14:tracePt t="33599" x="4859338" y="3502025"/>
          <p14:tracePt t="33607" x="4832350" y="3565525"/>
          <p14:tracePt t="33615" x="4813300" y="3602038"/>
          <p14:tracePt t="33623" x="4795838" y="3621088"/>
          <p14:tracePt t="33631" x="4767263" y="3648075"/>
          <p14:tracePt t="33639" x="4759325" y="3665538"/>
          <p14:tracePt t="33647" x="4740275" y="3702050"/>
          <p14:tracePt t="33655" x="4713288" y="3730625"/>
          <p14:tracePt t="33663" x="4703763" y="3738563"/>
          <p14:tracePt t="33671" x="4695825" y="3748088"/>
          <p14:tracePt t="33679" x="4676775" y="3767138"/>
          <p14:tracePt t="33695" x="4667250" y="3767138"/>
          <p14:tracePt t="33751" x="4659313" y="3775075"/>
          <p14:tracePt t="33759" x="4640263" y="3775075"/>
          <p14:tracePt t="33777" x="4603750" y="3775075"/>
          <p14:tracePt t="33787" x="4567238" y="3775075"/>
          <p14:tracePt t="33791" x="4530725" y="3775075"/>
          <p14:tracePt t="33799" x="4476750" y="3775075"/>
          <p14:tracePt t="33807" x="4430713" y="3803650"/>
          <p14:tracePt t="33815" x="4413250" y="3803650"/>
          <p14:tracePt t="33823" x="4384675" y="3803650"/>
          <p14:tracePt t="33831" x="4376738" y="3803650"/>
          <p14:tracePt t="33911" x="4367213" y="3803650"/>
          <p14:tracePt t="33927" x="4357688" y="3794125"/>
          <p14:tracePt t="33935" x="4357688" y="3784600"/>
          <p14:tracePt t="33943" x="4330700" y="3767138"/>
          <p14:tracePt t="33951" x="4284663" y="3748088"/>
          <p14:tracePt t="33960" x="4221163" y="3711575"/>
          <p14:tracePt t="33968" x="4175125" y="3694113"/>
          <p14:tracePt t="33976" x="4148138" y="3675063"/>
          <p14:tracePt t="33984" x="4121150" y="3675063"/>
          <p14:tracePt t="33994" x="4075113" y="3648075"/>
          <p14:tracePt t="33999" x="4057650" y="3638550"/>
          <p14:tracePt t="34008" x="4021138" y="3621088"/>
          <p14:tracePt t="34015" x="4011613" y="3621088"/>
          <p14:tracePt t="34024" x="4011613" y="3611563"/>
          <p14:tracePt t="34031" x="4002088" y="3602038"/>
          <p14:tracePt t="34105" x="3984625" y="3575050"/>
          <p14:tracePt t="34112" x="3975100" y="3565525"/>
          <p14:tracePt t="34119" x="3956050" y="3538538"/>
          <p14:tracePt t="34127" x="3938588" y="3511550"/>
          <p14:tracePt t="34135" x="3919538" y="3492500"/>
          <p14:tracePt t="34143" x="3892550" y="3446463"/>
          <p14:tracePt t="34152" x="3875088" y="3438525"/>
          <p14:tracePt t="34161" x="3856038" y="3402013"/>
          <p14:tracePt t="34171" x="3838575" y="3382963"/>
          <p14:tracePt t="34175" x="3829050" y="3365500"/>
          <p14:tracePt t="34184" x="3819525" y="3346450"/>
          <p14:tracePt t="34191" x="3810000" y="3328988"/>
          <p14:tracePt t="34199" x="3792538" y="3309938"/>
          <p14:tracePt t="34207" x="3765550" y="3292475"/>
          <p14:tracePt t="34215" x="3756025" y="3273425"/>
          <p14:tracePt t="34224" x="3756025" y="3265488"/>
          <p14:tracePt t="34231" x="3746500" y="3246438"/>
          <p14:tracePt t="34239" x="3738563" y="3228975"/>
          <p14:tracePt t="34247" x="3729038" y="3209925"/>
          <p14:tracePt t="34256" x="3719513" y="3182938"/>
          <p14:tracePt t="34264" x="3719513" y="3146425"/>
          <p14:tracePt t="34273" x="3709988" y="3119438"/>
          <p14:tracePt t="34280" x="3692525" y="3090863"/>
          <p14:tracePt t="34289" x="3692525" y="3063875"/>
          <p14:tracePt t="34296" x="3692525" y="3017838"/>
          <p14:tracePt t="34303" x="3692525" y="2990850"/>
          <p14:tracePt t="34311" x="3692525" y="2973388"/>
          <p14:tracePt t="34319" x="3692525" y="2936875"/>
          <p14:tracePt t="34327" x="3692525" y="2917825"/>
          <p14:tracePt t="34335" x="3692525" y="2900363"/>
          <p14:tracePt t="34343" x="3692525" y="2881313"/>
          <p14:tracePt t="34351" x="3692525" y="2854325"/>
          <p14:tracePt t="34359" x="3692525" y="2844800"/>
          <p14:tracePt t="34368" x="3692525" y="2827338"/>
          <p14:tracePt t="34375" x="3692525" y="2808288"/>
          <p14:tracePt t="34388" x="3692525" y="2790825"/>
          <p14:tracePt t="34397" x="3692525" y="2763838"/>
          <p14:tracePt t="34398" x="3692525" y="2754313"/>
          <p14:tracePt t="34409" x="3692525" y="2735263"/>
          <p14:tracePt t="34417" x="3702050" y="2690813"/>
          <p14:tracePt t="34424" x="3709988" y="2654300"/>
          <p14:tracePt t="34432" x="3738563" y="2617788"/>
          <p14:tracePt t="34442" x="3746500" y="2589213"/>
          <p14:tracePt t="34448" x="3765550" y="2535238"/>
          <p14:tracePt t="34457" x="3765550" y="2525713"/>
          <p14:tracePt t="34464" x="3765550" y="2489200"/>
          <p14:tracePt t="34474" x="3792538" y="2462213"/>
          <p14:tracePt t="34480" x="3792538" y="2452688"/>
          <p14:tracePt t="34488" x="3792538" y="2435225"/>
          <p14:tracePt t="34497" x="3810000" y="2408238"/>
          <p14:tracePt t="34503" x="3810000" y="2398713"/>
          <p14:tracePt t="34511" x="3810000" y="2371725"/>
          <p14:tracePt t="34519" x="3838575" y="2352675"/>
          <p14:tracePt t="34527" x="3846513" y="2316163"/>
          <p14:tracePt t="34543" x="3856038" y="2298700"/>
          <p14:tracePt t="34551" x="3856038" y="2270125"/>
          <p14:tracePt t="34560" x="3892550" y="2243138"/>
          <p14:tracePt t="34570" x="3902075" y="2225675"/>
          <p14:tracePt t="34576" x="3911600" y="2216150"/>
          <p14:tracePt t="34585" x="3929063" y="2197100"/>
          <p14:tracePt t="34591" x="3938588" y="2179638"/>
          <p14:tracePt t="34599" x="3956050" y="2160588"/>
          <p14:tracePt t="34607" x="3956050" y="2152650"/>
          <p14:tracePt t="34615" x="3975100" y="2133600"/>
          <p14:tracePt t="34623" x="3984625" y="2133600"/>
          <p14:tracePt t="34631" x="3984625" y="2125663"/>
          <p14:tracePt t="34639" x="3992563" y="2116138"/>
          <p14:tracePt t="34647" x="3992563" y="2097088"/>
          <p14:tracePt t="34655" x="4011613" y="2079625"/>
          <p14:tracePt t="34663" x="4021138" y="2070100"/>
          <p14:tracePt t="34671" x="4029075" y="2060575"/>
          <p14:tracePt t="34688" x="4038600" y="2052638"/>
          <p14:tracePt t="34711" x="4048125" y="2052638"/>
          <p14:tracePt t="34779" x="4075113" y="2052638"/>
          <p14:tracePt t="34790" x="4111625" y="2052638"/>
          <p14:tracePt t="34794" x="4165600" y="2052638"/>
          <p14:tracePt t="34802" x="4230688" y="2079625"/>
          <p14:tracePt t="34808" x="4294188" y="2116138"/>
          <p14:tracePt t="34816" x="4340225" y="2133600"/>
          <p14:tracePt t="34824" x="4403725" y="2179638"/>
          <p14:tracePt t="34831" x="4430713" y="2197100"/>
          <p14:tracePt t="34840" x="4476750" y="2233613"/>
          <p14:tracePt t="34848" x="4513263" y="2252663"/>
          <p14:tracePt t="34855" x="4521200" y="2270125"/>
          <p14:tracePt t="34864" x="4530725" y="2279650"/>
          <p14:tracePt t="34872" x="4530725" y="2289175"/>
          <p14:tracePt t="34880" x="4540250" y="2298700"/>
          <p14:tracePt t="34888" x="4540250" y="2316163"/>
          <p14:tracePt t="34904" x="4549775" y="2343150"/>
          <p14:tracePt t="34911" x="4549775" y="2362200"/>
          <p14:tracePt t="34919" x="4567238" y="2408238"/>
          <p14:tracePt t="34927" x="4567238" y="2425700"/>
          <p14:tracePt t="34935" x="4567238" y="2452688"/>
          <p14:tracePt t="34943" x="4576763" y="2508250"/>
          <p14:tracePt t="34951" x="4576763" y="2562225"/>
          <p14:tracePt t="34959" x="4576763" y="2608263"/>
          <p14:tracePt t="34968" x="4576763" y="2662238"/>
          <p14:tracePt t="34975" x="4576763" y="2717800"/>
          <p14:tracePt t="34986" x="4576763" y="2771775"/>
          <p14:tracePt t="34991" x="4576763" y="2800350"/>
          <p14:tracePt t="34999" x="4576763" y="2854325"/>
          <p14:tracePt t="35007" x="4576763" y="2909888"/>
          <p14:tracePt t="35015" x="4576763" y="2954338"/>
          <p14:tracePt t="35023" x="4576763" y="3009900"/>
          <p14:tracePt t="35033" x="4557713" y="3073400"/>
          <p14:tracePt t="35039" x="4549775" y="3127375"/>
          <p14:tracePt t="35048" x="4521200" y="3173413"/>
          <p14:tracePt t="35056" x="4503738" y="3236913"/>
          <p14:tracePt t="35063" x="4484688" y="3292475"/>
          <p14:tracePt t="35072" x="4430713" y="3411538"/>
          <p14:tracePt t="35079" x="4403725" y="3475038"/>
          <p14:tracePt t="35088" x="4367213" y="3575050"/>
          <p14:tracePt t="35097" x="4321175" y="3638550"/>
          <p14:tracePt t="35103" x="4267200" y="3730625"/>
          <p14:tracePt t="35111" x="4230688" y="3830638"/>
          <p14:tracePt t="35119" x="4184650" y="3911600"/>
          <p14:tracePt t="35127" x="4129088" y="3994150"/>
          <p14:tracePt t="35136" x="4111625" y="4040188"/>
          <p14:tracePt t="35143" x="4075113" y="4076700"/>
          <p14:tracePt t="35152" x="4065588" y="4094163"/>
          <p14:tracePt t="35159" x="4048125" y="4113213"/>
          <p14:tracePt t="35167" x="4038600" y="4122738"/>
          <p14:tracePt t="35584" x="4029075" y="4113213"/>
          <p14:tracePt t="35593" x="4021138" y="4094163"/>
          <p14:tracePt t="35601" x="4002088" y="4067175"/>
          <p14:tracePt t="35607" x="3956050" y="4021138"/>
          <p14:tracePt t="35615" x="3892550" y="3984625"/>
          <p14:tracePt t="35623" x="3865563" y="3984625"/>
          <p14:tracePt t="35631" x="3775075" y="3948113"/>
          <p14:tracePt t="35639" x="3629025" y="3903663"/>
          <p14:tracePt t="35647" x="3446463" y="3857625"/>
          <p14:tracePt t="35655" x="3273425" y="3830638"/>
          <p14:tracePt t="35663" x="3071813" y="3811588"/>
          <p14:tracePt t="35671" x="2908300" y="3748088"/>
          <p14:tracePt t="35679" x="2762250" y="3738563"/>
          <p14:tracePt t="35687" x="2643188" y="3694113"/>
          <p14:tracePt t="35696" x="2570163" y="3694113"/>
          <p14:tracePt t="35706" x="2562225" y="3684588"/>
          <p14:tracePt t="35784" x="2562225" y="3675063"/>
          <p14:tracePt t="35791" x="2562225" y="3657600"/>
          <p14:tracePt t="35800" x="2562225" y="3648075"/>
          <p14:tracePt t="35808" x="2562225" y="3621088"/>
          <p14:tracePt t="35823" x="2562225" y="3602038"/>
          <p14:tracePt t="35831" x="2562225" y="3575050"/>
          <p14:tracePt t="35839" x="2562225" y="3556000"/>
          <p14:tracePt t="35847" x="2570163" y="3538538"/>
          <p14:tracePt t="35855" x="2579688" y="3502025"/>
          <p14:tracePt t="35863" x="2598738" y="3465513"/>
          <p14:tracePt t="35871" x="2598738" y="3455988"/>
          <p14:tracePt t="35887" x="2635250" y="3411538"/>
          <p14:tracePt t="35895" x="2635250" y="3402013"/>
          <p14:tracePt t="35903" x="2643188" y="3365500"/>
          <p14:tracePt t="35911" x="2652713" y="3346450"/>
          <p14:tracePt t="35919" x="2671763" y="3309938"/>
          <p14:tracePt t="35927" x="2671763" y="3302000"/>
          <p14:tracePt t="35935" x="2679700" y="3282950"/>
          <p14:tracePt t="35943" x="2679700" y="3273425"/>
          <p14:tracePt t="35952" x="2679700" y="3265488"/>
          <p14:tracePt t="35959" x="2689225" y="3236913"/>
          <p14:tracePt t="35967" x="2698750" y="3219450"/>
          <p14:tracePt t="35985" x="2708275" y="3219450"/>
          <p14:tracePt t="35999" x="2716213" y="3219450"/>
          <p14:tracePt t="36009" x="2725738" y="3219450"/>
          <p14:tracePt t="36019" x="2744788" y="3219450"/>
          <p14:tracePt t="36024" x="2762250" y="3219450"/>
          <p14:tracePt t="36032" x="2798763" y="3219450"/>
          <p14:tracePt t="36040" x="2817813" y="3209925"/>
          <p14:tracePt t="36112" x="2817813" y="3200400"/>
          <p14:tracePt t="36120" x="2798763" y="3173413"/>
          <p14:tracePt t="36127" x="2789238" y="3155950"/>
          <p14:tracePt t="36136" x="2789238" y="3146425"/>
          <p14:tracePt t="36143" x="2789238" y="3136900"/>
          <p14:tracePt t="36151" x="2789238" y="3127375"/>
          <p14:tracePt t="36159" x="2789238" y="3100388"/>
          <p14:tracePt t="36201" x="2789238" y="3090863"/>
          <p14:tracePt t="36215" x="2789238" y="3073400"/>
          <p14:tracePt t="36247" x="2789238" y="3063875"/>
          <p14:tracePt t="36319" x="2781300" y="3046413"/>
          <p14:tracePt t="36327" x="2781300" y="3036888"/>
          <p14:tracePt t="36368" x="2781300" y="3027363"/>
          <p14:tracePt t="36392" x="2771775" y="3027363"/>
          <p14:tracePt t="36407" x="2762250" y="3027363"/>
          <p14:tracePt t="36415" x="2752725" y="3017838"/>
          <p14:tracePt t="36439" x="2752725" y="3009900"/>
          <p14:tracePt t="36455" x="2752725" y="2990850"/>
          <p14:tracePt t="36463" x="2752725" y="2982913"/>
          <p14:tracePt t="36471" x="2752725" y="2973388"/>
          <p14:tracePt t="36479" x="2752725" y="2963863"/>
          <p14:tracePt t="36497" x="2752725" y="2954338"/>
          <p14:tracePt t="36536" x="2752725" y="2946400"/>
          <p14:tracePt t="36576" x="2752725" y="2936875"/>
          <p14:tracePt t="36631" x="2752725" y="2909888"/>
          <p14:tracePt t="36639" x="2752725" y="2900363"/>
          <p14:tracePt t="36647" x="2752725" y="2881313"/>
          <p14:tracePt t="36655" x="2798763" y="2836863"/>
          <p14:tracePt t="36663" x="2881313" y="2808288"/>
          <p14:tracePt t="36671" x="2962275" y="2771775"/>
          <p14:tracePt t="36679" x="3054350" y="2717800"/>
          <p14:tracePt t="36688" x="3154363" y="2690813"/>
          <p14:tracePt t="36695" x="3236913" y="2644775"/>
          <p14:tracePt t="36703" x="3309938" y="2617788"/>
          <p14:tracePt t="36711" x="3373438" y="2598738"/>
          <p14:tracePt t="36719" x="3419475" y="2571750"/>
          <p14:tracePt t="36727" x="3463925" y="2562225"/>
          <p14:tracePt t="36736" x="3519488" y="2554288"/>
          <p14:tracePt t="36760" x="3527425" y="2554288"/>
          <p14:tracePt t="36847" x="3536950" y="2554288"/>
          <p14:tracePt t="36855" x="3609975" y="2554288"/>
          <p14:tracePt t="36863" x="3702050" y="2554288"/>
          <p14:tracePt t="36873" x="3829050" y="2554288"/>
          <p14:tracePt t="36880" x="3919538" y="2554288"/>
          <p14:tracePt t="36888" x="4029075" y="2554288"/>
          <p14:tracePt t="36896" x="4102100" y="2554288"/>
          <p14:tracePt t="36925" x="4138613" y="2554288"/>
          <p14:tracePt t="37041" x="4148138" y="2554288"/>
          <p14:tracePt t="37048" x="4148138" y="2581275"/>
          <p14:tracePt t="37057" x="4148138" y="2644775"/>
          <p14:tracePt t="37064" x="4148138" y="2754313"/>
          <p14:tracePt t="37071" x="4148138" y="2844800"/>
          <p14:tracePt t="37079" x="4148138" y="2954338"/>
          <p14:tracePt t="37087" x="4148138" y="3046413"/>
          <p14:tracePt t="37095" x="4148138" y="3163888"/>
          <p14:tracePt t="37103" x="4129088" y="3255963"/>
          <p14:tracePt t="37113" x="4129088" y="3365500"/>
          <p14:tracePt t="37120" x="4121150" y="3419475"/>
          <p14:tracePt t="37129" x="4111625" y="3482975"/>
          <p14:tracePt t="37137" x="4094163" y="3502025"/>
          <p14:tracePt t="37175" x="4094163" y="3519488"/>
          <p14:tracePt t="37223" x="4094163" y="3529013"/>
          <p14:tracePt t="37231" x="4075113" y="3556000"/>
          <p14:tracePt t="37239" x="4065588" y="3575050"/>
          <p14:tracePt t="37247" x="4021138" y="3621088"/>
          <p14:tracePt t="37255" x="3984625" y="3648075"/>
          <p14:tracePt t="37263" x="3956050" y="3684588"/>
          <p14:tracePt t="37271" x="3902075" y="3721100"/>
          <p14:tracePt t="37279" x="3875088" y="3748088"/>
          <p14:tracePt t="37287" x="3856038" y="3757613"/>
          <p14:tracePt t="37295" x="3810000" y="3794125"/>
          <p14:tracePt t="37343" x="3802063" y="3794125"/>
          <p14:tracePt t="37367" x="3746500" y="3748088"/>
          <p14:tracePt t="37376" x="3729038" y="3684588"/>
          <p14:tracePt t="37384" x="3665538" y="3648075"/>
          <p14:tracePt t="37391" x="3592513" y="3611563"/>
          <p14:tracePt t="37403" x="3519488" y="3584575"/>
          <p14:tracePt t="37407" x="3436938" y="3548063"/>
          <p14:tracePt t="37415" x="3336925" y="3519488"/>
          <p14:tracePt t="37423" x="3263900" y="3492500"/>
          <p14:tracePt t="37432" x="3200400" y="3465513"/>
          <p14:tracePt t="37439" x="3190875" y="3465513"/>
          <p14:tracePt t="37447" x="3171825" y="3455988"/>
          <p14:tracePt t="37511" x="3163888" y="3455988"/>
          <p14:tracePt t="37520" x="3136900" y="3475038"/>
          <p14:tracePt t="37527" x="3136900" y="3492500"/>
          <p14:tracePt t="37536" x="3136900" y="3529013"/>
          <p14:tracePt t="37543" x="3136900" y="3584575"/>
          <p14:tracePt t="37551" x="3136900" y="3629025"/>
          <p14:tracePt t="37559" x="3136900" y="3711575"/>
          <p14:tracePt t="37568" x="3136900" y="3803650"/>
          <p14:tracePt t="37575" x="3136900" y="3894138"/>
          <p14:tracePt t="37584" x="3163888" y="4049713"/>
          <p14:tracePt t="37599" x="3163888" y="4086225"/>
          <p14:tracePt t="37607" x="3171825" y="4213225"/>
          <p14:tracePt t="37615" x="3154363" y="4349750"/>
          <p14:tracePt t="37623" x="3154363" y="4478338"/>
          <p14:tracePt t="37631" x="3154363" y="4532313"/>
          <p14:tracePt t="37639" x="3071813" y="4614863"/>
          <p14:tracePt t="37647" x="2998788" y="4687888"/>
          <p14:tracePt t="37655" x="2908300" y="4724400"/>
          <p14:tracePt t="37663" x="2808288" y="4751388"/>
          <p14:tracePt t="37671" x="2662238" y="4751388"/>
          <p14:tracePt t="37679" x="2589213" y="4751388"/>
          <p14:tracePt t="37688" x="2516188" y="4751388"/>
          <p14:tracePt t="37696" x="2416175" y="4724400"/>
          <p14:tracePt t="37707" x="2333625" y="4678363"/>
          <p14:tracePt t="37711" x="2287588" y="4651375"/>
          <p14:tracePt t="37720" x="2279650" y="4632325"/>
          <p14:tracePt t="37727" x="2279650" y="4624388"/>
          <p14:tracePt t="37735" x="2279650" y="4605338"/>
          <p14:tracePt t="37743" x="2279650" y="4595813"/>
          <p14:tracePt t="37767" x="2279650" y="4587875"/>
          <p14:tracePt t="37839" x="2279650" y="4568825"/>
          <p14:tracePt t="37848" x="2279650" y="4551363"/>
          <p14:tracePt t="37855" x="2297113" y="4522788"/>
          <p14:tracePt t="37864" x="2333625" y="4478338"/>
          <p14:tracePt t="37872" x="2370138" y="4432300"/>
          <p14:tracePt t="37888" x="2506663" y="4295775"/>
          <p14:tracePt t="37895" x="2606675" y="4203700"/>
          <p14:tracePt t="37904" x="2735263" y="4130675"/>
          <p14:tracePt t="37911" x="2852738" y="4049713"/>
          <p14:tracePt t="37919" x="3008313" y="3940175"/>
          <p14:tracePt t="37927" x="3208338" y="3840163"/>
          <p14:tracePt t="37935" x="3390900" y="3738563"/>
          <p14:tracePt t="37943" x="3509963" y="3648075"/>
          <p14:tracePt t="37952" x="3646488" y="3548063"/>
          <p14:tracePt t="37959" x="3775075" y="3455988"/>
          <p14:tracePt t="37967" x="3883025" y="3365500"/>
          <p14:tracePt t="37975" x="3965575" y="3302000"/>
          <p14:tracePt t="37983" x="4029075" y="3228975"/>
          <p14:tracePt t="37991" x="4084638" y="3163888"/>
          <p14:tracePt t="37999" x="4111625" y="3136900"/>
          <p14:tracePt t="38007" x="4148138" y="3082925"/>
          <p14:tracePt t="38015" x="4157663" y="3063875"/>
          <p14:tracePt t="38023" x="4184650" y="3036888"/>
          <p14:tracePt t="38031" x="4184650" y="3017838"/>
          <p14:tracePt t="38039" x="4202113" y="3000375"/>
          <p14:tracePt t="38047" x="4211638" y="2982913"/>
          <p14:tracePt t="38055" x="4221163" y="2973388"/>
          <p14:tracePt t="38063" x="4221163" y="2963863"/>
          <p14:tracePt t="38079" x="4221163" y="2946400"/>
          <p14:tracePt t="38247" x="4221163" y="2982913"/>
          <p14:tracePt t="38255" x="4221163" y="3036888"/>
          <p14:tracePt t="38263" x="4221163" y="3109913"/>
          <p14:tracePt t="38272" x="4221163" y="3200400"/>
          <p14:tracePt t="38280" x="4221163" y="3273425"/>
          <p14:tracePt t="38288" x="4221163" y="3365500"/>
          <p14:tracePt t="38297" x="4221163" y="3482975"/>
          <p14:tracePt t="38304" x="4221163" y="3575050"/>
          <p14:tracePt t="38311" x="4221163" y="3665538"/>
          <p14:tracePt t="38320" x="4221163" y="3757613"/>
          <p14:tracePt t="38327" x="4221163" y="3811588"/>
          <p14:tracePt t="38335" x="4221163" y="3840163"/>
          <p14:tracePt t="38343" x="4221163" y="3857625"/>
          <p14:tracePt t="38351" x="4221163" y="3875088"/>
          <p14:tracePt t="38359" x="4221163" y="3894138"/>
          <p14:tracePt t="38415" x="4221163" y="3903663"/>
          <p14:tracePt t="38432" x="4221163" y="3921125"/>
          <p14:tracePt t="38440" x="4221163" y="3957638"/>
          <p14:tracePt t="38447" x="4221163" y="3984625"/>
          <p14:tracePt t="38455" x="4221163" y="4003675"/>
          <p14:tracePt t="38463" x="4221163" y="4030663"/>
          <p14:tracePt t="38471" x="4221163" y="4049713"/>
          <p14:tracePt t="38479" x="4221163" y="4057650"/>
          <p14:tracePt t="38487" x="4221163" y="4076700"/>
          <p14:tracePt t="38495" x="4221163" y="4086225"/>
          <p14:tracePt t="38505" x="4221163" y="4094163"/>
          <p14:tracePt t="38519" x="4221163" y="4103688"/>
          <p14:tracePt t="38534" x="4221163" y="4113213"/>
          <p14:tracePt t="38551" x="4221163" y="4122738"/>
          <p14:tracePt t="38567" x="4221163" y="4130675"/>
          <p14:tracePt t="38575" x="4221163" y="4140200"/>
          <p14:tracePt t="38727" x="4211638" y="4149725"/>
          <p14:tracePt t="38739" x="4184650" y="4149725"/>
          <p14:tracePt t="38743" x="4084638" y="4149725"/>
          <p14:tracePt t="38751" x="3919538" y="4176713"/>
          <p14:tracePt t="38759" x="3756025" y="4203700"/>
          <p14:tracePt t="38766" x="3519488" y="4259263"/>
          <p14:tracePt t="38775" x="3208338" y="4276725"/>
          <p14:tracePt t="38784" x="3063875" y="4295775"/>
          <p14:tracePt t="38791" x="2881313" y="4303713"/>
          <p14:tracePt t="38799" x="2752725" y="4340225"/>
          <p14:tracePt t="38807" x="2643188" y="4349750"/>
          <p14:tracePt t="38815" x="2579688" y="4359275"/>
          <p14:tracePt t="38823" x="2543175" y="4359275"/>
          <p14:tracePt t="38831" x="2533650" y="4359275"/>
          <p14:tracePt t="38839" x="2525713" y="4368800"/>
          <p14:tracePt t="39087" x="2506663" y="4368800"/>
          <p14:tracePt t="39095" x="2489200" y="4368800"/>
          <p14:tracePt t="39103" x="2470150" y="4405313"/>
          <p14:tracePt t="39113" x="2452688" y="4422775"/>
          <p14:tracePt t="39124" x="2443163" y="4441825"/>
          <p14:tracePt t="39127" x="2433638" y="4459288"/>
          <p14:tracePt t="39136" x="2433638" y="4486275"/>
          <p14:tracePt t="39143" x="2406650" y="4514850"/>
          <p14:tracePt t="39152" x="2406650" y="4522788"/>
          <p14:tracePt t="39159" x="2397125" y="4541838"/>
          <p14:tracePt t="39168" x="2389188" y="4559300"/>
          <p14:tracePt t="39177" x="2379663" y="4578350"/>
          <p14:tracePt t="39186" x="2352675" y="4595813"/>
          <p14:tracePt t="39195" x="2352675" y="4605338"/>
          <p14:tracePt t="39202" x="2343150" y="4632325"/>
          <p14:tracePt t="39208" x="2324100" y="4641850"/>
          <p14:tracePt t="39215" x="2306638" y="4651375"/>
          <p14:tracePt t="39223" x="2297113" y="4668838"/>
          <p14:tracePt t="39231" x="2260600" y="4687888"/>
          <p14:tracePt t="39239" x="2251075" y="4697413"/>
          <p14:tracePt t="39247" x="2224088" y="4724400"/>
          <p14:tracePt t="39255" x="2206625" y="4741863"/>
          <p14:tracePt t="39263" x="2187575" y="4768850"/>
          <p14:tracePt t="39279" x="2187575" y="4778375"/>
          <p14:tracePt t="39287" x="2160588" y="4824413"/>
          <p14:tracePt t="39306" x="2151063" y="4851400"/>
          <p14:tracePt t="39312" x="2143125" y="4870450"/>
          <p14:tracePt t="39323" x="2133600" y="4906963"/>
          <p14:tracePt t="39327" x="2124075" y="4914900"/>
          <p14:tracePt t="39343" x="2114550" y="4943475"/>
          <p14:tracePt t="39359" x="2106613" y="4951413"/>
          <p14:tracePt t="39369" x="2106613" y="4960938"/>
          <p14:tracePt t="39375" x="2097088" y="4979988"/>
          <p14:tracePt t="39399" x="2097088" y="4987925"/>
          <p14:tracePt t="39513" x="2087563" y="4997450"/>
          <p14:tracePt t="39528" x="2078038" y="5006975"/>
          <p14:tracePt t="39551" x="2078038" y="5016500"/>
          <p14:tracePt t="39559" x="2078038" y="5024438"/>
          <p14:tracePt t="39575" x="2078038" y="5033963"/>
          <p14:tracePt t="39863" x="2070100" y="5043488"/>
          <p14:tracePt t="40113" x="2070100" y="5024438"/>
          <p14:tracePt t="40121" x="2070100" y="4979988"/>
          <p14:tracePt t="40127" x="2133600" y="4906963"/>
          <p14:tracePt t="40138" x="2233613" y="4824413"/>
          <p14:tracePt t="40144" x="2297113" y="4768850"/>
          <p14:tracePt t="40155" x="2389188" y="4697413"/>
          <p14:tracePt t="40160" x="2506663" y="4595813"/>
          <p14:tracePt t="40170" x="2643188" y="4486275"/>
          <p14:tracePt t="40175" x="2789238" y="4395788"/>
          <p14:tracePt t="40184" x="2908300" y="4286250"/>
          <p14:tracePt t="40191" x="3035300" y="4167188"/>
          <p14:tracePt t="40200" x="3154363" y="4076700"/>
          <p14:tracePt t="40207" x="3254375" y="3994150"/>
          <p14:tracePt t="40215" x="3354388" y="3903663"/>
          <p14:tracePt t="40223" x="3436938" y="3821113"/>
          <p14:tracePt t="40232" x="3509963" y="3738563"/>
          <p14:tracePt t="40240" x="3563938" y="3638550"/>
          <p14:tracePt t="40248" x="3619500" y="3592513"/>
          <p14:tracePt t="40256" x="3673475" y="3511550"/>
          <p14:tracePt t="40264" x="3702050" y="3429000"/>
          <p14:tracePt t="40272" x="3746500" y="3375025"/>
          <p14:tracePt t="40280" x="3792538" y="3328988"/>
          <p14:tracePt t="40289" x="3829050" y="3302000"/>
          <p14:tracePt t="40295" x="3856038" y="3265488"/>
          <p14:tracePt t="40303" x="3892550" y="3219450"/>
          <p14:tracePt t="40311" x="3929063" y="3200400"/>
          <p14:tracePt t="40320" x="3975100" y="3155950"/>
          <p14:tracePt t="40328" x="4002088" y="3119438"/>
          <p14:tracePt t="40335" x="4048125" y="3082925"/>
          <p14:tracePt t="40344" x="4102100" y="3046413"/>
          <p14:tracePt t="40354" x="4148138" y="3009900"/>
          <p14:tracePt t="40359" x="4165600" y="2990850"/>
          <p14:tracePt t="40367" x="4194175" y="2963863"/>
          <p14:tracePt t="40375" x="4221163" y="2946400"/>
          <p14:tracePt t="40384" x="4221163" y="2936875"/>
          <p14:tracePt t="40392" x="4238625" y="2917825"/>
          <p14:tracePt t="40400" x="4248150" y="2909888"/>
          <p14:tracePt t="40409" x="4257675" y="2900363"/>
          <p14:tracePt t="40423" x="4267200" y="2890838"/>
          <p14:tracePt t="40431" x="4275138" y="2881313"/>
          <p14:tracePt t="40447" x="4284663" y="2881313"/>
          <p14:tracePt t="40786" x="4284663" y="2917825"/>
          <p14:tracePt t="40791" x="4284663" y="3009900"/>
          <p14:tracePt t="40799" x="4284663" y="3119438"/>
          <p14:tracePt t="40807" x="4284663" y="3192463"/>
          <p14:tracePt t="40816" x="4284663" y="3319463"/>
          <p14:tracePt t="40824" x="4284663" y="3411538"/>
          <p14:tracePt t="40832" x="4284663" y="3538538"/>
          <p14:tracePt t="40840" x="4284663" y="3665538"/>
          <p14:tracePt t="40849" x="4284663" y="3738563"/>
          <p14:tracePt t="40857" x="4284663" y="3848100"/>
          <p14:tracePt t="40864" x="4303713" y="3930650"/>
          <p14:tracePt t="40871" x="4303713" y="3984625"/>
          <p14:tracePt t="40879" x="4303713" y="4040188"/>
          <p14:tracePt t="40887" x="4303713" y="4076700"/>
          <p14:tracePt t="40895" x="4303713" y="4113213"/>
          <p14:tracePt t="40903" x="4303713" y="4130675"/>
          <p14:tracePt t="40911" x="4330700" y="4149725"/>
          <p14:tracePt t="40919" x="4330700" y="4159250"/>
          <p14:tracePt t="40935" x="4330700" y="4176713"/>
          <p14:tracePt t="40943" x="4330700" y="4186238"/>
          <p14:tracePt t="40967" x="4330700" y="4195763"/>
          <p14:tracePt t="40975" x="4330700" y="4222750"/>
          <p14:tracePt t="40984" x="4330700" y="4240213"/>
          <p14:tracePt t="40991" x="4330700" y="4268788"/>
          <p14:tracePt t="41000" x="4330700" y="4286250"/>
          <p14:tracePt t="41007" x="4330700" y="4322763"/>
          <p14:tracePt t="41015" x="4330700" y="4332288"/>
          <p14:tracePt t="41023" x="4330700" y="4349750"/>
          <p14:tracePt t="41032" x="4321175" y="4386263"/>
          <p14:tracePt t="41047" x="4321175" y="4405313"/>
          <p14:tracePt t="41071" x="4321175" y="4413250"/>
          <p14:tracePt t="41080" x="4321175" y="4422775"/>
          <p14:tracePt t="41095" x="4321175" y="4441825"/>
          <p14:tracePt t="41295" x="4311650" y="4449763"/>
          <p14:tracePt t="41303" x="4311650" y="4459288"/>
          <p14:tracePt t="41311" x="4303713" y="4468813"/>
          <p14:tracePt t="41319" x="4275138" y="4495800"/>
          <p14:tracePt t="41327" x="4267200" y="4495800"/>
          <p14:tracePt t="41337" x="4238625" y="4505325"/>
          <p14:tracePt t="41344" x="4211638" y="4522788"/>
          <p14:tracePt t="41354" x="4194175" y="4522788"/>
          <p14:tracePt t="41362" x="4148138" y="4541838"/>
          <p14:tracePt t="41370" x="4075113" y="4551363"/>
          <p14:tracePt t="41376" x="3956050" y="4578350"/>
          <p14:tracePt t="41385" x="3875088" y="4624388"/>
          <p14:tracePt t="41393" x="3729038" y="4632325"/>
          <p14:tracePt t="41401" x="3582988" y="4678363"/>
          <p14:tracePt t="41409" x="3427413" y="4714875"/>
          <p14:tracePt t="41415" x="3263900" y="4724400"/>
          <p14:tracePt t="41423" x="3081338" y="4768850"/>
          <p14:tracePt t="41431" x="2917825" y="4787900"/>
          <p14:tracePt t="41439" x="2771775" y="4805363"/>
          <p14:tracePt t="41447" x="2662238" y="4833938"/>
          <p14:tracePt t="41456" x="2543175" y="4860925"/>
          <p14:tracePt t="41464" x="2489200" y="4860925"/>
          <p14:tracePt t="41473" x="2425700" y="4887913"/>
          <p14:tracePt t="41481" x="2416175" y="4887913"/>
          <p14:tracePt t="41504" x="2406650" y="4897438"/>
          <p14:tracePt t="41521" x="2397125" y="4897438"/>
          <p14:tracePt t="41551" x="2379663" y="4906963"/>
          <p14:tracePt t="41559" x="2370138" y="4914900"/>
          <p14:tracePt t="41575" x="2352675" y="4914900"/>
          <p14:tracePt t="41583" x="2343150" y="4914900"/>
          <p14:tracePt t="41880" x="2379663" y="4914900"/>
          <p14:tracePt t="41888" x="2433638" y="4914900"/>
          <p14:tracePt t="41905" x="2643188" y="4870450"/>
          <p14:tracePt t="41911" x="2735263" y="4870450"/>
          <p14:tracePt t="41919" x="2844800" y="4851400"/>
          <p14:tracePt t="41927" x="2925763" y="4841875"/>
          <p14:tracePt t="41935" x="2998788" y="4824413"/>
          <p14:tracePt t="41943" x="3027363" y="4814888"/>
          <p14:tracePt t="41952" x="3063875" y="4814888"/>
          <p14:tracePt t="41959" x="3100388" y="4805363"/>
          <p14:tracePt t="41967" x="3127375" y="4805363"/>
          <p14:tracePt t="41975" x="3144838" y="4805363"/>
          <p14:tracePt t="41984" x="3171825" y="4805363"/>
          <p14:tracePt t="41991" x="3190875" y="4805363"/>
          <p14:tracePt t="42000" x="3227388" y="4805363"/>
          <p14:tracePt t="42007" x="3244850" y="4805363"/>
          <p14:tracePt t="42015" x="3273425" y="4805363"/>
          <p14:tracePt t="42023" x="3300413" y="4805363"/>
          <p14:tracePt t="42031" x="3327400" y="4797425"/>
          <p14:tracePt t="42039" x="3336925" y="4797425"/>
          <p14:tracePt t="42047" x="3346450" y="4797425"/>
          <p14:tracePt t="42071" x="3354388" y="4787900"/>
          <p14:tracePt t="42129" x="3354388" y="4778375"/>
          <p14:tracePt t="42361" x="3363913" y="4768850"/>
          <p14:tracePt t="42368" x="3446463" y="4741863"/>
          <p14:tracePt t="42380" x="3582988" y="4714875"/>
          <p14:tracePt t="42385" x="3673475" y="4697413"/>
          <p14:tracePt t="42391" x="3746500" y="4687888"/>
          <p14:tracePt t="42402" x="3810000" y="4651375"/>
          <p14:tracePt t="42407" x="3875088" y="4624388"/>
          <p14:tracePt t="42418" x="3938588" y="4587875"/>
          <p14:tracePt t="42423" x="3948113" y="4578350"/>
          <p14:tracePt t="42432" x="3956050" y="4578350"/>
          <p14:tracePt t="76209" x="3965575" y="4551363"/>
          <p14:tracePt t="76216" x="3965575" y="4449763"/>
          <p14:tracePt t="76224" x="3929063" y="4322763"/>
          <p14:tracePt t="76231" x="3892550" y="4240213"/>
          <p14:tracePt t="76239" x="3875088" y="4195763"/>
          <p14:tracePt t="76247" x="3846513" y="4113213"/>
          <p14:tracePt t="76257" x="3810000" y="4049713"/>
          <p14:tracePt t="76266" x="3792538" y="3994150"/>
          <p14:tracePt t="76272" x="3738563" y="3921125"/>
          <p14:tracePt t="76281" x="3709988" y="3875088"/>
          <p14:tracePt t="76287" x="3673475" y="3830638"/>
          <p14:tracePt t="76295" x="3636963" y="3748088"/>
          <p14:tracePt t="76303" x="3619500" y="3638550"/>
          <p14:tracePt t="76311" x="3609975" y="3565525"/>
          <p14:tracePt t="76319" x="3600450" y="3465513"/>
          <p14:tracePt t="76328" x="3600450" y="3411538"/>
          <p14:tracePt t="76335" x="3573463" y="3346450"/>
          <p14:tracePt t="76343" x="3563938" y="3309938"/>
          <p14:tracePt t="76351" x="3563938" y="3302000"/>
          <p14:tracePt t="76359" x="3556000" y="3265488"/>
          <p14:tracePt t="76367" x="3546475" y="3255963"/>
          <p14:tracePt t="76376" x="3536950" y="3246438"/>
          <p14:tracePt t="76386" x="3519488" y="3228975"/>
          <p14:tracePt t="76392" x="3509963" y="3219450"/>
          <p14:tracePt t="76402" x="3500438" y="3219450"/>
          <p14:tracePt t="76416" x="3490913" y="3209925"/>
          <p14:tracePt t="76432" x="3473450" y="3192463"/>
          <p14:tracePt t="76439" x="3463925" y="3182938"/>
          <p14:tracePt t="76446" x="3446463" y="3163888"/>
          <p14:tracePt t="76455" x="3436938" y="3155950"/>
          <p14:tracePt t="76463" x="3409950" y="3136900"/>
          <p14:tracePt t="76471" x="3390900" y="3127375"/>
          <p14:tracePt t="76480" x="3363913" y="3119438"/>
          <p14:tracePt t="76487" x="3300413" y="3082925"/>
          <p14:tracePt t="76495" x="3273425" y="3073400"/>
          <p14:tracePt t="76503" x="3217863" y="3036888"/>
          <p14:tracePt t="76511" x="3171825" y="3027363"/>
          <p14:tracePt t="76519" x="3100388" y="3027363"/>
          <p14:tracePt t="76527" x="3044825" y="3027363"/>
          <p14:tracePt t="76535" x="2981325" y="3027363"/>
          <p14:tracePt t="76543" x="2925763" y="3027363"/>
          <p14:tracePt t="76553" x="2889250" y="3027363"/>
          <p14:tracePt t="76561" x="2817813" y="3027363"/>
          <p14:tracePt t="76569" x="2781300" y="3027363"/>
          <p14:tracePt t="76576" x="2725738" y="3027363"/>
          <p14:tracePt t="76584" x="2689225" y="3027363"/>
          <p14:tracePt t="76593" x="2662238" y="3027363"/>
          <p14:tracePt t="76600" x="2635250" y="3027363"/>
          <p14:tracePt t="76607" x="2625725" y="3027363"/>
          <p14:tracePt t="76671" x="2606675" y="3017838"/>
          <p14:tracePt t="76687" x="2606675" y="2990850"/>
          <p14:tracePt t="76695" x="2606675" y="2973388"/>
          <p14:tracePt t="76703" x="2606675" y="2946400"/>
          <p14:tracePt t="76711" x="2606675" y="2936875"/>
          <p14:tracePt t="76719" x="2606675" y="2909888"/>
          <p14:tracePt t="76727" x="2606675" y="2900363"/>
          <p14:tracePt t="76737" x="2606675" y="2890838"/>
          <p14:tracePt t="76895" x="2606675" y="2881313"/>
          <p14:tracePt t="76903" x="2606675" y="2844800"/>
          <p14:tracePt t="76911" x="2671763" y="2800350"/>
          <p14:tracePt t="76919" x="2789238" y="2727325"/>
          <p14:tracePt t="76928" x="2889250" y="2681288"/>
          <p14:tracePt t="76935" x="3008313" y="2608263"/>
          <p14:tracePt t="76943" x="3181350" y="2517775"/>
          <p14:tracePt t="76951" x="3309938" y="2452688"/>
          <p14:tracePt t="76959" x="3446463" y="2398713"/>
          <p14:tracePt t="76967" x="3546475" y="2352675"/>
          <p14:tracePt t="76975" x="3600450" y="2335213"/>
          <p14:tracePt t="76983" x="3665538" y="2306638"/>
          <p14:tracePt t="76991" x="3692525" y="2289175"/>
          <p14:tracePt t="76999" x="3702050" y="2289175"/>
          <p14:tracePt t="77007" x="3709988" y="2279650"/>
          <p14:tracePt t="77207" x="3738563" y="2279650"/>
          <p14:tracePt t="77215" x="3756025" y="2279650"/>
          <p14:tracePt t="77223" x="3775075" y="2279650"/>
          <p14:tracePt t="77231" x="3792538" y="2279650"/>
          <p14:tracePt t="77239" x="3802063" y="2279650"/>
          <p14:tracePt t="77247" x="3829050" y="2279650"/>
          <p14:tracePt t="77255" x="3829050" y="2270125"/>
          <p14:tracePt t="77271" x="3846513" y="2262188"/>
          <p14:tracePt t="77281" x="3846513" y="2252663"/>
          <p14:tracePt t="77296" x="3856038" y="2243138"/>
          <p14:tracePt t="77368" x="3865563" y="2243138"/>
          <p14:tracePt t="77561" x="3875088" y="2289175"/>
          <p14:tracePt t="77570" x="3875088" y="2343150"/>
          <p14:tracePt t="77577" x="3875088" y="2398713"/>
          <p14:tracePt t="77584" x="3875088" y="2471738"/>
          <p14:tracePt t="77591" x="3875088" y="2544763"/>
          <p14:tracePt t="77599" x="3875088" y="2617788"/>
          <p14:tracePt t="77607" x="3875088" y="2698750"/>
          <p14:tracePt t="77615" x="3875088" y="2771775"/>
          <p14:tracePt t="77623" x="3875088" y="2827338"/>
          <p14:tracePt t="77631" x="3875088" y="2881313"/>
          <p14:tracePt t="77639" x="3875088" y="2927350"/>
          <p14:tracePt t="77647" x="3875088" y="2963863"/>
          <p14:tracePt t="77655" x="3875088" y="3009900"/>
          <p14:tracePt t="77664" x="3875088" y="3063875"/>
          <p14:tracePt t="77671" x="3875088" y="3119438"/>
          <p14:tracePt t="77680" x="3875088" y="3173413"/>
          <p14:tracePt t="77687" x="3875088" y="3228975"/>
          <p14:tracePt t="77695" x="3875088" y="3273425"/>
          <p14:tracePt t="77703" x="3875088" y="3338513"/>
          <p14:tracePt t="77711" x="3875088" y="3411538"/>
          <p14:tracePt t="77720" x="3875088" y="3502025"/>
          <p14:tracePt t="77727" x="3875088" y="3602038"/>
          <p14:tracePt t="77737" x="3875088" y="3675063"/>
          <p14:tracePt t="77742" x="3875088" y="3784600"/>
          <p14:tracePt t="77751" x="3875088" y="3857625"/>
          <p14:tracePt t="77759" x="3875088" y="3911600"/>
          <p14:tracePt t="77767" x="3875088" y="3967163"/>
          <p14:tracePt t="77775" x="3875088" y="4049713"/>
          <p14:tracePt t="77783" x="3875088" y="4076700"/>
          <p14:tracePt t="77791" x="3875088" y="4094163"/>
          <p14:tracePt t="77799" x="3875088" y="4103688"/>
          <p14:tracePt t="77823" x="3865563" y="4113213"/>
          <p14:tracePt t="78071" x="3856038" y="4113213"/>
          <p14:tracePt t="78080" x="3856038" y="4094163"/>
          <p14:tracePt t="78087" x="3846513" y="4076700"/>
          <p14:tracePt t="78095" x="3810000" y="4040188"/>
          <p14:tracePt t="78119" x="3765550" y="3994150"/>
          <p14:tracePt t="78127" x="3738563" y="3957638"/>
          <p14:tracePt t="78135" x="3709988" y="3940175"/>
          <p14:tracePt t="78142" x="3692525" y="3921125"/>
          <p14:tracePt t="78151" x="3673475" y="3903663"/>
          <p14:tracePt t="78159" x="3629025" y="3857625"/>
          <p14:tracePt t="78167" x="3609975" y="3840163"/>
          <p14:tracePt t="78175" x="3563938" y="3803650"/>
          <p14:tracePt t="78183" x="3519488" y="3767138"/>
          <p14:tracePt t="78191" x="3500438" y="3748088"/>
          <p14:tracePt t="78199" x="3455988" y="3730625"/>
          <p14:tracePt t="78207" x="3409950" y="3702050"/>
          <p14:tracePt t="78215" x="3382963" y="3694113"/>
          <p14:tracePt t="78223" x="3309938" y="3665538"/>
          <p14:tracePt t="78232" x="3190875" y="3638550"/>
          <p14:tracePt t="78239" x="3100388" y="3611563"/>
          <p14:tracePt t="78246" x="2962275" y="3584575"/>
          <p14:tracePt t="78255" x="2871788" y="3556000"/>
          <p14:tracePt t="78263" x="2744788" y="3548063"/>
          <p14:tracePt t="78271" x="2643188" y="3529013"/>
          <p14:tracePt t="78280" x="2562225" y="3475038"/>
          <p14:tracePt t="78343" x="2562225" y="3455988"/>
          <p14:tracePt t="78351" x="2562225" y="3446463"/>
          <p14:tracePt t="78615" x="2562225" y="3438525"/>
          <p14:tracePt t="78631" x="2562225" y="3429000"/>
          <p14:tracePt t="78690" x="2552700" y="3429000"/>
          <p14:tracePt t="78799" x="2570163" y="3375025"/>
          <p14:tracePt t="78807" x="2570163" y="3319463"/>
          <p14:tracePt t="78815" x="2579688" y="3302000"/>
          <p14:tracePt t="78823" x="2579688" y="3255963"/>
          <p14:tracePt t="78831" x="2579688" y="3228975"/>
          <p14:tracePt t="78839" x="2543175" y="3182938"/>
          <p14:tracePt t="78847" x="2443163" y="3109913"/>
          <p14:tracePt t="78855" x="2360613" y="3082925"/>
          <p14:tracePt t="78863" x="2279650" y="3027363"/>
          <p14:tracePt t="78871" x="2187575" y="3017838"/>
          <p14:tracePt t="78879" x="2106613" y="2973388"/>
          <p14:tracePt t="78898" x="1997075" y="2954338"/>
          <p14:tracePt t="78905" x="1968500" y="2936875"/>
          <p14:tracePt t="78969" x="1960563" y="2936875"/>
          <p14:tracePt t="78976" x="1941513" y="2936875"/>
          <p14:tracePt t="78999" x="1931988" y="2936875"/>
          <p14:tracePt t="79015" x="1924050" y="2936875"/>
          <p14:tracePt t="79031" x="1914525" y="2936875"/>
          <p14:tracePt t="79047" x="1905000" y="2936875"/>
          <p14:tracePt t="79088" x="1895475" y="2936875"/>
          <p14:tracePt t="79159" x="1887538" y="2946400"/>
          <p14:tracePt t="79167" x="1887538" y="2954338"/>
          <p14:tracePt t="79175" x="1860550" y="2982913"/>
          <p14:tracePt t="79183" x="1841500" y="2990850"/>
          <p14:tracePt t="79191" x="1824038" y="3009900"/>
          <p14:tracePt t="79199" x="1795463" y="3046413"/>
          <p14:tracePt t="79207" x="1758950" y="3063875"/>
          <p14:tracePt t="79215" x="1731963" y="3082925"/>
          <p14:tracePt t="79223" x="1704975" y="3090863"/>
          <p14:tracePt t="79232" x="1685925" y="3100388"/>
          <p14:tracePt t="79240" x="1668463" y="3109913"/>
          <p14:tracePt t="79247" x="1658938" y="3119438"/>
          <p14:tracePt t="79255" x="1649413" y="3119438"/>
          <p14:tracePt t="79311" x="1641475" y="3119438"/>
          <p14:tracePt t="79320" x="1631950" y="3109913"/>
          <p14:tracePt t="79336" x="1631950" y="3082925"/>
          <p14:tracePt t="79344" x="1631950" y="3073400"/>
          <p14:tracePt t="79352" x="1631950" y="3046413"/>
          <p14:tracePt t="79360" x="1631950" y="3036888"/>
          <p14:tracePt t="79369" x="1631950" y="3027363"/>
          <p14:tracePt t="79376" x="1631950" y="3017838"/>
          <p14:tracePt t="79384" x="1631950" y="3009900"/>
          <p14:tracePt t="79392" x="1631950" y="2990850"/>
          <p14:tracePt t="79400" x="1641475" y="2982913"/>
          <p14:tracePt t="79407" x="1658938" y="2963863"/>
          <p14:tracePt t="79416" x="1685925" y="2936875"/>
          <p14:tracePt t="79424" x="1714500" y="2927350"/>
          <p14:tracePt t="79433" x="1722438" y="2927350"/>
          <p14:tracePt t="79440" x="1751013" y="2927350"/>
          <p14:tracePt t="79447" x="1768475" y="2927350"/>
          <p14:tracePt t="79458" x="1778000" y="2927350"/>
          <p14:tracePt t="79463" x="1787525" y="2927350"/>
          <p14:tracePt t="79480" x="1795463" y="2927350"/>
          <p14:tracePt t="79488" x="1804988" y="2927350"/>
          <p14:tracePt t="79495" x="1814513" y="2946400"/>
          <p14:tracePt t="79511" x="1814513" y="2954338"/>
          <p14:tracePt t="79527" x="1814513" y="2973388"/>
          <p14:tracePt t="79535" x="1814513" y="2982913"/>
          <p14:tracePt t="79551" x="1814513" y="2990850"/>
          <p14:tracePt t="79559" x="1814513" y="3009900"/>
          <p14:tracePt t="79567" x="1814513" y="3017838"/>
          <p14:tracePt t="79591" x="1814513" y="3027363"/>
          <p14:tracePt t="79599" x="1814513" y="3036888"/>
          <p14:tracePt t="79607" x="1814513" y="3046413"/>
          <p14:tracePt t="79615" x="1814513" y="3063875"/>
          <p14:tracePt t="79623" x="1814513" y="3073400"/>
          <p14:tracePt t="79631" x="1814513" y="3100388"/>
          <p14:tracePt t="79639" x="1814513" y="3119438"/>
          <p14:tracePt t="79647" x="1795463" y="3163888"/>
          <p14:tracePt t="79655" x="1768475" y="3173413"/>
          <p14:tracePt t="79663" x="1768475" y="3192463"/>
          <p14:tracePt t="79671" x="1751013" y="3219450"/>
          <p14:tracePt t="79680" x="1731963" y="3228975"/>
          <p14:tracePt t="79688" x="1714500" y="3246438"/>
          <p14:tracePt t="79698" x="1704975" y="3255963"/>
          <p14:tracePt t="79704" x="1695450" y="3265488"/>
          <p14:tracePt t="79721" x="1685925" y="3273425"/>
          <p14:tracePt t="79840" x="1695450" y="3255963"/>
          <p14:tracePt t="79847" x="1704975" y="3246438"/>
          <p14:tracePt t="79855" x="1741488" y="3236913"/>
          <p14:tracePt t="79863" x="1787525" y="3236913"/>
          <p14:tracePt t="79871" x="1824038" y="3228975"/>
          <p14:tracePt t="79880" x="1905000" y="3192463"/>
          <p14:tracePt t="79899" x="1951038" y="3192463"/>
          <p14:tracePt t="79903" x="1968500" y="3192463"/>
          <p14:tracePt t="79911" x="2005013" y="3182938"/>
          <p14:tracePt t="80127" x="2005013" y="3200400"/>
          <p14:tracePt t="80135" x="2005013" y="3228975"/>
          <p14:tracePt t="80145" x="2005013" y="3246438"/>
          <p14:tracePt t="80152" x="2005013" y="3282950"/>
          <p14:tracePt t="80161" x="2005013" y="3319463"/>
          <p14:tracePt t="80168" x="2005013" y="3338513"/>
          <p14:tracePt t="80176" x="2005013" y="3365500"/>
          <p14:tracePt t="80184" x="2005013" y="3375025"/>
          <p14:tracePt t="80305" x="2014538" y="3365500"/>
          <p14:tracePt t="80320" x="2014538" y="3346450"/>
          <p14:tracePt t="80336" x="2014538" y="3319463"/>
          <p14:tracePt t="80352" x="2014538" y="3302000"/>
          <p14:tracePt t="80369" x="2014538" y="3292475"/>
          <p14:tracePt t="80384" x="2014538" y="3282950"/>
          <p14:tracePt t="80392" x="2014538" y="3273425"/>
          <p14:tracePt t="80400" x="2005013" y="3255963"/>
          <p14:tracePt t="80408" x="1997075" y="3246438"/>
          <p14:tracePt t="80440" x="1978025" y="3236913"/>
          <p14:tracePt t="80655" x="1968500" y="3236913"/>
          <p14:tracePt t="80663" x="1951038" y="3236913"/>
          <p14:tracePt t="80672" x="1931988" y="3236913"/>
          <p14:tracePt t="80680" x="1914525" y="3228975"/>
          <p14:tracePt t="80689" x="1887538" y="3228975"/>
          <p14:tracePt t="80697" x="1868488" y="3228975"/>
          <p14:tracePt t="80705" x="1824038" y="3219450"/>
          <p14:tracePt t="80711" x="1824038" y="3209925"/>
          <p14:tracePt t="80719" x="1795463" y="3209925"/>
          <p14:tracePt t="80727" x="1778000" y="3200400"/>
          <p14:tracePt t="80743" x="1768475" y="3192463"/>
          <p14:tracePt t="80904" x="1751013" y="3192463"/>
          <p14:tracePt t="80961" x="1741488" y="3192463"/>
          <p14:tracePt t="80969" x="1741488" y="3200400"/>
          <p14:tracePt t="80984" x="1751013" y="3209925"/>
          <p14:tracePt t="80993" x="1758950" y="3219450"/>
          <p14:tracePt t="81002" x="1768475" y="3219450"/>
          <p14:tracePt t="81009" x="1778000" y="3219450"/>
          <p14:tracePt t="81015" x="1787525" y="3219450"/>
          <p14:tracePt t="81024" x="1804988" y="3219450"/>
          <p14:tracePt t="81033" x="1814513" y="3219450"/>
          <p14:tracePt t="81055" x="1824038" y="3219450"/>
          <p14:tracePt t="81065" x="1831975" y="3219450"/>
          <p14:tracePt t="81071" x="1841500" y="3219450"/>
          <p14:tracePt t="81081" x="1851025" y="3219450"/>
          <p14:tracePt t="81087" x="1868488" y="3219450"/>
          <p14:tracePt t="81096" x="1895475" y="3219450"/>
          <p14:tracePt t="81103" x="1941513" y="3219450"/>
          <p14:tracePt t="81113" x="1968500" y="3219450"/>
          <p14:tracePt t="81119" x="2005013" y="3219450"/>
          <p14:tracePt t="81127" x="2060575" y="3219450"/>
          <p14:tracePt t="81135" x="2070100" y="3219450"/>
          <p14:tracePt t="81143" x="2097088" y="3219450"/>
          <p14:tracePt t="81151" x="2106613" y="3219450"/>
          <p14:tracePt t="81159" x="2114550" y="3228975"/>
          <p14:tracePt t="81175" x="2133600" y="3228975"/>
          <p14:tracePt t="81191" x="2151063" y="3236913"/>
          <p14:tracePt t="81207" x="2160588" y="3236913"/>
          <p14:tracePt t="81215" x="2187575" y="3246438"/>
          <p14:tracePt t="81232" x="2224088" y="3246438"/>
          <p14:tracePt t="81240" x="2233613" y="3246438"/>
          <p14:tracePt t="81247" x="2243138" y="3246438"/>
          <p14:tracePt t="81383" x="2251075" y="3246438"/>
          <p14:tracePt t="81407" x="2224088" y="3246438"/>
          <p14:tracePt t="81415" x="2151063" y="3246438"/>
          <p14:tracePt t="81423" x="2060575" y="3246438"/>
          <p14:tracePt t="81431" x="1997075" y="3246438"/>
          <p14:tracePt t="81439" x="1924050" y="3246438"/>
          <p14:tracePt t="81447" x="1887538" y="3246438"/>
          <p14:tracePt t="81455" x="1860550" y="3246438"/>
          <p14:tracePt t="81464" x="1824038" y="3246438"/>
          <p14:tracePt t="81857" x="1831975" y="3236913"/>
          <p14:tracePt t="81864" x="1878013" y="3219450"/>
          <p14:tracePt t="81872" x="1905000" y="3200400"/>
          <p14:tracePt t="81882" x="1931988" y="3200400"/>
          <p14:tracePt t="81899" x="2005013" y="3192463"/>
          <p14:tracePt t="81904" x="2014538" y="3192463"/>
          <p14:tracePt t="81912" x="2024063" y="3192463"/>
          <p14:tracePt t="81919" x="2051050" y="3192463"/>
          <p14:tracePt t="81943" x="2070100" y="3182938"/>
          <p14:tracePt t="83712" x="2060575" y="3182938"/>
          <p14:tracePt t="83721" x="2014538" y="3182938"/>
          <p14:tracePt t="83727" x="1978025" y="3182938"/>
          <p14:tracePt t="83736" x="1931988" y="3182938"/>
          <p14:tracePt t="83743" x="1895475" y="3182938"/>
          <p14:tracePt t="83751" x="1860550" y="3182938"/>
          <p14:tracePt t="83759" x="1824038" y="3182938"/>
          <p14:tracePt t="83768" x="1804988" y="3182938"/>
          <p14:tracePt t="87239" x="1795463" y="3192463"/>
          <p14:tracePt t="87247" x="1795463" y="3200400"/>
          <p14:tracePt t="87303" x="1814513" y="3209925"/>
          <p14:tracePt t="87313" x="1824038" y="3209925"/>
          <p14:tracePt t="87322" x="1868488" y="3209925"/>
          <p14:tracePt t="87327" x="1905000" y="3209925"/>
          <p14:tracePt t="87335" x="1951038" y="3192463"/>
          <p14:tracePt t="87343" x="1978025" y="3192463"/>
          <p14:tracePt t="87352" x="2024063" y="3192463"/>
          <p14:tracePt t="87359" x="2060575" y="3192463"/>
          <p14:tracePt t="87367" x="2106613" y="3192463"/>
          <p14:tracePt t="87375" x="2133600" y="3192463"/>
          <p14:tracePt t="87383" x="2151063" y="3192463"/>
          <p14:tracePt t="87391" x="2170113" y="3192463"/>
          <p14:tracePt t="87407" x="2179638" y="3192463"/>
          <p14:tracePt t="87689" x="2197100" y="3192463"/>
          <p14:tracePt t="87712" x="2206625" y="3192463"/>
          <p14:tracePt t="87722" x="2214563" y="3200400"/>
          <p14:tracePt t="87729" x="2224088" y="3209925"/>
          <p14:tracePt t="87736" x="2224088" y="3219450"/>
          <p14:tracePt t="87743" x="2224088" y="3228975"/>
          <p14:tracePt t="87751" x="2224088" y="3236913"/>
          <p14:tracePt t="87758" x="2243138" y="3265488"/>
          <p14:tracePt t="88145" x="2243138" y="3273425"/>
          <p14:tracePt t="88191" x="2287588" y="3282950"/>
          <p14:tracePt t="88199" x="2433638" y="3302000"/>
          <p14:tracePt t="88207" x="2598738" y="3302000"/>
          <p14:tracePt t="88215" x="2735263" y="3328988"/>
          <p14:tracePt t="88224" x="2898775" y="3328988"/>
          <p14:tracePt t="88231" x="3027363" y="3328988"/>
          <p14:tracePt t="88240" x="3163888" y="3328988"/>
          <p14:tracePt t="88247" x="3263900" y="3328988"/>
          <p14:tracePt t="88255" x="3300413" y="3328988"/>
          <p14:tracePt t="88263" x="3346450" y="3328988"/>
          <p14:tracePt t="88623" x="3346450" y="3338513"/>
          <p14:tracePt t="88655" x="3346450" y="3346450"/>
          <p14:tracePt t="89266" x="3354388" y="3355975"/>
          <p14:tracePt t="89591" x="3419475" y="3375025"/>
          <p14:tracePt t="89599" x="3527425" y="3382963"/>
          <p14:tracePt t="89607" x="3665538" y="3402013"/>
          <p14:tracePt t="89615" x="3810000" y="3446463"/>
          <p14:tracePt t="89623" x="3956050" y="3475038"/>
          <p14:tracePt t="89631" x="4111625" y="3519488"/>
          <p14:tracePt t="89639" x="4275138" y="3565525"/>
          <p14:tracePt t="89647" x="4440238" y="3592513"/>
          <p14:tracePt t="89655" x="4676775" y="3629025"/>
          <p14:tracePt t="89664" x="4840288" y="3648075"/>
          <p14:tracePt t="89672" x="5041900" y="3675063"/>
          <p14:tracePt t="89681" x="5168900" y="3694113"/>
          <p14:tracePt t="89690" x="5314950" y="3694113"/>
          <p14:tracePt t="89698" x="5461000" y="3694113"/>
          <p14:tracePt t="89704" x="5570538" y="3694113"/>
          <p14:tracePt t="89713" x="5661025" y="3694113"/>
          <p14:tracePt t="89720" x="5753100" y="3694113"/>
          <p14:tracePt t="89729" x="5789613" y="3694113"/>
          <p14:tracePt t="89738" x="5816600" y="3694113"/>
          <p14:tracePt t="89775" x="5826125" y="3702050"/>
          <p14:tracePt t="89783" x="5826125" y="3711575"/>
          <p14:tracePt t="89791" x="5826125" y="3748088"/>
          <p14:tracePt t="89800" x="5826125" y="3784600"/>
          <p14:tracePt t="89807" x="5770563" y="3857625"/>
          <p14:tracePt t="89815" x="5724525" y="3894138"/>
          <p14:tracePt t="89823" x="5716588" y="3903663"/>
          <p14:tracePt t="89991" x="5688013" y="3894138"/>
          <p14:tracePt t="89999" x="5624513" y="3821113"/>
          <p14:tracePt t="90007" x="5534025" y="3702050"/>
          <p14:tracePt t="90015" x="5478463" y="3694113"/>
          <p14:tracePt t="90023" x="5461000" y="3648075"/>
          <p14:tracePt t="90032" x="5461000" y="3638550"/>
          <p14:tracePt t="90039" x="5461000" y="3629025"/>
          <p14:tracePt t="90049" x="5470525" y="3611563"/>
          <p14:tracePt t="90055" x="5478463" y="3602038"/>
          <p14:tracePt t="90145" x="5514975" y="3602038"/>
          <p14:tracePt t="90152" x="5588000" y="3602038"/>
          <p14:tracePt t="90160" x="5680075" y="3602038"/>
          <p14:tracePt t="90167" x="5789613" y="3602038"/>
          <p14:tracePt t="90175" x="5916613" y="3602038"/>
          <p14:tracePt t="90183" x="6080125" y="3602038"/>
          <p14:tracePt t="90191" x="6226175" y="3602038"/>
          <p14:tracePt t="90199" x="6391275" y="3602038"/>
          <p14:tracePt t="90207" x="6610350" y="3602038"/>
          <p14:tracePt t="90215" x="6837363" y="3602038"/>
          <p14:tracePt t="90223" x="7010400" y="3602038"/>
          <p14:tracePt t="90231" x="7239000" y="3602038"/>
          <p14:tracePt t="90240" x="7439025" y="3602038"/>
          <p14:tracePt t="90249" x="7612063" y="3602038"/>
          <p14:tracePt t="90257" x="7758113" y="3602038"/>
          <p14:tracePt t="90267" x="7921625" y="3602038"/>
          <p14:tracePt t="90273" x="8169275" y="3602038"/>
          <p14:tracePt t="90281" x="8396288" y="3602038"/>
          <p14:tracePt t="90291" x="8559800" y="3602038"/>
          <p14:tracePt t="90298" x="8742363" y="3602038"/>
          <p14:tracePt t="90303" x="8907463" y="3602038"/>
          <p14:tracePt t="90312" x="9070975" y="360203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ja-JP" altLang="en-US" dirty="0"/>
              <a:t>サブルーチンコール</a:t>
            </a:r>
            <a:endParaRPr lang="en-US" altLang="ja-JP" dirty="0"/>
          </a:p>
        </p:txBody>
      </p:sp>
      <p:sp>
        <p:nvSpPr>
          <p:cNvPr id="27651" name="Rectangle 3"/>
          <p:cNvSpPr>
            <a:spLocks noGrp="1" noChangeArrowheads="1"/>
          </p:cNvSpPr>
          <p:nvPr>
            <p:ph type="body" idx="1"/>
          </p:nvPr>
        </p:nvSpPr>
        <p:spPr>
          <a:xfrm>
            <a:off x="155817" y="1146175"/>
            <a:ext cx="8832365" cy="4565650"/>
          </a:xfrm>
        </p:spPr>
        <p:txBody>
          <a:bodyPr/>
          <a:lstStyle/>
          <a:p>
            <a:pPr marL="0" indent="0" eaLnBrk="1" hangingPunct="1">
              <a:buNone/>
            </a:pPr>
            <a:r>
              <a:rPr lang="en-US" altLang="ja-JP" sz="2600" dirty="0" err="1"/>
              <a:t>jal</a:t>
            </a:r>
            <a:r>
              <a:rPr lang="en-US" altLang="ja-JP" sz="2600" dirty="0"/>
              <a:t> </a:t>
            </a:r>
            <a:r>
              <a:rPr lang="en-US" altLang="ja-JP" sz="2600" dirty="0" err="1"/>
              <a:t>rd,offset</a:t>
            </a:r>
            <a:r>
              <a:rPr lang="ja-JP" altLang="en-US" sz="2600" dirty="0"/>
              <a:t>　　　</a:t>
            </a:r>
            <a:r>
              <a:rPr lang="en-US" altLang="ja-JP" sz="2600" dirty="0"/>
              <a:t>jump and link</a:t>
            </a:r>
          </a:p>
          <a:p>
            <a:pPr eaLnBrk="1" hangingPunct="1"/>
            <a:r>
              <a:rPr lang="ja-JP" altLang="en-US" sz="2600" dirty="0"/>
              <a:t>戻り番地</a:t>
            </a:r>
            <a:r>
              <a:rPr lang="en-US" altLang="ja-JP" sz="2600" dirty="0"/>
              <a:t>(PC+4)</a:t>
            </a:r>
            <a:r>
              <a:rPr lang="ja-JP" altLang="en-US" sz="2600" dirty="0"/>
              <a:t>を</a:t>
            </a:r>
            <a:r>
              <a:rPr lang="en-US" altLang="ja-JP" sz="2600" dirty="0"/>
              <a:t>x[</a:t>
            </a:r>
            <a:r>
              <a:rPr lang="en-US" altLang="ja-JP" sz="2600" dirty="0" err="1"/>
              <a:t>rd</a:t>
            </a:r>
            <a:r>
              <a:rPr lang="en-US" altLang="ja-JP" sz="2600" dirty="0"/>
              <a:t>]</a:t>
            </a:r>
            <a:r>
              <a:rPr lang="ja-JP" altLang="en-US" sz="2600" dirty="0"/>
              <a:t>レジスタに保存してジャンプ</a:t>
            </a:r>
          </a:p>
          <a:p>
            <a:pPr lvl="1" eaLnBrk="1" hangingPunct="1"/>
            <a:r>
              <a:rPr lang="ja-JP" altLang="en-US" sz="2200" dirty="0"/>
              <a:t>飛び方は分岐命令と同じ</a:t>
            </a:r>
            <a:r>
              <a:rPr lang="en-US" altLang="ja-JP" sz="2200" dirty="0"/>
              <a:t>PC</a:t>
            </a:r>
            <a:r>
              <a:rPr lang="ja-JP" altLang="en-US" sz="2200" dirty="0"/>
              <a:t>相対指定だが、</a:t>
            </a:r>
            <a:r>
              <a:rPr lang="en-US" altLang="ja-JP" sz="2200" dirty="0"/>
              <a:t>offset</a:t>
            </a:r>
            <a:r>
              <a:rPr lang="ja-JP" altLang="en-US" sz="2200" dirty="0"/>
              <a:t>は</a:t>
            </a:r>
            <a:r>
              <a:rPr lang="en-US" altLang="ja-JP" sz="2200" dirty="0"/>
              <a:t>21</a:t>
            </a:r>
            <a:r>
              <a:rPr lang="ja-JP" altLang="en-US" sz="2200" dirty="0"/>
              <a:t>ビット分（最下位</a:t>
            </a:r>
            <a:r>
              <a:rPr lang="en-US" altLang="ja-JP" sz="2200" dirty="0"/>
              <a:t>0</a:t>
            </a:r>
            <a:r>
              <a:rPr lang="ja-JP" altLang="en-US" sz="2200" dirty="0"/>
              <a:t>は省略）</a:t>
            </a:r>
            <a:endParaRPr lang="en-US" altLang="ja-JP" sz="2200" dirty="0"/>
          </a:p>
          <a:p>
            <a:pPr lvl="1" eaLnBrk="1" hangingPunct="1"/>
            <a:r>
              <a:rPr lang="en-US" altLang="ja-JP" sz="2200" dirty="0" err="1"/>
              <a:t>rd</a:t>
            </a:r>
            <a:r>
              <a:rPr lang="ja-JP" altLang="en-US" sz="2200" dirty="0"/>
              <a:t>に</a:t>
            </a:r>
            <a:r>
              <a:rPr lang="en-US" altLang="ja-JP" sz="2200" dirty="0"/>
              <a:t>x0</a:t>
            </a:r>
            <a:r>
              <a:rPr lang="ja-JP" altLang="en-US" sz="2200" dirty="0"/>
              <a:t>を指定すると、単純なジャンプ命令になる。</a:t>
            </a:r>
          </a:p>
          <a:p>
            <a:pPr eaLnBrk="1" hangingPunct="1">
              <a:buFont typeface="Wingdings" panose="05000000000000000000" pitchFamily="2" charset="2"/>
              <a:buNone/>
            </a:pPr>
            <a:r>
              <a:rPr lang="en-US" altLang="ja-JP" sz="2600" dirty="0" err="1"/>
              <a:t>jalr</a:t>
            </a:r>
            <a:r>
              <a:rPr lang="en-US" altLang="ja-JP" sz="2600" dirty="0"/>
              <a:t> rd,rs1,offset ( </a:t>
            </a:r>
            <a:r>
              <a:rPr lang="en-US" altLang="ja-JP" sz="2600" dirty="0" err="1"/>
              <a:t>jalr</a:t>
            </a:r>
            <a:r>
              <a:rPr lang="en-US" altLang="ja-JP" sz="2600" dirty="0"/>
              <a:t> </a:t>
            </a:r>
            <a:r>
              <a:rPr lang="en-US" altLang="ja-JP" sz="2600" dirty="0" err="1"/>
              <a:t>rd,offset</a:t>
            </a:r>
            <a:r>
              <a:rPr lang="en-US" altLang="ja-JP" sz="2600" dirty="0"/>
              <a:t>(rs1) )</a:t>
            </a:r>
            <a:r>
              <a:rPr lang="ja-JP" altLang="en-US" sz="2600" dirty="0"/>
              <a:t>　</a:t>
            </a:r>
            <a:r>
              <a:rPr lang="en-US" altLang="ja-JP" sz="2600" dirty="0"/>
              <a:t>jump and link register</a:t>
            </a:r>
          </a:p>
          <a:p>
            <a:pPr eaLnBrk="1" hangingPunct="1"/>
            <a:r>
              <a:rPr lang="ja-JP" altLang="en-US" sz="2600" dirty="0"/>
              <a:t>　　</a:t>
            </a:r>
            <a:r>
              <a:rPr lang="en-US" altLang="ja-JP" sz="2600" dirty="0"/>
              <a:t>x[rs1]</a:t>
            </a:r>
            <a:r>
              <a:rPr lang="ja-JP" altLang="en-US" sz="2600" dirty="0"/>
              <a:t>に符号拡張した</a:t>
            </a:r>
            <a:r>
              <a:rPr lang="en-US" altLang="ja-JP" sz="2600" dirty="0"/>
              <a:t>offset</a:t>
            </a:r>
            <a:r>
              <a:rPr lang="ja-JP" altLang="en-US" sz="2600" dirty="0"/>
              <a:t>を加えて、飛び先を計算、この際最下位ビットを強制的には</a:t>
            </a:r>
            <a:r>
              <a:rPr lang="en-US" altLang="ja-JP" sz="2600" dirty="0"/>
              <a:t>0</a:t>
            </a:r>
            <a:r>
              <a:rPr lang="ja-JP" altLang="en-US" sz="2600" dirty="0"/>
              <a:t>にする。戻り番地（</a:t>
            </a:r>
            <a:r>
              <a:rPr lang="en-US" altLang="ja-JP" sz="2600" dirty="0"/>
              <a:t>PC+4)</a:t>
            </a:r>
            <a:r>
              <a:rPr lang="ja-JP" altLang="en-US" sz="2600" dirty="0"/>
              <a:t>を</a:t>
            </a:r>
            <a:r>
              <a:rPr lang="en-US" altLang="ja-JP" sz="2600" dirty="0"/>
              <a:t>x[</a:t>
            </a:r>
            <a:r>
              <a:rPr lang="en-US" altLang="ja-JP" sz="2600" dirty="0" err="1"/>
              <a:t>rd</a:t>
            </a:r>
            <a:r>
              <a:rPr lang="en-US" altLang="ja-JP" sz="2600" dirty="0"/>
              <a:t>]</a:t>
            </a:r>
            <a:r>
              <a:rPr lang="ja-JP" altLang="en-US" sz="2600" dirty="0"/>
              <a:t>レジスタに保存</a:t>
            </a:r>
            <a:endParaRPr lang="en-US" altLang="ja-JP" sz="2600" dirty="0"/>
          </a:p>
          <a:p>
            <a:pPr eaLnBrk="1" hangingPunct="1"/>
            <a:r>
              <a:rPr lang="en-US" altLang="ja-JP" sz="2600" dirty="0"/>
              <a:t>offset</a:t>
            </a:r>
            <a:r>
              <a:rPr lang="ja-JP" altLang="en-US" sz="2600" dirty="0"/>
              <a:t>を</a:t>
            </a:r>
            <a:r>
              <a:rPr lang="en-US" altLang="ja-JP" sz="2600" dirty="0"/>
              <a:t>0</a:t>
            </a:r>
            <a:r>
              <a:rPr lang="ja-JP" altLang="en-US" sz="2600" dirty="0"/>
              <a:t>にすると単純なレジスタ間接サブルーチンコール</a:t>
            </a:r>
            <a:endParaRPr lang="en-US" altLang="ja-JP" sz="2600" dirty="0"/>
          </a:p>
          <a:p>
            <a:pPr eaLnBrk="1" hangingPunct="1"/>
            <a:r>
              <a:rPr lang="en-US" altLang="ja-JP" sz="2600" dirty="0" err="1"/>
              <a:t>rd</a:t>
            </a:r>
            <a:r>
              <a:rPr lang="ja-JP" altLang="en-US" sz="2600" dirty="0"/>
              <a:t>も</a:t>
            </a:r>
            <a:r>
              <a:rPr lang="en-US" altLang="ja-JP" sz="2600" dirty="0"/>
              <a:t>x0</a:t>
            </a:r>
            <a:r>
              <a:rPr lang="ja-JP" altLang="en-US" sz="2600" dirty="0"/>
              <a:t>にすると単純なレジスタ間接ジャンプ</a:t>
            </a:r>
            <a:endParaRPr lang="en-US" altLang="ja-JP" sz="2600" dirty="0"/>
          </a:p>
          <a:p>
            <a:pPr eaLnBrk="1" hangingPunct="1"/>
            <a:r>
              <a:rPr lang="ja-JP" altLang="en-US" sz="2600" dirty="0"/>
              <a:t>以降面倒なので、</a:t>
            </a:r>
            <a:r>
              <a:rPr lang="en-US" altLang="ja-JP" sz="2600" dirty="0" err="1"/>
              <a:t>jalr</a:t>
            </a:r>
            <a:r>
              <a:rPr lang="en-US" altLang="ja-JP" sz="2600" dirty="0"/>
              <a:t> x0,x1,0</a:t>
            </a:r>
            <a:r>
              <a:rPr lang="ja-JP" altLang="en-US" sz="2600" dirty="0"/>
              <a:t>を</a:t>
            </a:r>
            <a:r>
              <a:rPr lang="en-US" altLang="ja-JP" sz="2600" dirty="0" err="1"/>
              <a:t>jr</a:t>
            </a:r>
            <a:r>
              <a:rPr lang="en-US" altLang="ja-JP" sz="2600" dirty="0"/>
              <a:t> x1</a:t>
            </a:r>
            <a:r>
              <a:rPr lang="ja-JP" altLang="en-US" sz="2600" dirty="0"/>
              <a:t>と書く（疑似命令）</a:t>
            </a:r>
          </a:p>
          <a:p>
            <a:pPr lvl="1" eaLnBrk="1" hangingPunct="1"/>
            <a:endParaRPr lang="en-US" altLang="ja-JP" sz="2200" dirty="0"/>
          </a:p>
        </p:txBody>
      </p:sp>
      <p:pic>
        <p:nvPicPr>
          <p:cNvPr id="2" name="オーディオ 1">
            <a:hlinkClick r:id="" action="ppaction://media"/>
            <a:extLst>
              <a:ext uri="{FF2B5EF4-FFF2-40B4-BE49-F238E27FC236}">
                <a16:creationId xmlns:a16="http://schemas.microsoft.com/office/drawing/2014/main" id="{0E8A1CF6-FC7B-4BAD-AE57-F115EA5E2F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012"/>
    </mc:Choice>
    <mc:Fallback xmlns="">
      <p:transition spd="slow" advTm="25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42" x="8997950" y="3292475"/>
          <p14:tracePt t="2450" x="8870950" y="3292475"/>
          <p14:tracePt t="2460" x="8742363" y="3292475"/>
          <p14:tracePt t="2466" x="8632825" y="3292475"/>
          <p14:tracePt t="2475" x="8505825" y="3292475"/>
          <p14:tracePt t="2482" x="8378825" y="3292475"/>
          <p14:tracePt t="2491" x="8286750" y="3292475"/>
          <p14:tracePt t="2498" x="8177213" y="3292475"/>
          <p14:tracePt t="2506" x="8086725" y="3292475"/>
          <p14:tracePt t="2514" x="8031163" y="3292475"/>
          <p14:tracePt t="2522" x="7977188" y="3292475"/>
          <p14:tracePt t="2530" x="7931150" y="3292475"/>
          <p14:tracePt t="2539" x="7904163" y="3292475"/>
          <p14:tracePt t="2546" x="7885113" y="3292475"/>
          <p14:tracePt t="2556" x="7877175" y="3292475"/>
          <p14:tracePt t="2562" x="7858125" y="3292475"/>
          <p14:tracePt t="2578" x="7840663" y="3292475"/>
          <p14:tracePt t="2586" x="7794625" y="3292475"/>
          <p14:tracePt t="2594" x="7767638" y="3292475"/>
          <p14:tracePt t="2602" x="7712075" y="3292475"/>
          <p14:tracePt t="2610" x="7658100" y="3292475"/>
          <p14:tracePt t="2618" x="7585075" y="3292475"/>
          <p14:tracePt t="2626" x="7512050" y="3292475"/>
          <p14:tracePt t="2635" x="7402513" y="3292475"/>
          <p14:tracePt t="2642" x="7329488" y="3292475"/>
          <p14:tracePt t="2651" x="7283450" y="3292475"/>
          <p14:tracePt t="2660" x="7229475" y="3292475"/>
          <p14:tracePt t="2666" x="7202488" y="3273425"/>
          <p14:tracePt t="2682" x="7183438" y="3273425"/>
          <p14:tracePt t="2698" x="7175500" y="3273425"/>
          <p14:tracePt t="2819" x="7165975" y="3273425"/>
          <p14:tracePt t="2826" x="7156450" y="3265488"/>
          <p14:tracePt t="2834" x="7129463" y="3265488"/>
          <p14:tracePt t="2842" x="7110413" y="3265488"/>
          <p14:tracePt t="2852" x="7083425" y="3265488"/>
          <p14:tracePt t="2861" x="7065963" y="3265488"/>
          <p14:tracePt t="2879" x="6983413" y="3255963"/>
          <p14:tracePt t="2884" x="6946900" y="3246438"/>
          <p14:tracePt t="2891" x="6910388" y="3246438"/>
          <p14:tracePt t="2899" x="6873875" y="3246438"/>
          <p14:tracePt t="2907" x="6827838" y="3228975"/>
          <p14:tracePt t="2915" x="6773863" y="3228975"/>
          <p14:tracePt t="2923" x="6727825" y="3228975"/>
          <p14:tracePt t="2930" x="6700838" y="3228975"/>
          <p14:tracePt t="2939" x="6664325" y="3228975"/>
          <p14:tracePt t="2947" x="6637338" y="3228975"/>
          <p14:tracePt t="2955" x="6618288" y="3228975"/>
          <p14:tracePt t="2962" x="6610350" y="3228975"/>
          <p14:tracePt t="2979" x="6591300" y="3228975"/>
          <p14:tracePt t="3059" x="6581775" y="3228975"/>
          <p14:tracePt t="3092" x="6573838" y="3228975"/>
          <p14:tracePt t="3132" x="6564313" y="3228975"/>
          <p14:tracePt t="3147" x="6554788" y="3228975"/>
          <p14:tracePt t="3171" x="6545263" y="3228975"/>
          <p14:tracePt t="3180" x="6527800" y="3228975"/>
          <p14:tracePt t="3187" x="6500813" y="3228975"/>
          <p14:tracePt t="3195" x="6481763" y="3228975"/>
          <p14:tracePt t="3203" x="6427788" y="3228975"/>
          <p14:tracePt t="3211" x="6381750" y="3228975"/>
          <p14:tracePt t="3219" x="6326188" y="3228975"/>
          <p14:tracePt t="3227" x="6254750" y="3228975"/>
          <p14:tracePt t="3235" x="6218238" y="3228975"/>
          <p14:tracePt t="3243" x="6162675" y="3228975"/>
          <p14:tracePt t="3251" x="6135688" y="3228975"/>
          <p14:tracePt t="3259" x="6080125" y="3228975"/>
          <p14:tracePt t="3268" x="6062663" y="3228975"/>
          <p14:tracePt t="3276" x="6053138" y="3228975"/>
          <p14:tracePt t="3284" x="6035675" y="3228975"/>
          <p14:tracePt t="3292" x="6026150" y="3228975"/>
          <p14:tracePt t="3508" x="6016625" y="3228975"/>
          <p14:tracePt t="3517" x="6007100" y="3228975"/>
          <p14:tracePt t="3522" x="5989638" y="3228975"/>
          <p14:tracePt t="3531" x="5972175" y="3228975"/>
          <p14:tracePt t="3538" x="5935663" y="3228975"/>
          <p14:tracePt t="3546" x="5899150" y="3228975"/>
          <p14:tracePt t="3555" x="5870575" y="3228975"/>
          <p14:tracePt t="3562" x="5826125" y="3228975"/>
          <p14:tracePt t="3571" x="5770563" y="3228975"/>
          <p14:tracePt t="3578" x="5743575" y="3228975"/>
          <p14:tracePt t="3587" x="5716588" y="3228975"/>
          <p14:tracePt t="3595" x="5697538" y="3228975"/>
          <p14:tracePt t="3607" x="5680075" y="3228975"/>
          <p14:tracePt t="3628" x="5670550" y="3228975"/>
          <p14:tracePt t="3732" x="5653088" y="3228975"/>
          <p14:tracePt t="3772" x="5643563" y="3228975"/>
          <p14:tracePt t="4458" x="5580063" y="3228975"/>
          <p14:tracePt t="4467" x="5451475" y="3182938"/>
          <p14:tracePt t="4475" x="5334000" y="3136900"/>
          <p14:tracePt t="4482" x="5187950" y="3109913"/>
          <p14:tracePt t="4490" x="5032375" y="3063875"/>
          <p14:tracePt t="4498" x="4922838" y="3036888"/>
          <p14:tracePt t="4506" x="4767263" y="2973388"/>
          <p14:tracePt t="4515" x="4640263" y="2954338"/>
          <p14:tracePt t="4523" x="4513263" y="2927350"/>
          <p14:tracePt t="4530" x="4413250" y="2917825"/>
          <p14:tracePt t="4540" x="4321175" y="2900363"/>
          <p14:tracePt t="4547" x="4248150" y="2890838"/>
          <p14:tracePt t="4558" x="4230688" y="2890838"/>
          <p14:tracePt t="4569" x="4211638" y="2890838"/>
          <p14:tracePt t="4590" x="4202113" y="2890838"/>
          <p14:tracePt t="4601" x="4194175" y="2890838"/>
          <p14:tracePt t="4606" x="4157663" y="2890838"/>
          <p14:tracePt t="4611" x="4075113" y="2890838"/>
          <p14:tracePt t="4618" x="4011613" y="2890838"/>
          <p14:tracePt t="4630" x="3948113" y="2946400"/>
          <p14:tracePt t="4635" x="3911600" y="2990850"/>
          <p14:tracePt t="4643" x="3902075" y="3054350"/>
          <p14:tracePt t="4651" x="3902075" y="3109913"/>
          <p14:tracePt t="4658" x="3902075" y="3163888"/>
          <p14:tracePt t="4666" x="3902075" y="3173413"/>
          <p14:tracePt t="4907" x="3911600" y="3173413"/>
          <p14:tracePt t="4915" x="3965575" y="3136900"/>
          <p14:tracePt t="4923" x="3984625" y="3090863"/>
          <p14:tracePt t="4931" x="3938588" y="3046413"/>
          <p14:tracePt t="4940" x="3856038" y="2954338"/>
          <p14:tracePt t="4947" x="3819525" y="2890838"/>
          <p14:tracePt t="4956" x="3792538" y="2844800"/>
          <p14:tracePt t="4963" x="3765550" y="2817813"/>
          <p14:tracePt t="4975" x="3719513" y="2790825"/>
          <p14:tracePt t="4978" x="3656013" y="2771775"/>
          <p14:tracePt t="4986" x="3573463" y="2727325"/>
          <p14:tracePt t="4994" x="3536950" y="2717800"/>
          <p14:tracePt t="5002" x="3463925" y="2662238"/>
          <p14:tracePt t="5011" x="3409950" y="2654300"/>
          <p14:tracePt t="5018" x="3363913" y="2635250"/>
          <p14:tracePt t="5026" x="3327400" y="2608263"/>
          <p14:tracePt t="5034" x="3273425" y="2589213"/>
          <p14:tracePt t="5042" x="3244850" y="2581275"/>
          <p14:tracePt t="5050" x="3200400" y="2554288"/>
          <p14:tracePt t="5058" x="3181350" y="2544763"/>
          <p14:tracePt t="5066" x="3127375" y="2535238"/>
          <p14:tracePt t="5075" x="3063875" y="2498725"/>
          <p14:tracePt t="5083" x="3017838" y="2489200"/>
          <p14:tracePt t="5091" x="2954338" y="2462213"/>
          <p14:tracePt t="5099" x="2881313" y="2425700"/>
          <p14:tracePt t="5107" x="2817813" y="2398713"/>
          <p14:tracePt t="5115" x="2752725" y="2362200"/>
          <p14:tracePt t="5123" x="2708275" y="2343150"/>
          <p14:tracePt t="5132" x="2643188" y="2306638"/>
          <p14:tracePt t="5139" x="2616200" y="2289175"/>
          <p14:tracePt t="5148" x="2570163" y="2270125"/>
          <p14:tracePt t="5157" x="2525713" y="2243138"/>
          <p14:tracePt t="5164" x="2479675" y="2225675"/>
          <p14:tracePt t="5173" x="2416175" y="2179638"/>
          <p14:tracePt t="5180" x="2370138" y="2170113"/>
          <p14:tracePt t="5189" x="2316163" y="2160588"/>
          <p14:tracePt t="5196" x="2251075" y="2133600"/>
          <p14:tracePt t="5203" x="2233613" y="2133600"/>
          <p14:tracePt t="5211" x="2179638" y="2133600"/>
          <p14:tracePt t="5218" x="2124075" y="2125663"/>
          <p14:tracePt t="5227" x="2097088" y="2125663"/>
          <p14:tracePt t="5234" x="2060575" y="2125663"/>
          <p14:tracePt t="5242" x="2024063" y="2125663"/>
          <p14:tracePt t="5250" x="1997075" y="2125663"/>
          <p14:tracePt t="5258" x="1960563" y="2125663"/>
          <p14:tracePt t="5266" x="1924050" y="2125663"/>
          <p14:tracePt t="5274" x="1878013" y="2125663"/>
          <p14:tracePt t="5282" x="1841500" y="2125663"/>
          <p14:tracePt t="5290" x="1824038" y="2125663"/>
          <p14:tracePt t="5298" x="1778000" y="2116138"/>
          <p14:tracePt t="5307" x="1722438" y="2106613"/>
          <p14:tracePt t="5314" x="1695450" y="2089150"/>
          <p14:tracePt t="5322" x="1649413" y="2070100"/>
          <p14:tracePt t="5330" x="1604963" y="2060575"/>
          <p14:tracePt t="5339" x="1522413" y="2016125"/>
          <p14:tracePt t="5348" x="1495425" y="2006600"/>
          <p14:tracePt t="5362" x="1358900" y="1960563"/>
          <p14:tracePt t="5371" x="1303338" y="1951038"/>
          <p14:tracePt t="5378" x="1239838" y="1933575"/>
          <p14:tracePt t="5387" x="1185863" y="1924050"/>
          <p14:tracePt t="5394" x="1139825" y="1924050"/>
          <p14:tracePt t="5402" x="1103313" y="1906588"/>
          <p14:tracePt t="5410" x="1084263" y="1906588"/>
          <p14:tracePt t="5418" x="1047750" y="1906588"/>
          <p14:tracePt t="5434" x="1039813" y="1897063"/>
          <p14:tracePt t="5483" x="1030288" y="1897063"/>
          <p14:tracePt t="5491" x="1003300" y="1887538"/>
          <p14:tracePt t="5499" x="984250" y="1878013"/>
          <p14:tracePt t="5507" x="930275" y="1870075"/>
          <p14:tracePt t="5515" x="911225" y="1851025"/>
          <p14:tracePt t="5523" x="874713" y="1833563"/>
          <p14:tracePt t="5531" x="847725" y="1824038"/>
          <p14:tracePt t="5540" x="820738" y="1814513"/>
          <p14:tracePt t="5546" x="784225" y="1797050"/>
          <p14:tracePt t="5555" x="784225" y="1787525"/>
          <p14:tracePt t="5562" x="747713" y="1778000"/>
          <p14:tracePt t="5579" x="711200" y="1778000"/>
          <p14:tracePt t="5587" x="701675" y="1768475"/>
          <p14:tracePt t="5595" x="701675" y="1760538"/>
          <p14:tracePt t="5610" x="692150" y="1760538"/>
          <p14:tracePt t="5651" x="684213" y="1751013"/>
          <p14:tracePt t="5819" x="674688" y="1741488"/>
          <p14:tracePt t="5843" x="665163" y="1731963"/>
          <p14:tracePt t="5867" x="655638" y="1724025"/>
          <p14:tracePt t="5877" x="647700" y="1714500"/>
          <p14:tracePt t="5892" x="647700" y="1704975"/>
          <p14:tracePt t="5907" x="638175" y="1704975"/>
          <p14:tracePt t="5914" x="628650" y="1697038"/>
          <p14:tracePt t="5922" x="620713" y="1687513"/>
          <p14:tracePt t="5946" x="611188" y="1677988"/>
          <p14:tracePt t="5962" x="601663" y="1668463"/>
          <p14:tracePt t="5988" x="601663" y="1660525"/>
          <p14:tracePt t="6010" x="584200" y="1641475"/>
          <p14:tracePt t="6042" x="574675" y="1624013"/>
          <p14:tracePt t="6051" x="574675" y="1614488"/>
          <p14:tracePt t="6058" x="565150" y="1595438"/>
          <p14:tracePt t="6074" x="555625" y="1587500"/>
          <p14:tracePt t="6082" x="547688" y="1577975"/>
          <p14:tracePt t="6106" x="547688" y="1568450"/>
          <p14:tracePt t="6114" x="538163" y="1568450"/>
          <p14:tracePt t="7076" x="538163" y="1550988"/>
          <p14:tracePt t="7082" x="528638" y="1514475"/>
          <p14:tracePt t="7098" x="528638" y="1504950"/>
          <p14:tracePt t="7107" x="528638" y="1485900"/>
          <p14:tracePt t="7114" x="528638" y="1477963"/>
          <p14:tracePt t="7122" x="528638" y="1468438"/>
          <p14:tracePt t="8236" x="528638" y="1458913"/>
          <p14:tracePt t="8246" x="592138" y="1477963"/>
          <p14:tracePt t="8252" x="665163" y="1485900"/>
          <p14:tracePt t="8259" x="720725" y="1485900"/>
          <p14:tracePt t="8266" x="757238" y="1485900"/>
          <p14:tracePt t="8274" x="774700" y="1495425"/>
          <p14:tracePt t="8282" x="801688" y="1495425"/>
          <p14:tracePt t="8290" x="811213" y="1495425"/>
          <p14:tracePt t="8298" x="820738" y="1495425"/>
          <p14:tracePt t="9380" x="830263" y="1504950"/>
          <p14:tracePt t="9389" x="830263" y="1514475"/>
          <p14:tracePt t="9397" x="830263" y="1522413"/>
          <p14:tracePt t="9411" x="830263" y="1531938"/>
          <p14:tracePt t="9419" x="830263" y="1550988"/>
          <p14:tracePt t="9435" x="830263" y="1558925"/>
          <p14:tracePt t="9451" x="830263" y="1568450"/>
          <p14:tracePt t="9459" x="830263" y="1577975"/>
          <p14:tracePt t="9482" x="830263" y="1604963"/>
          <p14:tracePt t="9588" x="830263" y="1641475"/>
          <p14:tracePt t="9595" x="874713" y="1641475"/>
          <p14:tracePt t="9603" x="939800" y="1641475"/>
          <p14:tracePt t="9611" x="993775" y="1641475"/>
          <p14:tracePt t="9619" x="1030288" y="1641475"/>
          <p14:tracePt t="9627" x="1093788" y="1624013"/>
          <p14:tracePt t="9635" x="1120775" y="1624013"/>
          <p14:tracePt t="9643" x="1149350" y="1595438"/>
          <p14:tracePt t="9861" x="1185863" y="1587500"/>
          <p14:tracePt t="9885" x="1193800" y="1577975"/>
          <p14:tracePt t="9924" x="1203325" y="1568450"/>
          <p14:tracePt t="9948" x="1222375" y="1550988"/>
          <p14:tracePt t="9971" x="1230313" y="1550988"/>
          <p14:tracePt t="10178" x="1239838" y="1550988"/>
          <p14:tracePt t="10588" x="1285875" y="1550988"/>
          <p14:tracePt t="10600" x="1349375" y="1568450"/>
          <p14:tracePt t="10603" x="1439863" y="1577975"/>
          <p14:tracePt t="10610" x="1531938" y="1595438"/>
          <p14:tracePt t="10618" x="1612900" y="1631950"/>
          <p14:tracePt t="10626" x="1714500" y="1651000"/>
          <p14:tracePt t="10634" x="1787525" y="1660525"/>
          <p14:tracePt t="10642" x="1878013" y="1660525"/>
          <p14:tracePt t="10650" x="1931988" y="1660525"/>
          <p14:tracePt t="10658" x="1997075" y="1687513"/>
          <p14:tracePt t="10667" x="2051050" y="1687513"/>
          <p14:tracePt t="10674" x="2078038" y="1687513"/>
          <p14:tracePt t="10683" x="2087563" y="1687513"/>
          <p14:tracePt t="11084" x="2078038" y="1687513"/>
          <p14:tracePt t="11093" x="2060575" y="1687513"/>
          <p14:tracePt t="11098" x="2041525" y="1687513"/>
          <p14:tracePt t="11107" x="2033588" y="1687513"/>
          <p14:tracePt t="11114" x="2005013" y="1687513"/>
          <p14:tracePt t="11122" x="1987550" y="1687513"/>
          <p14:tracePt t="11130" x="1968500" y="1687513"/>
          <p14:tracePt t="11146" x="1960563" y="1687513"/>
          <p14:tracePt t="11154" x="1951038" y="1687513"/>
          <p14:tracePt t="11170" x="1931988" y="1687513"/>
          <p14:tracePt t="11178" x="1924050" y="1687513"/>
          <p14:tracePt t="11187" x="1905000" y="1687513"/>
          <p14:tracePt t="11194" x="1878013" y="1687513"/>
          <p14:tracePt t="11202" x="1841500" y="1687513"/>
          <p14:tracePt t="11211" x="1824038" y="1687513"/>
          <p14:tracePt t="11218" x="1778000" y="1687513"/>
          <p14:tracePt t="11226" x="1741488" y="1687513"/>
          <p14:tracePt t="11234" x="1722438" y="1687513"/>
          <p14:tracePt t="11243" x="1714500" y="1687513"/>
          <p14:tracePt t="11250" x="1685925" y="1687513"/>
          <p14:tracePt t="11258" x="1668463" y="1687513"/>
          <p14:tracePt t="11274" x="1649413" y="1687513"/>
          <p14:tracePt t="11282" x="1641475" y="1687513"/>
          <p14:tracePt t="11306" x="1631950" y="1687513"/>
          <p14:tracePt t="11314" x="1622425" y="1687513"/>
          <p14:tracePt t="11323" x="1604963" y="1687513"/>
          <p14:tracePt t="11330" x="1595438" y="1687513"/>
          <p14:tracePt t="11338" x="1585913" y="1687513"/>
          <p14:tracePt t="11346" x="1568450" y="1687513"/>
          <p14:tracePt t="11357" x="1558925" y="1687513"/>
          <p14:tracePt t="11365" x="1541463" y="1687513"/>
          <p14:tracePt t="11373" x="1531938" y="1687513"/>
          <p14:tracePt t="11390" x="1522413" y="1687513"/>
          <p14:tracePt t="11468" x="1504950" y="1687513"/>
          <p14:tracePt t="11474" x="1476375" y="1687513"/>
          <p14:tracePt t="11482" x="1468438" y="1687513"/>
          <p14:tracePt t="11493" x="1458913" y="1687513"/>
          <p14:tracePt t="11498" x="1449388" y="1687513"/>
          <p14:tracePt t="11507" x="1439863" y="1687513"/>
          <p14:tracePt t="11549" x="1431925" y="1687513"/>
          <p14:tracePt t="11852" x="1449388" y="1677988"/>
          <p14:tracePt t="11860" x="1468438" y="1677988"/>
          <p14:tracePt t="11868" x="1485900" y="1668463"/>
          <p14:tracePt t="11889" x="1522413" y="1668463"/>
          <p14:tracePt t="11893" x="1531938" y="1668463"/>
          <p14:tracePt t="11923" x="1549400" y="1668463"/>
          <p14:tracePt t="12164" x="1558925" y="1668463"/>
          <p14:tracePt t="12174" x="1568450" y="1660525"/>
          <p14:tracePt t="12181" x="1576388" y="1651000"/>
          <p14:tracePt t="12204" x="1595438" y="1641475"/>
          <p14:tracePt t="12230" x="1604963" y="1641475"/>
          <p14:tracePt t="12244" x="1612900" y="1641475"/>
          <p14:tracePt t="12252" x="1631950" y="1641475"/>
          <p14:tracePt t="12262" x="1641475" y="1641475"/>
          <p14:tracePt t="12268" x="1658938" y="1641475"/>
          <p14:tracePt t="12276" x="1695450" y="1641475"/>
          <p14:tracePt t="12283" x="1741488" y="1641475"/>
          <p14:tracePt t="12292" x="1804988" y="1641475"/>
          <p14:tracePt t="12299" x="1878013" y="1641475"/>
          <p14:tracePt t="12307" x="1987550" y="1641475"/>
          <p14:tracePt t="12314" x="2070100" y="1641475"/>
          <p14:tracePt t="12322" x="2160588" y="1641475"/>
          <p14:tracePt t="12330" x="2233613" y="1641475"/>
          <p14:tracePt t="12338" x="2251075" y="1641475"/>
          <p14:tracePt t="12346" x="2260600" y="1641475"/>
          <p14:tracePt t="13139" x="2233613" y="1641475"/>
          <p14:tracePt t="13147" x="2206625" y="1641475"/>
          <p14:tracePt t="13155" x="2143125" y="1641475"/>
          <p14:tracePt t="13164" x="2106613" y="1660525"/>
          <p14:tracePt t="13173" x="2041525" y="1668463"/>
          <p14:tracePt t="13180" x="2024063" y="1677988"/>
          <p14:tracePt t="13189" x="1997075" y="1704975"/>
          <p14:tracePt t="13196" x="1987550" y="1704975"/>
          <p14:tracePt t="13207" x="1968500" y="1714500"/>
          <p14:tracePt t="13860" x="1987550" y="1714500"/>
          <p14:tracePt t="13868" x="2060575" y="1714500"/>
          <p14:tracePt t="13878" x="2170113" y="1714500"/>
          <p14:tracePt t="13884" x="2243138" y="1714500"/>
          <p14:tracePt t="13891" x="2333625" y="1714500"/>
          <p14:tracePt t="13900" x="2406650" y="1714500"/>
          <p14:tracePt t="13907" x="2462213" y="1714500"/>
          <p14:tracePt t="13914" x="2525713" y="1714500"/>
          <p14:tracePt t="13922" x="2543175" y="1714500"/>
          <p14:tracePt t="14164" x="2562225" y="1724025"/>
          <p14:tracePt t="14180" x="2570163" y="1724025"/>
          <p14:tracePt t="14189" x="2579688" y="1731963"/>
          <p14:tracePt t="14194" x="2579688" y="1741488"/>
          <p14:tracePt t="14204" x="2589213" y="1760538"/>
          <p14:tracePt t="14226" x="2598738" y="1778000"/>
          <p14:tracePt t="14234" x="2616200" y="1804988"/>
          <p14:tracePt t="14243" x="2625725" y="1814513"/>
          <p14:tracePt t="14252" x="2635250" y="1833563"/>
          <p14:tracePt t="14267" x="2635250" y="1841500"/>
          <p14:tracePt t="14274" x="2635250" y="1851025"/>
          <p14:tracePt t="14283" x="2643188" y="1878013"/>
          <p14:tracePt t="14290" x="2662238" y="1897063"/>
          <p14:tracePt t="14298" x="2671763" y="1914525"/>
          <p14:tracePt t="14307" x="2679700" y="1933575"/>
          <p14:tracePt t="14315" x="2689225" y="1960563"/>
          <p14:tracePt t="14323" x="2708275" y="1979613"/>
          <p14:tracePt t="14331" x="2735263" y="1997075"/>
          <p14:tracePt t="14339" x="2744788" y="2016125"/>
          <p14:tracePt t="14347" x="2762250" y="2052638"/>
          <p14:tracePt t="14355" x="2771775" y="2070100"/>
          <p14:tracePt t="14362" x="2781300" y="2079625"/>
          <p14:tracePt t="14739" x="2789238" y="2089150"/>
          <p14:tracePt t="14772" x="2798763" y="2089150"/>
          <p14:tracePt t="14780" x="2817813" y="2089150"/>
          <p14:tracePt t="14789" x="2862263" y="2070100"/>
          <p14:tracePt t="14797" x="2908300" y="2060575"/>
          <p14:tracePt t="14808" x="2962275" y="2033588"/>
          <p14:tracePt t="14812" x="3017838" y="1997075"/>
          <p14:tracePt t="14822" x="3063875" y="1979613"/>
          <p14:tracePt t="14828" x="3108325" y="1943100"/>
          <p14:tracePt t="14835" x="3127375" y="1933575"/>
          <p14:tracePt t="14845" x="3154363" y="1914525"/>
          <p14:tracePt t="14851" x="3163888" y="1906588"/>
          <p14:tracePt t="14860" x="3171825" y="1887538"/>
          <p14:tracePt t="14867" x="3181350" y="1878013"/>
          <p14:tracePt t="14877" x="3190875" y="1870075"/>
          <p14:tracePt t="14883" x="3190875" y="1860550"/>
          <p14:tracePt t="14893" x="3200400" y="1860550"/>
          <p14:tracePt t="15018" x="3200400" y="1851025"/>
          <p14:tracePt t="15026" x="3127375" y="1851025"/>
          <p14:tracePt t="15034" x="2998788" y="1851025"/>
          <p14:tracePt t="15044" x="2835275" y="1870075"/>
          <p14:tracePt t="15054" x="2606675" y="1870075"/>
          <p14:tracePt t="15060" x="2425700" y="1870075"/>
          <p14:tracePt t="15071" x="2233613" y="1870075"/>
          <p14:tracePt t="15074" x="2087563" y="1870075"/>
          <p14:tracePt t="15082" x="1997075" y="1870075"/>
          <p14:tracePt t="15090" x="1931988" y="1870075"/>
          <p14:tracePt t="15098" x="1924050" y="1870075"/>
          <p14:tracePt t="15108" x="1895475" y="1870075"/>
          <p14:tracePt t="15147" x="1895475" y="1860550"/>
          <p14:tracePt t="15163" x="1895475" y="1841500"/>
          <p14:tracePt t="15171" x="1868488" y="1814513"/>
          <p14:tracePt t="15179" x="1841500" y="1804988"/>
          <p14:tracePt t="15188" x="1795463" y="1768475"/>
          <p14:tracePt t="15195" x="1704975" y="1760538"/>
          <p14:tracePt t="15205" x="1585913" y="1714500"/>
          <p14:tracePt t="15211" x="1458913" y="1687513"/>
          <p14:tracePt t="15220" x="1358900" y="1668463"/>
          <p14:tracePt t="15227" x="1249363" y="1631950"/>
          <p14:tracePt t="15236" x="1185863" y="1614488"/>
          <p14:tracePt t="15243" x="1149350" y="1604963"/>
          <p14:tracePt t="15251" x="1130300" y="1587500"/>
          <p14:tracePt t="15260" x="1120775" y="1577975"/>
          <p14:tracePt t="15268" x="1112838" y="1568450"/>
          <p14:tracePt t="15299" x="1112838" y="1550988"/>
          <p14:tracePt t="15411" x="1112838" y="1541463"/>
          <p14:tracePt t="15572" x="1093788" y="1550988"/>
          <p14:tracePt t="15581" x="1047750" y="1558925"/>
          <p14:tracePt t="15589" x="1020763" y="1558925"/>
          <p14:tracePt t="15596" x="984250" y="1568450"/>
          <p14:tracePt t="15605" x="920750" y="1595438"/>
          <p14:tracePt t="15611" x="874713" y="1604963"/>
          <p14:tracePt t="15619" x="847725" y="1624013"/>
          <p14:tracePt t="15627" x="838200" y="1624013"/>
          <p14:tracePt t="15637" x="820738" y="1641475"/>
          <p14:tracePt t="15675" x="811213" y="1641475"/>
          <p14:tracePt t="15707" x="811213" y="1631950"/>
          <p14:tracePt t="15715" x="811213" y="1614488"/>
          <p14:tracePt t="15739" x="811213" y="1595438"/>
          <p14:tracePt t="15763" x="801688" y="1558925"/>
          <p14:tracePt t="15771" x="784225" y="1531938"/>
          <p14:tracePt t="15779" x="774700" y="1514475"/>
          <p14:tracePt t="15787" x="765175" y="1504950"/>
          <p14:tracePt t="15795" x="765175" y="1495425"/>
          <p14:tracePt t="15805" x="757238" y="1468438"/>
          <p14:tracePt t="15819" x="747713" y="1449388"/>
          <p14:tracePt t="15827" x="738188" y="1441450"/>
          <p14:tracePt t="15834" x="738188" y="1431925"/>
          <p14:tracePt t="15842" x="728663" y="1422400"/>
          <p14:tracePt t="15850" x="728663" y="1412875"/>
          <p14:tracePt t="15867" x="728663" y="1395413"/>
          <p14:tracePt t="15876" x="728663" y="1385888"/>
          <p14:tracePt t="15888" x="728663" y="1376363"/>
          <p14:tracePt t="15892" x="728663" y="1358900"/>
          <p14:tracePt t="15898" x="728663" y="1349375"/>
          <p14:tracePt t="15907" x="728663" y="1339850"/>
          <p14:tracePt t="15923" x="728663" y="1312863"/>
          <p14:tracePt t="15931" x="728663" y="1303338"/>
          <p14:tracePt t="15939" x="738188" y="1303338"/>
          <p14:tracePt t="15947" x="747713" y="1285875"/>
          <p14:tracePt t="15954" x="765175" y="1249363"/>
          <p14:tracePt t="15962" x="801688" y="1231900"/>
          <p14:tracePt t="15970" x="820738" y="1212850"/>
          <p14:tracePt t="15978" x="838200" y="1195388"/>
          <p14:tracePt t="15986" x="847725" y="1185863"/>
          <p14:tracePt t="15994" x="874713" y="1158875"/>
          <p14:tracePt t="16003" x="884238" y="1149350"/>
          <p14:tracePt t="16018" x="903288" y="1149350"/>
          <p14:tracePt t="16026" x="920750" y="1139825"/>
          <p14:tracePt t="16068" x="930275" y="1139825"/>
          <p14:tracePt t="16074" x="947738" y="1139825"/>
          <p14:tracePt t="16082" x="957263" y="1139825"/>
          <p14:tracePt t="16090" x="966788" y="1149350"/>
          <p14:tracePt t="16098" x="966788" y="1158875"/>
          <p14:tracePt t="16108" x="974725" y="1176338"/>
          <p14:tracePt t="16125" x="974725" y="1203325"/>
          <p14:tracePt t="16132" x="974725" y="1212850"/>
          <p14:tracePt t="16148" x="974725" y="1231900"/>
          <p14:tracePt t="16158" x="974725" y="1239838"/>
          <p14:tracePt t="16164" x="974725" y="1258888"/>
          <p14:tracePt t="16173" x="974725" y="1276350"/>
          <p14:tracePt t="16180" x="974725" y="1303338"/>
          <p14:tracePt t="16191" x="974725" y="1322388"/>
          <p14:tracePt t="16196" x="974725" y="1339850"/>
          <p14:tracePt t="16205" x="974725" y="1368425"/>
          <p14:tracePt t="16211" x="974725" y="1385888"/>
          <p14:tracePt t="16220" x="974725" y="1422400"/>
          <p14:tracePt t="16227" x="974725" y="1431925"/>
          <p14:tracePt t="16236" x="974725" y="1441450"/>
          <p14:tracePt t="16243" x="974725" y="1468438"/>
          <p14:tracePt t="16259" x="974725" y="1485900"/>
          <p14:tracePt t="16267" x="974725" y="1514475"/>
          <p14:tracePt t="16275" x="957263" y="1531938"/>
          <p14:tracePt t="16283" x="947738" y="1550988"/>
          <p14:tracePt t="16292" x="947738" y="1558925"/>
          <p14:tracePt t="16299" x="947738" y="1568450"/>
          <p14:tracePt t="16309" x="939800" y="1595438"/>
          <p14:tracePt t="16314" x="911225" y="1614488"/>
          <p14:tracePt t="16330" x="911225" y="1624013"/>
          <p14:tracePt t="16362" x="903288" y="1631950"/>
          <p14:tracePt t="16459" x="893763" y="1631950"/>
          <p14:tracePt t="16474" x="893763" y="1624013"/>
          <p14:tracePt t="16491" x="893763" y="1614488"/>
          <p14:tracePt t="16507" x="893763" y="1604963"/>
          <p14:tracePt t="16539" x="893763" y="1587500"/>
          <p14:tracePt t="16555" x="893763" y="1577975"/>
          <p14:tracePt t="16563" x="893763" y="1568450"/>
          <p14:tracePt t="16579" x="903288" y="1550988"/>
          <p14:tracePt t="16603" x="911225" y="1541463"/>
          <p14:tracePt t="16611" x="911225" y="1531938"/>
          <p14:tracePt t="16652" x="920750" y="1531938"/>
          <p14:tracePt t="16661" x="947738" y="1531938"/>
          <p14:tracePt t="16668" x="966788" y="1531938"/>
          <p14:tracePt t="16676" x="1011238" y="1531938"/>
          <p14:tracePt t="16684" x="1076325" y="1541463"/>
          <p14:tracePt t="16692" x="1139825" y="1550988"/>
          <p14:tracePt t="16700" x="1222375" y="1595438"/>
          <p14:tracePt t="16708" x="1258888" y="1604963"/>
          <p14:tracePt t="16716" x="1339850" y="1631950"/>
          <p14:tracePt t="16725" x="1439863" y="1687513"/>
          <p14:tracePt t="16731" x="1549400" y="1724025"/>
          <p14:tracePt t="16738" x="1649413" y="1768475"/>
          <p14:tracePt t="16746" x="1751013" y="1824038"/>
          <p14:tracePt t="16754" x="1887538" y="1887538"/>
          <p14:tracePt t="16762" x="2014538" y="1960563"/>
          <p14:tracePt t="16770" x="2133600" y="2033588"/>
          <p14:tracePt t="16778" x="2251075" y="2089150"/>
          <p14:tracePt t="16787" x="2316163" y="2116138"/>
          <p14:tracePt t="16794" x="2360613" y="2170113"/>
          <p14:tracePt t="16803" x="2397125" y="2189163"/>
          <p14:tracePt t="16810" x="2433638" y="2206625"/>
          <p14:tracePt t="17010" x="2433638" y="2197100"/>
          <p14:tracePt t="17026" x="2433638" y="2189163"/>
          <p14:tracePt t="17034" x="2433638" y="2179638"/>
          <p14:tracePt t="17043" x="2443163" y="2160588"/>
          <p14:tracePt t="17060" x="2443163" y="2133600"/>
          <p14:tracePt t="17067" x="2452688" y="2125663"/>
          <p14:tracePt t="17075" x="2470150" y="2116138"/>
          <p14:tracePt t="17083" x="2479675" y="2106613"/>
          <p14:tracePt t="17091" x="2498725" y="2079625"/>
          <p14:tracePt t="17099" x="2516188" y="2070100"/>
          <p14:tracePt t="17107" x="2562225" y="2052638"/>
          <p14:tracePt t="17114" x="2589213" y="2024063"/>
          <p14:tracePt t="17123" x="2616200" y="2016125"/>
          <p14:tracePt t="17130" x="2679700" y="2006600"/>
          <p14:tracePt t="17138" x="2735263" y="1979613"/>
          <p14:tracePt t="17146" x="2781300" y="1970088"/>
          <p14:tracePt t="17155" x="2825750" y="1960563"/>
          <p14:tracePt t="17162" x="2844800" y="1951038"/>
          <p14:tracePt t="17171" x="2881313" y="1933575"/>
          <p14:tracePt t="17178" x="2908300" y="1924050"/>
          <p14:tracePt t="17186" x="2925763" y="1914525"/>
          <p14:tracePt t="17196" x="2935288" y="1914525"/>
          <p14:tracePt t="17206" x="2944813" y="1914525"/>
          <p14:tracePt t="17213" x="2962275" y="1914525"/>
          <p14:tracePt t="17218" x="2971800" y="1906588"/>
          <p14:tracePt t="17226" x="2990850" y="1906588"/>
          <p14:tracePt t="17234" x="3017838" y="1906588"/>
          <p14:tracePt t="17242" x="3044825" y="1906588"/>
          <p14:tracePt t="17250" x="3090863" y="1906588"/>
          <p14:tracePt t="17258" x="3127375" y="1906588"/>
          <p14:tracePt t="17267" x="3200400" y="1906588"/>
          <p14:tracePt t="17275" x="3273425" y="1906588"/>
          <p14:tracePt t="17283" x="3346450" y="1906588"/>
          <p14:tracePt t="17291" x="3419475" y="1906588"/>
          <p14:tracePt t="17299" x="3490913" y="1906588"/>
          <p14:tracePt t="17307" x="3556000" y="1906588"/>
          <p14:tracePt t="17315" x="3592513" y="1906588"/>
          <p14:tracePt t="17323" x="3636963" y="1906588"/>
          <p14:tracePt t="17331" x="3656013" y="1906588"/>
          <p14:tracePt t="17339" x="3673475" y="1924050"/>
          <p14:tracePt t="17347" x="3683000" y="1924050"/>
          <p14:tracePt t="17396" x="3692525" y="1933575"/>
          <p14:tracePt t="17458" x="3692525" y="1943100"/>
          <p14:tracePt t="17466" x="3702050" y="1960563"/>
          <p14:tracePt t="17482" x="3709988" y="1979613"/>
          <p14:tracePt t="17490" x="3709988" y="1987550"/>
          <p14:tracePt t="17498" x="3709988" y="1997075"/>
          <p14:tracePt t="17507" x="3709988" y="2006600"/>
          <p14:tracePt t="17514" x="3709988" y="2024063"/>
          <p14:tracePt t="17523" x="3709988" y="2043113"/>
          <p14:tracePt t="17531" x="3709988" y="2052638"/>
          <p14:tracePt t="17547" x="3709988" y="2060575"/>
          <p14:tracePt t="17571" x="3709988" y="2070100"/>
          <p14:tracePt t="18349" x="3729038" y="2070100"/>
          <p14:tracePt t="18356" x="3775075" y="2070100"/>
          <p14:tracePt t="18366" x="3829050" y="2070100"/>
          <p14:tracePt t="18373" x="3856038" y="2070100"/>
          <p14:tracePt t="18381" x="3911600" y="2070100"/>
          <p14:tracePt t="18389" x="3948113" y="2070100"/>
          <p14:tracePt t="18397" x="4002088" y="2070100"/>
          <p14:tracePt t="18406" x="4048125" y="2070100"/>
          <p14:tracePt t="18412" x="4102100" y="2070100"/>
          <p14:tracePt t="18423" x="4138613" y="2070100"/>
          <p14:tracePt t="18427" x="4194175" y="2070100"/>
          <p14:tracePt t="18435" x="4221163" y="2070100"/>
          <p14:tracePt t="18443" x="4267200" y="2070100"/>
          <p14:tracePt t="18451" x="4275138" y="2070100"/>
          <p14:tracePt t="18458" x="4284663" y="2070100"/>
          <p14:tracePt t="18680" x="4294188" y="2070100"/>
          <p14:tracePt t="18964" x="4303713" y="2079625"/>
          <p14:tracePt t="20380" x="4303713" y="2089150"/>
          <p14:tracePt t="21218" x="4294188" y="2070100"/>
          <p14:tracePt t="21227" x="4148138" y="2033588"/>
          <p14:tracePt t="21234" x="3929063" y="2016125"/>
          <p14:tracePt t="21243" x="3673475" y="1960563"/>
          <p14:tracePt t="21252" x="3490913" y="1933575"/>
          <p14:tracePt t="21261" x="3244850" y="1860550"/>
          <p14:tracePt t="21266" x="2998788" y="1824038"/>
          <p14:tracePt t="21274" x="2835275" y="1778000"/>
          <p14:tracePt t="21282" x="2689225" y="1768475"/>
          <p14:tracePt t="21290" x="2606675" y="1751013"/>
          <p14:tracePt t="21298" x="2516188" y="1714500"/>
          <p14:tracePt t="21306" x="2479675" y="1704975"/>
          <p14:tracePt t="21323" x="2470150" y="1704975"/>
          <p14:tracePt t="21413" x="2452688" y="1697038"/>
          <p14:tracePt t="21418" x="2443163" y="1697038"/>
          <p14:tracePt t="21427" x="2397125" y="1677988"/>
          <p14:tracePt t="21434" x="2370138" y="1677988"/>
          <p14:tracePt t="21444" x="2352675" y="1668463"/>
          <p14:tracePt t="21450" x="2324100" y="1651000"/>
          <p14:tracePt t="21458" x="2297113" y="1651000"/>
          <p14:tracePt t="21466" x="2260600" y="1641475"/>
          <p14:tracePt t="21474" x="2243138" y="1624013"/>
          <p14:tracePt t="21482" x="2206625" y="1624013"/>
          <p14:tracePt t="21490" x="2160588" y="1604963"/>
          <p14:tracePt t="21499" x="2143125" y="1604963"/>
          <p14:tracePt t="21506" x="2114550" y="1595438"/>
          <p14:tracePt t="21514" x="2078038" y="1577975"/>
          <p14:tracePt t="21523" x="2070100" y="1577975"/>
          <p14:tracePt t="21530" x="2041525" y="1558925"/>
          <p14:tracePt t="21539" x="2033588" y="1558925"/>
          <p14:tracePt t="21546" x="2024063" y="1558925"/>
          <p14:tracePt t="21554" x="2014538" y="1558925"/>
          <p14:tracePt t="21562" x="2005013" y="1558925"/>
          <p14:tracePt t="21570" x="1978025" y="1558925"/>
          <p14:tracePt t="21578" x="1941513" y="1558925"/>
          <p14:tracePt t="21586" x="1887538" y="1558925"/>
          <p14:tracePt t="21594" x="1824038" y="1558925"/>
          <p14:tracePt t="21603" x="1768475" y="1558925"/>
          <p14:tracePt t="21610" x="1741488" y="1558925"/>
          <p14:tracePt t="21619" x="1704975" y="1558925"/>
          <p14:tracePt t="21627" x="1668463" y="1558925"/>
          <p14:tracePt t="21634" x="1649413" y="1558925"/>
          <p14:tracePt t="21643" x="1622425" y="1558925"/>
          <p14:tracePt t="21658" x="1612900" y="1558925"/>
          <p14:tracePt t="21741" x="1576388" y="1550988"/>
          <p14:tracePt t="21757" x="1568450" y="1550988"/>
          <p14:tracePt t="21764" x="1541463" y="1550988"/>
          <p14:tracePt t="21771" x="1522413" y="1550988"/>
          <p14:tracePt t="21779" x="1512888" y="1550988"/>
          <p14:tracePt t="21786" x="1485900" y="1550988"/>
          <p14:tracePt t="21794" x="1476375" y="1550988"/>
          <p14:tracePt t="21916" x="1468438" y="1550988"/>
          <p14:tracePt t="22149" x="1485900" y="1550988"/>
          <p14:tracePt t="22155" x="1604963" y="1550988"/>
          <p14:tracePt t="22163" x="1714500" y="1550988"/>
          <p14:tracePt t="22170" x="1824038" y="1550988"/>
          <p14:tracePt t="22178" x="1931988" y="1522413"/>
          <p14:tracePt t="22186" x="1987550" y="1522413"/>
          <p14:tracePt t="22194" x="2024063" y="1522413"/>
          <p14:tracePt t="22202" x="2051050" y="1522413"/>
          <p14:tracePt t="22219" x="2060575" y="1514475"/>
          <p14:tracePt t="22386" x="2051050" y="1514475"/>
          <p14:tracePt t="22395" x="2005013" y="1514475"/>
          <p14:tracePt t="22403" x="1951038" y="1541463"/>
          <p14:tracePt t="22410" x="1868488" y="1541463"/>
          <p14:tracePt t="22419" x="1814513" y="1550988"/>
          <p14:tracePt t="22426" x="1741488" y="1550988"/>
          <p14:tracePt t="22434" x="1677988" y="1577975"/>
          <p14:tracePt t="22442" x="1622425" y="1577975"/>
          <p14:tracePt t="22450" x="1576388" y="1577975"/>
          <p14:tracePt t="22458" x="1541463" y="1577975"/>
          <p14:tracePt t="22466" x="1495425" y="1587500"/>
          <p14:tracePt t="22474" x="1476375" y="1587500"/>
          <p14:tracePt t="22490" x="1468438" y="1587500"/>
          <p14:tracePt t="22658" x="1476375" y="1587500"/>
          <p14:tracePt t="22666" x="1512888" y="1587500"/>
          <p14:tracePt t="22674" x="1531938" y="1587500"/>
          <p14:tracePt t="22682" x="1576388" y="1587500"/>
          <p14:tracePt t="22690" x="1604963" y="1568450"/>
          <p14:tracePt t="22699" x="1641475" y="1558925"/>
          <p14:tracePt t="22707" x="1677988" y="1558925"/>
          <p14:tracePt t="22714" x="1704975" y="1558925"/>
          <p14:tracePt t="22723" x="1722438" y="1558925"/>
          <p14:tracePt t="22844" x="1731963" y="1550988"/>
          <p14:tracePt t="22869" x="1741488" y="1550988"/>
          <p14:tracePt t="22877" x="1751013" y="1550988"/>
          <p14:tracePt t="22883" x="1758950" y="1550988"/>
          <p14:tracePt t="22891" x="1795463" y="1550988"/>
          <p14:tracePt t="22899" x="1814513" y="1550988"/>
          <p14:tracePt t="22907" x="1841500" y="1550988"/>
          <p14:tracePt t="22915" x="1851025" y="1550988"/>
          <p14:tracePt t="23028" x="1860550" y="1550988"/>
          <p14:tracePt t="23052" x="1868488" y="1558925"/>
          <p14:tracePt t="23060" x="1868488" y="1577975"/>
          <p14:tracePt t="23069" x="1868488" y="1624013"/>
          <p14:tracePt t="23076" x="1868488" y="1660525"/>
          <p14:tracePt t="23083" x="1868488" y="1714500"/>
          <p14:tracePt t="23091" x="1868488" y="1741488"/>
          <p14:tracePt t="23098" x="1878013" y="1787525"/>
          <p14:tracePt t="23107" x="1914525" y="1870075"/>
          <p14:tracePt t="23114" x="1931988" y="1906588"/>
          <p14:tracePt t="23123" x="1941513" y="1970088"/>
          <p14:tracePt t="23130" x="1978025" y="2016125"/>
          <p14:tracePt t="23138" x="1987550" y="2043113"/>
          <p14:tracePt t="23146" x="1997075" y="2070100"/>
          <p14:tracePt t="23154" x="2005013" y="2089150"/>
          <p14:tracePt t="23162" x="2014538" y="2089150"/>
          <p14:tracePt t="23180" x="2033588" y="2106613"/>
          <p14:tracePt t="23219" x="2041525" y="2116138"/>
          <p14:tracePt t="23228" x="2041525" y="2125663"/>
          <p14:tracePt t="23236" x="2051050" y="2133600"/>
          <p14:tracePt t="23243" x="2070100" y="2152650"/>
          <p14:tracePt t="23250" x="2087563" y="2160588"/>
          <p14:tracePt t="23260" x="2106613" y="2179638"/>
          <p14:tracePt t="23268" x="2143125" y="2197100"/>
          <p14:tracePt t="23276" x="2160588" y="2206625"/>
          <p14:tracePt t="23284" x="2214563" y="2233613"/>
          <p14:tracePt t="23292" x="2251075" y="2252663"/>
          <p14:tracePt t="23300" x="2306638" y="2262188"/>
          <p14:tracePt t="23308" x="2333625" y="2289175"/>
          <p14:tracePt t="23316" x="2389188" y="2306638"/>
          <p14:tracePt t="23324" x="2433638" y="2335213"/>
          <p14:tracePt t="23334" x="2498725" y="2343150"/>
          <p14:tracePt t="23341" x="2562225" y="2379663"/>
          <p14:tracePt t="23350" x="2589213" y="2389188"/>
          <p14:tracePt t="23354" x="2616200" y="2398713"/>
          <p14:tracePt t="23362" x="2652713" y="2416175"/>
          <p14:tracePt t="23370" x="2671763" y="2435225"/>
          <p14:tracePt t="23379" x="2698750" y="2435225"/>
          <p14:tracePt t="23386" x="2708275" y="2435225"/>
          <p14:tracePt t="23550" x="2716213" y="2444750"/>
          <p14:tracePt t="23557" x="2725738" y="2452688"/>
          <p14:tracePt t="23565" x="2744788" y="2471738"/>
          <p14:tracePt t="23571" x="2744788" y="2481263"/>
          <p14:tracePt t="23579" x="2762250" y="2508250"/>
          <p14:tracePt t="23586" x="2771775" y="2517775"/>
          <p14:tracePt t="23596" x="2789238" y="2535238"/>
          <p14:tracePt t="23604" x="2808288" y="2554288"/>
          <p14:tracePt t="23610" x="2817813" y="2562225"/>
          <p14:tracePt t="23619" x="2835275" y="2571750"/>
          <p14:tracePt t="23626" x="2844800" y="2571750"/>
          <p14:tracePt t="23894" x="2871788" y="2571750"/>
          <p14:tracePt t="23901" x="2944813" y="2571750"/>
          <p14:tracePt t="23908" x="3054350" y="2544763"/>
          <p14:tracePt t="23917" x="3181350" y="2525713"/>
          <p14:tracePt t="23926" x="3290888" y="2517775"/>
          <p14:tracePt t="23931" x="3390900" y="2489200"/>
          <p14:tracePt t="23942" x="3482975" y="2462213"/>
          <p14:tracePt t="23947" x="3546475" y="2452688"/>
          <p14:tracePt t="23956" x="3563938" y="2444750"/>
          <p14:tracePt t="23964" x="3582988" y="2444750"/>
          <p14:tracePt t="24394" x="3592513" y="2444750"/>
          <p14:tracePt t="24442" x="3609975" y="2435225"/>
          <p14:tracePt t="26002" x="3619500" y="2425700"/>
          <p14:tracePt t="26019" x="3683000" y="2416175"/>
          <p14:tracePt t="26027" x="3775075" y="2398713"/>
          <p14:tracePt t="26035" x="3911600" y="2389188"/>
          <p14:tracePt t="26043" x="4057650" y="2352675"/>
          <p14:tracePt t="26051" x="4184650" y="2325688"/>
          <p14:tracePt t="26062" x="4275138" y="2325688"/>
          <p14:tracePt t="26066" x="4367213" y="2325688"/>
          <p14:tracePt t="26075" x="4448175" y="2325688"/>
          <p14:tracePt t="26084" x="4503738" y="2325688"/>
          <p14:tracePt t="26092" x="4540250" y="2325688"/>
          <p14:tracePt t="26100" x="4557713" y="2325688"/>
          <p14:tracePt t="26109" x="4567238" y="2325688"/>
          <p14:tracePt t="26172" x="4586288" y="2325688"/>
          <p14:tracePt t="26187" x="4594225" y="2325688"/>
          <p14:tracePt t="26194" x="4603750" y="2325688"/>
          <p14:tracePt t="26202" x="4640263" y="2325688"/>
          <p14:tracePt t="26210" x="4676775" y="2325688"/>
          <p14:tracePt t="26219" x="4703763" y="2325688"/>
          <p14:tracePt t="26226" x="4795838" y="2325688"/>
          <p14:tracePt t="26235" x="4849813" y="2325688"/>
          <p14:tracePt t="26242" x="4922838" y="2325688"/>
          <p14:tracePt t="26251" x="4978400" y="2325688"/>
          <p14:tracePt t="26259" x="5032375" y="2325688"/>
          <p14:tracePt t="26268" x="5105400" y="2325688"/>
          <p14:tracePt t="26277" x="5151438" y="2325688"/>
          <p14:tracePt t="26284" x="5187950" y="2325688"/>
          <p14:tracePt t="26294" x="5205413" y="2325688"/>
          <p14:tracePt t="26300" x="5214938" y="2325688"/>
          <p14:tracePt t="26310" x="5232400" y="2325688"/>
          <p14:tracePt t="26356" x="5241925" y="2325688"/>
          <p14:tracePt t="26364" x="5251450" y="2325688"/>
          <p14:tracePt t="26372" x="5278438" y="2325688"/>
          <p14:tracePt t="26380" x="5305425" y="2325688"/>
          <p14:tracePt t="26389" x="5341938" y="2325688"/>
          <p14:tracePt t="26396" x="5387975" y="2335213"/>
          <p14:tracePt t="26405" x="5441950" y="2335213"/>
          <p14:tracePt t="26412" x="5524500" y="2352675"/>
          <p14:tracePt t="26422" x="5580063" y="2362200"/>
          <p14:tracePt t="26428" x="5634038" y="2362200"/>
          <p14:tracePt t="26438" x="5680075" y="2371725"/>
          <p14:tracePt t="26444" x="5734050" y="2371725"/>
          <p14:tracePt t="26451" x="5780088" y="2398713"/>
          <p14:tracePt t="26459" x="5807075" y="2398713"/>
          <p14:tracePt t="26467" x="5853113" y="2398713"/>
          <p14:tracePt t="26476" x="5889625" y="2408238"/>
          <p14:tracePt t="26484" x="5935663" y="2408238"/>
          <p14:tracePt t="26492" x="5953125" y="2408238"/>
          <p14:tracePt t="26499" x="5989638" y="2408238"/>
          <p14:tracePt t="26508" x="5999163" y="2408238"/>
          <p14:tracePt t="26516" x="6007100" y="2408238"/>
          <p14:tracePt t="26539" x="6026150" y="2408238"/>
          <p14:tracePt t="26596" x="6035675" y="2408238"/>
          <p14:tracePt t="27076" x="6043613" y="2416175"/>
          <p14:tracePt t="67816" x="5972175" y="2508250"/>
          <p14:tracePt t="67820" x="5843588" y="2735263"/>
          <p14:tracePt t="67827" x="5670550" y="2963863"/>
          <p14:tracePt t="67835" x="5507038" y="3255963"/>
          <p14:tracePt t="67842" x="5368925" y="3502025"/>
          <p14:tracePt t="67850" x="5232400" y="3694113"/>
          <p14:tracePt t="67858" x="5141913" y="3848100"/>
          <p14:tracePt t="67885" x="4986338" y="4167188"/>
          <p14:tracePt t="67890" x="4949825" y="4213225"/>
          <p14:tracePt t="67899" x="4941888" y="4240213"/>
          <p14:tracePt t="67907" x="4932363" y="4259263"/>
          <p14:tracePt t="68058" x="4932363" y="4240213"/>
          <p14:tracePt t="68066" x="4932363" y="4159250"/>
          <p14:tracePt t="68074" x="4932363" y="4049713"/>
          <p14:tracePt t="68082" x="4932363" y="3957638"/>
          <p14:tracePt t="68090" x="4932363" y="3830638"/>
          <p14:tracePt t="68102" x="4932363" y="3738563"/>
          <p14:tracePt t="68106" x="4978400" y="3584575"/>
          <p14:tracePt t="68116" x="5014913" y="3438525"/>
          <p14:tracePt t="68122" x="5049838" y="3319463"/>
          <p14:tracePt t="68131" x="5095875" y="3173413"/>
          <p14:tracePt t="68138" x="5132388" y="3036888"/>
          <p14:tracePt t="68146" x="5168900" y="2909888"/>
          <p14:tracePt t="68154" x="5205413" y="2781300"/>
          <p14:tracePt t="68162" x="5241925" y="2644775"/>
          <p14:tracePt t="68170" x="5278438" y="2535238"/>
          <p14:tracePt t="68178" x="5287963" y="2435225"/>
          <p14:tracePt t="68186" x="5334000" y="2343150"/>
          <p14:tracePt t="68194" x="5360988" y="2243138"/>
          <p14:tracePt t="68202" x="5378450" y="2160588"/>
          <p14:tracePt t="68210" x="5405438" y="2070100"/>
          <p14:tracePt t="68218" x="5424488" y="2024063"/>
          <p14:tracePt t="68226" x="5461000" y="1960563"/>
          <p14:tracePt t="68234" x="5470525" y="1933575"/>
          <p14:tracePt t="68242" x="5487988" y="1914525"/>
          <p14:tracePt t="68250" x="5497513" y="1906588"/>
          <p14:tracePt t="68258" x="5507038" y="1897063"/>
          <p14:tracePt t="68266" x="5514975" y="1887538"/>
          <p14:tracePt t="68546" x="5514975" y="1933575"/>
          <p14:tracePt t="68554" x="5514975" y="1970088"/>
          <p14:tracePt t="68563" x="5497513" y="1997075"/>
          <p14:tracePt t="68570" x="5487988" y="2043113"/>
          <p14:tracePt t="68586" x="5487988" y="2079625"/>
          <p14:tracePt t="68594" x="5478463" y="2125663"/>
          <p14:tracePt t="68602" x="5478463" y="2160588"/>
          <p14:tracePt t="68610" x="5478463" y="2179638"/>
          <p14:tracePt t="68618" x="5478463" y="2216150"/>
          <p14:tracePt t="68626" x="5478463" y="2243138"/>
          <p14:tracePt t="68635" x="5478463" y="2270125"/>
          <p14:tracePt t="68643" x="5478463" y="2289175"/>
          <p14:tracePt t="68650" x="5478463" y="2306638"/>
          <p14:tracePt t="68658" x="5478463" y="2316163"/>
          <p14:tracePt t="68666" x="5487988" y="2335213"/>
          <p14:tracePt t="68764" x="5497513" y="2335213"/>
          <p14:tracePt t="68795" x="5497513" y="2352675"/>
          <p14:tracePt t="68803" x="5507038" y="2389188"/>
          <p14:tracePt t="68810" x="5514975" y="2408238"/>
          <p14:tracePt t="68819" x="5534025" y="2425700"/>
          <p14:tracePt t="68826" x="5561013" y="2462213"/>
          <p14:tracePt t="68835" x="5570538" y="2498725"/>
          <p14:tracePt t="68842" x="5616575" y="2544763"/>
          <p14:tracePt t="68851" x="5680075" y="2598738"/>
          <p14:tracePt t="68858" x="5743575" y="2635250"/>
          <p14:tracePt t="68867" x="5843588" y="2671763"/>
          <p14:tracePt t="68874" x="5935663" y="2717800"/>
          <p14:tracePt t="68884" x="6053138" y="2744788"/>
          <p14:tracePt t="68890" x="6126163" y="2771775"/>
          <p14:tracePt t="68899" x="6172200" y="2781300"/>
          <p14:tracePt t="68906" x="6181725" y="2781300"/>
          <p14:tracePt t="68915" x="6189663" y="2781300"/>
          <p14:tracePt t="69012" x="6218238" y="2781300"/>
          <p14:tracePt t="69020" x="6245225" y="2781300"/>
          <p14:tracePt t="69028" x="6272213" y="2781300"/>
          <p14:tracePt t="69036" x="6335713" y="2754313"/>
          <p14:tracePt t="69044" x="6354763" y="2744788"/>
          <p14:tracePt t="69053" x="6391275" y="2727325"/>
          <p14:tracePt t="69060" x="6399213" y="2708275"/>
          <p14:tracePt t="69067" x="6408738" y="2690813"/>
          <p14:tracePt t="69075" x="6435725" y="2671763"/>
          <p14:tracePt t="69090" x="6445250" y="2654300"/>
          <p14:tracePt t="69098" x="6454775" y="2635250"/>
          <p14:tracePt t="69346" x="6454775" y="2625725"/>
          <p14:tracePt t="69355" x="6454775" y="2617788"/>
          <p14:tracePt t="69362" x="6500813" y="2571750"/>
          <p14:tracePt t="69371" x="6527800" y="2554288"/>
          <p14:tracePt t="69378" x="6545263" y="2535238"/>
          <p14:tracePt t="69387" x="6564313" y="2517775"/>
          <p14:tracePt t="69395" x="6600825" y="2498725"/>
          <p14:tracePt t="69404" x="6600825" y="2489200"/>
          <p14:tracePt t="69412" x="6618288" y="2471738"/>
          <p14:tracePt t="69420" x="6627813" y="2452688"/>
          <p14:tracePt t="69428" x="6637338" y="2444750"/>
          <p14:tracePt t="69541" x="6637338" y="2435225"/>
          <p14:tracePt t="69550" x="6564313" y="2435225"/>
          <p14:tracePt t="69557" x="6427788" y="2471738"/>
          <p14:tracePt t="69565" x="6299200" y="2489200"/>
          <p14:tracePt t="69570" x="6199188" y="2525713"/>
          <p14:tracePt t="69578" x="6145213" y="2525713"/>
          <p14:tracePt t="69587" x="6035675" y="2544763"/>
          <p14:tracePt t="69595" x="5926138" y="2554288"/>
          <p14:tracePt t="69602" x="5797550" y="2571750"/>
          <p14:tracePt t="69610" x="5697538" y="2598738"/>
          <p14:tracePt t="69619" x="5607050" y="2598738"/>
          <p14:tracePt t="69628" x="5551488" y="2598738"/>
          <p14:tracePt t="69634" x="5507038" y="2598738"/>
          <p14:tracePt t="69643" x="5470525" y="2598738"/>
          <p14:tracePt t="69650" x="5461000" y="2598738"/>
          <p14:tracePt t="69658" x="5434013" y="2589213"/>
          <p14:tracePt t="69666" x="5414963" y="2581275"/>
          <p14:tracePt t="69674" x="5351463" y="2544763"/>
          <p14:tracePt t="69682" x="5278438" y="2498725"/>
          <p14:tracePt t="69690" x="5195888" y="2462213"/>
          <p14:tracePt t="69699" x="5078413" y="2435225"/>
          <p14:tracePt t="69707" x="4986338" y="2389188"/>
          <p14:tracePt t="69715" x="4813300" y="2362200"/>
          <p14:tracePt t="69722" x="4586288" y="2325688"/>
          <p14:tracePt t="69731" x="4340225" y="2298700"/>
          <p14:tracePt t="69738" x="4102100" y="2279650"/>
          <p14:tracePt t="69746" x="3819525" y="2216150"/>
          <p14:tracePt t="69754" x="3619500" y="2206625"/>
          <p14:tracePt t="69762" x="3427413" y="2160588"/>
          <p14:tracePt t="69770" x="3317875" y="2143125"/>
          <p14:tracePt t="69778" x="3227388" y="2133600"/>
          <p14:tracePt t="69786" x="3144838" y="2116138"/>
          <p14:tracePt t="70171" x="3127375" y="2116138"/>
          <p14:tracePt t="70179" x="3100388" y="2116138"/>
          <p14:tracePt t="70187" x="3054350" y="2116138"/>
          <p14:tracePt t="70195" x="3027363" y="2116138"/>
          <p14:tracePt t="70203" x="2998788" y="2116138"/>
          <p14:tracePt t="70211" x="2962275" y="2116138"/>
          <p14:tracePt t="70230" x="2935288" y="2116138"/>
          <p14:tracePt t="70234" x="2917825" y="2133600"/>
          <p14:tracePt t="70242" x="2908300" y="2133600"/>
          <p14:tracePt t="70250" x="2871788" y="2143125"/>
          <p14:tracePt t="70259" x="2862263" y="2143125"/>
          <p14:tracePt t="70266" x="2844800" y="2152650"/>
          <p14:tracePt t="70274" x="2835275" y="2152650"/>
          <p14:tracePt t="70282" x="2817813" y="2160588"/>
          <p14:tracePt t="70292" x="2781300" y="2170113"/>
          <p14:tracePt t="70301" x="2771775" y="2179638"/>
          <p14:tracePt t="70309" x="2762250" y="2189163"/>
          <p14:tracePt t="70319" x="2744788" y="2197100"/>
          <p14:tracePt t="70334" x="2725738" y="2206625"/>
          <p14:tracePt t="70339" x="2698750" y="2216150"/>
          <p14:tracePt t="70354" x="2689225" y="2225675"/>
          <p14:tracePt t="70973" x="2689225" y="2233613"/>
          <p14:tracePt t="70995" x="2698750" y="2243138"/>
          <p14:tracePt t="71003" x="2698750" y="2252663"/>
          <p14:tracePt t="71011" x="2698750" y="2270125"/>
          <p14:tracePt t="71019" x="2708275" y="2289175"/>
          <p14:tracePt t="71026" x="2708275" y="2298700"/>
          <p14:tracePt t="71035" x="2716213" y="2316163"/>
          <p14:tracePt t="71051" x="2735263" y="2335213"/>
          <p14:tracePt t="71091" x="2744788" y="2343150"/>
          <p14:tracePt t="71146" x="2744788" y="2362200"/>
          <p14:tracePt t="71154" x="2744788" y="2389188"/>
          <p14:tracePt t="71164" x="2744788" y="2416175"/>
          <p14:tracePt t="71170" x="2744788" y="2452688"/>
          <p14:tracePt t="71178" x="2744788" y="2471738"/>
          <p14:tracePt t="71186" x="2735263" y="2498725"/>
          <p14:tracePt t="71194" x="2725738" y="2535238"/>
          <p14:tracePt t="71202" x="2708275" y="2571750"/>
          <p14:tracePt t="71211" x="2689225" y="2589213"/>
          <p14:tracePt t="71219" x="2671763" y="2617788"/>
          <p14:tracePt t="71227" x="2662238" y="2625725"/>
          <p14:tracePt t="71234" x="2643188" y="2644775"/>
          <p14:tracePt t="71242" x="2635250" y="2654300"/>
          <p14:tracePt t="71251" x="2625725" y="2662238"/>
          <p14:tracePt t="71371" x="2598738" y="2662238"/>
          <p14:tracePt t="71380" x="2543175" y="2635250"/>
          <p14:tracePt t="71387" x="2443163" y="2608263"/>
          <p14:tracePt t="71396" x="2352675" y="2581275"/>
          <p14:tracePt t="71403" x="2251075" y="2562225"/>
          <p14:tracePt t="71412" x="2197100" y="2544763"/>
          <p14:tracePt t="71418" x="2114550" y="2489200"/>
          <p14:tracePt t="71428" x="2070100" y="2481263"/>
          <p14:tracePt t="71437" x="1987550" y="2416175"/>
          <p14:tracePt t="71444" x="1941513" y="2408238"/>
          <p14:tracePt t="71451" x="1895475" y="2362200"/>
          <p14:tracePt t="71459" x="1887538" y="2343150"/>
          <p14:tracePt t="71466" x="1878013" y="2316163"/>
          <p14:tracePt t="71474" x="1878013" y="2298700"/>
          <p14:tracePt t="71483" x="1868488" y="2279650"/>
          <p14:tracePt t="71493" x="1868488" y="2270125"/>
          <p14:tracePt t="71505" x="1868488" y="2243138"/>
          <p14:tracePt t="71522" x="1868488" y="2233613"/>
          <p14:tracePt t="71535" x="1868488" y="2225675"/>
          <p14:tracePt t="71555" x="1868488" y="2197100"/>
          <p14:tracePt t="71563" x="1878013" y="2189163"/>
          <p14:tracePt t="71571" x="1905000" y="2170113"/>
          <p14:tracePt t="71579" x="1941513" y="2143125"/>
          <p14:tracePt t="71587" x="2024063" y="2116138"/>
          <p14:tracePt t="71596" x="2143125" y="2089150"/>
          <p14:tracePt t="71604" x="2251075" y="2060575"/>
          <p14:tracePt t="71614" x="2379663" y="2016125"/>
          <p14:tracePt t="71622" x="2498725" y="1970088"/>
          <p14:tracePt t="71628" x="2643188" y="1924050"/>
          <p14:tracePt t="71635" x="2744788" y="1914525"/>
          <p14:tracePt t="71644" x="2835275" y="1914525"/>
          <p14:tracePt t="71651" x="2889250" y="1897063"/>
          <p14:tracePt t="71658" x="2925763" y="1897063"/>
          <p14:tracePt t="71666" x="2954338" y="1897063"/>
          <p14:tracePt t="71698" x="2971800" y="1906588"/>
          <p14:tracePt t="71706" x="2971800" y="1924050"/>
          <p14:tracePt t="71715" x="2971800" y="1960563"/>
          <p14:tracePt t="71722" x="2971800" y="1979613"/>
          <p14:tracePt t="71731" x="2971800" y="2016125"/>
          <p14:tracePt t="71738" x="2971800" y="2033588"/>
          <p14:tracePt t="71746" x="2971800" y="2060575"/>
          <p14:tracePt t="71755" x="2971800" y="2106613"/>
          <p14:tracePt t="71762" x="2971800" y="2125663"/>
          <p14:tracePt t="71770" x="2971800" y="2152650"/>
          <p14:tracePt t="71778" x="2971800" y="2160588"/>
          <p14:tracePt t="71787" x="2981325" y="2160588"/>
          <p14:tracePt t="71795" x="2990850" y="2179638"/>
          <p14:tracePt t="71802" x="2998788" y="2189163"/>
          <p14:tracePt t="71811" x="2998788" y="2206625"/>
          <p14:tracePt t="71819" x="2998788" y="2216150"/>
          <p14:tracePt t="71827" x="2998788" y="2233613"/>
          <p14:tracePt t="71835" x="2998788" y="2243138"/>
          <p14:tracePt t="71851" x="2998788" y="2252663"/>
          <p14:tracePt t="71858" x="2998788" y="2270125"/>
          <p14:tracePt t="71866" x="2998788" y="2279650"/>
          <p14:tracePt t="71882" x="2998788" y="2289175"/>
          <p14:tracePt t="71890" x="2998788" y="2298700"/>
          <p14:tracePt t="71898" x="2998788" y="2325688"/>
          <p14:tracePt t="71915" x="2990850" y="2335213"/>
          <p14:tracePt t="71923" x="2981325" y="2343150"/>
          <p14:tracePt t="71934" x="2981325" y="2352675"/>
          <p14:tracePt t="71941" x="2971800" y="2362200"/>
          <p14:tracePt t="72595" x="2990850" y="2371725"/>
          <p14:tracePt t="72602" x="3090863" y="2379663"/>
          <p14:tracePt t="72610" x="3273425" y="2379663"/>
          <p14:tracePt t="72618" x="3436938" y="2379663"/>
          <p14:tracePt t="72626" x="3600450" y="2379663"/>
          <p14:tracePt t="72635" x="3738563" y="2379663"/>
          <p14:tracePt t="72643" x="3838575" y="2408238"/>
          <p14:tracePt t="72650" x="3929063" y="2425700"/>
          <p14:tracePt t="72658" x="3992563" y="2435225"/>
          <p14:tracePt t="72666" x="4029075" y="2444750"/>
          <p14:tracePt t="72674" x="4057650" y="2452688"/>
          <p14:tracePt t="72682" x="4057650" y="2462213"/>
          <p14:tracePt t="72691" x="4065588" y="2471738"/>
          <p14:tracePt t="72931" x="4065588" y="2481263"/>
          <p14:tracePt t="72940" x="4075113" y="2498725"/>
          <p14:tracePt t="72948" x="4094163" y="2517775"/>
          <p14:tracePt t="72964" x="4102100" y="2525713"/>
          <p14:tracePt t="74299" x="4148138" y="2571750"/>
          <p14:tracePt t="74307" x="4394200" y="2589213"/>
          <p14:tracePt t="74316" x="4659313" y="2589213"/>
          <p14:tracePt t="74323" x="4959350" y="2589213"/>
          <p14:tracePt t="74332" x="5297488" y="2589213"/>
          <p14:tracePt t="74341" x="5561013" y="2589213"/>
          <p14:tracePt t="74347" x="5753100" y="2589213"/>
          <p14:tracePt t="74355" x="5935663" y="2589213"/>
          <p14:tracePt t="74362" x="6062663" y="2589213"/>
          <p14:tracePt t="74370" x="6153150" y="2589213"/>
          <p14:tracePt t="74378" x="6172200" y="2589213"/>
          <p14:tracePt t="75926" x="6153150" y="2617788"/>
          <p14:tracePt t="75930" x="6108700" y="2644775"/>
          <p14:tracePt t="75938" x="6062663" y="2671763"/>
          <p14:tracePt t="75947" x="6026150" y="2690813"/>
          <p14:tracePt t="75954" x="5972175" y="2717800"/>
          <p14:tracePt t="75962" x="5935663" y="2754313"/>
          <p14:tracePt t="75970" x="5907088" y="2781300"/>
          <p14:tracePt t="75978" x="5880100" y="2808288"/>
          <p14:tracePt t="75986" x="5853113" y="2836863"/>
          <p14:tracePt t="75994" x="5834063" y="2854325"/>
          <p14:tracePt t="76002" x="5826125" y="2881313"/>
          <p14:tracePt t="76011" x="5807075" y="2909888"/>
          <p14:tracePt t="76018" x="5807075" y="2927350"/>
          <p14:tracePt t="76027" x="5789613" y="2946400"/>
          <p14:tracePt t="76556" x="5807075" y="2946400"/>
          <p14:tracePt t="76565" x="5826125" y="2917825"/>
          <p14:tracePt t="76573" x="5843588" y="2900363"/>
          <p14:tracePt t="76587" x="5853113" y="2890838"/>
          <p14:tracePt t="76595" x="5862638" y="2890838"/>
          <p14:tracePt t="76603" x="5862638" y="2881313"/>
          <p14:tracePt t="77629" x="5862638" y="2854325"/>
          <p14:tracePt t="77636" x="5862638" y="2844800"/>
          <p14:tracePt t="77645" x="5862638" y="2836863"/>
          <p14:tracePt t="77651" x="5853113" y="2817813"/>
          <p14:tracePt t="77660" x="5853113" y="2808288"/>
          <p14:tracePt t="77667" x="5843588" y="2800350"/>
          <p14:tracePt t="77674" x="5834063" y="2790825"/>
          <p14:tracePt t="77682" x="5834063" y="2781300"/>
          <p14:tracePt t="77690" x="5826125" y="2771775"/>
          <p14:tracePt t="77706" x="5816600" y="2763838"/>
          <p14:tracePt t="77722" x="5807075" y="2744788"/>
          <p14:tracePt t="77731" x="5807075" y="2735263"/>
          <p14:tracePt t="77739" x="5797550" y="2727325"/>
          <p14:tracePt t="77755" x="5780088" y="2708275"/>
          <p14:tracePt t="77772" x="5770563" y="2690813"/>
          <p14:tracePt t="77779" x="5770563" y="2681288"/>
          <p14:tracePt t="77787" x="5770563" y="2671763"/>
          <p14:tracePt t="77795" x="5770563" y="2654300"/>
          <p14:tracePt t="77803" x="5743575" y="2635250"/>
          <p14:tracePt t="77811" x="5743575" y="2625725"/>
          <p14:tracePt t="77827" x="5743575" y="2608263"/>
          <p14:tracePt t="77835" x="5734050" y="2589213"/>
          <p14:tracePt t="77851" x="5724525" y="2589213"/>
          <p14:tracePt t="78012" x="5707063" y="2581275"/>
          <p14:tracePt t="78035" x="5680075" y="2581275"/>
          <p14:tracePt t="78370" x="5670550" y="2581275"/>
          <p14:tracePt t="78379" x="5653088" y="2571750"/>
          <p14:tracePt t="78387" x="5643563" y="2554288"/>
          <p14:tracePt t="78395" x="5634038" y="2535238"/>
          <p14:tracePt t="78403" x="5624513" y="2498725"/>
          <p14:tracePt t="78410" x="5616575" y="2489200"/>
          <p14:tracePt t="78419" x="5607050" y="2489200"/>
          <p14:tracePt t="78427" x="5607050" y="2481263"/>
          <p14:tracePt t="78434" x="5607050" y="2471738"/>
          <p14:tracePt t="78762" x="5607050" y="2462213"/>
          <p14:tracePt t="78786" x="5570538" y="2462213"/>
          <p14:tracePt t="78795" x="5507038" y="2462213"/>
          <p14:tracePt t="78803" x="5414963" y="2481263"/>
          <p14:tracePt t="78811" x="5324475" y="2489200"/>
          <p14:tracePt t="78819" x="5214938" y="2508250"/>
          <p14:tracePt t="78827" x="5078413" y="2535238"/>
          <p14:tracePt t="78834" x="4932363" y="2544763"/>
          <p14:tracePt t="78842" x="4786313" y="2562225"/>
          <p14:tracePt t="78850" x="4640263" y="2581275"/>
          <p14:tracePt t="78858" x="4457700" y="2625725"/>
          <p14:tracePt t="78866" x="4294188" y="2635250"/>
          <p14:tracePt t="78883" x="4002088" y="2635250"/>
          <p14:tracePt t="78890" x="3875088" y="2635250"/>
          <p14:tracePt t="78898" x="3783013" y="2635250"/>
          <p14:tracePt t="78906" x="3738563" y="2635250"/>
          <p14:tracePt t="78914" x="3702050" y="2635250"/>
          <p14:tracePt t="78922" x="3665538" y="2635250"/>
          <p14:tracePt t="78930" x="3646488" y="2625725"/>
          <p14:tracePt t="78938" x="3629025" y="2617788"/>
          <p14:tracePt t="78947" x="3619500" y="2608263"/>
          <p14:tracePt t="78963" x="3600450" y="2598738"/>
          <p14:tracePt t="78971" x="3563938" y="2589213"/>
          <p14:tracePt t="78979" x="3546475" y="2581275"/>
          <p14:tracePt t="78987" x="3527425" y="2571750"/>
          <p14:tracePt t="78995" x="3490913" y="2562225"/>
          <p14:tracePt t="79003" x="3446463" y="2554288"/>
          <p14:tracePt t="79011" x="3419475" y="2535238"/>
          <p14:tracePt t="79019" x="3373438" y="2525713"/>
          <p14:tracePt t="79027" x="3327400" y="2525713"/>
          <p14:tracePt t="79037" x="3290888" y="2525713"/>
          <p14:tracePt t="79043" x="3244850" y="2508250"/>
          <p14:tracePt t="79051" x="3208338" y="2508250"/>
          <p14:tracePt t="79058" x="3181350" y="2508250"/>
          <p14:tracePt t="79068" x="3136900" y="2498725"/>
          <p14:tracePt t="79076" x="3117850" y="2498725"/>
          <p14:tracePt t="79083" x="3081338" y="2498725"/>
          <p14:tracePt t="79091" x="3044825" y="2481263"/>
          <p14:tracePt t="79100" x="3017838" y="2481263"/>
          <p14:tracePt t="79107" x="2990850" y="2471738"/>
          <p14:tracePt t="79114" x="2944813" y="2471738"/>
          <p14:tracePt t="79123" x="2917825" y="2462213"/>
          <p14:tracePt t="79134" x="2871788" y="2452688"/>
          <p14:tracePt t="79138" x="2798763" y="2425700"/>
          <p14:tracePt t="79147" x="2752725" y="2425700"/>
          <p14:tracePt t="79156" x="2671763" y="2408238"/>
          <p14:tracePt t="79162" x="2579688" y="2398713"/>
          <p14:tracePt t="79171" x="2479675" y="2371725"/>
          <p14:tracePt t="79178" x="2389188" y="2343150"/>
          <p14:tracePt t="79186" x="2324100" y="2343150"/>
          <p14:tracePt t="79194" x="2270125" y="2335213"/>
          <p14:tracePt t="79202" x="2170113" y="2289175"/>
          <p14:tracePt t="79210" x="2133600" y="2279650"/>
          <p14:tracePt t="79218" x="2070100" y="2270125"/>
          <p14:tracePt t="79227" x="1987550" y="2225675"/>
          <p14:tracePt t="79235" x="1960563" y="2216150"/>
          <p14:tracePt t="79243" x="1931988" y="2197100"/>
          <p14:tracePt t="79252" x="1887538" y="2189163"/>
          <p14:tracePt t="79259" x="1868488" y="2170113"/>
          <p14:tracePt t="79268" x="1851025" y="2160588"/>
          <p14:tracePt t="79275" x="1841500" y="2152650"/>
          <p14:tracePt t="79291" x="1831975" y="2143125"/>
          <p14:tracePt t="79301" x="1824038" y="2133600"/>
          <p14:tracePt t="79316" x="1814513" y="2133600"/>
          <p14:tracePt t="79323" x="1804988" y="2125663"/>
          <p14:tracePt t="79332" x="1804988" y="2116138"/>
          <p14:tracePt t="79338" x="1795463" y="2106613"/>
          <p14:tracePt t="79347" x="1768475" y="2079625"/>
          <p14:tracePt t="79356" x="1758950" y="2079625"/>
          <p14:tracePt t="79365" x="1741488" y="2060575"/>
          <p14:tracePt t="79373" x="1722438" y="2024063"/>
          <p14:tracePt t="79380" x="1714500" y="2016125"/>
          <p14:tracePt t="79390" x="1704975" y="2006600"/>
          <p14:tracePt t="79396" x="1704975" y="1997075"/>
          <p14:tracePt t="79404" x="1695450" y="1970088"/>
          <p14:tracePt t="79412" x="1695450" y="1960563"/>
          <p14:tracePt t="79421" x="1695450" y="1943100"/>
          <p14:tracePt t="79426" x="1695450" y="1914525"/>
          <p14:tracePt t="79435" x="1695450" y="1906588"/>
          <p14:tracePt t="79442" x="1695450" y="1897063"/>
          <p14:tracePt t="79450" x="1695450" y="1870075"/>
          <p14:tracePt t="79458" x="1677988" y="1851025"/>
          <p14:tracePt t="79467" x="1677988" y="1824038"/>
          <p14:tracePt t="79474" x="1677988" y="1804988"/>
          <p14:tracePt t="79482" x="1677988" y="1787525"/>
          <p14:tracePt t="79490" x="1677988" y="1778000"/>
          <p14:tracePt t="79498" x="1677988" y="1760538"/>
          <p14:tracePt t="79506" x="1677988" y="1731963"/>
          <p14:tracePt t="79515" x="1677988" y="1724025"/>
          <p14:tracePt t="79522" x="1677988" y="1697038"/>
          <p14:tracePt t="79538" x="1677988" y="1687513"/>
          <p14:tracePt t="79551" x="1677988" y="1660525"/>
          <p14:tracePt t="79556" x="1677988" y="1651000"/>
          <p14:tracePt t="79567" x="1677988" y="1641475"/>
          <p14:tracePt t="79570" x="1677988" y="1624013"/>
          <p14:tracePt t="79578" x="1677988" y="1604963"/>
          <p14:tracePt t="79586" x="1677988" y="1595438"/>
          <p14:tracePt t="79619" x="1677988" y="1577975"/>
          <p14:tracePt t="79834" x="1677988" y="1568450"/>
          <p14:tracePt t="79842" x="1677988" y="1558925"/>
          <p14:tracePt t="79851" x="1677988" y="1550988"/>
          <p14:tracePt t="79858" x="1677988" y="1522413"/>
          <p14:tracePt t="79884" x="1677988" y="1458913"/>
          <p14:tracePt t="79891" x="1677988" y="1431925"/>
          <p14:tracePt t="79899" x="1677988" y="1412875"/>
          <p14:tracePt t="79908" x="1677988" y="1385888"/>
          <p14:tracePt t="79916" x="1677988" y="1368425"/>
          <p14:tracePt t="79924" x="1677988" y="1339850"/>
          <p14:tracePt t="79934" x="1677988" y="1331913"/>
          <p14:tracePt t="79942" x="1677988" y="1322388"/>
          <p14:tracePt t="79950" x="1677988" y="1303338"/>
          <p14:tracePt t="79966" x="1677988" y="1295400"/>
          <p14:tracePt t="79979" x="1677988" y="1285875"/>
          <p14:tracePt t="79986" x="1677988" y="1258888"/>
          <p14:tracePt t="80002" x="1668463" y="1249363"/>
          <p14:tracePt t="80018" x="1658938" y="1239838"/>
          <p14:tracePt t="80026" x="1649413" y="1231900"/>
          <p14:tracePt t="80042" x="1622425" y="1203325"/>
          <p14:tracePt t="80074" x="1604963" y="1195388"/>
          <p14:tracePt t="80090" x="1585913" y="1185863"/>
          <p14:tracePt t="80099" x="1568450" y="1166813"/>
          <p14:tracePt t="80107" x="1541463" y="1158875"/>
          <p14:tracePt t="80115" x="1522413" y="1149350"/>
          <p14:tracePt t="80123" x="1476375" y="1139825"/>
          <p14:tracePt t="80132" x="1439863" y="1139825"/>
          <p14:tracePt t="80138" x="1403350" y="1122363"/>
          <p14:tracePt t="80147" x="1385888" y="1122363"/>
          <p14:tracePt t="80154" x="1330325" y="1122363"/>
          <p14:tracePt t="80162" x="1276350" y="1103313"/>
          <p14:tracePt t="80170" x="1230313" y="1103313"/>
          <p14:tracePt t="80178" x="1212850" y="1093788"/>
          <p14:tracePt t="80186" x="1185863" y="1093788"/>
          <p14:tracePt t="80194" x="1166813" y="1093788"/>
          <p14:tracePt t="80202" x="1157288" y="1093788"/>
          <p14:tracePt t="80210" x="1149350" y="1093788"/>
          <p14:tracePt t="80218" x="1139825" y="1093788"/>
          <p14:tracePt t="80235" x="1130300" y="1093788"/>
          <p14:tracePt t="80243" x="1120775" y="1093788"/>
          <p14:tracePt t="80268" x="1103313" y="1093788"/>
          <p14:tracePt t="80308" x="1084263" y="1103313"/>
          <p14:tracePt t="80324" x="1076325" y="1112838"/>
          <p14:tracePt t="80332" x="1076325" y="1122363"/>
          <p14:tracePt t="80341" x="1066800" y="1130300"/>
          <p14:tracePt t="80349" x="1057275" y="1149350"/>
          <p14:tracePt t="80354" x="1039813" y="1158875"/>
          <p14:tracePt t="80380" x="1039813" y="1166813"/>
          <p14:tracePt t="80388" x="1030288" y="1176338"/>
          <p14:tracePt t="80404" x="1030288" y="1195388"/>
          <p14:tracePt t="80420" x="1011238" y="1212850"/>
          <p14:tracePt t="80428" x="1011238" y="1222375"/>
          <p14:tracePt t="80436" x="1003300" y="1231900"/>
          <p14:tracePt t="80458" x="993775" y="1239838"/>
          <p14:tracePt t="80490" x="984250" y="1258888"/>
          <p14:tracePt t="80506" x="984250" y="1268413"/>
          <p14:tracePt t="80514" x="974725" y="1285875"/>
          <p14:tracePt t="80538" x="966788" y="1285875"/>
          <p14:tracePt t="80547" x="957263" y="1303338"/>
          <p14:tracePt t="80562" x="947738" y="1312863"/>
          <p14:tracePt t="80570" x="947738" y="1322388"/>
          <p14:tracePt t="80578" x="947738" y="1331913"/>
          <p14:tracePt t="80586" x="947738" y="1339850"/>
          <p14:tracePt t="80642" x="947738" y="1349375"/>
          <p14:tracePt t="80954" x="947738" y="1358900"/>
          <p14:tracePt t="80962" x="947738" y="1395413"/>
          <p14:tracePt t="80979" x="947738" y="1412875"/>
          <p14:tracePt t="80986" x="947738" y="1441450"/>
          <p14:tracePt t="80994" x="947738" y="1449388"/>
          <p14:tracePt t="81002" x="947738" y="1458913"/>
          <p14:tracePt t="81010" x="947738" y="1477963"/>
          <p14:tracePt t="81018" x="947738" y="1485900"/>
          <p14:tracePt t="81122" x="947738" y="1495425"/>
          <p14:tracePt t="81131" x="957263" y="1495425"/>
          <p14:tracePt t="81139" x="966788" y="1495425"/>
          <p14:tracePt t="81148" x="974725" y="1495425"/>
          <p14:tracePt t="81155" x="1003300" y="1495425"/>
          <p14:tracePt t="81171" x="1011238" y="1485900"/>
          <p14:tracePt t="81187" x="1020763" y="1477963"/>
          <p14:tracePt t="81195" x="1039813" y="1468438"/>
          <p14:tracePt t="81203" x="1066800" y="1449388"/>
          <p14:tracePt t="81211" x="1093788" y="1441450"/>
          <p14:tracePt t="81219" x="1103313" y="1431925"/>
          <p14:tracePt t="81227" x="1120775" y="1422400"/>
          <p14:tracePt t="81236" x="1139825" y="1422400"/>
          <p14:tracePt t="81243" x="1185863" y="1385888"/>
          <p14:tracePt t="81251" x="1212850" y="1376363"/>
          <p14:tracePt t="81259" x="1285875" y="1339850"/>
          <p14:tracePt t="81267" x="1322388" y="1331913"/>
          <p14:tracePt t="81275" x="1403350" y="1322388"/>
          <p14:tracePt t="81283" x="1439863" y="1322388"/>
          <p14:tracePt t="81291" x="1504950" y="1303338"/>
          <p14:tracePt t="81299" x="1558925" y="1303338"/>
          <p14:tracePt t="81307" x="1631950" y="1276350"/>
          <p14:tracePt t="81314" x="1677988" y="1276350"/>
          <p14:tracePt t="81323" x="1714500" y="1276350"/>
          <p14:tracePt t="81332" x="1758950" y="1276350"/>
          <p14:tracePt t="81339" x="1778000" y="1276350"/>
          <p14:tracePt t="81347" x="1804988" y="1276350"/>
          <p14:tracePt t="81354" x="1814513" y="1276350"/>
          <p14:tracePt t="81370" x="1824038" y="1276350"/>
          <p14:tracePt t="81380" x="1831975" y="1276350"/>
          <p14:tracePt t="81386" x="1841500" y="1285875"/>
          <p14:tracePt t="81402" x="1851025" y="1295400"/>
          <p14:tracePt t="81418" x="1868488" y="1303338"/>
          <p14:tracePt t="81435" x="1878013" y="1312863"/>
          <p14:tracePt t="81460" x="1887538" y="1322388"/>
          <p14:tracePt t="81684" x="1895475" y="1322388"/>
          <p14:tracePt t="81692" x="1895475" y="1312863"/>
          <p14:tracePt t="81699" x="1895475" y="1285875"/>
          <p14:tracePt t="81708" x="1895475" y="1268413"/>
          <p14:tracePt t="81717" x="1895475" y="1239838"/>
          <p14:tracePt t="81725" x="1887538" y="1222375"/>
          <p14:tracePt t="81733" x="1878013" y="1195388"/>
          <p14:tracePt t="81740" x="1878013" y="1176338"/>
          <p14:tracePt t="81748" x="1860550" y="1139825"/>
          <p14:tracePt t="81755" x="1851025" y="1122363"/>
          <p14:tracePt t="81764" x="1851025" y="1112838"/>
          <p14:tracePt t="81771" x="1851025" y="1103313"/>
          <p14:tracePt t="81779" x="1851025" y="1093788"/>
          <p14:tracePt t="81787" x="1841500" y="1076325"/>
          <p14:tracePt t="81819" x="1831975" y="1057275"/>
          <p14:tracePt t="82060" x="1824038" y="1049338"/>
          <p14:tracePt t="82147" x="1804988" y="1049338"/>
          <p14:tracePt t="82156" x="1751013" y="1049338"/>
          <p14:tracePt t="82165" x="1641475" y="1049338"/>
          <p14:tracePt t="82172" x="1495425" y="1049338"/>
          <p14:tracePt t="82183" x="1312863" y="1049338"/>
          <p14:tracePt t="82188" x="1149350" y="1049338"/>
          <p14:tracePt t="82198" x="984250" y="1049338"/>
          <p14:tracePt t="82203" x="820738" y="1049338"/>
          <p14:tracePt t="82212" x="684213" y="1049338"/>
          <p14:tracePt t="82219" x="565150" y="1049338"/>
          <p14:tracePt t="82228" x="528638" y="1049338"/>
          <p14:tracePt t="82234" x="492125" y="1049338"/>
          <p14:tracePt t="82522" x="501650" y="1049338"/>
          <p14:tracePt t="82530" x="538163" y="1049338"/>
          <p14:tracePt t="82538" x="620713" y="1057275"/>
          <p14:tracePt t="82548" x="711200" y="1057275"/>
          <p14:tracePt t="82554" x="830263" y="1076325"/>
          <p14:tracePt t="82564" x="939800" y="1103313"/>
          <p14:tracePt t="82570" x="1047750" y="1122363"/>
          <p14:tracePt t="82578" x="1149350" y="1122363"/>
          <p14:tracePt t="82586" x="1258888" y="1122363"/>
          <p14:tracePt t="82595" x="1349375" y="1122363"/>
          <p14:tracePt t="82602" x="1385888" y="1122363"/>
          <p14:tracePt t="82610" x="1431925" y="1130300"/>
          <p14:tracePt t="82618" x="1439863" y="1130300"/>
          <p14:tracePt t="82931" x="1439863" y="1139825"/>
          <p14:tracePt t="82938" x="1439863" y="1149350"/>
          <p14:tracePt t="82947" x="1439863" y="1158875"/>
          <p14:tracePt t="82954" x="1431925" y="1185863"/>
          <p14:tracePt t="82963" x="1431925" y="1195388"/>
          <p14:tracePt t="82970" x="1431925" y="1212850"/>
          <p14:tracePt t="82986" x="1431925" y="1231900"/>
          <p14:tracePt t="83498" x="1431925" y="1239838"/>
          <p14:tracePt t="83650" x="1431925" y="1249363"/>
          <p14:tracePt t="83706" x="1431925" y="1268413"/>
          <p14:tracePt t="83779" x="1439863" y="1276350"/>
          <p14:tracePt t="83795" x="1439863" y="1285875"/>
          <p14:tracePt t="83803" x="1439863" y="1312863"/>
          <p14:tracePt t="83811" x="1439863" y="1331913"/>
          <p14:tracePt t="83819" x="1449388" y="1339850"/>
          <p14:tracePt t="83827" x="1449388" y="1358900"/>
          <p14:tracePt t="83836" x="1468438" y="1385888"/>
          <p14:tracePt t="83845" x="1476375" y="1422400"/>
          <p14:tracePt t="83852" x="1476375" y="1431925"/>
          <p14:tracePt t="83860" x="1476375" y="1468438"/>
          <p14:tracePt t="83870" x="1476375" y="1495425"/>
          <p14:tracePt t="83877" x="1485900" y="1522413"/>
          <p14:tracePt t="83882" x="1495425" y="1550988"/>
          <p14:tracePt t="83891" x="1495425" y="1558925"/>
          <p14:tracePt t="83899" x="1495425" y="1577975"/>
          <p14:tracePt t="83906" x="1495425" y="1614488"/>
          <p14:tracePt t="83922" x="1504950" y="1641475"/>
          <p14:tracePt t="83930" x="1512888" y="1651000"/>
          <p14:tracePt t="83948" x="1512888" y="1660525"/>
          <p14:tracePt t="83963" x="1512888" y="1677988"/>
          <p14:tracePt t="83970" x="1522413" y="1687513"/>
          <p14:tracePt t="97891" x="1522413" y="1697038"/>
          <p14:tracePt t="99164" x="1512888" y="1704975"/>
          <p14:tracePt t="99189" x="1512888" y="1714500"/>
          <p14:tracePt t="99482" x="1522413" y="1741488"/>
          <p14:tracePt t="99491" x="1531938" y="1751013"/>
          <p14:tracePt t="99498" x="1541463" y="1768475"/>
          <p14:tracePt t="99506" x="1558925" y="1787525"/>
          <p14:tracePt t="99514" x="1568450" y="1804988"/>
          <p14:tracePt t="99522" x="1576388" y="1814513"/>
          <p14:tracePt t="99530" x="1585913" y="1824038"/>
          <p14:tracePt t="99538" x="1595438" y="1833563"/>
          <p14:tracePt t="99548" x="1604963" y="1833563"/>
          <p14:tracePt t="99555" x="1604963" y="1841500"/>
          <p14:tracePt t="99562" x="1612900" y="1851025"/>
          <p14:tracePt t="99907" x="1612900" y="1841500"/>
          <p14:tracePt t="99924" x="1612900" y="1824038"/>
          <p14:tracePt t="99931" x="1612900" y="1814513"/>
          <p14:tracePt t="99940" x="1612900" y="1804988"/>
          <p14:tracePt t="99946" x="1612900" y="1787525"/>
          <p14:tracePt t="99962" x="1612900" y="1778000"/>
          <p14:tracePt t="100002" x="1612900" y="1768475"/>
          <p14:tracePt t="100019" x="1612900" y="1760538"/>
          <p14:tracePt t="100027" x="1612900" y="1751013"/>
          <p14:tracePt t="100035" x="1612900" y="1741488"/>
          <p14:tracePt t="100043" x="1612900" y="1731963"/>
          <p14:tracePt t="100059" x="1612900" y="1704975"/>
          <p14:tracePt t="100067" x="1612900" y="1697038"/>
          <p14:tracePt t="100084" x="1604963" y="1677988"/>
          <p14:tracePt t="100260" x="1568450" y="1668463"/>
          <p14:tracePt t="100266" x="1504950" y="1668463"/>
          <p14:tracePt t="100275" x="1412875" y="1668463"/>
          <p14:tracePt t="100283" x="1322388" y="1668463"/>
          <p14:tracePt t="100292" x="1230313" y="1668463"/>
          <p14:tracePt t="100298" x="1149350" y="1668463"/>
          <p14:tracePt t="100306" x="1039813" y="1668463"/>
          <p14:tracePt t="100314" x="1011238" y="1668463"/>
          <p14:tracePt t="100322" x="984250" y="1651000"/>
          <p14:tracePt t="100330" x="957263" y="1641475"/>
          <p14:tracePt t="100338" x="930275" y="1631950"/>
          <p14:tracePt t="100428" x="911225" y="1631950"/>
          <p14:tracePt t="100434" x="893763" y="1631950"/>
          <p14:tracePt t="100444" x="884238" y="1641475"/>
          <p14:tracePt t="100450" x="874713" y="1660525"/>
          <p14:tracePt t="100466" x="866775" y="1687513"/>
          <p14:tracePt t="100474" x="857250" y="1697038"/>
          <p14:tracePt t="100482" x="847725" y="1704975"/>
          <p14:tracePt t="100588" x="847725" y="1697038"/>
          <p14:tracePt t="100602" x="847725" y="1687513"/>
          <p14:tracePt t="100610" x="847725" y="1677988"/>
          <p14:tracePt t="100618" x="847725" y="1668463"/>
          <p14:tracePt t="100764" x="847725" y="1660525"/>
          <p14:tracePt t="100778" x="847725" y="1641475"/>
          <p14:tracePt t="100786" x="847725" y="1624013"/>
          <p14:tracePt t="100794" x="847725" y="1614488"/>
          <p14:tracePt t="100802" x="847725" y="1595438"/>
          <p14:tracePt t="100810" x="847725" y="1577975"/>
          <p14:tracePt t="100818" x="847725" y="1568450"/>
          <p14:tracePt t="100834" x="847725" y="1550988"/>
          <p14:tracePt t="100842" x="847725" y="1531938"/>
          <p14:tracePt t="100850" x="847725" y="1522413"/>
          <p14:tracePt t="100866" x="847725" y="1514475"/>
          <p14:tracePt t="100874" x="847725" y="1495425"/>
          <p14:tracePt t="100914" x="847725" y="1485900"/>
          <p14:tracePt t="100939" x="847725" y="1477963"/>
          <p14:tracePt t="100971" x="847725" y="1468438"/>
          <p14:tracePt t="100979" x="847725" y="1458913"/>
          <p14:tracePt t="100996" x="847725" y="1449388"/>
          <p14:tracePt t="101020" x="847725" y="1441450"/>
          <p14:tracePt t="101037" x="857250" y="1422400"/>
          <p14:tracePt t="101052" x="857250" y="1412875"/>
          <p14:tracePt t="101061" x="866775" y="1395413"/>
          <p14:tracePt t="101075" x="866775" y="1376363"/>
          <p14:tracePt t="101082" x="874713" y="1368425"/>
          <p14:tracePt t="101090" x="893763" y="1349375"/>
          <p14:tracePt t="101098" x="903288" y="1339850"/>
          <p14:tracePt t="101106" x="920750" y="1322388"/>
          <p14:tracePt t="101114" x="939800" y="1322388"/>
          <p14:tracePt t="101122" x="974725" y="1312863"/>
          <p14:tracePt t="101131" x="984250" y="1312863"/>
          <p14:tracePt t="101170" x="984250" y="1322388"/>
          <p14:tracePt t="101188" x="984250" y="1331913"/>
          <p14:tracePt t="101204" x="993775" y="1349375"/>
          <p14:tracePt t="101220" x="993775" y="1358900"/>
          <p14:tracePt t="101236" x="993775" y="1368425"/>
          <p14:tracePt t="101252" x="993775" y="1395413"/>
          <p14:tracePt t="101260" x="993775" y="1404938"/>
          <p14:tracePt t="101268" x="1003300" y="1422400"/>
          <p14:tracePt t="101276" x="1003300" y="1431925"/>
          <p14:tracePt t="101284" x="1003300" y="1441450"/>
          <p14:tracePt t="101300" x="1011238" y="1458913"/>
          <p14:tracePt t="101308" x="1020763" y="1477963"/>
          <p14:tracePt t="101318" x="1020763" y="1485900"/>
          <p14:tracePt t="101324" x="1020763" y="1495425"/>
          <p14:tracePt t="101331" x="1020763" y="1514475"/>
          <p14:tracePt t="101340" x="1020763" y="1522413"/>
          <p14:tracePt t="101355" x="1020763" y="1531938"/>
          <p14:tracePt t="101490" x="1020763" y="1541463"/>
          <p14:tracePt t="101531" x="1003300" y="1541463"/>
          <p14:tracePt t="101540" x="993775" y="1541463"/>
          <p14:tracePt t="101550" x="984250" y="1531938"/>
          <p14:tracePt t="101556" x="974725" y="1522413"/>
          <p14:tracePt t="101571" x="957263" y="1522413"/>
          <p14:tracePt t="101589" x="947738" y="1514475"/>
          <p14:tracePt t="101642" x="947738" y="1504950"/>
          <p14:tracePt t="101651" x="947738" y="1495425"/>
          <p14:tracePt t="101683" x="939800" y="1485900"/>
          <p14:tracePt t="101716" x="939800" y="1477963"/>
          <p14:tracePt t="101867" x="939800" y="1485900"/>
          <p14:tracePt t="101891" x="939800" y="1495425"/>
          <p14:tracePt t="102059" x="939800" y="1485900"/>
          <p14:tracePt t="102067" x="930275" y="1477963"/>
          <p14:tracePt t="102083" x="930275" y="1458913"/>
          <p14:tracePt t="102099" x="930275" y="1449388"/>
          <p14:tracePt t="102107" x="930275" y="1441450"/>
          <p14:tracePt t="102115" x="920750" y="1431925"/>
          <p14:tracePt t="102131" x="911225" y="1431925"/>
          <p14:tracePt t="102238" x="911225" y="1449388"/>
          <p14:tracePt t="102244" x="911225" y="1458913"/>
          <p14:tracePt t="102252" x="911225" y="1477963"/>
          <p14:tracePt t="102260" x="911225" y="1485900"/>
          <p14:tracePt t="102267" x="911225" y="1495425"/>
          <p14:tracePt t="102274" x="911225" y="1504950"/>
          <p14:tracePt t="102282" x="911225" y="1514475"/>
          <p14:tracePt t="102290" x="911225" y="1522413"/>
          <p14:tracePt t="102331" x="920750" y="1531938"/>
          <p14:tracePt t="102636" x="911225" y="1531938"/>
          <p14:tracePt t="102646" x="893763" y="1541463"/>
          <p14:tracePt t="102652" x="866775" y="1550988"/>
          <p14:tracePt t="102660" x="830263" y="1577975"/>
          <p14:tracePt t="102668" x="811213" y="1587500"/>
          <p14:tracePt t="102675" x="793750" y="1595438"/>
          <p14:tracePt t="102683" x="774700" y="1595438"/>
          <p14:tracePt t="102691" x="765175" y="1604963"/>
          <p14:tracePt t="102699" x="757238" y="1624013"/>
          <p14:tracePt t="102851" x="811213" y="1614488"/>
          <p14:tracePt t="102858" x="847725" y="1595438"/>
          <p14:tracePt t="102867" x="911225" y="1577975"/>
          <p14:tracePt t="102875" x="939800" y="1568450"/>
          <p14:tracePt t="102883" x="984250" y="1550988"/>
          <p14:tracePt t="102891" x="1011238" y="1541463"/>
          <p14:tracePt t="102899" x="1030288" y="1541463"/>
          <p14:tracePt t="102906" x="1066800" y="1522413"/>
          <p14:tracePt t="102915" x="1084263" y="1504950"/>
          <p14:tracePt t="102922" x="1093788" y="1495425"/>
          <p14:tracePt t="102931" x="1093788" y="1485900"/>
          <p14:tracePt t="102938" x="1093788" y="1477963"/>
          <p14:tracePt t="102954" x="1093788" y="1468438"/>
          <p14:tracePt t="102962" x="1103313" y="1441450"/>
          <p14:tracePt t="102970" x="1112838" y="1431925"/>
          <p14:tracePt t="103163" x="1112838" y="1441450"/>
          <p14:tracePt t="103187" x="1112838" y="1458913"/>
          <p14:tracePt t="103205" x="1112838" y="1468438"/>
          <p14:tracePt t="103210" x="1112838" y="1485900"/>
          <p14:tracePt t="103226" x="1112838" y="1504950"/>
          <p14:tracePt t="103236" x="1112838" y="1514475"/>
          <p14:tracePt t="103245" x="1103313" y="1531938"/>
          <p14:tracePt t="103252" x="1103313" y="1550988"/>
          <p14:tracePt t="103260" x="1093788" y="1550988"/>
          <p14:tracePt t="103267" x="1093788" y="1558925"/>
          <p14:tracePt t="103275" x="1093788" y="1568450"/>
          <p14:tracePt t="103284" x="1093788" y="1577975"/>
          <p14:tracePt t="103291" x="1093788" y="1587500"/>
          <p14:tracePt t="103307" x="1093788" y="1595438"/>
          <p14:tracePt t="103315" x="1093788" y="1604963"/>
          <p14:tracePt t="103468" x="1093788" y="1614488"/>
          <p14:tracePt t="103476" x="1103313" y="1614488"/>
          <p14:tracePt t="103484" x="1112838" y="1614488"/>
          <p14:tracePt t="103490" x="1130300" y="1587500"/>
          <p14:tracePt t="103498" x="1139825" y="1587500"/>
          <p14:tracePt t="103506" x="1149350" y="1577975"/>
          <p14:tracePt t="103514" x="1157288" y="1558925"/>
          <p14:tracePt t="103522" x="1157288" y="1550988"/>
          <p14:tracePt t="103530" x="1157288" y="1541463"/>
          <p14:tracePt t="103546" x="1157288" y="1522413"/>
          <p14:tracePt t="103564" x="1157288" y="1514475"/>
          <p14:tracePt t="103570" x="1157288" y="1504950"/>
          <p14:tracePt t="103578" x="1157288" y="1485900"/>
          <p14:tracePt t="103587" x="1157288" y="1477963"/>
          <p14:tracePt t="103596" x="1157288" y="1468438"/>
          <p14:tracePt t="103602" x="1157288" y="1458913"/>
          <p14:tracePt t="103618" x="1157288" y="1449388"/>
          <p14:tracePt t="103627" x="1157288" y="1441450"/>
          <p14:tracePt t="103650" x="1157288" y="1431925"/>
          <p14:tracePt t="103891" x="1157288" y="1441450"/>
          <p14:tracePt t="103899" x="1157288" y="1468438"/>
          <p14:tracePt t="103907" x="1157288" y="1495425"/>
          <p14:tracePt t="103915" x="1176338" y="1522413"/>
          <p14:tracePt t="103923" x="1176338" y="1531938"/>
          <p14:tracePt t="103931" x="1203325" y="1558925"/>
          <p14:tracePt t="103939" x="1230313" y="1577975"/>
          <p14:tracePt t="103948" x="1230313" y="1587500"/>
          <p14:tracePt t="103956" x="1239838" y="1595438"/>
          <p14:tracePt t="103962" x="1258888" y="1614488"/>
          <p14:tracePt t="103973" x="1266825" y="1614488"/>
          <p14:tracePt t="103979" x="1276350" y="1624013"/>
          <p14:tracePt t="103987" x="1293813" y="1641475"/>
          <p14:tracePt t="103997" x="1303338" y="1660525"/>
          <p14:tracePt t="104006" x="1312863" y="1697038"/>
          <p14:tracePt t="104013" x="1322388" y="1714500"/>
          <p14:tracePt t="104021" x="1339850" y="1731963"/>
          <p14:tracePt t="104029" x="1339850" y="1751013"/>
          <p14:tracePt t="104036" x="1349375" y="1760538"/>
          <p14:tracePt t="104051" x="1349375" y="1778000"/>
          <p14:tracePt t="104066" x="1349375" y="1787525"/>
          <p14:tracePt t="104155" x="1349375" y="1778000"/>
          <p14:tracePt t="104163" x="1349375" y="1751013"/>
          <p14:tracePt t="104171" x="1339850" y="1724025"/>
          <p14:tracePt t="104179" x="1322388" y="1704975"/>
          <p14:tracePt t="104187" x="1285875" y="1677988"/>
          <p14:tracePt t="104197" x="1249363" y="1668463"/>
          <p14:tracePt t="104206" x="1212850" y="1651000"/>
          <p14:tracePt t="104213" x="1149350" y="1641475"/>
          <p14:tracePt t="104220" x="1103313" y="1641475"/>
          <p14:tracePt t="104228" x="1047750" y="1624013"/>
          <p14:tracePt t="104236" x="1003300" y="1624013"/>
          <p14:tracePt t="104247" x="974725" y="1614488"/>
          <p14:tracePt t="104252" x="947738" y="1614488"/>
          <p14:tracePt t="104260" x="903288" y="1604963"/>
          <p14:tracePt t="104268" x="893763" y="1595438"/>
          <p14:tracePt t="104275" x="874713" y="1595438"/>
          <p14:tracePt t="104283" x="857250" y="1595438"/>
          <p14:tracePt t="104291" x="811213" y="1595438"/>
          <p14:tracePt t="104299" x="774700" y="1595438"/>
          <p14:tracePt t="104306" x="728663" y="1595438"/>
          <p14:tracePt t="104314" x="711200" y="1595438"/>
          <p14:tracePt t="104322" x="674688" y="1595438"/>
          <p14:tracePt t="104330" x="655638" y="1595438"/>
          <p14:tracePt t="104338" x="611188" y="1595438"/>
          <p14:tracePt t="104346" x="584200" y="1595438"/>
          <p14:tracePt t="104354" x="565150" y="1587500"/>
          <p14:tracePt t="104362" x="555625" y="1577975"/>
          <p14:tracePt t="104370" x="538163" y="1568450"/>
          <p14:tracePt t="104379" x="519113" y="1550988"/>
          <p14:tracePt t="104418" x="501650" y="1541463"/>
          <p14:tracePt t="104709" x="474663" y="1541463"/>
          <p14:tracePt t="104717" x="446088" y="1558925"/>
          <p14:tracePt t="104724" x="392113" y="1558925"/>
          <p14:tracePt t="104731" x="355600" y="1568450"/>
          <p14:tracePt t="104739" x="328613" y="1568450"/>
          <p14:tracePt t="104748" x="319088" y="1568450"/>
          <p14:tracePt t="104958" x="309563" y="1568450"/>
          <p14:tracePt t="105205" x="336550" y="1568450"/>
          <p14:tracePt t="105213" x="419100" y="1568450"/>
          <p14:tracePt t="105221" x="528638" y="1568450"/>
          <p14:tracePt t="105229" x="655638" y="1568450"/>
          <p14:tracePt t="105235" x="784225" y="1568450"/>
          <p14:tracePt t="105243" x="911225" y="1568450"/>
          <p14:tracePt t="105251" x="1003300" y="1568450"/>
          <p14:tracePt t="105259" x="1112838" y="1568450"/>
          <p14:tracePt t="105267" x="1176338" y="1568450"/>
          <p14:tracePt t="105275" x="1249363" y="1568450"/>
          <p14:tracePt t="105283" x="1303338" y="1568450"/>
          <p14:tracePt t="105291" x="1322388" y="1568450"/>
          <p14:tracePt t="105301" x="1349375" y="1568450"/>
          <p14:tracePt t="105355" x="1358900" y="1568450"/>
          <p14:tracePt t="105363" x="1366838" y="1568450"/>
          <p14:tracePt t="105371" x="1395413" y="1568450"/>
          <p14:tracePt t="105379" x="1403350" y="1568450"/>
          <p14:tracePt t="105396" x="1439863" y="1568450"/>
          <p14:tracePt t="105403" x="1485900" y="1568450"/>
          <p14:tracePt t="105411" x="1522413" y="1568450"/>
          <p14:tracePt t="105418" x="1558925" y="1568450"/>
          <p14:tracePt t="105426" x="1612900" y="1568450"/>
          <p14:tracePt t="105435" x="1668463" y="1568450"/>
          <p14:tracePt t="105442" x="1722438" y="1568450"/>
          <p14:tracePt t="105450" x="1778000" y="1568450"/>
          <p14:tracePt t="105458" x="1824038" y="1568450"/>
          <p14:tracePt t="105466" x="1851025" y="1568450"/>
          <p14:tracePt t="105474" x="1860550" y="1568450"/>
          <p14:tracePt t="105973" x="1868488" y="1568450"/>
          <p14:tracePt t="105980" x="1868488" y="1558925"/>
          <p14:tracePt t="105988" x="1868488" y="1550988"/>
          <p14:tracePt t="105995" x="1868488" y="1541463"/>
          <p14:tracePt t="106003" x="1851025" y="1514475"/>
          <p14:tracePt t="106012" x="1814513" y="1485900"/>
          <p14:tracePt t="106019" x="1795463" y="1458913"/>
          <p14:tracePt t="106026" x="1758950" y="1431925"/>
          <p14:tracePt t="106034" x="1741488" y="1412875"/>
          <p14:tracePt t="106042" x="1731963" y="1404938"/>
          <p14:tracePt t="106050" x="1722438" y="1385888"/>
          <p14:tracePt t="106058" x="1714500" y="1385888"/>
          <p14:tracePt t="106066" x="1695450" y="1368425"/>
          <p14:tracePt t="106083" x="1685925" y="1358900"/>
          <p14:tracePt t="106164" x="1677988" y="1349375"/>
          <p14:tracePt t="106332" x="1668463" y="1349375"/>
          <p14:tracePt t="106340" x="1658938" y="1358900"/>
          <p14:tracePt t="106358" x="1658938" y="1368425"/>
          <p14:tracePt t="106407" x="1649413" y="1376363"/>
          <p14:tracePt t="106749" x="1641475" y="1358900"/>
          <p14:tracePt t="106756" x="1612900" y="1339850"/>
          <p14:tracePt t="106763" x="1612900" y="1331913"/>
          <p14:tracePt t="106772" x="1604963" y="1312863"/>
          <p14:tracePt t="106781" x="1576388" y="1295400"/>
          <p14:tracePt t="106788" x="1576388" y="1285875"/>
          <p14:tracePt t="106799" x="1558925" y="1268413"/>
          <p14:tracePt t="106803" x="1531938" y="1249363"/>
          <p14:tracePt t="106813" x="1531938" y="1239838"/>
          <p14:tracePt t="106819" x="1522413" y="1231900"/>
          <p14:tracePt t="106827" x="1512888" y="1231900"/>
          <p14:tracePt t="106844" x="1495425" y="1222375"/>
          <p14:tracePt t="106907" x="1485900" y="1212850"/>
          <p14:tracePt t="106924" x="1476375" y="1195388"/>
          <p14:tracePt t="106942" x="1468438" y="1185863"/>
          <p14:tracePt t="107092" x="1468438" y="1176338"/>
          <p14:tracePt t="107100" x="1431925" y="1176338"/>
          <p14:tracePt t="107108" x="1358900" y="1176338"/>
          <p14:tracePt t="107116" x="1230313" y="1176338"/>
          <p14:tracePt t="107124" x="1120775" y="1176338"/>
          <p14:tracePt t="107131" x="1011238" y="1176338"/>
          <p14:tracePt t="107140" x="920750" y="1176338"/>
          <p14:tracePt t="107147" x="830263" y="1176338"/>
          <p14:tracePt t="107155" x="757238" y="1176338"/>
          <p14:tracePt t="107162" x="692150" y="1176338"/>
          <p14:tracePt t="107170" x="655638" y="1176338"/>
          <p14:tracePt t="107178" x="638175" y="1176338"/>
          <p14:tracePt t="107187" x="628650" y="1176338"/>
          <p14:tracePt t="107324" x="611188" y="1185863"/>
          <p14:tracePt t="107332" x="601663" y="1195388"/>
          <p14:tracePt t="107364" x="601663" y="1203325"/>
          <p14:tracePt t="107379" x="601663" y="1222375"/>
          <p14:tracePt t="107395" x="601663" y="1231900"/>
          <p14:tracePt t="107412" x="601663" y="1239838"/>
          <p14:tracePt t="107427" x="601663" y="1258888"/>
          <p14:tracePt t="107435" x="601663" y="1268413"/>
          <p14:tracePt t="107451" x="601663" y="1276350"/>
          <p14:tracePt t="107459" x="601663" y="1285875"/>
          <p14:tracePt t="107482" x="601663" y="1295400"/>
          <p14:tracePt t="107522" x="601663" y="1303338"/>
          <p14:tracePt t="107539" x="601663" y="1312863"/>
          <p14:tracePt t="107567" x="611188" y="1322388"/>
          <p14:tracePt t="107581" x="620713" y="1331913"/>
          <p14:tracePt t="107740" x="628650" y="1331913"/>
          <p14:tracePt t="107748" x="638175" y="1331913"/>
          <p14:tracePt t="107756" x="647700" y="1322388"/>
          <p14:tracePt t="107764" x="655638" y="1303338"/>
          <p14:tracePt t="107772" x="665163" y="1295400"/>
          <p14:tracePt t="107781" x="674688" y="1285875"/>
          <p14:tracePt t="107788" x="692150" y="1276350"/>
          <p14:tracePt t="107797" x="701675" y="1268413"/>
          <p14:tracePt t="107803" x="711200" y="1258888"/>
          <p14:tracePt t="107811" x="720725" y="1249363"/>
          <p14:tracePt t="107827" x="720725" y="1239838"/>
          <p14:tracePt t="107835" x="728663" y="1231900"/>
          <p14:tracePt t="108620" x="728663" y="1239838"/>
          <p14:tracePt t="108676" x="728663" y="1258888"/>
          <p14:tracePt t="108700" x="728663" y="1268413"/>
          <p14:tracePt t="108711" x="738188" y="1276350"/>
          <p14:tracePt t="108731" x="738188" y="1295400"/>
          <p14:tracePt t="108739" x="747713" y="1303338"/>
          <p14:tracePt t="108747" x="757238" y="1312863"/>
          <p14:tracePt t="108755" x="765175" y="1322388"/>
          <p14:tracePt t="108771" x="765175" y="1339850"/>
          <p14:tracePt t="108787" x="765175" y="1349375"/>
          <p14:tracePt t="108795" x="774700" y="1358900"/>
          <p14:tracePt t="108812" x="784225" y="1385888"/>
          <p14:tracePt t="108828" x="784225" y="1395413"/>
          <p14:tracePt t="108835" x="793750" y="1404938"/>
          <p14:tracePt t="108931" x="793750" y="1395413"/>
          <p14:tracePt t="109139" x="793750" y="1385888"/>
          <p14:tracePt t="109292" x="793750" y="1376363"/>
          <p14:tracePt t="109300" x="793750" y="1339850"/>
          <p14:tracePt t="109309" x="801688" y="1339850"/>
          <p14:tracePt t="109316" x="801688" y="1322388"/>
          <p14:tracePt t="109322" x="811213" y="1303338"/>
          <p14:tracePt t="109330" x="811213" y="1285875"/>
          <p14:tracePt t="109338" x="811213" y="1268413"/>
          <p14:tracePt t="109354" x="811213" y="1258888"/>
          <p14:tracePt t="112261" x="811213" y="1276350"/>
          <p14:tracePt t="112268" x="811213" y="1295400"/>
          <p14:tracePt t="112285" x="811213" y="1303338"/>
          <p14:tracePt t="112291" x="811213" y="1312863"/>
          <p14:tracePt t="112300" x="811213" y="1331913"/>
          <p14:tracePt t="112307" x="811213" y="1339850"/>
          <p14:tracePt t="112550" x="811213" y="1349375"/>
          <p14:tracePt t="112756" x="838200" y="1349375"/>
          <p14:tracePt t="112763" x="893763" y="1322388"/>
          <p14:tracePt t="112771" x="930275" y="1295400"/>
          <p14:tracePt t="112778" x="957263" y="1285875"/>
          <p14:tracePt t="112787" x="984250" y="1285875"/>
          <p14:tracePt t="112796" x="993775" y="1276350"/>
          <p14:tracePt t="112818" x="1003300" y="1268413"/>
          <p14:tracePt t="112867" x="1011238" y="1258888"/>
          <p14:tracePt t="112875" x="1020763" y="1249363"/>
          <p14:tracePt t="113147" x="1020763" y="1276350"/>
          <p14:tracePt t="113154" x="1039813" y="1303338"/>
          <p14:tracePt t="113162" x="1039813" y="1331913"/>
          <p14:tracePt t="113170" x="1047750" y="1358900"/>
          <p14:tracePt t="113178" x="1047750" y="1368425"/>
          <p14:tracePt t="113298" x="1057275" y="1376363"/>
          <p14:tracePt t="113346" x="1084263" y="1376363"/>
          <p14:tracePt t="113387" x="1093788" y="1368425"/>
          <p14:tracePt t="113403" x="1103313" y="1358900"/>
          <p14:tracePt t="113411" x="1103313" y="1349375"/>
          <p14:tracePt t="113419" x="1103313" y="1339850"/>
          <p14:tracePt t="113428" x="1103313" y="1312863"/>
          <p14:tracePt t="113435" x="1112838" y="1295400"/>
          <p14:tracePt t="113450" x="1112838" y="1285875"/>
          <p14:tracePt t="113458" x="1112838" y="1268413"/>
          <p14:tracePt t="113474" x="1112838" y="1258888"/>
          <p14:tracePt t="113514" x="1120775" y="1258888"/>
          <p14:tracePt t="113554" x="1120775" y="1249363"/>
          <p14:tracePt t="113588" x="1120775" y="1239838"/>
          <p14:tracePt t="113597" x="1120775" y="1231900"/>
          <p14:tracePt t="115332" x="1120775" y="1249363"/>
          <p14:tracePt t="115338" x="1120775" y="1258888"/>
          <p14:tracePt t="115348" x="1120775" y="1268413"/>
          <p14:tracePt t="115364" x="1120775" y="1276350"/>
          <p14:tracePt t="115372" x="1120775" y="1285875"/>
          <p14:tracePt t="115387" x="1120775" y="1295400"/>
          <p14:tracePt t="115419" x="1120775" y="1303338"/>
          <p14:tracePt t="115427" x="1120775" y="1312863"/>
          <p14:tracePt t="115436" x="1120775" y="1331913"/>
          <p14:tracePt t="115450" x="1120775" y="1349375"/>
          <p14:tracePt t="115458" x="1120775" y="1368425"/>
          <p14:tracePt t="115467" x="1120775" y="1385888"/>
          <p14:tracePt t="115474" x="1120775" y="1412875"/>
          <p14:tracePt t="115482" x="1120775" y="1422400"/>
          <p14:tracePt t="115490" x="1120775" y="1441450"/>
          <p14:tracePt t="115498" x="1120775" y="1458913"/>
          <p14:tracePt t="115506" x="1120775" y="1468438"/>
          <p14:tracePt t="115514" x="1120775" y="1477963"/>
          <p14:tracePt t="115539" x="1130300" y="1485900"/>
          <p14:tracePt t="115555" x="1130300" y="1495425"/>
          <p14:tracePt t="115580" x="1130300" y="1504950"/>
          <p14:tracePt t="115586" x="1130300" y="1514475"/>
          <p14:tracePt t="115595" x="1139825" y="1541463"/>
          <p14:tracePt t="115602" x="1149350" y="1558925"/>
          <p14:tracePt t="115611" x="1166813" y="1577975"/>
          <p14:tracePt t="115618" x="1176338" y="1604963"/>
          <p14:tracePt t="115629" x="1193800" y="1641475"/>
          <p14:tracePt t="115634" x="1212850" y="1668463"/>
          <p14:tracePt t="115643" x="1230313" y="1697038"/>
          <p14:tracePt t="115650" x="1249363" y="1741488"/>
          <p14:tracePt t="115658" x="1285875" y="1768475"/>
          <p14:tracePt t="115666" x="1303338" y="1797050"/>
          <p14:tracePt t="115674" x="1330325" y="1824038"/>
          <p14:tracePt t="115682" x="1358900" y="1841500"/>
          <p14:tracePt t="115691" x="1376363" y="1860550"/>
          <p14:tracePt t="115698" x="1385888" y="1870075"/>
          <p14:tracePt t="116058" x="1403350" y="1897063"/>
          <p14:tracePt t="116066" x="1431925" y="1933575"/>
          <p14:tracePt t="116074" x="1468438" y="1979613"/>
          <p14:tracePt t="116083" x="1512888" y="2016125"/>
          <p14:tracePt t="116090" x="1549400" y="2033588"/>
          <p14:tracePt t="116098" x="1576388" y="2043113"/>
          <p14:tracePt t="116106" x="1604963" y="2060575"/>
          <p14:tracePt t="116243" x="1612900" y="2070100"/>
          <p14:tracePt t="116251" x="1622425" y="2070100"/>
          <p14:tracePt t="116259" x="1631950" y="2070100"/>
          <p14:tracePt t="116269" x="1649413" y="2079625"/>
          <p14:tracePt t="116290" x="1649413" y="2089150"/>
          <p14:tracePt t="116298" x="1658938" y="2089150"/>
          <p14:tracePt t="116410" x="1668463" y="2097088"/>
          <p14:tracePt t="116418" x="1677988" y="2106613"/>
          <p14:tracePt t="116427" x="1677988" y="2116138"/>
          <p14:tracePt t="116434" x="1685925" y="2143125"/>
          <p14:tracePt t="116443" x="1695450" y="2160588"/>
          <p14:tracePt t="116450" x="1714500" y="2189163"/>
          <p14:tracePt t="116460" x="1722438" y="2206625"/>
          <p14:tracePt t="116467" x="1722438" y="2225675"/>
          <p14:tracePt t="116476" x="1731963" y="2252663"/>
          <p14:tracePt t="116484" x="1731963" y="2270125"/>
          <p14:tracePt t="116491" x="1741488" y="2289175"/>
          <p14:tracePt t="116501" x="1741488" y="2306638"/>
          <p14:tracePt t="116506" x="1768475" y="2352675"/>
          <p14:tracePt t="116522" x="1768475" y="2362200"/>
          <p14:tracePt t="116530" x="1778000" y="2389188"/>
          <p14:tracePt t="116538" x="1787525" y="2398713"/>
          <p14:tracePt t="116723" x="1787525" y="2416175"/>
          <p14:tracePt t="116732" x="1787525" y="2435225"/>
          <p14:tracePt t="116738" x="1787525" y="2444750"/>
          <p14:tracePt t="116746" x="1787525" y="2471738"/>
          <p14:tracePt t="116754" x="1787525" y="2489200"/>
          <p14:tracePt t="116762" x="1787525" y="2508250"/>
          <p14:tracePt t="116771" x="1787525" y="2517775"/>
          <p14:tracePt t="116923" x="1787525" y="2525713"/>
          <p14:tracePt t="116931" x="1787525" y="2544763"/>
          <p14:tracePt t="116941" x="1787525" y="2554288"/>
          <p14:tracePt t="116948" x="1787525" y="2571750"/>
          <p14:tracePt t="116956" x="1787525" y="2598738"/>
          <p14:tracePt t="116964" x="1787525" y="2617788"/>
          <p14:tracePt t="116973" x="1787525" y="2635250"/>
          <p14:tracePt t="116979" x="1787525" y="2644775"/>
          <p14:tracePt t="117523" x="1787525" y="2635250"/>
          <p14:tracePt t="117531" x="1787525" y="2608263"/>
          <p14:tracePt t="117538" x="1787525" y="2598738"/>
          <p14:tracePt t="117547" x="1787525" y="2562225"/>
          <p14:tracePt t="117554" x="1787525" y="2508250"/>
          <p14:tracePt t="117563" x="1787525" y="2452688"/>
          <p14:tracePt t="117570" x="1787525" y="2435225"/>
          <p14:tracePt t="117578" x="1787525" y="2371725"/>
          <p14:tracePt t="117586" x="1768475" y="2325688"/>
          <p14:tracePt t="117595" x="1758950" y="2262188"/>
          <p14:tracePt t="117603" x="1758950" y="2225675"/>
          <p14:tracePt t="117612" x="1731963" y="2160588"/>
          <p14:tracePt t="117618" x="1731963" y="2125663"/>
          <p14:tracePt t="117627" x="1704975" y="2089150"/>
          <p14:tracePt t="117634" x="1695450" y="2060575"/>
          <p14:tracePt t="117644" x="1685925" y="2024063"/>
          <p14:tracePt t="117650" x="1658938" y="1987550"/>
          <p14:tracePt t="117658" x="1649413" y="1970088"/>
          <p14:tracePt t="117666" x="1649413" y="1960563"/>
          <p14:tracePt t="117674" x="1641475" y="1933575"/>
          <p14:tracePt t="117682" x="1641475" y="1924050"/>
          <p14:tracePt t="117690" x="1622425" y="1914525"/>
          <p14:tracePt t="117698" x="1612900" y="1906588"/>
          <p14:tracePt t="117722" x="1604963" y="1887538"/>
          <p14:tracePt t="117746" x="1595438" y="1878013"/>
          <p14:tracePt t="117754" x="1595438" y="1870075"/>
          <p14:tracePt t="117762" x="1576388" y="1851025"/>
          <p14:tracePt t="117770" x="1568450" y="1833563"/>
          <p14:tracePt t="117786" x="1558925" y="1814513"/>
          <p14:tracePt t="117803" x="1558925" y="1804988"/>
          <p14:tracePt t="117940" x="1549400" y="1797050"/>
          <p14:tracePt t="117948" x="1541463" y="1797050"/>
          <p14:tracePt t="117956" x="1512888" y="1797050"/>
          <p14:tracePt t="117963" x="1458913" y="1797050"/>
          <p14:tracePt t="117972" x="1403350" y="1797050"/>
          <p14:tracePt t="117979" x="1349375" y="1797050"/>
          <p14:tracePt t="117987" x="1258888" y="1797050"/>
          <p14:tracePt t="117996" x="1185863" y="1797050"/>
          <p14:tracePt t="118002" x="1112838" y="1797050"/>
          <p14:tracePt t="118011" x="1039813" y="1797050"/>
          <p14:tracePt t="118018" x="974725" y="1797050"/>
          <p14:tracePt t="118027" x="939800" y="1797050"/>
          <p14:tracePt t="118035" x="893763" y="1797050"/>
          <p14:tracePt t="118043" x="884238" y="1797050"/>
          <p14:tracePt t="118050" x="866775" y="1797050"/>
          <p14:tracePt t="118106" x="847725" y="1787525"/>
          <p14:tracePt t="118114" x="838200" y="1768475"/>
          <p14:tracePt t="118122" x="838200" y="1751013"/>
          <p14:tracePt t="118131" x="830263" y="1731963"/>
          <p14:tracePt t="118138" x="801688" y="1697038"/>
          <p14:tracePt t="118154" x="801688" y="1687513"/>
          <p14:tracePt t="118163" x="793750" y="1668463"/>
          <p14:tracePt t="118179" x="793750" y="1660525"/>
          <p14:tracePt t="118261" x="793750" y="1651000"/>
          <p14:tracePt t="118266" x="793750" y="1641475"/>
          <p14:tracePt t="118282" x="793750" y="1624013"/>
          <p14:tracePt t="118306" x="793750" y="1614488"/>
          <p14:tracePt t="118314" x="784225" y="1604963"/>
          <p14:tracePt t="118578" x="784225" y="1577975"/>
          <p14:tracePt t="118587" x="784225" y="1568450"/>
          <p14:tracePt t="118595" x="784225" y="1541463"/>
          <p14:tracePt t="118602" x="784225" y="1522413"/>
          <p14:tracePt t="118611" x="784225" y="1495425"/>
          <p14:tracePt t="118618" x="784225" y="1485900"/>
          <p14:tracePt t="118629" x="784225" y="1477963"/>
          <p14:tracePt t="118634" x="784225" y="1458913"/>
          <p14:tracePt t="118644" x="793750" y="1431925"/>
          <p14:tracePt t="118650" x="801688" y="1431925"/>
          <p14:tracePt t="118658" x="811213" y="1412875"/>
          <p14:tracePt t="118666" x="820738" y="1404938"/>
          <p14:tracePt t="118674" x="838200" y="1385888"/>
          <p14:tracePt t="118682" x="847725" y="1376363"/>
          <p14:tracePt t="118691" x="874713" y="1358900"/>
          <p14:tracePt t="118698" x="893763" y="1358900"/>
          <p14:tracePt t="118706" x="930275" y="1349375"/>
          <p14:tracePt t="118714" x="947738" y="1349375"/>
          <p14:tracePt t="118722" x="993775" y="1339850"/>
          <p14:tracePt t="118731" x="1020763" y="1339850"/>
          <p14:tracePt t="118738" x="1047750" y="1331913"/>
          <p14:tracePt t="118746" x="1093788" y="1331913"/>
          <p14:tracePt t="118754" x="1139825" y="1303338"/>
          <p14:tracePt t="118762" x="1193800" y="1303338"/>
          <p14:tracePt t="118770" x="1230313" y="1295400"/>
          <p14:tracePt t="118778" x="1312863" y="1285875"/>
          <p14:tracePt t="118786" x="1330325" y="1285875"/>
          <p14:tracePt t="118794" x="1366838" y="1285875"/>
          <p14:tracePt t="118802" x="1403350" y="1276350"/>
          <p14:tracePt t="118916" x="1412875" y="1276350"/>
          <p14:tracePt t="118932" x="1468438" y="1276350"/>
          <p14:tracePt t="118939" x="1504950" y="1276350"/>
          <p14:tracePt t="118947" x="1576388" y="1276350"/>
          <p14:tracePt t="118954" x="1612900" y="1276350"/>
          <p14:tracePt t="118963" x="1668463" y="1276350"/>
          <p14:tracePt t="118970" x="1685925" y="1276350"/>
          <p14:tracePt t="118978" x="1722438" y="1276350"/>
          <p14:tracePt t="118987" x="1731963" y="1276350"/>
          <p14:tracePt t="118995" x="1751013" y="1276350"/>
          <p14:tracePt t="120179" x="1741488" y="1285875"/>
          <p14:tracePt t="120267" x="1722438" y="1285875"/>
          <p14:tracePt t="120276" x="1695450" y="1285875"/>
          <p14:tracePt t="120286" x="1658938" y="1285875"/>
          <p14:tracePt t="120292" x="1631950" y="1285875"/>
          <p14:tracePt t="120301" x="1595438" y="1285875"/>
          <p14:tracePt t="120308" x="1585913" y="1285875"/>
          <p14:tracePt t="120316" x="1558925" y="1295400"/>
          <p14:tracePt t="120324" x="1541463" y="1295400"/>
          <p14:tracePt t="120332" x="1495425" y="1303338"/>
          <p14:tracePt t="120339" x="1476375" y="1303338"/>
          <p14:tracePt t="120346" x="1449388" y="1312863"/>
          <p14:tracePt t="120354" x="1431925" y="1312863"/>
          <p14:tracePt t="120363" x="1403350" y="1339850"/>
          <p14:tracePt t="120370" x="1349375" y="1339850"/>
          <p14:tracePt t="120378" x="1303338" y="1349375"/>
          <p14:tracePt t="120386" x="1230313" y="1349375"/>
          <p14:tracePt t="120394" x="1176338" y="1349375"/>
          <p14:tracePt t="120402" x="1084263" y="1358900"/>
          <p14:tracePt t="120410" x="1003300" y="1376363"/>
          <p14:tracePt t="120420" x="893763" y="1404938"/>
          <p14:tracePt t="120430" x="830263" y="1412875"/>
          <p14:tracePt t="120436" x="793750" y="1412875"/>
          <p14:tracePt t="120447" x="784225" y="1412875"/>
          <p14:tracePt t="120452" x="774700" y="1412875"/>
          <p14:tracePt t="120859" x="765175" y="1422400"/>
          <p14:tracePt t="120867" x="765175" y="1441450"/>
          <p14:tracePt t="120883" x="765175" y="1449388"/>
          <p14:tracePt t="120899" x="765175" y="1458913"/>
          <p14:tracePt t="121220" x="765175" y="1477963"/>
          <p14:tracePt t="121230" x="765175" y="1485900"/>
          <p14:tracePt t="121236" x="765175" y="1495425"/>
          <p14:tracePt t="121247" x="765175" y="1504950"/>
          <p14:tracePt t="121252" x="765175" y="1522413"/>
          <p14:tracePt t="121265" x="765175" y="1541463"/>
          <p14:tracePt t="121267" x="765175" y="1568450"/>
          <p14:tracePt t="121276" x="765175" y="1587500"/>
          <p14:tracePt t="121284" x="765175" y="1614488"/>
          <p14:tracePt t="121295" x="765175" y="1624013"/>
          <p14:tracePt t="121299" x="765175" y="1641475"/>
          <p14:tracePt t="121308" x="765175" y="1660525"/>
          <p14:tracePt t="121643" x="765175" y="1641475"/>
          <p14:tracePt t="121650" x="765175" y="1631950"/>
          <p14:tracePt t="121658" x="765175" y="1624013"/>
          <p14:tracePt t="121666" x="774700" y="1604963"/>
          <p14:tracePt t="121674" x="774700" y="1595438"/>
          <p14:tracePt t="121699" x="774700" y="1587500"/>
          <p14:tracePt t="121764" x="774700" y="1577975"/>
          <p14:tracePt t="121772" x="774700" y="1558925"/>
          <p14:tracePt t="121780" x="774700" y="1550988"/>
          <p14:tracePt t="121795" x="774700" y="1541463"/>
          <p14:tracePt t="121931" x="774700" y="1522413"/>
          <p14:tracePt t="122182" x="793750" y="1514475"/>
          <p14:tracePt t="122188" x="820738" y="1514475"/>
          <p14:tracePt t="122195" x="857250" y="1514475"/>
          <p14:tracePt t="122204" x="893763" y="1504950"/>
          <p14:tracePt t="122215" x="939800" y="1485900"/>
          <p14:tracePt t="122220" x="993775" y="1477963"/>
          <p14:tracePt t="122229" x="1039813" y="1477963"/>
          <p14:tracePt t="122235" x="1093788" y="1468438"/>
          <p14:tracePt t="122244" x="1112838" y="1458913"/>
          <p14:tracePt t="122250" x="1157288" y="1458913"/>
          <p14:tracePt t="122259" x="1176338" y="1449388"/>
          <p14:tracePt t="122275" x="1185863" y="1449388"/>
          <p14:tracePt t="122386" x="1193800" y="1449388"/>
          <p14:tracePt t="122403" x="1203325" y="1449388"/>
          <p14:tracePt t="122660" x="1222375" y="1458913"/>
          <p14:tracePt t="122668" x="1230313" y="1468438"/>
          <p14:tracePt t="122677" x="1239838" y="1468438"/>
          <p14:tracePt t="122684" x="1239838" y="1477963"/>
          <p14:tracePt t="122692" x="1249363" y="1495425"/>
          <p14:tracePt t="122700" x="1249363" y="1504950"/>
          <p14:tracePt t="122710" x="1258888" y="1514475"/>
          <p14:tracePt t="122717" x="1266825" y="1522413"/>
          <p14:tracePt t="122723" x="1276350" y="1531938"/>
          <p14:tracePt t="123308" x="1285875" y="1531938"/>
          <p14:tracePt t="123396" x="1285875" y="1541463"/>
          <p14:tracePt t="123404" x="1285875" y="1558925"/>
          <p14:tracePt t="123411" x="1285875" y="1568450"/>
          <p14:tracePt t="123431" x="1285875" y="1577975"/>
          <p14:tracePt t="124202" x="1293813" y="1614488"/>
          <p14:tracePt t="124210" x="1303338" y="1624013"/>
          <p14:tracePt t="124218" x="1312863" y="1651000"/>
          <p14:tracePt t="124226" x="1322388" y="1651000"/>
          <p14:tracePt t="124234" x="1322388" y="1660525"/>
          <p14:tracePt t="124244" x="1330325" y="1677988"/>
          <p14:tracePt t="124250" x="1358900" y="1714500"/>
          <p14:tracePt t="124266" x="1366838" y="1724025"/>
          <p14:tracePt t="124274" x="1376363" y="1731963"/>
          <p14:tracePt t="124282" x="1385888" y="1751013"/>
          <p14:tracePt t="124290" x="1403350" y="1768475"/>
          <p14:tracePt t="124298" x="1403350" y="1778000"/>
          <p14:tracePt t="124306" x="1412875" y="1787525"/>
          <p14:tracePt t="124314" x="1422400" y="1804988"/>
          <p14:tracePt t="124330" x="1431925" y="1833563"/>
          <p14:tracePt t="124338" x="1439863" y="1841500"/>
          <p14:tracePt t="124347" x="1449388" y="1851025"/>
          <p14:tracePt t="124355" x="1458913" y="1860550"/>
          <p14:tracePt t="124362" x="1468438" y="1870075"/>
          <p14:tracePt t="124370" x="1476375" y="1887538"/>
          <p14:tracePt t="124378" x="1476375" y="1897063"/>
          <p14:tracePt t="124386" x="1495425" y="1914525"/>
          <p14:tracePt t="124402" x="1504950" y="1924050"/>
          <p14:tracePt t="124418" x="1512888" y="1933575"/>
          <p14:tracePt t="124499" x="1522413" y="1943100"/>
          <p14:tracePt t="124507" x="1541463" y="1960563"/>
          <p14:tracePt t="124515" x="1541463" y="1970088"/>
          <p14:tracePt t="124523" x="1549400" y="1970088"/>
          <p14:tracePt t="124531" x="1549400" y="1997075"/>
          <p14:tracePt t="124539" x="1568450" y="2016125"/>
          <p14:tracePt t="124548" x="1576388" y="2052638"/>
          <p14:tracePt t="124555" x="1576388" y="2089150"/>
          <p14:tracePt t="124564" x="1576388" y="2106613"/>
          <p14:tracePt t="124571" x="1585913" y="2152650"/>
          <p14:tracePt t="124580" x="1585913" y="2170113"/>
          <p14:tracePt t="124587" x="1595438" y="2206625"/>
          <p14:tracePt t="124596" x="1595438" y="2233613"/>
          <p14:tracePt t="124602" x="1595438" y="2252663"/>
          <p14:tracePt t="124610" x="1595438" y="2289175"/>
          <p14:tracePt t="124629" x="1595438" y="2298700"/>
          <p14:tracePt t="124644" x="1595438" y="2306638"/>
          <p14:tracePt t="124741" x="1595438" y="2335213"/>
          <p14:tracePt t="124756" x="1595438" y="2343150"/>
          <p14:tracePt t="124764" x="1595438" y="2352675"/>
          <p14:tracePt t="124771" x="1595438" y="2371725"/>
          <p14:tracePt t="124787" x="1595438" y="2379663"/>
          <p14:tracePt t="124796" x="1595438" y="2389188"/>
          <p14:tracePt t="124803" x="1595438" y="2408238"/>
          <p14:tracePt t="124819" x="1595438" y="2416175"/>
          <p14:tracePt t="124828" x="1595438" y="2435225"/>
          <p14:tracePt t="124850" x="1595438" y="2452688"/>
          <p14:tracePt t="124884" x="1595438" y="2462213"/>
          <p14:tracePt t="125020" x="1585913" y="2471738"/>
          <p14:tracePt t="125028" x="1585913" y="2481263"/>
          <p14:tracePt t="125036" x="1568450" y="2508250"/>
          <p14:tracePt t="125045" x="1558925" y="2525713"/>
          <p14:tracePt t="125052" x="1531938" y="2544763"/>
          <p14:tracePt t="125061" x="1531938" y="2562225"/>
          <p14:tracePt t="125067" x="1522413" y="2581275"/>
          <p14:tracePt t="125075" x="1512888" y="2598738"/>
          <p14:tracePt t="125082" x="1504950" y="2644775"/>
          <p14:tracePt t="125090" x="1504950" y="2654300"/>
          <p14:tracePt t="125098" x="1485900" y="2671763"/>
          <p14:tracePt t="125114" x="1485900" y="2681288"/>
          <p14:tracePt t="125122" x="1476375" y="2698750"/>
          <p14:tracePt t="125354" x="1476375" y="2717800"/>
          <p14:tracePt t="125549" x="1476375" y="2735263"/>
          <p14:tracePt t="125559" x="1476375" y="2744788"/>
          <p14:tracePt t="125572" x="1476375" y="2763838"/>
          <p14:tracePt t="129604" x="1468438" y="2781300"/>
          <p14:tracePt t="129619" x="1458913" y="2844800"/>
          <p14:tracePt t="129626" x="1439863" y="2881313"/>
          <p14:tracePt t="129635" x="1431925" y="2917825"/>
          <p14:tracePt t="129644" x="1403350" y="2946400"/>
          <p14:tracePt t="129652" x="1395413" y="3000375"/>
          <p14:tracePt t="129661" x="1376363" y="3036888"/>
          <p14:tracePt t="129668" x="1376363" y="3054350"/>
          <p14:tracePt t="129677" x="1366838" y="3109913"/>
          <p14:tracePt t="129684" x="1366838" y="3136900"/>
          <p14:tracePt t="129692" x="1358900" y="3182938"/>
          <p14:tracePt t="129699" x="1330325" y="3236913"/>
          <p14:tracePt t="129707" x="1330325" y="3302000"/>
          <p14:tracePt t="129715" x="1330325" y="3328988"/>
          <p14:tracePt t="129723" x="1330325" y="3382963"/>
          <p14:tracePt t="129731" x="1330325" y="3419475"/>
          <p14:tracePt t="129739" x="1330325" y="3465513"/>
          <p14:tracePt t="129747" x="1330325" y="3502025"/>
          <p14:tracePt t="129754" x="1330325" y="3519488"/>
          <p14:tracePt t="129763" x="1330325" y="3565525"/>
          <p14:tracePt t="129778" x="1330325" y="3584575"/>
          <p14:tracePt t="129786" x="1330325" y="3602038"/>
          <p14:tracePt t="129794" x="1330325" y="3611563"/>
          <p14:tracePt t="129812" x="1330325" y="3621088"/>
          <p14:tracePt t="129859" x="1322388" y="3629025"/>
          <p14:tracePt t="129939" x="1322388" y="3638550"/>
          <p14:tracePt t="129956" x="1312863" y="3648075"/>
          <p14:tracePt t="129962" x="1303338" y="3665538"/>
          <p14:tracePt t="129970" x="1303338" y="3675063"/>
          <p14:tracePt t="129978" x="1303338" y="3684588"/>
          <p14:tracePt t="129986" x="1285875" y="3702050"/>
          <p14:tracePt t="130002" x="1276350" y="3711575"/>
          <p14:tracePt t="130010" x="1266825" y="3730625"/>
          <p14:tracePt t="130130" x="1258888" y="3730625"/>
          <p14:tracePt t="130138" x="1249363" y="3730625"/>
          <p14:tracePt t="130146" x="1239838" y="3730625"/>
          <p14:tracePt t="130154" x="1230313" y="3730625"/>
          <p14:tracePt t="130162" x="1203325" y="3730625"/>
          <p14:tracePt t="130170" x="1193800" y="3730625"/>
          <p14:tracePt t="130186" x="1157288" y="3721100"/>
          <p14:tracePt t="130203" x="1149350" y="3721100"/>
          <p14:tracePt t="130220" x="1130300" y="3721100"/>
          <p14:tracePt t="130330" x="1120775" y="3721100"/>
          <p14:tracePt t="130338" x="1112838" y="3721100"/>
          <p14:tracePt t="130354" x="1103313" y="3721100"/>
          <p14:tracePt t="130362" x="1093788" y="3721100"/>
          <p14:tracePt t="130379" x="1084263" y="3721100"/>
          <p14:tracePt t="131270" x="1076325" y="3711575"/>
          <p14:tracePt t="131274" x="1076325" y="3702050"/>
          <p14:tracePt t="131284" x="1076325" y="3684588"/>
          <p14:tracePt t="131292" x="1076325" y="3657600"/>
          <p14:tracePt t="131299" x="1076325" y="3648075"/>
          <p14:tracePt t="131307" x="1076325" y="3629025"/>
          <p14:tracePt t="131315" x="1076325" y="3602038"/>
          <p14:tracePt t="131323" x="1076325" y="3556000"/>
          <p14:tracePt t="131332" x="1076325" y="3529013"/>
          <p14:tracePt t="131339" x="1076325" y="3492500"/>
          <p14:tracePt t="131348" x="1076325" y="3446463"/>
          <p14:tracePt t="131355" x="1076325" y="3411538"/>
          <p14:tracePt t="131363" x="1076325" y="3355975"/>
          <p14:tracePt t="131370" x="1076325" y="3328988"/>
          <p14:tracePt t="131378" x="1076325" y="3282950"/>
          <p14:tracePt t="131388" x="1084263" y="3228975"/>
          <p14:tracePt t="131396" x="1084263" y="3200400"/>
          <p14:tracePt t="131404" x="1084263" y="3173413"/>
          <p14:tracePt t="131411" x="1093788" y="3109913"/>
          <p14:tracePt t="131419" x="1112838" y="3054350"/>
          <p14:tracePt t="131427" x="1112838" y="3000375"/>
          <p14:tracePt t="131434" x="1112838" y="2954338"/>
          <p14:tracePt t="131442" x="1112838" y="2890838"/>
          <p14:tracePt t="131450" x="1139825" y="2790825"/>
          <p14:tracePt t="131460" x="1139825" y="2717800"/>
          <p14:tracePt t="131466" x="1139825" y="2644775"/>
          <p14:tracePt t="131474" x="1139825" y="2571750"/>
          <p14:tracePt t="131482" x="1139825" y="2462213"/>
          <p14:tracePt t="131490" x="1139825" y="2389188"/>
          <p14:tracePt t="131498" x="1139825" y="2306638"/>
          <p14:tracePt t="131506" x="1139825" y="2252663"/>
          <p14:tracePt t="131514" x="1139825" y="2197100"/>
          <p14:tracePt t="131522" x="1139825" y="2143125"/>
          <p14:tracePt t="131530" x="1130300" y="2043113"/>
          <p14:tracePt t="131538" x="1120775" y="2016125"/>
          <p14:tracePt t="131546" x="1120775" y="1979613"/>
          <p14:tracePt t="131554" x="1120775" y="1960563"/>
          <p14:tracePt t="131562" x="1120775" y="1943100"/>
          <p14:tracePt t="131570" x="1120775" y="1924050"/>
          <p14:tracePt t="131579" x="1112838" y="1878013"/>
          <p14:tracePt t="131586" x="1112838" y="1870075"/>
          <p14:tracePt t="131594" x="1112838" y="1851025"/>
          <p14:tracePt t="131602" x="1112838" y="1833563"/>
          <p14:tracePt t="131610" x="1112838" y="1814513"/>
          <p14:tracePt t="131618" x="1093788" y="1797050"/>
          <p14:tracePt t="131627" x="1093788" y="1760538"/>
          <p14:tracePt t="131644" x="1084263" y="1741488"/>
          <p14:tracePt t="131650" x="1084263" y="1724025"/>
          <p14:tracePt t="131661" x="1084263" y="1704975"/>
          <p14:tracePt t="131666" x="1076325" y="1660525"/>
          <p14:tracePt t="131674" x="1076325" y="1651000"/>
          <p14:tracePt t="131682" x="1076325" y="1631950"/>
          <p14:tracePt t="131690" x="1076325" y="1624013"/>
          <p14:tracePt t="131698" x="1076325" y="1614488"/>
          <p14:tracePt t="131706" x="1076325" y="1604963"/>
          <p14:tracePt t="131714" x="1076325" y="1587500"/>
          <p14:tracePt t="131722" x="1076325" y="1577975"/>
          <p14:tracePt t="131730" x="1076325" y="1568450"/>
          <p14:tracePt t="131893" x="1066800" y="1558925"/>
          <p14:tracePt t="132076" x="1066800" y="1541463"/>
          <p14:tracePt t="132092" x="1066800" y="1531938"/>
          <p14:tracePt t="132100" x="1066800" y="1522413"/>
          <p14:tracePt t="132107" x="1066800" y="1504950"/>
          <p14:tracePt t="132179" x="1066800" y="1495425"/>
          <p14:tracePt t="132363" x="1066800" y="1504950"/>
          <p14:tracePt t="132370" x="1103313" y="1568450"/>
          <p14:tracePt t="132379" x="1112838" y="1604963"/>
          <p14:tracePt t="132386" x="1149350" y="1687513"/>
          <p14:tracePt t="132394" x="1176338" y="1751013"/>
          <p14:tracePt t="132402" x="1222375" y="1870075"/>
          <p14:tracePt t="132410" x="1230313" y="1897063"/>
          <p14:tracePt t="132418" x="1239838" y="1979613"/>
          <p14:tracePt t="132426" x="1258888" y="2079625"/>
          <p14:tracePt t="132434" x="1285875" y="2189163"/>
          <p14:tracePt t="132443" x="1293813" y="2279650"/>
          <p14:tracePt t="132450" x="1312863" y="2398713"/>
          <p14:tracePt t="132459" x="1322388" y="2489200"/>
          <p14:tracePt t="132466" x="1339850" y="2617788"/>
          <p14:tracePt t="132476" x="1349375" y="2698750"/>
          <p14:tracePt t="132482" x="1349375" y="2790825"/>
          <p14:tracePt t="132490" x="1349375" y="2881313"/>
          <p14:tracePt t="132498" x="1349375" y="2954338"/>
          <p14:tracePt t="132506" x="1349375" y="3009900"/>
          <p14:tracePt t="132514" x="1349375" y="3063875"/>
          <p14:tracePt t="132522" x="1349375" y="3119438"/>
          <p14:tracePt t="132530" x="1349375" y="3182938"/>
          <p14:tracePt t="132538" x="1349375" y="3209925"/>
          <p14:tracePt t="132546" x="1349375" y="3246438"/>
          <p14:tracePt t="132554" x="1349375" y="3265488"/>
          <p14:tracePt t="132563" x="1349375" y="3273425"/>
          <p14:tracePt t="132570" x="1349375" y="3302000"/>
          <p14:tracePt t="132579" x="1349375" y="3319463"/>
          <p14:tracePt t="132586" x="1349375" y="3338513"/>
          <p14:tracePt t="132594" x="1349375" y="3355975"/>
          <p14:tracePt t="132610" x="1349375" y="3365500"/>
          <p14:tracePt t="132618" x="1339850" y="3375025"/>
          <p14:tracePt t="132627" x="1339850" y="3382963"/>
          <p14:tracePt t="132634" x="1330325" y="3392488"/>
          <p14:tracePt t="132651" x="1330325" y="3402013"/>
          <p14:tracePt t="132662" x="1322388" y="3419475"/>
          <p14:tracePt t="132667" x="1312863" y="3429000"/>
          <p14:tracePt t="132676" x="1303338" y="3446463"/>
          <p14:tracePt t="132683" x="1293813" y="3455988"/>
          <p14:tracePt t="132691" x="1293813" y="3465513"/>
          <p14:tracePt t="132699" x="1258888" y="3502025"/>
          <p14:tracePt t="132707" x="1239838" y="3519488"/>
          <p14:tracePt t="132715" x="1222375" y="3538538"/>
          <p14:tracePt t="132723" x="1203325" y="3548063"/>
          <p14:tracePt t="132731" x="1176338" y="3584575"/>
          <p14:tracePt t="132739" x="1157288" y="3592513"/>
          <p14:tracePt t="132747" x="1120775" y="3611563"/>
          <p14:tracePt t="132755" x="1103313" y="3629025"/>
          <p14:tracePt t="132763" x="1066800" y="3638550"/>
          <p14:tracePt t="132772" x="1020763" y="3648075"/>
          <p14:tracePt t="132778" x="957263" y="3665538"/>
          <p14:tracePt t="132786" x="939800" y="3675063"/>
          <p14:tracePt t="132794" x="903288" y="3675063"/>
          <p14:tracePt t="132802" x="847725" y="3675063"/>
          <p14:tracePt t="132810" x="830263" y="3675063"/>
          <p14:tracePt t="132818" x="811213" y="3675063"/>
          <p14:tracePt t="132826" x="793750" y="3675063"/>
          <p14:tracePt t="132834" x="765175" y="3675063"/>
          <p14:tracePt t="132842" x="757238" y="3675063"/>
          <p14:tracePt t="132850" x="738188" y="3665538"/>
          <p14:tracePt t="132860" x="665163" y="3665538"/>
          <p14:tracePt t="132878" x="620713" y="3665538"/>
          <p14:tracePt t="132882" x="601663" y="3665538"/>
          <p14:tracePt t="132890" x="565150" y="3665538"/>
          <p14:tracePt t="132898" x="547688" y="3665538"/>
          <p14:tracePt t="132906" x="511175" y="3665538"/>
          <p14:tracePt t="132914" x="474663" y="3675063"/>
          <p14:tracePt t="132922" x="465138" y="3675063"/>
          <p14:tracePt t="132930" x="446088" y="3675063"/>
          <p14:tracePt t="132939" x="419100" y="3684588"/>
          <p14:tracePt t="132954" x="409575" y="3684588"/>
          <p14:tracePt t="132996" x="401638" y="3694113"/>
          <p14:tracePt t="133298" x="409575" y="3694113"/>
          <p14:tracePt t="133306" x="428625" y="3684588"/>
          <p14:tracePt t="133322" x="446088" y="3675063"/>
          <p14:tracePt t="133346" x="455613" y="3675063"/>
          <p14:tracePt t="133378" x="465138" y="3675063"/>
          <p14:tracePt t="133446" x="474663" y="3675063"/>
          <p14:tracePt t="133450" x="482600" y="3665538"/>
          <p14:tracePt t="133506" x="501650" y="3665538"/>
          <p14:tracePt t="133514" x="511175" y="3665538"/>
          <p14:tracePt t="133522" x="528638" y="3665538"/>
          <p14:tracePt t="133530" x="547688" y="3665538"/>
          <p14:tracePt t="133538" x="584200" y="3665538"/>
          <p14:tracePt t="133554" x="601663" y="3665538"/>
          <p14:tracePt t="133571" x="620713" y="3665538"/>
          <p14:tracePt t="133579" x="628650" y="3665538"/>
          <p14:tracePt t="136658" x="628650" y="3684588"/>
          <p14:tracePt t="136676" x="628650" y="3711575"/>
          <p14:tracePt t="136692" x="628650" y="3721100"/>
          <p14:tracePt t="136698" x="638175" y="3721100"/>
          <p14:tracePt t="136714" x="638175" y="3730625"/>
          <p14:tracePt t="136722" x="647700" y="3738563"/>
          <p14:tracePt t="136738" x="647700" y="3748088"/>
          <p14:tracePt t="136746" x="647700" y="3757613"/>
          <p14:tracePt t="136763" x="655638" y="3767138"/>
          <p14:tracePt t="140228" x="674688" y="3738563"/>
          <p14:tracePt t="140236" x="701675" y="3721100"/>
          <p14:tracePt t="140243" x="720725" y="3711575"/>
          <p14:tracePt t="140252" x="738188" y="3711575"/>
          <p14:tracePt t="140259" x="757238" y="3702050"/>
          <p14:tracePt t="140266" x="765175" y="3702050"/>
          <p14:tracePt t="140275" x="774700" y="3694113"/>
          <p14:tracePt t="140318" x="774700" y="3684588"/>
          <p14:tracePt t="140426" x="774700" y="3675063"/>
          <p14:tracePt t="140434" x="784225" y="3665538"/>
          <p14:tracePt t="140450" x="793750" y="3648075"/>
          <p14:tracePt t="140458" x="811213" y="3638550"/>
          <p14:tracePt t="140482" x="820738" y="3629025"/>
          <p14:tracePt t="140709" x="830263" y="3629025"/>
          <p14:tracePt t="140714" x="838200" y="3629025"/>
          <p14:tracePt t="140722" x="847725" y="3638550"/>
          <p14:tracePt t="140730" x="857250" y="3648075"/>
          <p14:tracePt t="140740" x="874713" y="3657600"/>
          <p14:tracePt t="140746" x="874713" y="3665538"/>
          <p14:tracePt t="140754" x="884238" y="3665538"/>
          <p14:tracePt t="140787" x="893763" y="3675063"/>
          <p14:tracePt t="140826" x="903288" y="3675063"/>
          <p14:tracePt t="140834" x="930275" y="3684588"/>
          <p14:tracePt t="140842" x="939800" y="3694113"/>
          <p14:tracePt t="140850" x="966788" y="3694113"/>
          <p14:tracePt t="140858" x="993775" y="3711575"/>
          <p14:tracePt t="140882" x="1011238" y="3711575"/>
          <p14:tracePt t="140891" x="1030288" y="3721100"/>
          <p14:tracePt t="141004" x="1039813" y="3721100"/>
          <p14:tracePt t="141010" x="1066800" y="3711575"/>
          <p14:tracePt t="141018" x="1084263" y="3702050"/>
          <p14:tracePt t="141026" x="1103313" y="3694113"/>
          <p14:tracePt t="141034" x="1120775" y="3675063"/>
          <p14:tracePt t="141043" x="1130300" y="3665538"/>
          <p14:tracePt t="141058" x="1149350" y="3665538"/>
          <p14:tracePt t="141066" x="1157288" y="3657600"/>
          <p14:tracePt t="141082" x="1166813" y="3648075"/>
          <p14:tracePt t="141092" x="1193800" y="3648075"/>
          <p14:tracePt t="141099" x="1212850" y="3629025"/>
          <p14:tracePt t="141107" x="1222375" y="3621088"/>
          <p14:tracePt t="141115" x="1239838" y="3621088"/>
          <p14:tracePt t="141123" x="1258888" y="3611563"/>
          <p14:tracePt t="141130" x="1276350" y="3611563"/>
          <p14:tracePt t="141139" x="1285875" y="3602038"/>
          <p14:tracePt t="141147" x="1293813" y="3602038"/>
          <p14:tracePt t="141170" x="1303338" y="3592513"/>
          <p14:tracePt t="141194" x="1312863" y="3592513"/>
          <p14:tracePt t="141202" x="1322388" y="3584575"/>
          <p14:tracePt t="141211" x="1339850" y="3575050"/>
          <p14:tracePt t="141221" x="1358900" y="3565525"/>
          <p14:tracePt t="141226" x="1376363" y="3556000"/>
          <p14:tracePt t="141235" x="1395413" y="3538538"/>
          <p14:tracePt t="141251" x="1412875" y="3529013"/>
          <p14:tracePt t="141276" x="1422400" y="3519488"/>
          <p14:tracePt t="141700" x="1449388" y="3519488"/>
          <p14:tracePt t="141732" x="1458913" y="3519488"/>
          <p14:tracePt t="142338" x="1468438" y="3519488"/>
          <p14:tracePt t="142548" x="1468438" y="3548063"/>
          <p14:tracePt t="142554" x="1468438" y="3575050"/>
          <p14:tracePt t="142564" x="1468438" y="3584575"/>
          <p14:tracePt t="142570" x="1468438" y="3602038"/>
          <p14:tracePt t="142579" x="1476375" y="3621088"/>
          <p14:tracePt t="142586" x="1485900" y="3638550"/>
          <p14:tracePt t="142692" x="1495425" y="3638550"/>
          <p14:tracePt t="142748" x="1495425" y="3657600"/>
          <p14:tracePt t="142812" x="1504950" y="3665538"/>
          <p14:tracePt t="142836" x="1504950" y="3675063"/>
          <p14:tracePt t="142843" x="1504950" y="3684588"/>
          <p14:tracePt t="142851" x="1522413" y="3702050"/>
          <p14:tracePt t="142858" x="1541463" y="3721100"/>
          <p14:tracePt t="142867" x="1549400" y="3730625"/>
          <p14:tracePt t="142878" x="1558925" y="3738563"/>
          <p14:tracePt t="142883" x="1576388" y="3738563"/>
          <p14:tracePt t="142893" x="1604963" y="3748088"/>
          <p14:tracePt t="142899" x="1622425" y="3757613"/>
          <p14:tracePt t="142907" x="1631950" y="3767138"/>
          <p14:tracePt t="142915" x="1649413" y="3767138"/>
          <p14:tracePt t="142923" x="1677988" y="3767138"/>
          <p14:tracePt t="142930" x="1685925" y="3767138"/>
          <p14:tracePt t="143028" x="1714500" y="3767138"/>
          <p14:tracePt t="143036" x="1741488" y="3767138"/>
          <p14:tracePt t="143043" x="1824038" y="3767138"/>
          <p14:tracePt t="143051" x="1914525" y="3767138"/>
          <p14:tracePt t="143059" x="2041525" y="3767138"/>
          <p14:tracePt t="143066" x="2133600" y="3767138"/>
          <p14:tracePt t="143075" x="2260600" y="3767138"/>
          <p14:tracePt t="143082" x="2316163" y="3767138"/>
          <p14:tracePt t="143091" x="2397125" y="3767138"/>
          <p14:tracePt t="143098" x="2433638" y="3767138"/>
          <p14:tracePt t="143106" x="2479675" y="3767138"/>
          <p14:tracePt t="143173" x="2498725" y="3767138"/>
          <p14:tracePt t="143178" x="2506663" y="3748088"/>
          <p14:tracePt t="143186" x="2516188" y="3748088"/>
          <p14:tracePt t="143259" x="2516188" y="3730625"/>
          <p14:tracePt t="143306" x="2516188" y="3721100"/>
          <p14:tracePt t="143314" x="2516188" y="3711575"/>
          <p14:tracePt t="143322" x="2516188" y="3702050"/>
          <p14:tracePt t="143330" x="2516188" y="3684588"/>
          <p14:tracePt t="143346" x="2516188" y="3675063"/>
          <p14:tracePt t="143354" x="2516188" y="3665538"/>
          <p14:tracePt t="143364" x="2516188" y="3648075"/>
          <p14:tracePt t="143371" x="2516188" y="3638550"/>
          <p14:tracePt t="143380" x="2516188" y="3629025"/>
          <p14:tracePt t="143396" x="2516188" y="3621088"/>
          <p14:tracePt t="143418" x="2516188" y="3611563"/>
          <p14:tracePt t="143450" x="2516188" y="3602038"/>
          <p14:tracePt t="143466" x="2516188" y="3592513"/>
          <p14:tracePt t="143491" x="2516188" y="3584575"/>
          <p14:tracePt t="143506" x="2516188" y="3565525"/>
          <p14:tracePt t="143514" x="2516188" y="3556000"/>
          <p14:tracePt t="143549" x="2516188" y="3548063"/>
          <p14:tracePt t="143955" x="2498725" y="3538538"/>
          <p14:tracePt t="143963" x="2479675" y="3538538"/>
          <p14:tracePt t="143971" x="2470150" y="3538538"/>
          <p14:tracePt t="143979" x="2452688" y="3538538"/>
          <p14:tracePt t="145738" x="2443163" y="3538538"/>
          <p14:tracePt t="148604" x="2416175" y="3556000"/>
          <p14:tracePt t="148613" x="2370138" y="3575050"/>
          <p14:tracePt t="148620" x="2316163" y="3592513"/>
          <p14:tracePt t="148631" x="2233613" y="3629025"/>
          <p14:tracePt t="148635" x="2206625" y="3638550"/>
          <p14:tracePt t="148643" x="2160588" y="3648075"/>
          <p14:tracePt t="148650" x="2124075" y="3684588"/>
          <p14:tracePt t="148659" x="2114550" y="3684588"/>
          <p14:tracePt t="148666" x="2106613" y="3694113"/>
          <p14:tracePt t="148676" x="2097088" y="3694113"/>
          <p14:tracePt t="148682" x="2078038" y="3702050"/>
          <p14:tracePt t="148691" x="2070100" y="3702050"/>
          <p14:tracePt t="148698" x="2051050" y="3702050"/>
          <p14:tracePt t="148859" x="2041525" y="3711575"/>
          <p14:tracePt t="148883" x="2033588" y="3711575"/>
          <p14:tracePt t="148891" x="2014538" y="3711575"/>
          <p14:tracePt t="148899" x="1987550" y="3711575"/>
          <p14:tracePt t="148908" x="1968500" y="3711575"/>
          <p14:tracePt t="148915" x="1951038" y="3711575"/>
          <p14:tracePt t="148925" x="1931988" y="3711575"/>
          <p14:tracePt t="148930" x="1887538" y="3711575"/>
          <p14:tracePt t="148940" x="1878013" y="3711575"/>
          <p14:tracePt t="148946" x="1841500" y="3711575"/>
          <p14:tracePt t="148954" x="1804988" y="3711575"/>
          <p14:tracePt t="148962" x="1778000" y="3711575"/>
          <p14:tracePt t="148970" x="1731963" y="3711575"/>
          <p14:tracePt t="148978" x="1695450" y="3711575"/>
          <p14:tracePt t="148986" x="1668463" y="3702050"/>
          <p14:tracePt t="148994" x="1641475" y="3702050"/>
          <p14:tracePt t="149002" x="1631950" y="3702050"/>
          <p14:tracePt t="149010" x="1622425" y="3694113"/>
          <p14:tracePt t="149018" x="1595438" y="3675063"/>
          <p14:tracePt t="149333" x="1541463" y="3675063"/>
          <p14:tracePt t="149338" x="1468438" y="3675063"/>
          <p14:tracePt t="149346" x="1395413" y="3675063"/>
          <p14:tracePt t="149354" x="1322388" y="3675063"/>
          <p14:tracePt t="149362" x="1293813" y="3675063"/>
          <p14:tracePt t="149370" x="1249363" y="3675063"/>
          <p14:tracePt t="149378" x="1230313" y="3675063"/>
          <p14:tracePt t="149386" x="1203325" y="3675063"/>
          <p14:tracePt t="149395" x="1193800" y="3675063"/>
          <p14:tracePt t="149403" x="1166813" y="3675063"/>
          <p14:tracePt t="149546" x="1166813" y="3665538"/>
          <p14:tracePt t="149562" x="1166813" y="3648075"/>
          <p14:tracePt t="149578" x="1166813" y="3638550"/>
          <p14:tracePt t="149594" x="1166813" y="3621088"/>
          <p14:tracePt t="149602" x="1166813" y="3602038"/>
          <p14:tracePt t="149611" x="1166813" y="3592513"/>
          <p14:tracePt t="149634" x="1166813" y="3584575"/>
          <p14:tracePt t="149643" x="1166813" y="3565525"/>
          <p14:tracePt t="149650" x="1166813" y="3556000"/>
          <p14:tracePt t="149658" x="1166813" y="3548063"/>
          <p14:tracePt t="149666" x="1176338" y="3538538"/>
          <p14:tracePt t="149675" x="1176338" y="3519488"/>
          <p14:tracePt t="149682" x="1193800" y="3502025"/>
          <p14:tracePt t="149691" x="1212850" y="3482975"/>
          <p14:tracePt t="149698" x="1249363" y="3455988"/>
          <p14:tracePt t="149707" x="1266825" y="3446463"/>
          <p14:tracePt t="149714" x="1303338" y="3438525"/>
          <p14:tracePt t="149722" x="1358900" y="3402013"/>
          <p14:tracePt t="149730" x="1376363" y="3392488"/>
          <p14:tracePt t="149738" x="1395413" y="3382963"/>
          <p14:tracePt t="149746" x="1412875" y="3375025"/>
          <p14:tracePt t="149754" x="1422400" y="3365500"/>
          <p14:tracePt t="149834" x="1431925" y="3365500"/>
          <p14:tracePt t="149842" x="1431925" y="3392488"/>
          <p14:tracePt t="149850" x="1431925" y="3402013"/>
          <p14:tracePt t="149858" x="1431925" y="3438525"/>
          <p14:tracePt t="149866" x="1449388" y="3455988"/>
          <p14:tracePt t="149876" x="1468438" y="3492500"/>
          <p14:tracePt t="149882" x="1476375" y="3492500"/>
          <p14:tracePt t="149891" x="1476375" y="3502025"/>
          <p14:tracePt t="149898" x="1485900" y="3511550"/>
          <p14:tracePt t="149908" x="1504950" y="3529013"/>
          <p14:tracePt t="150043" x="1495425" y="3548063"/>
          <p14:tracePt t="150051" x="1468438" y="3584575"/>
          <p14:tracePt t="150059" x="1403350" y="3602038"/>
          <p14:tracePt t="150068" x="1366838" y="3611563"/>
          <p14:tracePt t="150075" x="1303338" y="3657600"/>
          <p14:tracePt t="150083" x="1266825" y="3665538"/>
          <p14:tracePt t="150092" x="1230313" y="3675063"/>
          <p14:tracePt t="150099" x="1193800" y="3694113"/>
          <p14:tracePt t="150108" x="1193800" y="3702050"/>
          <p14:tracePt t="150115" x="1185863" y="3702050"/>
          <p14:tracePt t="150131" x="1176338" y="3702050"/>
          <p14:tracePt t="150218" x="1166813" y="3702050"/>
          <p14:tracePt t="150236" x="1166813" y="3694113"/>
          <p14:tracePt t="150243" x="1166813" y="3684588"/>
          <p14:tracePt t="150252" x="1157288" y="3665538"/>
          <p14:tracePt t="150268" x="1157288" y="3648075"/>
          <p14:tracePt t="150275" x="1157288" y="3629025"/>
          <p14:tracePt t="150283" x="1157288" y="3621088"/>
          <p14:tracePt t="150291" x="1157288" y="3611563"/>
          <p14:tracePt t="150299" x="1157288" y="3602038"/>
          <p14:tracePt t="150315" x="1157288" y="3584575"/>
          <p14:tracePt t="150323" x="1157288" y="3575050"/>
          <p14:tracePt t="150347" x="1157288" y="3548063"/>
          <p14:tracePt t="150363" x="1157288" y="3538538"/>
          <p14:tracePt t="150371" x="1157288" y="3529013"/>
          <p14:tracePt t="150379" x="1157288" y="3519488"/>
          <p14:tracePt t="150387" x="1157288" y="3502025"/>
          <p14:tracePt t="150394" x="1166813" y="3475038"/>
          <p14:tracePt t="150402" x="1185863" y="3465513"/>
          <p14:tracePt t="150410" x="1230313" y="3446463"/>
          <p14:tracePt t="150419" x="1249363" y="3438525"/>
          <p14:tracePt t="150427" x="1293813" y="3419475"/>
          <p14:tracePt t="150436" x="1322388" y="3411538"/>
          <p14:tracePt t="150446" x="1395413" y="3392488"/>
          <p14:tracePt t="150450" x="1468438" y="3392488"/>
          <p14:tracePt t="150459" x="1576388" y="3375025"/>
          <p14:tracePt t="150466" x="1695450" y="3365500"/>
          <p14:tracePt t="150474" x="1804988" y="3365500"/>
          <p14:tracePt t="150482" x="1914525" y="3365500"/>
          <p14:tracePt t="150492" x="2005013" y="3365500"/>
          <p14:tracePt t="150498" x="2060575" y="3365500"/>
          <p14:tracePt t="150511" x="2087563" y="3365500"/>
          <p14:tracePt t="150578" x="2097088" y="3375025"/>
          <p14:tracePt t="150586" x="2097088" y="3392488"/>
          <p14:tracePt t="150594" x="2097088" y="3419475"/>
          <p14:tracePt t="150602" x="2087563" y="3446463"/>
          <p14:tracePt t="150610" x="2051050" y="3482975"/>
          <p14:tracePt t="150618" x="2024063" y="3511550"/>
          <p14:tracePt t="150627" x="2005013" y="3538538"/>
          <p14:tracePt t="150634" x="1968500" y="3565525"/>
          <p14:tracePt t="150644" x="1941513" y="3592513"/>
          <p14:tracePt t="150651" x="1931988" y="3602038"/>
          <p14:tracePt t="150660" x="1924050" y="3621088"/>
          <p14:tracePt t="150668" x="1895475" y="3638550"/>
          <p14:tracePt t="150677" x="1887538" y="3648075"/>
          <p14:tracePt t="150683" x="1860550" y="3665538"/>
          <p14:tracePt t="150693" x="1851025" y="3675063"/>
          <p14:tracePt t="150700" x="1824038" y="3684588"/>
          <p14:tracePt t="150709" x="1804988" y="3694113"/>
          <p14:tracePt t="150715" x="1751013" y="3711575"/>
          <p14:tracePt t="150723" x="1741488" y="3711575"/>
          <p14:tracePt t="150730" x="1714500" y="3721100"/>
          <p14:tracePt t="150738" x="1668463" y="3721100"/>
          <p14:tracePt t="150746" x="1668463" y="3730625"/>
          <p14:tracePt t="150754" x="1631950" y="3730625"/>
          <p14:tracePt t="150762" x="1612900" y="3730625"/>
          <p14:tracePt t="150770" x="1585913" y="3730625"/>
          <p14:tracePt t="150778" x="1568450" y="3730625"/>
          <p14:tracePt t="150786" x="1531938" y="3730625"/>
          <p14:tracePt t="150794" x="1522413" y="3730625"/>
          <p14:tracePt t="150802" x="1485900" y="3730625"/>
          <p14:tracePt t="150810" x="1458913" y="3721100"/>
          <p14:tracePt t="150818" x="1439863" y="3711575"/>
          <p14:tracePt t="150826" x="1422400" y="3702050"/>
          <p14:tracePt t="150842" x="1403350" y="3684588"/>
          <p14:tracePt t="150858" x="1395413" y="3665538"/>
          <p14:tracePt t="150894" x="1385888" y="3657600"/>
          <p14:tracePt t="150923" x="1385888" y="3638550"/>
          <p14:tracePt t="150931" x="1385888" y="3629025"/>
          <p14:tracePt t="150938" x="1385888" y="3621088"/>
          <p14:tracePt t="150948" x="1385888" y="3592513"/>
          <p14:tracePt t="150972" x="1385888" y="3584575"/>
          <p14:tracePt t="150980" x="1385888" y="3575050"/>
          <p14:tracePt t="150987" x="1385888" y="3556000"/>
          <p14:tracePt t="150994" x="1376363" y="3538538"/>
          <p14:tracePt t="151011" x="1376363" y="3529013"/>
          <p14:tracePt t="151018" x="1376363" y="3511550"/>
          <p14:tracePt t="151027" x="1376363" y="3502025"/>
          <p14:tracePt t="151043" x="1376363" y="3492500"/>
          <p14:tracePt t="151052" x="1376363" y="3475038"/>
          <p14:tracePt t="151069" x="1376363" y="3465513"/>
          <p14:tracePt t="151077" x="1376363" y="3455988"/>
          <p14:tracePt t="151084" x="1376363" y="3446463"/>
          <p14:tracePt t="151107" x="1385888" y="3438525"/>
          <p14:tracePt t="151115" x="1385888" y="3429000"/>
          <p14:tracePt t="151123" x="1403350" y="3419475"/>
          <p14:tracePt t="151131" x="1422400" y="3411538"/>
          <p14:tracePt t="151138" x="1431925" y="3411538"/>
          <p14:tracePt t="151148" x="1458913" y="3402013"/>
          <p14:tracePt t="151164" x="1468438" y="3402013"/>
          <p14:tracePt t="151203" x="1476375" y="3402013"/>
          <p14:tracePt t="151211" x="1476375" y="3411538"/>
          <p14:tracePt t="151227" x="1476375" y="3429000"/>
          <p14:tracePt t="151237" x="1476375" y="3446463"/>
          <p14:tracePt t="151242" x="1476375" y="3455988"/>
          <p14:tracePt t="151250" x="1476375" y="3475038"/>
          <p14:tracePt t="151259" x="1476375" y="3492500"/>
          <p14:tracePt t="151266" x="1476375" y="3502025"/>
          <p14:tracePt t="151282" x="1476375" y="3511550"/>
          <p14:tracePt t="151291" x="1476375" y="3529013"/>
          <p14:tracePt t="151298" x="1468438" y="3548063"/>
          <p14:tracePt t="151324" x="1458913" y="3556000"/>
          <p14:tracePt t="151332" x="1449388" y="3565525"/>
          <p14:tracePt t="151340" x="1449388" y="3575050"/>
          <p14:tracePt t="151355" x="1439863" y="3584575"/>
          <p14:tracePt t="151363" x="1431925" y="3592513"/>
          <p14:tracePt t="151371" x="1422400" y="3592513"/>
          <p14:tracePt t="151387" x="1422400" y="3602038"/>
          <p14:tracePt t="151517" x="1412875" y="3602038"/>
          <p14:tracePt t="151550" x="1403350" y="3602038"/>
          <p14:tracePt t="151564" x="1403350" y="3592513"/>
          <p14:tracePt t="151570" x="1403350" y="3584575"/>
          <p14:tracePt t="151578" x="1395413" y="3565525"/>
          <p14:tracePt t="151586" x="1385888" y="3548063"/>
          <p14:tracePt t="151596" x="1385888" y="3529013"/>
          <p14:tracePt t="151604" x="1385888" y="3511550"/>
          <p14:tracePt t="151612" x="1385888" y="3492500"/>
          <p14:tracePt t="151630" x="1385888" y="3465513"/>
          <p14:tracePt t="151636" x="1385888" y="3455988"/>
          <p14:tracePt t="151658" x="1385888" y="3446463"/>
          <p14:tracePt t="151715" x="1385888" y="3438525"/>
          <p14:tracePt t="151748" x="1395413" y="3438525"/>
          <p14:tracePt t="151755" x="1395413" y="3446463"/>
          <p14:tracePt t="151779" x="1395413" y="3455988"/>
          <p14:tracePt t="151787" x="1395413" y="3465513"/>
          <p14:tracePt t="151803" x="1395413" y="3492500"/>
          <p14:tracePt t="151819" x="1395413" y="3502025"/>
          <p14:tracePt t="151827" x="1395413" y="3519488"/>
          <p14:tracePt t="151834" x="1395413" y="3538538"/>
          <p14:tracePt t="151842" x="1395413" y="3548063"/>
          <p14:tracePt t="151850" x="1395413" y="3565525"/>
          <p14:tracePt t="151866" x="1395413" y="3575050"/>
          <p14:tracePt t="151894" x="1395413" y="3584575"/>
          <p14:tracePt t="151907" x="1395413" y="3602038"/>
          <p14:tracePt t="151914" x="1395413" y="3611563"/>
          <p14:tracePt t="151922" x="1395413" y="3621088"/>
          <p14:tracePt t="151930" x="1395413" y="3629025"/>
          <p14:tracePt t="151955" x="1395413" y="3638550"/>
          <p14:tracePt t="151962" x="1395413" y="3657600"/>
          <p14:tracePt t="151970" x="1376363" y="3675063"/>
          <p14:tracePt t="151986" x="1366838" y="3675063"/>
          <p14:tracePt t="152170" x="1358900" y="3665538"/>
          <p14:tracePt t="152178" x="1358900" y="3657600"/>
          <p14:tracePt t="152186" x="1358900" y="3621088"/>
          <p14:tracePt t="152194" x="1358900" y="3602038"/>
          <p14:tracePt t="152202" x="1358900" y="3592513"/>
          <p14:tracePt t="152210" x="1376363" y="3584575"/>
          <p14:tracePt t="152218" x="1376363" y="3575050"/>
          <p14:tracePt t="152226" x="1376363" y="3565525"/>
          <p14:tracePt t="152234" x="1385888" y="3556000"/>
          <p14:tracePt t="152250" x="1395413" y="3548063"/>
          <p14:tracePt t="152980" x="1395413" y="3556000"/>
          <p14:tracePt t="152986" x="1395413" y="3565525"/>
          <p14:tracePt t="152995" x="1395413" y="3575050"/>
          <p14:tracePt t="153002" x="1395413" y="3584575"/>
          <p14:tracePt t="153084" x="1395413" y="3592513"/>
          <p14:tracePt t="153093" x="1395413" y="3602038"/>
          <p14:tracePt t="153101" x="1395413" y="3611563"/>
          <p14:tracePt t="153107" x="1376363" y="3629025"/>
          <p14:tracePt t="153115" x="1376363" y="3638550"/>
          <p14:tracePt t="153122" x="1376363" y="3648075"/>
          <p14:tracePt t="153130" x="1366838" y="3665538"/>
          <p14:tracePt t="153138" x="1358900" y="3665538"/>
          <p14:tracePt t="153146" x="1358900" y="3675063"/>
          <p14:tracePt t="153154" x="1339850" y="3694113"/>
          <p14:tracePt t="153186" x="1330325" y="3711575"/>
          <p14:tracePt t="153210" x="1322388" y="3721100"/>
          <p14:tracePt t="153226" x="1312863" y="3730625"/>
          <p14:tracePt t="153234" x="1285875" y="3748088"/>
          <p14:tracePt t="153242" x="1276350" y="3757613"/>
          <p14:tracePt t="153250" x="1230313" y="3784600"/>
          <p14:tracePt t="153258" x="1130300" y="3811588"/>
          <p14:tracePt t="153267" x="1047750" y="3840163"/>
          <p14:tracePt t="153274" x="957263" y="3867150"/>
          <p14:tracePt t="153282" x="847725" y="3884613"/>
          <p14:tracePt t="153290" x="747713" y="3921125"/>
          <p14:tracePt t="153298" x="674688" y="3940175"/>
          <p14:tracePt t="153307" x="628650" y="3940175"/>
          <p14:tracePt t="153314" x="574675" y="3940175"/>
          <p14:tracePt t="153322" x="547688" y="3940175"/>
          <p14:tracePt t="153330" x="538163" y="3940175"/>
          <p14:tracePt t="153507" x="528638" y="3930650"/>
          <p14:tracePt t="153514" x="528638" y="3921125"/>
          <p14:tracePt t="153522" x="528638" y="3911600"/>
          <p14:tracePt t="153530" x="528638" y="3884613"/>
          <p14:tracePt t="153538" x="528638" y="3875088"/>
          <p14:tracePt t="153547" x="528638" y="3848100"/>
          <p14:tracePt t="153554" x="528638" y="3840163"/>
          <p14:tracePt t="153571" x="528638" y="3830638"/>
          <p14:tracePt t="153579" x="528638" y="3811588"/>
          <p14:tracePt t="153586" x="528638" y="3803650"/>
          <p14:tracePt t="153603" x="528638" y="3794125"/>
          <p14:tracePt t="153611" x="528638" y="3784600"/>
          <p14:tracePt t="153618" x="528638" y="3775075"/>
          <p14:tracePt t="153634" x="528638" y="3757613"/>
          <p14:tracePt t="153642" x="528638" y="3748088"/>
          <p14:tracePt t="153650" x="528638" y="3730625"/>
          <p14:tracePt t="153658" x="528638" y="3711575"/>
          <p14:tracePt t="153666" x="528638" y="3702050"/>
          <p14:tracePt t="153674" x="528638" y="3684588"/>
          <p14:tracePt t="153691" x="528638" y="3675063"/>
          <p14:tracePt t="156418" x="528638" y="3684588"/>
          <p14:tracePt t="156434" x="528638" y="3702050"/>
          <p14:tracePt t="156643" x="538163" y="3711575"/>
          <p14:tracePt t="156650" x="592138" y="3711575"/>
          <p14:tracePt t="156658" x="638175" y="3711575"/>
          <p14:tracePt t="156666" x="665163" y="3711575"/>
          <p14:tracePt t="156674" x="692150" y="3702050"/>
          <p14:tracePt t="156682" x="701675" y="3702050"/>
          <p14:tracePt t="156690" x="711200" y="3702050"/>
          <p14:tracePt t="156698" x="728663" y="3694113"/>
          <p14:tracePt t="156714" x="738188" y="3694113"/>
          <p14:tracePt t="156747" x="747713" y="3694113"/>
          <p14:tracePt t="156771" x="765175" y="3694113"/>
          <p14:tracePt t="156842" x="774700" y="3694113"/>
          <p14:tracePt t="156851" x="793750" y="3694113"/>
          <p14:tracePt t="156858" x="820738" y="3694113"/>
          <p14:tracePt t="156866" x="866775" y="3694113"/>
          <p14:tracePt t="156893" x="930275" y="3694113"/>
          <p14:tracePt t="156898" x="966788" y="3684588"/>
          <p14:tracePt t="156907" x="984250" y="3665538"/>
          <p14:tracePt t="156914" x="1003300" y="3657600"/>
          <p14:tracePt t="156924" x="1020763" y="3648075"/>
          <p14:tracePt t="156930" x="1030288" y="3648075"/>
          <p14:tracePt t="156941" x="1039813" y="3629025"/>
          <p14:tracePt t="156947" x="1039813" y="3621088"/>
          <p14:tracePt t="156954" x="1066800" y="3592513"/>
          <p14:tracePt t="156962" x="1084263" y="3575050"/>
          <p14:tracePt t="156986" x="1093788" y="3565525"/>
          <p14:tracePt t="156994" x="1103313" y="3556000"/>
          <p14:tracePt t="157074" x="1103313" y="3548063"/>
          <p14:tracePt t="157090" x="1103313" y="3538538"/>
          <p14:tracePt t="157098" x="1103313" y="3529013"/>
          <p14:tracePt t="157106" x="1103313" y="3511550"/>
          <p14:tracePt t="157122" x="1103313" y="3502025"/>
          <p14:tracePt t="157139" x="1103313" y="3492500"/>
          <p14:tracePt t="157162" x="1103313" y="3482975"/>
          <p14:tracePt t="157186" x="1103313" y="3475038"/>
          <p14:tracePt t="157202" x="1103313" y="3465513"/>
          <p14:tracePt t="157234" x="1103313" y="3455988"/>
          <p14:tracePt t="157285" x="1093788" y="3438525"/>
          <p14:tracePt t="157306" x="1084263" y="3429000"/>
          <p14:tracePt t="157356" x="1076325" y="3411538"/>
          <p14:tracePt t="157418" x="1076325" y="3402013"/>
          <p14:tracePt t="157434" x="1076325" y="3392488"/>
          <p14:tracePt t="157442" x="1076325" y="3375025"/>
          <p14:tracePt t="157450" x="1066800" y="3365500"/>
          <p14:tracePt t="157466" x="1057275" y="3338513"/>
          <p14:tracePt t="157474" x="1047750" y="3328988"/>
          <p14:tracePt t="157498" x="1030288" y="3309938"/>
          <p14:tracePt t="157716" x="1020763" y="3309938"/>
          <p14:tracePt t="157739" x="1011238" y="3309938"/>
          <p14:tracePt t="157747" x="984250" y="3309938"/>
          <p14:tracePt t="157757" x="974725" y="3319463"/>
          <p14:tracePt t="157762" x="974725" y="3328988"/>
          <p14:tracePt t="157770" x="966788" y="3346450"/>
          <p14:tracePt t="157778" x="966788" y="3355975"/>
          <p14:tracePt t="157786" x="966788" y="3365500"/>
          <p14:tracePt t="157794" x="939800" y="3392488"/>
          <p14:tracePt t="157810" x="939800" y="3402013"/>
          <p14:tracePt t="157826" x="939800" y="3411538"/>
          <p14:tracePt t="157852" x="939800" y="3419475"/>
          <p14:tracePt t="157890" x="939800" y="3429000"/>
          <p14:tracePt t="157898" x="939800" y="3438525"/>
          <p14:tracePt t="157914" x="939800" y="3446463"/>
          <p14:tracePt t="157924" x="939800" y="3455988"/>
          <p14:tracePt t="157940" x="930275" y="3455988"/>
          <p14:tracePt t="158219" x="930275" y="3429000"/>
          <p14:tracePt t="158227" x="930275" y="3411538"/>
          <p14:tracePt t="158236" x="939800" y="3402013"/>
          <p14:tracePt t="158250" x="939800" y="3375025"/>
          <p14:tracePt t="158261" x="947738" y="3365500"/>
          <p14:tracePt t="158459" x="947738" y="3375025"/>
          <p14:tracePt t="158466" x="947738" y="3382963"/>
          <p14:tracePt t="158474" x="947738" y="3402013"/>
          <p14:tracePt t="158482" x="939800" y="3419475"/>
          <p14:tracePt t="158506" x="939800" y="3438525"/>
          <p14:tracePt t="158530" x="939800" y="3446463"/>
          <p14:tracePt t="159427" x="939800" y="3455988"/>
          <p14:tracePt t="159435" x="939800" y="3482975"/>
          <p14:tracePt t="159443" x="939800" y="3492500"/>
          <p14:tracePt t="159450" x="939800" y="3511550"/>
          <p14:tracePt t="159459" x="947738" y="3511550"/>
          <p14:tracePt t="159466" x="966788" y="3529013"/>
          <p14:tracePt t="159474" x="984250" y="3538538"/>
          <p14:tracePt t="159482" x="993775" y="3538538"/>
          <p14:tracePt t="159490" x="1011238" y="3538538"/>
          <p14:tracePt t="159498" x="1039813" y="3556000"/>
          <p14:tracePt t="159514" x="1057275" y="3556000"/>
          <p14:tracePt t="159523" x="1066800" y="3556000"/>
          <p14:tracePt t="159530" x="1084263" y="3556000"/>
          <p14:tracePt t="159546" x="1103313" y="3556000"/>
          <p14:tracePt t="159570" x="1120775" y="3556000"/>
          <p14:tracePt t="159587" x="1149350" y="3556000"/>
          <p14:tracePt t="159596" x="1166813" y="3556000"/>
          <p14:tracePt t="159603" x="1212850" y="3556000"/>
          <p14:tracePt t="159612" x="1276350" y="3556000"/>
          <p14:tracePt t="159618" x="1339850" y="3565525"/>
          <p14:tracePt t="159628" x="1412875" y="3565525"/>
          <p14:tracePt t="159634" x="1485900" y="3565525"/>
          <p14:tracePt t="159642" x="1531938" y="3565525"/>
          <p14:tracePt t="159650" x="1568450" y="3565525"/>
          <p14:tracePt t="159659" x="1612900" y="3565525"/>
          <p14:tracePt t="159674" x="1631950" y="3565525"/>
          <p14:tracePt t="159882" x="1641475" y="3575050"/>
          <p14:tracePt t="159890" x="1641475" y="3584575"/>
          <p14:tracePt t="159914" x="1641475" y="3602038"/>
          <p14:tracePt t="159923" x="1622425" y="3621088"/>
          <p14:tracePt t="159930" x="1604963" y="3629025"/>
          <p14:tracePt t="159939" x="1558925" y="3648075"/>
          <p14:tracePt t="159956" x="1549400" y="3657600"/>
          <p14:tracePt t="159962" x="1541463" y="3665538"/>
          <p14:tracePt t="159987" x="1531938" y="3675063"/>
          <p14:tracePt t="160010" x="1504950" y="3684588"/>
          <p14:tracePt t="160034" x="1476375" y="3694113"/>
          <p14:tracePt t="160043" x="1468438" y="3702050"/>
          <p14:tracePt t="160050" x="1458913" y="3711575"/>
          <p14:tracePt t="160116" x="1458913" y="3702050"/>
          <p14:tracePt t="160124" x="1449388" y="3694113"/>
          <p14:tracePt t="160139" x="1449388" y="3684588"/>
          <p14:tracePt t="160155" x="1439863" y="3675063"/>
          <p14:tracePt t="160203" x="1439863" y="3665538"/>
          <p14:tracePt t="160218" x="1439863" y="3648075"/>
          <p14:tracePt t="160234" x="1439863" y="3638550"/>
          <p14:tracePt t="160243" x="1439863" y="3629025"/>
          <p14:tracePt t="160258" x="1439863" y="3621088"/>
          <p14:tracePt t="160266" x="1431925" y="3592513"/>
          <p14:tracePt t="160460" x="1431925" y="3602038"/>
          <p14:tracePt t="160474" x="1431925" y="3611563"/>
          <p14:tracePt t="160506" x="1449388" y="3611563"/>
          <p14:tracePt t="160515" x="1485900" y="3629025"/>
          <p14:tracePt t="160523" x="1541463" y="3629025"/>
          <p14:tracePt t="160530" x="1576388" y="3629025"/>
          <p14:tracePt t="160538" x="1631950" y="3629025"/>
          <p14:tracePt t="160546" x="1704975" y="3629025"/>
          <p14:tracePt t="160554" x="1758950" y="3629025"/>
          <p14:tracePt t="160562" x="1851025" y="3629025"/>
          <p14:tracePt t="160570" x="1914525" y="3629025"/>
          <p14:tracePt t="160578" x="1987550" y="3629025"/>
          <p14:tracePt t="160586" x="2041525" y="3629025"/>
          <p14:tracePt t="160594" x="2097088" y="3629025"/>
          <p14:tracePt t="160602" x="2151063" y="3629025"/>
          <p14:tracePt t="160610" x="2170113" y="3629025"/>
          <p14:tracePt t="160618" x="2206625" y="3629025"/>
          <p14:tracePt t="160674" x="2214563" y="3629025"/>
          <p14:tracePt t="160915" x="2206625" y="3638550"/>
          <p14:tracePt t="160925" x="2151063" y="3648075"/>
          <p14:tracePt t="160931" x="2060575" y="3675063"/>
          <p14:tracePt t="160941" x="1960563" y="3702050"/>
          <p14:tracePt t="160947" x="1887538" y="3702050"/>
          <p14:tracePt t="160954" x="1824038" y="3721100"/>
          <p14:tracePt t="160962" x="1787525" y="3721100"/>
          <p14:tracePt t="160970" x="1768475" y="3721100"/>
          <p14:tracePt t="160994" x="1758950" y="3721100"/>
          <p14:tracePt t="161026" x="1751013" y="3721100"/>
          <p14:tracePt t="161034" x="1751013" y="3711575"/>
          <p14:tracePt t="161042" x="1741488" y="3684588"/>
          <p14:tracePt t="161050" x="1741488" y="3675063"/>
          <p14:tracePt t="161059" x="1741488" y="3657600"/>
          <p14:tracePt t="161074" x="1741488" y="3648075"/>
          <p14:tracePt t="161082" x="1741488" y="3629025"/>
          <p14:tracePt t="161098" x="1741488" y="3621088"/>
          <p14:tracePt t="161107" x="1741488" y="3602038"/>
          <p14:tracePt t="161114" x="1741488" y="3592513"/>
          <p14:tracePt t="161124" x="1751013" y="3584575"/>
          <p14:tracePt t="161130" x="1768475" y="3565525"/>
          <p14:tracePt t="161139" x="1787525" y="3556000"/>
          <p14:tracePt t="161148" x="1841500" y="3538538"/>
          <p14:tracePt t="161156" x="1878013" y="3529013"/>
          <p14:tracePt t="161168" x="1931988" y="3519488"/>
          <p14:tracePt t="161171" x="1978025" y="3502025"/>
          <p14:tracePt t="161179" x="2051050" y="3482975"/>
          <p14:tracePt t="161187" x="2114550" y="3465513"/>
          <p14:tracePt t="161195" x="2187575" y="3455988"/>
          <p14:tracePt t="161203" x="2251075" y="3446463"/>
          <p14:tracePt t="161211" x="2324100" y="3446463"/>
          <p14:tracePt t="161219" x="2379663" y="3429000"/>
          <p14:tracePt t="161227" x="2425700" y="3419475"/>
          <p14:tracePt t="161235" x="2462213" y="3419475"/>
          <p14:tracePt t="161243" x="2479675" y="3419475"/>
          <p14:tracePt t="161251" x="2525713" y="3419475"/>
          <p14:tracePt t="161267" x="2533650" y="3419475"/>
          <p14:tracePt t="161275" x="2543175" y="3419475"/>
          <p14:tracePt t="161283" x="2570163" y="3419475"/>
          <p14:tracePt t="161290" x="2570163" y="3429000"/>
          <p14:tracePt t="161299" x="2589213" y="3455988"/>
          <p14:tracePt t="161307" x="2598738" y="3465513"/>
          <p14:tracePt t="161315" x="2606675" y="3475038"/>
          <p14:tracePt t="161323" x="2616200" y="3492500"/>
          <p14:tracePt t="161339" x="2625725" y="3502025"/>
          <p14:tracePt t="161346" x="2625725" y="3511550"/>
          <p14:tracePt t="161354" x="2643188" y="3529013"/>
          <p14:tracePt t="161371" x="2643188" y="3538538"/>
          <p14:tracePt t="161411" x="2643188" y="3556000"/>
          <p14:tracePt t="161420" x="2635250" y="3565525"/>
          <p14:tracePt t="161428" x="2616200" y="3584575"/>
          <p14:tracePt t="161437" x="2598738" y="3592513"/>
          <p14:tracePt t="161443" x="2552700" y="3611563"/>
          <p14:tracePt t="161450" x="2489200" y="3638550"/>
          <p14:tracePt t="161458" x="2433638" y="3648075"/>
          <p14:tracePt t="161466" x="2360613" y="3657600"/>
          <p14:tracePt t="161474" x="2297113" y="3675063"/>
          <p14:tracePt t="161482" x="2224088" y="3675063"/>
          <p14:tracePt t="161492" x="2133600" y="3675063"/>
          <p14:tracePt t="161498" x="2078038" y="3675063"/>
          <p14:tracePt t="161507" x="2014538" y="3675063"/>
          <p14:tracePt t="161514" x="1987550" y="3675063"/>
          <p14:tracePt t="161523" x="1968500" y="3675063"/>
          <p14:tracePt t="161530" x="1951038" y="3675063"/>
          <p14:tracePt t="161602" x="1941513" y="3657600"/>
          <p14:tracePt t="161610" x="1941513" y="3648075"/>
          <p14:tracePt t="161626" x="1941513" y="3638550"/>
          <p14:tracePt t="161674" x="1941513" y="3621088"/>
          <p14:tracePt t="161690" x="1941513" y="3611563"/>
          <p14:tracePt t="161698" x="1941513" y="3592513"/>
          <p14:tracePt t="161707" x="1997075" y="3565525"/>
          <p14:tracePt t="161715" x="2051050" y="3556000"/>
          <p14:tracePt t="161725" x="2114550" y="3556000"/>
          <p14:tracePt t="161731" x="2151063" y="3548063"/>
          <p14:tracePt t="161740" x="2197100" y="3548063"/>
          <p14:tracePt t="161747" x="2224088" y="3548063"/>
          <p14:tracePt t="161757" x="2233613" y="3548063"/>
          <p14:tracePt t="161762" x="2243138" y="3548063"/>
          <p14:tracePt t="162372" x="2243138" y="3556000"/>
          <p14:tracePt t="162378" x="2224088" y="3584575"/>
          <p14:tracePt t="162386" x="2197100" y="3602038"/>
          <p14:tracePt t="162394" x="2170113" y="3621088"/>
          <p14:tracePt t="162402" x="2106613" y="3657600"/>
          <p14:tracePt t="162410" x="2060575" y="3675063"/>
          <p14:tracePt t="162418" x="2033588" y="3684588"/>
          <p14:tracePt t="162426" x="2005013" y="3721100"/>
          <p14:tracePt t="162434" x="1960563" y="3738563"/>
          <p14:tracePt t="162443" x="1878013" y="3767138"/>
          <p14:tracePt t="162450" x="1851025" y="3767138"/>
          <p14:tracePt t="162458" x="1841500" y="3767138"/>
          <p14:tracePt t="162466" x="1824038" y="3775075"/>
          <p14:tracePt t="162474" x="1804988" y="3784600"/>
          <p14:tracePt t="162482" x="1795463" y="3794125"/>
          <p14:tracePt t="162498" x="1787525" y="3794125"/>
          <p14:tracePt t="162507" x="1778000" y="3794125"/>
          <p14:tracePt t="162515" x="1768475" y="3794125"/>
          <p14:tracePt t="162523" x="1758950" y="3794125"/>
          <p14:tracePt t="162530" x="1722438" y="3794125"/>
          <p14:tracePt t="162539" x="1704975" y="3794125"/>
          <p14:tracePt t="162546" x="1649413" y="3794125"/>
          <p14:tracePt t="162554" x="1585913" y="3767138"/>
          <p14:tracePt t="162564" x="1476375" y="3757613"/>
          <p14:tracePt t="162570" x="1431925" y="3757613"/>
          <p14:tracePt t="162578" x="1376363" y="3738563"/>
          <p14:tracePt t="162586" x="1322388" y="3738563"/>
          <p14:tracePt t="162594" x="1303338" y="3730625"/>
          <p14:tracePt t="162602" x="1293813" y="3730625"/>
          <p14:tracePt t="162611" x="1258888" y="3711575"/>
          <p14:tracePt t="162732" x="1258888" y="3702050"/>
          <p14:tracePt t="162748" x="1258888" y="3684588"/>
          <p14:tracePt t="162759" x="1258888" y="3675063"/>
          <p14:tracePt t="162764" x="1258888" y="3665538"/>
          <p14:tracePt t="162771" x="1258888" y="3657600"/>
          <p14:tracePt t="162779" x="1258888" y="3629025"/>
          <p14:tracePt t="162786" x="1258888" y="3621088"/>
          <p14:tracePt t="162810" x="1266825" y="3602038"/>
          <p14:tracePt t="162827" x="1266825" y="3592513"/>
          <p14:tracePt t="162842" x="1266825" y="3584575"/>
          <p14:tracePt t="165956" x="1266825" y="3602038"/>
          <p14:tracePt t="165971" x="1266825" y="3611563"/>
          <p14:tracePt t="165979" x="1276350" y="3621088"/>
          <p14:tracePt t="165987" x="1293813" y="3629025"/>
          <p14:tracePt t="165995" x="1330325" y="3629025"/>
          <p14:tracePt t="166003" x="1366838" y="3629025"/>
          <p14:tracePt t="166011" x="1395413" y="3629025"/>
          <p14:tracePt t="166018" x="1412875" y="3629025"/>
          <p14:tracePt t="166026" x="1431925" y="3629025"/>
          <p14:tracePt t="166035" x="1439863" y="3629025"/>
          <p14:tracePt t="166115" x="1449388" y="3629025"/>
          <p14:tracePt t="166122" x="1485900" y="3629025"/>
          <p14:tracePt t="166130" x="1558925" y="3621088"/>
          <p14:tracePt t="166139" x="1612900" y="3611563"/>
          <p14:tracePt t="166147" x="1685925" y="3611563"/>
          <p14:tracePt t="166154" x="1751013" y="3592513"/>
          <p14:tracePt t="166162" x="1804988" y="3592513"/>
          <p14:tracePt t="166170" x="1887538" y="3565525"/>
          <p14:tracePt t="166178" x="1960563" y="3565525"/>
          <p14:tracePt t="166186" x="1987550" y="3565525"/>
          <p14:tracePt t="166194" x="2014538" y="3565525"/>
          <p14:tracePt t="166202" x="2024063" y="3565525"/>
          <p14:tracePt t="166251" x="2033588" y="3556000"/>
          <p14:tracePt t="166388" x="2041525" y="3538538"/>
          <p14:tracePt t="166394" x="2060575" y="3511550"/>
          <p14:tracePt t="166402" x="2070100" y="3511550"/>
          <p14:tracePt t="166410" x="2070100" y="3492500"/>
          <p14:tracePt t="166418" x="2078038" y="3475038"/>
          <p14:tracePt t="166426" x="2078038" y="3465513"/>
          <p14:tracePt t="166434" x="2087563" y="3446463"/>
          <p14:tracePt t="166450" x="2087563" y="3438525"/>
          <p14:tracePt t="166684" x="2087563" y="3446463"/>
          <p14:tracePt t="166690" x="2087563" y="3465513"/>
          <p14:tracePt t="166698" x="2087563" y="3475038"/>
          <p14:tracePt t="166714" x="2087563" y="3482975"/>
          <p14:tracePt t="166739" x="2087563" y="3502025"/>
          <p14:tracePt t="166754" x="2087563" y="3511550"/>
          <p14:tracePt t="166851" x="2087563" y="3519488"/>
          <p14:tracePt t="166942" x="2097088" y="3519488"/>
          <p14:tracePt t="166954" x="2114550" y="3519488"/>
          <p14:tracePt t="166970" x="2151063" y="3519488"/>
          <p14:tracePt t="166979" x="2160588" y="3502025"/>
          <p14:tracePt t="166986" x="2170113" y="3482975"/>
          <p14:tracePt t="166994" x="2170113" y="3475038"/>
          <p14:tracePt t="167002" x="2179638" y="3455988"/>
          <p14:tracePt t="167010" x="2197100" y="3438525"/>
          <p14:tracePt t="167018" x="2197100" y="3429000"/>
          <p14:tracePt t="167026" x="2197100" y="3419475"/>
          <p14:tracePt t="167186" x="2197100" y="3411538"/>
          <p14:tracePt t="167194" x="2160588" y="3411538"/>
          <p14:tracePt t="167202" x="2106613" y="3411538"/>
          <p14:tracePt t="167210" x="2024063" y="3446463"/>
          <p14:tracePt t="167219" x="1941513" y="3475038"/>
          <p14:tracePt t="167227" x="1887538" y="3492500"/>
          <p14:tracePt t="167234" x="1824038" y="3519488"/>
          <p14:tracePt t="167243" x="1778000" y="3529013"/>
          <p14:tracePt t="167250" x="1731963" y="3565525"/>
          <p14:tracePt t="167258" x="1714500" y="3565525"/>
          <p14:tracePt t="167266" x="1685925" y="3575050"/>
          <p14:tracePt t="167410" x="1677988" y="3575050"/>
          <p14:tracePt t="167418" x="1668463" y="3584575"/>
          <p14:tracePt t="167730" x="1641475" y="3584575"/>
          <p14:tracePt t="167739" x="1604963" y="3584575"/>
          <p14:tracePt t="167746" x="1558925" y="3621088"/>
          <p14:tracePt t="167754" x="1541463" y="3621088"/>
          <p14:tracePt t="167762" x="1522413" y="3629025"/>
          <p14:tracePt t="167770" x="1485900" y="3638550"/>
          <p14:tracePt t="167778" x="1468438" y="3657600"/>
          <p14:tracePt t="167907" x="1449388" y="3657600"/>
          <p14:tracePt t="167915" x="1439863" y="3648075"/>
          <p14:tracePt t="167930" x="1439863" y="3638550"/>
          <p14:tracePt t="168013" x="1439863" y="3629025"/>
          <p14:tracePt t="168035" x="1439863" y="3621088"/>
          <p14:tracePt t="168043" x="1439863" y="3611563"/>
          <p14:tracePt t="168051" x="1439863" y="3592513"/>
          <p14:tracePt t="168059" x="1431925" y="3565525"/>
          <p14:tracePt t="168075" x="1431925" y="3556000"/>
          <p14:tracePt t="168082" x="1431925" y="3548063"/>
          <p14:tracePt t="168090" x="1431925" y="3538538"/>
          <p14:tracePt t="168106" x="1431925" y="3529013"/>
          <p14:tracePt t="168186" x="1431925" y="3511550"/>
          <p14:tracePt t="168194" x="1431925" y="3502025"/>
          <p14:tracePt t="168202" x="1431925" y="3492500"/>
          <p14:tracePt t="168218" x="1431925" y="3482975"/>
          <p14:tracePt t="168226" x="1431925" y="3465513"/>
          <p14:tracePt t="168243" x="1439863" y="3446463"/>
          <p14:tracePt t="168268" x="1439863" y="3438525"/>
          <p14:tracePt t="168277" x="1449388" y="3438525"/>
          <p14:tracePt t="168284" x="1449388" y="3429000"/>
          <p14:tracePt t="168291" x="1468438" y="3411538"/>
          <p14:tracePt t="168300" x="1485900" y="3402013"/>
          <p14:tracePt t="168308" x="1522413" y="3392488"/>
          <p14:tracePt t="168316" x="1541463" y="3392488"/>
          <p14:tracePt t="168325" x="1576388" y="3365500"/>
          <p14:tracePt t="168331" x="1622425" y="3355975"/>
          <p14:tracePt t="168342" x="1641475" y="3355975"/>
          <p14:tracePt t="168346" x="1668463" y="3355975"/>
          <p14:tracePt t="168354" x="1685925" y="3355975"/>
          <p14:tracePt t="168362" x="1714500" y="3355975"/>
          <p14:tracePt t="168370" x="1731963" y="3355975"/>
          <p14:tracePt t="168378" x="1758950" y="3355975"/>
          <p14:tracePt t="168386" x="1778000" y="3355975"/>
          <p14:tracePt t="168394" x="1804988" y="3355975"/>
          <p14:tracePt t="168402" x="1814513" y="3355975"/>
          <p14:tracePt t="168410" x="1831975" y="3355975"/>
          <p14:tracePt t="168418" x="1851025" y="3355975"/>
          <p14:tracePt t="168426" x="1860550" y="3365500"/>
          <p14:tracePt t="168443" x="1868488" y="3375025"/>
          <p14:tracePt t="168514" x="1878013" y="3382963"/>
          <p14:tracePt t="168539" x="1878013" y="3402013"/>
          <p14:tracePt t="168547" x="1860550" y="3438525"/>
          <p14:tracePt t="168556" x="1841500" y="3455988"/>
          <p14:tracePt t="168565" x="1824038" y="3475038"/>
          <p14:tracePt t="168572" x="1795463" y="3502025"/>
          <p14:tracePt t="168584" x="1758950" y="3529013"/>
          <p14:tracePt t="168586" x="1731963" y="3548063"/>
          <p14:tracePt t="168594" x="1704975" y="3565525"/>
          <p14:tracePt t="168602" x="1668463" y="3575050"/>
          <p14:tracePt t="168610" x="1649413" y="3592513"/>
          <p14:tracePt t="168618" x="1622425" y="3592513"/>
          <p14:tracePt t="168627" x="1612900" y="3602038"/>
          <p14:tracePt t="168635" x="1604963" y="3602038"/>
          <p14:tracePt t="168642" x="1595438" y="3602038"/>
          <p14:tracePt t="168650" x="1585913" y="3602038"/>
          <p14:tracePt t="168723" x="1576388" y="3602038"/>
          <p14:tracePt t="168731" x="1568450" y="3602038"/>
          <p14:tracePt t="168739" x="1558925" y="3602038"/>
          <p14:tracePt t="168779" x="1541463" y="3592513"/>
          <p14:tracePt t="168795" x="1531938" y="3592513"/>
          <p14:tracePt t="168803" x="1512888" y="3584575"/>
          <p14:tracePt t="168819" x="1485900" y="3575050"/>
          <p14:tracePt t="168827" x="1476375" y="3565525"/>
          <p14:tracePt t="168835" x="1468438" y="3556000"/>
          <p14:tracePt t="168859" x="1458913" y="3548063"/>
          <p14:tracePt t="168876" x="1449388" y="3538538"/>
          <p14:tracePt t="168891" x="1449388" y="3529013"/>
          <p14:tracePt t="168899" x="1449388" y="3519488"/>
          <p14:tracePt t="168907" x="1439863" y="3511550"/>
          <p14:tracePt t="168931" x="1439863" y="3492500"/>
          <p14:tracePt t="168940" x="1439863" y="3482975"/>
          <p14:tracePt t="168946" x="1439863" y="3475038"/>
          <p14:tracePt t="168962" x="1439863" y="3465513"/>
          <p14:tracePt t="168970" x="1439863" y="3446463"/>
          <p14:tracePt t="168986" x="1439863" y="3438525"/>
          <p14:tracePt t="169019" x="1439863" y="3429000"/>
          <p14:tracePt t="169059" x="1439863" y="3419475"/>
          <p14:tracePt t="169076" x="1439863" y="3411538"/>
          <p14:tracePt t="169085" x="1449388" y="3402013"/>
          <p14:tracePt t="169090" x="1458913" y="3392488"/>
          <p14:tracePt t="169098" x="1495425" y="3382963"/>
          <p14:tracePt t="169106" x="1531938" y="3375025"/>
          <p14:tracePt t="169114" x="1612900" y="3346450"/>
          <p14:tracePt t="169122" x="1658938" y="3346450"/>
          <p14:tracePt t="169130" x="1695450" y="3346450"/>
          <p14:tracePt t="169139" x="1714500" y="3338513"/>
          <p14:tracePt t="169146" x="1741488" y="3338513"/>
          <p14:tracePt t="169155" x="1758950" y="3338513"/>
          <p14:tracePt t="169170" x="1768475" y="3338513"/>
          <p14:tracePt t="169178" x="1778000" y="3338513"/>
          <p14:tracePt t="169186" x="1787525" y="3346450"/>
          <p14:tracePt t="169202" x="1795463" y="3355975"/>
          <p14:tracePt t="169210" x="1804988" y="3365500"/>
          <p14:tracePt t="169226" x="1804988" y="3375025"/>
          <p14:tracePt t="169258" x="1804988" y="3382963"/>
          <p14:tracePt t="169291" x="1804988" y="3392488"/>
          <p14:tracePt t="169307" x="1795463" y="3411538"/>
          <p14:tracePt t="169315" x="1787525" y="3419475"/>
          <p14:tracePt t="169323" x="1768475" y="3438525"/>
          <p14:tracePt t="169330" x="1758950" y="3446463"/>
          <p14:tracePt t="169339" x="1741488" y="3455988"/>
          <p14:tracePt t="169346" x="1731963" y="3465513"/>
          <p14:tracePt t="169356" x="1714500" y="3482975"/>
          <p14:tracePt t="169362" x="1714500" y="3492500"/>
          <p14:tracePt t="169370" x="1704975" y="3502025"/>
          <p14:tracePt t="169387" x="1685925" y="3511550"/>
          <p14:tracePt t="169427" x="1677988" y="3511550"/>
          <p14:tracePt t="169450" x="1668463" y="3511550"/>
          <p14:tracePt t="169459" x="1658938" y="3519488"/>
          <p14:tracePt t="169467" x="1641475" y="3519488"/>
          <p14:tracePt t="169474" x="1631950" y="3519488"/>
          <p14:tracePt t="169482" x="1585913" y="3519488"/>
          <p14:tracePt t="169490" x="1568450" y="3519488"/>
          <p14:tracePt t="169498" x="1541463" y="3529013"/>
          <p14:tracePt t="169506" x="1531938" y="3529013"/>
          <p14:tracePt t="169514" x="1522413" y="3529013"/>
          <p14:tracePt t="169643" x="1512888" y="3529013"/>
          <p14:tracePt t="169651" x="1495425" y="3519488"/>
          <p14:tracePt t="169659" x="1495425" y="3511550"/>
          <p14:tracePt t="169667" x="1495425" y="3502025"/>
          <p14:tracePt t="169699" x="1495425" y="3482975"/>
          <p14:tracePt t="169715" x="1485900" y="3465513"/>
          <p14:tracePt t="169739" x="1476375" y="3455988"/>
          <p14:tracePt t="169755" x="1476375" y="3438525"/>
          <p14:tracePt t="169827" x="1468438" y="3419475"/>
          <p14:tracePt t="169859" x="1458913" y="3411538"/>
          <p14:tracePt t="172034" x="1439863" y="3419475"/>
          <p14:tracePt t="172043" x="1395413" y="3455988"/>
          <p14:tracePt t="172050" x="1376363" y="3482975"/>
          <p14:tracePt t="172058" x="1349375" y="3511550"/>
          <p14:tracePt t="172066" x="1339850" y="3529013"/>
          <p14:tracePt t="172074" x="1339850" y="3565525"/>
          <p14:tracePt t="172082" x="1330325" y="3584575"/>
          <p14:tracePt t="172090" x="1330325" y="3602038"/>
          <p14:tracePt t="172098" x="1330325" y="3611563"/>
          <p14:tracePt t="172621" x="1330325" y="3629025"/>
          <p14:tracePt t="172631" x="1330325" y="3648075"/>
          <p14:tracePt t="172634" x="1330325" y="3657600"/>
          <p14:tracePt t="172643" x="1330325" y="3665538"/>
          <p14:tracePt t="172659" x="1330325" y="3675063"/>
          <p14:tracePt t="173163" x="1330325" y="3665538"/>
          <p14:tracePt t="173171" x="1330325" y="3657600"/>
          <p14:tracePt t="173186" x="1330325" y="3648075"/>
          <p14:tracePt t="173210" x="1330325" y="3629025"/>
          <p14:tracePt t="173386" x="1330325" y="3621088"/>
          <p14:tracePt t="173418" x="1330325" y="3611563"/>
          <p14:tracePt t="173435" x="1330325" y="3592513"/>
          <p14:tracePt t="173451" x="1330325" y="3584575"/>
          <p14:tracePt t="173474" x="1330325" y="3575050"/>
          <p14:tracePt t="173646" x="1339850" y="3602038"/>
          <p14:tracePt t="173652" x="1339850" y="3611563"/>
          <p14:tracePt t="173661" x="1339850" y="3621088"/>
          <p14:tracePt t="173676" x="1349375" y="3638550"/>
          <p14:tracePt t="173963" x="1358900" y="3638550"/>
          <p14:tracePt t="174316" x="1376363" y="3638550"/>
          <p14:tracePt t="174323" x="1385888" y="3638550"/>
          <p14:tracePt t="174331" x="1412875" y="3621088"/>
          <p14:tracePt t="174339" x="1431925" y="3611563"/>
          <p14:tracePt t="174347" x="1449388" y="3602038"/>
          <p14:tracePt t="174362" x="1476375" y="3592513"/>
          <p14:tracePt t="174370" x="1476375" y="3584575"/>
          <p14:tracePt t="174378" x="1485900" y="3575050"/>
          <p14:tracePt t="174466" x="1485900" y="3565525"/>
          <p14:tracePt t="174642" x="1485900" y="3556000"/>
          <p14:tracePt t="174658" x="1476375" y="3556000"/>
          <p14:tracePt t="174666" x="1476375" y="3565525"/>
          <p14:tracePt t="174675" x="1476375" y="3575050"/>
          <p14:tracePt t="174690" x="1476375" y="3584575"/>
          <p14:tracePt t="174698" x="1476375" y="3592513"/>
          <p14:tracePt t="174715" x="1468438" y="3611563"/>
          <p14:tracePt t="175044" x="1468438" y="3621088"/>
          <p14:tracePt t="175052" x="1468438" y="3629025"/>
          <p14:tracePt t="175060" x="1468438" y="3648075"/>
          <p14:tracePt t="175076" x="1468438" y="3657600"/>
          <p14:tracePt t="175082" x="1468438" y="3665538"/>
          <p14:tracePt t="175210" x="1468438" y="3675063"/>
          <p14:tracePt t="175218" x="1476375" y="3657600"/>
          <p14:tracePt t="175226" x="1504950" y="3638550"/>
          <p14:tracePt t="175234" x="1531938" y="3621088"/>
          <p14:tracePt t="175242" x="1541463" y="3602038"/>
          <p14:tracePt t="175250" x="1558925" y="3584575"/>
          <p14:tracePt t="175258" x="1558925" y="3565525"/>
          <p14:tracePt t="175266" x="1568450" y="3556000"/>
          <p14:tracePt t="175274" x="1585913" y="3548063"/>
          <p14:tracePt t="175338" x="1585913" y="3529013"/>
          <p14:tracePt t="175354" x="1585913" y="3519488"/>
          <p14:tracePt t="175371" x="1585913" y="3511550"/>
          <p14:tracePt t="175554" x="1585913" y="3519488"/>
          <p14:tracePt t="175562" x="1585913" y="3529013"/>
          <p14:tracePt t="175627" x="1576388" y="3548063"/>
          <p14:tracePt t="175645" x="1568450" y="3565525"/>
          <p14:tracePt t="175651" x="1549400" y="3584575"/>
          <p14:tracePt t="175658" x="1541463" y="3602038"/>
          <p14:tracePt t="175666" x="1522413" y="3621088"/>
          <p14:tracePt t="175675" x="1512888" y="3629025"/>
          <p14:tracePt t="175682" x="1504950" y="3648075"/>
          <p14:tracePt t="175692" x="1485900" y="3657600"/>
          <p14:tracePt t="175714" x="1476375" y="3665538"/>
          <p14:tracePt t="175746" x="1468438" y="3675063"/>
          <p14:tracePt t="175772" x="1458913" y="3675063"/>
          <p14:tracePt t="175780" x="1439863" y="3694113"/>
          <p14:tracePt t="175890" x="1439863" y="3684588"/>
          <p14:tracePt t="175907" x="1439863" y="3665538"/>
          <p14:tracePt t="175914" x="1439863" y="3657600"/>
          <p14:tracePt t="175930" x="1439863" y="3648075"/>
          <p14:tracePt t="176036" x="1439863" y="3629025"/>
          <p14:tracePt t="176044" x="1439863" y="3621088"/>
          <p14:tracePt t="176052" x="1439863" y="3611563"/>
          <p14:tracePt t="176060" x="1439863" y="3602038"/>
          <p14:tracePt t="176068" x="1439863" y="3575050"/>
          <p14:tracePt t="176076" x="1449388" y="3565525"/>
          <p14:tracePt t="176084" x="1458913" y="3565525"/>
          <p14:tracePt t="176093" x="1476375" y="3538538"/>
          <p14:tracePt t="176099" x="1485900" y="3529013"/>
          <p14:tracePt t="176109" x="1504950" y="3511550"/>
          <p14:tracePt t="176115" x="1512888" y="3502025"/>
          <p14:tracePt t="176123" x="1531938" y="3492500"/>
          <p14:tracePt t="176131" x="1531938" y="3482975"/>
          <p14:tracePt t="176140" x="1568450" y="3482975"/>
          <p14:tracePt t="176147" x="1585913" y="3482975"/>
          <p14:tracePt t="176156" x="1631950" y="3482975"/>
          <p14:tracePt t="176163" x="1658938" y="3482975"/>
          <p14:tracePt t="176173" x="1685925" y="3482975"/>
          <p14:tracePt t="176179" x="1714500" y="3482975"/>
          <p14:tracePt t="176187" x="1722438" y="3482975"/>
          <p14:tracePt t="176195" x="1751013" y="3482975"/>
          <p14:tracePt t="176211" x="1758950" y="3482975"/>
          <p14:tracePt t="176236" x="1758950" y="3492500"/>
          <p14:tracePt t="176259" x="1758950" y="3502025"/>
          <p14:tracePt t="176306" x="1758950" y="3519488"/>
          <p14:tracePt t="176428" x="1758950" y="3529013"/>
          <p14:tracePt t="176436" x="1758950" y="3538538"/>
          <p14:tracePt t="176444" x="1758950" y="3556000"/>
          <p14:tracePt t="176451" x="1758950" y="3565525"/>
          <p14:tracePt t="176466" x="1758950" y="3584575"/>
          <p14:tracePt t="176482" x="1758950" y="3602038"/>
          <p14:tracePt t="176567" x="1758950" y="3611563"/>
          <p14:tracePt t="176802" x="1758950" y="3602038"/>
          <p14:tracePt t="176818" x="1758950" y="3584575"/>
          <p14:tracePt t="176827" x="1751013" y="3575050"/>
          <p14:tracePt t="176834" x="1731963" y="3556000"/>
          <p14:tracePt t="176842" x="1714500" y="3556000"/>
          <p14:tracePt t="176850" x="1658938" y="3556000"/>
          <p14:tracePt t="176858" x="1631950" y="3556000"/>
          <p14:tracePt t="176876" x="1549400" y="3556000"/>
          <p14:tracePt t="176883" x="1495425" y="3556000"/>
          <p14:tracePt t="176892" x="1458913" y="3556000"/>
          <p14:tracePt t="176898" x="1412875" y="3556000"/>
          <p14:tracePt t="176907" x="1376363" y="3556000"/>
          <p14:tracePt t="176914" x="1358900" y="3556000"/>
          <p14:tracePt t="176923" x="1349375" y="3556000"/>
          <p14:tracePt t="176930" x="1330325" y="3556000"/>
          <p14:tracePt t="177022" x="1322388" y="3556000"/>
          <p14:tracePt t="177244" x="1312863" y="3548063"/>
          <p14:tracePt t="177253" x="1312863" y="3538538"/>
          <p14:tracePt t="177260" x="1312863" y="3529013"/>
          <p14:tracePt t="177267" x="1330325" y="3519488"/>
          <p14:tracePt t="177275" x="1385888" y="3519488"/>
          <p14:tracePt t="177282" x="1431925" y="3502025"/>
          <p14:tracePt t="177291" x="1485900" y="3502025"/>
          <p14:tracePt t="177299" x="1512888" y="3502025"/>
          <p14:tracePt t="177306" x="1522413" y="3502025"/>
          <p14:tracePt t="177314" x="1558925" y="3502025"/>
          <p14:tracePt t="177322" x="1576388" y="3502025"/>
          <p14:tracePt t="177330" x="1604963" y="3502025"/>
          <p14:tracePt t="177338" x="1612900" y="3502025"/>
          <p14:tracePt t="177347" x="1622425" y="3502025"/>
          <p14:tracePt t="177355" x="1631950" y="3502025"/>
          <p14:tracePt t="177404" x="1649413" y="3519488"/>
          <p14:tracePt t="177420" x="1658938" y="3529013"/>
          <p14:tracePt t="177428" x="1668463" y="3529013"/>
          <p14:tracePt t="177444" x="1677988" y="3538538"/>
          <p14:tracePt t="177684" x="1604963" y="3548063"/>
          <p14:tracePt t="177695" x="1522413" y="3575050"/>
          <p14:tracePt t="177701" x="1431925" y="3584575"/>
          <p14:tracePt t="177707" x="1358900" y="3584575"/>
          <p14:tracePt t="177714" x="1322388" y="3602038"/>
          <p14:tracePt t="177722" x="1266825" y="3602038"/>
          <p14:tracePt t="177730" x="1230313" y="3611563"/>
          <p14:tracePt t="177739" x="1185863" y="3611563"/>
          <p14:tracePt t="177746" x="1139825" y="3629025"/>
          <p14:tracePt t="177756" x="1130300" y="3629025"/>
          <p14:tracePt t="177762" x="1093788" y="3629025"/>
          <p14:tracePt t="177868" x="1084263" y="3629025"/>
          <p14:tracePt t="178498" x="1076325" y="3638550"/>
          <p14:tracePt t="178532" x="1076325" y="3648075"/>
          <p14:tracePt t="178556" x="1076325" y="3665538"/>
          <p14:tracePt t="179000" x="1076325" y="3675063"/>
          <p14:tracePt t="179052" x="1084263" y="3675063"/>
          <p14:tracePt t="179781" x="1076325" y="3675063"/>
          <p14:tracePt t="179789" x="1076325" y="3684588"/>
          <p14:tracePt t="179804" x="1066800" y="3694113"/>
          <p14:tracePt t="179813" x="1047750" y="3702050"/>
          <p14:tracePt t="179827" x="1039813" y="3711575"/>
          <p14:tracePt t="179842" x="1030288" y="3721100"/>
          <p14:tracePt t="179907" x="1020763" y="3730625"/>
          <p14:tracePt t="179915" x="1011238" y="3730625"/>
          <p14:tracePt t="179923" x="1011238" y="3738563"/>
          <p14:tracePt t="179931" x="993775" y="3757613"/>
          <p14:tracePt t="179938" x="957263" y="3767138"/>
          <p14:tracePt t="179946" x="957263" y="3775075"/>
          <p14:tracePt t="179955" x="930275" y="3794125"/>
          <p14:tracePt t="179962" x="893763" y="3803650"/>
          <p14:tracePt t="179971" x="866775" y="3811588"/>
          <p14:tracePt t="179978" x="857250" y="3811588"/>
          <p14:tracePt t="179986" x="830263" y="3811588"/>
          <p14:tracePt t="179994" x="820738" y="3821113"/>
          <p14:tracePt t="180165" x="811213" y="3821113"/>
          <p14:tracePt t="180180" x="793750" y="3821113"/>
          <p14:tracePt t="180196" x="784225" y="3821113"/>
          <p14:tracePt t="180204" x="774700" y="3821113"/>
          <p14:tracePt t="180210" x="765175" y="3821113"/>
          <p14:tracePt t="180218" x="757238" y="3811588"/>
          <p14:tracePt t="180234" x="747713" y="3803650"/>
          <p14:tracePt t="180251" x="738188" y="3794125"/>
          <p14:tracePt t="180604" x="738188" y="3775075"/>
          <p14:tracePt t="180628" x="738188" y="3767138"/>
          <p14:tracePt t="180846" x="738188" y="3757613"/>
          <p14:tracePt t="180877" x="747713" y="3757613"/>
          <p14:tracePt t="180996" x="757238" y="3757613"/>
          <p14:tracePt t="181012" x="765175" y="3757613"/>
          <p14:tracePt t="181020" x="774700" y="3757613"/>
          <p14:tracePt t="181036" x="784225" y="3757613"/>
          <p14:tracePt t="181044" x="793750" y="3757613"/>
          <p14:tracePt t="181378" x="801688" y="3757613"/>
          <p14:tracePt t="181394" x="801688" y="3767138"/>
          <p14:tracePt t="181404" x="801688" y="3775075"/>
          <p14:tracePt t="181410" x="801688" y="3794125"/>
          <p14:tracePt t="181556" x="801688" y="3803650"/>
          <p14:tracePt t="181955" x="884238" y="3794125"/>
          <p14:tracePt t="181962" x="993775" y="3784600"/>
          <p14:tracePt t="181971" x="1103313" y="3784600"/>
          <p14:tracePt t="181978" x="1230313" y="3738563"/>
          <p14:tracePt t="181987" x="1312863" y="3738563"/>
          <p14:tracePt t="181994" x="1366838" y="3730625"/>
          <p14:tracePt t="182002" x="1412875" y="3730625"/>
          <p14:tracePt t="182010" x="1412875" y="3721100"/>
          <p14:tracePt t="182019" x="1431925" y="3721100"/>
          <p14:tracePt t="182026" x="1439863" y="3721100"/>
          <p14:tracePt t="182042" x="1449388" y="3721100"/>
          <p14:tracePt t="182058" x="1468438" y="3721100"/>
          <p14:tracePt t="182066" x="1485900" y="3711575"/>
          <p14:tracePt t="182075" x="1512888" y="3711575"/>
          <p14:tracePt t="182082" x="1549400" y="3711575"/>
          <p14:tracePt t="182091" x="1595438" y="3694113"/>
          <p14:tracePt t="182098" x="1658938" y="3675063"/>
          <p14:tracePt t="182106" x="1731963" y="3675063"/>
          <p14:tracePt t="182115" x="1787525" y="3665538"/>
          <p14:tracePt t="182122" x="1831975" y="3665538"/>
          <p14:tracePt t="182130" x="1868488" y="3657600"/>
          <p14:tracePt t="182387" x="1824038" y="3657600"/>
          <p14:tracePt t="182395" x="1658938" y="3657600"/>
          <p14:tracePt t="182403" x="1531938" y="3694113"/>
          <p14:tracePt t="182411" x="1403350" y="3702050"/>
          <p14:tracePt t="182419" x="1322388" y="3721100"/>
          <p14:tracePt t="182427" x="1249363" y="3730625"/>
          <p14:tracePt t="182435" x="1203325" y="3730625"/>
          <p14:tracePt t="182443" x="1185863" y="3730625"/>
          <p14:tracePt t="182451" x="1176338" y="3730625"/>
          <p14:tracePt t="182546" x="1157288" y="3730625"/>
          <p14:tracePt t="182554" x="1112838" y="3730625"/>
          <p14:tracePt t="182564" x="1057275" y="3730625"/>
          <p14:tracePt t="182571" x="984250" y="3730625"/>
          <p14:tracePt t="182578" x="911225" y="3730625"/>
          <p14:tracePt t="182587" x="857250" y="3730625"/>
          <p14:tracePt t="182595" x="811213" y="3730625"/>
          <p14:tracePt t="182602" x="801688" y="3730625"/>
          <p14:tracePt t="182618" x="793750" y="3730625"/>
          <p14:tracePt t="182708" x="784225" y="3730625"/>
          <p14:tracePt t="182716" x="784225" y="3721100"/>
          <p14:tracePt t="182724" x="784225" y="3711575"/>
          <p14:tracePt t="182738" x="784225" y="3702050"/>
          <p14:tracePt t="182762" x="784225" y="3684588"/>
          <p14:tracePt t="182778" x="793750" y="3665538"/>
          <p14:tracePt t="182802" x="801688" y="3648075"/>
          <p14:tracePt t="182810" x="801688" y="3638550"/>
          <p14:tracePt t="182827" x="811213" y="3621088"/>
          <p14:tracePt t="182946" x="830263" y="3621088"/>
          <p14:tracePt t="182954" x="893763" y="3621088"/>
          <p14:tracePt t="182962" x="947738" y="3621088"/>
          <p14:tracePt t="182971" x="993775" y="3621088"/>
          <p14:tracePt t="182978" x="1020763" y="3621088"/>
          <p14:tracePt t="182987" x="1039813" y="3611563"/>
          <p14:tracePt t="184043" x="1003300" y="3611563"/>
          <p14:tracePt t="184052" x="974725" y="3611563"/>
          <p14:tracePt t="184060" x="939800" y="3611563"/>
          <p14:tracePt t="184068" x="903288" y="3611563"/>
          <p14:tracePt t="184147" x="893763" y="3611563"/>
          <p14:tracePt t="184978" x="884238" y="3621088"/>
          <p14:tracePt t="184994" x="884238" y="3629025"/>
          <p14:tracePt t="185002" x="911225" y="3648075"/>
          <p14:tracePt t="185010" x="1039813" y="3657600"/>
          <p14:tracePt t="185018" x="1149350" y="3675063"/>
          <p14:tracePt t="185026" x="1285875" y="3702050"/>
          <p14:tracePt t="185034" x="1376363" y="3702050"/>
          <p14:tracePt t="185042" x="1468438" y="3702050"/>
          <p14:tracePt t="185050" x="1522413" y="3702050"/>
          <p14:tracePt t="185058" x="1576388" y="3702050"/>
          <p14:tracePt t="185066" x="1604963" y="3702050"/>
          <p14:tracePt t="185074" x="1649413" y="3702050"/>
          <p14:tracePt t="185082" x="1668463" y="3702050"/>
          <p14:tracePt t="185099" x="1714500" y="3694113"/>
          <p14:tracePt t="185107" x="1722438" y="3694113"/>
          <p14:tracePt t="185115" x="1722438" y="3684588"/>
          <p14:tracePt t="185124" x="1751013" y="3675063"/>
          <p14:tracePt t="185131" x="1758950" y="3675063"/>
          <p14:tracePt t="185140" x="1768475" y="3675063"/>
          <p14:tracePt t="185147" x="1795463" y="3665538"/>
          <p14:tracePt t="185157" x="1824038" y="3648075"/>
          <p14:tracePt t="185163" x="1831975" y="3648075"/>
          <p14:tracePt t="185171" x="1860550" y="3648075"/>
          <p14:tracePt t="185179" x="1878013" y="3648075"/>
          <p14:tracePt t="185190" x="1895475" y="3638550"/>
          <p14:tracePt t="185253" x="1905000" y="3638550"/>
          <p14:tracePt t="185310" x="1914525" y="3629025"/>
          <p14:tracePt t="185674" x="1924050" y="3602038"/>
          <p14:tracePt t="185682" x="1931988" y="3592513"/>
          <p14:tracePt t="185690" x="1931988" y="3584575"/>
          <p14:tracePt t="185698" x="1941513" y="3575050"/>
          <p14:tracePt t="185707" x="1941513" y="3548063"/>
          <p14:tracePt t="185714" x="1951038" y="3548063"/>
          <p14:tracePt t="186388" x="1914525" y="3548063"/>
          <p14:tracePt t="186396" x="1778000" y="3575050"/>
          <p14:tracePt t="186406" x="1612900" y="3657600"/>
          <p14:tracePt t="186412" x="1495425" y="3684588"/>
          <p14:tracePt t="186419" x="1403350" y="3711575"/>
          <p14:tracePt t="186429" x="1339850" y="3738563"/>
          <p14:tracePt t="186434" x="1303338" y="3738563"/>
          <p14:tracePt t="186443" x="1293813" y="3738563"/>
          <p14:tracePt t="186450" x="1266825" y="3738563"/>
          <p14:tracePt t="186458" x="1258888" y="3738563"/>
          <p14:tracePt t="186466" x="1230313" y="3738563"/>
          <p14:tracePt t="186474" x="1212850" y="3738563"/>
          <p14:tracePt t="186482" x="1176338" y="3738563"/>
          <p14:tracePt t="186491" x="1157288" y="3738563"/>
          <p14:tracePt t="186498" x="1139825" y="3738563"/>
          <p14:tracePt t="186506" x="1130300" y="3738563"/>
          <p14:tracePt t="186810" x="1120775" y="3730625"/>
          <p14:tracePt t="186818" x="1120775" y="3711575"/>
          <p14:tracePt t="186826" x="1120775" y="3694113"/>
          <p14:tracePt t="186834" x="1120775" y="3675063"/>
          <p14:tracePt t="186842" x="1120775" y="3648075"/>
          <p14:tracePt t="186850" x="1120775" y="3629025"/>
          <p14:tracePt t="186858" x="1120775" y="3621088"/>
          <p14:tracePt t="186866" x="1120775" y="3592513"/>
          <p14:tracePt t="186891" x="1130300" y="3556000"/>
          <p14:tracePt t="186898" x="1130300" y="3538538"/>
          <p14:tracePt t="186907" x="1130300" y="3519488"/>
          <p14:tracePt t="186914" x="1139825" y="3511550"/>
          <p14:tracePt t="186930" x="1139825" y="3502025"/>
          <p14:tracePt t="186946" x="1139825" y="3492500"/>
          <p14:tracePt t="186954" x="1139825" y="3482975"/>
          <p14:tracePt t="186978" x="1139825" y="3475038"/>
          <p14:tracePt t="187034" x="1149350" y="3465513"/>
          <p14:tracePt t="187059" x="1166813" y="3455988"/>
          <p14:tracePt t="187066" x="1185863" y="3455988"/>
          <p14:tracePt t="187075" x="1258888" y="3455988"/>
          <p14:tracePt t="187083" x="1330325" y="3455988"/>
          <p14:tracePt t="187091" x="1385888" y="3455988"/>
          <p14:tracePt t="187099" x="1439863" y="3455988"/>
          <p14:tracePt t="187107" x="1458913" y="3455988"/>
          <p14:tracePt t="187116" x="1485900" y="3455988"/>
          <p14:tracePt t="187123" x="1495425" y="3455988"/>
          <p14:tracePt t="187131" x="1504950" y="3455988"/>
          <p14:tracePt t="187195" x="1512888" y="3455988"/>
          <p14:tracePt t="187227" x="1512888" y="3465513"/>
          <p14:tracePt t="187243" x="1512888" y="3475038"/>
          <p14:tracePt t="187266" x="1512888" y="3492500"/>
          <p14:tracePt t="187274" x="1512888" y="3502025"/>
          <p14:tracePt t="187282" x="1512888" y="3511550"/>
          <p14:tracePt t="187290" x="1512888" y="3519488"/>
          <p14:tracePt t="187298" x="1512888" y="3538538"/>
          <p14:tracePt t="187316" x="1512888" y="3548063"/>
          <p14:tracePt t="187333" x="1512888" y="3556000"/>
          <p14:tracePt t="187338" x="1512888" y="3575050"/>
          <p14:tracePt t="187354" x="1512888" y="3584575"/>
          <p14:tracePt t="187371" x="1512888" y="3592513"/>
          <p14:tracePt t="187378" x="1512888" y="3602038"/>
          <p14:tracePt t="187387" x="1504950" y="3602038"/>
          <p14:tracePt t="187394" x="1495425" y="3602038"/>
          <p14:tracePt t="187403" x="1495425" y="3611563"/>
          <p14:tracePt t="187411" x="1476375" y="3629025"/>
          <p14:tracePt t="187427" x="1476375" y="3638550"/>
          <p14:tracePt t="187434" x="1458913" y="3648075"/>
          <p14:tracePt t="187442" x="1449388" y="3657600"/>
          <p14:tracePt t="187450" x="1431925" y="3675063"/>
          <p14:tracePt t="187458" x="1412875" y="3684588"/>
          <p14:tracePt t="187466" x="1395413" y="3694113"/>
          <p14:tracePt t="187474" x="1349375" y="3702050"/>
          <p14:tracePt t="187482" x="1339850" y="3711575"/>
          <p14:tracePt t="187491" x="1330325" y="3721100"/>
          <p14:tracePt t="187498" x="1312863" y="3721100"/>
          <p14:tracePt t="187506" x="1303338" y="3721100"/>
          <p14:tracePt t="187514" x="1285875" y="3721100"/>
          <p14:tracePt t="187573" x="1276350" y="3721100"/>
          <p14:tracePt t="187621" x="1266825" y="3721100"/>
          <p14:tracePt t="187643" x="1266825" y="3711575"/>
          <p14:tracePt t="187667" x="1266825" y="3702050"/>
          <p14:tracePt t="187683" x="1266825" y="3684588"/>
          <p14:tracePt t="187699" x="1258888" y="3665538"/>
          <p14:tracePt t="187715" x="1258888" y="3657600"/>
          <p14:tracePt t="187722" x="1258888" y="3648075"/>
          <p14:tracePt t="187730" x="1258888" y="3638550"/>
          <p14:tracePt t="187738" x="1258888" y="3629025"/>
          <p14:tracePt t="187746" x="1258888" y="3611563"/>
          <p14:tracePt t="187754" x="1258888" y="3602038"/>
          <p14:tracePt t="187762" x="1258888" y="3592513"/>
          <p14:tracePt t="187900" x="1258888" y="3584575"/>
          <p14:tracePt t="187908" x="1276350" y="3565525"/>
          <p14:tracePt t="187927" x="1293813" y="3548063"/>
          <p14:tracePt t="187930" x="1312863" y="3538538"/>
          <p14:tracePt t="187938" x="1330325" y="3538538"/>
          <p14:tracePt t="187946" x="1349375" y="3529013"/>
          <p14:tracePt t="187954" x="1366838" y="3529013"/>
          <p14:tracePt t="187962" x="1412875" y="3529013"/>
          <p14:tracePt t="187971" x="1422400" y="3529013"/>
          <p14:tracePt t="187978" x="1439863" y="3529013"/>
          <p14:tracePt t="188050" x="1449388" y="3529013"/>
          <p14:tracePt t="188058" x="1458913" y="3529013"/>
          <p14:tracePt t="188066" x="1458913" y="3538538"/>
          <p14:tracePt t="188074" x="1458913" y="3548063"/>
          <p14:tracePt t="188082" x="1458913" y="3556000"/>
          <p14:tracePt t="188099" x="1468438" y="3575050"/>
          <p14:tracePt t="188107" x="1468438" y="3584575"/>
          <p14:tracePt t="188123" x="1476375" y="3592513"/>
          <p14:tracePt t="188163" x="1476375" y="3611563"/>
          <p14:tracePt t="188179" x="1476375" y="3621088"/>
          <p14:tracePt t="188225" x="1476375" y="3629025"/>
          <p14:tracePt t="188228" x="1476375" y="3638550"/>
          <p14:tracePt t="188236" x="1468438" y="3638550"/>
          <p14:tracePt t="188244" x="1458913" y="3638550"/>
          <p14:tracePt t="188269" x="1439863" y="3648075"/>
          <p14:tracePt t="188276" x="1403350" y="3675063"/>
          <p14:tracePt t="188283" x="1385888" y="3684588"/>
          <p14:tracePt t="188291" x="1358900" y="3694113"/>
          <p14:tracePt t="188299" x="1330325" y="3694113"/>
          <p14:tracePt t="188307" x="1293813" y="3711575"/>
          <p14:tracePt t="188314" x="1266825" y="3721100"/>
          <p14:tracePt t="188322" x="1258888" y="3721100"/>
          <p14:tracePt t="188330" x="1230313" y="3721100"/>
          <p14:tracePt t="188338" x="1230313" y="3730625"/>
          <p14:tracePt t="188354" x="1222375" y="3730625"/>
          <p14:tracePt t="188411" x="1203325" y="3721100"/>
          <p14:tracePt t="188419" x="1193800" y="3702050"/>
          <p14:tracePt t="188427" x="1185863" y="3694113"/>
          <p14:tracePt t="188440" x="1176338" y="3684588"/>
          <p14:tracePt t="188447" x="1176338" y="3665538"/>
          <p14:tracePt t="188458" x="1166813" y="3648075"/>
          <p14:tracePt t="188474" x="1166813" y="3638550"/>
          <p14:tracePt t="188491" x="1157288" y="3621088"/>
          <p14:tracePt t="188514" x="1157288" y="3602038"/>
          <p14:tracePt t="188531" x="1157288" y="3592513"/>
          <p14:tracePt t="188538" x="1157288" y="3584575"/>
          <p14:tracePt t="188554" x="1157288" y="3565525"/>
          <p14:tracePt t="188562" x="1157288" y="3556000"/>
          <p14:tracePt t="188571" x="1157288" y="3548063"/>
          <p14:tracePt t="188578" x="1157288" y="3538538"/>
          <p14:tracePt t="188587" x="1157288" y="3519488"/>
          <p14:tracePt t="188595" x="1157288" y="3511550"/>
          <p14:tracePt t="188611" x="1157288" y="3502025"/>
          <p14:tracePt t="188626" x="1157288" y="3482975"/>
          <p14:tracePt t="188643" x="1166813" y="3475038"/>
          <p14:tracePt t="188651" x="1176338" y="3465513"/>
          <p14:tracePt t="188675" x="1185863" y="3465513"/>
          <p14:tracePt t="188683" x="1222375" y="3465513"/>
          <p14:tracePt t="188691" x="1276350" y="3465513"/>
          <p14:tracePt t="188699" x="1330325" y="3465513"/>
          <p14:tracePt t="188708" x="1385888" y="3465513"/>
          <p14:tracePt t="188715" x="1431925" y="3465513"/>
          <p14:tracePt t="188724" x="1458913" y="3465513"/>
          <p14:tracePt t="188730" x="1485900" y="3465513"/>
          <p14:tracePt t="188738" x="1495425" y="3465513"/>
          <p14:tracePt t="188795" x="1504950" y="3465513"/>
          <p14:tracePt t="188811" x="1512888" y="3475038"/>
          <p14:tracePt t="188827" x="1512888" y="3482975"/>
          <p14:tracePt t="188845" x="1512888" y="3502025"/>
          <p14:tracePt t="188859" x="1512888" y="3511550"/>
          <p14:tracePt t="188868" x="1512888" y="3519488"/>
          <p14:tracePt t="188874" x="1512888" y="3538538"/>
          <p14:tracePt t="188898" x="1512888" y="3548063"/>
          <p14:tracePt t="188923" x="1512888" y="3556000"/>
          <p14:tracePt t="188938" x="1512888" y="3565525"/>
          <p14:tracePt t="188954" x="1512888" y="3575050"/>
          <p14:tracePt t="188962" x="1485900" y="3602038"/>
          <p14:tracePt t="188995" x="1476375" y="3611563"/>
          <p14:tracePt t="189003" x="1468438" y="3621088"/>
          <p14:tracePt t="189011" x="1458913" y="3629025"/>
          <p14:tracePt t="189020" x="1449388" y="3638550"/>
          <p14:tracePt t="189036" x="1439863" y="3648075"/>
          <p14:tracePt t="189050" x="1422400" y="3657600"/>
          <p14:tracePt t="189066" x="1412875" y="3657600"/>
          <p14:tracePt t="189074" x="1403350" y="3657600"/>
          <p14:tracePt t="189082" x="1395413" y="3665538"/>
          <p14:tracePt t="189691" x="1385888" y="3665538"/>
          <p14:tracePt t="189762" x="1385888" y="3648075"/>
          <p14:tracePt t="190324" x="1385888" y="3638550"/>
          <p14:tracePt t="190331" x="1385888" y="3629025"/>
          <p14:tracePt t="190354" x="1385888" y="3621088"/>
          <p14:tracePt t="190426" x="1385888" y="3602038"/>
          <p14:tracePt t="191747" x="1385888" y="3629025"/>
          <p14:tracePt t="191770" x="1385888" y="3638550"/>
          <p14:tracePt t="191778" x="1385888" y="3657600"/>
          <p14:tracePt t="191787" x="1385888" y="3665538"/>
          <p14:tracePt t="191810" x="1403350" y="3684588"/>
          <p14:tracePt t="191834" x="1403350" y="3694113"/>
          <p14:tracePt t="191842" x="1422400" y="3730625"/>
          <p14:tracePt t="191858" x="1422400" y="3738563"/>
          <p14:tracePt t="191871" x="1431925" y="3757613"/>
          <p14:tracePt t="191882" x="1449388" y="3794125"/>
          <p14:tracePt t="191890" x="1449388" y="3803650"/>
          <p14:tracePt t="191898" x="1458913" y="3821113"/>
          <p14:tracePt t="191906" x="1468438" y="3821113"/>
          <p14:tracePt t="191914" x="1468438" y="3840163"/>
          <p14:tracePt t="191922" x="1476375" y="3857625"/>
          <p14:tracePt t="191930" x="1495425" y="3875088"/>
          <p14:tracePt t="191939" x="1504950" y="3884613"/>
          <p14:tracePt t="191948" x="1512888" y="3903663"/>
          <p14:tracePt t="191957" x="1531938" y="3948113"/>
          <p14:tracePt t="191964" x="1585913" y="3994150"/>
          <p14:tracePt t="191974" x="1631950" y="4049713"/>
          <p14:tracePt t="191980" x="1685925" y="4094163"/>
          <p14:tracePt t="191988" x="1751013" y="4167188"/>
          <p14:tracePt t="191995" x="1804988" y="4213225"/>
          <p14:tracePt t="192003" x="1868488" y="4276725"/>
          <p14:tracePt t="192010" x="1895475" y="4313238"/>
          <p14:tracePt t="192018" x="1951038" y="4359275"/>
          <p14:tracePt t="192026" x="1997075" y="4413250"/>
          <p14:tracePt t="192034" x="2051050" y="4459288"/>
          <p14:tracePt t="192042" x="2114550" y="4532313"/>
          <p14:tracePt t="192050" x="2160588" y="4578350"/>
          <p14:tracePt t="192058" x="2187575" y="4595813"/>
          <p14:tracePt t="192067" x="2214563" y="4632325"/>
          <p14:tracePt t="192074" x="2251075" y="4660900"/>
          <p14:tracePt t="192082" x="2279650" y="4705350"/>
          <p14:tracePt t="192090" x="2306638" y="4724400"/>
          <p14:tracePt t="192098" x="2360613" y="4787900"/>
          <p14:tracePt t="192106" x="2397125" y="4833938"/>
          <p14:tracePt t="192114" x="2433638" y="4870450"/>
          <p14:tracePt t="192122" x="2470150" y="4914900"/>
          <p14:tracePt t="192131" x="2506663" y="4979988"/>
          <p14:tracePt t="192139" x="2543175" y="5024438"/>
          <p14:tracePt t="192146" x="2589213" y="5080000"/>
          <p14:tracePt t="192154" x="2625725" y="5126038"/>
          <p14:tracePt t="192162" x="2652713" y="5153025"/>
          <p14:tracePt t="192170" x="2708275" y="5207000"/>
          <p14:tracePt t="192178" x="2725738" y="5233988"/>
          <p14:tracePt t="192187" x="2762250" y="5270500"/>
          <p14:tracePt t="192204" x="2771775" y="5299075"/>
          <p14:tracePt t="192210" x="2798763" y="5316538"/>
          <p14:tracePt t="192218" x="2798763" y="5326063"/>
          <p14:tracePt t="192227" x="2808288" y="5353050"/>
          <p14:tracePt t="192234" x="2817813" y="5362575"/>
          <p14:tracePt t="192242" x="2835275" y="5380038"/>
          <p14:tracePt t="192256" x="2844800" y="5399088"/>
          <p14:tracePt t="192262" x="2852738" y="5416550"/>
          <p14:tracePt t="192269" x="2871788" y="5445125"/>
          <p14:tracePt t="192275" x="2898775" y="5472113"/>
          <p14:tracePt t="192290" x="2908300" y="5481638"/>
          <p14:tracePt t="192298" x="2908300" y="5489575"/>
          <p14:tracePt t="192306" x="2917825" y="5508625"/>
          <p14:tracePt t="192315" x="2935288" y="5526088"/>
          <p14:tracePt t="192322" x="2944813" y="5535613"/>
          <p14:tracePt t="192330" x="2954338" y="5554663"/>
          <p14:tracePt t="192346" x="2971800" y="5572125"/>
          <p14:tracePt t="192356" x="2981325" y="5589588"/>
          <p14:tracePt t="192364" x="2990850" y="5599113"/>
          <p14:tracePt t="192373" x="2990850" y="5618163"/>
          <p14:tracePt t="192380" x="2998788" y="5626100"/>
          <p14:tracePt t="192396" x="3017838" y="5645150"/>
          <p14:tracePt t="192405" x="3027363" y="5662613"/>
          <p14:tracePt t="192628" x="3027363" y="5672138"/>
          <p14:tracePt t="192637" x="3027363" y="5681663"/>
          <p14:tracePt t="192648" x="3027363" y="5699125"/>
          <p14:tracePt t="192652" x="3027363" y="5708650"/>
          <p14:tracePt t="192659" x="3027363" y="5718175"/>
          <p14:tracePt t="192674" x="3027363" y="5735638"/>
          <p14:tracePt t="192683" x="3035300" y="5754688"/>
          <p14:tracePt t="192690" x="3044825" y="5764213"/>
          <p14:tracePt t="192699" x="3063875" y="5772150"/>
          <p14:tracePt t="193458" x="3063875" y="5764213"/>
          <p14:tracePt t="193467" x="3063875" y="5745163"/>
          <p14:tracePt t="193474" x="3063875" y="5735638"/>
          <p14:tracePt t="193482" x="3071813" y="5735638"/>
          <p14:tracePt t="193611" x="3071813" y="5708650"/>
          <p14:tracePt t="193618" x="3071813" y="5662613"/>
          <p14:tracePt t="193627" x="3054350" y="5618163"/>
          <p14:tracePt t="193634" x="3044825" y="5589588"/>
          <p14:tracePt t="193643" x="3035300" y="5554663"/>
          <p14:tracePt t="193650" x="2998788" y="5499100"/>
          <p14:tracePt t="193658" x="2981325" y="5453063"/>
          <p14:tracePt t="193666" x="2944813" y="5408613"/>
          <p14:tracePt t="193674" x="2935288" y="5389563"/>
          <p14:tracePt t="193682" x="2908300" y="5362575"/>
          <p14:tracePt t="193690" x="2881313" y="5326063"/>
          <p14:tracePt t="193698" x="2862263" y="5307013"/>
          <p14:tracePt t="193706" x="2825750" y="5280025"/>
          <p14:tracePt t="193714" x="2781300" y="5226050"/>
          <p14:tracePt t="193722" x="2708275" y="5126038"/>
          <p14:tracePt t="193730" x="2570163" y="5033963"/>
          <p14:tracePt t="193738" x="2416175" y="4914900"/>
          <p14:tracePt t="193746" x="2316163" y="4841875"/>
          <p14:tracePt t="193754" x="2179638" y="4732338"/>
          <p14:tracePt t="193762" x="2070100" y="4614863"/>
          <p14:tracePt t="193770" x="1968500" y="4495800"/>
          <p14:tracePt t="193778" x="1878013" y="4395788"/>
          <p14:tracePt t="193786" x="1795463" y="4286250"/>
          <p14:tracePt t="193794" x="1704975" y="4203700"/>
          <p14:tracePt t="193803" x="1641475" y="4140200"/>
          <p14:tracePt t="193810" x="1576388" y="4086225"/>
          <p14:tracePt t="193819" x="1512888" y="4030663"/>
          <p14:tracePt t="193826" x="1458913" y="3984625"/>
          <p14:tracePt t="193834" x="1449388" y="3976688"/>
          <p14:tracePt t="193842" x="1449388" y="3967163"/>
          <p14:tracePt t="193850" x="1431925" y="3948113"/>
          <p14:tracePt t="194019" x="1395413" y="3948113"/>
          <p14:tracePt t="194027" x="1395413" y="3940175"/>
          <p14:tracePt t="194034" x="1376363" y="3940175"/>
          <p14:tracePt t="194044" x="1339850" y="3930650"/>
          <p14:tracePt t="194060" x="1312863" y="3930650"/>
          <p14:tracePt t="194068" x="1293813" y="3930650"/>
          <p14:tracePt t="194076" x="1258888" y="3921125"/>
          <p14:tracePt t="194083" x="1222375" y="3911600"/>
          <p14:tracePt t="194091" x="1139825" y="3884613"/>
          <p14:tracePt t="194098" x="1066800" y="3884613"/>
          <p14:tracePt t="194107" x="1011238" y="3875088"/>
          <p14:tracePt t="194115" x="911225" y="3857625"/>
          <p14:tracePt t="194123" x="874713" y="3857625"/>
          <p14:tracePt t="194130" x="811213" y="3840163"/>
          <p14:tracePt t="194138" x="801688" y="3840163"/>
          <p14:tracePt t="194146" x="765175" y="3840163"/>
          <p14:tracePt t="194154" x="738188" y="3840163"/>
          <p14:tracePt t="194164" x="720725" y="3830638"/>
          <p14:tracePt t="194180" x="711200" y="3830638"/>
          <p14:tracePt t="194243" x="692150" y="3830638"/>
          <p14:tracePt t="194251" x="692150" y="3821113"/>
          <p14:tracePt t="194267" x="684213" y="3811588"/>
          <p14:tracePt t="194274" x="665163" y="3794125"/>
          <p14:tracePt t="194282" x="655638" y="3794125"/>
          <p14:tracePt t="194290" x="638175" y="3784600"/>
          <p14:tracePt t="194298" x="628650" y="3775075"/>
          <p14:tracePt t="194306" x="611188" y="3775075"/>
          <p14:tracePt t="194314" x="611188" y="3767138"/>
          <p14:tracePt t="194323" x="592138" y="3757613"/>
          <p14:tracePt t="194346" x="584200" y="3748088"/>
          <p14:tracePt t="194954" x="584200" y="3738563"/>
          <p14:tracePt t="194994" x="584200" y="3721100"/>
          <p14:tracePt t="195018" x="584200" y="3711575"/>
          <p14:tracePt t="195034" x="584200" y="3702050"/>
          <p14:tracePt t="195050" x="601663" y="3694113"/>
          <p14:tracePt t="195066" x="611188" y="3694113"/>
          <p14:tracePt t="195082" x="628650" y="3675063"/>
          <p14:tracePt t="195090" x="638175" y="3665538"/>
          <p14:tracePt t="195098" x="647700" y="3665538"/>
          <p14:tracePt t="195106" x="655638" y="3657600"/>
          <p14:tracePt t="195130" x="674688" y="3648075"/>
          <p14:tracePt t="195147" x="692150" y="3629025"/>
          <p14:tracePt t="195171" x="701675" y="3621088"/>
          <p14:tracePt t="195364" x="711200" y="3621088"/>
          <p14:tracePt t="195371" x="720725" y="3621088"/>
          <p14:tracePt t="195381" x="774700" y="3621088"/>
          <p14:tracePt t="195395" x="811213" y="3629025"/>
          <p14:tracePt t="195406" x="830263" y="3638550"/>
          <p14:tracePt t="195411" x="847725" y="3648075"/>
          <p14:tracePt t="195421" x="857250" y="3648075"/>
          <p14:tracePt t="195427" x="866775" y="3657600"/>
          <p14:tracePt t="195549" x="874713" y="3665538"/>
          <p14:tracePt t="195924" x="884238" y="3665538"/>
          <p14:tracePt t="195938" x="903288" y="3665538"/>
          <p14:tracePt t="195954" x="920750" y="3665538"/>
          <p14:tracePt t="195970" x="966788" y="3665538"/>
          <p14:tracePt t="195978" x="974725" y="3657600"/>
          <p14:tracePt t="195986" x="993775" y="3657600"/>
          <p14:tracePt t="195994" x="1011238" y="3657600"/>
          <p14:tracePt t="196003" x="1030288" y="3657600"/>
          <p14:tracePt t="196010" x="1039813" y="3657600"/>
          <p14:tracePt t="196052" x="1047750" y="3648075"/>
          <p14:tracePt t="196164" x="1076325" y="3648075"/>
          <p14:tracePt t="196171" x="1112838" y="3648075"/>
          <p14:tracePt t="196181" x="1166813" y="3648075"/>
          <p14:tracePt t="196187" x="1203325" y="3648075"/>
          <p14:tracePt t="196194" x="1239838" y="3648075"/>
          <p14:tracePt t="196204" x="1258888" y="3648075"/>
          <p14:tracePt t="196210" x="1285875" y="3648075"/>
          <p14:tracePt t="196220" x="1293813" y="3648075"/>
          <p14:tracePt t="196226" x="1303338" y="3648075"/>
          <p14:tracePt t="196667" x="1322388" y="3648075"/>
          <p14:tracePt t="196693" x="1330325" y="3648075"/>
          <p14:tracePt t="197339" x="1339850" y="3648075"/>
          <p14:tracePt t="197349" x="1376363" y="3648075"/>
          <p14:tracePt t="197354" x="1431925" y="3648075"/>
          <p14:tracePt t="197363" x="1485900" y="3648075"/>
          <p14:tracePt t="197370" x="1549400" y="3648075"/>
          <p14:tracePt t="197378" x="1585913" y="3648075"/>
          <p14:tracePt t="197386" x="1631950" y="3648075"/>
          <p14:tracePt t="197394" x="1658938" y="3648075"/>
          <p14:tracePt t="197403" x="1685925" y="3648075"/>
          <p14:tracePt t="197410" x="1704975" y="3648075"/>
          <p14:tracePt t="197426" x="1722438" y="3648075"/>
          <p14:tracePt t="197979" x="1731963" y="3648075"/>
          <p14:tracePt t="197987" x="1778000" y="3648075"/>
          <p14:tracePt t="197995" x="1831975" y="3648075"/>
          <p14:tracePt t="198003" x="1924050" y="3648075"/>
          <p14:tracePt t="198011" x="1978025" y="3648075"/>
          <p14:tracePt t="198020" x="2041525" y="3648075"/>
          <p14:tracePt t="198027" x="2097088" y="3648075"/>
          <p14:tracePt t="198035" x="2133600" y="3648075"/>
          <p14:tracePt t="198043" x="2170113" y="3648075"/>
          <p14:tracePt t="198253" x="2087563" y="3648075"/>
          <p14:tracePt t="198261" x="1905000" y="3648075"/>
          <p14:tracePt t="198267" x="1722438" y="3648075"/>
          <p14:tracePt t="198275" x="1541463" y="3648075"/>
          <p14:tracePt t="198283" x="1376363" y="3648075"/>
          <p14:tracePt t="198291" x="1212850" y="3648075"/>
          <p14:tracePt t="198298" x="1103313" y="3648075"/>
          <p14:tracePt t="198306" x="1011238" y="3648075"/>
          <p14:tracePt t="198314" x="974725" y="3648075"/>
          <p14:tracePt t="198322" x="939800" y="3648075"/>
          <p14:tracePt t="198630" x="920750" y="3648075"/>
          <p14:tracePt t="198636" x="874713" y="3648075"/>
          <p14:tracePt t="198645" x="838200" y="3648075"/>
          <p14:tracePt t="198652" x="820738" y="3648075"/>
          <p14:tracePt t="198663" x="793750" y="3648075"/>
          <p14:tracePt t="198668" x="747713" y="3665538"/>
          <p14:tracePt t="198675" x="738188" y="3665538"/>
          <p14:tracePt t="198682" x="728663" y="3665538"/>
          <p14:tracePt t="198690" x="720725" y="3665538"/>
          <p14:tracePt t="198698" x="701675" y="3665538"/>
          <p14:tracePt t="198771" x="692150" y="3675063"/>
          <p14:tracePt t="199171" x="692150" y="3684588"/>
          <p14:tracePt t="199178" x="692150" y="3694113"/>
          <p14:tracePt t="199186" x="720725" y="3711575"/>
          <p14:tracePt t="199194" x="728663" y="3721100"/>
          <p14:tracePt t="199203" x="747713" y="3730625"/>
          <p14:tracePt t="199210" x="765175" y="3730625"/>
          <p14:tracePt t="199219" x="774700" y="3730625"/>
          <p14:tracePt t="199338" x="784225" y="3738563"/>
          <p14:tracePt t="199347" x="793750" y="3748088"/>
          <p14:tracePt t="199357" x="793750" y="3757613"/>
          <p14:tracePt t="199364" x="801688" y="3767138"/>
          <p14:tracePt t="199377" x="820738" y="3775075"/>
          <p14:tracePt t="199378" x="830263" y="3784600"/>
          <p14:tracePt t="199386" x="847725" y="3803650"/>
          <p14:tracePt t="199395" x="866775" y="3821113"/>
          <p14:tracePt t="199405" x="884238" y="3830638"/>
          <p14:tracePt t="199412" x="930275" y="3867150"/>
          <p14:tracePt t="199421" x="974725" y="3884613"/>
          <p14:tracePt t="199428" x="993775" y="3903663"/>
          <p14:tracePt t="199437" x="1057275" y="3957638"/>
          <p14:tracePt t="199444" x="1076325" y="3976688"/>
          <p14:tracePt t="199451" x="1149350" y="4021138"/>
          <p14:tracePt t="199458" x="1212850" y="4076700"/>
          <p14:tracePt t="199466" x="1285875" y="4140200"/>
          <p14:tracePt t="199474" x="1312863" y="4167188"/>
          <p14:tracePt t="199483" x="1376363" y="4222750"/>
          <p14:tracePt t="199491" x="1439863" y="4295775"/>
          <p14:tracePt t="199498" x="1485900" y="4340225"/>
          <p14:tracePt t="199506" x="1541463" y="4395788"/>
          <p14:tracePt t="199514" x="1604963" y="4459288"/>
          <p14:tracePt t="199522" x="1641475" y="4486275"/>
          <p14:tracePt t="199530" x="1704975" y="4559300"/>
          <p14:tracePt t="199539" x="1741488" y="4587875"/>
          <p14:tracePt t="199547" x="1787525" y="4651375"/>
          <p14:tracePt t="199556" x="1824038" y="4687888"/>
          <p14:tracePt t="199563" x="1851025" y="4751388"/>
          <p14:tracePt t="199572" x="1878013" y="4778375"/>
          <p14:tracePt t="199579" x="1887538" y="4824413"/>
          <p14:tracePt t="199590" x="1914525" y="4870450"/>
          <p14:tracePt t="199598" x="1931988" y="4897438"/>
          <p14:tracePt t="199604" x="1951038" y="4914900"/>
          <p14:tracePt t="199610" x="1960563" y="4951413"/>
          <p14:tracePt t="199619" x="1960563" y="4960938"/>
          <p14:tracePt t="199629" x="1978025" y="4987925"/>
          <p14:tracePt t="199634" x="1987550" y="5006975"/>
          <p14:tracePt t="199642" x="1997075" y="5024438"/>
          <p14:tracePt t="199650" x="1997075" y="5033963"/>
          <p14:tracePt t="199659" x="1997075" y="5053013"/>
          <p14:tracePt t="199674" x="1997075" y="5060950"/>
          <p14:tracePt t="199682" x="1997075" y="5089525"/>
          <p14:tracePt t="199690" x="2005013" y="5097463"/>
          <p14:tracePt t="199862" x="2024063" y="5116513"/>
          <p14:tracePt t="199875" x="2033588" y="5126038"/>
          <p14:tracePt t="199882" x="2033588" y="5133975"/>
          <p14:tracePt t="199890" x="2041525" y="5143500"/>
          <p14:tracePt t="199898" x="2051050" y="5143500"/>
          <p14:tracePt t="199906" x="2051050" y="5153025"/>
          <p14:tracePt t="199923" x="2051050" y="5170488"/>
          <p14:tracePt t="199931" x="2051050" y="5180013"/>
          <p14:tracePt t="199942" x="2060575" y="5197475"/>
          <p14:tracePt t="199948" x="2060575" y="5207000"/>
          <p14:tracePt t="199958" x="2070100" y="5233988"/>
          <p14:tracePt t="199971" x="2070100" y="5253038"/>
          <p14:tracePt t="199978" x="2070100" y="5262563"/>
          <p14:tracePt t="199994" x="2078038" y="5270500"/>
          <p14:tracePt t="200010" x="2078038" y="5280025"/>
          <p14:tracePt t="200506" x="2087563" y="5299075"/>
          <p14:tracePt t="200515" x="2087563" y="5307013"/>
          <p14:tracePt t="200547" x="2087563" y="5335588"/>
          <p14:tracePt t="200554" x="2097088" y="5343525"/>
          <p14:tracePt t="200562" x="2106613" y="5353050"/>
          <p14:tracePt t="200587" x="2114550" y="5362575"/>
          <p14:tracePt t="200611" x="2114550" y="5380038"/>
          <p14:tracePt t="200619" x="2124075" y="5380038"/>
          <p14:tracePt t="200995" x="2151063" y="5389563"/>
          <p14:tracePt t="201002" x="2187575" y="5389563"/>
          <p14:tracePt t="201010" x="2243138" y="5389563"/>
          <p14:tracePt t="201020" x="2297113" y="5389563"/>
          <p14:tracePt t="201026" x="2352675" y="5389563"/>
          <p14:tracePt t="201034" x="2389188" y="5389563"/>
          <p14:tracePt t="201043" x="2425700" y="5389563"/>
          <p14:tracePt t="201050" x="2452688" y="5389563"/>
          <p14:tracePt t="201059" x="2462213" y="5389563"/>
          <p14:tracePt t="201322" x="2470150" y="5389563"/>
          <p14:tracePt t="201330" x="2498725" y="5389563"/>
          <p14:tracePt t="201339" x="2552700" y="5389563"/>
          <p14:tracePt t="201346" x="2606675" y="5389563"/>
          <p14:tracePt t="201354" x="2679700" y="5389563"/>
          <p14:tracePt t="201362" x="2752725" y="5389563"/>
          <p14:tracePt t="201370" x="2862263" y="5389563"/>
          <p14:tracePt t="201378" x="2935288" y="5389563"/>
          <p14:tracePt t="201386" x="3017838" y="5389563"/>
          <p14:tracePt t="201394" x="3071813" y="5389563"/>
          <p14:tracePt t="201403" x="3127375" y="5389563"/>
          <p14:tracePt t="201410" x="3154363" y="5389563"/>
          <p14:tracePt t="201419" x="3171825" y="5389563"/>
          <p14:tracePt t="201490" x="3181350" y="5389563"/>
          <p14:tracePt t="201515" x="3208338" y="5389563"/>
          <p14:tracePt t="201523" x="3227388" y="5389563"/>
          <p14:tracePt t="201531" x="3254375" y="5389563"/>
          <p14:tracePt t="201539" x="3273425" y="5389563"/>
          <p14:tracePt t="201548" x="3300413" y="5389563"/>
          <p14:tracePt t="201555" x="3317875" y="5389563"/>
          <p14:tracePt t="201566" x="3363913" y="5389563"/>
          <p14:tracePt t="201571" x="3390900" y="5389563"/>
          <p14:tracePt t="201578" x="3409950" y="5389563"/>
          <p14:tracePt t="201586" x="3436938" y="5389563"/>
          <p14:tracePt t="201595" x="3463925" y="5389563"/>
          <p14:tracePt t="201603" x="3509963" y="5389563"/>
          <p14:tracePt t="201610" x="3546475" y="5389563"/>
          <p14:tracePt t="201619" x="3600450" y="5389563"/>
          <p14:tracePt t="201626" x="3656013" y="5389563"/>
          <p14:tracePt t="201636" x="3709988" y="5389563"/>
          <p14:tracePt t="201642" x="3792538" y="5389563"/>
          <p14:tracePt t="201650" x="3865563" y="5389563"/>
          <p14:tracePt t="201658" x="3956050" y="5389563"/>
          <p14:tracePt t="201666" x="4048125" y="5389563"/>
          <p14:tracePt t="201674" x="4102100" y="5389563"/>
          <p14:tracePt t="201682" x="4175125" y="5389563"/>
          <p14:tracePt t="201690" x="4267200" y="5389563"/>
          <p14:tracePt t="201699" x="4340225" y="5389563"/>
          <p14:tracePt t="201707" x="4448175" y="5389563"/>
          <p14:tracePt t="201714" x="4549775" y="5389563"/>
          <p14:tracePt t="201723" x="4667250" y="5389563"/>
          <p14:tracePt t="201730" x="4786313" y="5389563"/>
          <p14:tracePt t="201739" x="4895850" y="5389563"/>
          <p14:tracePt t="201747" x="4986338" y="5389563"/>
          <p14:tracePt t="201754" x="5095875" y="5389563"/>
          <p14:tracePt t="201763" x="5187950" y="5389563"/>
          <p14:tracePt t="201770" x="5278438" y="5389563"/>
          <p14:tracePt t="201779" x="5351463" y="5389563"/>
          <p14:tracePt t="201786" x="5424488" y="5389563"/>
          <p14:tracePt t="201795" x="5470525" y="5389563"/>
          <p14:tracePt t="201803" x="5534025" y="5389563"/>
          <p14:tracePt t="201810" x="5607050" y="5389563"/>
          <p14:tracePt t="201819" x="5697538" y="5389563"/>
          <p14:tracePt t="201827" x="5797550" y="5389563"/>
          <p14:tracePt t="201834" x="5870575" y="5389563"/>
          <p14:tracePt t="201843" x="5943600" y="5389563"/>
          <p14:tracePt t="201850" x="6016625" y="5389563"/>
          <p14:tracePt t="201859" x="6072188" y="5389563"/>
          <p14:tracePt t="201866" x="6145213" y="5389563"/>
          <p14:tracePt t="201889" x="6218238" y="5389563"/>
          <p14:tracePt t="201892" x="6254750" y="5389563"/>
          <p14:tracePt t="201898" x="6291263" y="5389563"/>
          <p14:tracePt t="201906" x="6299200" y="5389563"/>
          <p14:tracePt t="202099" x="6326188" y="5389563"/>
          <p14:tracePt t="202106" x="6391275" y="5380038"/>
          <p14:tracePt t="202115" x="6481763" y="5380038"/>
          <p14:tracePt t="202122" x="6591300" y="5380038"/>
          <p14:tracePt t="202130" x="6700838" y="5380038"/>
          <p14:tracePt t="202138" x="6810375" y="5380038"/>
          <p14:tracePt t="202147" x="6919913" y="5380038"/>
          <p14:tracePt t="202154" x="7010400" y="5380038"/>
          <p14:tracePt t="202162" x="7083425" y="5380038"/>
          <p14:tracePt t="202170" x="7156450" y="5372100"/>
          <p14:tracePt t="202178" x="7192963" y="5362575"/>
          <p14:tracePt t="202187" x="7212013" y="5362575"/>
          <p14:tracePt t="202195" x="7239000" y="5362575"/>
          <p14:tracePt t="202210" x="7248525" y="5353050"/>
          <p14:tracePt t="202724" x="7248525" y="5343525"/>
          <p14:tracePt t="202755" x="7239000" y="5343525"/>
          <p14:tracePt t="202764" x="7229475" y="5343525"/>
          <p14:tracePt t="202772" x="7219950" y="5343525"/>
          <p14:tracePt t="202778" x="7202488" y="5343525"/>
          <p14:tracePt t="202789" x="7165975" y="5343525"/>
          <p14:tracePt t="202796" x="7138988" y="5343525"/>
          <p14:tracePt t="202806" x="7083425" y="5353050"/>
          <p14:tracePt t="202811" x="7019925" y="5362575"/>
          <p14:tracePt t="202821" x="6929438" y="5362575"/>
          <p14:tracePt t="202826" x="6846888" y="5389563"/>
          <p14:tracePt t="202835" x="6791325" y="5399088"/>
          <p14:tracePt t="202842" x="6700838" y="5399088"/>
          <p14:tracePt t="202851" x="6637338" y="5416550"/>
          <p14:tracePt t="202858" x="6545263" y="5426075"/>
          <p14:tracePt t="202866" x="6472238" y="5426075"/>
          <p14:tracePt t="202874" x="6391275" y="5453063"/>
          <p14:tracePt t="202882" x="6318250" y="5453063"/>
          <p14:tracePt t="202890" x="6226175" y="5453063"/>
          <p14:tracePt t="202899" x="6172200" y="5453063"/>
          <p14:tracePt t="202906" x="6135688" y="5462588"/>
          <p14:tracePt t="202914" x="6099175" y="5472113"/>
          <p14:tracePt t="202922" x="6035675" y="5489575"/>
          <p14:tracePt t="202930" x="6007100" y="5508625"/>
          <p14:tracePt t="202938" x="5980113" y="5518150"/>
          <p14:tracePt t="202946" x="5916613" y="5526088"/>
          <p14:tracePt t="202954" x="5862638" y="5545138"/>
          <p14:tracePt t="202963" x="5761038" y="5572125"/>
          <p14:tracePt t="202971" x="5670550" y="5581650"/>
          <p14:tracePt t="202980" x="5561013" y="5599113"/>
          <p14:tracePt t="202988" x="5451475" y="5608638"/>
          <p14:tracePt t="202996" x="5268913" y="5608638"/>
          <p14:tracePt t="203003" x="5105400" y="5608638"/>
          <p14:tracePt t="203011" x="4959350" y="5608638"/>
          <p14:tracePt t="203020" x="4795838" y="5608638"/>
          <p14:tracePt t="203027" x="4630738" y="5608638"/>
          <p14:tracePt t="203034" x="4467225" y="5608638"/>
          <p14:tracePt t="203043" x="4303713" y="5608638"/>
          <p14:tracePt t="203050" x="4157663" y="5608638"/>
          <p14:tracePt t="203059" x="4048125" y="5608638"/>
          <p14:tracePt t="203066" x="3956050" y="5608638"/>
          <p14:tracePt t="203074" x="3883025" y="5635625"/>
          <p14:tracePt t="203082" x="3838575" y="5645150"/>
          <p14:tracePt t="203091" x="3783013" y="5645150"/>
          <p14:tracePt t="203098" x="3756025" y="5654675"/>
          <p14:tracePt t="203107" x="3719513" y="5662613"/>
          <p14:tracePt t="203114" x="3665538" y="5691188"/>
          <p14:tracePt t="203123" x="3646488" y="5699125"/>
          <p14:tracePt t="203130" x="3600450" y="5708650"/>
          <p14:tracePt t="203138" x="3563938" y="5718175"/>
          <p14:tracePt t="203146" x="3519488" y="5745163"/>
          <p14:tracePt t="203154" x="3482975" y="5754688"/>
          <p14:tracePt t="203162" x="3446463" y="5764213"/>
          <p14:tracePt t="203170" x="3400425" y="5772150"/>
          <p14:tracePt t="203178" x="3363913" y="5772150"/>
          <p14:tracePt t="203187" x="3327400" y="5772150"/>
          <p14:tracePt t="203194" x="3300413" y="5772150"/>
          <p14:tracePt t="203203" x="3281363" y="5791200"/>
          <p14:tracePt t="203221" x="3254375" y="5800725"/>
          <p14:tracePt t="203226" x="3244850" y="5800725"/>
          <p14:tracePt t="203245" x="3236913" y="5800725"/>
          <p14:tracePt t="203259" x="3217863" y="5800725"/>
          <p14:tracePt t="203269" x="3208338" y="5800725"/>
          <p14:tracePt t="203274" x="3200400" y="5800725"/>
          <p14:tracePt t="203282" x="3163888" y="5808663"/>
          <p14:tracePt t="203298" x="3117850" y="5818188"/>
          <p14:tracePt t="203306" x="3108325" y="5818188"/>
          <p14:tracePt t="203315" x="3071813" y="5845175"/>
          <p14:tracePt t="203322" x="3054350" y="5845175"/>
          <p14:tracePt t="203331" x="3035300" y="5864225"/>
          <p14:tracePt t="203338" x="3017838" y="5864225"/>
          <p14:tracePt t="203347" x="2990850" y="5864225"/>
          <p14:tracePt t="203354" x="2981325" y="5864225"/>
          <p14:tracePt t="203363" x="2962275" y="5864225"/>
          <p14:tracePt t="203371" x="2944813" y="5864225"/>
          <p14:tracePt t="203396" x="2935288" y="5873750"/>
          <p14:tracePt t="203436" x="2917825" y="5891213"/>
          <p14:tracePt t="203444" x="2908300" y="5891213"/>
          <p14:tracePt t="203452" x="2889250" y="5900738"/>
          <p14:tracePt t="203460" x="2844800" y="5910263"/>
          <p14:tracePt t="203466" x="2835275" y="5910263"/>
          <p14:tracePt t="203474" x="2789238" y="5918200"/>
          <p14:tracePt t="203482" x="2771775" y="5927725"/>
          <p14:tracePt t="203490" x="2716213" y="5946775"/>
          <p14:tracePt t="203498" x="2698750" y="5946775"/>
          <p14:tracePt t="203506" x="2679700" y="5954713"/>
          <p14:tracePt t="203514" x="2635250" y="5954713"/>
          <p14:tracePt t="203522" x="2598738" y="5973763"/>
          <p14:tracePt t="203530" x="2552700" y="5973763"/>
          <p14:tracePt t="203538" x="2525713" y="5973763"/>
          <p14:tracePt t="203546" x="2479675" y="5973763"/>
          <p14:tracePt t="203562" x="2443163" y="5973763"/>
          <p14:tracePt t="203571" x="2406650" y="5973763"/>
          <p14:tracePt t="203578" x="2379663" y="5973763"/>
          <p14:tracePt t="203586" x="2352675" y="5973763"/>
          <p14:tracePt t="203594" x="2343150" y="5973763"/>
          <p14:tracePt t="203602" x="2333625" y="5973763"/>
          <p14:tracePt t="203611" x="2316163" y="5973763"/>
          <p14:tracePt t="204116" x="2389188" y="5973763"/>
          <p14:tracePt t="204123" x="2425700" y="5973763"/>
          <p14:tracePt t="204131" x="2470150" y="5973763"/>
          <p14:tracePt t="204138" x="2533650" y="5973763"/>
          <p14:tracePt t="204146" x="2570163" y="5973763"/>
          <p14:tracePt t="204154" x="2598738" y="5973763"/>
          <p14:tracePt t="204162" x="2635250" y="5973763"/>
          <p14:tracePt t="204170" x="2671763" y="5973763"/>
          <p14:tracePt t="204178" x="2679700" y="5973763"/>
          <p14:tracePt t="204186" x="2716213" y="5973763"/>
          <p14:tracePt t="204194" x="2744788" y="5973763"/>
          <p14:tracePt t="204210" x="2752725" y="5973763"/>
          <p14:tracePt t="204274" x="2762250" y="5973763"/>
          <p14:tracePt t="204659" x="2771775" y="5973763"/>
          <p14:tracePt t="204667" x="2798763" y="5973763"/>
          <p14:tracePt t="204676" x="2808288" y="5973763"/>
          <p14:tracePt t="204682" x="2852738" y="5964238"/>
          <p14:tracePt t="204690" x="2881313" y="5946775"/>
          <p14:tracePt t="204698" x="2898775" y="5946775"/>
          <p14:tracePt t="204706" x="2944813" y="5946775"/>
          <p14:tracePt t="204714" x="2981325" y="5946775"/>
          <p14:tracePt t="204722" x="3035300" y="5946775"/>
          <p14:tracePt t="204730" x="3063875" y="5946775"/>
          <p14:tracePt t="204738" x="3117850" y="5946775"/>
          <p14:tracePt t="204746" x="3181350" y="5946775"/>
          <p14:tracePt t="204754" x="3217863" y="5946775"/>
          <p14:tracePt t="204762" x="3263900" y="5946775"/>
          <p14:tracePt t="204770" x="3317875" y="5946775"/>
          <p14:tracePt t="204778" x="3354388" y="5946775"/>
          <p14:tracePt t="204786" x="3382963" y="5937250"/>
          <p14:tracePt t="204794" x="3419475" y="5937250"/>
          <p14:tracePt t="204803" x="3455988" y="5927725"/>
          <p14:tracePt t="204810" x="3473450" y="5927725"/>
          <p14:tracePt t="204819" x="3500438" y="5927725"/>
          <p14:tracePt t="204837" x="3509963" y="5927725"/>
          <p14:tracePt t="205243" x="3527425" y="5927725"/>
          <p14:tracePt t="205252" x="3609975" y="5927725"/>
          <p14:tracePt t="205258" x="3719513" y="5927725"/>
          <p14:tracePt t="205268" x="3865563" y="5927725"/>
          <p14:tracePt t="205274" x="4029075" y="5927725"/>
          <p14:tracePt t="205282" x="4211638" y="5927725"/>
          <p14:tracePt t="205290" x="4413250" y="5927725"/>
          <p14:tracePt t="205298" x="4603750" y="5927725"/>
          <p14:tracePt t="205306" x="4832350" y="5927725"/>
          <p14:tracePt t="205314" x="5014913" y="5910263"/>
          <p14:tracePt t="205322" x="5141913" y="5910263"/>
          <p14:tracePt t="205330" x="5287963" y="5910263"/>
          <p14:tracePt t="205338" x="5360988" y="5881688"/>
          <p14:tracePt t="205346" x="5405438" y="5881688"/>
          <p14:tracePt t="205355" x="5461000" y="5881688"/>
          <p14:tracePt t="205363" x="5487988" y="5881688"/>
          <p14:tracePt t="208514" x="5487988" y="5854700"/>
          <p14:tracePt t="208522" x="5487988" y="5837238"/>
          <p14:tracePt t="208530" x="5487988" y="5800725"/>
          <p14:tracePt t="208538" x="5478463" y="5781675"/>
          <p14:tracePt t="208547" x="5478463" y="5727700"/>
          <p14:tracePt t="208555" x="5414963" y="5764213"/>
          <p14:tracePt t="208563" x="5397500" y="5735638"/>
          <p14:tracePt t="208571" x="5387975" y="5699125"/>
          <p14:tracePt t="208579" x="5360988" y="5681663"/>
          <p14:tracePt t="208588" x="5351463" y="5635625"/>
          <p14:tracePt t="208596" x="5334000" y="5618163"/>
          <p14:tracePt t="208605" x="5334000" y="5599113"/>
          <p14:tracePt t="208613" x="5324475" y="5554663"/>
          <p14:tracePt t="208622" x="5314950" y="5535613"/>
          <p14:tracePt t="208628" x="5297488" y="5508625"/>
          <p14:tracePt t="208643" x="5297488" y="5499100"/>
          <p14:tracePt t="208651" x="5287963" y="5489575"/>
          <p14:tracePt t="208667" x="5278438" y="5472113"/>
          <p14:tracePt t="208676" x="5278438" y="5462588"/>
          <p14:tracePt t="208741" x="5268913" y="5453063"/>
          <p14:tracePt t="208764" x="5260975" y="5435600"/>
          <p14:tracePt t="208773" x="5241925" y="5416550"/>
          <p14:tracePt t="208779" x="5241925" y="5408613"/>
          <p14:tracePt t="208787" x="5232400" y="5399088"/>
          <p14:tracePt t="208796" x="5224463" y="5380038"/>
          <p14:tracePt t="208803" x="5214938" y="5353050"/>
          <p14:tracePt t="208811" x="5205413" y="5343525"/>
          <p14:tracePt t="208819" x="5205413" y="5326063"/>
          <p14:tracePt t="208827" x="5187950" y="5307013"/>
          <p14:tracePt t="208836" x="5187950" y="5289550"/>
          <p14:tracePt t="208843" x="5178425" y="5280025"/>
          <p14:tracePt t="208850" x="5159375" y="5253038"/>
          <p14:tracePt t="208858" x="5151438" y="5233988"/>
          <p14:tracePt t="208867" x="5141913" y="5226050"/>
          <p14:tracePt t="208886" x="5132388" y="5189538"/>
          <p14:tracePt t="208890" x="5122863" y="5180013"/>
          <p14:tracePt t="208914" x="5114925" y="5153025"/>
          <p14:tracePt t="209036" x="5105400" y="5133975"/>
          <p14:tracePt t="209044" x="5095875" y="5097463"/>
          <p14:tracePt t="209053" x="5095875" y="5089525"/>
          <p14:tracePt t="209060" x="5068888" y="5053013"/>
          <p14:tracePt t="209067" x="5068888" y="5043488"/>
          <p14:tracePt t="209075" x="5059363" y="5024438"/>
          <p14:tracePt t="209083" x="5059363" y="5016500"/>
          <p14:tracePt t="209091" x="5049838" y="4997450"/>
          <p14:tracePt t="209098" x="5041900" y="4960938"/>
          <p14:tracePt t="209106" x="5032375" y="4960938"/>
          <p14:tracePt t="209114" x="5022850" y="4951413"/>
          <p14:tracePt t="209146" x="5014913" y="4943475"/>
          <p14:tracePt t="209162" x="5014913" y="4933950"/>
          <p14:tracePt t="209178" x="5014913" y="4924425"/>
          <p14:tracePt t="209186" x="5005388" y="4914900"/>
          <p14:tracePt t="209203" x="4986338" y="4887913"/>
          <p14:tracePt t="209213" x="4978400" y="4870450"/>
          <p14:tracePt t="209220" x="4968875" y="4841875"/>
          <p14:tracePt t="209228" x="4959350" y="4824413"/>
          <p14:tracePt t="209237" x="4922838" y="4778375"/>
          <p14:tracePt t="209245" x="4913313" y="4760913"/>
          <p14:tracePt t="209253" x="4905375" y="4741863"/>
          <p14:tracePt t="209260" x="4876800" y="4697413"/>
          <p14:tracePt t="209268" x="4868863" y="4678363"/>
          <p14:tracePt t="209278" x="4859338" y="4668838"/>
          <p14:tracePt t="209282" x="4840288" y="4641850"/>
          <p14:tracePt t="209291" x="4840288" y="4632325"/>
          <p14:tracePt t="209300" x="4832350" y="4624388"/>
          <p14:tracePt t="209403" x="4832350" y="4605338"/>
          <p14:tracePt t="209419" x="4832350" y="4595813"/>
          <p14:tracePt t="209450" x="4832350" y="4587875"/>
          <p14:tracePt t="209482" x="4832350" y="4578350"/>
          <p14:tracePt t="209490" x="4822825" y="4568825"/>
          <p14:tracePt t="209514" x="4822825" y="4559300"/>
          <p14:tracePt t="209532" x="4813300" y="4551363"/>
          <p14:tracePt t="209540" x="4813300" y="4541838"/>
          <p14:tracePt t="209549" x="4803775" y="4514850"/>
          <p14:tracePt t="209556" x="4795838" y="4505325"/>
          <p14:tracePt t="209564" x="4786313" y="4495800"/>
          <p14:tracePt t="209573" x="4786313" y="4478338"/>
          <p14:tracePt t="209587" x="4786313" y="4468813"/>
          <p14:tracePt t="209595" x="4776788" y="4449763"/>
          <p14:tracePt t="209603" x="4767263" y="4432300"/>
          <p14:tracePt t="209611" x="4759325" y="4422775"/>
          <p14:tracePt t="209627" x="4749800" y="4386263"/>
          <p14:tracePt t="209643" x="4740275" y="4368800"/>
          <p14:tracePt t="209651" x="4740275" y="4340225"/>
          <p14:tracePt t="209659" x="4740275" y="4332288"/>
          <p14:tracePt t="209667" x="4740275" y="4303713"/>
          <p14:tracePt t="209675" x="4740275" y="4295775"/>
          <p14:tracePt t="209683" x="4730750" y="4276725"/>
          <p14:tracePt t="209699" x="4730750" y="4259263"/>
          <p14:tracePt t="209707" x="4730750" y="4249738"/>
          <p14:tracePt t="209738" x="4730750" y="4240213"/>
          <p14:tracePt t="209778" x="4722813" y="4232275"/>
          <p14:tracePt t="210396" x="4713288" y="4213225"/>
          <p14:tracePt t="210403" x="4713288" y="4176713"/>
          <p14:tracePt t="210412" x="4713288" y="4159250"/>
          <p14:tracePt t="210420" x="4713288" y="4122738"/>
          <p14:tracePt t="210427" x="4713288" y="4103688"/>
          <p14:tracePt t="210435" x="4713288" y="4076700"/>
          <p14:tracePt t="210442" x="4695825" y="4049713"/>
          <p14:tracePt t="210451" x="4695825" y="4030663"/>
          <p14:tracePt t="210458" x="4686300" y="4021138"/>
          <p14:tracePt t="210466" x="4667250" y="3984625"/>
          <p14:tracePt t="210482" x="4659313" y="3976688"/>
          <p14:tracePt t="210490" x="4659313" y="3967163"/>
          <p14:tracePt t="210604" x="4649788" y="3967163"/>
          <p14:tracePt t="210620" x="4640263" y="3976688"/>
          <p14:tracePt t="210627" x="4622800" y="3994150"/>
          <p14:tracePt t="210636" x="4613275" y="4003675"/>
          <p14:tracePt t="210644" x="4613275" y="4013200"/>
          <p14:tracePt t="210651" x="4594225" y="4030663"/>
          <p14:tracePt t="210658" x="4557713" y="4057650"/>
          <p14:tracePt t="210667" x="4549775" y="4067175"/>
          <p14:tracePt t="210674" x="4521200" y="4067175"/>
          <p14:tracePt t="210682" x="4457700" y="4086225"/>
          <p14:tracePt t="210691" x="4340225" y="4122738"/>
          <p14:tracePt t="210698" x="4248150" y="4130675"/>
          <p14:tracePt t="210706" x="4121150" y="4149725"/>
          <p14:tracePt t="210714" x="3992563" y="4149725"/>
          <p14:tracePt t="210722" x="3875088" y="4159250"/>
          <p14:tracePt t="210730" x="3765550" y="4159250"/>
          <p14:tracePt t="210738" x="3656013" y="4159250"/>
          <p14:tracePt t="210746" x="3582988" y="4159250"/>
          <p14:tracePt t="210755" x="3509963" y="4159250"/>
          <p14:tracePt t="210762" x="3455988" y="4159250"/>
          <p14:tracePt t="210770" x="3400425" y="4159250"/>
          <p14:tracePt t="210778" x="3354388" y="4159250"/>
          <p14:tracePt t="210787" x="3336925" y="4159250"/>
          <p14:tracePt t="210794" x="3309938" y="4159250"/>
          <p14:tracePt t="210802" x="3290888" y="4159250"/>
          <p14:tracePt t="210817" x="3273425" y="4159250"/>
          <p14:tracePt t="210819" x="3254375" y="4159250"/>
          <p14:tracePt t="210826" x="3227388" y="4140200"/>
          <p14:tracePt t="210836" x="3200400" y="4130675"/>
          <p14:tracePt t="210842" x="3163888" y="4130675"/>
          <p14:tracePt t="210850" x="3136900" y="4122738"/>
          <p14:tracePt t="210858" x="3090863" y="4113213"/>
          <p14:tracePt t="210870" x="3063875" y="4113213"/>
          <p14:tracePt t="210875" x="3008313" y="4113213"/>
          <p14:tracePt t="210882" x="2981325" y="4086225"/>
          <p14:tracePt t="210890" x="2954338" y="4086225"/>
          <p14:tracePt t="210898" x="2917825" y="4076700"/>
          <p14:tracePt t="210906" x="2898775" y="4076700"/>
          <p14:tracePt t="210914" x="2871788" y="4067175"/>
          <p14:tracePt t="210922" x="2862263" y="4067175"/>
          <p14:tracePt t="210931" x="2817813" y="4049713"/>
          <p14:tracePt t="210938" x="2798763" y="4030663"/>
          <p14:tracePt t="210946" x="2735263" y="4013200"/>
          <p14:tracePt t="210954" x="2716213" y="4003675"/>
          <p14:tracePt t="210962" x="2643188" y="3967163"/>
          <p14:tracePt t="210970" x="2589213" y="3948113"/>
          <p14:tracePt t="210978" x="2506663" y="3921125"/>
          <p14:tracePt t="210987" x="2462213" y="3894138"/>
          <p14:tracePt t="210994" x="2379663" y="3875088"/>
          <p14:tracePt t="211003" x="2316163" y="3830638"/>
          <p14:tracePt t="211011" x="2260600" y="3821113"/>
          <p14:tracePt t="211020" x="2197100" y="3784600"/>
          <p14:tracePt t="211028" x="2170113" y="3775075"/>
          <p14:tracePt t="211038" x="2106613" y="3738563"/>
          <p14:tracePt t="211044" x="2087563" y="3730625"/>
          <p14:tracePt t="211053" x="2060575" y="3721100"/>
          <p14:tracePt t="211059" x="2051050" y="3721100"/>
          <p14:tracePt t="211068" x="2033588" y="3711575"/>
          <p14:tracePt t="212547" x="2033588" y="3702050"/>
          <p14:tracePt t="212714" x="2033588" y="3694113"/>
          <p14:tracePt t="212722" x="2033588" y="3675063"/>
          <p14:tracePt t="212730" x="2033588" y="3657600"/>
          <p14:tracePt t="212739" x="2033588" y="3648075"/>
          <p14:tracePt t="212755" x="2033588" y="3638550"/>
          <p14:tracePt t="212763" x="2033588" y="3621088"/>
          <p14:tracePt t="212771" x="2033588" y="3611563"/>
          <p14:tracePt t="216835" x="1968500" y="3611563"/>
          <p14:tracePt t="216843" x="1860550" y="3638550"/>
          <p14:tracePt t="216851" x="1741488" y="3684588"/>
          <p14:tracePt t="216858" x="1649413" y="3702050"/>
          <p14:tracePt t="216868" x="1541463" y="3711575"/>
          <p14:tracePt t="216874" x="1458913" y="3738563"/>
          <p14:tracePt t="216882" x="1403350" y="3748088"/>
          <p14:tracePt t="216890" x="1358900" y="3748088"/>
          <p14:tracePt t="216898" x="1349375" y="3748088"/>
          <p14:tracePt t="216908" x="1339850" y="3748088"/>
          <p14:tracePt t="217043" x="1330325" y="3748088"/>
          <p14:tracePt t="217051" x="1312863" y="3748088"/>
          <p14:tracePt t="217059" x="1239838" y="3748088"/>
          <p14:tracePt t="217069" x="1166813" y="3767138"/>
          <p14:tracePt t="217074" x="1057275" y="3767138"/>
          <p14:tracePt t="217082" x="974725" y="3767138"/>
          <p14:tracePt t="217090" x="903288" y="3767138"/>
          <p14:tracePt t="217098" x="866775" y="3775075"/>
          <p14:tracePt t="217107" x="820738" y="3775075"/>
          <p14:tracePt t="217114" x="811213" y="3775075"/>
          <p14:tracePt t="217122" x="801688" y="3775075"/>
          <p14:tracePt t="217155" x="793750" y="3775075"/>
          <p14:tracePt t="217229" x="784225" y="3775075"/>
          <p14:tracePt t="217236" x="774700" y="3775075"/>
          <p14:tracePt t="217244" x="757238" y="3784600"/>
          <p14:tracePt t="217254" x="738188" y="3794125"/>
          <p14:tracePt t="217259" x="720725" y="3794125"/>
          <p14:tracePt t="217270" x="692150" y="3794125"/>
          <p14:tracePt t="217275" x="684213" y="3794125"/>
          <p14:tracePt t="217283" x="674688" y="3794125"/>
          <p14:tracePt t="217291" x="655638" y="3794125"/>
          <p14:tracePt t="217301" x="647700" y="3794125"/>
          <p14:tracePt t="217474" x="620713" y="3794125"/>
          <p14:tracePt t="217482" x="611188" y="3794125"/>
          <p14:tracePt t="217490" x="592138" y="3794125"/>
          <p14:tracePt t="217498" x="565150" y="3794125"/>
          <p14:tracePt t="217507" x="547688" y="3794125"/>
          <p14:tracePt t="217516" x="528638" y="3794125"/>
          <p14:tracePt t="217524" x="519113" y="3794125"/>
          <p14:tracePt t="217532" x="501650" y="3794125"/>
          <p14:tracePt t="217540" x="474663" y="3794125"/>
          <p14:tracePt t="217548" x="455613" y="3803650"/>
          <p14:tracePt t="217556" x="438150" y="3803650"/>
          <p14:tracePt t="217564" x="419100" y="3803650"/>
          <p14:tracePt t="217570" x="409575" y="3803650"/>
          <p14:tracePt t="217578" x="392113" y="3803650"/>
          <p14:tracePt t="217586" x="373063" y="3811588"/>
          <p14:tracePt t="217594" x="328613" y="3811588"/>
          <p14:tracePt t="217602" x="319088" y="3811588"/>
          <p14:tracePt t="217610" x="301625" y="3811588"/>
          <p14:tracePt t="217618" x="292100" y="3811588"/>
          <p14:tracePt t="217987" x="292100" y="3821113"/>
          <p14:tracePt t="218020" x="392113" y="3821113"/>
          <p14:tracePt t="218028" x="501650" y="3821113"/>
          <p14:tracePt t="218036" x="647700" y="3821113"/>
          <p14:tracePt t="218044" x="774700" y="3821113"/>
          <p14:tracePt t="218052" x="903288" y="3811588"/>
          <p14:tracePt t="218059" x="1057275" y="3784600"/>
          <p14:tracePt t="218067" x="1203325" y="3784600"/>
          <p14:tracePt t="218075" x="1330325" y="3767138"/>
          <p14:tracePt t="218083" x="1439863" y="3757613"/>
          <p14:tracePt t="218091" x="1531938" y="3757613"/>
          <p14:tracePt t="218100" x="1585913" y="3757613"/>
          <p14:tracePt t="218108" x="1622425" y="3757613"/>
          <p14:tracePt t="218117" x="1631950" y="3757613"/>
          <p14:tracePt t="218124" x="1641475" y="3757613"/>
          <p14:tracePt t="218132" x="1649413" y="3757613"/>
          <p14:tracePt t="218170" x="1677988" y="3757613"/>
          <p14:tracePt t="218178" x="1685925" y="3757613"/>
          <p14:tracePt t="218187" x="1704975" y="3757613"/>
          <p14:tracePt t="218194" x="1731963" y="3757613"/>
          <p14:tracePt t="218202" x="1768475" y="3757613"/>
          <p14:tracePt t="218210" x="1841500" y="3757613"/>
          <p14:tracePt t="218218" x="1914525" y="3757613"/>
          <p14:tracePt t="218226" x="1987550" y="3757613"/>
          <p14:tracePt t="218235" x="2078038" y="3757613"/>
          <p14:tracePt t="218242" x="2151063" y="3757613"/>
          <p14:tracePt t="218251" x="2197100" y="3757613"/>
          <p14:tracePt t="218258" x="2224088" y="3757613"/>
          <p14:tracePt t="218266" x="2251075" y="3757613"/>
          <p14:tracePt t="218274" x="2260600" y="3757613"/>
          <p14:tracePt t="220002" x="2270125" y="3748088"/>
          <p14:tracePt t="220019" x="2270125" y="3738563"/>
          <p14:tracePt t="220028" x="2279650" y="3730625"/>
          <p14:tracePt t="220316" x="2287588" y="3730625"/>
          <p14:tracePt t="220322" x="2297113" y="3730625"/>
          <p14:tracePt t="223499" x="2297113" y="3738563"/>
          <p14:tracePt t="223506" x="2316163" y="3811588"/>
          <p14:tracePt t="223515" x="2324100" y="3884613"/>
          <p14:tracePt t="223522" x="2360613" y="3948113"/>
          <p14:tracePt t="223530" x="2389188" y="4013200"/>
          <p14:tracePt t="223538" x="2406650" y="4057650"/>
          <p14:tracePt t="223546" x="2462213" y="4140200"/>
          <p14:tracePt t="223554" x="2552700" y="4195763"/>
          <p14:tracePt t="223562" x="2635250" y="4286250"/>
          <p14:tracePt t="223570" x="2716213" y="4340225"/>
          <p14:tracePt t="223578" x="2781300" y="4386263"/>
          <p14:tracePt t="223586" x="2844800" y="4432300"/>
          <p14:tracePt t="223594" x="2889250" y="4449763"/>
          <p14:tracePt t="223604" x="2935288" y="4486275"/>
          <p14:tracePt t="223610" x="2962275" y="4532313"/>
          <p14:tracePt t="223619" x="2990850" y="4551363"/>
          <p14:tracePt t="223628" x="3017838" y="4568825"/>
          <p14:tracePt t="223635" x="3044825" y="4587875"/>
          <p14:tracePt t="223642" x="3063875" y="4605338"/>
          <p14:tracePt t="223651" x="3071813" y="4624388"/>
          <p14:tracePt t="223658" x="3090863" y="4641850"/>
          <p14:tracePt t="223668" x="3108325" y="4660900"/>
          <p14:tracePt t="223674" x="3117850" y="4687888"/>
          <p14:tracePt t="223682" x="3163888" y="4732338"/>
          <p14:tracePt t="223690" x="3200400" y="4778375"/>
          <p14:tracePt t="223698" x="3227388" y="4814888"/>
          <p14:tracePt t="223706" x="3300413" y="4878388"/>
          <p14:tracePt t="223714" x="3363913" y="4933950"/>
          <p14:tracePt t="223723" x="3446463" y="4987925"/>
          <p14:tracePt t="223731" x="3527425" y="5024438"/>
          <p14:tracePt t="223738" x="3592513" y="5070475"/>
          <p14:tracePt t="223749" x="3636963" y="5116513"/>
          <p14:tracePt t="223758" x="3673475" y="5116513"/>
          <p14:tracePt t="223764" x="3709988" y="5133975"/>
          <p14:tracePt t="223772" x="3756025" y="5153025"/>
          <p14:tracePt t="223779" x="3783013" y="5170488"/>
          <p14:tracePt t="223787" x="3802063" y="5180013"/>
          <p14:tracePt t="223795" x="3810000" y="5189538"/>
          <p14:tracePt t="223803" x="3819525" y="5189538"/>
          <p14:tracePt t="224443" x="3829050" y="5207000"/>
          <p14:tracePt t="224458" x="3829050" y="5233988"/>
          <p14:tracePt t="224467" x="3829050" y="5270500"/>
          <p14:tracePt t="224474" x="3829050" y="5299075"/>
          <p14:tracePt t="224482" x="3829050" y="5316538"/>
          <p14:tracePt t="224491" x="3829050" y="5343525"/>
          <p14:tracePt t="224498" x="3829050" y="5353050"/>
          <p14:tracePt t="224506" x="3829050" y="5389563"/>
          <p14:tracePt t="224514" x="3829050" y="5399088"/>
          <p14:tracePt t="224530" x="3829050" y="5408613"/>
          <p14:tracePt t="224554" x="3829050" y="5426075"/>
          <p14:tracePt t="224587" x="3829050" y="5435600"/>
          <p14:tracePt t="224603" x="3829050" y="5445125"/>
          <p14:tracePt t="224619" x="3829050" y="5453063"/>
          <p14:tracePt t="224635" x="3829050" y="5462588"/>
          <p14:tracePt t="224651" x="3829050" y="5472113"/>
          <p14:tracePt t="224659" x="3829050" y="5481638"/>
          <p14:tracePt t="224675" x="3829050" y="5489575"/>
          <p14:tracePt t="224698" x="3829050" y="5508625"/>
          <p14:tracePt t="224883" x="3829050" y="5518150"/>
          <p14:tracePt t="224914" x="3829050" y="5526088"/>
          <p14:tracePt t="224946" x="3829050" y="5554663"/>
          <p14:tracePt t="224956" x="3856038" y="5589588"/>
          <p14:tracePt t="224964" x="3929063" y="5654675"/>
          <p14:tracePt t="224973" x="3992563" y="5691188"/>
          <p14:tracePt t="224979" x="4057650" y="5718175"/>
          <p14:tracePt t="224987" x="4184650" y="5791200"/>
          <p14:tracePt t="224994" x="4284663" y="5837238"/>
          <p14:tracePt t="225003" x="4421188" y="5891213"/>
          <p14:tracePt t="225010" x="4484688" y="5918200"/>
          <p14:tracePt t="225018" x="4557713" y="5954713"/>
          <p14:tracePt t="225026" x="4640263" y="5973763"/>
          <p14:tracePt t="225034" x="4676775" y="5983288"/>
          <p14:tracePt t="225042" x="4722813" y="5991225"/>
          <p14:tracePt t="225050" x="4786313" y="6018213"/>
          <p14:tracePt t="225068" x="4795838" y="6018213"/>
          <p14:tracePt t="225074" x="4813300" y="6018213"/>
          <p14:tracePt t="225157" x="4822825" y="6018213"/>
          <p14:tracePt t="225163" x="4859338" y="6018213"/>
          <p14:tracePt t="225172" x="4886325" y="6018213"/>
          <p14:tracePt t="225179" x="4941888" y="6018213"/>
          <p14:tracePt t="225188" x="4978400" y="6018213"/>
          <p14:tracePt t="225195" x="5014913" y="6018213"/>
          <p14:tracePt t="225205" x="5041900" y="6018213"/>
          <p14:tracePt t="225212" x="5059363" y="6018213"/>
          <p14:tracePt t="225219" x="5078413" y="6018213"/>
          <p14:tracePt t="225228" x="5105400" y="6018213"/>
          <p14:tracePt t="225234" x="5122863" y="6010275"/>
          <p14:tracePt t="225243" x="5151438" y="6010275"/>
          <p14:tracePt t="225253" x="5178425" y="6010275"/>
          <p14:tracePt t="225258" x="5214938" y="6010275"/>
          <p14:tracePt t="225268" x="5251450" y="6010275"/>
          <p14:tracePt t="225274" x="5268913" y="6010275"/>
          <p14:tracePt t="225283" x="5305425" y="6010275"/>
          <p14:tracePt t="225290" x="5324475" y="6010275"/>
          <p14:tracePt t="225299" x="5360988" y="6010275"/>
          <p14:tracePt t="225306" x="5368925" y="6010275"/>
          <p14:tracePt t="225314" x="5405438" y="6010275"/>
          <p14:tracePt t="225322" x="5424488" y="6010275"/>
          <p14:tracePt t="225332" x="5451475" y="6010275"/>
          <p14:tracePt t="225340" x="5470525" y="6010275"/>
          <p14:tracePt t="225348" x="5487988" y="6010275"/>
          <p14:tracePt t="225356" x="5507038" y="6010275"/>
          <p14:tracePt t="225372" x="5534025" y="6010275"/>
          <p14:tracePt t="225380" x="5580063" y="6010275"/>
          <p14:tracePt t="225389" x="5607050" y="6010275"/>
          <p14:tracePt t="225396" x="5643563" y="6010275"/>
          <p14:tracePt t="225403" x="5688013" y="6010275"/>
          <p14:tracePt t="225413" x="5743575" y="6010275"/>
          <p14:tracePt t="225418" x="5780088" y="6010275"/>
          <p14:tracePt t="225427" x="5834063" y="6010275"/>
          <p14:tracePt t="225434" x="5880100" y="6010275"/>
          <p14:tracePt t="225443" x="5907088" y="6027738"/>
          <p14:tracePt t="225451" x="5953125" y="6037263"/>
          <p14:tracePt t="225458" x="5999163" y="6046788"/>
          <p14:tracePt t="225474" x="6016625" y="6064250"/>
          <p14:tracePt t="225562" x="6026150" y="6073775"/>
          <p14:tracePt t="225571" x="6035675" y="6073775"/>
          <p14:tracePt t="225579" x="6053138" y="6073775"/>
          <p14:tracePt t="225587" x="6080125" y="6083300"/>
          <p14:tracePt t="225595" x="6108700" y="6091238"/>
          <p14:tracePt t="225605" x="6153150" y="6119813"/>
          <p14:tracePt t="225611" x="6162675" y="6127750"/>
          <p14:tracePt t="225620" x="6189663" y="6137275"/>
          <p14:tracePt t="225632" x="6208713" y="6146800"/>
          <p14:tracePt t="225634" x="6235700" y="6156325"/>
          <p14:tracePt t="225642" x="6262688" y="6173788"/>
          <p14:tracePt t="225650" x="6281738" y="6183313"/>
          <p14:tracePt t="225667" x="6299200" y="6192838"/>
          <p14:tracePt t="225674" x="6345238" y="6210300"/>
          <p14:tracePt t="225683" x="6354763" y="6219825"/>
          <p14:tracePt t="225691" x="6381750" y="6229350"/>
          <p14:tracePt t="225698" x="6391275" y="6237288"/>
          <p14:tracePt t="225706" x="6418263" y="6256338"/>
          <p14:tracePt t="225714" x="6435725" y="6273800"/>
          <p14:tracePt t="225730" x="6454775" y="6292850"/>
          <p14:tracePt t="225754" x="6472238" y="6310313"/>
          <p14:tracePt t="225787" x="6481763" y="6319838"/>
          <p14:tracePt t="225804" x="6491288" y="6329363"/>
          <p14:tracePt t="225818" x="6491288" y="6338888"/>
          <p14:tracePt t="225826" x="6500813" y="6346825"/>
          <p14:tracePt t="225834" x="6500813" y="6356350"/>
          <p14:tracePt t="225842" x="6508750" y="6365875"/>
          <p14:tracePt t="225851" x="6508750" y="6375400"/>
          <p14:tracePt t="225858" x="6508750" y="6383338"/>
          <p14:tracePt t="225867" x="6518275" y="6392863"/>
          <p14:tracePt t="225875" x="6518275" y="6402388"/>
          <p14:tracePt t="225885" x="6527800" y="6419850"/>
          <p14:tracePt t="225898" x="6527800" y="6429375"/>
          <p14:tracePt t="226138" x="6537325" y="6429375"/>
          <p14:tracePt t="226146" x="6554788" y="6429375"/>
          <p14:tracePt t="226154" x="6573838" y="6446838"/>
          <p14:tracePt t="226162" x="6610350" y="6446838"/>
          <p14:tracePt t="226171" x="6645275" y="6446838"/>
          <p14:tracePt t="226179" x="6664325" y="6446838"/>
          <p14:tracePt t="226187" x="6700838" y="6446838"/>
          <p14:tracePt t="226195" x="6754813" y="6446838"/>
          <p14:tracePt t="226203" x="6827838" y="6446838"/>
          <p14:tracePt t="226211" x="6900863" y="6446838"/>
          <p14:tracePt t="226219" x="6992938" y="6446838"/>
          <p14:tracePt t="226227" x="7083425" y="6446838"/>
          <p14:tracePt t="226234" x="7202488" y="6446838"/>
          <p14:tracePt t="226242" x="7275513" y="6446838"/>
          <p14:tracePt t="226251" x="7348538" y="6446838"/>
          <p14:tracePt t="226258" x="7402513" y="6446838"/>
          <p14:tracePt t="226267" x="7458075" y="6446838"/>
          <p14:tracePt t="226274" x="7485063" y="6446838"/>
          <p14:tracePt t="226283" x="7494588" y="6446838"/>
          <p14:tracePt t="226387" x="7502525" y="6446838"/>
          <p14:tracePt t="226444" x="7531100" y="6446838"/>
          <p14:tracePt t="226451" x="7548563" y="6446838"/>
          <p14:tracePt t="226458" x="7558088" y="6446838"/>
          <p14:tracePt t="226470" x="7585075" y="6446838"/>
          <p14:tracePt t="226484" x="7612063" y="6446838"/>
          <p14:tracePt t="226595" x="7621588" y="6446838"/>
          <p14:tracePt t="226602" x="7631113" y="6446838"/>
          <p14:tracePt t="227052" x="7639050" y="6446838"/>
          <p14:tracePt t="227058" x="7685088" y="6446838"/>
          <p14:tracePt t="227067" x="7758113" y="6446838"/>
          <p14:tracePt t="227074" x="7804150" y="6419850"/>
          <p14:tracePt t="227083" x="7850188" y="6402388"/>
          <p14:tracePt t="227090" x="7867650" y="6383338"/>
          <p14:tracePt t="227099" x="7885113" y="6365875"/>
          <p14:tracePt t="227596" x="7867650" y="6365875"/>
          <p14:tracePt t="227602" x="7850188" y="6375400"/>
          <p14:tracePt t="227618" x="7840663" y="6375400"/>
          <p14:tracePt t="227626" x="7821613" y="6375400"/>
          <p14:tracePt t="227635" x="7804150" y="6375400"/>
          <p14:tracePt t="227644" x="7785100" y="6383338"/>
          <p14:tracePt t="227651" x="7758113" y="6383338"/>
          <p14:tracePt t="227659" x="7731125" y="6392863"/>
          <p14:tracePt t="227668" x="7694613" y="6392863"/>
          <p14:tracePt t="227674" x="7658100" y="6392863"/>
          <p14:tracePt t="227683" x="7602538" y="6419850"/>
          <p14:tracePt t="227691" x="7558088" y="6429375"/>
          <p14:tracePt t="227699" x="7502525" y="6429375"/>
          <p14:tracePt t="227707" x="7439025" y="6438900"/>
          <p14:tracePt t="227715" x="7366000" y="6438900"/>
          <p14:tracePt t="227722" x="7292975" y="6438900"/>
          <p14:tracePt t="227732" x="7239000" y="6438900"/>
          <p14:tracePt t="227740" x="7183438" y="6438900"/>
          <p14:tracePt t="227748" x="7092950" y="6438900"/>
          <p14:tracePt t="227756" x="7029450" y="6438900"/>
          <p14:tracePt t="227763" x="6973888" y="6438900"/>
          <p14:tracePt t="227771" x="6919913" y="6446838"/>
          <p14:tracePt t="227779" x="6864350" y="6446838"/>
          <p14:tracePt t="227787" x="6800850" y="6446838"/>
          <p14:tracePt t="227795" x="6746875" y="6446838"/>
          <p14:tracePt t="227803" x="6673850" y="6475413"/>
          <p14:tracePt t="227811" x="6591300" y="6492875"/>
          <p14:tracePt t="227819" x="6500813" y="6502400"/>
          <p14:tracePt t="227827" x="6408738" y="6502400"/>
          <p14:tracePt t="227834" x="6308725" y="6519863"/>
          <p14:tracePt t="227842" x="6218238" y="6548438"/>
          <p14:tracePt t="227850" x="6126163" y="6548438"/>
          <p14:tracePt t="227858" x="6043613" y="6556375"/>
          <p14:tracePt t="227869" x="5953125" y="6556375"/>
          <p14:tracePt t="227874" x="5880100" y="6575425"/>
          <p14:tracePt t="227883" x="5789613" y="6584950"/>
          <p14:tracePt t="227891" x="5743575" y="6584950"/>
          <p14:tracePt t="227898" x="5688013" y="6584950"/>
          <p14:tracePt t="227906" x="5653088" y="6584950"/>
          <p14:tracePt t="227914" x="5580063" y="6584950"/>
          <p14:tracePt t="227922" x="5524500" y="6584950"/>
          <p14:tracePt t="227930" x="5470525" y="6584950"/>
          <p14:tracePt t="227938" x="5360988" y="6584950"/>
          <p14:tracePt t="227946" x="5278438" y="6584950"/>
          <p14:tracePt t="227954" x="5168900" y="6584950"/>
          <p14:tracePt t="227963" x="5041900" y="6584950"/>
          <p14:tracePt t="227970" x="4913313" y="6584950"/>
          <p14:tracePt t="227979" x="4767263" y="6584950"/>
          <p14:tracePt t="227986" x="4613275" y="6584950"/>
          <p14:tracePt t="227994" x="4467225" y="6584950"/>
          <p14:tracePt t="228003" x="4340225" y="6584950"/>
          <p14:tracePt t="228010" x="4211638" y="6584950"/>
          <p14:tracePt t="228019" x="4075113" y="6611938"/>
          <p14:tracePt t="228026" x="4002088" y="6611938"/>
          <p14:tracePt t="228034" x="3929063" y="6611938"/>
          <p14:tracePt t="228042" x="3892550" y="6611938"/>
          <p14:tracePt t="228050" x="3875088" y="6611938"/>
          <p14:tracePt t="228226" x="3856038" y="6611938"/>
          <p14:tracePt t="228234" x="3846513" y="6611938"/>
          <p14:tracePt t="228242" x="3810000" y="6611938"/>
          <p14:tracePt t="228250" x="3756025" y="6611938"/>
          <p14:tracePt t="228258" x="3702050" y="6611938"/>
          <p14:tracePt t="228267" x="3629025" y="6611938"/>
          <p14:tracePt t="228274" x="3546475" y="6611938"/>
          <p14:tracePt t="228284" x="3473450" y="6611938"/>
          <p14:tracePt t="228291" x="3382963" y="6611938"/>
          <p14:tracePt t="228303" x="3309938" y="6611938"/>
          <p14:tracePt t="228306" x="3273425" y="6611938"/>
          <p14:tracePt t="228314" x="3254375" y="6611938"/>
          <p14:tracePt t="228322" x="3244850" y="6611938"/>
          <p14:tracePt t="228836" x="3236913" y="6611938"/>
          <p14:tracePt t="228924" x="3236913" y="6602413"/>
          <p14:tracePt t="228939" x="3236913" y="6584950"/>
          <p14:tracePt t="229299" x="3236913" y="6575425"/>
          <p14:tracePt t="229482" x="3236913" y="6548438"/>
          <p14:tracePt t="229490" x="3244850" y="6538913"/>
          <p14:tracePt t="229498" x="3254375" y="6529388"/>
          <p14:tracePt t="229522" x="3254375" y="6519863"/>
          <p14:tracePt t="229538" x="3254375" y="6502400"/>
          <p14:tracePt t="229570" x="3254375" y="6492875"/>
          <p14:tracePt t="231035" x="3244850" y="6492875"/>
          <p14:tracePt t="231082" x="3236913" y="6492875"/>
          <p14:tracePt t="231131" x="3227388" y="6483350"/>
          <p14:tracePt t="232270" x="3217863" y="6483350"/>
          <p14:tracePt t="232276" x="3200400" y="6483350"/>
          <p14:tracePt t="232282" x="3163888" y="6483350"/>
          <p14:tracePt t="232290" x="3136900" y="6483350"/>
          <p14:tracePt t="232300" x="3117850" y="6483350"/>
          <p14:tracePt t="232306" x="3108325" y="6483350"/>
          <p14:tracePt t="232322" x="3090863" y="6483350"/>
          <p14:tracePt t="232731" x="3108325" y="6483350"/>
          <p14:tracePt t="232740" x="3117850" y="6483350"/>
          <p14:tracePt t="232746" x="3127375" y="6483350"/>
          <p14:tracePt t="232786" x="3144838" y="6483350"/>
          <p14:tracePt t="232802" x="3154363" y="6475413"/>
          <p14:tracePt t="232818" x="3163888" y="6475413"/>
          <p14:tracePt t="232834" x="3181350" y="6465888"/>
          <p14:tracePt t="232842" x="3190875" y="6456363"/>
          <p14:tracePt t="232858" x="3200400" y="6456363"/>
          <p14:tracePt t="232898" x="3208338" y="6456363"/>
          <p14:tracePt t="232906" x="3236913" y="6446838"/>
          <p14:tracePt t="232914" x="3263900" y="6446838"/>
          <p14:tracePt t="232924" x="3300413" y="6446838"/>
          <p14:tracePt t="232931" x="3354388" y="6446838"/>
          <p14:tracePt t="232941" x="3409950" y="6446838"/>
          <p14:tracePt t="232946" x="3463925" y="6446838"/>
          <p14:tracePt t="232954" x="3519488" y="6446838"/>
          <p14:tracePt t="232962" x="3563938" y="6446838"/>
          <p14:tracePt t="232970" x="3582988" y="6446838"/>
          <p14:tracePt t="232978" x="3609975" y="6446838"/>
          <p14:tracePt t="232986" x="3619500" y="6446838"/>
          <p14:tracePt t="233482" x="3636963" y="6446838"/>
          <p14:tracePt t="233498" x="3646488" y="6446838"/>
          <p14:tracePt t="233506" x="3656013" y="6446838"/>
          <p14:tracePt t="233522" x="3665538" y="6446838"/>
          <p14:tracePt t="233811" x="3683000" y="6446838"/>
          <p14:tracePt t="234188" x="3692525" y="6446838"/>
          <p14:tracePt t="234194" x="3692525" y="6456363"/>
          <p14:tracePt t="234202" x="3709988" y="6475413"/>
          <p14:tracePt t="234211" x="3729038" y="6475413"/>
          <p14:tracePt t="234219" x="3746500" y="6483350"/>
          <p14:tracePt t="234226" x="3746500" y="6492875"/>
          <p14:tracePt t="234234" x="3775075" y="6502400"/>
          <p14:tracePt t="234258" x="3783013" y="6502400"/>
          <p14:tracePt t="234266" x="3792538" y="6511925"/>
          <p14:tracePt t="234370" x="3810000" y="6511925"/>
          <p14:tracePt t="234386" x="3838575" y="6511925"/>
          <p14:tracePt t="234394" x="3865563" y="6511925"/>
          <p14:tracePt t="234402" x="3883025" y="6511925"/>
          <p14:tracePt t="234410" x="3938588" y="6511925"/>
          <p14:tracePt t="234418" x="3984625" y="6511925"/>
          <p14:tracePt t="234426" x="4038600" y="6511925"/>
          <p14:tracePt t="234434" x="4075113" y="6511925"/>
          <p14:tracePt t="234442" x="4121150" y="6511925"/>
          <p14:tracePt t="234450" x="4148138" y="6511925"/>
          <p14:tracePt t="234458" x="4175125" y="6511925"/>
          <p14:tracePt t="234474" x="4184650" y="6511925"/>
          <p14:tracePt t="234925" x="4194175" y="6511925"/>
          <p14:tracePt t="234931" x="4221163" y="6511925"/>
          <p14:tracePt t="234939" x="4275138" y="6511925"/>
          <p14:tracePt t="234947" x="4330700" y="6511925"/>
          <p14:tracePt t="234955" x="4384675" y="6511925"/>
          <p14:tracePt t="234962" x="4440238" y="6511925"/>
          <p14:tracePt t="234971" x="4457700" y="6511925"/>
          <p14:tracePt t="234978" x="4484688" y="6511925"/>
          <p14:tracePt t="234986" x="4530725" y="6511925"/>
          <p14:tracePt t="234994" x="4549775" y="6511925"/>
          <p14:tracePt t="235002" x="4557713" y="6511925"/>
          <p14:tracePt t="235010" x="4567238" y="6511925"/>
          <p14:tracePt t="235018" x="4576763" y="6511925"/>
          <p14:tracePt t="236122" x="4586288" y="6511925"/>
          <p14:tracePt t="236139" x="4586288" y="6502400"/>
          <p14:tracePt t="236155" x="4586288" y="6483350"/>
          <p14:tracePt t="237068" x="4557713" y="6492875"/>
          <p14:tracePt t="237074" x="4476750" y="6492875"/>
          <p14:tracePt t="237082" x="4340225" y="6511925"/>
          <p14:tracePt t="237090" x="4157663" y="6519863"/>
          <p14:tracePt t="237099" x="3956050" y="6538913"/>
          <p14:tracePt t="237106" x="3775075" y="6575425"/>
          <p14:tracePt t="237114" x="3609975" y="6575425"/>
          <p14:tracePt t="237122" x="3473450" y="6575425"/>
          <p14:tracePt t="237130" x="3363913" y="6575425"/>
          <p14:tracePt t="237138" x="3300413" y="6575425"/>
          <p14:tracePt t="237146" x="3281363" y="6575425"/>
          <p14:tracePt t="237850" x="3244850" y="6565900"/>
          <p14:tracePt t="237858" x="3236913" y="6565900"/>
          <p14:tracePt t="237866" x="3208338" y="6556375"/>
          <p14:tracePt t="237874" x="3190875" y="6556375"/>
          <p14:tracePt t="237883" x="3171825" y="6556375"/>
          <p14:tracePt t="237890" x="3144838" y="6529388"/>
          <p14:tracePt t="237914" x="3136900" y="6519863"/>
          <p14:tracePt t="237923" x="3127375" y="6519863"/>
          <p14:tracePt t="238010" x="3117850" y="6519863"/>
          <p14:tracePt t="238034" x="3108325" y="6511925"/>
          <p14:tracePt t="238074" x="3108325" y="6502400"/>
          <p14:tracePt t="238436" x="3108325" y="6492875"/>
          <p14:tracePt t="238458" x="3117850" y="6492875"/>
          <p14:tracePt t="238474" x="3127375" y="6492875"/>
          <p14:tracePt t="238482" x="3154363" y="6483350"/>
          <p14:tracePt t="238490" x="3171825" y="6483350"/>
          <p14:tracePt t="238499" x="3208338" y="6475413"/>
          <p14:tracePt t="238506" x="3273425" y="6475413"/>
          <p14:tracePt t="238514" x="3327400" y="6465888"/>
          <p14:tracePt t="238522" x="3373438" y="6465888"/>
          <p14:tracePt t="238530" x="3409950" y="6465888"/>
          <p14:tracePt t="238538" x="3455988" y="6465888"/>
          <p14:tracePt t="238546" x="3482975" y="6465888"/>
          <p14:tracePt t="238556" x="3527425" y="6438900"/>
          <p14:tracePt t="238563" x="3536950" y="6438900"/>
          <p14:tracePt t="238578" x="3556000" y="6438900"/>
          <p14:tracePt t="238643" x="3563938" y="6438900"/>
          <p14:tracePt t="238650" x="3582988" y="6438900"/>
          <p14:tracePt t="238658" x="3636963" y="6429375"/>
          <p14:tracePt t="238666" x="3702050" y="6419850"/>
          <p14:tracePt t="238674" x="3738563" y="6419850"/>
          <p14:tracePt t="238683" x="3783013" y="6419850"/>
          <p14:tracePt t="238690" x="3819525" y="6419850"/>
          <p14:tracePt t="238699" x="3865563" y="6419850"/>
          <p14:tracePt t="238706" x="3892550" y="6419850"/>
          <p14:tracePt t="238715" x="3919538" y="6419850"/>
          <p14:tracePt t="238722" x="3938588" y="6419850"/>
          <p14:tracePt t="238730" x="3948113" y="6419850"/>
          <p14:tracePt t="238738" x="3965575" y="6419850"/>
          <p14:tracePt t="238746" x="3984625" y="6419850"/>
          <p14:tracePt t="238770" x="3992563" y="6419850"/>
          <p14:tracePt t="238778" x="4002088" y="6419850"/>
          <p14:tracePt t="238820" x="4011613" y="6419850"/>
          <p14:tracePt t="238828" x="4021138" y="6419850"/>
          <p14:tracePt t="238836" x="4057650" y="6419850"/>
          <p14:tracePt t="238844" x="4094163" y="6419850"/>
          <p14:tracePt t="238851" x="4111625" y="6419850"/>
          <p14:tracePt t="238860" x="4157663" y="6419850"/>
          <p14:tracePt t="238871" x="4194175" y="6419850"/>
          <p14:tracePt t="238876" x="4211638" y="6419850"/>
          <p14:tracePt t="238884" x="4238625" y="6419850"/>
          <p14:tracePt t="238891" x="4248150" y="6419850"/>
          <p14:tracePt t="239236" x="4257675" y="6419850"/>
          <p14:tracePt t="239252" x="4257675" y="6429375"/>
          <p14:tracePt t="239308" x="4257675" y="6438900"/>
          <p14:tracePt t="239340" x="4267200" y="6446838"/>
          <p14:tracePt t="239724" x="4284663" y="6446838"/>
          <p14:tracePt t="239732" x="4294188" y="6446838"/>
          <p14:tracePt t="239747" x="4303713" y="6446838"/>
          <p14:tracePt t="239754" x="4330700" y="6446838"/>
          <p14:tracePt t="239770" x="4376738" y="6446838"/>
          <p14:tracePt t="239778" x="4394200" y="6446838"/>
          <p14:tracePt t="239794" x="4421188" y="6446838"/>
          <p14:tracePt t="239802" x="4430713" y="6465888"/>
          <p14:tracePt t="239810" x="4440238" y="6465888"/>
          <p14:tracePt t="239818" x="4457700" y="6465888"/>
          <p14:tracePt t="239827" x="4467225" y="6465888"/>
          <p14:tracePt t="239835" x="4476750" y="6475413"/>
          <p14:tracePt t="239925" x="4521200" y="6475413"/>
          <p14:tracePt t="239932" x="4576763" y="6475413"/>
          <p14:tracePt t="239941" x="4649788" y="6475413"/>
          <p14:tracePt t="239948" x="4740275" y="6475413"/>
          <p14:tracePt t="239960" x="4803775" y="6475413"/>
          <p14:tracePt t="239962" x="4876800" y="6475413"/>
          <p14:tracePt t="239970" x="4932363" y="6475413"/>
          <p14:tracePt t="239978" x="4968875" y="6475413"/>
          <p14:tracePt t="239986" x="5005388" y="6475413"/>
          <p14:tracePt t="239994" x="5032375" y="6475413"/>
          <p14:tracePt t="240002" x="5041900" y="6475413"/>
          <p14:tracePt t="240757" x="5068888" y="6475413"/>
          <p14:tracePt t="240762" x="5114925" y="6483350"/>
          <p14:tracePt t="240770" x="5141913" y="6483350"/>
          <p14:tracePt t="240778" x="5168900" y="6483350"/>
          <p14:tracePt t="240786" x="5187950" y="6483350"/>
          <p14:tracePt t="240794" x="5214938" y="6483350"/>
          <p14:tracePt t="240802" x="5224463" y="6483350"/>
          <p14:tracePt t="240956" x="5260975" y="6483350"/>
          <p14:tracePt t="240964" x="5334000" y="6483350"/>
          <p14:tracePt t="240975" x="5387975" y="6483350"/>
          <p14:tracePt t="240981" x="5461000" y="6483350"/>
          <p14:tracePt t="240988" x="5561013" y="6465888"/>
          <p14:tracePt t="240995" x="5597525" y="6465888"/>
          <p14:tracePt t="241005" x="5643563" y="6456363"/>
          <p14:tracePt t="241011" x="5670550" y="6456363"/>
          <p14:tracePt t="241021" x="5680075" y="6456363"/>
          <p14:tracePt t="241276" x="5670550" y="6456363"/>
          <p14:tracePt t="241285" x="5661025" y="6446838"/>
          <p14:tracePt t="241292" x="5643563" y="6446838"/>
          <p14:tracePt t="241308" x="5634038" y="6446838"/>
          <p14:tracePt t="241316" x="5616575" y="6438900"/>
          <p14:tracePt t="241412" x="5607050" y="6438900"/>
          <p14:tracePt t="241428" x="5588000" y="6438900"/>
          <p14:tracePt t="241436" x="5580063" y="6438900"/>
          <p14:tracePt t="241444" x="5551488" y="6438900"/>
          <p14:tracePt t="241453" x="5534025" y="6438900"/>
          <p14:tracePt t="241459" x="5507038" y="6438900"/>
          <p14:tracePt t="241467" x="5497513" y="6438900"/>
          <p14:tracePt t="241482" x="5461000" y="6438900"/>
          <p14:tracePt t="241490" x="5424488" y="6438900"/>
          <p14:tracePt t="241499" x="5397500" y="6438900"/>
          <p14:tracePt t="241506" x="5341938" y="6446838"/>
          <p14:tracePt t="241515" x="5314950" y="6456363"/>
          <p14:tracePt t="241525" x="5268913" y="6456363"/>
          <p14:tracePt t="241535" x="5241925" y="6456363"/>
          <p14:tracePt t="241540" x="5195888" y="6456363"/>
          <p14:tracePt t="241551" x="5168900" y="6456363"/>
          <p14:tracePt t="241556" x="5141913" y="6456363"/>
          <p14:tracePt t="241563" x="5114925" y="6456363"/>
          <p14:tracePt t="241570" x="5105400" y="6456363"/>
          <p14:tracePt t="241578" x="5078413" y="6456363"/>
          <p14:tracePt t="241595" x="5068888" y="6456363"/>
          <p14:tracePt t="241869" x="5059363" y="6456363"/>
          <p14:tracePt t="241879" x="5049838" y="6456363"/>
          <p14:tracePt t="241886" x="5014913" y="6475413"/>
          <p14:tracePt t="241893" x="5005388" y="6475413"/>
          <p14:tracePt t="241900" x="4995863" y="6475413"/>
          <p14:tracePt t="241906" x="4986338" y="6475413"/>
          <p14:tracePt t="242372" x="5014913" y="6475413"/>
          <p14:tracePt t="242391" x="5022850" y="6475413"/>
          <p14:tracePt t="242396" x="5049838" y="6475413"/>
          <p14:tracePt t="242404" x="5059363" y="6475413"/>
          <p14:tracePt t="242422" x="5068888" y="6475413"/>
          <p14:tracePt t="242428" x="5078413" y="6475413"/>
          <p14:tracePt t="242437" x="5086350" y="6475413"/>
          <p14:tracePt t="242443" x="5105400" y="6475413"/>
          <p14:tracePt t="242452" x="5151438" y="6475413"/>
          <p14:tracePt t="242459" x="5187950" y="6475413"/>
          <p14:tracePt t="242466" x="5224463" y="6475413"/>
          <p14:tracePt t="242476" x="5251450" y="6475413"/>
          <p14:tracePt t="242485" x="5268913" y="6475413"/>
          <p14:tracePt t="242492" x="5297488" y="6475413"/>
          <p14:tracePt t="242572" x="5314950" y="6475413"/>
          <p14:tracePt t="242580" x="5341938" y="6475413"/>
          <p14:tracePt t="242588" x="5368925" y="6475413"/>
          <p14:tracePt t="242598" x="5414963" y="6475413"/>
          <p14:tracePt t="242604" x="5451475" y="6475413"/>
          <p14:tracePt t="242611" x="5497513" y="6475413"/>
          <p14:tracePt t="242618" x="5514975" y="6475413"/>
          <p14:tracePt t="242627" x="5534025" y="6475413"/>
          <p14:tracePt t="243826" x="5507038" y="6475413"/>
          <p14:tracePt t="243834" x="5441950" y="6483350"/>
          <p14:tracePt t="243842" x="5378450" y="6483350"/>
          <p14:tracePt t="243850" x="5324475" y="6492875"/>
          <p14:tracePt t="243858" x="5278438" y="6519863"/>
          <p14:tracePt t="243867" x="5260975" y="6519863"/>
          <p14:tracePt t="243874" x="5224463" y="6519863"/>
          <p14:tracePt t="243886" x="5205413" y="6519863"/>
          <p14:tracePt t="243893" x="5187950" y="6529388"/>
          <p14:tracePt t="243902" x="5178425" y="6529388"/>
          <p14:tracePt t="244186" x="5168900" y="6529388"/>
          <p14:tracePt t="244210" x="5141913" y="6529388"/>
          <p14:tracePt t="244218" x="5114925" y="6529388"/>
          <p14:tracePt t="244228" x="5049838" y="6511925"/>
          <p14:tracePt t="244237" x="4959350" y="6511925"/>
          <p14:tracePt t="244244" x="4886325" y="6511925"/>
          <p14:tracePt t="244251" x="4832350" y="6502400"/>
          <p14:tracePt t="244259" x="4813300" y="6502400"/>
          <p14:tracePt t="244267" x="4767263" y="6502400"/>
          <p14:tracePt t="244275" x="4759325" y="6502400"/>
          <p14:tracePt t="244283" x="4749800" y="6502400"/>
          <p14:tracePt t="244772" x="4759325" y="6492875"/>
          <p14:tracePt t="244780" x="4776788" y="6492875"/>
          <p14:tracePt t="244788" x="4786313" y="6492875"/>
          <p14:tracePt t="244796" x="4803775" y="6492875"/>
          <p14:tracePt t="244834" x="4813300" y="6492875"/>
          <p14:tracePt t="245394" x="4849813" y="6492875"/>
          <p14:tracePt t="245404" x="4876800" y="6492875"/>
          <p14:tracePt t="245419" x="4913313" y="6492875"/>
          <p14:tracePt t="245426" x="4922838" y="6492875"/>
          <p14:tracePt t="245442" x="4922838" y="6502400"/>
          <p14:tracePt t="245538" x="4941888" y="6502400"/>
          <p14:tracePt t="245546" x="4959350" y="6502400"/>
          <p14:tracePt t="245554" x="4986338" y="6502400"/>
          <p14:tracePt t="245563" x="5005388" y="6502400"/>
          <p14:tracePt t="245570" x="5041900" y="6502400"/>
          <p14:tracePt t="245595" x="5049838" y="6502400"/>
          <p14:tracePt t="245691" x="5086350" y="6502400"/>
          <p14:tracePt t="245699" x="5095875" y="6502400"/>
          <p14:tracePt t="245707" x="5105400" y="6502400"/>
          <p14:tracePt t="245716" x="5122863" y="6502400"/>
          <p14:tracePt t="245739" x="5132388" y="6502400"/>
          <p14:tracePt t="246274" x="5141913" y="6502400"/>
          <p14:tracePt t="246282" x="5151438" y="6502400"/>
          <p14:tracePt t="246290" x="5168900" y="6502400"/>
          <p14:tracePt t="246298" x="5195888" y="6511925"/>
          <p14:tracePt t="246306" x="5214938" y="6519863"/>
          <p14:tracePt t="246322" x="5224463" y="6519863"/>
          <p14:tracePt t="246331" x="5232400" y="6519863"/>
          <p14:tracePt t="246338" x="5260975" y="6529388"/>
          <p14:tracePt t="246610" x="5268913" y="6529388"/>
          <p14:tracePt t="246628" x="5287963" y="6519863"/>
          <p14:tracePt t="246636" x="5297488" y="6519863"/>
          <p14:tracePt t="246645" x="5297488" y="6511925"/>
          <p14:tracePt t="246691" x="5314950" y="6511925"/>
          <p14:tracePt t="246707" x="5351463" y="6511925"/>
          <p14:tracePt t="246715" x="5360988" y="6511925"/>
          <p14:tracePt t="246723" x="5387975" y="6502400"/>
          <p14:tracePt t="246739" x="5397500" y="6502400"/>
          <p14:tracePt t="247147" x="5405438" y="6492875"/>
          <p14:tracePt t="247154" x="5414963" y="6475413"/>
          <p14:tracePt t="247178" x="5424488" y="6456363"/>
          <p14:tracePt t="247194" x="5434013" y="6446838"/>
          <p14:tracePt t="247202" x="5441950" y="6438900"/>
          <p14:tracePt t="247226" x="5451475" y="6429375"/>
          <p14:tracePt t="247980" x="5461000" y="6446838"/>
          <p14:tracePt t="248004" x="5461000" y="6456363"/>
          <p14:tracePt t="248010" x="5470525" y="6465888"/>
          <p14:tracePt t="248018" x="5478463" y="6465888"/>
          <p14:tracePt t="248026" x="5487988" y="6475413"/>
          <p14:tracePt t="248035" x="5507038" y="6492875"/>
          <p14:tracePt t="248042" x="5524500" y="6502400"/>
          <p14:tracePt t="248051" x="5534025" y="6511925"/>
          <p14:tracePt t="248058" x="5551488" y="6519863"/>
          <p14:tracePt t="248066" x="5570538" y="6519863"/>
          <p14:tracePt t="248074" x="5570538" y="6529388"/>
          <p14:tracePt t="248084" x="5597525" y="6529388"/>
          <p14:tracePt t="248090" x="5643563" y="6529388"/>
          <p14:tracePt t="248099" x="5670550" y="6529388"/>
          <p14:tracePt t="248106" x="5707063" y="6529388"/>
          <p14:tracePt t="248115" x="5753100" y="6529388"/>
          <p14:tracePt t="248124" x="5807075" y="6529388"/>
          <p14:tracePt t="248133" x="5862638" y="6529388"/>
          <p14:tracePt t="248140" x="5916613" y="6529388"/>
          <p14:tracePt t="248148" x="6007100" y="6529388"/>
          <p14:tracePt t="248155" x="6116638" y="6529388"/>
          <p14:tracePt t="248163" x="6199188" y="6529388"/>
          <p14:tracePt t="248171" x="6272213" y="6529388"/>
          <p14:tracePt t="248178" x="6326188" y="6529388"/>
          <p14:tracePt t="248187" x="6362700" y="6529388"/>
          <p14:tracePt t="248195" x="6418263" y="6529388"/>
          <p14:tracePt t="248203" x="6464300" y="6529388"/>
          <p14:tracePt t="248211" x="6481763" y="6529388"/>
          <p14:tracePt t="248219" x="6508750" y="6529388"/>
          <p14:tracePt t="248267" x="6518275" y="6529388"/>
          <p14:tracePt t="248332" x="6554788" y="6529388"/>
          <p14:tracePt t="248339" x="6564313" y="6529388"/>
          <p14:tracePt t="248347" x="6591300" y="6529388"/>
          <p14:tracePt t="248355" x="6618288" y="6529388"/>
          <p14:tracePt t="248363" x="6637338" y="6519863"/>
          <p14:tracePt t="248371" x="6645275" y="6519863"/>
          <p14:tracePt t="248379" x="6654800" y="6519863"/>
          <p14:tracePt t="248418" x="6654800" y="6511925"/>
          <p14:tracePt t="248442" x="6681788" y="6502400"/>
          <p14:tracePt t="248451" x="6691313" y="6492875"/>
          <p14:tracePt t="248458" x="6727825" y="6475413"/>
          <p14:tracePt t="248466" x="6737350" y="6465888"/>
          <p14:tracePt t="248474" x="6764338" y="6456363"/>
          <p14:tracePt t="248482" x="6773863" y="6446838"/>
          <p14:tracePt t="248490" x="6810375" y="6429375"/>
          <p14:tracePt t="248498" x="6819900" y="6419850"/>
          <p14:tracePt t="248508" x="6827838" y="6419850"/>
          <p14:tracePt t="248519" x="6837363" y="6411913"/>
          <p14:tracePt t="248523" x="6864350" y="6402388"/>
          <p14:tracePt t="248533" x="6873875" y="6392863"/>
          <p14:tracePt t="248550" x="6873875" y="6383338"/>
          <p14:tracePt t="248562" x="6883400" y="6375400"/>
          <p14:tracePt t="249036" x="6819900" y="6375400"/>
          <p14:tracePt t="249043" x="6710363" y="6375400"/>
          <p14:tracePt t="249051" x="6518275" y="6429375"/>
          <p14:tracePt t="249059" x="6335713" y="6446838"/>
          <p14:tracePt t="249066" x="6108700" y="6475413"/>
          <p14:tracePt t="249074" x="5816600" y="6538913"/>
          <p14:tracePt t="249082" x="5634038" y="6565900"/>
          <p14:tracePt t="249090" x="5470525" y="6592888"/>
          <p14:tracePt t="249098" x="5360988" y="6592888"/>
          <p14:tracePt t="249107" x="5287963" y="6611938"/>
          <p14:tracePt t="249116" x="5241925" y="6611938"/>
          <p14:tracePt t="249131" x="5232400" y="6611938"/>
          <p14:tracePt t="249277" x="5224463" y="6611938"/>
          <p14:tracePt t="249282" x="5224463" y="6602413"/>
          <p14:tracePt t="249290" x="5224463" y="6592888"/>
          <p14:tracePt t="249298" x="5224463" y="6584950"/>
          <p14:tracePt t="249319" x="5195888" y="6538913"/>
          <p14:tracePt t="249331" x="5195888" y="6529388"/>
          <p14:tracePt t="249338" x="5187950" y="6511925"/>
          <p14:tracePt t="249354" x="5187950" y="6502400"/>
          <p14:tracePt t="249370" x="5187950" y="6492875"/>
          <p14:tracePt t="249386" x="5187950" y="6475413"/>
          <p14:tracePt t="249407" x="5187950" y="6465888"/>
          <p14:tracePt t="249419" x="5178425" y="6456363"/>
          <p14:tracePt t="249714" x="5168900" y="6446838"/>
          <p14:tracePt t="249722" x="5078413" y="6475413"/>
          <p14:tracePt t="249730" x="4995863" y="6502400"/>
          <p14:tracePt t="249738" x="4905375" y="6511925"/>
          <p14:tracePt t="249746" x="4803775" y="6556375"/>
          <p14:tracePt t="249754" x="4749800" y="6565900"/>
          <p14:tracePt t="249762" x="4649788" y="6575425"/>
          <p14:tracePt t="249770" x="4594225" y="6602413"/>
          <p14:tracePt t="249779" x="4557713" y="6611938"/>
          <p14:tracePt t="249786" x="4530725" y="6611938"/>
          <p14:tracePt t="249794" x="4521200" y="6611938"/>
          <p14:tracePt t="249868" x="4513263" y="6611938"/>
          <p14:tracePt t="249882" x="4494213" y="6611938"/>
          <p14:tracePt t="249890" x="4476750" y="6611938"/>
          <p14:tracePt t="249898" x="4430713" y="6611938"/>
          <p14:tracePt t="249906" x="4394200" y="6611938"/>
          <p14:tracePt t="249915" x="4357688" y="6611938"/>
          <p14:tracePt t="249922" x="4330700" y="6611938"/>
          <p14:tracePt t="249931" x="4303713" y="6602413"/>
          <p14:tracePt t="249939" x="4284663" y="6602413"/>
          <p14:tracePt t="249946" x="4257675" y="6602413"/>
          <p14:tracePt t="249954" x="4238625" y="6602413"/>
          <p14:tracePt t="249962" x="4230688" y="6602413"/>
          <p14:tracePt t="249971" x="4221163" y="6592888"/>
          <p14:tracePt t="249994" x="4211638" y="6592888"/>
          <p14:tracePt t="250018" x="4202113" y="6592888"/>
          <p14:tracePt t="250044" x="4175125" y="6584950"/>
          <p14:tracePt t="250050" x="4148138" y="6565900"/>
          <p14:tracePt t="250059" x="4129088" y="6556375"/>
          <p14:tracePt t="250066" x="4102100" y="6556375"/>
          <p14:tracePt t="250074" x="4075113" y="6556375"/>
          <p14:tracePt t="250082" x="4057650" y="6556375"/>
          <p14:tracePt t="250090" x="4029075" y="6548438"/>
          <p14:tracePt t="250098" x="4002088" y="6548438"/>
          <p14:tracePt t="250106" x="3984625" y="6548438"/>
          <p14:tracePt t="250115" x="3975100" y="6548438"/>
          <p14:tracePt t="250236" x="3965575" y="6538913"/>
          <p14:tracePt t="250306" x="3965575" y="6529388"/>
          <p14:tracePt t="250314" x="3965575" y="6519863"/>
          <p14:tracePt t="250331" x="3965575" y="6511925"/>
          <p14:tracePt t="250354" x="3965575" y="6492875"/>
          <p14:tracePt t="250891" x="3956050" y="6483350"/>
          <p14:tracePt t="250898" x="3948113" y="6492875"/>
          <p14:tracePt t="250906" x="3929063" y="6502400"/>
          <p14:tracePt t="250914" x="3919538" y="6511925"/>
          <p14:tracePt t="250923" x="3911600" y="6519863"/>
          <p14:tracePt t="250971" x="3892550" y="6538913"/>
          <p14:tracePt t="250986" x="3883025" y="6556375"/>
          <p14:tracePt t="250994" x="3875088" y="6565900"/>
          <p14:tracePt t="251010" x="3865563" y="6575425"/>
          <p14:tracePt t="251018" x="3856038" y="6584950"/>
          <p14:tracePt t="251026" x="3838575" y="6602413"/>
          <p14:tracePt t="251075" x="3829050" y="6611938"/>
          <p14:tracePt t="251324" x="3819525" y="6611938"/>
          <p14:tracePt t="251338" x="3819525" y="6602413"/>
          <p14:tracePt t="251349" x="3819525" y="6592888"/>
          <p14:tracePt t="251356" x="3819525" y="6565900"/>
          <p14:tracePt t="251365" x="3819525" y="6556375"/>
          <p14:tracePt t="251372" x="3819525" y="6538913"/>
          <p14:tracePt t="251387" x="3846513" y="6511925"/>
          <p14:tracePt t="251813" x="3865563" y="6529388"/>
          <p14:tracePt t="251820" x="3919538" y="6548438"/>
          <p14:tracePt t="251828" x="3975100" y="6548438"/>
          <p14:tracePt t="251836" x="4038600" y="6584950"/>
          <p14:tracePt t="251845" x="4102100" y="6602413"/>
          <p14:tracePt t="251852" x="4138613" y="6602413"/>
          <p14:tracePt t="251859" x="4165600" y="6611938"/>
          <p14:tracePt t="251867" x="4194175" y="6629400"/>
          <p14:tracePt t="254132" x="4194175" y="6621463"/>
          <p14:tracePt t="254140" x="4194175" y="6592888"/>
          <p14:tracePt t="254149" x="4194175" y="6584950"/>
          <p14:tracePt t="254154" x="4202113" y="6575425"/>
          <p14:tracePt t="254162" x="4211638" y="6548438"/>
          <p14:tracePt t="254170" x="4221163" y="6548438"/>
          <p14:tracePt t="254178" x="4221163" y="6538913"/>
          <p14:tracePt t="254186" x="4230688" y="6519863"/>
          <p14:tracePt t="254194" x="4230688" y="6511925"/>
          <p14:tracePt t="254202" x="4238625" y="6492875"/>
          <p14:tracePt t="254210" x="4248150" y="6483350"/>
          <p14:tracePt t="254218" x="4248150" y="6475413"/>
          <p14:tracePt t="254234" x="4257675" y="6465888"/>
          <p14:tracePt t="254242" x="4267200" y="6456363"/>
          <p14:tracePt t="254252" x="4275138" y="6446838"/>
          <p14:tracePt t="254266" x="4275138" y="6438900"/>
          <p14:tracePt t="254274" x="4284663" y="6419850"/>
          <p14:tracePt t="254290" x="4294188" y="6392863"/>
          <p14:tracePt t="254299" x="4311650" y="6365875"/>
          <p14:tracePt t="254306" x="4321175" y="6346825"/>
          <p14:tracePt t="254314" x="4321175" y="6338888"/>
          <p14:tracePt t="254322" x="4330700" y="6319838"/>
          <p14:tracePt t="254331" x="4340225" y="6292850"/>
          <p14:tracePt t="254338" x="4340225" y="6283325"/>
          <p14:tracePt t="254347" x="4357688" y="6256338"/>
          <p14:tracePt t="254354" x="4367213" y="6237288"/>
          <p14:tracePt t="254363" x="4376738" y="6192838"/>
          <p14:tracePt t="254379" x="4384675" y="6173788"/>
          <p14:tracePt t="254387" x="4394200" y="6146800"/>
          <p14:tracePt t="254395" x="4413250" y="6127750"/>
          <p14:tracePt t="254411" x="4413250" y="6110288"/>
          <p14:tracePt t="254418" x="4421188" y="6100763"/>
          <p14:tracePt t="254434" x="4430713" y="6091238"/>
          <p14:tracePt t="254474" x="4430713" y="6083300"/>
          <p14:tracePt t="254482" x="4457700" y="6064250"/>
          <p14:tracePt t="254490" x="4467225" y="6046788"/>
          <p14:tracePt t="254498" x="4494213" y="6037263"/>
          <p14:tracePt t="254506" x="4540250" y="6000750"/>
          <p14:tracePt t="254515" x="4603750" y="5983288"/>
          <p14:tracePt t="254522" x="4676775" y="5964238"/>
          <p14:tracePt t="254531" x="4759325" y="5927725"/>
          <p14:tracePt t="254538" x="4913313" y="5864225"/>
          <p14:tracePt t="254546" x="5022850" y="5818188"/>
          <p14:tracePt t="254554" x="5159375" y="5781675"/>
          <p14:tracePt t="254562" x="5287963" y="5745163"/>
          <p14:tracePt t="254570" x="5441950" y="5691188"/>
          <p14:tracePt t="254579" x="5588000" y="5645150"/>
          <p14:tracePt t="254587" x="5743575" y="5599113"/>
          <p14:tracePt t="254596" x="5926138" y="5535613"/>
          <p14:tracePt t="254602" x="6099175" y="5489575"/>
          <p14:tracePt t="254610" x="6281738" y="5445125"/>
          <p14:tracePt t="254618" x="6472238" y="5380038"/>
          <p14:tracePt t="254626" x="6700838" y="5307013"/>
          <p14:tracePt t="254635" x="6929438" y="5243513"/>
          <p14:tracePt t="254642" x="7156450" y="5153025"/>
          <p14:tracePt t="254650" x="7375525" y="5097463"/>
          <p14:tracePt t="254658" x="7602538" y="5033963"/>
          <p14:tracePt t="254666" x="7804150" y="4960938"/>
          <p14:tracePt t="254674" x="7967663" y="4933950"/>
          <p14:tracePt t="254682" x="8132763" y="4870450"/>
          <p14:tracePt t="254690" x="8250238" y="4833938"/>
          <p14:tracePt t="254698" x="8378825" y="4805363"/>
          <p14:tracePt t="254706" x="8459788" y="4787900"/>
          <p14:tracePt t="254714" x="8523288" y="4751388"/>
          <p14:tracePt t="254722" x="8559800" y="4741863"/>
          <p14:tracePt t="254731" x="8578850" y="4732338"/>
          <p14:tracePt t="254738" x="8624888" y="4724400"/>
          <p14:tracePt t="254746" x="8642350" y="4697413"/>
          <p14:tracePt t="254754" x="8669338" y="4687888"/>
          <p14:tracePt t="254762" x="8715375" y="4668838"/>
          <p14:tracePt t="254771" x="8761413" y="4651375"/>
          <p14:tracePt t="254778" x="8824913" y="4624388"/>
          <p14:tracePt t="254786" x="8924925" y="4578350"/>
          <p14:tracePt t="254794" x="9017000" y="4551363"/>
          <p14:tracePt t="254802" x="9080500" y="451485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4"/>
          <p:cNvSpPr>
            <a:spLocks noChangeShapeType="1"/>
          </p:cNvSpPr>
          <p:nvPr/>
        </p:nvSpPr>
        <p:spPr bwMode="auto">
          <a:xfrm>
            <a:off x="1354269" y="1988518"/>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47" name="Text Box 5"/>
          <p:cNvSpPr txBox="1">
            <a:spLocks noChangeArrowheads="1"/>
          </p:cNvSpPr>
          <p:nvPr/>
        </p:nvSpPr>
        <p:spPr bwMode="auto">
          <a:xfrm>
            <a:off x="901831" y="2944193"/>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x1,A</a:t>
            </a:r>
          </a:p>
        </p:txBody>
      </p:sp>
      <p:sp>
        <p:nvSpPr>
          <p:cNvPr id="6148" name="Text Box 6"/>
          <p:cNvSpPr txBox="1">
            <a:spLocks noChangeArrowheads="1"/>
          </p:cNvSpPr>
          <p:nvPr/>
        </p:nvSpPr>
        <p:spPr bwMode="auto">
          <a:xfrm>
            <a:off x="3249744" y="1988518"/>
            <a:ext cx="33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A</a:t>
            </a:r>
          </a:p>
          <a:p>
            <a:pPr eaLnBrk="1" hangingPunct="1">
              <a:spcBef>
                <a:spcPct val="0"/>
              </a:spcBef>
              <a:buFontTx/>
              <a:buNone/>
            </a:pPr>
            <a:endParaRPr lang="en-US" altLang="ja-JP" sz="1800"/>
          </a:p>
        </p:txBody>
      </p:sp>
      <p:sp>
        <p:nvSpPr>
          <p:cNvPr id="6149" name="Line 7"/>
          <p:cNvSpPr>
            <a:spLocks noChangeShapeType="1"/>
          </p:cNvSpPr>
          <p:nvPr/>
        </p:nvSpPr>
        <p:spPr bwMode="auto">
          <a:xfrm>
            <a:off x="3441831" y="234888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0" name="Text Box 8"/>
          <p:cNvSpPr txBox="1">
            <a:spLocks noChangeArrowheads="1"/>
          </p:cNvSpPr>
          <p:nvPr/>
        </p:nvSpPr>
        <p:spPr bwMode="auto">
          <a:xfrm>
            <a:off x="3154494" y="3715718"/>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jr</a:t>
            </a:r>
            <a:r>
              <a:rPr lang="en-US" altLang="ja-JP" sz="1800" dirty="0"/>
              <a:t> x1</a:t>
            </a:r>
          </a:p>
        </p:txBody>
      </p:sp>
      <p:sp>
        <p:nvSpPr>
          <p:cNvPr id="6151" name="Line 9"/>
          <p:cNvSpPr>
            <a:spLocks noChangeShapeType="1"/>
          </p:cNvSpPr>
          <p:nvPr/>
        </p:nvSpPr>
        <p:spPr bwMode="auto">
          <a:xfrm flipV="1">
            <a:off x="1570169" y="2348880"/>
            <a:ext cx="1800225"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2" name="Line 10"/>
          <p:cNvSpPr>
            <a:spLocks noChangeShapeType="1"/>
          </p:cNvSpPr>
          <p:nvPr/>
        </p:nvSpPr>
        <p:spPr bwMode="auto">
          <a:xfrm flipH="1" flipV="1">
            <a:off x="1425706" y="3356943"/>
            <a:ext cx="1728788"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 name="Line 11"/>
          <p:cNvSpPr>
            <a:spLocks noChangeShapeType="1"/>
          </p:cNvSpPr>
          <p:nvPr/>
        </p:nvSpPr>
        <p:spPr bwMode="auto">
          <a:xfrm>
            <a:off x="1354269" y="3356943"/>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4" name="Text Box 12"/>
          <p:cNvSpPr txBox="1">
            <a:spLocks noChangeArrowheads="1"/>
          </p:cNvSpPr>
          <p:nvPr/>
        </p:nvSpPr>
        <p:spPr bwMode="auto">
          <a:xfrm>
            <a:off x="993906" y="4220543"/>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x1,A</a:t>
            </a:r>
          </a:p>
        </p:txBody>
      </p:sp>
      <p:sp>
        <p:nvSpPr>
          <p:cNvPr id="6155" name="Line 13"/>
          <p:cNvSpPr>
            <a:spLocks noChangeShapeType="1"/>
          </p:cNvSpPr>
          <p:nvPr/>
        </p:nvSpPr>
        <p:spPr bwMode="auto">
          <a:xfrm flipV="1">
            <a:off x="1643194" y="2348880"/>
            <a:ext cx="172720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6" name="Line 14"/>
          <p:cNvSpPr>
            <a:spLocks noChangeShapeType="1"/>
          </p:cNvSpPr>
          <p:nvPr/>
        </p:nvSpPr>
        <p:spPr bwMode="auto">
          <a:xfrm flipH="1">
            <a:off x="1425706" y="4076080"/>
            <a:ext cx="180022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7" name="Line 15"/>
          <p:cNvSpPr>
            <a:spLocks noChangeShapeType="1"/>
          </p:cNvSpPr>
          <p:nvPr/>
        </p:nvSpPr>
        <p:spPr bwMode="auto">
          <a:xfrm>
            <a:off x="1354269" y="4580905"/>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 name="Text Box 16"/>
          <p:cNvSpPr txBox="1">
            <a:spLocks noChangeArrowheads="1"/>
          </p:cNvSpPr>
          <p:nvPr/>
        </p:nvSpPr>
        <p:spPr bwMode="auto">
          <a:xfrm>
            <a:off x="922469" y="1613868"/>
            <a:ext cx="1587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メインルーチン</a:t>
            </a:r>
          </a:p>
        </p:txBody>
      </p:sp>
      <p:sp>
        <p:nvSpPr>
          <p:cNvPr id="6159" name="Text Box 17"/>
          <p:cNvSpPr txBox="1">
            <a:spLocks noChangeArrowheads="1"/>
          </p:cNvSpPr>
          <p:nvPr/>
        </p:nvSpPr>
        <p:spPr bwMode="auto">
          <a:xfrm>
            <a:off x="4673986" y="1980580"/>
            <a:ext cx="427713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t>リターン命令には</a:t>
            </a:r>
            <a:r>
              <a:rPr lang="en-US" altLang="ja-JP" sz="1800" b="1" dirty="0" err="1"/>
              <a:t>jr</a:t>
            </a:r>
            <a:r>
              <a:rPr lang="en-US" altLang="ja-JP" sz="1800" b="1" dirty="0"/>
              <a:t> x1(</a:t>
            </a:r>
            <a:r>
              <a:rPr lang="en-US" altLang="ja-JP" sz="1800" b="1" dirty="0" err="1"/>
              <a:t>jalr</a:t>
            </a:r>
            <a:r>
              <a:rPr lang="en-US" altLang="ja-JP" sz="1800" b="1" dirty="0"/>
              <a:t> x0,x1,0)</a:t>
            </a:r>
            <a:r>
              <a:rPr lang="ja-JP" altLang="en-US" sz="1800" b="1" dirty="0"/>
              <a:t>を使う</a:t>
            </a:r>
          </a:p>
          <a:p>
            <a:pPr eaLnBrk="1" hangingPunct="1">
              <a:spcBef>
                <a:spcPct val="0"/>
              </a:spcBef>
              <a:buFontTx/>
              <a:buNone/>
            </a:pPr>
            <a:r>
              <a:rPr lang="ja-JP" altLang="en-US" sz="1800" b="1" dirty="0"/>
              <a:t>ここで疑問：</a:t>
            </a:r>
          </a:p>
          <a:p>
            <a:pPr eaLnBrk="1" hangingPunct="1">
              <a:spcBef>
                <a:spcPct val="0"/>
              </a:spcBef>
              <a:buFontTx/>
              <a:buNone/>
            </a:pPr>
            <a:r>
              <a:rPr lang="ja-JP" altLang="en-US" sz="1800" b="1" dirty="0"/>
              <a:t>サブルーチンの中で別のサブルーチン</a:t>
            </a:r>
          </a:p>
          <a:p>
            <a:pPr eaLnBrk="1" hangingPunct="1">
              <a:spcBef>
                <a:spcPct val="0"/>
              </a:spcBef>
              <a:buFontTx/>
              <a:buNone/>
            </a:pPr>
            <a:r>
              <a:rPr lang="ja-JP" altLang="en-US" sz="1800" b="1" dirty="0"/>
              <a:t>を呼ぶ度に戻り番地のレジスタを変えて</a:t>
            </a:r>
            <a:endParaRPr lang="en-US" altLang="ja-JP" sz="1800" b="1" dirty="0"/>
          </a:p>
          <a:p>
            <a:pPr eaLnBrk="1" hangingPunct="1">
              <a:spcBef>
                <a:spcPct val="0"/>
              </a:spcBef>
              <a:buFontTx/>
              <a:buNone/>
            </a:pPr>
            <a:r>
              <a:rPr lang="ja-JP" altLang="en-US" sz="1800" b="1" dirty="0"/>
              <a:t>いると足りなくなるのでは？</a:t>
            </a:r>
          </a:p>
          <a:p>
            <a:pPr eaLnBrk="1" hangingPunct="1">
              <a:spcBef>
                <a:spcPct val="0"/>
              </a:spcBef>
              <a:buFontTx/>
              <a:buNone/>
            </a:pPr>
            <a:endParaRPr lang="ja-JP" altLang="en-US" sz="1800" b="1" dirty="0"/>
          </a:p>
          <a:p>
            <a:pPr eaLnBrk="1" hangingPunct="1">
              <a:spcBef>
                <a:spcPct val="0"/>
              </a:spcBef>
              <a:buFontTx/>
              <a:buNone/>
            </a:pPr>
            <a:r>
              <a:rPr lang="ja-JP" altLang="en-US" sz="1800" b="1" dirty="0"/>
              <a:t>その通り！</a:t>
            </a:r>
          </a:p>
          <a:p>
            <a:pPr eaLnBrk="1" hangingPunct="1">
              <a:spcBef>
                <a:spcPct val="0"/>
              </a:spcBef>
              <a:buFontTx/>
              <a:buNone/>
            </a:pPr>
            <a:r>
              <a:rPr lang="ja-JP" altLang="en-US" sz="1800" b="1" dirty="0"/>
              <a:t>しかし他にも壊れては困るレジスタは</a:t>
            </a:r>
          </a:p>
          <a:p>
            <a:pPr eaLnBrk="1" hangingPunct="1">
              <a:spcBef>
                <a:spcPct val="0"/>
              </a:spcBef>
              <a:buFontTx/>
              <a:buNone/>
            </a:pPr>
            <a:r>
              <a:rPr lang="ja-JP" altLang="en-US" sz="1800" b="1" dirty="0"/>
              <a:t>あるはず</a:t>
            </a:r>
          </a:p>
          <a:p>
            <a:pPr eaLnBrk="1" hangingPunct="1">
              <a:spcBef>
                <a:spcPct val="0"/>
              </a:spcBef>
              <a:buFontTx/>
              <a:buNone/>
            </a:pPr>
            <a:endParaRPr lang="ja-JP" altLang="en-US" sz="1800" b="1" dirty="0"/>
          </a:p>
          <a:p>
            <a:pPr eaLnBrk="1" hangingPunct="1">
              <a:spcBef>
                <a:spcPct val="0"/>
              </a:spcBef>
              <a:buFontTx/>
              <a:buNone/>
            </a:pPr>
            <a:r>
              <a:rPr lang="ja-JP" altLang="en-US" sz="1800" b="1" dirty="0"/>
              <a:t>→保存するためにスタックが必要</a:t>
            </a:r>
          </a:p>
        </p:txBody>
      </p:sp>
      <p:sp>
        <p:nvSpPr>
          <p:cNvPr id="6160" name="Text Box 18"/>
          <p:cNvSpPr txBox="1">
            <a:spLocks noChangeArrowheads="1"/>
          </p:cNvSpPr>
          <p:nvPr/>
        </p:nvSpPr>
        <p:spPr bwMode="auto">
          <a:xfrm>
            <a:off x="1023938" y="712788"/>
            <a:ext cx="29841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RV32I</a:t>
            </a:r>
            <a:r>
              <a:rPr lang="ja-JP" altLang="en-US" sz="1800" dirty="0"/>
              <a:t>のサブルーチンコール</a:t>
            </a:r>
          </a:p>
        </p:txBody>
      </p:sp>
      <p:sp>
        <p:nvSpPr>
          <p:cNvPr id="6161" name="Text Box 19"/>
          <p:cNvSpPr txBox="1">
            <a:spLocks noChangeArrowheads="1"/>
          </p:cNvSpPr>
          <p:nvPr/>
        </p:nvSpPr>
        <p:spPr bwMode="auto">
          <a:xfrm>
            <a:off x="3370394" y="2728293"/>
            <a:ext cx="12362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 B</a:t>
            </a:r>
            <a:r>
              <a:rPr lang="ja-JP" altLang="en-US" sz="1800" dirty="0"/>
              <a:t>？</a:t>
            </a:r>
          </a:p>
        </p:txBody>
      </p:sp>
      <p:pic>
        <p:nvPicPr>
          <p:cNvPr id="2" name="オーディオ 1">
            <a:hlinkClick r:id="" action="ppaction://media"/>
            <a:extLst>
              <a:ext uri="{FF2B5EF4-FFF2-40B4-BE49-F238E27FC236}">
                <a16:creationId xmlns:a16="http://schemas.microsoft.com/office/drawing/2014/main" id="{0568729B-8B79-4974-99AA-EF69F5E5D4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88166878"/>
      </p:ext>
    </p:extLst>
  </p:cSld>
  <p:clrMapOvr>
    <a:masterClrMapping/>
  </p:clrMapOvr>
  <mc:AlternateContent xmlns:mc="http://schemas.openxmlformats.org/markup-compatibility/2006" xmlns:p14="http://schemas.microsoft.com/office/powerpoint/2010/main">
    <mc:Choice Requires="p14">
      <p:transition spd="slow" p14:dur="2000" advTm="56866"/>
    </mc:Choice>
    <mc:Fallback xmlns="">
      <p:transition spd="slow" advTm="5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06" x="8961438" y="4449763"/>
          <p14:tracePt t="912" x="8807450" y="4486275"/>
          <p14:tracePt t="930" x="8523288" y="4578350"/>
          <p14:tracePt t="935" x="8432800" y="4624388"/>
          <p14:tracePt t="943" x="8369300" y="4651375"/>
          <p14:tracePt t="951" x="8305800" y="4687888"/>
          <p14:tracePt t="959" x="8277225" y="4705350"/>
          <p14:tracePt t="967" x="8213725" y="4732338"/>
          <p14:tracePt t="975" x="8169275" y="4778375"/>
          <p14:tracePt t="983" x="8123238" y="4814888"/>
          <p14:tracePt t="991" x="8050213" y="4870450"/>
          <p14:tracePt t="999" x="8004175" y="4906963"/>
          <p14:tracePt t="1007" x="7921625" y="4960938"/>
          <p14:tracePt t="1015" x="7858125" y="4997450"/>
          <p14:tracePt t="1022" x="7777163" y="5033963"/>
          <p14:tracePt t="1031" x="7712075" y="5070475"/>
          <p14:tracePt t="1038" x="7631113" y="5126038"/>
          <p14:tracePt t="1047" x="7575550" y="5153025"/>
          <p14:tracePt t="1054" x="7494588" y="5207000"/>
          <p14:tracePt t="1062" x="7458075" y="5216525"/>
          <p14:tracePt t="1070" x="7429500" y="5253038"/>
          <p14:tracePt t="1081" x="7412038" y="5262563"/>
          <p14:tracePt t="1086" x="7375525" y="5280025"/>
          <p14:tracePt t="1096" x="7356475" y="5299075"/>
          <p14:tracePt t="1111" x="7348538" y="5307013"/>
          <p14:tracePt t="1190" x="7329488" y="5316538"/>
          <p14:tracePt t="1199" x="7292975" y="5353050"/>
          <p14:tracePt t="1207" x="7265988" y="5372100"/>
          <p14:tracePt t="1216" x="7248525" y="5372100"/>
          <p14:tracePt t="1223" x="7192963" y="5416550"/>
          <p14:tracePt t="1231" x="7183438" y="5426075"/>
          <p14:tracePt t="1239" x="7165975" y="5435600"/>
          <p14:tracePt t="1247" x="7146925" y="5453063"/>
          <p14:tracePt t="1255" x="7138988" y="5462588"/>
          <p14:tracePt t="1263" x="7119938" y="5472113"/>
          <p14:tracePt t="1270" x="7102475" y="5481638"/>
          <p14:tracePt t="1303" x="7083425" y="5499100"/>
          <p14:tracePt t="1344" x="7073900" y="5508625"/>
          <p14:tracePt t="1352" x="7065963" y="5508625"/>
          <p14:tracePt t="1366" x="7056438" y="5518150"/>
          <p14:tracePt t="1375" x="7046913" y="5518150"/>
          <p14:tracePt t="1383" x="7019925" y="5526088"/>
          <p14:tracePt t="1391" x="7010400" y="5535613"/>
          <p14:tracePt t="1399" x="7000875" y="5545138"/>
          <p14:tracePt t="1407" x="6973888" y="5554663"/>
          <p14:tracePt t="1422" x="6964363" y="5562600"/>
          <p14:tracePt t="1438" x="6956425" y="5572125"/>
          <p14:tracePt t="1561" x="6937375" y="5581650"/>
          <p14:tracePt t="1568" x="6929438" y="5589588"/>
          <p14:tracePt t="1580" x="6919913" y="5589588"/>
          <p14:tracePt t="1583" x="6900863" y="5599113"/>
          <p14:tracePt t="1592" x="6873875" y="5608638"/>
          <p14:tracePt t="1607" x="6837363" y="5618163"/>
          <p14:tracePt t="1623" x="6827838" y="5626100"/>
          <p14:tracePt t="2312" x="6810375" y="5626100"/>
          <p14:tracePt t="2321" x="6800850" y="5626100"/>
          <p14:tracePt t="2329" x="6791325" y="5626100"/>
          <p14:tracePt t="2336" x="6783388" y="5626100"/>
          <p14:tracePt t="2344" x="6773863" y="5618163"/>
          <p14:tracePt t="2353" x="6764338" y="5608638"/>
          <p14:tracePt t="2360" x="6737350" y="5589588"/>
          <p14:tracePt t="2369" x="6691313" y="5554663"/>
          <p14:tracePt t="2376" x="6673850" y="5535613"/>
          <p14:tracePt t="2386" x="6645275" y="5518150"/>
          <p14:tracePt t="2390" x="6600825" y="5508625"/>
          <p14:tracePt t="2400" x="6573838" y="5489575"/>
          <p14:tracePt t="2407" x="6545263" y="5472113"/>
          <p14:tracePt t="2415" x="6500813" y="5462588"/>
          <p14:tracePt t="2422" x="6435725" y="5445125"/>
          <p14:tracePt t="2431" x="6391275" y="5416550"/>
          <p14:tracePt t="2439" x="6335713" y="5389563"/>
          <p14:tracePt t="2448" x="6272213" y="5353050"/>
          <p14:tracePt t="2455" x="6189663" y="5326063"/>
          <p14:tracePt t="2464" x="6126163" y="5289550"/>
          <p14:tracePt t="2471" x="6080125" y="5270500"/>
          <p14:tracePt t="2479" x="6026150" y="5197475"/>
          <p14:tracePt t="2487" x="5980113" y="5180013"/>
          <p14:tracePt t="2496" x="5916613" y="5143500"/>
          <p14:tracePt t="2503" x="5870575" y="5116513"/>
          <p14:tracePt t="2511" x="5816600" y="5097463"/>
          <p14:tracePt t="2519" x="5770563" y="5080000"/>
          <p14:tracePt t="2527" x="5724525" y="5043488"/>
          <p14:tracePt t="2535" x="5688013" y="5033963"/>
          <p14:tracePt t="2543" x="5661025" y="5033963"/>
          <p14:tracePt t="2551" x="5643563" y="5024438"/>
          <p14:tracePt t="2558" x="5616575" y="5016500"/>
          <p14:tracePt t="2566" x="5597525" y="4997450"/>
          <p14:tracePt t="2575" x="5551488" y="4987925"/>
          <p14:tracePt t="2583" x="5543550" y="4979988"/>
          <p14:tracePt t="2591" x="5497513" y="4960938"/>
          <p14:tracePt t="2599" x="5451475" y="4933950"/>
          <p14:tracePt t="2607" x="5405438" y="4924425"/>
          <p14:tracePt t="2615" x="5360988" y="4906963"/>
          <p14:tracePt t="2623" x="5297488" y="4878388"/>
          <p14:tracePt t="2631" x="5232400" y="4841875"/>
          <p14:tracePt t="2639" x="5178425" y="4833938"/>
          <p14:tracePt t="2647" x="5114925" y="4805363"/>
          <p14:tracePt t="2655" x="5049838" y="4751388"/>
          <p14:tracePt t="2664" x="4986338" y="4714875"/>
          <p14:tracePt t="2670" x="4941888" y="4678363"/>
          <p14:tracePt t="2679" x="4895850" y="4660900"/>
          <p14:tracePt t="2687" x="4832350" y="4632325"/>
          <p14:tracePt t="2695" x="4767263" y="4595813"/>
          <p14:tracePt t="2703" x="4722813" y="4578350"/>
          <p14:tracePt t="2711" x="4686300" y="4568825"/>
          <p14:tracePt t="2719" x="4630738" y="4532313"/>
          <p14:tracePt t="2727" x="4603750" y="4522788"/>
          <p14:tracePt t="2735" x="4586288" y="4522788"/>
          <p14:tracePt t="2743" x="4567238" y="4514850"/>
          <p14:tracePt t="2751" x="4549775" y="4505325"/>
          <p14:tracePt t="3105" x="4530725" y="4505325"/>
          <p14:tracePt t="3113" x="4484688" y="4486275"/>
          <p14:tracePt t="3119" x="4457700" y="4449763"/>
          <p14:tracePt t="3126" x="4394200" y="4386263"/>
          <p14:tracePt t="3135" x="4340225" y="4340225"/>
          <p14:tracePt t="3142" x="4275138" y="4268788"/>
          <p14:tracePt t="3150" x="4238625" y="4222750"/>
          <p14:tracePt t="3159" x="4184650" y="4176713"/>
          <p14:tracePt t="3167" x="4138613" y="4122738"/>
          <p14:tracePt t="3175" x="4111625" y="4094163"/>
          <p14:tracePt t="3183" x="4057650" y="4057650"/>
          <p14:tracePt t="3190" x="4038600" y="4040188"/>
          <p14:tracePt t="3199" x="4021138" y="4013200"/>
          <p14:tracePt t="3215" x="3992563" y="3994150"/>
          <p14:tracePt t="3335" x="3984625" y="3984625"/>
          <p14:tracePt t="3343" x="3956050" y="3976688"/>
          <p14:tracePt t="3351" x="3938588" y="3957638"/>
          <p14:tracePt t="3359" x="3919538" y="3957638"/>
          <p14:tracePt t="3367" x="3902075" y="3948113"/>
          <p14:tracePt t="3375" x="3846513" y="3940175"/>
          <p14:tracePt t="3383" x="3829050" y="3930650"/>
          <p14:tracePt t="3390" x="3783013" y="3921125"/>
          <p14:tracePt t="3399" x="3719513" y="3884613"/>
          <p14:tracePt t="3406" x="3673475" y="3867150"/>
          <p14:tracePt t="3415" x="3600450" y="3857625"/>
          <p14:tracePt t="3423" x="3556000" y="3848100"/>
          <p14:tracePt t="3431" x="3519488" y="3840163"/>
          <p14:tracePt t="3439" x="3473450" y="3830638"/>
          <p14:tracePt t="3448" x="3446463" y="3821113"/>
          <p14:tracePt t="3455" x="3382963" y="3784600"/>
          <p14:tracePt t="3464" x="3354388" y="3775075"/>
          <p14:tracePt t="3470" x="3327400" y="3757613"/>
          <p14:tracePt t="3479" x="3290888" y="3748088"/>
          <p14:tracePt t="3487" x="3263900" y="3730625"/>
          <p14:tracePt t="3495" x="3244850" y="3730625"/>
          <p14:tracePt t="3502" x="3217863" y="3721100"/>
          <p14:tracePt t="3511" x="3200400" y="3721100"/>
          <p14:tracePt t="3519" x="3190875" y="3721100"/>
          <p14:tracePt t="3527" x="3171825" y="3721100"/>
          <p14:tracePt t="3535" x="3154363" y="3711575"/>
          <p14:tracePt t="3567" x="3144838" y="3711575"/>
          <p14:tracePt t="3579" x="3136900" y="3711575"/>
          <p14:tracePt t="3583" x="3127375" y="3711575"/>
          <p14:tracePt t="3591" x="3117850" y="3711575"/>
          <p14:tracePt t="3599" x="3090863" y="3694113"/>
          <p14:tracePt t="3607" x="3063875" y="3694113"/>
          <p14:tracePt t="3615" x="3017838" y="3694113"/>
          <p14:tracePt t="3623" x="2962275" y="3684588"/>
          <p14:tracePt t="3631" x="2889250" y="3665538"/>
          <p14:tracePt t="3638" x="2752725" y="3657600"/>
          <p14:tracePt t="3647" x="2698750" y="3657600"/>
          <p14:tracePt t="3655" x="2625725" y="3629025"/>
          <p14:tracePt t="3663" x="2543175" y="3611563"/>
          <p14:tracePt t="3671" x="2470150" y="3602038"/>
          <p14:tracePt t="3679" x="2406650" y="3592513"/>
          <p14:tracePt t="3687" x="2379663" y="3575050"/>
          <p14:tracePt t="3696" x="2352675" y="3556000"/>
          <p14:tracePt t="3703" x="2333625" y="3548063"/>
          <p14:tracePt t="3711" x="2316163" y="3548063"/>
          <p14:tracePt t="3719" x="2297113" y="3548063"/>
          <p14:tracePt t="3727" x="2279650" y="3538538"/>
          <p14:tracePt t="3735" x="2260600" y="3529013"/>
          <p14:tracePt t="3743" x="2251075" y="3529013"/>
          <p14:tracePt t="3751" x="2224088" y="3511550"/>
          <p14:tracePt t="3759" x="2214563" y="3502025"/>
          <p14:tracePt t="3767" x="2214563" y="3492500"/>
          <p14:tracePt t="3775" x="2214563" y="3465513"/>
          <p14:tracePt t="3783" x="2214563" y="3446463"/>
          <p14:tracePt t="3792" x="2214563" y="3429000"/>
          <p14:tracePt t="3800" x="2179638" y="3382963"/>
          <p14:tracePt t="3808" x="2170113" y="3375025"/>
          <p14:tracePt t="3817" x="2151063" y="3355975"/>
          <p14:tracePt t="3826" x="2133600" y="3338513"/>
          <p14:tracePt t="3831" x="2124075" y="3328988"/>
          <p14:tracePt t="3838" x="2114550" y="3319463"/>
          <p14:tracePt t="3846" x="2106613" y="3319463"/>
          <p14:tracePt t="3863" x="2087563" y="3302000"/>
          <p14:tracePt t="3870" x="2078038" y="3292475"/>
          <p14:tracePt t="3879" x="2060575" y="3282950"/>
          <p14:tracePt t="3898" x="2041525" y="3273425"/>
          <p14:tracePt t="3902" x="2041525" y="3265488"/>
          <p14:tracePt t="3910" x="2033588" y="3255963"/>
          <p14:tracePt t="3919" x="2024063" y="3236913"/>
          <p14:tracePt t="3927" x="2014538" y="3236913"/>
          <p14:tracePt t="3935" x="1997075" y="3209925"/>
          <p14:tracePt t="3944" x="1987550" y="3200400"/>
          <p14:tracePt t="3951" x="1978025" y="3182938"/>
          <p14:tracePt t="3958" x="1968500" y="3173413"/>
          <p14:tracePt t="3966" x="1960563" y="3155950"/>
          <p14:tracePt t="3975" x="1941513" y="3127375"/>
          <p14:tracePt t="3983" x="1931988" y="3119438"/>
          <p14:tracePt t="3990" x="1931988" y="3109913"/>
          <p14:tracePt t="3999" x="1924050" y="3090863"/>
          <p14:tracePt t="4007" x="1924050" y="3082925"/>
          <p14:tracePt t="4015" x="1905000" y="3063875"/>
          <p14:tracePt t="4023" x="1895475" y="3046413"/>
          <p14:tracePt t="4039" x="1887538" y="3036888"/>
          <p14:tracePt t="4046" x="1887538" y="3027363"/>
          <p14:tracePt t="4072" x="1887538" y="3009900"/>
          <p14:tracePt t="4087" x="1878013" y="3000375"/>
          <p14:tracePt t="4103" x="1868488" y="2990850"/>
          <p14:tracePt t="4136" x="1868488" y="2982913"/>
          <p14:tracePt t="4144" x="1860550" y="2973388"/>
          <p14:tracePt t="4151" x="1860550" y="2963863"/>
          <p14:tracePt t="4160" x="1860550" y="2946400"/>
          <p14:tracePt t="4169" x="1860550" y="2927350"/>
          <p14:tracePt t="4176" x="1851025" y="2917825"/>
          <p14:tracePt t="4184" x="1841500" y="2900363"/>
          <p14:tracePt t="4192" x="1824038" y="2881313"/>
          <p14:tracePt t="4202" x="1814513" y="2854325"/>
          <p14:tracePt t="4218" x="1804988" y="2827338"/>
          <p14:tracePt t="4224" x="1795463" y="2808288"/>
          <p14:tracePt t="4233" x="1787525" y="2771775"/>
          <p14:tracePt t="4238" x="1778000" y="2763838"/>
          <p14:tracePt t="4255" x="1768475" y="2744788"/>
          <p14:tracePt t="4270" x="1758950" y="2727325"/>
          <p14:tracePt t="4303" x="1751013" y="2717800"/>
          <p14:tracePt t="4336" x="1731963" y="2698750"/>
          <p14:tracePt t="4409" x="1731963" y="2690813"/>
          <p14:tracePt t="4446" x="1731963" y="2681288"/>
          <p14:tracePt t="4463" x="1731963" y="2671763"/>
          <p14:tracePt t="4479" x="1722438" y="2662238"/>
          <p14:tracePt t="4552" x="1714500" y="2654300"/>
          <p14:tracePt t="4560" x="1704975" y="2644775"/>
          <p14:tracePt t="4567" x="1704975" y="2635250"/>
          <p14:tracePt t="4576" x="1695450" y="2625725"/>
          <p14:tracePt t="4584" x="1677988" y="2608263"/>
          <p14:tracePt t="4600" x="1668463" y="2598738"/>
          <p14:tracePt t="4608" x="1658938" y="2581275"/>
          <p14:tracePt t="4616" x="1641475" y="2562225"/>
          <p14:tracePt t="4624" x="1631950" y="2554288"/>
          <p14:tracePt t="4641" x="1622425" y="2544763"/>
          <p14:tracePt t="4664" x="1622425" y="2535238"/>
          <p14:tracePt t="4671" x="1612900" y="2517775"/>
          <p14:tracePt t="4680" x="1604963" y="2508250"/>
          <p14:tracePt t="4687" x="1595438" y="2489200"/>
          <p14:tracePt t="4697" x="1595438" y="2481263"/>
          <p14:tracePt t="4703" x="1585913" y="2471738"/>
          <p14:tracePt t="4713" x="1568450" y="2444750"/>
          <p14:tracePt t="4720" x="1558925" y="2425700"/>
          <p14:tracePt t="4728" x="1531938" y="2398713"/>
          <p14:tracePt t="4736" x="1522413" y="2379663"/>
          <p14:tracePt t="4744" x="1504950" y="2362200"/>
          <p14:tracePt t="4752" x="1495425" y="2343150"/>
          <p14:tracePt t="4759" x="1485900" y="2335213"/>
          <p14:tracePt t="4776" x="1485900" y="2325688"/>
          <p14:tracePt t="4784" x="1485900" y="2316163"/>
          <p14:tracePt t="4800" x="1468438" y="2298700"/>
          <p14:tracePt t="4816" x="1458913" y="2289175"/>
          <p14:tracePt t="4832" x="1449388" y="2270125"/>
          <p14:tracePt t="4841" x="1431925" y="2243138"/>
          <p14:tracePt t="4855" x="1422400" y="2233613"/>
          <p14:tracePt t="4871" x="1412875" y="2206625"/>
          <p14:tracePt t="4895" x="1403350" y="2189163"/>
          <p14:tracePt t="4960" x="1395413" y="2179638"/>
          <p14:tracePt t="5154" x="1385888" y="2179638"/>
          <p14:tracePt t="5161" x="1385888" y="2197100"/>
          <p14:tracePt t="5167" x="1385888" y="2216150"/>
          <p14:tracePt t="5175" x="1385888" y="2243138"/>
          <p14:tracePt t="5184" x="1385888" y="2262188"/>
          <p14:tracePt t="5190" x="1376363" y="2306638"/>
          <p14:tracePt t="5199" x="1376363" y="2335213"/>
          <p14:tracePt t="5207" x="1376363" y="2352675"/>
          <p14:tracePt t="5215" x="1376363" y="2389188"/>
          <p14:tracePt t="5223" x="1376363" y="2435225"/>
          <p14:tracePt t="5231" x="1376363" y="2462213"/>
          <p14:tracePt t="5239" x="1376363" y="2498725"/>
          <p14:tracePt t="5248" x="1376363" y="2535238"/>
          <p14:tracePt t="5255" x="1376363" y="2554288"/>
          <p14:tracePt t="5262" x="1376363" y="2589213"/>
          <p14:tracePt t="5271" x="1376363" y="2608263"/>
          <p14:tracePt t="5279" x="1376363" y="2635250"/>
          <p14:tracePt t="5287" x="1376363" y="2644775"/>
          <p14:tracePt t="5296" x="1376363" y="2671763"/>
          <p14:tracePt t="5303" x="1385888" y="2681288"/>
          <p14:tracePt t="5328" x="1385888" y="2690813"/>
          <p14:tracePt t="5344" x="1385888" y="2698750"/>
          <p14:tracePt t="5352" x="1395413" y="2698750"/>
          <p14:tracePt t="5553" x="1412875" y="2717800"/>
          <p14:tracePt t="5564" x="1431925" y="2727325"/>
          <p14:tracePt t="5571" x="1439863" y="2735263"/>
          <p14:tracePt t="5579" x="1476375" y="2763838"/>
          <p14:tracePt t="5583" x="1504950" y="2790825"/>
          <p14:tracePt t="5591" x="1541463" y="2808288"/>
          <p14:tracePt t="5599" x="1568450" y="2827338"/>
          <p14:tracePt t="5606" x="1595438" y="2844800"/>
          <p14:tracePt t="5615" x="1641475" y="2873375"/>
          <p14:tracePt t="5622" x="1685925" y="2909888"/>
          <p14:tracePt t="5631" x="1751013" y="2927350"/>
          <p14:tracePt t="5639" x="1778000" y="2936875"/>
          <p14:tracePt t="5646" x="1814513" y="2954338"/>
          <p14:tracePt t="5655" x="1851025" y="2963863"/>
          <p14:tracePt t="5664" x="1860550" y="2963863"/>
          <p14:tracePt t="5801" x="1878013" y="2963863"/>
          <p14:tracePt t="5809" x="1887538" y="2963863"/>
          <p14:tracePt t="5817" x="1905000" y="2982913"/>
          <p14:tracePt t="5826" x="1914525" y="2990850"/>
          <p14:tracePt t="5833" x="1931988" y="3000375"/>
          <p14:tracePt t="5840" x="1941513" y="3017838"/>
          <p14:tracePt t="5849" x="1960563" y="3063875"/>
          <p14:tracePt t="5855" x="1987550" y="3100388"/>
          <p14:tracePt t="5863" x="2014538" y="3127375"/>
          <p14:tracePt t="5872" x="2060575" y="3192463"/>
          <p14:tracePt t="5881" x="2087563" y="3219450"/>
          <p14:tracePt t="5889" x="2160588" y="3273425"/>
          <p14:tracePt t="5895" x="2187575" y="3302000"/>
          <p14:tracePt t="5902" x="2243138" y="3355975"/>
          <p14:tracePt t="5912" x="2270125" y="3382963"/>
          <p14:tracePt t="5918" x="2279650" y="3392488"/>
          <p14:tracePt t="5926" x="2297113" y="3411538"/>
          <p14:tracePt t="5942" x="2297113" y="3419475"/>
          <p14:tracePt t="6193" x="2297113" y="3429000"/>
          <p14:tracePt t="6201" x="2197100" y="3429000"/>
          <p14:tracePt t="6209" x="2051050" y="3429000"/>
          <p14:tracePt t="6215" x="1924050" y="3429000"/>
          <p14:tracePt t="6224" x="1795463" y="3438525"/>
          <p14:tracePt t="6231" x="1668463" y="3438525"/>
          <p14:tracePt t="6239" x="1558925" y="3438525"/>
          <p14:tracePt t="6246" x="1449388" y="3438525"/>
          <p14:tracePt t="6255" x="1358900" y="3438525"/>
          <p14:tracePt t="6263" x="1303338" y="3438525"/>
          <p14:tracePt t="6271" x="1239838" y="3438525"/>
          <p14:tracePt t="6278" x="1203325" y="3438525"/>
          <p14:tracePt t="6287" x="1176338" y="3438525"/>
          <p14:tracePt t="6296" x="1166813" y="3438525"/>
          <p14:tracePt t="6398" x="1157288" y="3438525"/>
          <p14:tracePt t="6415" x="1157288" y="3429000"/>
          <p14:tracePt t="6423" x="1157288" y="3411538"/>
          <p14:tracePt t="6431" x="1139825" y="3392488"/>
          <p14:tracePt t="6438" x="1103313" y="3355975"/>
          <p14:tracePt t="6446" x="1084263" y="3338513"/>
          <p14:tracePt t="6455" x="1057275" y="3309938"/>
          <p14:tracePt t="6463" x="1039813" y="3292475"/>
          <p14:tracePt t="6470" x="1020763" y="3273425"/>
          <p14:tracePt t="6478" x="993775" y="3228975"/>
          <p14:tracePt t="6487" x="984250" y="3219450"/>
          <p14:tracePt t="6499" x="966788" y="3192463"/>
          <p14:tracePt t="6504" x="947738" y="3146425"/>
          <p14:tracePt t="6517" x="947738" y="3136900"/>
          <p14:tracePt t="6521" x="939800" y="3119438"/>
          <p14:tracePt t="6529" x="920750" y="3100388"/>
          <p14:tracePt t="6535" x="920750" y="3082925"/>
          <p14:tracePt t="6543" x="911225" y="3063875"/>
          <p14:tracePt t="6559" x="911225" y="3036888"/>
          <p14:tracePt t="6567" x="911225" y="3027363"/>
          <p14:tracePt t="6576" x="911225" y="3000375"/>
          <p14:tracePt t="6591" x="911225" y="2963863"/>
          <p14:tracePt t="6599" x="911225" y="2954338"/>
          <p14:tracePt t="6615" x="911225" y="2936875"/>
          <p14:tracePt t="6623" x="930275" y="2900363"/>
          <p14:tracePt t="6631" x="957263" y="2881313"/>
          <p14:tracePt t="6639" x="1030288" y="2873375"/>
          <p14:tracePt t="6647" x="1112838" y="2836863"/>
          <p14:tracePt t="6655" x="1239838" y="2836863"/>
          <p14:tracePt t="6663" x="1403350" y="2817813"/>
          <p14:tracePt t="6671" x="1568450" y="2817813"/>
          <p14:tracePt t="6679" x="1695450" y="2817813"/>
          <p14:tracePt t="6687" x="1824038" y="2817813"/>
          <p14:tracePt t="6696" x="1914525" y="2817813"/>
          <p14:tracePt t="6702" x="1987550" y="2817813"/>
          <p14:tracePt t="6711" x="2070100" y="2844800"/>
          <p14:tracePt t="6719" x="2097088" y="2873375"/>
          <p14:tracePt t="6727" x="2143125" y="2900363"/>
          <p14:tracePt t="6735" x="2151063" y="2909888"/>
          <p14:tracePt t="6742" x="2151063" y="2927350"/>
          <p14:tracePt t="6751" x="2170113" y="2946400"/>
          <p14:tracePt t="6767" x="2170113" y="2963863"/>
          <p14:tracePt t="6775" x="2170113" y="2973388"/>
          <p14:tracePt t="6784" x="2179638" y="2990850"/>
          <p14:tracePt t="6816" x="2179638" y="3000375"/>
          <p14:tracePt t="6826" x="2187575" y="3009900"/>
          <p14:tracePt t="6833" x="2187575" y="3046413"/>
          <p14:tracePt t="6840" x="2197100" y="3073400"/>
          <p14:tracePt t="6847" x="2197100" y="3082925"/>
          <p14:tracePt t="6856" x="2197100" y="3109913"/>
          <p14:tracePt t="6864" x="2197100" y="3136900"/>
          <p14:tracePt t="6872" x="2197100" y="3155950"/>
          <p14:tracePt t="6880" x="2197100" y="3173413"/>
          <p14:tracePt t="6887" x="2197100" y="3182938"/>
          <p14:tracePt t="6903" x="2197100" y="3200400"/>
          <p14:tracePt t="6919" x="2197100" y="3209925"/>
          <p14:tracePt t="6927" x="2197100" y="3219450"/>
          <p14:tracePt t="6935" x="2197100" y="3228975"/>
          <p14:tracePt t="6943" x="2187575" y="3255963"/>
          <p14:tracePt t="6951" x="2170113" y="3265488"/>
          <p14:tracePt t="6959" x="2160588" y="3273425"/>
          <p14:tracePt t="6967" x="2114550" y="3292475"/>
          <p14:tracePt t="6975" x="2097088" y="3302000"/>
          <p14:tracePt t="6983" x="2070100" y="3309938"/>
          <p14:tracePt t="6991" x="2051050" y="3309938"/>
          <p14:tracePt t="7000" x="2033588" y="3319463"/>
          <p14:tracePt t="7008" x="2024063" y="3319463"/>
          <p14:tracePt t="7017" x="2005013" y="3319463"/>
          <p14:tracePt t="7088" x="1997075" y="3328988"/>
          <p14:tracePt t="7104" x="1987550" y="3346450"/>
          <p14:tracePt t="7112" x="1941513" y="3392488"/>
          <p14:tracePt t="7120" x="1905000" y="3392488"/>
          <p14:tracePt t="7128" x="1851025" y="3392488"/>
          <p14:tracePt t="7136" x="1768475" y="3392488"/>
          <p14:tracePt t="7144" x="1731963" y="3392488"/>
          <p14:tracePt t="7153" x="1695450" y="3382963"/>
          <p14:tracePt t="7496" x="1695450" y="3375025"/>
          <p14:tracePt t="7503" x="1695450" y="3365500"/>
          <p14:tracePt t="7520" x="1695450" y="3355975"/>
          <p14:tracePt t="7528" x="1695450" y="3346450"/>
          <p14:tracePt t="7535" x="1695450" y="3338513"/>
          <p14:tracePt t="7544" x="1714500" y="3319463"/>
          <p14:tracePt t="7551" x="1731963" y="3302000"/>
          <p14:tracePt t="7559" x="1758950" y="3282950"/>
          <p14:tracePt t="7566" x="1768475" y="3255963"/>
          <p14:tracePt t="7575" x="1778000" y="3246438"/>
          <p14:tracePt t="8039" x="1778000" y="3228975"/>
          <p14:tracePt t="8055" x="1804988" y="3219450"/>
          <p14:tracePt t="8063" x="1814513" y="3209925"/>
          <p14:tracePt t="8071" x="1841500" y="3192463"/>
          <p14:tracePt t="8079" x="1851025" y="3173413"/>
          <p14:tracePt t="8087" x="1860550" y="3155950"/>
          <p14:tracePt t="8096" x="1868488" y="3100388"/>
          <p14:tracePt t="8103" x="1878013" y="3054350"/>
          <p14:tracePt t="8112" x="1895475" y="3027363"/>
          <p14:tracePt t="8119" x="1905000" y="3009900"/>
          <p14:tracePt t="8126" x="1905000" y="3000375"/>
          <p14:tracePt t="8135" x="1905000" y="2973388"/>
          <p14:tracePt t="8142" x="1905000" y="2963863"/>
          <p14:tracePt t="8159" x="1905000" y="2954338"/>
          <p14:tracePt t="8167" x="1905000" y="2946400"/>
          <p14:tracePt t="8231" x="1895475" y="2936875"/>
          <p14:tracePt t="8240" x="1887538" y="2936875"/>
          <p14:tracePt t="8247" x="1878013" y="2936875"/>
          <p14:tracePt t="8255" x="1860550" y="2946400"/>
          <p14:tracePt t="8265" x="1841500" y="2954338"/>
          <p14:tracePt t="8272" x="1814513" y="2982913"/>
          <p14:tracePt t="8280" x="1795463" y="2990850"/>
          <p14:tracePt t="8287" x="1787525" y="2990850"/>
          <p14:tracePt t="8296" x="1778000" y="3000375"/>
          <p14:tracePt t="8608" x="1831975" y="3000375"/>
          <p14:tracePt t="8615" x="1978025" y="2963863"/>
          <p14:tracePt t="8624" x="2143125" y="2917825"/>
          <p14:tracePt t="8631" x="2260600" y="2873375"/>
          <p14:tracePt t="8640" x="2452688" y="2808288"/>
          <p14:tracePt t="8649" x="2616200" y="2763838"/>
          <p14:tracePt t="8656" x="2771775" y="2717800"/>
          <p14:tracePt t="8663" x="2898775" y="2690813"/>
          <p14:tracePt t="8673" x="3008313" y="2644775"/>
          <p14:tracePt t="8679" x="3163888" y="2617788"/>
          <p14:tracePt t="8687" x="3290888" y="2571750"/>
          <p14:tracePt t="8698" x="3390900" y="2544763"/>
          <p14:tracePt t="8704" x="3482975" y="2498725"/>
          <p14:tracePt t="8712" x="3527425" y="2489200"/>
          <p14:tracePt t="8719" x="3592513" y="2481263"/>
          <p14:tracePt t="9135" x="3600450" y="2462213"/>
          <p14:tracePt t="9143" x="3600450" y="2452688"/>
          <p14:tracePt t="9151" x="3600450" y="2444750"/>
          <p14:tracePt t="9159" x="3600450" y="2435225"/>
          <p14:tracePt t="9175" x="3582988" y="2416175"/>
          <p14:tracePt t="9183" x="3563938" y="2416175"/>
          <p14:tracePt t="9191" x="3536950" y="2416175"/>
          <p14:tracePt t="9200" x="3519488" y="2416175"/>
          <p14:tracePt t="9208" x="3509963" y="2408238"/>
          <p14:tracePt t="9216" x="3500438" y="2408238"/>
          <p14:tracePt t="9415" x="3490913" y="2408238"/>
          <p14:tracePt t="9424" x="3482975" y="2408238"/>
          <p14:tracePt t="9480" x="3455988" y="2408238"/>
          <p14:tracePt t="9488" x="3455988" y="2416175"/>
          <p14:tracePt t="9504" x="3455988" y="2425700"/>
          <p14:tracePt t="9513" x="3446463" y="2444750"/>
          <p14:tracePt t="9518" x="3436938" y="2462213"/>
          <p14:tracePt t="9542" x="3436938" y="2471738"/>
          <p14:tracePt t="9944" x="3373438" y="2471738"/>
          <p14:tracePt t="9952" x="3290888" y="2452688"/>
          <p14:tracePt t="9960" x="3217863" y="2425700"/>
          <p14:tracePt t="9968" x="3171825" y="2389188"/>
          <p14:tracePt t="9976" x="3127375" y="2371725"/>
          <p14:tracePt t="9985" x="3090863" y="2362200"/>
          <p14:tracePt t="9992" x="3071813" y="2343150"/>
          <p14:tracePt t="10001" x="3054350" y="2335213"/>
          <p14:tracePt t="10006" x="3044825" y="2325688"/>
          <p14:tracePt t="10015" x="3035300" y="2316163"/>
          <p14:tracePt t="10023" x="3035300" y="2306638"/>
          <p14:tracePt t="10031" x="3035300" y="2298700"/>
          <p14:tracePt t="10038" x="3035300" y="2289175"/>
          <p14:tracePt t="10063" x="3035300" y="2270125"/>
          <p14:tracePt t="10078" x="3035300" y="2262188"/>
          <p14:tracePt t="10087" x="3035300" y="2243138"/>
          <p14:tracePt t="10095" x="3035300" y="2225675"/>
          <p14:tracePt t="10102" x="3035300" y="2206625"/>
          <p14:tracePt t="10111" x="3035300" y="2197100"/>
          <p14:tracePt t="10119" x="3035300" y="2179638"/>
          <p14:tracePt t="10128" x="3035300" y="2170113"/>
          <p14:tracePt t="10135" x="3035300" y="2143125"/>
          <p14:tracePt t="10145" x="3054350" y="2125663"/>
          <p14:tracePt t="10151" x="3071813" y="2097088"/>
          <p14:tracePt t="10160" x="3090863" y="2070100"/>
          <p14:tracePt t="10169" x="3108325" y="2052638"/>
          <p14:tracePt t="10174" x="3127375" y="2033588"/>
          <p14:tracePt t="10182" x="3163888" y="2016125"/>
          <p14:tracePt t="10190" x="3190875" y="1979613"/>
          <p14:tracePt t="10199" x="3200400" y="1970088"/>
          <p14:tracePt t="10206" x="3200400" y="1943100"/>
          <p14:tracePt t="10215" x="3208338" y="1914525"/>
          <p14:tracePt t="10223" x="3244850" y="1887538"/>
          <p14:tracePt t="10231" x="3273425" y="1878013"/>
          <p14:tracePt t="10239" x="3327400" y="1860550"/>
          <p14:tracePt t="10248" x="3419475" y="1860550"/>
          <p14:tracePt t="10256" x="3446463" y="1860550"/>
          <p14:tracePt t="10267" x="3536950" y="1860550"/>
          <p14:tracePt t="10272" x="3592513" y="1860550"/>
          <p14:tracePt t="10281" x="3646488" y="1860550"/>
          <p14:tracePt t="10288" x="3709988" y="1878013"/>
          <p14:tracePt t="10297" x="3746500" y="1887538"/>
          <p14:tracePt t="10304" x="3783013" y="1897063"/>
          <p14:tracePt t="10314" x="3802063" y="1906588"/>
          <p14:tracePt t="10320" x="3829050" y="1943100"/>
          <p14:tracePt t="10329" x="3838575" y="1951038"/>
          <p14:tracePt t="10335" x="3846513" y="1951038"/>
          <p14:tracePt t="10344" x="3846513" y="1970088"/>
          <p14:tracePt t="10352" x="3865563" y="1987550"/>
          <p14:tracePt t="10367" x="3865563" y="2006600"/>
          <p14:tracePt t="10375" x="3865563" y="2024063"/>
          <p14:tracePt t="10383" x="3865563" y="2033588"/>
          <p14:tracePt t="10391" x="3865563" y="2052638"/>
          <p14:tracePt t="10398" x="3865563" y="2070100"/>
          <p14:tracePt t="10407" x="3865563" y="2097088"/>
          <p14:tracePt t="10415" x="3865563" y="2116138"/>
          <p14:tracePt t="10422" x="3865563" y="2143125"/>
          <p14:tracePt t="10431" x="3865563" y="2160588"/>
          <p14:tracePt t="10438" x="3865563" y="2189163"/>
          <p14:tracePt t="10447" x="3865563" y="2206625"/>
          <p14:tracePt t="10454" x="3865563" y="2216150"/>
          <p14:tracePt t="10462" x="3865563" y="2243138"/>
          <p14:tracePt t="10471" x="3865563" y="2262188"/>
          <p14:tracePt t="10478" x="3856038" y="2279650"/>
          <p14:tracePt t="10487" x="3856038" y="2298700"/>
          <p14:tracePt t="10498" x="3846513" y="2325688"/>
          <p14:tracePt t="10504" x="3829050" y="2343150"/>
          <p14:tracePt t="10514" x="3810000" y="2362200"/>
          <p14:tracePt t="10520" x="3802063" y="2389188"/>
          <p14:tracePt t="10530" x="3765550" y="2416175"/>
          <p14:tracePt t="10536" x="3746500" y="2444750"/>
          <p14:tracePt t="10547" x="3702050" y="2471738"/>
          <p14:tracePt t="10551" x="3683000" y="2489200"/>
          <p14:tracePt t="10560" x="3656013" y="2498725"/>
          <p14:tracePt t="10567" x="3609975" y="2508250"/>
          <p14:tracePt t="10575" x="3563938" y="2517775"/>
          <p14:tracePt t="10591" x="3546475" y="2535238"/>
          <p14:tracePt t="10713" x="3546475" y="2525713"/>
          <p14:tracePt t="10720" x="3546475" y="2517775"/>
          <p14:tracePt t="10736" x="3546475" y="2508250"/>
          <p14:tracePt t="10752" x="3546475" y="2498725"/>
          <p14:tracePt t="10817" x="3546475" y="2489200"/>
          <p14:tracePt t="10833" x="3546475" y="2471738"/>
          <p14:tracePt t="10856" x="3546475" y="2462213"/>
          <p14:tracePt t="10884" x="3556000" y="2452688"/>
          <p14:tracePt t="10897" x="3563938" y="2444750"/>
          <p14:tracePt t="10911" x="3563938" y="2425700"/>
          <p14:tracePt t="10918" x="3563938" y="2416175"/>
          <p14:tracePt t="10927" x="3563938" y="2408238"/>
          <p14:tracePt t="10935" x="3563938" y="2389188"/>
          <p14:tracePt t="10950" x="3563938" y="2379663"/>
          <p14:tracePt t="10959" x="3563938" y="2371725"/>
          <p14:tracePt t="10967" x="3563938" y="2352675"/>
          <p14:tracePt t="11086" x="3563938" y="2343150"/>
          <p14:tracePt t="11239" x="3546475" y="2352675"/>
          <p14:tracePt t="11272" x="3536950" y="2371725"/>
          <p14:tracePt t="12361" x="3536950" y="2379663"/>
          <p14:tracePt t="12393" x="3536950" y="2389188"/>
          <p14:tracePt t="12405" x="3536950" y="2435225"/>
          <p14:tracePt t="12409" x="3536950" y="2481263"/>
          <p14:tracePt t="12416" x="3536950" y="2517775"/>
          <p14:tracePt t="12425" x="3536950" y="2544763"/>
          <p14:tracePt t="12432" x="3536950" y="2589213"/>
          <p14:tracePt t="12439" x="3536950" y="2644775"/>
          <p14:tracePt t="12447" x="3563938" y="2671763"/>
          <p14:tracePt t="12455" x="3563938" y="2690813"/>
          <p14:tracePt t="12463" x="3563938" y="2735263"/>
          <p14:tracePt t="12471" x="3573463" y="2754313"/>
          <p14:tracePt t="12480" x="3573463" y="2781300"/>
          <p14:tracePt t="12487" x="3573463" y="2790825"/>
          <p14:tracePt t="12495" x="3573463" y="2800350"/>
          <p14:tracePt t="12504" x="3573463" y="2817813"/>
          <p14:tracePt t="12519" x="3573463" y="2827338"/>
          <p14:tracePt t="12551" x="3573463" y="2854325"/>
          <p14:tracePt t="12559" x="3573463" y="2863850"/>
          <p14:tracePt t="12567" x="3573463" y="2873375"/>
          <p14:tracePt t="12579" x="3573463" y="2881313"/>
          <p14:tracePt t="12582" x="3573463" y="2900363"/>
          <p14:tracePt t="12599" x="3573463" y="2909888"/>
          <p14:tracePt t="12606" x="3573463" y="2936875"/>
          <p14:tracePt t="12615" x="3573463" y="2946400"/>
          <p14:tracePt t="12622" x="3573463" y="2954338"/>
          <p14:tracePt t="12631" x="3573463" y="2973388"/>
          <p14:tracePt t="12639" x="3573463" y="2990850"/>
          <p14:tracePt t="12647" x="3573463" y="3009900"/>
          <p14:tracePt t="12655" x="3573463" y="3036888"/>
          <p14:tracePt t="12663" x="3582988" y="3073400"/>
          <p14:tracePt t="12671" x="3582988" y="3109913"/>
          <p14:tracePt t="12682" x="3609975" y="3136900"/>
          <p14:tracePt t="12688" x="3609975" y="3209925"/>
          <p14:tracePt t="12697" x="3619500" y="3255963"/>
          <p14:tracePt t="12705" x="3619500" y="3273425"/>
          <p14:tracePt t="12714" x="3636963" y="3309938"/>
          <p14:tracePt t="12720" x="3636963" y="3355975"/>
          <p14:tracePt t="12730" x="3636963" y="3392488"/>
          <p14:tracePt t="12735" x="3636963" y="3438525"/>
          <p14:tracePt t="12743" x="3636963" y="3475038"/>
          <p14:tracePt t="12752" x="3636963" y="3519488"/>
          <p14:tracePt t="12761" x="3636963" y="3556000"/>
          <p14:tracePt t="12768" x="3636963" y="3602038"/>
          <p14:tracePt t="12775" x="3636963" y="3621088"/>
          <p14:tracePt t="12783" x="3636963" y="3657600"/>
          <p14:tracePt t="12791" x="3636963" y="3675063"/>
          <p14:tracePt t="12799" x="3636963" y="3702050"/>
          <p14:tracePt t="12807" x="3636963" y="3721100"/>
          <p14:tracePt t="12815" x="3636963" y="3738563"/>
          <p14:tracePt t="12824" x="3636963" y="3748088"/>
          <p14:tracePt t="12831" x="3636963" y="3757613"/>
          <p14:tracePt t="13215" x="3636963" y="3794125"/>
          <p14:tracePt t="13222" x="3629025" y="3811588"/>
          <p14:tracePt t="13239" x="3619500" y="3821113"/>
          <p14:tracePt t="13247" x="3609975" y="3821113"/>
          <p14:tracePt t="13255" x="3600450" y="3830638"/>
          <p14:tracePt t="13264" x="3592513" y="3830638"/>
          <p14:tracePt t="13447" x="3582988" y="3840163"/>
          <p14:tracePt t="13463" x="3573463" y="3840163"/>
          <p14:tracePt t="13529" x="3536950" y="3840163"/>
          <p14:tracePt t="13536" x="3482975" y="3840163"/>
          <p14:tracePt t="13546" x="3354388" y="3840163"/>
          <p14:tracePt t="13553" x="3227388" y="3840163"/>
          <p14:tracePt t="13562" x="3090863" y="3840163"/>
          <p14:tracePt t="13568" x="2962275" y="3840163"/>
          <p14:tracePt t="13575" x="2835275" y="3840163"/>
          <p14:tracePt t="13583" x="2725738" y="3840163"/>
          <p14:tracePt t="13591" x="2662238" y="3840163"/>
          <p14:tracePt t="13599" x="2635250" y="3840163"/>
          <p14:tracePt t="13607" x="2616200" y="3840163"/>
          <p14:tracePt t="13880" x="2643188" y="3840163"/>
          <p14:tracePt t="13893" x="2725738" y="3830638"/>
          <p14:tracePt t="13897" x="2817813" y="3830638"/>
          <p14:tracePt t="13905" x="2925763" y="3811588"/>
          <p14:tracePt t="13915" x="3054350" y="3803650"/>
          <p14:tracePt t="13922" x="3154363" y="3775075"/>
          <p14:tracePt t="13928" x="3263900" y="3757613"/>
          <p14:tracePt t="13935" x="3354388" y="3757613"/>
          <p14:tracePt t="13943" x="3455988" y="3748088"/>
          <p14:tracePt t="13951" x="3527425" y="3730625"/>
          <p14:tracePt t="13959" x="3592513" y="3711575"/>
          <p14:tracePt t="13967" x="3609975" y="3711575"/>
          <p14:tracePt t="13975" x="3629025" y="3711575"/>
          <p14:tracePt t="14081" x="3646488" y="3711575"/>
          <p14:tracePt t="14089" x="3665538" y="3711575"/>
          <p14:tracePt t="14097" x="3683000" y="3711575"/>
          <p14:tracePt t="14108" x="3719513" y="3721100"/>
          <p14:tracePt t="14114" x="3738563" y="3730625"/>
          <p14:tracePt t="14119" x="3765550" y="3757613"/>
          <p14:tracePt t="14128" x="3775075" y="3757613"/>
          <p14:tracePt t="14135" x="3792538" y="3775075"/>
          <p14:tracePt t="14143" x="3802063" y="3784600"/>
          <p14:tracePt t="14151" x="3810000" y="3794125"/>
          <p14:tracePt t="14159" x="3810000" y="3803650"/>
          <p14:tracePt t="14183" x="3810000" y="3811588"/>
          <p14:tracePt t="14191" x="3810000" y="3821113"/>
          <p14:tracePt t="14200" x="3810000" y="3830638"/>
          <p14:tracePt t="14215" x="3810000" y="3840163"/>
          <p14:tracePt t="14223" x="3810000" y="3848100"/>
          <p14:tracePt t="14231" x="3810000" y="3867150"/>
          <p14:tracePt t="14239" x="3810000" y="3884613"/>
          <p14:tracePt t="14247" x="3810000" y="3911600"/>
          <p14:tracePt t="14255" x="3810000" y="3921125"/>
          <p14:tracePt t="14264" x="3810000" y="3957638"/>
          <p14:tracePt t="14271" x="3810000" y="3967163"/>
          <p14:tracePt t="14278" x="3810000" y="3976688"/>
          <p14:tracePt t="14286" x="3810000" y="3994150"/>
          <p14:tracePt t="14295" x="3810000" y="4013200"/>
          <p14:tracePt t="14303" x="3810000" y="4021138"/>
          <p14:tracePt t="14311" x="3810000" y="4040188"/>
          <p14:tracePt t="14319" x="3810000" y="4049713"/>
          <p14:tracePt t="14328" x="3810000" y="4057650"/>
          <p14:tracePt t="14414" x="3810000" y="4067175"/>
          <p14:tracePt t="14423" x="3802063" y="4086225"/>
          <p14:tracePt t="14431" x="3765550" y="4103688"/>
          <p14:tracePt t="14439" x="3765550" y="4113213"/>
          <p14:tracePt t="14447" x="3719513" y="4130675"/>
          <p14:tracePt t="14454" x="3692525" y="4159250"/>
          <p14:tracePt t="14463" x="3673475" y="4159250"/>
          <p14:tracePt t="14470" x="3629025" y="4167188"/>
          <p14:tracePt t="14479" x="3609975" y="4186238"/>
          <p14:tracePt t="14487" x="3582988" y="4195763"/>
          <p14:tracePt t="14494" x="3563938" y="4203700"/>
          <p14:tracePt t="14503" x="3546475" y="4203700"/>
          <p14:tracePt t="14512" x="3536950" y="4203700"/>
          <p14:tracePt t="14568" x="3527425" y="4203700"/>
          <p14:tracePt t="14608" x="3500438" y="4203700"/>
          <p14:tracePt t="14616" x="3473450" y="4203700"/>
          <p14:tracePt t="14624" x="3436938" y="4203700"/>
          <p14:tracePt t="14633" x="3373438" y="4186238"/>
          <p14:tracePt t="14640" x="3317875" y="4176713"/>
          <p14:tracePt t="14649" x="3273425" y="4167188"/>
          <p14:tracePt t="14657" x="3254375" y="4159250"/>
          <p14:tracePt t="14663" x="3200400" y="4122738"/>
          <p14:tracePt t="14671" x="3181350" y="4113213"/>
          <p14:tracePt t="14680" x="3163888" y="4103688"/>
          <p14:tracePt t="14687" x="3154363" y="4094163"/>
          <p14:tracePt t="14696" x="3144838" y="4086225"/>
          <p14:tracePt t="14703" x="3144838" y="4076700"/>
          <p14:tracePt t="14727" x="3136900" y="4067175"/>
          <p14:tracePt t="14734" x="3127375" y="4057650"/>
          <p14:tracePt t="14751" x="3127375" y="4040188"/>
          <p14:tracePt t="14767" x="3127375" y="4030663"/>
          <p14:tracePt t="14775" x="3127375" y="4013200"/>
          <p14:tracePt t="15518" x="3081338" y="3994150"/>
          <p14:tracePt t="15522" x="2971800" y="3940175"/>
          <p14:tracePt t="15530" x="2852738" y="3911600"/>
          <p14:tracePt t="15537" x="2725738" y="3867150"/>
          <p14:tracePt t="15548" x="2606675" y="3840163"/>
          <p14:tracePt t="15552" x="2462213" y="3794125"/>
          <p14:tracePt t="15560" x="2279650" y="3775075"/>
          <p14:tracePt t="15567" x="2097088" y="3757613"/>
          <p14:tracePt t="15579" x="1951038" y="3730625"/>
          <p14:tracePt t="15584" x="1814513" y="3702050"/>
          <p14:tracePt t="15590" x="1685925" y="3684588"/>
          <p14:tracePt t="15599" x="1612900" y="3675063"/>
          <p14:tracePt t="15606" x="1512888" y="3648075"/>
          <p14:tracePt t="15615" x="1476375" y="3648075"/>
          <p14:tracePt t="15623" x="1439863" y="3638550"/>
          <p14:tracePt t="15639" x="1422400" y="3638550"/>
          <p14:tracePt t="15647" x="1412875" y="3629025"/>
          <p14:tracePt t="15671" x="1403350" y="3629025"/>
          <p14:tracePt t="15679" x="1385888" y="3621088"/>
          <p14:tracePt t="15687" x="1366838" y="3611563"/>
          <p14:tracePt t="15694" x="1349375" y="3602038"/>
          <p14:tracePt t="15703" x="1312863" y="3602038"/>
          <p14:tracePt t="15712" x="1303338" y="3592513"/>
          <p14:tracePt t="15720" x="1285875" y="3592513"/>
          <p14:tracePt t="15728" x="1258888" y="3584575"/>
          <p14:tracePt t="15735" x="1249363" y="3584575"/>
          <p14:tracePt t="15785" x="1239838" y="3575050"/>
          <p14:tracePt t="16081" x="1249363" y="3575050"/>
          <p14:tracePt t="16088" x="1258888" y="3565525"/>
          <p14:tracePt t="16094" x="1258888" y="3556000"/>
          <p14:tracePt t="16127" x="1266825" y="3548063"/>
          <p14:tracePt t="16150" x="1266825" y="3529013"/>
          <p14:tracePt t="16296" x="1285875" y="3529013"/>
          <p14:tracePt t="16305" x="1349375" y="3565525"/>
          <p14:tracePt t="16316" x="1422400" y="3592513"/>
          <p14:tracePt t="16321" x="1558925" y="3648075"/>
          <p14:tracePt t="16331" x="1668463" y="3675063"/>
          <p14:tracePt t="16336" x="1860550" y="3738563"/>
          <p14:tracePt t="16345" x="2033588" y="3784600"/>
          <p14:tracePt t="16352" x="2197100" y="3830638"/>
          <p14:tracePt t="16360" x="2379663" y="3875088"/>
          <p14:tracePt t="16368" x="2506663" y="3894138"/>
          <p14:tracePt t="16375" x="2625725" y="3903663"/>
          <p14:tracePt t="16383" x="2698750" y="3903663"/>
          <p14:tracePt t="16391" x="2744788" y="3930650"/>
          <p14:tracePt t="16406" x="2762250" y="3930650"/>
          <p14:tracePt t="16561" x="2771775" y="3940175"/>
          <p14:tracePt t="16568" x="2781300" y="3940175"/>
          <p14:tracePt t="16576" x="2817813" y="3948113"/>
          <p14:tracePt t="16585" x="2862263" y="3948113"/>
          <p14:tracePt t="16595" x="2917825" y="3957638"/>
          <p14:tracePt t="16600" x="2971800" y="3984625"/>
          <p14:tracePt t="16607" x="3008313" y="3984625"/>
          <p14:tracePt t="16615" x="3044825" y="3994150"/>
          <p14:tracePt t="16623" x="3071813" y="3994150"/>
          <p14:tracePt t="16631" x="3090863" y="3994150"/>
          <p14:tracePt t="16639" x="3100388" y="3994150"/>
          <p14:tracePt t="16897" x="3108325" y="4003675"/>
          <p14:tracePt t="16905" x="3108325" y="4013200"/>
          <p14:tracePt t="16913" x="3108325" y="4021138"/>
          <p14:tracePt t="16923" x="3108325" y="4030663"/>
          <p14:tracePt t="16931" x="3108325" y="4057650"/>
          <p14:tracePt t="16936" x="3108325" y="4067175"/>
          <p14:tracePt t="16942" x="3108325" y="4076700"/>
          <p14:tracePt t="16951" x="3108325" y="4086225"/>
          <p14:tracePt t="17498" x="3127375" y="4094163"/>
          <p14:tracePt t="17505" x="3200400" y="4094163"/>
          <p14:tracePt t="17517" x="3346450" y="4094163"/>
          <p14:tracePt t="17521" x="3482975" y="4094163"/>
          <p14:tracePt t="17528" x="3646488" y="4094163"/>
          <p14:tracePt t="17535" x="3792538" y="4094163"/>
          <p14:tracePt t="17545" x="3938588" y="4094163"/>
          <p14:tracePt t="17551" x="4048125" y="4094163"/>
          <p14:tracePt t="17559" x="4138613" y="4094163"/>
          <p14:tracePt t="17567" x="4230688" y="4094163"/>
          <p14:tracePt t="17574" x="4267200" y="4094163"/>
          <p14:tracePt t="17583" x="4284663" y="4094163"/>
          <p14:tracePt t="17759" x="4275138" y="4122738"/>
          <p14:tracePt t="17768" x="4238625" y="4140200"/>
          <p14:tracePt t="17776" x="4138613" y="4186238"/>
          <p14:tracePt t="17784" x="3975100" y="4249738"/>
          <p14:tracePt t="17792" x="3819525" y="4259263"/>
          <p14:tracePt t="17800" x="3656013" y="4295775"/>
          <p14:tracePt t="17808" x="3527425" y="4322763"/>
          <p14:tracePt t="17817" x="3419475" y="4332288"/>
          <p14:tracePt t="17824" x="3281363" y="4349750"/>
          <p14:tracePt t="17831" x="3171825" y="4359275"/>
          <p14:tracePt t="17839" x="3136900" y="4359275"/>
          <p14:tracePt t="17847" x="3117850" y="4359275"/>
          <p14:tracePt t="17856" x="3100388" y="4376738"/>
          <p14:tracePt t="18033" x="3100388" y="4359275"/>
          <p14:tracePt t="18041" x="3100388" y="4349750"/>
          <p14:tracePt t="18048" x="3100388" y="4340225"/>
          <p14:tracePt t="18063" x="3100388" y="4332288"/>
          <p14:tracePt t="18249" x="3090863" y="4332288"/>
          <p14:tracePt t="18256" x="3081338" y="4340225"/>
          <p14:tracePt t="18264" x="3071813" y="4349750"/>
          <p14:tracePt t="18375" x="3100388" y="4349750"/>
          <p14:tracePt t="18382" x="3171825" y="4349750"/>
          <p14:tracePt t="18390" x="3244850" y="4349750"/>
          <p14:tracePt t="18398" x="3317875" y="4349750"/>
          <p14:tracePt t="18407" x="3363913" y="4349750"/>
          <p14:tracePt t="18415" x="3419475" y="4332288"/>
          <p14:tracePt t="18422" x="3455988" y="4322763"/>
          <p14:tracePt t="18431" x="3482975" y="4313238"/>
          <p14:tracePt t="18463" x="3482975" y="4303713"/>
          <p14:tracePt t="18968" x="3490913" y="4295775"/>
          <p14:tracePt t="18976" x="3509963" y="4295775"/>
          <p14:tracePt t="18984" x="3519488" y="4295775"/>
          <p14:tracePt t="18992" x="3556000" y="4295775"/>
          <p14:tracePt t="18999" x="3592513" y="4286250"/>
          <p14:tracePt t="19007" x="3609975" y="4286250"/>
          <p14:tracePt t="19015" x="3656013" y="4276725"/>
          <p14:tracePt t="19022" x="3702050" y="4268788"/>
          <p14:tracePt t="19031" x="3738563" y="4268788"/>
          <p14:tracePt t="19038" x="3756025" y="4268788"/>
          <p14:tracePt t="19047" x="3765550" y="4268788"/>
          <p14:tracePt t="19343" x="3775075" y="4259263"/>
          <p14:tracePt t="19505" x="3775075" y="4249738"/>
          <p14:tracePt t="19514" x="3746500" y="4249738"/>
          <p14:tracePt t="19520" x="3692525" y="4249738"/>
          <p14:tracePt t="19528" x="3619500" y="4249738"/>
          <p14:tracePt t="19535" x="3563938" y="4249738"/>
          <p14:tracePt t="19546" x="3500438" y="4249738"/>
          <p14:tracePt t="19551" x="3473450" y="4249738"/>
          <p14:tracePt t="19559" x="3455988" y="4249738"/>
          <p14:tracePt t="19568" x="3427413" y="4249738"/>
          <p14:tracePt t="19575" x="3419475" y="4249738"/>
          <p14:tracePt t="19583" x="3409950" y="4249738"/>
          <p14:tracePt t="19600" x="3400425" y="4249738"/>
          <p14:tracePt t="19608" x="3390900" y="4249738"/>
          <p14:tracePt t="19656" x="3382963" y="4240213"/>
          <p14:tracePt t="19664" x="3373438" y="4232275"/>
          <p14:tracePt t="19671" x="3346450" y="4222750"/>
          <p14:tracePt t="19679" x="3336925" y="4213225"/>
          <p14:tracePt t="19687" x="3336925" y="4203700"/>
          <p14:tracePt t="19695" x="3317875" y="4195763"/>
          <p14:tracePt t="19703" x="3300413" y="4186238"/>
          <p14:tracePt t="19712" x="3290888" y="4186238"/>
          <p14:tracePt t="19720" x="3273425" y="4167188"/>
          <p14:tracePt t="19728" x="3263900" y="4167188"/>
          <p14:tracePt t="19735" x="3254375" y="4159250"/>
          <p14:tracePt t="19759" x="3244850" y="4159250"/>
          <p14:tracePt t="19767" x="3217863" y="4149725"/>
          <p14:tracePt t="19783" x="3200400" y="4140200"/>
          <p14:tracePt t="19791" x="3171825" y="4130675"/>
          <p14:tracePt t="19799" x="3154363" y="4122738"/>
          <p14:tracePt t="19807" x="3136900" y="4113213"/>
          <p14:tracePt t="19815" x="3117850" y="4103688"/>
          <p14:tracePt t="19823" x="3090863" y="4103688"/>
          <p14:tracePt t="19831" x="3071813" y="4103688"/>
          <p14:tracePt t="19839" x="3063875" y="4094163"/>
          <p14:tracePt t="19855" x="3044825" y="4076700"/>
          <p14:tracePt t="19879" x="3035300" y="4076700"/>
          <p14:tracePt t="19895" x="3027363" y="4076700"/>
          <p14:tracePt t="19902" x="3017838" y="4067175"/>
          <p14:tracePt t="19912" x="3017838" y="4049713"/>
          <p14:tracePt t="19928" x="3017838" y="4030663"/>
          <p14:tracePt t="19935" x="3017838" y="4021138"/>
          <p14:tracePt t="19944" x="3017838" y="4003675"/>
          <p14:tracePt t="19959" x="3017838" y="3994150"/>
          <p14:tracePt t="19967" x="3017838" y="3984625"/>
          <p14:tracePt t="19975" x="3017838" y="3967163"/>
          <p14:tracePt t="19983" x="3017838" y="3948113"/>
          <p14:tracePt t="19991" x="3017838" y="3921125"/>
          <p14:tracePt t="19999" x="3044825" y="3884613"/>
          <p14:tracePt t="20006" x="3054350" y="3884613"/>
          <p14:tracePt t="20015" x="3063875" y="3867150"/>
          <p14:tracePt t="20022" x="3090863" y="3840163"/>
          <p14:tracePt t="20031" x="3108325" y="3811588"/>
          <p14:tracePt t="20039" x="3117850" y="3794125"/>
          <p14:tracePt t="20047" x="3154363" y="3767138"/>
          <p14:tracePt t="20063" x="3171825" y="3757613"/>
          <p14:tracePt t="20071" x="3181350" y="3748088"/>
          <p14:tracePt t="20079" x="3190875" y="3748088"/>
          <p14:tracePt t="20087" x="3227388" y="3738563"/>
          <p14:tracePt t="20094" x="3263900" y="3711575"/>
          <p14:tracePt t="20102" x="3309938" y="3711575"/>
          <p14:tracePt t="20111" x="3354388" y="3702050"/>
          <p14:tracePt t="20118" x="3446463" y="3694113"/>
          <p14:tracePt t="20127" x="3519488" y="3694113"/>
          <p14:tracePt t="20135" x="3592513" y="3675063"/>
          <p14:tracePt t="20143" x="3673475" y="3648075"/>
          <p14:tracePt t="20151" x="3746500" y="3648075"/>
          <p14:tracePt t="20158" x="3810000" y="3638550"/>
          <p14:tracePt t="20167" x="3846513" y="3638550"/>
          <p14:tracePt t="20175" x="3875088" y="3638550"/>
          <p14:tracePt t="20191" x="3892550" y="3638550"/>
          <p14:tracePt t="20199" x="3911600" y="3638550"/>
          <p14:tracePt t="20206" x="3919538" y="3648075"/>
          <p14:tracePt t="20215" x="3929063" y="3657600"/>
          <p14:tracePt t="20223" x="3938588" y="3675063"/>
          <p14:tracePt t="20231" x="3948113" y="3694113"/>
          <p14:tracePt t="20239" x="3965575" y="3721100"/>
          <p14:tracePt t="20247" x="3965575" y="3738563"/>
          <p14:tracePt t="20255" x="3975100" y="3748088"/>
          <p14:tracePt t="20263" x="3975100" y="3767138"/>
          <p14:tracePt t="20271" x="3975100" y="3784600"/>
          <p14:tracePt t="20279" x="3975100" y="3811588"/>
          <p14:tracePt t="20287" x="3984625" y="3821113"/>
          <p14:tracePt t="20303" x="3984625" y="3830638"/>
          <p14:tracePt t="20310" x="3984625" y="3857625"/>
          <p14:tracePt t="20319" x="3984625" y="3867150"/>
          <p14:tracePt t="20335" x="3984625" y="3875088"/>
          <p14:tracePt t="20351" x="3984625" y="3894138"/>
          <p14:tracePt t="20376" x="3984625" y="3911600"/>
          <p14:tracePt t="20400" x="3984625" y="3940175"/>
          <p14:tracePt t="20408" x="3984625" y="3948113"/>
          <p14:tracePt t="20416" x="3975100" y="3967163"/>
          <p14:tracePt t="20422" x="3948113" y="4003675"/>
          <p14:tracePt t="20431" x="3902075" y="4021138"/>
          <p14:tracePt t="20438" x="3838575" y="4057650"/>
          <p14:tracePt t="20447" x="3756025" y="4086225"/>
          <p14:tracePt t="20454" x="3673475" y="4130675"/>
          <p14:tracePt t="20463" x="3600450" y="4149725"/>
          <p14:tracePt t="20471" x="3527425" y="4203700"/>
          <p14:tracePt t="20478" x="3509963" y="4203700"/>
          <p14:tracePt t="20487" x="3482975" y="4213225"/>
          <p14:tracePt t="20495" x="3463925" y="4213225"/>
          <p14:tracePt t="20578" x="3455988" y="4213225"/>
          <p14:tracePt t="20615" x="3455988" y="4203700"/>
          <p14:tracePt t="20623" x="3446463" y="4195763"/>
          <p14:tracePt t="20673" x="3436938" y="4176713"/>
          <p14:tracePt t="20689" x="3427413" y="4176713"/>
          <p14:tracePt t="20695" x="3400425" y="4176713"/>
          <p14:tracePt t="20703" x="3373438" y="4159250"/>
          <p14:tracePt t="20710" x="3354388" y="4159250"/>
          <p14:tracePt t="20719" x="3336925" y="4159250"/>
          <p14:tracePt t="20727" x="3300413" y="4149725"/>
          <p14:tracePt t="20743" x="3290888" y="4149725"/>
          <p14:tracePt t="20750" x="3281363" y="4149725"/>
          <p14:tracePt t="20758" x="3273425" y="4149725"/>
          <p14:tracePt t="20767" x="3263900" y="4140200"/>
          <p14:tracePt t="20790" x="3254375" y="4140200"/>
          <p14:tracePt t="20822" x="3236913" y="4140200"/>
          <p14:tracePt t="20831" x="3217863" y="4130675"/>
          <p14:tracePt t="20839" x="3181350" y="4130675"/>
          <p14:tracePt t="20848" x="3144838" y="4130675"/>
          <p14:tracePt t="20855" x="3071813" y="4103688"/>
          <p14:tracePt t="20863" x="2998788" y="4094163"/>
          <p14:tracePt t="20870" x="2898775" y="4076700"/>
          <p14:tracePt t="20880" x="2789238" y="4076700"/>
          <p14:tracePt t="20897" x="2589213" y="4040188"/>
          <p14:tracePt t="20902" x="2506663" y="4021138"/>
          <p14:tracePt t="20910" x="2397125" y="4021138"/>
          <p14:tracePt t="20920" x="2324100" y="4013200"/>
          <p14:tracePt t="20927" x="2243138" y="4003675"/>
          <p14:tracePt t="20935" x="2187575" y="4003675"/>
          <p14:tracePt t="20946" x="2143125" y="3976688"/>
          <p14:tracePt t="20950" x="2097088" y="3967163"/>
          <p14:tracePt t="20958" x="2087563" y="3967163"/>
          <p14:tracePt t="20967" x="2041525" y="3957638"/>
          <p14:tracePt t="20976" x="2024063" y="3948113"/>
          <p14:tracePt t="20984" x="1978025" y="3921125"/>
          <p14:tracePt t="20992" x="1941513" y="3911600"/>
          <p14:tracePt t="21000" x="1878013" y="3884613"/>
          <p14:tracePt t="21008" x="1841500" y="3867150"/>
          <p14:tracePt t="21016" x="1804988" y="3857625"/>
          <p14:tracePt t="21024" x="1758950" y="3840163"/>
          <p14:tracePt t="21030" x="1714500" y="3821113"/>
          <p14:tracePt t="21038" x="1658938" y="3811588"/>
          <p14:tracePt t="21047" x="1612900" y="3803650"/>
          <p14:tracePt t="21055" x="1558925" y="3803650"/>
          <p14:tracePt t="21063" x="1541463" y="3794125"/>
          <p14:tracePt t="21071" x="1512888" y="3794125"/>
          <p14:tracePt t="21078" x="1504950" y="3794125"/>
          <p14:tracePt t="21086" x="1495425" y="3794125"/>
          <p14:tracePt t="21094" x="1485900" y="3784600"/>
          <p14:tracePt t="21208" x="1468438" y="3767138"/>
          <p14:tracePt t="21217" x="1458913" y="3767138"/>
          <p14:tracePt t="21224" x="1439863" y="3757613"/>
          <p14:tracePt t="21232" x="1412875" y="3748088"/>
          <p14:tracePt t="21239" x="1403350" y="3738563"/>
          <p14:tracePt t="21255" x="1395413" y="3738563"/>
          <p14:tracePt t="21263" x="1395413" y="3730625"/>
          <p14:tracePt t="21423" x="1385888" y="3738563"/>
          <p14:tracePt t="21430" x="1376363" y="3748088"/>
          <p14:tracePt t="21438" x="1376363" y="3757613"/>
          <p14:tracePt t="21447" x="1376363" y="3775075"/>
          <p14:tracePt t="21455" x="1376363" y="3803650"/>
          <p14:tracePt t="21463" x="1376363" y="3830638"/>
          <p14:tracePt t="21471" x="1366838" y="3857625"/>
          <p14:tracePt t="21479" x="1366838" y="3911600"/>
          <p14:tracePt t="21487" x="1349375" y="3976688"/>
          <p14:tracePt t="21496" x="1349375" y="4013200"/>
          <p14:tracePt t="21503" x="1349375" y="4057650"/>
          <p14:tracePt t="21510" x="1349375" y="4113213"/>
          <p14:tracePt t="21519" x="1349375" y="4140200"/>
          <p14:tracePt t="21528" x="1349375" y="4176713"/>
          <p14:tracePt t="21535" x="1349375" y="4222750"/>
          <p14:tracePt t="21544" x="1349375" y="4259263"/>
          <p14:tracePt t="21551" x="1349375" y="4276725"/>
          <p14:tracePt t="21560" x="1349375" y="4286250"/>
          <p14:tracePt t="21567" x="1349375" y="4303713"/>
          <p14:tracePt t="21583" x="1349375" y="4313238"/>
          <p14:tracePt t="21658" x="1349375" y="4322763"/>
          <p14:tracePt t="21665" x="1349375" y="4332288"/>
          <p14:tracePt t="21681" x="1349375" y="4340225"/>
          <p14:tracePt t="21689" x="1349375" y="4349750"/>
          <p14:tracePt t="21699" x="1349375" y="4359275"/>
          <p14:tracePt t="21704" x="1349375" y="4368800"/>
          <p14:tracePt t="21777" x="1349375" y="4376738"/>
          <p14:tracePt t="21785" x="1349375" y="4386263"/>
          <p14:tracePt t="21801" x="1349375" y="4395788"/>
          <p14:tracePt t="21817" x="1349375" y="4405313"/>
          <p14:tracePt t="21826" x="1349375" y="4432300"/>
          <p14:tracePt t="21832" x="1358900" y="4441825"/>
          <p14:tracePt t="21838" x="1366838" y="4468813"/>
          <p14:tracePt t="21847" x="1376363" y="4486275"/>
          <p14:tracePt t="21863" x="1385888" y="4495800"/>
          <p14:tracePt t="21945" x="1395413" y="4505325"/>
          <p14:tracePt t="22097" x="1403350" y="4505325"/>
          <p14:tracePt t="22104" x="1431925" y="4486275"/>
          <p14:tracePt t="22112" x="1476375" y="4449763"/>
          <p14:tracePt t="22124" x="1558925" y="4395788"/>
          <p14:tracePt t="22127" x="1641475" y="4340225"/>
          <p14:tracePt t="22135" x="1704975" y="4276725"/>
          <p14:tracePt t="22145" x="1787525" y="4203700"/>
          <p14:tracePt t="22150" x="1868488" y="4149725"/>
          <p14:tracePt t="22159" x="1978025" y="4067175"/>
          <p14:tracePt t="22167" x="2060575" y="3994150"/>
          <p14:tracePt t="22175" x="2160588" y="3903663"/>
          <p14:tracePt t="22183" x="2224088" y="3840163"/>
          <p14:tracePt t="22191" x="2297113" y="3775075"/>
          <p14:tracePt t="22200" x="2379663" y="3684588"/>
          <p14:tracePt t="22208" x="2452688" y="3602038"/>
          <p14:tracePt t="22217" x="2489200" y="3519488"/>
          <p14:tracePt t="22224" x="2552700" y="3455988"/>
          <p14:tracePt t="22234" x="2762250" y="3402013"/>
          <p14:tracePt t="22240" x="2962275" y="3402013"/>
          <p14:tracePt t="22248" x="3035300" y="3338513"/>
          <p14:tracePt t="22256" x="3081338" y="3292475"/>
          <p14:tracePt t="22263" x="3163888" y="3219450"/>
          <p14:tracePt t="22271" x="3208338" y="3182938"/>
          <p14:tracePt t="22280" x="3244850" y="3155950"/>
          <p14:tracePt t="22287" x="3281363" y="3100388"/>
          <p14:tracePt t="22294" x="3317875" y="3054350"/>
          <p14:tracePt t="22302" x="3336925" y="3036888"/>
          <p14:tracePt t="22310" x="3373438" y="2990850"/>
          <p14:tracePt t="22318" x="3400425" y="2963863"/>
          <p14:tracePt t="22329" x="3409950" y="2917825"/>
          <p14:tracePt t="22334" x="3427413" y="2900363"/>
          <p14:tracePt t="22343" x="3455988" y="2854325"/>
          <p14:tracePt t="22350" x="3463925" y="2836863"/>
          <p14:tracePt t="22359" x="3490913" y="2817813"/>
          <p14:tracePt t="22367" x="3500438" y="2808288"/>
          <p14:tracePt t="22375" x="3500438" y="2800350"/>
          <p14:tracePt t="22463" x="3509963" y="2790825"/>
          <p14:tracePt t="22519" x="3509963" y="2800350"/>
          <p14:tracePt t="22783" x="3509963" y="2827338"/>
          <p14:tracePt t="22792" x="3509963" y="2854325"/>
          <p14:tracePt t="22800" x="3509963" y="2909888"/>
          <p14:tracePt t="22809" x="3509963" y="2954338"/>
          <p14:tracePt t="22816" x="3509963" y="3009900"/>
          <p14:tracePt t="22826" x="3509963" y="3063875"/>
          <p14:tracePt t="22832" x="3509963" y="3119438"/>
          <p14:tracePt t="22839" x="3509963" y="3192463"/>
          <p14:tracePt t="22847" x="3509963" y="3246438"/>
          <p14:tracePt t="22856" x="3509963" y="3309938"/>
          <p14:tracePt t="22864" x="3509963" y="3365500"/>
          <p14:tracePt t="22873" x="3509963" y="3419475"/>
          <p14:tracePt t="22879" x="3509963" y="3475038"/>
          <p14:tracePt t="22896" x="3509963" y="3556000"/>
          <p14:tracePt t="22903" x="3509963" y="3584575"/>
          <p14:tracePt t="22911" x="3509963" y="3629025"/>
          <p14:tracePt t="22919" x="3509963" y="3657600"/>
          <p14:tracePt t="22927" x="3509963" y="3675063"/>
          <p14:tracePt t="22935" x="3509963" y="3684588"/>
          <p14:tracePt t="23079" x="3509963" y="3702050"/>
          <p14:tracePt t="23088" x="3482975" y="3721100"/>
          <p14:tracePt t="23096" x="3482975" y="3757613"/>
          <p14:tracePt t="23104" x="3482975" y="3775075"/>
          <p14:tracePt t="23113" x="3482975" y="3830638"/>
          <p14:tracePt t="23122" x="3482975" y="3875088"/>
          <p14:tracePt t="23130" x="3482975" y="3930650"/>
          <p14:tracePt t="23136" x="3482975" y="3967163"/>
          <p14:tracePt t="23146" x="3482975" y="3984625"/>
          <p14:tracePt t="23152" x="3482975" y="4030663"/>
          <p14:tracePt t="23162" x="3482975" y="4067175"/>
          <p14:tracePt t="23168" x="3473450" y="4086225"/>
          <p14:tracePt t="23176" x="3473450" y="4113213"/>
          <p14:tracePt t="23183" x="3463925" y="4130675"/>
          <p14:tracePt t="23191" x="3463925" y="4167188"/>
          <p14:tracePt t="23207" x="3463925" y="4176713"/>
          <p14:tracePt t="23302" x="3463925" y="4186238"/>
          <p14:tracePt t="23473" x="3446463" y="4186238"/>
          <p14:tracePt t="23479" x="3363913" y="4186238"/>
          <p14:tracePt t="23487" x="3181350" y="4186238"/>
          <p14:tracePt t="23494" x="2981325" y="4186238"/>
          <p14:tracePt t="23502" x="2781300" y="4186238"/>
          <p14:tracePt t="23510" x="2762250" y="4186238"/>
          <p14:tracePt t="23519" x="2616200" y="4222750"/>
          <p14:tracePt t="23527" x="2506663" y="4240213"/>
          <p14:tracePt t="23535" x="2397125" y="4249738"/>
          <p14:tracePt t="23543" x="2333625" y="4276725"/>
          <p14:tracePt t="23551" x="2316163" y="4286250"/>
          <p14:tracePt t="23559" x="2306638" y="4286250"/>
          <p14:tracePt t="23567" x="2297113" y="4295775"/>
          <p14:tracePt t="23575" x="2287588" y="4295775"/>
          <p14:tracePt t="25288" x="2324100" y="4295775"/>
          <p14:tracePt t="25294" x="2397125" y="4276725"/>
          <p14:tracePt t="25302" x="2479675" y="4259263"/>
          <p14:tracePt t="25311" x="2552700" y="4240213"/>
          <p14:tracePt t="25320" x="2616200" y="4186238"/>
          <p14:tracePt t="25329" x="2671763" y="4140200"/>
          <p14:tracePt t="25336" x="2698750" y="4122738"/>
          <p14:tracePt t="25345" x="2744788" y="4086225"/>
          <p14:tracePt t="25352" x="2762250" y="4076700"/>
          <p14:tracePt t="25362" x="2808288" y="4040188"/>
          <p14:tracePt t="25368" x="2817813" y="4030663"/>
          <p14:tracePt t="25376" x="2835275" y="4021138"/>
          <p14:tracePt t="25384" x="2844800" y="4021138"/>
          <p14:tracePt t="25392" x="2862263" y="4003675"/>
          <p14:tracePt t="25399" x="2862263" y="3994150"/>
          <p14:tracePt t="25422" x="2871788" y="3984625"/>
          <p14:tracePt t="26319" x="2881313" y="3976688"/>
          <p14:tracePt t="26326" x="2881313" y="3967163"/>
          <p14:tracePt t="26334" x="2881313" y="3957638"/>
          <p14:tracePt t="26353" x="2898775" y="3930650"/>
          <p14:tracePt t="26361" x="2898775" y="3921125"/>
          <p14:tracePt t="26367" x="2908300" y="3903663"/>
          <p14:tracePt t="26375" x="2925763" y="3884613"/>
          <p14:tracePt t="26382" x="2935288" y="3867150"/>
          <p14:tracePt t="26390" x="2962275" y="3821113"/>
          <p14:tracePt t="26398" x="2981325" y="3775075"/>
          <p14:tracePt t="26406" x="2998788" y="3748088"/>
          <p14:tracePt t="26415" x="3054350" y="3684588"/>
          <p14:tracePt t="26422" x="3144838" y="3638550"/>
          <p14:tracePt t="26431" x="3171825" y="3611563"/>
          <p14:tracePt t="26439" x="3190875" y="3556000"/>
          <p14:tracePt t="26447" x="3227388" y="3492500"/>
          <p14:tracePt t="26455" x="3254375" y="3429000"/>
          <p14:tracePt t="26463" x="3309938" y="3346450"/>
          <p14:tracePt t="26471" x="3336925" y="3282950"/>
          <p14:tracePt t="26479" x="3373438" y="3219450"/>
          <p14:tracePt t="26487" x="3390900" y="3192463"/>
          <p14:tracePt t="26497" x="3427413" y="3146425"/>
          <p14:tracePt t="26503" x="3446463" y="3100388"/>
          <p14:tracePt t="26513" x="3473450" y="3073400"/>
          <p14:tracePt t="26520" x="3473450" y="3063875"/>
          <p14:tracePt t="26529" x="3490913" y="3046413"/>
          <p14:tracePt t="26536" x="3500438" y="3036888"/>
          <p14:tracePt t="26547" x="3509963" y="3027363"/>
          <p14:tracePt t="26793" x="3509963" y="3046413"/>
          <p14:tracePt t="26800" x="3509963" y="3063875"/>
          <p14:tracePt t="26808" x="3500438" y="3082925"/>
          <p14:tracePt t="26817" x="3490913" y="3090863"/>
          <p14:tracePt t="26826" x="3490913" y="3100388"/>
          <p14:tracePt t="26834" x="3473450" y="3119438"/>
          <p14:tracePt t="26844" x="3463925" y="3136900"/>
          <p14:tracePt t="26871" x="3463925" y="3146425"/>
          <p14:tracePt t="26897" x="3455988" y="3146425"/>
          <p14:tracePt t="26919" x="3446463" y="3146425"/>
          <p14:tracePt t="26935" x="3436938" y="3146425"/>
          <p14:tracePt t="26967" x="3427413" y="3146425"/>
          <p14:tracePt t="26975" x="3419475" y="3146425"/>
          <p14:tracePt t="26983" x="3390900" y="3146425"/>
          <p14:tracePt t="26991" x="3373438" y="3146425"/>
          <p14:tracePt t="26999" x="3336925" y="3146425"/>
          <p14:tracePt t="27007" x="3290888" y="3146425"/>
          <p14:tracePt t="27016" x="3254375" y="3146425"/>
          <p14:tracePt t="27023" x="3236913" y="3146425"/>
          <p14:tracePt t="27034" x="3208338" y="3146425"/>
          <p14:tracePt t="27038" x="3190875" y="3146425"/>
          <p14:tracePt t="27047" x="3181350" y="3146425"/>
          <p14:tracePt t="27343" x="3190875" y="3146425"/>
          <p14:tracePt t="27359" x="3217863" y="3146425"/>
          <p14:tracePt t="27367" x="3227388" y="3146425"/>
          <p14:tracePt t="27375" x="3244850" y="3146425"/>
          <p14:tracePt t="27383" x="3263900" y="3146425"/>
          <p14:tracePt t="27391" x="3273425" y="3146425"/>
          <p14:tracePt t="27400" x="3290888" y="3146425"/>
          <p14:tracePt t="27407" x="3317875" y="3146425"/>
          <p14:tracePt t="27415" x="3354388" y="3146425"/>
          <p14:tracePt t="27422" x="3382963" y="3146425"/>
          <p14:tracePt t="27431" x="3436938" y="3146425"/>
          <p14:tracePt t="27439" x="3527425" y="3146425"/>
          <p14:tracePt t="27448" x="3646488" y="3146425"/>
          <p14:tracePt t="27456" x="3756025" y="3146425"/>
          <p14:tracePt t="27464" x="3883025" y="3127375"/>
          <p14:tracePt t="27472" x="3992563" y="3127375"/>
          <p14:tracePt t="27480" x="4065588" y="3127375"/>
          <p14:tracePt t="27488" x="4194175" y="3127375"/>
          <p14:tracePt t="27497" x="4321175" y="3127375"/>
          <p14:tracePt t="27504" x="4430713" y="3127375"/>
          <p14:tracePt t="27513" x="4503738" y="3127375"/>
          <p14:tracePt t="27520" x="4521200" y="3127375"/>
          <p14:tracePt t="27530" x="4576763" y="3127375"/>
          <p14:tracePt t="27536" x="4622800" y="3127375"/>
          <p14:tracePt t="27548" x="4649788" y="3127375"/>
          <p14:tracePt t="27552" x="4659313" y="3127375"/>
          <p14:tracePt t="27563" x="4667250" y="3127375"/>
          <p14:tracePt t="27568" x="4686300" y="3127375"/>
          <p14:tracePt t="27583" x="4695825" y="3127375"/>
          <p14:tracePt t="27719" x="4713288" y="3119438"/>
          <p14:tracePt t="27830" x="4703763" y="3119438"/>
          <p14:tracePt t="27838" x="4686300" y="3119438"/>
          <p14:tracePt t="27847" x="4649788" y="3119438"/>
          <p14:tracePt t="27854" x="4594225" y="3119438"/>
          <p14:tracePt t="27863" x="4503738" y="3119438"/>
          <p14:tracePt t="27871" x="4413250" y="3119438"/>
          <p14:tracePt t="27879" x="4348163" y="3127375"/>
          <p14:tracePt t="27895" x="4221163" y="3127375"/>
          <p14:tracePt t="27903" x="4194175" y="3136900"/>
          <p14:tracePt t="27910" x="4175125" y="3136900"/>
          <p14:tracePt t="27918" x="4165600" y="3136900"/>
          <p14:tracePt t="27926" x="4138613" y="3146425"/>
          <p14:tracePt t="27944" x="4129088" y="3146425"/>
          <p14:tracePt t="27967" x="4121150" y="3155950"/>
          <p14:tracePt t="27975" x="4102100" y="3155950"/>
          <p14:tracePt t="27984" x="4094163" y="3155950"/>
          <p14:tracePt t="28000" x="4038600" y="3173413"/>
          <p14:tracePt t="28008" x="4011613" y="3173413"/>
          <p14:tracePt t="28016" x="3984625" y="3173413"/>
          <p14:tracePt t="28024" x="3919538" y="3182938"/>
          <p14:tracePt t="28032" x="3883025" y="3182938"/>
          <p14:tracePt t="28040" x="3838575" y="3192463"/>
          <p14:tracePt t="28051" x="3783013" y="3192463"/>
          <p14:tracePt t="28056" x="3765550" y="3192463"/>
          <p14:tracePt t="28065" x="3738563" y="3200400"/>
          <p14:tracePt t="28072" x="3719513" y="3200400"/>
          <p14:tracePt t="28080" x="3702050" y="3200400"/>
          <p14:tracePt t="28104" x="3692525" y="3200400"/>
          <p14:tracePt t="28220" x="3683000" y="3200400"/>
          <p14:tracePt t="28233" x="3665538" y="3200400"/>
          <p14:tracePt t="28241" x="3636963" y="3200400"/>
          <p14:tracePt t="28250" x="3592513" y="3200400"/>
          <p14:tracePt t="28254" x="3563938" y="3219450"/>
          <p14:tracePt t="28263" x="3536950" y="3219450"/>
          <p14:tracePt t="28271" x="3490913" y="3219450"/>
          <p14:tracePt t="28279" x="3455988" y="3219450"/>
          <p14:tracePt t="28287" x="3436938" y="3219450"/>
          <p14:tracePt t="28294" x="3390900" y="3219450"/>
          <p14:tracePt t="28302" x="3382963" y="3219450"/>
          <p14:tracePt t="28310" x="3363913" y="3219450"/>
          <p14:tracePt t="28535" x="3354388" y="3209925"/>
          <p14:tracePt t="28543" x="3354388" y="3182938"/>
          <p14:tracePt t="28551" x="3363913" y="3146425"/>
          <p14:tracePt t="28560" x="3373438" y="3109913"/>
          <p14:tracePt t="28567" x="3373438" y="3073400"/>
          <p14:tracePt t="28575" x="3373438" y="3027363"/>
          <p14:tracePt t="28583" x="3382963" y="2990850"/>
          <p14:tracePt t="28591" x="3382963" y="2963863"/>
          <p14:tracePt t="28599" x="3382963" y="2927350"/>
          <p14:tracePt t="28607" x="3382963" y="2909888"/>
          <p14:tracePt t="28614" x="3382963" y="2881313"/>
          <p14:tracePt t="28622" x="3382963" y="2863850"/>
          <p14:tracePt t="28630" x="3382963" y="2836863"/>
          <p14:tracePt t="28639" x="3382963" y="2827338"/>
          <p14:tracePt t="28648" x="3382963" y="2800350"/>
          <p14:tracePt t="28655" x="3382963" y="2781300"/>
          <p14:tracePt t="28671" x="3382963" y="2763838"/>
          <p14:tracePt t="28679" x="3382963" y="2754313"/>
          <p14:tracePt t="28687" x="3382963" y="2744788"/>
          <p14:tracePt t="28695" x="3382963" y="2735263"/>
          <p14:tracePt t="28702" x="3382963" y="2717800"/>
          <p14:tracePt t="28800" x="3382963" y="2708275"/>
          <p14:tracePt t="28808" x="3382963" y="2698750"/>
          <p14:tracePt t="28816" x="3382963" y="2681288"/>
          <p14:tracePt t="28822" x="3382963" y="2662238"/>
          <p14:tracePt t="28830" x="3382963" y="2635250"/>
          <p14:tracePt t="28838" x="3382963" y="2625725"/>
          <p14:tracePt t="28847" x="3382963" y="2608263"/>
          <p14:tracePt t="28855" x="3382963" y="2581275"/>
          <p14:tracePt t="28863" x="3382963" y="2571750"/>
          <p14:tracePt t="28871" x="3382963" y="2544763"/>
          <p14:tracePt t="28879" x="3382963" y="2535238"/>
          <p14:tracePt t="28895" x="3382963" y="2525713"/>
          <p14:tracePt t="28903" x="3382963" y="2508250"/>
          <p14:tracePt t="28911" x="3382963" y="2498725"/>
          <p14:tracePt t="28919" x="3382963" y="2489200"/>
          <p14:tracePt t="28926" x="3382963" y="2481263"/>
          <p14:tracePt t="28943" x="3382963" y="2471738"/>
          <p14:tracePt t="28951" x="3382963" y="2462213"/>
          <p14:tracePt t="29159" x="3382963" y="2471738"/>
          <p14:tracePt t="29168" x="3382963" y="2489200"/>
          <p14:tracePt t="29177" x="3382963" y="2535238"/>
          <p14:tracePt t="29186" x="3382963" y="2562225"/>
          <p14:tracePt t="29193" x="3382963" y="2598738"/>
          <p14:tracePt t="29203" x="3382963" y="2644775"/>
          <p14:tracePt t="29208" x="3382963" y="2662238"/>
          <p14:tracePt t="29215" x="3382963" y="2717800"/>
          <p14:tracePt t="29223" x="3382963" y="2754313"/>
          <p14:tracePt t="29232" x="3382963" y="2800350"/>
          <p14:tracePt t="29240" x="3382963" y="2836863"/>
          <p14:tracePt t="29248" x="3382963" y="2863850"/>
          <p14:tracePt t="29259" x="3382963" y="2900363"/>
          <p14:tracePt t="29263" x="3382963" y="2917825"/>
          <p14:tracePt t="29270" x="3382963" y="2946400"/>
          <p14:tracePt t="29279" x="3382963" y="2963863"/>
          <p14:tracePt t="29287" x="3382963" y="2982913"/>
          <p14:tracePt t="29295" x="3400425" y="3000375"/>
          <p14:tracePt t="29855" x="3409950" y="3009900"/>
          <p14:tracePt t="29871" x="3455988" y="3009900"/>
          <p14:tracePt t="29879" x="3519488" y="2963863"/>
          <p14:tracePt t="29886" x="3600450" y="2909888"/>
          <p14:tracePt t="29895" x="3702050" y="2854325"/>
          <p14:tracePt t="29902" x="3819525" y="2781300"/>
          <p14:tracePt t="29910" x="3919538" y="2735263"/>
          <p14:tracePt t="29919" x="4021138" y="2681288"/>
          <p14:tracePt t="29926" x="4102100" y="2625725"/>
          <p14:tracePt t="29935" x="4165600" y="2589213"/>
          <p14:tracePt t="29943" x="4211638" y="2554288"/>
          <p14:tracePt t="29951" x="4294188" y="2517775"/>
          <p14:tracePt t="29959" x="4321175" y="2489200"/>
          <p14:tracePt t="29967" x="4376738" y="2471738"/>
          <p14:tracePt t="29978" x="4403725" y="2452688"/>
          <p14:tracePt t="29984" x="4457700" y="2425700"/>
          <p14:tracePt t="29992" x="4503738" y="2389188"/>
          <p14:tracePt t="30002" x="4549775" y="2379663"/>
          <p14:tracePt t="30008" x="4594225" y="2343150"/>
          <p14:tracePt t="30015" x="4640263" y="2325688"/>
          <p14:tracePt t="30023" x="4703763" y="2289175"/>
          <p14:tracePt t="30032" x="4767263" y="2243138"/>
          <p14:tracePt t="30039" x="4832350" y="2206625"/>
          <p14:tracePt t="30048" x="4876800" y="2189163"/>
          <p14:tracePt t="30054" x="4941888" y="2152650"/>
          <p14:tracePt t="30063" x="5041900" y="2089150"/>
          <p14:tracePt t="30071" x="5114925" y="2060575"/>
          <p14:tracePt t="30079" x="5151438" y="2052638"/>
          <p14:tracePt t="30087" x="5187950" y="2033588"/>
          <p14:tracePt t="30096" x="5232400" y="2024063"/>
          <p14:tracePt t="30102" x="5278438" y="2016125"/>
          <p14:tracePt t="30110" x="5314950" y="2016125"/>
          <p14:tracePt t="30119" x="5324475" y="2006600"/>
          <p14:tracePt t="31489" x="5334000" y="2006600"/>
          <p14:tracePt t="31499" x="5334000" y="2016125"/>
          <p14:tracePt t="31504" x="5334000" y="2033588"/>
          <p14:tracePt t="31512" x="5334000" y="2079625"/>
          <p14:tracePt t="31520" x="5341938" y="2116138"/>
          <p14:tracePt t="31530" x="5341938" y="2179638"/>
          <p14:tracePt t="31536" x="5351463" y="2216150"/>
          <p14:tracePt t="31546" x="5351463" y="2243138"/>
          <p14:tracePt t="31552" x="5378450" y="2316163"/>
          <p14:tracePt t="31559" x="5387975" y="2398713"/>
          <p14:tracePt t="31566" x="5387975" y="2452688"/>
          <p14:tracePt t="31576" x="5405438" y="2508250"/>
          <p14:tracePt t="31584" x="5414963" y="2544763"/>
          <p14:tracePt t="31596" x="5451475" y="2625725"/>
          <p14:tracePt t="31601" x="5451475" y="2698750"/>
          <p14:tracePt t="31608" x="5470525" y="2763838"/>
          <p14:tracePt t="31615" x="5497513" y="2827338"/>
          <p14:tracePt t="31623" x="5524500" y="2890838"/>
          <p14:tracePt t="31631" x="5534025" y="2927350"/>
          <p14:tracePt t="31639" x="5561013" y="2990850"/>
          <p14:tracePt t="31647" x="5570538" y="3027363"/>
          <p14:tracePt t="31655" x="5580063" y="3063875"/>
          <p14:tracePt t="31663" x="5588000" y="3109913"/>
          <p14:tracePt t="31671" x="5607050" y="3163888"/>
          <p14:tracePt t="31679" x="5634038" y="3209925"/>
          <p14:tracePt t="31688" x="5634038" y="3255963"/>
          <p14:tracePt t="31695" x="5653088" y="3302000"/>
          <p14:tracePt t="31703" x="5653088" y="3338513"/>
          <p14:tracePt t="31712" x="5653088" y="3382963"/>
          <p14:tracePt t="31719" x="5670550" y="3402013"/>
          <p14:tracePt t="31728" x="5670550" y="3429000"/>
          <p14:tracePt t="31735" x="5680075" y="3455988"/>
          <p14:tracePt t="31744" x="5680075" y="3475038"/>
          <p14:tracePt t="31751" x="5680075" y="3482975"/>
          <p14:tracePt t="31760" x="5680075" y="3511550"/>
          <p14:tracePt t="31767" x="5680075" y="3519488"/>
          <p14:tracePt t="31775" x="5688013" y="3529013"/>
          <p14:tracePt t="31865" x="5688013" y="3548063"/>
          <p14:tracePt t="31874" x="5688013" y="3565525"/>
          <p14:tracePt t="31884" x="5688013" y="3575050"/>
          <p14:tracePt t="31890" x="5688013" y="3602038"/>
          <p14:tracePt t="31895" x="5688013" y="3611563"/>
          <p14:tracePt t="31903" x="5688013" y="3638550"/>
          <p14:tracePt t="31919" x="5688013" y="3657600"/>
          <p14:tracePt t="31927" x="5688013" y="3694113"/>
          <p14:tracePt t="31935" x="5680075" y="3694113"/>
          <p14:tracePt t="31944" x="5670550" y="3702050"/>
          <p14:tracePt t="31975" x="5670550" y="3721100"/>
          <p14:tracePt t="32007" x="5670550" y="3730625"/>
          <p14:tracePt t="32019" x="5661025" y="3738563"/>
          <p14:tracePt t="32022" x="5653088" y="3748088"/>
          <p14:tracePt t="32046" x="5653088" y="3757613"/>
          <p14:tracePt t="32054" x="5643563" y="3784600"/>
          <p14:tracePt t="32063" x="5634038" y="3784600"/>
          <p14:tracePt t="32079" x="5624513" y="3803650"/>
          <p14:tracePt t="32087" x="5616575" y="3811588"/>
          <p14:tracePt t="32136" x="5616575" y="3821113"/>
          <p14:tracePt t="32246" x="5607050" y="3830638"/>
          <p14:tracePt t="32255" x="5597525" y="3840163"/>
          <p14:tracePt t="32263" x="5588000" y="3848100"/>
          <p14:tracePt t="32279" x="5580063" y="3848100"/>
          <p14:tracePt t="32287" x="5570538" y="3857625"/>
          <p14:tracePt t="32327" x="5561013" y="3867150"/>
          <p14:tracePt t="32376" x="5561013" y="3875088"/>
          <p14:tracePt t="32386" x="5561013" y="3884613"/>
          <p14:tracePt t="32393" x="5551488" y="3894138"/>
          <p14:tracePt t="32407" x="5543550" y="3894138"/>
          <p14:tracePt t="32422" x="5534025" y="3903663"/>
          <p14:tracePt t="32438" x="5524500" y="3911600"/>
          <p14:tracePt t="32529" x="5507038" y="3921125"/>
          <p14:tracePt t="32535" x="5497513" y="3940175"/>
          <p14:tracePt t="32550" x="5478463" y="3948113"/>
          <p14:tracePt t="32904" x="5470525" y="3948113"/>
          <p14:tracePt t="32912" x="5434013" y="3948113"/>
          <p14:tracePt t="32920" x="5368925" y="3940175"/>
          <p14:tracePt t="32928" x="5287963" y="3894138"/>
          <p14:tracePt t="32935" x="5151438" y="3821113"/>
          <p14:tracePt t="32943" x="5068888" y="3784600"/>
          <p14:tracePt t="32951" x="4968875" y="3721100"/>
          <p14:tracePt t="32962" x="4886325" y="3684588"/>
          <p14:tracePt t="32966" x="4813300" y="3638550"/>
          <p14:tracePt t="32975" x="4695825" y="3602038"/>
          <p14:tracePt t="32983" x="4613275" y="3556000"/>
          <p14:tracePt t="32991" x="4530725" y="3519488"/>
          <p14:tracePt t="32998" x="4503738" y="3502025"/>
          <p14:tracePt t="33006" x="4457700" y="3475038"/>
          <p14:tracePt t="33015" x="4430713" y="3455988"/>
          <p14:tracePt t="33023" x="4413250" y="3438525"/>
          <p14:tracePt t="33031" x="4376738" y="3429000"/>
          <p14:tracePt t="33039" x="4357688" y="3411538"/>
          <p14:tracePt t="33047" x="4348163" y="3402013"/>
          <p14:tracePt t="33055" x="4330700" y="3392488"/>
          <p14:tracePt t="33071" x="4311650" y="3375025"/>
          <p14:tracePt t="33385" x="4303713" y="3365500"/>
          <p14:tracePt t="33391" x="4294188" y="3355975"/>
          <p14:tracePt t="33398" x="4275138" y="3346450"/>
          <p14:tracePt t="33407" x="4248150" y="3328988"/>
          <p14:tracePt t="33414" x="4230688" y="3328988"/>
          <p14:tracePt t="33422" x="4202113" y="3319463"/>
          <p14:tracePt t="33430" x="4184650" y="3309938"/>
          <p14:tracePt t="33439" x="4175125" y="3302000"/>
          <p14:tracePt t="33447" x="4138613" y="3292475"/>
          <p14:tracePt t="33455" x="4129088" y="3282950"/>
          <p14:tracePt t="33463" x="4111625" y="3273425"/>
          <p14:tracePt t="33479" x="4102100" y="3265488"/>
          <p14:tracePt t="33799" x="4084638" y="3273425"/>
          <p14:tracePt t="33807" x="4075113" y="3273425"/>
          <p14:tracePt t="33815" x="4065588" y="3282950"/>
          <p14:tracePt t="33824" x="4057650" y="3292475"/>
          <p14:tracePt t="33846" x="4048125" y="3292475"/>
          <p14:tracePt t="34673" x="4038600" y="3292475"/>
          <p14:tracePt t="34680" x="4021138" y="3292475"/>
          <p14:tracePt t="34688" x="4011613" y="3282950"/>
          <p14:tracePt t="34696" x="4002088" y="3273425"/>
          <p14:tracePt t="34703" x="3992563" y="3265488"/>
          <p14:tracePt t="34720" x="3984625" y="3255963"/>
          <p14:tracePt t="34850" x="3975100" y="3255963"/>
          <p14:tracePt t="34855" x="3965575" y="3255963"/>
          <p14:tracePt t="34863" x="3956050" y="3246438"/>
          <p14:tracePt t="34872" x="3948113" y="3246438"/>
          <p14:tracePt t="34896" x="3929063" y="3236913"/>
          <p14:tracePt t="34911" x="3911600" y="3228975"/>
          <p14:tracePt t="34927" x="3902075" y="3219450"/>
          <p14:tracePt t="35128" x="3875088" y="3192463"/>
          <p14:tracePt t="35140" x="3865563" y="3182938"/>
          <p14:tracePt t="35157" x="3856038" y="3173413"/>
          <p14:tracePt t="35161" x="3838575" y="3163888"/>
          <p14:tracePt t="35167" x="3829050" y="3155950"/>
          <p14:tracePt t="35175" x="3819525" y="3146425"/>
          <p14:tracePt t="36345" x="3838575" y="3146425"/>
          <p14:tracePt t="36353" x="3911600" y="3146425"/>
          <p14:tracePt t="36364" x="3984625" y="3136900"/>
          <p14:tracePt t="36367" x="4002088" y="3136900"/>
          <p14:tracePt t="36377" x="4021138" y="3136900"/>
          <p14:tracePt t="36530" x="4029075" y="3127375"/>
          <p14:tracePt t="36567" x="3984625" y="3127375"/>
          <p14:tracePt t="36577" x="3938588" y="3127375"/>
          <p14:tracePt t="36582" x="3883025" y="3127375"/>
          <p14:tracePt t="36590" x="3829050" y="3127375"/>
          <p14:tracePt t="36598" x="3783013" y="3127375"/>
          <p14:tracePt t="36607" x="3729038" y="3127375"/>
          <p14:tracePt t="36614" x="3702050" y="3127375"/>
          <p14:tracePt t="36622" x="3673475" y="3155950"/>
          <p14:tracePt t="36631" x="3656013" y="3155950"/>
          <p14:tracePt t="36639" x="3636963" y="3155950"/>
          <p14:tracePt t="36895" x="3629025" y="3155950"/>
          <p14:tracePt t="36912" x="3619500" y="3163888"/>
          <p14:tracePt t="36927" x="3609975" y="3182938"/>
          <p14:tracePt t="36936" x="3609975" y="3192463"/>
          <p14:tracePt t="36943" x="3609975" y="3200400"/>
          <p14:tracePt t="36951" x="3609975" y="3209925"/>
          <p14:tracePt t="36961" x="3609975" y="3236913"/>
          <p14:tracePt t="36969" x="3609975" y="3255963"/>
          <p14:tracePt t="36975" x="3609975" y="3273425"/>
          <p14:tracePt t="36982" x="3609975" y="3282950"/>
          <p14:tracePt t="36991" x="3609975" y="3319463"/>
          <p14:tracePt t="37006" x="3609975" y="3328988"/>
          <p14:tracePt t="37014" x="3609975" y="3338513"/>
          <p14:tracePt t="37023" x="3619500" y="3355975"/>
          <p14:tracePt t="37039" x="3619500" y="3365500"/>
          <p14:tracePt t="37297" x="3619500" y="3346450"/>
          <p14:tracePt t="37305" x="3609975" y="3328988"/>
          <p14:tracePt t="37311" x="3600450" y="3319463"/>
          <p14:tracePt t="37321" x="3600450" y="3309938"/>
          <p14:tracePt t="37327" x="3582988" y="3302000"/>
          <p14:tracePt t="37335" x="3573463" y="3292475"/>
          <p14:tracePt t="37367" x="3573463" y="3282950"/>
          <p14:tracePt t="42207" x="3573463" y="3246438"/>
          <p14:tracePt t="42216" x="3573463" y="3228975"/>
          <p14:tracePt t="42223" x="3582988" y="3182938"/>
          <p14:tracePt t="42231" x="3592513" y="3155950"/>
          <p14:tracePt t="42238" x="3592513" y="3136900"/>
          <p14:tracePt t="42246" x="3600450" y="3127375"/>
          <p14:tracePt t="42255" x="3600450" y="3109913"/>
          <p14:tracePt t="42264" x="3600450" y="3100388"/>
          <p14:tracePt t="42479" x="3600450" y="3090863"/>
          <p14:tracePt t="42487" x="3600450" y="3054350"/>
          <p14:tracePt t="42496" x="3592513" y="3046413"/>
          <p14:tracePt t="42502" x="3573463" y="3027363"/>
          <p14:tracePt t="42511" x="3563938" y="3017838"/>
          <p14:tracePt t="42519" x="3556000" y="3009900"/>
          <p14:tracePt t="42849" x="3573463" y="3000375"/>
          <p14:tracePt t="42858" x="3619500" y="2973388"/>
          <p14:tracePt t="42866" x="3656013" y="2936875"/>
          <p14:tracePt t="42874" x="3738563" y="2881313"/>
          <p14:tracePt t="42884" x="3846513" y="2808288"/>
          <p14:tracePt t="42888" x="3948113" y="2754313"/>
          <p14:tracePt t="42895" x="4048125" y="2698750"/>
          <p14:tracePt t="42902" x="4148138" y="2654300"/>
          <p14:tracePt t="42911" x="4230688" y="2617788"/>
          <p14:tracePt t="42918" x="4311650" y="2571750"/>
          <p14:tracePt t="42928" x="4357688" y="2554288"/>
          <p14:tracePt t="42934" x="4394200" y="2544763"/>
          <p14:tracePt t="42945" x="4440238" y="2508250"/>
          <p14:tracePt t="42950" x="4467225" y="2498725"/>
          <p14:tracePt t="42967" x="4467225" y="2489200"/>
          <p14:tracePt t="43239" x="4476750" y="2481263"/>
          <p14:tracePt t="43263" x="4484688" y="2481263"/>
          <p14:tracePt t="43272" x="4503738" y="2481263"/>
          <p14:tracePt t="43288" x="4513263" y="2489200"/>
          <p14:tracePt t="43295" x="4521200" y="2508250"/>
          <p14:tracePt t="43310" x="4530725" y="2508250"/>
          <p14:tracePt t="43472" x="4530725" y="2525713"/>
          <p14:tracePt t="43479" x="4530725" y="2544763"/>
          <p14:tracePt t="43487" x="4530725" y="2554288"/>
          <p14:tracePt t="43495" x="4530725" y="2581275"/>
          <p14:tracePt t="43503" x="4530725" y="2589213"/>
          <p14:tracePt t="43511" x="4530725" y="2598738"/>
          <p14:tracePt t="43519" x="4530725" y="2608263"/>
          <p14:tracePt t="43527" x="4530725" y="2617788"/>
          <p14:tracePt t="43599" x="4530725" y="2625725"/>
          <p14:tracePt t="43606" x="4530725" y="2654300"/>
          <p14:tracePt t="43615" x="4530725" y="2681288"/>
          <p14:tracePt t="43622" x="4530725" y="2727325"/>
          <p14:tracePt t="43631" x="4530725" y="2763838"/>
          <p14:tracePt t="43639" x="4530725" y="2817813"/>
          <p14:tracePt t="43647" x="4513263" y="2900363"/>
          <p14:tracePt t="43655" x="4494213" y="3009900"/>
          <p14:tracePt t="43663" x="4457700" y="3109913"/>
          <p14:tracePt t="43671" x="4440238" y="3219450"/>
          <p14:tracePt t="43679" x="4440238" y="3328988"/>
          <p14:tracePt t="43686" x="4430713" y="3438525"/>
          <p14:tracePt t="43695" x="4430713" y="3548063"/>
          <p14:tracePt t="43703" x="4430713" y="3657600"/>
          <p14:tracePt t="43711" x="4430713" y="3767138"/>
          <p14:tracePt t="43719" x="4430713" y="3848100"/>
          <p14:tracePt t="43727" x="4430713" y="3940175"/>
          <p14:tracePt t="43735" x="4430713" y="3994150"/>
          <p14:tracePt t="43742" x="4430713" y="4049713"/>
          <p14:tracePt t="43752" x="4457700" y="4113213"/>
          <p14:tracePt t="43762" x="4457700" y="4140200"/>
          <p14:tracePt t="43769" x="4467225" y="4159250"/>
          <p14:tracePt t="43779" x="4467225" y="4176713"/>
          <p14:tracePt t="43825" x="4467225" y="4186238"/>
          <p14:tracePt t="44089" x="4467225" y="4167188"/>
          <p14:tracePt t="44096" x="4467225" y="4140200"/>
          <p14:tracePt t="44104" x="4448175" y="4094163"/>
          <p14:tracePt t="44112" x="4413250" y="4030663"/>
          <p14:tracePt t="44119" x="4384675" y="4013200"/>
          <p14:tracePt t="44127" x="4340225" y="3976688"/>
          <p14:tracePt t="44135" x="4303713" y="3911600"/>
          <p14:tracePt t="44144" x="4284663" y="3894138"/>
          <p14:tracePt t="44151" x="4257675" y="3875088"/>
          <p14:tracePt t="44159" x="4238625" y="3857625"/>
          <p14:tracePt t="44167" x="4221163" y="3848100"/>
          <p14:tracePt t="44176" x="4175125" y="3821113"/>
          <p14:tracePt t="44184" x="4157663" y="3803650"/>
          <p14:tracePt t="44192" x="4129088" y="3784600"/>
          <p14:tracePt t="44199" x="4102100" y="3757613"/>
          <p14:tracePt t="44206" x="4075113" y="3730625"/>
          <p14:tracePt t="44215" x="4057650" y="3711575"/>
          <p14:tracePt t="44222" x="4029075" y="3694113"/>
          <p14:tracePt t="44231" x="4002088" y="3675063"/>
          <p14:tracePt t="44239" x="3984625" y="3657600"/>
          <p14:tracePt t="44248" x="3975100" y="3648075"/>
          <p14:tracePt t="44255" x="3965575" y="3638550"/>
          <p14:tracePt t="44278" x="3956050" y="3629025"/>
          <p14:tracePt t="44287" x="3938588" y="3621088"/>
          <p14:tracePt t="44295" x="3938588" y="3611563"/>
          <p14:tracePt t="44303" x="3929063" y="3611563"/>
          <p14:tracePt t="44311" x="3919538" y="3602038"/>
          <p14:tracePt t="44319" x="3902075" y="3575050"/>
          <p14:tracePt t="44335" x="3892550" y="3565525"/>
          <p14:tracePt t="44345" x="3883025" y="3538538"/>
          <p14:tracePt t="44351" x="3875088" y="3529013"/>
          <p14:tracePt t="44359" x="3865563" y="3519488"/>
          <p14:tracePt t="44367" x="3865563" y="3511550"/>
          <p14:tracePt t="45089" x="3856038" y="3511550"/>
          <p14:tracePt t="45240" x="3846513" y="3502025"/>
          <p14:tracePt t="45249" x="3829050" y="3502025"/>
          <p14:tracePt t="45256" x="3819525" y="3502025"/>
          <p14:tracePt t="45264" x="3792538" y="3482975"/>
          <p14:tracePt t="45273" x="3783013" y="3475038"/>
          <p14:tracePt t="45280" x="3765550" y="3455988"/>
          <p14:tracePt t="45287" x="3765550" y="3446463"/>
          <p14:tracePt t="45304" x="3756025" y="3438525"/>
          <p14:tracePt t="45599" x="3729038" y="3411538"/>
          <p14:tracePt t="45607" x="3719513" y="3402013"/>
          <p14:tracePt t="45614" x="3702050" y="3382963"/>
          <p14:tracePt t="45622" x="3683000" y="3365500"/>
          <p14:tracePt t="45630" x="3636963" y="3319463"/>
          <p14:tracePt t="45638" x="3609975" y="3292475"/>
          <p14:tracePt t="45647" x="3563938" y="3246438"/>
          <p14:tracePt t="45655" x="3536950" y="3228975"/>
          <p14:tracePt t="45663" x="3519488" y="3200400"/>
          <p14:tracePt t="45671" x="3509963" y="3200400"/>
          <p14:tracePt t="45679" x="3500438" y="3192463"/>
          <p14:tracePt t="45687" x="3490913" y="3182938"/>
          <p14:tracePt t="45719" x="3490913" y="3173413"/>
          <p14:tracePt t="45735" x="3482975" y="3163888"/>
          <p14:tracePt t="45784" x="3482975" y="3155950"/>
          <p14:tracePt t="45878" x="3473450" y="3146425"/>
          <p14:tracePt t="50655" x="3500438" y="3146425"/>
          <p14:tracePt t="50663" x="3629025" y="3146425"/>
          <p14:tracePt t="50671" x="3792538" y="3146425"/>
          <p14:tracePt t="50679" x="3956050" y="3146425"/>
          <p14:tracePt t="50687" x="4102100" y="3146425"/>
          <p14:tracePt t="50695" x="4194175" y="3146425"/>
          <p14:tracePt t="50703" x="4284663" y="3146425"/>
          <p14:tracePt t="50711" x="4357688" y="3146425"/>
          <p14:tracePt t="50719" x="4384675" y="3146425"/>
          <p14:tracePt t="50727" x="4413250" y="3146425"/>
          <p14:tracePt t="50735" x="4421188" y="3146425"/>
          <p14:tracePt t="52679" x="4467225" y="3146425"/>
          <p14:tracePt t="52687" x="4540250" y="3146425"/>
          <p14:tracePt t="52695" x="4659313" y="3173413"/>
          <p14:tracePt t="52705" x="4730750" y="3173413"/>
          <p14:tracePt t="52713" x="4840288" y="3182938"/>
          <p14:tracePt t="52720" x="4913313" y="3182938"/>
          <p14:tracePt t="52727" x="5014913" y="3200400"/>
          <p14:tracePt t="52735" x="5068888" y="3200400"/>
          <p14:tracePt t="52743" x="5105400" y="3200400"/>
          <p14:tracePt t="52751" x="5151438" y="3200400"/>
          <p14:tracePt t="52775" x="5159375" y="3200400"/>
          <p14:tracePt t="52983" x="5168900" y="3209925"/>
          <p14:tracePt t="52991" x="5168900" y="3228975"/>
          <p14:tracePt t="52999" x="5168900" y="3273425"/>
          <p14:tracePt t="53008" x="5168900" y="3309938"/>
          <p14:tracePt t="53017" x="5151438" y="3375025"/>
          <p14:tracePt t="53022" x="5122863" y="3429000"/>
          <p14:tracePt t="53030" x="5122863" y="3438525"/>
          <p14:tracePt t="53047" x="5114925" y="3465513"/>
          <p14:tracePt t="53055" x="5095875" y="3482975"/>
          <p14:tracePt t="53321" x="5078413" y="3475038"/>
          <p14:tracePt t="53329" x="5078413" y="3455988"/>
          <p14:tracePt t="53338" x="5078413" y="3446463"/>
          <p14:tracePt t="53343" x="5086350" y="3419475"/>
          <p14:tracePt t="53871" x="5095875" y="3419475"/>
          <p14:tracePt t="53878" x="5141913" y="3419475"/>
          <p14:tracePt t="53892" x="5232400" y="3419475"/>
          <p14:tracePt t="53895" x="5324475" y="3419475"/>
          <p14:tracePt t="53903" x="5405438" y="3419475"/>
          <p14:tracePt t="53911" x="5478463" y="3419475"/>
          <p14:tracePt t="53918" x="5570538" y="3419475"/>
          <p14:tracePt t="53927" x="5624513" y="3419475"/>
          <p14:tracePt t="53935" x="5653088" y="3419475"/>
          <p14:tracePt t="53943" x="5670550" y="3419475"/>
          <p14:tracePt t="53951" x="5680075" y="3419475"/>
          <p14:tracePt t="54655" x="5688013" y="3419475"/>
          <p14:tracePt t="54662" x="5697538" y="3419475"/>
          <p14:tracePt t="54670" x="5707063" y="3419475"/>
          <p14:tracePt t="54679" x="5743575" y="3429000"/>
          <p14:tracePt t="54687" x="5753100" y="3429000"/>
          <p14:tracePt t="54694" x="5780088" y="3429000"/>
          <p14:tracePt t="54703" x="5807075" y="3429000"/>
          <p14:tracePt t="54711" x="5826125" y="3446463"/>
          <p14:tracePt t="54719" x="5834063" y="3446463"/>
          <p14:tracePt t="54727" x="5862638" y="3446463"/>
          <p14:tracePt t="54735" x="5880100" y="3446463"/>
          <p14:tracePt t="54743" x="5889625" y="3446463"/>
          <p14:tracePt t="54751" x="5899150" y="3446463"/>
          <p14:tracePt t="54759" x="5907088" y="3446463"/>
          <p14:tracePt t="54767" x="5916613" y="3446463"/>
          <p14:tracePt t="54775" x="5935663" y="3446463"/>
          <p14:tracePt t="54783" x="5953125" y="3446463"/>
          <p14:tracePt t="54791" x="5962650" y="3446463"/>
          <p14:tracePt t="54799" x="5972175" y="3446463"/>
          <p14:tracePt t="54807" x="5980113" y="3446463"/>
          <p14:tracePt t="54815" x="5989638" y="3446463"/>
          <p14:tracePt t="54824" x="6016625" y="3446463"/>
          <p14:tracePt t="54830" x="6035675" y="3446463"/>
          <p14:tracePt t="54838" x="6072188" y="3446463"/>
          <p14:tracePt t="54846" x="6116638" y="3446463"/>
          <p14:tracePt t="54854" x="6145213" y="3446463"/>
          <p14:tracePt t="54862" x="6172200" y="3446463"/>
          <p14:tracePt t="54871" x="6189663" y="3446463"/>
          <p14:tracePt t="54892" x="6235700" y="3446463"/>
          <p14:tracePt t="54895" x="6254750" y="3446463"/>
          <p14:tracePt t="54911" x="6262688" y="3446463"/>
          <p14:tracePt t="55168" x="6272213" y="3446463"/>
          <p14:tracePt t="55192" x="6281738" y="3455988"/>
          <p14:tracePt t="55201" x="6299200" y="3455988"/>
          <p14:tracePt t="55209" x="6335713" y="3465513"/>
          <p14:tracePt t="55216" x="6354763" y="3465513"/>
          <p14:tracePt t="55226" x="6399213" y="3465513"/>
          <p14:tracePt t="55232" x="6418263" y="3465513"/>
          <p14:tracePt t="55242" x="6454775" y="3465513"/>
          <p14:tracePt t="55246" x="6472238" y="3465513"/>
          <p14:tracePt t="55255" x="6491288" y="3465513"/>
          <p14:tracePt t="55262" x="6508750" y="3465513"/>
          <p14:tracePt t="55270" x="6537325" y="3465513"/>
          <p14:tracePt t="55278" x="6545263" y="3465513"/>
          <p14:tracePt t="55286" x="6554788" y="3465513"/>
          <p14:tracePt t="55295" x="6581775" y="3465513"/>
          <p14:tracePt t="55302" x="6600825" y="3465513"/>
          <p14:tracePt t="55319" x="6627813" y="3465513"/>
          <p14:tracePt t="55327" x="6645275" y="3475038"/>
          <p14:tracePt t="55334" x="6664325" y="3475038"/>
          <p14:tracePt t="55343" x="6673850" y="3475038"/>
          <p14:tracePt t="55351" x="6681788" y="3475038"/>
          <p14:tracePt t="55672" x="6691313" y="3475038"/>
          <p14:tracePt t="55704" x="6746875" y="3475038"/>
          <p14:tracePt t="55712" x="6837363" y="3475038"/>
          <p14:tracePt t="55720" x="6983413" y="3475038"/>
          <p14:tracePt t="55728" x="7129463" y="3475038"/>
          <p14:tracePt t="55734" x="7275513" y="3475038"/>
          <p14:tracePt t="55742" x="7402513" y="3475038"/>
          <p14:tracePt t="55750" x="7512050" y="3475038"/>
          <p14:tracePt t="55758" x="7639050" y="3475038"/>
          <p14:tracePt t="55767" x="7748588" y="3475038"/>
          <p14:tracePt t="55774" x="7840663" y="3475038"/>
          <p14:tracePt t="55783" x="7921625" y="3475038"/>
          <p14:tracePt t="55791" x="8031163" y="3475038"/>
          <p14:tracePt t="55799" x="8086725" y="3492500"/>
          <p14:tracePt t="55808" x="8169275" y="3511550"/>
          <p14:tracePt t="55816" x="8223250" y="3519488"/>
          <p14:tracePt t="55828" x="8296275" y="3519488"/>
          <p14:tracePt t="55833" x="8378825" y="3538538"/>
          <p14:tracePt t="55842" x="8451850" y="3538538"/>
          <p14:tracePt t="55847" x="8523288" y="3538538"/>
          <p14:tracePt t="55855" x="8615363" y="3538538"/>
          <p14:tracePt t="55863" x="8724900" y="3538538"/>
          <p14:tracePt t="55871" x="8851900" y="3538538"/>
          <p14:tracePt t="55880" x="8980488" y="3538538"/>
          <p14:tracePt t="55891" x="9107488" y="35385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4" name="Line 14"/>
          <p:cNvSpPr>
            <a:spLocks noChangeShapeType="1"/>
          </p:cNvSpPr>
          <p:nvPr/>
        </p:nvSpPr>
        <p:spPr bwMode="auto">
          <a:xfrm flipV="1">
            <a:off x="5364163" y="2135188"/>
            <a:ext cx="0" cy="5032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15" name="Line 15"/>
          <p:cNvSpPr>
            <a:spLocks noChangeShapeType="1"/>
          </p:cNvSpPr>
          <p:nvPr/>
        </p:nvSpPr>
        <p:spPr bwMode="auto">
          <a:xfrm flipH="1" flipV="1">
            <a:off x="6227763" y="2135188"/>
            <a:ext cx="0" cy="5016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16" name="Line 16"/>
          <p:cNvSpPr>
            <a:spLocks noChangeShapeType="1"/>
          </p:cNvSpPr>
          <p:nvPr/>
        </p:nvSpPr>
        <p:spPr bwMode="auto">
          <a:xfrm flipV="1">
            <a:off x="5795963" y="981075"/>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17" name="Line 17"/>
          <p:cNvSpPr>
            <a:spLocks noChangeShapeType="1"/>
          </p:cNvSpPr>
          <p:nvPr/>
        </p:nvSpPr>
        <p:spPr bwMode="auto">
          <a:xfrm>
            <a:off x="3779838" y="1701800"/>
            <a:ext cx="139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19" name="Line 19"/>
          <p:cNvSpPr>
            <a:spLocks noChangeShapeType="1"/>
          </p:cNvSpPr>
          <p:nvPr/>
        </p:nvSpPr>
        <p:spPr bwMode="auto">
          <a:xfrm flipH="1">
            <a:off x="4572000" y="981075"/>
            <a:ext cx="12239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20" name="Line 20"/>
          <p:cNvSpPr>
            <a:spLocks noChangeShapeType="1"/>
          </p:cNvSpPr>
          <p:nvPr/>
        </p:nvSpPr>
        <p:spPr bwMode="auto">
          <a:xfrm>
            <a:off x="4572000" y="981075"/>
            <a:ext cx="0" cy="31686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21" name="Line 21"/>
          <p:cNvSpPr>
            <a:spLocks noChangeShapeType="1"/>
          </p:cNvSpPr>
          <p:nvPr/>
        </p:nvSpPr>
        <p:spPr bwMode="auto">
          <a:xfrm flipV="1">
            <a:off x="4572000" y="4149725"/>
            <a:ext cx="10080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22" name="Line 22"/>
          <p:cNvSpPr>
            <a:spLocks noChangeShapeType="1"/>
          </p:cNvSpPr>
          <p:nvPr/>
        </p:nvSpPr>
        <p:spPr bwMode="auto">
          <a:xfrm flipV="1">
            <a:off x="5580063"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27" name="Rectangle 27"/>
          <p:cNvSpPr>
            <a:spLocks noChangeArrowheads="1"/>
          </p:cNvSpPr>
          <p:nvPr/>
        </p:nvSpPr>
        <p:spPr bwMode="auto">
          <a:xfrm>
            <a:off x="4859338"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28" name="Rectangle 28"/>
          <p:cNvSpPr>
            <a:spLocks noChangeArrowheads="1"/>
          </p:cNvSpPr>
          <p:nvPr/>
        </p:nvSpPr>
        <p:spPr bwMode="auto">
          <a:xfrm>
            <a:off x="4859338"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29" name="Rectangle 29"/>
          <p:cNvSpPr>
            <a:spLocks noChangeArrowheads="1"/>
          </p:cNvSpPr>
          <p:nvPr/>
        </p:nvSpPr>
        <p:spPr bwMode="auto">
          <a:xfrm>
            <a:off x="4859338"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30" name="Rectangle 30"/>
          <p:cNvSpPr>
            <a:spLocks noChangeArrowheads="1"/>
          </p:cNvSpPr>
          <p:nvPr/>
        </p:nvSpPr>
        <p:spPr bwMode="auto">
          <a:xfrm>
            <a:off x="4859338"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31" name="Rectangle 31"/>
          <p:cNvSpPr>
            <a:spLocks noChangeArrowheads="1"/>
          </p:cNvSpPr>
          <p:nvPr/>
        </p:nvSpPr>
        <p:spPr bwMode="auto">
          <a:xfrm>
            <a:off x="4859338"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32" name="Rectangle 32"/>
          <p:cNvSpPr>
            <a:spLocks noChangeArrowheads="1"/>
          </p:cNvSpPr>
          <p:nvPr/>
        </p:nvSpPr>
        <p:spPr bwMode="auto">
          <a:xfrm>
            <a:off x="4859338"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33" name="Line 33"/>
          <p:cNvSpPr>
            <a:spLocks noChangeShapeType="1"/>
          </p:cNvSpPr>
          <p:nvPr/>
        </p:nvSpPr>
        <p:spPr bwMode="auto">
          <a:xfrm flipV="1">
            <a:off x="6457950"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02" name="Text Box 2"/>
          <p:cNvSpPr txBox="1">
            <a:spLocks noChangeArrowheads="1"/>
          </p:cNvSpPr>
          <p:nvPr/>
        </p:nvSpPr>
        <p:spPr bwMode="auto">
          <a:xfrm>
            <a:off x="5219700" y="18462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02403" name="Text Box 3"/>
          <p:cNvSpPr txBox="1">
            <a:spLocks noChangeArrowheads="1"/>
          </p:cNvSpPr>
          <p:nvPr/>
        </p:nvSpPr>
        <p:spPr bwMode="auto">
          <a:xfrm>
            <a:off x="6011863" y="18462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02404" name="Group 4"/>
          <p:cNvGrpSpPr>
            <a:grpSpLocks/>
          </p:cNvGrpSpPr>
          <p:nvPr/>
        </p:nvGrpSpPr>
        <p:grpSpPr bwMode="auto">
          <a:xfrm>
            <a:off x="4932363" y="1419225"/>
            <a:ext cx="1655762" cy="717550"/>
            <a:chOff x="3288" y="1299"/>
            <a:chExt cx="1996" cy="953"/>
          </a:xfrm>
        </p:grpSpPr>
        <p:sp>
          <p:nvSpPr>
            <p:cNvPr id="102405" name="Line 5"/>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06" name="Line 6"/>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07" name="Line 7"/>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08" name="Line 8"/>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09" name="Line 9"/>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10" name="Line 10"/>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11" name="Line 11"/>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02412" name="Text Box 12"/>
          <p:cNvSpPr txBox="1">
            <a:spLocks noChangeArrowheads="1"/>
          </p:cNvSpPr>
          <p:nvPr/>
        </p:nvSpPr>
        <p:spPr bwMode="auto">
          <a:xfrm>
            <a:off x="5580063" y="140652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02413" name="Text Box 13"/>
          <p:cNvSpPr txBox="1">
            <a:spLocks noChangeArrowheads="1"/>
          </p:cNvSpPr>
          <p:nvPr/>
        </p:nvSpPr>
        <p:spPr bwMode="auto">
          <a:xfrm>
            <a:off x="5222875" y="14859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02436" name="Text Box 36"/>
          <p:cNvSpPr txBox="1">
            <a:spLocks noChangeArrowheads="1"/>
          </p:cNvSpPr>
          <p:nvPr/>
        </p:nvSpPr>
        <p:spPr bwMode="auto">
          <a:xfrm>
            <a:off x="5270500"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02437" name="Line 37"/>
          <p:cNvSpPr>
            <a:spLocks noChangeShapeType="1"/>
          </p:cNvSpPr>
          <p:nvPr/>
        </p:nvSpPr>
        <p:spPr bwMode="auto">
          <a:xfrm flipV="1">
            <a:off x="5146675"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38" name="Line 38"/>
          <p:cNvSpPr>
            <a:spLocks noChangeShapeType="1"/>
          </p:cNvSpPr>
          <p:nvPr/>
        </p:nvSpPr>
        <p:spPr bwMode="auto">
          <a:xfrm flipV="1">
            <a:off x="5073650"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39" name="Line 39"/>
          <p:cNvSpPr>
            <a:spLocks noChangeShapeType="1"/>
          </p:cNvSpPr>
          <p:nvPr/>
        </p:nvSpPr>
        <p:spPr bwMode="auto">
          <a:xfrm>
            <a:off x="5146675" y="6092825"/>
            <a:ext cx="71438"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440" name="Text Box 40"/>
          <p:cNvSpPr txBox="1">
            <a:spLocks noChangeArrowheads="1"/>
          </p:cNvSpPr>
          <p:nvPr/>
        </p:nvSpPr>
        <p:spPr bwMode="auto">
          <a:xfrm>
            <a:off x="6140450" y="6375400"/>
            <a:ext cx="116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02441" name="Text Box 41"/>
          <p:cNvSpPr txBox="1">
            <a:spLocks noChangeArrowheads="1"/>
          </p:cNvSpPr>
          <p:nvPr/>
        </p:nvSpPr>
        <p:spPr bwMode="auto">
          <a:xfrm>
            <a:off x="5348288" y="649128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clk</a:t>
            </a:r>
          </a:p>
        </p:txBody>
      </p:sp>
      <p:sp>
        <p:nvSpPr>
          <p:cNvPr id="102444" name="Text Box 44"/>
          <p:cNvSpPr txBox="1">
            <a:spLocks noChangeArrowheads="1"/>
          </p:cNvSpPr>
          <p:nvPr/>
        </p:nvSpPr>
        <p:spPr bwMode="auto">
          <a:xfrm>
            <a:off x="6135688"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02476" name="Text Box 76"/>
          <p:cNvSpPr txBox="1">
            <a:spLocks noChangeArrowheads="1"/>
          </p:cNvSpPr>
          <p:nvPr/>
        </p:nvSpPr>
        <p:spPr bwMode="auto">
          <a:xfrm>
            <a:off x="395288" y="2492375"/>
            <a:ext cx="3960812"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b="1" dirty="0"/>
              <a:t>必ずレジスタに持ってきてから演算を行う</a:t>
            </a:r>
          </a:p>
          <a:p>
            <a:endParaRPr lang="ja-JP" altLang="en-US" b="1" dirty="0"/>
          </a:p>
          <a:p>
            <a:r>
              <a:rPr lang="en-US" altLang="ja-JP" b="1" dirty="0"/>
              <a:t>LD</a:t>
            </a:r>
            <a:r>
              <a:rPr lang="ja-JP" altLang="en-US" b="1" dirty="0"/>
              <a:t>　</a:t>
            </a:r>
            <a:r>
              <a:rPr lang="en-US" altLang="ja-JP" b="1" dirty="0"/>
              <a:t>R0,0</a:t>
            </a:r>
          </a:p>
          <a:p>
            <a:r>
              <a:rPr lang="en-US" altLang="ja-JP" b="1" dirty="0"/>
              <a:t>LD   R1,1</a:t>
            </a:r>
          </a:p>
          <a:p>
            <a:r>
              <a:rPr lang="en-US" altLang="ja-JP" b="1" dirty="0"/>
              <a:t>ADD R1,R0</a:t>
            </a:r>
          </a:p>
          <a:p>
            <a:r>
              <a:rPr lang="en-US" altLang="ja-JP" b="1" dirty="0"/>
              <a:t>ST</a:t>
            </a:r>
            <a:r>
              <a:rPr lang="ja-JP" altLang="en-US" b="1" dirty="0"/>
              <a:t>　</a:t>
            </a:r>
            <a:r>
              <a:rPr lang="en-US" altLang="ja-JP" b="1" dirty="0"/>
              <a:t>R1,2</a:t>
            </a:r>
          </a:p>
          <a:p>
            <a:endParaRPr lang="en-US" altLang="ja-JP" b="1" dirty="0"/>
          </a:p>
          <a:p>
            <a:r>
              <a:rPr lang="ja-JP" altLang="en-US" b="1" dirty="0"/>
              <a:t>固定長命令が可能だが</a:t>
            </a:r>
          </a:p>
          <a:p>
            <a:r>
              <a:rPr lang="ja-JP" altLang="en-US" b="1" dirty="0"/>
              <a:t>命令数が増える</a:t>
            </a:r>
          </a:p>
          <a:p>
            <a:r>
              <a:rPr lang="en-US" altLang="ja-JP" b="1" dirty="0"/>
              <a:t>LD/ST</a:t>
            </a:r>
            <a:r>
              <a:rPr lang="ja-JP" altLang="en-US" b="1" dirty="0"/>
              <a:t>ばかりやる→</a:t>
            </a:r>
            <a:r>
              <a:rPr lang="en-US" altLang="ja-JP" b="1" dirty="0"/>
              <a:t>load/store</a:t>
            </a:r>
            <a:r>
              <a:rPr lang="ja-JP" altLang="en-US" b="1" dirty="0"/>
              <a:t>マシン</a:t>
            </a:r>
          </a:p>
          <a:p>
            <a:r>
              <a:rPr lang="ja-JP" altLang="en-US" b="1" dirty="0"/>
              <a:t>簡単な命令で構成</a:t>
            </a:r>
          </a:p>
          <a:p>
            <a:r>
              <a:rPr lang="en-US" altLang="ja-JP" b="1" dirty="0"/>
              <a:t>RISC(Reduced Instruction Set Computer)</a:t>
            </a:r>
          </a:p>
        </p:txBody>
      </p:sp>
      <p:sp>
        <p:nvSpPr>
          <p:cNvPr id="102508" name="Text Box 108"/>
          <p:cNvSpPr txBox="1">
            <a:spLocks noChangeArrowheads="1"/>
          </p:cNvSpPr>
          <p:nvPr/>
        </p:nvSpPr>
        <p:spPr bwMode="auto">
          <a:xfrm>
            <a:off x="539750" y="333375"/>
            <a:ext cx="31337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t>register-register</a:t>
            </a:r>
            <a:r>
              <a:rPr lang="ja-JP" altLang="en-US" sz="2400" b="1"/>
              <a:t>型の</a:t>
            </a:r>
          </a:p>
          <a:p>
            <a:r>
              <a:rPr lang="ja-JP" altLang="en-US" sz="2400" b="1"/>
              <a:t>データパス</a:t>
            </a:r>
          </a:p>
        </p:txBody>
      </p:sp>
      <p:grpSp>
        <p:nvGrpSpPr>
          <p:cNvPr id="102520" name="Group 120"/>
          <p:cNvGrpSpPr>
            <a:grpSpLocks/>
          </p:cNvGrpSpPr>
          <p:nvPr/>
        </p:nvGrpSpPr>
        <p:grpSpPr bwMode="auto">
          <a:xfrm>
            <a:off x="5219700" y="2636838"/>
            <a:ext cx="1150938" cy="863600"/>
            <a:chOff x="1474" y="1752"/>
            <a:chExt cx="635" cy="544"/>
          </a:xfrm>
        </p:grpSpPr>
        <p:sp>
          <p:nvSpPr>
            <p:cNvPr id="102510" name="Rectangle 110"/>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02514" name="Group 114"/>
            <p:cNvGrpSpPr>
              <a:grpSpLocks/>
            </p:cNvGrpSpPr>
            <p:nvPr/>
          </p:nvGrpSpPr>
          <p:grpSpPr bwMode="auto">
            <a:xfrm rot="-5400000">
              <a:off x="1519" y="2205"/>
              <a:ext cx="91" cy="91"/>
              <a:chOff x="1474" y="1843"/>
              <a:chExt cx="91" cy="91"/>
            </a:xfrm>
          </p:grpSpPr>
          <p:sp>
            <p:nvSpPr>
              <p:cNvPr id="102511" name="Line 11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512" name="Line 11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02515" name="Rectangle 115"/>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16" name="Rectangle 116"/>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17" name="Rectangle 117"/>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18" name="Rectangle 118"/>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19" name="Rectangle 119"/>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2521" name="AutoShape 121"/>
          <p:cNvSpPr>
            <a:spLocks noChangeArrowheads="1"/>
          </p:cNvSpPr>
          <p:nvPr/>
        </p:nvSpPr>
        <p:spPr bwMode="auto">
          <a:xfrm flipV="1">
            <a:off x="5364163" y="3651250"/>
            <a:ext cx="720725" cy="28733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22" name="Line 122"/>
          <p:cNvSpPr>
            <a:spLocks noChangeShapeType="1"/>
          </p:cNvSpPr>
          <p:nvPr/>
        </p:nvSpPr>
        <p:spPr bwMode="auto">
          <a:xfrm flipV="1">
            <a:off x="5724525" y="3506788"/>
            <a:ext cx="0" cy="1444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524" name="Line 124"/>
          <p:cNvSpPr>
            <a:spLocks noChangeShapeType="1"/>
          </p:cNvSpPr>
          <p:nvPr/>
        </p:nvSpPr>
        <p:spPr bwMode="auto">
          <a:xfrm flipH="1" flipV="1">
            <a:off x="5940425"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525" name="Line 125"/>
          <p:cNvSpPr>
            <a:spLocks noChangeShapeType="1"/>
          </p:cNvSpPr>
          <p:nvPr/>
        </p:nvSpPr>
        <p:spPr bwMode="auto">
          <a:xfrm flipH="1">
            <a:off x="5003800" y="2420938"/>
            <a:ext cx="3603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526" name="Line 126"/>
          <p:cNvSpPr>
            <a:spLocks noChangeShapeType="1"/>
          </p:cNvSpPr>
          <p:nvPr/>
        </p:nvSpPr>
        <p:spPr bwMode="auto">
          <a:xfrm>
            <a:off x="5003800" y="2420938"/>
            <a:ext cx="0" cy="23034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テキスト ボックス 1"/>
          <p:cNvSpPr txBox="1"/>
          <p:nvPr/>
        </p:nvSpPr>
        <p:spPr>
          <a:xfrm>
            <a:off x="6412611" y="2695496"/>
            <a:ext cx="1792478" cy="369332"/>
          </a:xfrm>
          <a:prstGeom prst="rect">
            <a:avLst/>
          </a:prstGeom>
          <a:noFill/>
        </p:spPr>
        <p:txBody>
          <a:bodyPr wrap="none" rtlCol="0">
            <a:spAutoFit/>
          </a:bodyPr>
          <a:lstStyle/>
          <a:p>
            <a:r>
              <a:rPr kumimoji="1" lang="ja-JP" altLang="en-US" dirty="0"/>
              <a:t>レジスタファイル</a:t>
            </a:r>
          </a:p>
        </p:txBody>
      </p:sp>
      <p:sp>
        <p:nvSpPr>
          <p:cNvPr id="54" name="テキスト ボックス 53"/>
          <p:cNvSpPr txBox="1"/>
          <p:nvPr/>
        </p:nvSpPr>
        <p:spPr>
          <a:xfrm>
            <a:off x="6778833" y="4646097"/>
            <a:ext cx="729687" cy="369332"/>
          </a:xfrm>
          <a:prstGeom prst="rect">
            <a:avLst/>
          </a:prstGeom>
          <a:noFill/>
        </p:spPr>
        <p:txBody>
          <a:bodyPr wrap="none" rtlCol="0">
            <a:spAutoFit/>
          </a:bodyPr>
          <a:lstStyle/>
          <a:p>
            <a:r>
              <a:rPr lang="ja-JP" altLang="en-US" dirty="0"/>
              <a:t>メモリ</a:t>
            </a:r>
            <a:endParaRPr kumimoji="1" lang="ja-JP" altLang="en-US" dirty="0"/>
          </a:p>
        </p:txBody>
      </p:sp>
      <p:sp>
        <p:nvSpPr>
          <p:cNvPr id="55" name="テキスト ボックス 54"/>
          <p:cNvSpPr txBox="1"/>
          <p:nvPr/>
        </p:nvSpPr>
        <p:spPr>
          <a:xfrm>
            <a:off x="6547640" y="1474827"/>
            <a:ext cx="633507" cy="369332"/>
          </a:xfrm>
          <a:prstGeom prst="rect">
            <a:avLst/>
          </a:prstGeom>
          <a:noFill/>
        </p:spPr>
        <p:txBody>
          <a:bodyPr wrap="none" rtlCol="0">
            <a:spAutoFit/>
          </a:bodyPr>
          <a:lstStyle/>
          <a:p>
            <a:r>
              <a:rPr lang="en-US" altLang="ja-JP" dirty="0"/>
              <a:t>ALU</a:t>
            </a:r>
            <a:endParaRPr kumimoji="1" lang="ja-JP" altLang="en-US" dirty="0"/>
          </a:p>
        </p:txBody>
      </p:sp>
      <p:pic>
        <p:nvPicPr>
          <p:cNvPr id="3" name="オーディオ 2">
            <a:hlinkClick r:id="" action="ppaction://media"/>
            <a:extLst>
              <a:ext uri="{FF2B5EF4-FFF2-40B4-BE49-F238E27FC236}">
                <a16:creationId xmlns:a16="http://schemas.microsoft.com/office/drawing/2014/main" id="{6A4AAD91-27DB-47CC-AF3D-3F81D841EF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87877773"/>
      </p:ext>
    </p:extLst>
  </p:cSld>
  <p:clrMapOvr>
    <a:masterClrMapping/>
  </p:clrMapOvr>
  <mc:AlternateContent xmlns:mc="http://schemas.openxmlformats.org/markup-compatibility/2006" xmlns:p14="http://schemas.microsoft.com/office/powerpoint/2010/main">
    <mc:Choice Requires="p14">
      <p:transition spd="slow" p14:dur="2000" advTm="90734"/>
    </mc:Choice>
    <mc:Fallback xmlns="">
      <p:transition spd="slow" advTm="90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95" x="8715375" y="3884613"/>
          <p14:tracePt t="1003" x="8551863" y="3903663"/>
          <p14:tracePt t="1011" x="8459788" y="3903663"/>
          <p14:tracePt t="1019" x="8369300" y="3903663"/>
          <p14:tracePt t="1028" x="8342313" y="3903663"/>
          <p14:tracePt t="1035" x="8313738" y="3903663"/>
          <p14:tracePt t="1048" x="8305800" y="3903663"/>
          <p14:tracePt t="1124" x="8277225" y="3921125"/>
          <p14:tracePt t="1132" x="8259763" y="3921125"/>
          <p14:tracePt t="1140" x="8250238" y="3921125"/>
          <p14:tracePt t="1149" x="8213725" y="3921125"/>
          <p14:tracePt t="1156" x="8186738" y="3930650"/>
          <p14:tracePt t="1163" x="8169275" y="3930650"/>
          <p14:tracePt t="1171" x="8140700" y="3930650"/>
          <p14:tracePt t="1179" x="8123238" y="3930650"/>
          <p14:tracePt t="1188" x="8113713" y="3940175"/>
          <p14:tracePt t="1272" x="8104188" y="3948113"/>
          <p14:tracePt t="1283" x="8040688" y="3948113"/>
          <p14:tracePt t="1291" x="7931150" y="3948113"/>
          <p14:tracePt t="1299" x="7804150" y="3948113"/>
          <p14:tracePt t="1307" x="7694613" y="3948113"/>
          <p14:tracePt t="1316" x="7585075" y="3976688"/>
          <p14:tracePt t="1323" x="7458075" y="4003675"/>
          <p14:tracePt t="1331" x="7392988" y="4003675"/>
          <p14:tracePt t="1339" x="7339013" y="4003675"/>
          <p14:tracePt t="1347" x="7312025" y="4013200"/>
          <p14:tracePt t="1355" x="7302500" y="4013200"/>
          <p14:tracePt t="2219" x="7292975" y="4013200"/>
          <p14:tracePt t="2285" x="7265988" y="3994150"/>
          <p14:tracePt t="2293" x="7183438" y="3911600"/>
          <p14:tracePt t="2302" x="7065963" y="3840163"/>
          <p14:tracePt t="2310" x="6983413" y="3767138"/>
          <p14:tracePt t="2319" x="6929438" y="3721100"/>
          <p14:tracePt t="2325" x="6864350" y="3648075"/>
          <p14:tracePt t="2331" x="6837363" y="3621088"/>
          <p14:tracePt t="2339" x="6783388" y="3565525"/>
          <p14:tracePt t="2347" x="6718300" y="3519488"/>
          <p14:tracePt t="2357" x="6710363" y="3511550"/>
          <p14:tracePt t="2363" x="6691313" y="3492500"/>
          <p14:tracePt t="2371" x="6691313" y="3482975"/>
          <p14:tracePt t="2387" x="6681788" y="3475038"/>
          <p14:tracePt t="2395" x="6673850" y="3465513"/>
          <p14:tracePt t="3451" x="6673850" y="3446463"/>
          <p14:tracePt t="3460" x="6673850" y="3438525"/>
          <p14:tracePt t="3467" x="6673850" y="3411538"/>
          <p14:tracePt t="3476" x="6673850" y="3392488"/>
          <p14:tracePt t="3485" x="6673850" y="3365500"/>
          <p14:tracePt t="3496" x="6673850" y="3346450"/>
          <p14:tracePt t="3507" x="6673850" y="3309938"/>
          <p14:tracePt t="3515" x="6673850" y="3292475"/>
          <p14:tracePt t="3531" x="6673850" y="3273425"/>
          <p14:tracePt t="3539" x="6681788" y="3265488"/>
          <p14:tracePt t="3547" x="6681788" y="3255963"/>
          <p14:tracePt t="3555" x="6681788" y="3246438"/>
          <p14:tracePt t="3563" x="6681788" y="3228975"/>
          <p14:tracePt t="3580" x="6681788" y="3219450"/>
          <p14:tracePt t="3587" x="6681788" y="3192463"/>
          <p14:tracePt t="3595" x="6681788" y="3182938"/>
          <p14:tracePt t="3611" x="6691313" y="3163888"/>
          <p14:tracePt t="4011" x="6691313" y="3146425"/>
          <p14:tracePt t="4019" x="6691313" y="3136900"/>
          <p14:tracePt t="4027" x="6691313" y="3127375"/>
          <p14:tracePt t="4035" x="6691313" y="3109913"/>
          <p14:tracePt t="4044" x="6691313" y="3090863"/>
          <p14:tracePt t="4051" x="6691313" y="3046413"/>
          <p14:tracePt t="4059" x="6664325" y="3027363"/>
          <p14:tracePt t="4067" x="6664325" y="3009900"/>
          <p14:tracePt t="4075" x="6654800" y="2990850"/>
          <p14:tracePt t="4084" x="6654800" y="2963863"/>
          <p14:tracePt t="4092" x="6645275" y="2946400"/>
          <p14:tracePt t="4100" x="6645275" y="2936875"/>
          <p14:tracePt t="4108" x="6645275" y="2917825"/>
          <p14:tracePt t="4117" x="6645275" y="2909888"/>
          <p14:tracePt t="4124" x="6637338" y="2900363"/>
          <p14:tracePt t="4131" x="6627813" y="2890838"/>
          <p14:tracePt t="4484" x="6610350" y="2881313"/>
          <p14:tracePt t="4493" x="6564313" y="2854325"/>
          <p14:tracePt t="4500" x="6454775" y="2836863"/>
          <p14:tracePt t="4510" x="6362700" y="2827338"/>
          <p14:tracePt t="4518" x="6226175" y="2800350"/>
          <p14:tracePt t="4524" x="6135688" y="2800350"/>
          <p14:tracePt t="4533" x="6026150" y="2781300"/>
          <p14:tracePt t="4540" x="5935663" y="2771775"/>
          <p14:tracePt t="4550" x="5834063" y="2754313"/>
          <p14:tracePt t="4556" x="5743575" y="2744788"/>
          <p14:tracePt t="4563" x="5680075" y="2727325"/>
          <p14:tracePt t="4571" x="5653088" y="2727325"/>
          <p14:tracePt t="4580" x="5643563" y="2727325"/>
          <p14:tracePt t="4829" x="5616575" y="2727325"/>
          <p14:tracePt t="4837" x="5597525" y="2727325"/>
          <p14:tracePt t="4846" x="5588000" y="2727325"/>
          <p14:tracePt t="4854" x="5561013" y="2727325"/>
          <p14:tracePt t="4862" x="5543550" y="2735263"/>
          <p14:tracePt t="4868" x="5514975" y="2744788"/>
          <p14:tracePt t="4882" x="5497513" y="2754313"/>
          <p14:tracePt t="4885" x="5487988" y="2763838"/>
          <p14:tracePt t="4891" x="5478463" y="2771775"/>
          <p14:tracePt t="4907" x="5470525" y="2771775"/>
          <p14:tracePt t="4915" x="5461000" y="2781300"/>
          <p14:tracePt t="4932" x="5451475" y="2790825"/>
          <p14:tracePt t="5235" x="5441950" y="2808288"/>
          <p14:tracePt t="5245" x="5441950" y="2844800"/>
          <p14:tracePt t="5252" x="5424488" y="2909888"/>
          <p14:tracePt t="5259" x="5424488" y="2963863"/>
          <p14:tracePt t="5267" x="5405438" y="3017838"/>
          <p14:tracePt t="5275" x="5405438" y="3090863"/>
          <p14:tracePt t="5283" x="5397500" y="3173413"/>
          <p14:tracePt t="5291" x="5387975" y="3246438"/>
          <p14:tracePt t="5299" x="5387975" y="3302000"/>
          <p14:tracePt t="5307" x="5360988" y="3365500"/>
          <p14:tracePt t="5315" x="5360988" y="3419475"/>
          <p14:tracePt t="5323" x="5360988" y="3482975"/>
          <p14:tracePt t="5331" x="5360988" y="3511550"/>
          <p14:tracePt t="5339" x="5360988" y="3519488"/>
          <p14:tracePt t="5446" x="5360988" y="3511550"/>
          <p14:tracePt t="5454" x="5360988" y="3502025"/>
          <p14:tracePt t="5462" x="5360988" y="3475038"/>
          <p14:tracePt t="5468" x="5360988" y="3465513"/>
          <p14:tracePt t="5484" x="5360988" y="3455988"/>
          <p14:tracePt t="5917" x="5360988" y="3419475"/>
          <p14:tracePt t="5925" x="5470525" y="3411538"/>
          <p14:tracePt t="5933" x="5597525" y="3392488"/>
          <p14:tracePt t="5940" x="5753100" y="3365500"/>
          <p14:tracePt t="5950" x="5880100" y="3346450"/>
          <p14:tracePt t="5956" x="6007100" y="3338513"/>
          <p14:tracePt t="5966" x="6116638" y="3319463"/>
          <p14:tracePt t="5972" x="6218238" y="3292475"/>
          <p14:tracePt t="5980" x="6272213" y="3282950"/>
          <p14:tracePt t="5987" x="6326188" y="3282950"/>
          <p14:tracePt t="5995" x="6335713" y="3282950"/>
          <p14:tracePt t="6003" x="6354763" y="3282950"/>
          <p14:tracePt t="6493" x="6362700" y="3282950"/>
          <p14:tracePt t="6501" x="6362700" y="3292475"/>
          <p14:tracePt t="6509" x="6362700" y="3319463"/>
          <p14:tracePt t="6524" x="6362700" y="3328988"/>
          <p14:tracePt t="6540" x="6362700" y="3338513"/>
          <p14:tracePt t="6939" x="6354763" y="3346450"/>
          <p14:tracePt t="6955" x="6345238" y="3365500"/>
          <p14:tracePt t="8333" x="6345238" y="3355975"/>
          <p14:tracePt t="8340" x="6345238" y="3328988"/>
          <p14:tracePt t="8349" x="6391275" y="3282950"/>
          <p14:tracePt t="8357" x="6399213" y="3265488"/>
          <p14:tracePt t="8363" x="6408738" y="3255963"/>
          <p14:tracePt t="8373" x="6418263" y="3236913"/>
          <p14:tracePt t="8380" x="6427788" y="3236913"/>
          <p14:tracePt t="8388" x="6435725" y="3228975"/>
          <p14:tracePt t="8395" x="6445250" y="3209925"/>
          <p14:tracePt t="8411" x="6445250" y="3200400"/>
          <p14:tracePt t="8723" x="6399213" y="3236913"/>
          <p14:tracePt t="8731" x="6308725" y="3265488"/>
          <p14:tracePt t="8739" x="6226175" y="3302000"/>
          <p14:tracePt t="8747" x="6162675" y="3328988"/>
          <p14:tracePt t="8755" x="6116638" y="3365500"/>
          <p14:tracePt t="8763" x="6080125" y="3382963"/>
          <p14:tracePt t="8771" x="6062663" y="3392488"/>
          <p14:tracePt t="8787" x="6053138" y="3392488"/>
          <p14:tracePt t="9061" x="5999163" y="3392488"/>
          <p14:tracePt t="9069" x="5870575" y="3392488"/>
          <p14:tracePt t="9078" x="5724525" y="3392488"/>
          <p14:tracePt t="9086" x="5616575" y="3392488"/>
          <p14:tracePt t="9092" x="5507038" y="3402013"/>
          <p14:tracePt t="9100" x="5424488" y="3419475"/>
          <p14:tracePt t="9108" x="5334000" y="3419475"/>
          <p14:tracePt t="9116" x="5305425" y="3429000"/>
          <p14:tracePt t="9124" x="5287963" y="3429000"/>
          <p14:tracePt t="9485" x="5278438" y="3429000"/>
          <p14:tracePt t="9491" x="5278438" y="3392488"/>
          <p14:tracePt t="9499" x="5278438" y="3375025"/>
          <p14:tracePt t="9507" x="5278438" y="3338513"/>
          <p14:tracePt t="9515" x="5287963" y="3292475"/>
          <p14:tracePt t="9523" x="5305425" y="3265488"/>
          <p14:tracePt t="9531" x="5324475" y="3200400"/>
          <p14:tracePt t="9539" x="5351463" y="3155950"/>
          <p14:tracePt t="9547" x="5360988" y="3082925"/>
          <p14:tracePt t="9555" x="5387975" y="3017838"/>
          <p14:tracePt t="9564" x="5397500" y="2973388"/>
          <p14:tracePt t="9571" x="5405438" y="2917825"/>
          <p14:tracePt t="9580" x="5414963" y="2854325"/>
          <p14:tracePt t="9588" x="5461000" y="2790825"/>
          <p14:tracePt t="9595" x="5461000" y="2735263"/>
          <p14:tracePt t="9605" x="5470525" y="2698750"/>
          <p14:tracePt t="9612" x="5470525" y="2654300"/>
          <p14:tracePt t="9619" x="5478463" y="2625725"/>
          <p14:tracePt t="9627" x="5478463" y="2598738"/>
          <p14:tracePt t="9635" x="5478463" y="2589213"/>
          <p14:tracePt t="9644" x="5478463" y="2581275"/>
          <p14:tracePt t="9998" x="5514975" y="2571750"/>
          <p14:tracePt t="10005" x="5697538" y="2581275"/>
          <p14:tracePt t="10012" x="5899150" y="2608263"/>
          <p14:tracePt t="10019" x="6108700" y="2644775"/>
          <p14:tracePt t="10027" x="6291263" y="2654300"/>
          <p14:tracePt t="10035" x="6427788" y="2681288"/>
          <p14:tracePt t="10044" x="6554788" y="2717800"/>
          <p14:tracePt t="10051" x="6610350" y="2717800"/>
          <p14:tracePt t="10060" x="6637338" y="2717800"/>
          <p14:tracePt t="10067" x="6664325" y="2727325"/>
          <p14:tracePt t="10380" x="6664325" y="2735263"/>
          <p14:tracePt t="10388" x="6664325" y="2744788"/>
          <p14:tracePt t="10398" x="6645275" y="2781300"/>
          <p14:tracePt t="10403" x="6637338" y="2800350"/>
          <p14:tracePt t="10413" x="6618288" y="2827338"/>
          <p14:tracePt t="10420" x="6610350" y="2844800"/>
          <p14:tracePt t="10431" x="6600825" y="2873375"/>
          <p14:tracePt t="10435" x="6591300" y="2890838"/>
          <p14:tracePt t="10444" x="6581775" y="2954338"/>
          <p14:tracePt t="10451" x="6573838" y="2963863"/>
          <p14:tracePt t="10460" x="6564313" y="3000375"/>
          <p14:tracePt t="10467" x="6554788" y="3027363"/>
          <p14:tracePt t="10475" x="6554788" y="3054350"/>
          <p14:tracePt t="10483" x="6545263" y="3100388"/>
          <p14:tracePt t="10492" x="6545263" y="3127375"/>
          <p14:tracePt t="10499" x="6518275" y="3155950"/>
          <p14:tracePt t="10508" x="6518275" y="3200400"/>
          <p14:tracePt t="10516" x="6508750" y="3236913"/>
          <p14:tracePt t="10524" x="6508750" y="3255963"/>
          <p14:tracePt t="10532" x="6508750" y="3282950"/>
          <p14:tracePt t="10540" x="6508750" y="3292475"/>
          <p14:tracePt t="10548" x="6508750" y="3319463"/>
          <p14:tracePt t="10556" x="6508750" y="3338513"/>
          <p14:tracePt t="10572" x="6508750" y="3346450"/>
          <p14:tracePt t="10668" x="6508750" y="3365500"/>
          <p14:tracePt t="10677" x="6500813" y="3382963"/>
          <p14:tracePt t="10693" x="6500813" y="3392488"/>
          <p14:tracePt t="10708" x="6500813" y="3402013"/>
          <p14:tracePt t="10724" x="6500813" y="3411538"/>
          <p14:tracePt t="10860" x="6491288" y="3419475"/>
          <p14:tracePt t="10868" x="6491288" y="3429000"/>
          <p14:tracePt t="10879" x="6491288" y="3446463"/>
          <p14:tracePt t="10884" x="6481763" y="3465513"/>
          <p14:tracePt t="10892" x="6472238" y="3475038"/>
          <p14:tracePt t="10900" x="6464300" y="3492500"/>
          <p14:tracePt t="10924" x="6464300" y="3502025"/>
          <p14:tracePt t="11443" x="6481763" y="3492500"/>
          <p14:tracePt t="11451" x="6500813" y="3482975"/>
          <p14:tracePt t="11459" x="6518275" y="3475038"/>
          <p14:tracePt t="11467" x="6545263" y="3455988"/>
          <p14:tracePt t="11475" x="6545263" y="3446463"/>
          <p14:tracePt t="11483" x="6554788" y="3438525"/>
          <p14:tracePt t="11491" x="6564313" y="3429000"/>
          <p14:tracePt t="11523" x="6573838" y="3419475"/>
          <p14:tracePt t="11621" x="6573838" y="3411538"/>
          <p14:tracePt t="11629" x="6573838" y="3382963"/>
          <p14:tracePt t="11638" x="6573838" y="3365500"/>
          <p14:tracePt t="11645" x="6573838" y="3355975"/>
          <p14:tracePt t="11652" x="6573838" y="3328988"/>
          <p14:tracePt t="11668" x="6573838" y="3319463"/>
          <p14:tracePt t="11679" x="6573838" y="3302000"/>
          <p14:tracePt t="11692" x="6573838" y="3292475"/>
          <p14:tracePt t="12037" x="6573838" y="3273425"/>
          <p14:tracePt t="12045" x="6573838" y="3255963"/>
          <p14:tracePt t="12052" x="6573838" y="3236913"/>
          <p14:tracePt t="12061" x="6573838" y="3209925"/>
          <p14:tracePt t="12069" x="6573838" y="3192463"/>
          <p14:tracePt t="12079" x="6564313" y="3182938"/>
          <p14:tracePt t="12087" x="6554788" y="3155950"/>
          <p14:tracePt t="12091" x="6545263" y="3146425"/>
          <p14:tracePt t="12103" x="6537325" y="3136900"/>
          <p14:tracePt t="12108" x="6527800" y="3127375"/>
          <p14:tracePt t="12167" x="6518275" y="3119438"/>
          <p14:tracePt t="12381" x="6573838" y="3119438"/>
          <p14:tracePt t="12389" x="6737350" y="3119438"/>
          <p14:tracePt t="12395" x="6883400" y="3119438"/>
          <p14:tracePt t="12403" x="7046913" y="3119438"/>
          <p14:tracePt t="12411" x="7219950" y="3119438"/>
          <p14:tracePt t="12419" x="7385050" y="3119438"/>
          <p14:tracePt t="12427" x="7531100" y="3119438"/>
          <p14:tracePt t="12435" x="7675563" y="3119438"/>
          <p14:tracePt t="12444" x="7767638" y="3119438"/>
          <p14:tracePt t="12451" x="7858125" y="3119438"/>
          <p14:tracePt t="12460" x="7894638" y="3119438"/>
          <p14:tracePt t="12467" x="7921625" y="3119438"/>
          <p14:tracePt t="13356" x="7858125" y="3119438"/>
          <p14:tracePt t="13364" x="7731125" y="3119438"/>
          <p14:tracePt t="13372" x="7585075" y="3119438"/>
          <p14:tracePt t="13380" x="7439025" y="3119438"/>
          <p14:tracePt t="13388" x="7292975" y="3119438"/>
          <p14:tracePt t="13396" x="7146925" y="3119438"/>
          <p14:tracePt t="13404" x="7019925" y="3119438"/>
          <p14:tracePt t="13411" x="6910388" y="3119438"/>
          <p14:tracePt t="13419" x="6800850" y="3119438"/>
          <p14:tracePt t="13427" x="6710363" y="3119438"/>
          <p14:tracePt t="13435" x="6681788" y="3119438"/>
          <p14:tracePt t="13444" x="6654800" y="3109913"/>
          <p14:tracePt t="13556" x="6627813" y="3109913"/>
          <p14:tracePt t="13564" x="6564313" y="3082925"/>
          <p14:tracePt t="13572" x="6518275" y="3046413"/>
          <p14:tracePt t="13581" x="6491288" y="3036888"/>
          <p14:tracePt t="13587" x="6445250" y="3027363"/>
          <p14:tracePt t="13595" x="6399213" y="2990850"/>
          <p14:tracePt t="13605" x="6354763" y="2982913"/>
          <p14:tracePt t="13612" x="6318250" y="2973388"/>
          <p14:tracePt t="13619" x="6281738" y="2936875"/>
          <p14:tracePt t="13626" x="6254750" y="2927350"/>
          <p14:tracePt t="13635" x="6245225" y="2917825"/>
          <p14:tracePt t="13643" x="6218238" y="2900363"/>
          <p14:tracePt t="13652" x="6208713" y="2900363"/>
          <p14:tracePt t="13660" x="6172200" y="2900363"/>
          <p14:tracePt t="13667" x="6162675" y="2900363"/>
          <p14:tracePt t="13675" x="6153150" y="2900363"/>
          <p14:tracePt t="13684" x="6116638" y="2890838"/>
          <p14:tracePt t="13693" x="6080125" y="2890838"/>
          <p14:tracePt t="13702" x="6062663" y="2890838"/>
          <p14:tracePt t="13707" x="6053138" y="2890838"/>
          <p14:tracePt t="13723" x="6035675" y="2890838"/>
          <p14:tracePt t="13805" x="6026150" y="2890838"/>
          <p14:tracePt t="13812" x="6007100" y="2873375"/>
          <p14:tracePt t="13820" x="5999163" y="2854325"/>
          <p14:tracePt t="13830" x="5980113" y="2827338"/>
          <p14:tracePt t="13836" x="5962650" y="2808288"/>
          <p14:tracePt t="13846" x="5953125" y="2800350"/>
          <p14:tracePt t="13852" x="5935663" y="2771775"/>
          <p14:tracePt t="13860" x="5926138" y="2771775"/>
          <p14:tracePt t="13867" x="5926138" y="2763838"/>
          <p14:tracePt t="13875" x="5916613" y="2754313"/>
          <p14:tracePt t="14325" x="5889625" y="2744788"/>
          <p14:tracePt t="14331" x="5843588" y="2744788"/>
          <p14:tracePt t="14339" x="5807075" y="2744788"/>
          <p14:tracePt t="14347" x="5789613" y="2744788"/>
          <p14:tracePt t="14355" x="5780088" y="2744788"/>
          <p14:tracePt t="14476" x="5770563" y="2735263"/>
          <p14:tracePt t="14484" x="5770563" y="2727325"/>
          <p14:tracePt t="14493" x="5770563" y="2717800"/>
          <p14:tracePt t="14508" x="5770563" y="2698750"/>
          <p14:tracePt t="14516" x="5770563" y="2690813"/>
          <p14:tracePt t="14524" x="5770563" y="2681288"/>
          <p14:tracePt t="14532" x="5780088" y="2662238"/>
          <p14:tracePt t="14540" x="5789613" y="2654300"/>
          <p14:tracePt t="14549" x="5797550" y="2644775"/>
          <p14:tracePt t="15203" x="5797550" y="2654300"/>
          <p14:tracePt t="15211" x="5797550" y="2671763"/>
          <p14:tracePt t="15227" x="5797550" y="2681288"/>
          <p14:tracePt t="15235" x="5797550" y="2690813"/>
          <p14:tracePt t="18595" x="5797550" y="2708275"/>
          <p14:tracePt t="23147" x="5780088" y="2717800"/>
          <p14:tracePt t="23155" x="5734050" y="2744788"/>
          <p14:tracePt t="23163" x="5716588" y="2763838"/>
          <p14:tracePt t="23171" x="5653088" y="2827338"/>
          <p14:tracePt t="23179" x="5616575" y="2873375"/>
          <p14:tracePt t="23187" x="5597525" y="2900363"/>
          <p14:tracePt t="23195" x="5561013" y="2963863"/>
          <p14:tracePt t="23203" x="5551488" y="2990850"/>
          <p14:tracePt t="23211" x="5551488" y="3009900"/>
          <p14:tracePt t="23219" x="5543550" y="3036888"/>
          <p14:tracePt t="23227" x="5543550" y="3054350"/>
          <p14:tracePt t="23235" x="5543550" y="3063875"/>
          <p14:tracePt t="23244" x="5543550" y="3082925"/>
          <p14:tracePt t="23251" x="5543550" y="3090863"/>
          <p14:tracePt t="23283" x="5543550" y="3100388"/>
          <p14:tracePt t="23292" x="5543550" y="3119438"/>
          <p14:tracePt t="23299" x="5543550" y="3136900"/>
          <p14:tracePt t="23307" x="5543550" y="3163888"/>
          <p14:tracePt t="23315" x="5543550" y="3182938"/>
          <p14:tracePt t="23323" x="5543550" y="3228975"/>
          <p14:tracePt t="23332" x="5543550" y="3246438"/>
          <p14:tracePt t="23341" x="5580063" y="3273425"/>
          <p14:tracePt t="23349" x="5597525" y="3319463"/>
          <p14:tracePt t="23357" x="5634038" y="3346450"/>
          <p14:tracePt t="23368" x="5680075" y="3402013"/>
          <p14:tracePt t="23373" x="5697538" y="3419475"/>
          <p14:tracePt t="23382" x="5734050" y="3446463"/>
          <p14:tracePt t="23388" x="5753100" y="3465513"/>
          <p14:tracePt t="23396" x="5780088" y="3482975"/>
          <p14:tracePt t="23403" x="5789613" y="3492500"/>
          <p14:tracePt t="23411" x="5797550" y="3492500"/>
          <p14:tracePt t="23419" x="5807075" y="3502025"/>
          <p14:tracePt t="23573" x="5853113" y="3529013"/>
          <p14:tracePt t="23581" x="5899150" y="3548063"/>
          <p14:tracePt t="23587" x="5962650" y="3575050"/>
          <p14:tracePt t="23595" x="6072188" y="3611563"/>
          <p14:tracePt t="23604" x="6153150" y="3629025"/>
          <p14:tracePt t="23612" x="6235700" y="3665538"/>
          <p14:tracePt t="23620" x="6272213" y="3675063"/>
          <p14:tracePt t="23629" x="6299200" y="3675063"/>
          <p14:tracePt t="23756" x="6308725" y="3675063"/>
          <p14:tracePt t="23780" x="6308725" y="3665538"/>
          <p14:tracePt t="23796" x="6308725" y="3657600"/>
          <p14:tracePt t="23900" x="6281738" y="3657600"/>
          <p14:tracePt t="23907" x="6262688" y="3657600"/>
          <p14:tracePt t="23915" x="6218238" y="3657600"/>
          <p14:tracePt t="23923" x="6172200" y="3629025"/>
          <p14:tracePt t="23931" x="6162675" y="3629025"/>
          <p14:tracePt t="23939" x="6116638" y="3621088"/>
          <p14:tracePt t="23947" x="6089650" y="3621088"/>
          <p14:tracePt t="23955" x="6062663" y="3621088"/>
          <p14:tracePt t="23963" x="6026150" y="3611563"/>
          <p14:tracePt t="23971" x="6007100" y="3611563"/>
          <p14:tracePt t="23979" x="5980113" y="3611563"/>
          <p14:tracePt t="23987" x="5972175" y="3602038"/>
          <p14:tracePt t="23995" x="5962650" y="3602038"/>
          <p14:tracePt t="24059" x="5953125" y="3584575"/>
          <p14:tracePt t="24068" x="5943600" y="3584575"/>
          <p14:tracePt t="24078" x="5926138" y="3556000"/>
          <p14:tracePt t="24084" x="5916613" y="3538538"/>
          <p14:tracePt t="24094" x="5916613" y="3529013"/>
          <p14:tracePt t="24100" x="5889625" y="3502025"/>
          <p14:tracePt t="24108" x="5880100" y="3482975"/>
          <p14:tracePt t="24115" x="5880100" y="3465513"/>
          <p14:tracePt t="24126" x="5870575" y="3446463"/>
          <p14:tracePt t="24131" x="5843588" y="3411538"/>
          <p14:tracePt t="24139" x="5834063" y="3392488"/>
          <p14:tracePt t="24147" x="5826125" y="3365500"/>
          <p14:tracePt t="24155" x="5816600" y="3338513"/>
          <p14:tracePt t="24163" x="5797550" y="3319463"/>
          <p14:tracePt t="24171" x="5797550" y="3309938"/>
          <p14:tracePt t="24179" x="5780088" y="3282950"/>
          <p14:tracePt t="24187" x="5780088" y="3273425"/>
          <p14:tracePt t="24195" x="5780088" y="3265488"/>
          <p14:tracePt t="24203" x="5780088" y="3255963"/>
          <p14:tracePt t="24211" x="5770563" y="3246438"/>
          <p14:tracePt t="24275" x="5770563" y="3219450"/>
          <p14:tracePt t="24284" x="5770563" y="3200400"/>
          <p14:tracePt t="24292" x="5770563" y="3163888"/>
          <p14:tracePt t="24300" x="5770563" y="3127375"/>
          <p14:tracePt t="24308" x="5770563" y="3109913"/>
          <p14:tracePt t="24316" x="5770563" y="3073400"/>
          <p14:tracePt t="24324" x="5770563" y="3036888"/>
          <p14:tracePt t="24332" x="5770563" y="3017838"/>
          <p14:tracePt t="24339" x="5770563" y="2990850"/>
          <p14:tracePt t="24347" x="5770563" y="2973388"/>
          <p14:tracePt t="24355" x="5770563" y="2946400"/>
          <p14:tracePt t="24363" x="5770563" y="2927350"/>
          <p14:tracePt t="24371" x="5770563" y="2917825"/>
          <p14:tracePt t="24379" x="5770563" y="2900363"/>
          <p14:tracePt t="24387" x="5770563" y="2881313"/>
          <p14:tracePt t="24404" x="5780088" y="2873375"/>
          <p14:tracePt t="24411" x="5789613" y="2863850"/>
          <p14:tracePt t="24427" x="5797550" y="2863850"/>
          <p14:tracePt t="24436" x="5816600" y="2844800"/>
          <p14:tracePt t="24451" x="5826125" y="2844800"/>
          <p14:tracePt t="24459" x="5843588" y="2836863"/>
          <p14:tracePt t="24467" x="5862638" y="2827338"/>
          <p14:tracePt t="24476" x="5880100" y="2827338"/>
          <p14:tracePt t="24483" x="5916613" y="2827338"/>
          <p14:tracePt t="24493" x="5935663" y="2800350"/>
          <p14:tracePt t="24499" x="5943600" y="2800350"/>
          <p14:tracePt t="24507" x="5972175" y="2790825"/>
          <p14:tracePt t="25203" x="5953125" y="2800350"/>
          <p14:tracePt t="25211" x="5935663" y="2808288"/>
          <p14:tracePt t="25227" x="5916613" y="2808288"/>
          <p14:tracePt t="25235" x="5880100" y="2817813"/>
          <p14:tracePt t="25243" x="5862638" y="2827338"/>
          <p14:tracePt t="25251" x="5834063" y="2827338"/>
          <p14:tracePt t="25259" x="5789613" y="2844800"/>
          <p14:tracePt t="25267" x="5770563" y="2854325"/>
          <p14:tracePt t="25275" x="5734050" y="2854325"/>
          <p14:tracePt t="25283" x="5688013" y="2863850"/>
          <p14:tracePt t="25292" x="5661025" y="2873375"/>
          <p14:tracePt t="25299" x="5588000" y="2900363"/>
          <p14:tracePt t="25309" x="5497513" y="2909888"/>
          <p14:tracePt t="25315" x="5451475" y="2909888"/>
          <p14:tracePt t="25323" x="5387975" y="2927350"/>
          <p14:tracePt t="25331" x="5341938" y="2927350"/>
          <p14:tracePt t="25339" x="5297488" y="2936875"/>
          <p14:tracePt t="25347" x="5287963" y="2936875"/>
          <p14:tracePt t="25355" x="5268913" y="2946400"/>
          <p14:tracePt t="25363" x="5241925" y="2954338"/>
          <p14:tracePt t="25379" x="5241925" y="2963863"/>
          <p14:tracePt t="25419" x="5224463" y="2973388"/>
          <p14:tracePt t="25443" x="5205413" y="2982913"/>
          <p14:tracePt t="25451" x="5195888" y="2982913"/>
          <p14:tracePt t="25459" x="5159375" y="2982913"/>
          <p14:tracePt t="25467" x="5132388" y="2982913"/>
          <p14:tracePt t="25476" x="5086350" y="2982913"/>
          <p14:tracePt t="25483" x="5049838" y="2982913"/>
          <p14:tracePt t="25493" x="5005388" y="2982913"/>
          <p14:tracePt t="25499" x="4978400" y="2982913"/>
          <p14:tracePt t="25507" x="4941888" y="2982913"/>
          <p14:tracePt t="25515" x="4895850" y="2963863"/>
          <p14:tracePt t="25524" x="4876800" y="2946400"/>
          <p14:tracePt t="25531" x="4832350" y="2927350"/>
          <p14:tracePt t="25540" x="4795838" y="2909888"/>
          <p14:tracePt t="25547" x="4776788" y="2900363"/>
          <p14:tracePt t="25555" x="4749800" y="2881313"/>
          <p14:tracePt t="25563" x="4740275" y="2881313"/>
          <p14:tracePt t="25571" x="4730750" y="2881313"/>
          <p14:tracePt t="25587" x="4730750" y="2873375"/>
          <p14:tracePt t="25596" x="4722813" y="2863850"/>
          <p14:tracePt t="25836" x="4722813" y="2890838"/>
          <p14:tracePt t="25844" x="4722813" y="2909888"/>
          <p14:tracePt t="25852" x="4722813" y="2936875"/>
          <p14:tracePt t="25859" x="4722813" y="2946400"/>
          <p14:tracePt t="25868" x="4722813" y="2954338"/>
          <p14:tracePt t="25878" x="4722813" y="2973388"/>
          <p14:tracePt t="25894" x="4722813" y="2990850"/>
          <p14:tracePt t="25981" x="4703763" y="2973388"/>
          <p14:tracePt t="25988" x="4695825" y="2963863"/>
          <p14:tracePt t="26011" x="4686300" y="2936875"/>
          <p14:tracePt t="26395" x="4776788" y="2936875"/>
          <p14:tracePt t="26403" x="4941888" y="2936875"/>
          <p14:tracePt t="26411" x="5132388" y="2936875"/>
          <p14:tracePt t="26419" x="5297488" y="2936875"/>
          <p14:tracePt t="26428" x="5461000" y="2936875"/>
          <p14:tracePt t="26435" x="5588000" y="2936875"/>
          <p14:tracePt t="26446" x="5697538" y="2936875"/>
          <p14:tracePt t="26451" x="5724525" y="2936875"/>
          <p14:tracePt t="26460" x="5743575" y="2936875"/>
          <p14:tracePt t="26587" x="5734050" y="2936875"/>
          <p14:tracePt t="26595" x="5724525" y="2936875"/>
          <p14:tracePt t="26603" x="5670550" y="2936875"/>
          <p14:tracePt t="26612" x="5634038" y="2936875"/>
          <p14:tracePt t="26619" x="5607050" y="2936875"/>
          <p14:tracePt t="26627" x="5580063" y="2936875"/>
          <p14:tracePt t="26635" x="5561013" y="2936875"/>
          <p14:tracePt t="26708" x="5551488" y="2936875"/>
          <p14:tracePt t="26716" x="5524500" y="2936875"/>
          <p14:tracePt t="26724" x="5487988" y="2936875"/>
          <p14:tracePt t="26732" x="5434013" y="2917825"/>
          <p14:tracePt t="26740" x="5397500" y="2917825"/>
          <p14:tracePt t="26748" x="5368925" y="2900363"/>
          <p14:tracePt t="26756" x="5360988" y="2900363"/>
          <p14:tracePt t="26909" x="5351463" y="2900363"/>
          <p14:tracePt t="27147" x="5341938" y="2900363"/>
          <p14:tracePt t="27155" x="5334000" y="2900363"/>
          <p14:tracePt t="27163" x="5324475" y="2900363"/>
          <p14:tracePt t="27171" x="5305425" y="2909888"/>
          <p14:tracePt t="27187" x="5305425" y="2927350"/>
          <p14:tracePt t="27195" x="5305425" y="2936875"/>
          <p14:tracePt t="27203" x="5297488" y="2954338"/>
          <p14:tracePt t="27211" x="5287963" y="2963863"/>
          <p14:tracePt t="27235" x="5287963" y="2973388"/>
          <p14:tracePt t="27251" x="5287963" y="2982913"/>
          <p14:tracePt t="27260" x="5287963" y="2990850"/>
          <p14:tracePt t="27267" x="5287963" y="3000375"/>
          <p14:tracePt t="27276" x="5324475" y="3017838"/>
          <p14:tracePt t="27283" x="5424488" y="3046413"/>
          <p14:tracePt t="27293" x="5534025" y="3046413"/>
          <p14:tracePt t="27299" x="5661025" y="3063875"/>
          <p14:tracePt t="27309" x="5770563" y="3090863"/>
          <p14:tracePt t="27315" x="5916613" y="3100388"/>
          <p14:tracePt t="27323" x="6043613" y="3100388"/>
          <p14:tracePt t="27331" x="6189663" y="3100388"/>
          <p14:tracePt t="27339" x="6318250" y="3100388"/>
          <p14:tracePt t="27347" x="6408738" y="3100388"/>
          <p14:tracePt t="27355" x="6508750" y="3100388"/>
          <p14:tracePt t="27363" x="6537325" y="3100388"/>
          <p14:tracePt t="27371" x="6564313" y="3100388"/>
          <p14:tracePt t="27379" x="6581775" y="3090863"/>
          <p14:tracePt t="27446" x="6600825" y="3082925"/>
          <p14:tracePt t="27451" x="6618288" y="3082925"/>
          <p14:tracePt t="27459" x="6645275" y="3082925"/>
          <p14:tracePt t="27467" x="6673850" y="3082925"/>
          <p14:tracePt t="27476" x="6727825" y="3082925"/>
          <p14:tracePt t="27483" x="6764338" y="3082925"/>
          <p14:tracePt t="27635" x="6727825" y="3082925"/>
          <p14:tracePt t="27643" x="6664325" y="3109913"/>
          <p14:tracePt t="27651" x="6591300" y="3136900"/>
          <p14:tracePt t="27659" x="6527800" y="3173413"/>
          <p14:tracePt t="27667" x="6445250" y="3219450"/>
          <p14:tracePt t="27675" x="6399213" y="3255963"/>
          <p14:tracePt t="27684" x="6372225" y="3265488"/>
          <p14:tracePt t="27695" x="6345238" y="3292475"/>
          <p14:tracePt t="27711" x="6335713" y="3302000"/>
          <p14:tracePt t="27892" x="6372225" y="3302000"/>
          <p14:tracePt t="27899" x="6399213" y="3302000"/>
          <p14:tracePt t="27909" x="6445250" y="3302000"/>
          <p14:tracePt t="27915" x="6481763" y="3302000"/>
          <p14:tracePt t="27923" x="6500813" y="3302000"/>
          <p14:tracePt t="27931" x="6527800" y="3302000"/>
          <p14:tracePt t="27939" x="6545263" y="3302000"/>
          <p14:tracePt t="27947" x="6564313" y="3302000"/>
          <p14:tracePt t="27979" x="6573838" y="3302000"/>
          <p14:tracePt t="28237" x="6545263" y="3302000"/>
          <p14:tracePt t="28244" x="6527800" y="3302000"/>
          <p14:tracePt t="28251" x="6500813" y="3302000"/>
          <p14:tracePt t="28258" x="6481763" y="3292475"/>
          <p14:tracePt t="28276" x="6472238" y="3282950"/>
          <p14:tracePt t="28283" x="6454775" y="3273425"/>
          <p14:tracePt t="28451" x="6491288" y="3273425"/>
          <p14:tracePt t="28459" x="6600825" y="3273425"/>
          <p14:tracePt t="28467" x="6746875" y="3273425"/>
          <p14:tracePt t="28475" x="6892925" y="3273425"/>
          <p14:tracePt t="28483" x="7037388" y="3273425"/>
          <p14:tracePt t="28493" x="7129463" y="3273425"/>
          <p14:tracePt t="28499" x="7202488" y="3273425"/>
          <p14:tracePt t="28507" x="7256463" y="3273425"/>
          <p14:tracePt t="28515" x="7275513" y="3273425"/>
          <p14:tracePt t="28652" x="7283450" y="3265488"/>
          <p14:tracePt t="28667" x="7283450" y="3246438"/>
          <p14:tracePt t="28675" x="7229475" y="3236913"/>
          <p14:tracePt t="28683" x="7165975" y="3209925"/>
          <p14:tracePt t="28691" x="7056438" y="3173413"/>
          <p14:tracePt t="28699" x="6973888" y="3155950"/>
          <p14:tracePt t="28709" x="6883400" y="3127375"/>
          <p14:tracePt t="28715" x="6819900" y="3109913"/>
          <p14:tracePt t="28723" x="6727825" y="3090863"/>
          <p14:tracePt t="28731" x="6664325" y="3054350"/>
          <p14:tracePt t="28739" x="6600825" y="3027363"/>
          <p14:tracePt t="28747" x="6581775" y="3017838"/>
          <p14:tracePt t="28755" x="6564313" y="3009900"/>
          <p14:tracePt t="28764" x="6554788" y="3000375"/>
          <p14:tracePt t="28772" x="6545263" y="2990850"/>
          <p14:tracePt t="28787" x="6537325" y="2990850"/>
          <p14:tracePt t="28795" x="6537325" y="2973388"/>
          <p14:tracePt t="28803" x="6537325" y="2963863"/>
          <p14:tracePt t="28811" x="6537325" y="2946400"/>
          <p14:tracePt t="28819" x="6537325" y="2927350"/>
          <p14:tracePt t="28827" x="6537325" y="2909888"/>
          <p14:tracePt t="28835" x="6537325" y="2900363"/>
          <p14:tracePt t="28843" x="6537325" y="2881313"/>
          <p14:tracePt t="28851" x="6537325" y="2873375"/>
          <p14:tracePt t="28859" x="6537325" y="2844800"/>
          <p14:tracePt t="28867" x="6537325" y="2836863"/>
          <p14:tracePt t="28883" x="6527800" y="2827338"/>
          <p14:tracePt t="29203" x="6527800" y="2763838"/>
          <p14:tracePt t="29211" x="6527800" y="2727325"/>
          <p14:tracePt t="29220" x="6527800" y="2671763"/>
          <p14:tracePt t="29228" x="6491288" y="2589213"/>
          <p14:tracePt t="29238" x="6464300" y="2498725"/>
          <p14:tracePt t="29243" x="6445250" y="2416175"/>
          <p14:tracePt t="29251" x="6408738" y="2335213"/>
          <p14:tracePt t="29259" x="6399213" y="2279650"/>
          <p14:tracePt t="29269" x="6381750" y="2197100"/>
          <p14:tracePt t="29279" x="6345238" y="2133600"/>
          <p14:tracePt t="29285" x="6335713" y="2106613"/>
          <p14:tracePt t="29295" x="6326188" y="2079625"/>
          <p14:tracePt t="29302" x="6326188" y="2070100"/>
          <p14:tracePt t="29311" x="6326188" y="2060575"/>
          <p14:tracePt t="29403" x="6318250" y="2052638"/>
          <p14:tracePt t="29411" x="6299200" y="2060575"/>
          <p14:tracePt t="29428" x="6281738" y="2097088"/>
          <p14:tracePt t="29437" x="6262688" y="2125663"/>
          <p14:tracePt t="29444" x="6254750" y="2143125"/>
          <p14:tracePt t="29454" x="6235700" y="2160588"/>
          <p14:tracePt t="29461" x="6199188" y="2197100"/>
          <p14:tracePt t="29468" x="6172200" y="2225675"/>
          <p14:tracePt t="29478" x="6135688" y="2252663"/>
          <p14:tracePt t="29483" x="6108700" y="2289175"/>
          <p14:tracePt t="29492" x="6026150" y="2343150"/>
          <p14:tracePt t="29499" x="5926138" y="2371725"/>
          <p14:tracePt t="29507" x="5797550" y="2416175"/>
          <p14:tracePt t="29515" x="5661025" y="2444750"/>
          <p14:tracePt t="29523" x="5580063" y="2481263"/>
          <p14:tracePt t="29531" x="5487988" y="2525713"/>
          <p14:tracePt t="29539" x="5405438" y="2562225"/>
          <p14:tracePt t="29547" x="5341938" y="2608263"/>
          <p14:tracePt t="29555" x="5297488" y="2625725"/>
          <p14:tracePt t="29565" x="5268913" y="2644775"/>
          <p14:tracePt t="29572" x="5260975" y="2654300"/>
          <p14:tracePt t="29580" x="5241925" y="2662238"/>
          <p14:tracePt t="29781" x="5241925" y="2654300"/>
          <p14:tracePt t="29787" x="5241925" y="2635250"/>
          <p14:tracePt t="29795" x="5241925" y="2608263"/>
          <p14:tracePt t="29803" x="5241925" y="2581275"/>
          <p14:tracePt t="29811" x="5251450" y="2571750"/>
          <p14:tracePt t="29819" x="5260975" y="2554288"/>
          <p14:tracePt t="29827" x="5278438" y="2525713"/>
          <p14:tracePt t="29835" x="5287963" y="2508250"/>
          <p14:tracePt t="29844" x="5297488" y="2471738"/>
          <p14:tracePt t="29851" x="5305425" y="2471738"/>
          <p14:tracePt t="29858" x="5305425" y="2452688"/>
          <p14:tracePt t="29867" x="5314950" y="2416175"/>
          <p14:tracePt t="29878" x="5324475" y="2416175"/>
          <p14:tracePt t="29884" x="5334000" y="2398713"/>
          <p14:tracePt t="29902" x="5334000" y="2379663"/>
          <p14:tracePt t="29911" x="5341938" y="2371725"/>
          <p14:tracePt t="30059" x="5324475" y="2371725"/>
          <p14:tracePt t="30067" x="5305425" y="2379663"/>
          <p14:tracePt t="30076" x="5268913" y="2379663"/>
          <p14:tracePt t="30083" x="5241925" y="2389188"/>
          <p14:tracePt t="30093" x="5232400" y="2389188"/>
          <p14:tracePt t="30099" x="5214938" y="2398713"/>
          <p14:tracePt t="30267" x="5187950" y="2398713"/>
          <p14:tracePt t="30275" x="5168900" y="2408238"/>
          <p14:tracePt t="30283" x="5159375" y="2425700"/>
          <p14:tracePt t="30291" x="5141913" y="2444750"/>
          <p14:tracePt t="30299" x="5114925" y="2481263"/>
          <p14:tracePt t="30308" x="5086350" y="2498725"/>
          <p14:tracePt t="30315" x="5059363" y="2525713"/>
          <p14:tracePt t="30323" x="5041900" y="2562225"/>
          <p14:tracePt t="30331" x="5014913" y="2589213"/>
          <p14:tracePt t="30339" x="4986338" y="2654300"/>
          <p14:tracePt t="30348" x="4959350" y="2708275"/>
          <p14:tracePt t="30356" x="4941888" y="2744788"/>
          <p14:tracePt t="30363" x="4905375" y="2790825"/>
          <p14:tracePt t="30371" x="4849813" y="2854325"/>
          <p14:tracePt t="30379" x="4822825" y="2917825"/>
          <p14:tracePt t="30387" x="4776788" y="2982913"/>
          <p14:tracePt t="30395" x="4740275" y="3009900"/>
          <p14:tracePt t="30403" x="4722813" y="3054350"/>
          <p14:tracePt t="30411" x="4686300" y="3119438"/>
          <p14:tracePt t="30419" x="4659313" y="3163888"/>
          <p14:tracePt t="30427" x="4659313" y="3182938"/>
          <p14:tracePt t="30435" x="4649788" y="3209925"/>
          <p14:tracePt t="30443" x="4630738" y="3236913"/>
          <p14:tracePt t="30451" x="4630738" y="3246438"/>
          <p14:tracePt t="30459" x="4622800" y="3255963"/>
          <p14:tracePt t="30467" x="4622800" y="3265488"/>
          <p14:tracePt t="30476" x="4622800" y="3273425"/>
          <p14:tracePt t="30483" x="4622800" y="3292475"/>
          <p14:tracePt t="30496" x="4622800" y="3302000"/>
          <p14:tracePt t="30500" x="4622800" y="3309938"/>
          <p14:tracePt t="30511" x="4613275" y="3328988"/>
          <p14:tracePt t="30516" x="4613275" y="3338513"/>
          <p14:tracePt t="30524" x="4613275" y="3355975"/>
          <p14:tracePt t="30532" x="4613275" y="3382963"/>
          <p14:tracePt t="30543" x="4613275" y="3392488"/>
          <p14:tracePt t="30548" x="4613275" y="3429000"/>
          <p14:tracePt t="30558" x="4613275" y="3438525"/>
          <p14:tracePt t="30563" x="4613275" y="3475038"/>
          <p14:tracePt t="30572" x="4613275" y="3492500"/>
          <p14:tracePt t="30579" x="4630738" y="3519488"/>
          <p14:tracePt t="30595" x="4630738" y="3538538"/>
          <p14:tracePt t="30605" x="4649788" y="3556000"/>
          <p14:tracePt t="30619" x="4676775" y="3592513"/>
          <p14:tracePt t="30636" x="4686300" y="3602038"/>
          <p14:tracePt t="30667" x="4749800" y="3638550"/>
          <p14:tracePt t="30675" x="4813300" y="3657600"/>
          <p14:tracePt t="30683" x="4905375" y="3684588"/>
          <p14:tracePt t="30692" x="5022850" y="3711575"/>
          <p14:tracePt t="30699" x="5151438" y="3721100"/>
          <p14:tracePt t="30708" x="5341938" y="3784600"/>
          <p14:tracePt t="30715" x="5487988" y="3830638"/>
          <p14:tracePt t="30723" x="5653088" y="3848100"/>
          <p14:tracePt t="30731" x="5797550" y="3857625"/>
          <p14:tracePt t="30739" x="5953125" y="3875088"/>
          <p14:tracePt t="30748" x="6043613" y="3903663"/>
          <p14:tracePt t="30755" x="6135688" y="3921125"/>
          <p14:tracePt t="30763" x="6172200" y="3921125"/>
          <p14:tracePt t="30771" x="6189663" y="3921125"/>
          <p14:tracePt t="31019" x="6189663" y="3911600"/>
          <p14:tracePt t="31035" x="6172200" y="3911600"/>
          <p14:tracePt t="31044" x="6162675" y="3911600"/>
          <p14:tracePt t="31052" x="6153150" y="3911600"/>
          <p14:tracePt t="31059" x="6126163" y="3911600"/>
          <p14:tracePt t="31067" x="6116638" y="3911600"/>
          <p14:tracePt t="31083" x="6108700" y="3911600"/>
          <p14:tracePt t="31092" x="6089650" y="3911600"/>
          <p14:tracePt t="31108" x="6080125" y="3911600"/>
          <p14:tracePt t="31115" x="6072188" y="3911600"/>
          <p14:tracePt t="31195" x="6062663" y="3903663"/>
          <p14:tracePt t="31204" x="6062663" y="3884613"/>
          <p14:tracePt t="31212" x="6062663" y="3867150"/>
          <p14:tracePt t="31219" x="6062663" y="3840163"/>
          <p14:tracePt t="31228" x="6062663" y="3821113"/>
          <p14:tracePt t="31235" x="6062663" y="3811588"/>
          <p14:tracePt t="31243" x="6062663" y="3784600"/>
          <p14:tracePt t="31259" x="6062663" y="3775075"/>
          <p14:tracePt t="31277" x="6062663" y="3757613"/>
          <p14:tracePt t="31283" x="6062663" y="3738563"/>
          <p14:tracePt t="31753" x="6072188" y="3730625"/>
          <p14:tracePt t="31761" x="6072188" y="3711575"/>
          <p14:tracePt t="31763" x="6080125" y="3694113"/>
          <p14:tracePt t="31771" x="6099175" y="3675063"/>
          <p14:tracePt t="31779" x="6108700" y="3657600"/>
          <p14:tracePt t="31787" x="6116638" y="3648075"/>
          <p14:tracePt t="31795" x="6126163" y="3638550"/>
          <p14:tracePt t="31803" x="6135688" y="3621088"/>
          <p14:tracePt t="32279" x="6135688" y="3611563"/>
          <p14:tracePt t="32309" x="6135688" y="3602038"/>
          <p14:tracePt t="32316" x="6135688" y="3575050"/>
          <p14:tracePt t="32324" x="6108700" y="3565525"/>
          <p14:tracePt t="32332" x="6062663" y="3565525"/>
          <p14:tracePt t="32340" x="6026150" y="3556000"/>
          <p14:tracePt t="32347" x="6007100" y="3548063"/>
          <p14:tracePt t="32725" x="5999163" y="3529013"/>
          <p14:tracePt t="32732" x="5999163" y="3519488"/>
          <p14:tracePt t="32739" x="5999163" y="3511550"/>
          <p14:tracePt t="32747" x="5989638" y="3482975"/>
          <p14:tracePt t="32755" x="5980113" y="3475038"/>
          <p14:tracePt t="32763" x="5972175" y="3465513"/>
          <p14:tracePt t="32771" x="5962650" y="3455988"/>
          <p14:tracePt t="32893" x="5953125" y="3438525"/>
          <p14:tracePt t="32903" x="5953125" y="3429000"/>
          <p14:tracePt t="32908" x="5953125" y="3411538"/>
          <p14:tracePt t="32915" x="5953125" y="3375025"/>
          <p14:tracePt t="32923" x="5953125" y="3355975"/>
          <p14:tracePt t="32932" x="5953125" y="3346450"/>
          <p14:tracePt t="32940" x="5953125" y="3309938"/>
          <p14:tracePt t="32948" x="5953125" y="3292475"/>
          <p14:tracePt t="32963" x="5953125" y="3273425"/>
          <p14:tracePt t="32971" x="5953125" y="3255963"/>
          <p14:tracePt t="32979" x="5953125" y="3246438"/>
          <p14:tracePt t="32987" x="5953125" y="3228975"/>
          <p14:tracePt t="32995" x="5953125" y="3219450"/>
          <p14:tracePt t="33003" x="5953125" y="3209925"/>
          <p14:tracePt t="33091" x="5953125" y="3182938"/>
          <p14:tracePt t="33099" x="5962650" y="3163888"/>
          <p14:tracePt t="33108" x="5980113" y="3155950"/>
          <p14:tracePt t="33115" x="5999163" y="3127375"/>
          <p14:tracePt t="33123" x="6035675" y="3119438"/>
          <p14:tracePt t="33131" x="6072188" y="3109913"/>
          <p14:tracePt t="33139" x="6116638" y="3100388"/>
          <p14:tracePt t="33147" x="6172200" y="3100388"/>
          <p14:tracePt t="33156" x="6208713" y="3082925"/>
          <p14:tracePt t="33163" x="6254750" y="3082925"/>
          <p14:tracePt t="33171" x="6318250" y="3082925"/>
          <p14:tracePt t="33179" x="6372225" y="3073400"/>
          <p14:tracePt t="33187" x="6418263" y="3073400"/>
          <p14:tracePt t="33195" x="6454775" y="3054350"/>
          <p14:tracePt t="33203" x="6472238" y="3054350"/>
          <p14:tracePt t="33211" x="6500813" y="3054350"/>
          <p14:tracePt t="33227" x="6508750" y="3054350"/>
          <p14:tracePt t="33275" x="6518275" y="3054350"/>
          <p14:tracePt t="33283" x="6545263" y="3054350"/>
          <p14:tracePt t="33291" x="6564313" y="3063875"/>
          <p14:tracePt t="33299" x="6573838" y="3090863"/>
          <p14:tracePt t="33311" x="6591300" y="3109913"/>
          <p14:tracePt t="33315" x="6591300" y="3119438"/>
          <p14:tracePt t="33323" x="6600825" y="3119438"/>
          <p14:tracePt t="33531" x="6600825" y="3127375"/>
          <p14:tracePt t="33539" x="6600825" y="3146425"/>
          <p14:tracePt t="34123" x="6673850" y="3155950"/>
          <p14:tracePt t="34131" x="6873875" y="3155950"/>
          <p14:tracePt t="34139" x="7037388" y="3155950"/>
          <p14:tracePt t="34147" x="7192963" y="3155950"/>
          <p14:tracePt t="34155" x="7375525" y="3155950"/>
          <p14:tracePt t="34163" x="7485063" y="3155950"/>
          <p14:tracePt t="34171" x="7575550" y="3155950"/>
          <p14:tracePt t="34179" x="7658100" y="3155950"/>
          <p14:tracePt t="34187" x="7667625" y="3155950"/>
          <p14:tracePt t="34195" x="7685088" y="3155950"/>
          <p14:tracePt t="34211" x="7694613" y="3155950"/>
          <p14:tracePt t="34556" x="7694613" y="3173413"/>
          <p14:tracePt t="34564" x="7685088" y="3219450"/>
          <p14:tracePt t="34572" x="7675563" y="3228975"/>
          <p14:tracePt t="34588" x="7667625" y="3236913"/>
          <p14:tracePt t="34596" x="7658100" y="3246438"/>
          <p14:tracePt t="35067" x="7602538" y="3246438"/>
          <p14:tracePt t="35075" x="7521575" y="3236913"/>
          <p14:tracePt t="35085" x="7485063" y="3236913"/>
          <p14:tracePt t="35091" x="7439025" y="3228975"/>
          <p14:tracePt t="35099" x="7421563" y="3209925"/>
          <p14:tracePt t="35108" x="7366000" y="3182938"/>
          <p14:tracePt t="35116" x="7329488" y="3173413"/>
          <p14:tracePt t="35123" x="7256463" y="3127375"/>
          <p14:tracePt t="35131" x="7183438" y="3100388"/>
          <p14:tracePt t="35139" x="7119938" y="3073400"/>
          <p14:tracePt t="35147" x="7019925" y="3046413"/>
          <p14:tracePt t="35155" x="6956425" y="3009900"/>
          <p14:tracePt t="35163" x="6883400" y="2982913"/>
          <p14:tracePt t="35171" x="6800850" y="2927350"/>
          <p14:tracePt t="35179" x="6737350" y="2917825"/>
          <p14:tracePt t="35187" x="6673850" y="2890838"/>
          <p14:tracePt t="35195" x="6637338" y="2890838"/>
          <p14:tracePt t="35203" x="6591300" y="2890838"/>
          <p14:tracePt t="35211" x="6564313" y="2890838"/>
          <p14:tracePt t="35219" x="6545263" y="2881313"/>
          <p14:tracePt t="35227" x="6527800" y="2881313"/>
          <p14:tracePt t="35235" x="6491288" y="2881313"/>
          <p14:tracePt t="35243" x="6472238" y="2881313"/>
          <p14:tracePt t="35251" x="6418263" y="2881313"/>
          <p14:tracePt t="35259" x="6372225" y="2881313"/>
          <p14:tracePt t="35267" x="6335713" y="2881313"/>
          <p14:tracePt t="35279" x="6291263" y="2881313"/>
          <p14:tracePt t="35283" x="6262688" y="2881313"/>
          <p14:tracePt t="35292" x="6235700" y="2881313"/>
          <p14:tracePt t="35299" x="6218238" y="2881313"/>
          <p14:tracePt t="35308" x="6189663" y="2881313"/>
          <p14:tracePt t="35315" x="6181725" y="2881313"/>
          <p14:tracePt t="35323" x="6172200" y="2881313"/>
          <p14:tracePt t="35332" x="6153150" y="2881313"/>
          <p14:tracePt t="35355" x="6145213" y="2873375"/>
          <p14:tracePt t="35387" x="6145213" y="2863850"/>
          <p14:tracePt t="35395" x="6126163" y="2844800"/>
          <p14:tracePt t="35403" x="6108700" y="2836863"/>
          <p14:tracePt t="35419" x="6089650" y="2827338"/>
          <p14:tracePt t="35435" x="6053138" y="2817813"/>
          <p14:tracePt t="35443" x="6026150" y="2800350"/>
          <p14:tracePt t="35451" x="6007100" y="2790825"/>
          <p14:tracePt t="35460" x="5962650" y="2781300"/>
          <p14:tracePt t="35467" x="5943600" y="2771775"/>
          <p14:tracePt t="35476" x="5916613" y="2754313"/>
          <p14:tracePt t="35483" x="5899150" y="2744788"/>
          <p14:tracePt t="35492" x="5889625" y="2735263"/>
          <p14:tracePt t="35508" x="5853113" y="2717800"/>
          <p14:tracePt t="35517" x="5834063" y="2690813"/>
          <p14:tracePt t="35527" x="5816600" y="2671763"/>
          <p14:tracePt t="35532" x="5780088" y="2644775"/>
          <p14:tracePt t="35541" x="5734050" y="2608263"/>
          <p14:tracePt t="35547" x="5697538" y="2571750"/>
          <p14:tracePt t="35555" x="5670550" y="2554288"/>
          <p14:tracePt t="35563" x="5643563" y="2525713"/>
          <p14:tracePt t="35571" x="5607050" y="2489200"/>
          <p14:tracePt t="35579" x="5580063" y="2471738"/>
          <p14:tracePt t="35588" x="5561013" y="2462213"/>
          <p14:tracePt t="35595" x="5524500" y="2435225"/>
          <p14:tracePt t="35603" x="5478463" y="2408238"/>
          <p14:tracePt t="35611" x="5368925" y="2379663"/>
          <p14:tracePt t="35619" x="5224463" y="2362200"/>
          <p14:tracePt t="35627" x="5078413" y="2352675"/>
          <p14:tracePt t="35635" x="4941888" y="2335213"/>
          <p14:tracePt t="35644" x="4786313" y="2335213"/>
          <p14:tracePt t="35652" x="4676775" y="2335213"/>
          <p14:tracePt t="35662" x="4594225" y="2335213"/>
          <p14:tracePt t="35670" x="4557713" y="2335213"/>
          <p14:tracePt t="35675" x="4530725" y="2335213"/>
          <p14:tracePt t="35683" x="4521200" y="2335213"/>
          <p14:tracePt t="35805" x="4513263" y="2335213"/>
          <p14:tracePt t="35813" x="4513263" y="2352675"/>
          <p14:tracePt t="35822" x="4549775" y="2398713"/>
          <p14:tracePt t="35827" x="4594225" y="2444750"/>
          <p14:tracePt t="35835" x="4686300" y="2498725"/>
          <p14:tracePt t="35844" x="4722813" y="2517775"/>
          <p14:tracePt t="35852" x="4803775" y="2554288"/>
          <p14:tracePt t="35859" x="4868863" y="2562225"/>
          <p14:tracePt t="35867" x="4959350" y="2581275"/>
          <p14:tracePt t="35876" x="4995863" y="2581275"/>
          <p14:tracePt t="35893" x="5086350" y="2581275"/>
          <p14:tracePt t="35899" x="5114925" y="2581275"/>
          <p14:tracePt t="35908" x="5132388" y="2581275"/>
          <p14:tracePt t="35915" x="5151438" y="2571750"/>
          <p14:tracePt t="35923" x="5178425" y="2535238"/>
          <p14:tracePt t="35932" x="5187950" y="2525713"/>
          <p14:tracePt t="35939" x="5205413" y="2508250"/>
          <p14:tracePt t="35947" x="5214938" y="2508250"/>
          <p14:tracePt t="35955" x="5224463" y="2498725"/>
          <p14:tracePt t="35963" x="5232400" y="2481263"/>
          <p14:tracePt t="35971" x="5232400" y="2471738"/>
          <p14:tracePt t="35987" x="5241925" y="2462213"/>
          <p14:tracePt t="35995" x="5241925" y="2452688"/>
          <p14:tracePt t="36011" x="5241925" y="2444750"/>
          <p14:tracePt t="36019" x="5251450" y="2444750"/>
          <p14:tracePt t="36172" x="5251450" y="2435225"/>
          <p14:tracePt t="36179" x="5260975" y="2425700"/>
          <p14:tracePt t="36187" x="5278438" y="2408238"/>
          <p14:tracePt t="36195" x="5297488" y="2398713"/>
          <p14:tracePt t="36203" x="5314950" y="2379663"/>
          <p14:tracePt t="36211" x="5334000" y="2362200"/>
          <p14:tracePt t="36219" x="5351463" y="2343150"/>
          <p14:tracePt t="36227" x="5360988" y="2335213"/>
          <p14:tracePt t="36235" x="5387975" y="2316163"/>
          <p14:tracePt t="36244" x="5397500" y="2306638"/>
          <p14:tracePt t="36251" x="5414963" y="2289175"/>
          <p14:tracePt t="36259" x="5424488" y="2279650"/>
          <p14:tracePt t="36267" x="5441950" y="2262188"/>
          <p14:tracePt t="36275" x="5451475" y="2252663"/>
          <p14:tracePt t="36284" x="5461000" y="2233613"/>
          <p14:tracePt t="36305" x="5470525" y="2206625"/>
          <p14:tracePt t="36308" x="5478463" y="2197100"/>
          <p14:tracePt t="36331" x="5478463" y="2189163"/>
          <p14:tracePt t="36636" x="5487988" y="2189163"/>
          <p14:tracePt t="36643" x="5487988" y="2206625"/>
          <p14:tracePt t="36651" x="5487988" y="2252663"/>
          <p14:tracePt t="36659" x="5487988" y="2289175"/>
          <p14:tracePt t="36667" x="5487988" y="2316163"/>
          <p14:tracePt t="36675" x="5543550" y="2379663"/>
          <p14:tracePt t="36683" x="5624513" y="2452688"/>
          <p14:tracePt t="36691" x="5688013" y="2498725"/>
          <p14:tracePt t="36699" x="5734050" y="2525713"/>
          <p14:tracePt t="36708" x="5780088" y="2562225"/>
          <p14:tracePt t="36715" x="5843588" y="2581275"/>
          <p14:tracePt t="36724" x="5853113" y="2581275"/>
          <p14:tracePt t="36731" x="5870575" y="2598738"/>
          <p14:tracePt t="36995" x="5889625" y="2598738"/>
          <p14:tracePt t="37003" x="5907088" y="2589213"/>
          <p14:tracePt t="37011" x="5989638" y="2589213"/>
          <p14:tracePt t="37019" x="6080125" y="2589213"/>
          <p14:tracePt t="37027" x="6189663" y="2589213"/>
          <p14:tracePt t="37035" x="6281738" y="2581275"/>
          <p14:tracePt t="37044" x="6381750" y="2562225"/>
          <p14:tracePt t="37052" x="6445250" y="2525713"/>
          <p14:tracePt t="37061" x="6481763" y="2517775"/>
          <p14:tracePt t="37067" x="6527800" y="2489200"/>
          <p14:tracePt t="37076" x="6537325" y="2489200"/>
          <p14:tracePt t="37083" x="6554788" y="2481263"/>
          <p14:tracePt t="37092" x="6564313" y="2471738"/>
          <p14:tracePt t="37109" x="6573838" y="2462213"/>
          <p14:tracePt t="37299" x="6573838" y="2452688"/>
          <p14:tracePt t="37307" x="6573838" y="2435225"/>
          <p14:tracePt t="37315" x="6573838" y="2398713"/>
          <p14:tracePt t="37323" x="6573838" y="2371725"/>
          <p14:tracePt t="37331" x="6573838" y="2352675"/>
          <p14:tracePt t="37339" x="6573838" y="2343150"/>
          <p14:tracePt t="37347" x="6573838" y="2325688"/>
          <p14:tracePt t="37355" x="6573838" y="2316163"/>
          <p14:tracePt t="37363" x="6573838" y="2306638"/>
          <p14:tracePt t="37429" x="6573838" y="2298700"/>
          <p14:tracePt t="37438" x="6573838" y="2279650"/>
          <p14:tracePt t="37445" x="6573838" y="2225675"/>
          <p14:tracePt t="37452" x="6564313" y="2206625"/>
          <p14:tracePt t="37462" x="6554788" y="2160588"/>
          <p14:tracePt t="37468" x="6537325" y="2097088"/>
          <p14:tracePt t="37478" x="6518275" y="2043113"/>
          <p14:tracePt t="37484" x="6491288" y="1979613"/>
          <p14:tracePt t="37493" x="6454775" y="1897063"/>
          <p14:tracePt t="37500" x="6435725" y="1870075"/>
          <p14:tracePt t="37511" x="6418263" y="1804988"/>
          <p14:tracePt t="37517" x="6381750" y="1760538"/>
          <p14:tracePt t="37528" x="6372225" y="1741488"/>
          <p14:tracePt t="37533" x="6362700" y="1714500"/>
          <p14:tracePt t="37539" x="6362700" y="1704975"/>
          <p14:tracePt t="37805" x="6354763" y="1697038"/>
          <p14:tracePt t="37973" x="6308725" y="1697038"/>
          <p14:tracePt t="37981" x="6162675" y="1668463"/>
          <p14:tracePt t="37989" x="6026150" y="1641475"/>
          <p14:tracePt t="37998" x="5916613" y="1624013"/>
          <p14:tracePt t="38004" x="5789613" y="1614488"/>
          <p14:tracePt t="38012" x="5707063" y="1595438"/>
          <p14:tracePt t="38019" x="5653088" y="1595438"/>
          <p14:tracePt t="38028" x="5607050" y="1577975"/>
          <p14:tracePt t="38035" x="5588000" y="1577975"/>
          <p14:tracePt t="38043" x="5570538" y="1568450"/>
          <p14:tracePt t="38373" x="5514975" y="1568450"/>
          <p14:tracePt t="38382" x="5487988" y="1568450"/>
          <p14:tracePt t="38388" x="5424488" y="1614488"/>
          <p14:tracePt t="38396" x="5378450" y="1668463"/>
          <p14:tracePt t="38404" x="5314950" y="1714500"/>
          <p14:tracePt t="38413" x="5260975" y="1768475"/>
          <p14:tracePt t="38420" x="5205413" y="1787525"/>
          <p14:tracePt t="38428" x="5141913" y="1887538"/>
          <p14:tracePt t="38436" x="5095875" y="1914525"/>
          <p14:tracePt t="38445" x="5068888" y="1960563"/>
          <p14:tracePt t="38452" x="5059363" y="1970088"/>
          <p14:tracePt t="38459" x="5049838" y="1987550"/>
          <p14:tracePt t="38467" x="5041900" y="2006600"/>
          <p14:tracePt t="38500" x="5032375" y="2016125"/>
          <p14:tracePt t="38579" x="5022850" y="2016125"/>
          <p14:tracePt t="38587" x="5014913" y="2016125"/>
          <p14:tracePt t="38595" x="5005388" y="2016125"/>
          <p14:tracePt t="38604" x="4995863" y="2033588"/>
          <p14:tracePt t="38611" x="4995863" y="2043113"/>
          <p14:tracePt t="38619" x="4986338" y="2052638"/>
          <p14:tracePt t="39291" x="5005388" y="2060575"/>
          <p14:tracePt t="39300" x="5041900" y="2060575"/>
          <p14:tracePt t="39308" x="5095875" y="2060575"/>
          <p14:tracePt t="39315" x="5122863" y="2060575"/>
          <p14:tracePt t="39324" x="5159375" y="2043113"/>
          <p14:tracePt t="39331" x="5195888" y="2033588"/>
          <p14:tracePt t="39339" x="5205413" y="2033588"/>
          <p14:tracePt t="39347" x="5224463" y="2024063"/>
          <p14:tracePt t="39845" x="5232400" y="2006600"/>
          <p14:tracePt t="39855" x="5232400" y="1970088"/>
          <p14:tracePt t="39859" x="5241925" y="1933575"/>
          <p14:tracePt t="39868" x="5251450" y="1887538"/>
          <p14:tracePt t="39875" x="5251450" y="1878013"/>
          <p14:tracePt t="39893" x="5260975" y="1824038"/>
          <p14:tracePt t="39899" x="5260975" y="1804988"/>
          <p14:tracePt t="39908" x="5268913" y="1787525"/>
          <p14:tracePt t="39915" x="5278438" y="1778000"/>
          <p14:tracePt t="39924" x="5287963" y="1751013"/>
          <p14:tracePt t="39939" x="5287963" y="1741488"/>
          <p14:tracePt t="39948" x="5297488" y="1741488"/>
          <p14:tracePt t="40035" x="5314950" y="1741488"/>
          <p14:tracePt t="40044" x="5324475" y="1731963"/>
          <p14:tracePt t="40060" x="5334000" y="1731963"/>
          <p14:tracePt t="40067" x="5341938" y="1724025"/>
          <p14:tracePt t="40075" x="5351463" y="1714500"/>
          <p14:tracePt t="40099" x="5360988" y="1714500"/>
          <p14:tracePt t="40147" x="5368925" y="1714500"/>
          <p14:tracePt t="40155" x="5405438" y="1714500"/>
          <p14:tracePt t="40163" x="5461000" y="1714500"/>
          <p14:tracePt t="40171" x="5507038" y="1714500"/>
          <p14:tracePt t="40179" x="5543550" y="1714500"/>
          <p14:tracePt t="40188" x="5570538" y="1714500"/>
          <p14:tracePt t="40196" x="5580063" y="1714500"/>
          <p14:tracePt t="40275" x="5616575" y="1714500"/>
          <p14:tracePt t="40283" x="5634038" y="1731963"/>
          <p14:tracePt t="40291" x="5670550" y="1768475"/>
          <p14:tracePt t="40299" x="5688013" y="1814513"/>
          <p14:tracePt t="40308" x="5707063" y="1841500"/>
          <p14:tracePt t="40315" x="5743575" y="1870075"/>
          <p14:tracePt t="40325" x="5780088" y="1924050"/>
          <p14:tracePt t="40331" x="5789613" y="1943100"/>
          <p14:tracePt t="40339" x="5797550" y="1970088"/>
          <p14:tracePt t="40347" x="5807075" y="1987550"/>
          <p14:tracePt t="40435" x="5816600" y="1997075"/>
          <p14:tracePt t="40523" x="5789613" y="1997075"/>
          <p14:tracePt t="40531" x="5780088" y="1997075"/>
          <p14:tracePt t="40540" x="5770563" y="1997075"/>
          <p14:tracePt t="40547" x="5734050" y="2006600"/>
          <p14:tracePt t="40555" x="5724525" y="2016125"/>
          <p14:tracePt t="40571" x="5707063" y="2016125"/>
          <p14:tracePt t="40579" x="5697538" y="2016125"/>
          <p14:tracePt t="40587" x="5688013" y="2016125"/>
          <p14:tracePt t="40627" x="5680075" y="2006600"/>
          <p14:tracePt t="40715" x="5680075" y="1987550"/>
          <p14:tracePt t="40723" x="5680075" y="1979613"/>
          <p14:tracePt t="40731" x="5680075" y="1970088"/>
          <p14:tracePt t="40747" x="5680075" y="1951038"/>
          <p14:tracePt t="40755" x="5680075" y="1943100"/>
          <p14:tracePt t="40763" x="5680075" y="1924050"/>
          <p14:tracePt t="40771" x="5680075" y="1906588"/>
          <p14:tracePt t="40779" x="5680075" y="1887538"/>
          <p14:tracePt t="40787" x="5680075" y="1860550"/>
          <p14:tracePt t="40795" x="5680075" y="1851025"/>
          <p14:tracePt t="40803" x="5680075" y="1841500"/>
          <p14:tracePt t="40811" x="5680075" y="1833563"/>
          <p14:tracePt t="40819" x="5680075" y="1797050"/>
          <p14:tracePt t="40827" x="5697538" y="1778000"/>
          <p14:tracePt t="40835" x="5716588" y="1768475"/>
          <p14:tracePt t="40843" x="5734050" y="1751013"/>
          <p14:tracePt t="40851" x="5753100" y="1741488"/>
          <p14:tracePt t="40859" x="5761038" y="1731963"/>
          <p14:tracePt t="40867" x="5780088" y="1724025"/>
          <p14:tracePt t="40876" x="5789613" y="1714500"/>
          <p14:tracePt t="40894" x="5797550" y="1714500"/>
          <p14:tracePt t="41083" x="5797550" y="1724025"/>
          <p14:tracePt t="41091" x="5797550" y="1741488"/>
          <p14:tracePt t="41100" x="5797550" y="1751013"/>
          <p14:tracePt t="41108" x="5789613" y="1778000"/>
          <p14:tracePt t="41116" x="5780088" y="1787525"/>
          <p14:tracePt t="41126" x="5770563" y="1797050"/>
          <p14:tracePt t="41132" x="5761038" y="1797050"/>
          <p14:tracePt t="41139" x="5743575" y="1814513"/>
          <p14:tracePt t="41147" x="5734050" y="1833563"/>
          <p14:tracePt t="41171" x="5724525" y="1841500"/>
          <p14:tracePt t="41307" x="5724525" y="1824038"/>
          <p14:tracePt t="41315" x="5724525" y="1797050"/>
          <p14:tracePt t="41324" x="5724525" y="1787525"/>
          <p14:tracePt t="41331" x="5724525" y="1751013"/>
          <p14:tracePt t="41342" x="5743575" y="1724025"/>
          <p14:tracePt t="41347" x="5753100" y="1704975"/>
          <p14:tracePt t="41355" x="5761038" y="1677988"/>
          <p14:tracePt t="41363" x="5770563" y="1641475"/>
          <p14:tracePt t="41371" x="5780088" y="1624013"/>
          <p14:tracePt t="41379" x="5797550" y="1595438"/>
          <p14:tracePt t="41395" x="5807075" y="1568450"/>
          <p14:tracePt t="41403" x="5816600" y="1550988"/>
          <p14:tracePt t="41419" x="5816600" y="1541463"/>
          <p14:tracePt t="41428" x="5816600" y="1522413"/>
          <p14:tracePt t="41445" x="5816600" y="1514475"/>
          <p14:tracePt t="41452" x="5816600" y="1504950"/>
          <p14:tracePt t="41459" x="5816600" y="1495425"/>
          <p14:tracePt t="41468" x="5816600" y="1485900"/>
          <p14:tracePt t="41533" x="5816600" y="1477963"/>
          <p14:tracePt t="41811" x="5816600" y="1468438"/>
          <p14:tracePt t="41819" x="5816600" y="1431925"/>
          <p14:tracePt t="41827" x="5816600" y="1376363"/>
          <p14:tracePt t="41835" x="5816600" y="1339850"/>
          <p14:tracePt t="41843" x="5816600" y="1285875"/>
          <p14:tracePt t="41851" x="5816600" y="1249363"/>
          <p14:tracePt t="41859" x="5816600" y="1212850"/>
          <p14:tracePt t="41867" x="5816600" y="1166813"/>
          <p14:tracePt t="41876" x="5816600" y="1130300"/>
          <p14:tracePt t="41883" x="5797550" y="1093788"/>
          <p14:tracePt t="41900" x="5789613" y="1076325"/>
          <p14:tracePt t="42307" x="5707063" y="1066800"/>
          <p14:tracePt t="42315" x="5478463" y="1066800"/>
          <p14:tracePt t="42324" x="5141913" y="1066800"/>
          <p14:tracePt t="42332" x="4849813" y="1066800"/>
          <p14:tracePt t="42339" x="4549775" y="1066800"/>
          <p14:tracePt t="42347" x="4321175" y="1066800"/>
          <p14:tracePt t="42355" x="4138613" y="1066800"/>
          <p14:tracePt t="42363" x="3992563" y="1066800"/>
          <p14:tracePt t="42371" x="3902075" y="1066800"/>
          <p14:tracePt t="42380" x="3875088" y="1057275"/>
          <p14:tracePt t="42636" x="3875088" y="1066800"/>
          <p14:tracePt t="42643" x="3875088" y="1122363"/>
          <p14:tracePt t="42651" x="3875088" y="1176338"/>
          <p14:tracePt t="42659" x="3875088" y="1231900"/>
          <p14:tracePt t="42667" x="3875088" y="1303338"/>
          <p14:tracePt t="42675" x="3892550" y="1404938"/>
          <p14:tracePt t="42683" x="3919538" y="1477963"/>
          <p14:tracePt t="42691" x="3929063" y="1558925"/>
          <p14:tracePt t="42699" x="3956050" y="1668463"/>
          <p14:tracePt t="42707" x="3956050" y="1760538"/>
          <p14:tracePt t="42715" x="3975100" y="1824038"/>
          <p14:tracePt t="42725" x="4002088" y="1933575"/>
          <p14:tracePt t="42731" x="4029075" y="2052638"/>
          <p14:tracePt t="42741" x="4038600" y="2179638"/>
          <p14:tracePt t="42747" x="4057650" y="2306638"/>
          <p14:tracePt t="42755" x="4075113" y="2416175"/>
          <p14:tracePt t="42763" x="4102100" y="2535238"/>
          <p14:tracePt t="42771" x="4111625" y="2662238"/>
          <p14:tracePt t="42779" x="4129088" y="2771775"/>
          <p14:tracePt t="42787" x="4138613" y="2881313"/>
          <p14:tracePt t="42796" x="4165600" y="3000375"/>
          <p14:tracePt t="42803" x="4165600" y="3090863"/>
          <p14:tracePt t="42811" x="4194175" y="3173413"/>
          <p14:tracePt t="42819" x="4194175" y="3228975"/>
          <p14:tracePt t="42827" x="4194175" y="3319463"/>
          <p14:tracePt t="42835" x="4194175" y="3375025"/>
          <p14:tracePt t="42843" x="4194175" y="3429000"/>
          <p14:tracePt t="42851" x="4194175" y="3482975"/>
          <p14:tracePt t="42859" x="4194175" y="3519488"/>
          <p14:tracePt t="42867" x="4194175" y="3575050"/>
          <p14:tracePt t="42875" x="4194175" y="3611563"/>
          <p14:tracePt t="42884" x="4194175" y="3638550"/>
          <p14:tracePt t="42891" x="4194175" y="3657600"/>
          <p14:tracePt t="42900" x="4194175" y="3684588"/>
          <p14:tracePt t="42910" x="4194175" y="3694113"/>
          <p14:tracePt t="42915" x="4194175" y="3711575"/>
          <p14:tracePt t="42924" x="4194175" y="3730625"/>
          <p14:tracePt t="42931" x="4194175" y="3738563"/>
          <p14:tracePt t="42939" x="4194175" y="3748088"/>
          <p14:tracePt t="42947" x="4194175" y="3757613"/>
          <p14:tracePt t="42963" x="4194175" y="3767138"/>
          <p14:tracePt t="42979" x="4194175" y="3784600"/>
          <p14:tracePt t="42987" x="4194175" y="3794125"/>
          <p14:tracePt t="42995" x="4194175" y="3811588"/>
          <p14:tracePt t="43003" x="4194175" y="3821113"/>
          <p14:tracePt t="43011" x="4194175" y="3830638"/>
          <p14:tracePt t="43019" x="4194175" y="3857625"/>
          <p14:tracePt t="43035" x="4194175" y="3875088"/>
          <p14:tracePt t="43044" x="4194175" y="3903663"/>
          <p14:tracePt t="43051" x="4202113" y="3930650"/>
          <p14:tracePt t="43059" x="4221163" y="3948113"/>
          <p14:tracePt t="43067" x="4221163" y="3967163"/>
          <p14:tracePt t="43075" x="4248150" y="3994150"/>
          <p14:tracePt t="43083" x="4248150" y="4013200"/>
          <p14:tracePt t="43091" x="4257675" y="4021138"/>
          <p14:tracePt t="43099" x="4267200" y="4040188"/>
          <p14:tracePt t="43107" x="4275138" y="4049713"/>
          <p14:tracePt t="43124" x="4284663" y="4057650"/>
          <p14:tracePt t="43139" x="4294188" y="4067175"/>
          <p14:tracePt t="43147" x="4294188" y="4086225"/>
          <p14:tracePt t="43155" x="4311650" y="4103688"/>
          <p14:tracePt t="43163" x="4348163" y="4140200"/>
          <p14:tracePt t="43171" x="4376738" y="4159250"/>
          <p14:tracePt t="43179" x="4421188" y="4167188"/>
          <p14:tracePt t="43187" x="4467225" y="4203700"/>
          <p14:tracePt t="43195" x="4494213" y="4213225"/>
          <p14:tracePt t="43203" x="4557713" y="4249738"/>
          <p14:tracePt t="43211" x="4594225" y="4259263"/>
          <p14:tracePt t="43219" x="4659313" y="4268788"/>
          <p14:tracePt t="43227" x="4713288" y="4286250"/>
          <p14:tracePt t="43235" x="4759325" y="4286250"/>
          <p14:tracePt t="43243" x="4813300" y="4286250"/>
          <p14:tracePt t="43251" x="4868863" y="4286250"/>
          <p14:tracePt t="43259" x="4886325" y="4286250"/>
          <p14:tracePt t="43267" x="4941888" y="4286250"/>
          <p14:tracePt t="43275" x="4978400" y="4286250"/>
          <p14:tracePt t="43284" x="5022850" y="4259263"/>
          <p14:tracePt t="43291" x="5068888" y="4240213"/>
          <p14:tracePt t="43301" x="5114925" y="4213225"/>
          <p14:tracePt t="43307" x="5159375" y="4195763"/>
          <p14:tracePt t="43315" x="5224463" y="4167188"/>
          <p14:tracePt t="43324" x="5287963" y="4140200"/>
          <p14:tracePt t="43331" x="5341938" y="4130675"/>
          <p14:tracePt t="43339" x="5405438" y="4122738"/>
          <p14:tracePt t="43347" x="5434013" y="4122738"/>
          <p14:tracePt t="43355" x="5478463" y="4122738"/>
          <p14:tracePt t="43363" x="5507038" y="4122738"/>
          <p14:tracePt t="43371" x="5543550" y="4122738"/>
          <p14:tracePt t="43379" x="5570538" y="4122738"/>
          <p14:tracePt t="43387" x="5588000" y="4122738"/>
          <p14:tracePt t="43395" x="5597525" y="4122738"/>
          <p14:tracePt t="43459" x="5616575" y="4122738"/>
          <p14:tracePt t="43508" x="5624513" y="4113213"/>
          <p14:tracePt t="43519" x="5653088" y="4113213"/>
          <p14:tracePt t="43525" x="5697538" y="4086225"/>
          <p14:tracePt t="43534" x="5724525" y="4076700"/>
          <p14:tracePt t="43543" x="5761038" y="4076700"/>
          <p14:tracePt t="43548" x="5797550" y="4057650"/>
          <p14:tracePt t="43555" x="5826125" y="4049713"/>
          <p14:tracePt t="43563" x="5834063" y="4040188"/>
          <p14:tracePt t="43571" x="5853113" y="4030663"/>
          <p14:tracePt t="43579" x="5870575" y="4021138"/>
          <p14:tracePt t="43691" x="5870575" y="3994150"/>
          <p14:tracePt t="43699" x="5889625" y="3921125"/>
          <p14:tracePt t="43706" x="5889625" y="3884613"/>
          <p14:tracePt t="43715" x="5889625" y="3830638"/>
          <p14:tracePt t="43724" x="5907088" y="3748088"/>
          <p14:tracePt t="43731" x="5907088" y="3675063"/>
          <p14:tracePt t="43739" x="5907088" y="3602038"/>
          <p14:tracePt t="43747" x="5907088" y="3529013"/>
          <p14:tracePt t="43755" x="5907088" y="3475038"/>
          <p14:tracePt t="43763" x="5907088" y="3411538"/>
          <p14:tracePt t="43771" x="5907088" y="3382963"/>
          <p14:tracePt t="43779" x="5907088" y="3346450"/>
          <p14:tracePt t="43788" x="5907088" y="3302000"/>
          <p14:tracePt t="43795" x="5907088" y="3282950"/>
          <p14:tracePt t="43803" x="5926138" y="3265488"/>
          <p14:tracePt t="43811" x="5926138" y="3255963"/>
          <p14:tracePt t="43819" x="5926138" y="3246438"/>
          <p14:tracePt t="44611" x="5916613" y="3282950"/>
          <p14:tracePt t="44619" x="5880100" y="3309938"/>
          <p14:tracePt t="44627" x="5862638" y="3328988"/>
          <p14:tracePt t="44636" x="5834063" y="3365500"/>
          <p14:tracePt t="44644" x="5816600" y="3382963"/>
          <p14:tracePt t="44653" x="5807075" y="3392488"/>
          <p14:tracePt t="44661" x="5797550" y="3392488"/>
          <p14:tracePt t="44780" x="5789613" y="3392488"/>
          <p14:tracePt t="44787" x="5770563" y="3346450"/>
          <p14:tracePt t="44797" x="5770563" y="3319463"/>
          <p14:tracePt t="44803" x="5770563" y="3309938"/>
          <p14:tracePt t="44812" x="5761038" y="3292475"/>
          <p14:tracePt t="44819" x="5761038" y="3282950"/>
          <p14:tracePt t="44827" x="5761038" y="3273425"/>
          <p14:tracePt t="44939" x="5761038" y="3255963"/>
          <p14:tracePt t="44947" x="5761038" y="3236913"/>
          <p14:tracePt t="44955" x="5761038" y="3228975"/>
          <p14:tracePt t="44963" x="5780088" y="3200400"/>
          <p14:tracePt t="44971" x="5797550" y="3173413"/>
          <p14:tracePt t="44987" x="5807075" y="3155950"/>
          <p14:tracePt t="44996" x="5826125" y="3136900"/>
          <p14:tracePt t="45003" x="5834063" y="3127375"/>
          <p14:tracePt t="45011" x="5843588" y="3119438"/>
          <p14:tracePt t="45019" x="5853113" y="3100388"/>
          <p14:tracePt t="45027" x="5862638" y="3082925"/>
          <p14:tracePt t="45331" x="5880100" y="3090863"/>
          <p14:tracePt t="45339" x="5889625" y="3127375"/>
          <p14:tracePt t="45347" x="5889625" y="3136900"/>
          <p14:tracePt t="45355" x="5889625" y="3173413"/>
          <p14:tracePt t="45363" x="5899150" y="3192463"/>
          <p14:tracePt t="45371" x="5899150" y="3209925"/>
          <p14:tracePt t="45388" x="5899150" y="3219450"/>
          <p14:tracePt t="45395" x="5899150" y="3228975"/>
          <p14:tracePt t="45523" x="5899150" y="3246438"/>
          <p14:tracePt t="45531" x="5899150" y="3265488"/>
          <p14:tracePt t="45539" x="5899150" y="3292475"/>
          <p14:tracePt t="45547" x="5899150" y="3302000"/>
          <p14:tracePt t="45556" x="5880100" y="3328988"/>
          <p14:tracePt t="45564" x="5870575" y="3346450"/>
          <p14:tracePt t="45572" x="5862638" y="3355975"/>
          <p14:tracePt t="45588" x="5853113" y="3365500"/>
          <p14:tracePt t="47635" x="5834063" y="3375025"/>
          <p14:tracePt t="47651" x="5834063" y="3382963"/>
          <p14:tracePt t="47659" x="5826125" y="3392488"/>
          <p14:tracePt t="47779" x="5826125" y="3382963"/>
          <p14:tracePt t="47787" x="5826125" y="3375025"/>
          <p14:tracePt t="47795" x="5826125" y="3365500"/>
          <p14:tracePt t="47803" x="5826125" y="3346450"/>
          <p14:tracePt t="47811" x="5826125" y="3338513"/>
          <p14:tracePt t="47819" x="5826125" y="3319463"/>
          <p14:tracePt t="48211" x="5826125" y="3302000"/>
          <p14:tracePt t="48219" x="5826125" y="3265488"/>
          <p14:tracePt t="48227" x="5816600" y="3246438"/>
          <p14:tracePt t="48235" x="5789613" y="3200400"/>
          <p14:tracePt t="48244" x="5780088" y="3173413"/>
          <p14:tracePt t="48252" x="5770563" y="3146425"/>
          <p14:tracePt t="48259" x="5770563" y="3119438"/>
          <p14:tracePt t="48267" x="5761038" y="3100388"/>
          <p14:tracePt t="48275" x="5761038" y="3082925"/>
          <p14:tracePt t="48283" x="5753100" y="3063875"/>
          <p14:tracePt t="48291" x="5743575" y="3054350"/>
          <p14:tracePt t="48307" x="5743575" y="3036888"/>
          <p14:tracePt t="48315" x="5734050" y="3027363"/>
          <p14:tracePt t="48339" x="5734050" y="3017838"/>
          <p14:tracePt t="48355" x="5734050" y="3009900"/>
          <p14:tracePt t="48669" x="5707063" y="2973388"/>
          <p14:tracePt t="48675" x="5688013" y="2954338"/>
          <p14:tracePt t="48685" x="5624513" y="2900363"/>
          <p14:tracePt t="48693" x="5607050" y="2881313"/>
          <p14:tracePt t="48700" x="5588000" y="2863850"/>
          <p14:tracePt t="48709" x="5570538" y="2844800"/>
          <p14:tracePt t="48715" x="5524500" y="2827338"/>
          <p14:tracePt t="48723" x="5514975" y="2808288"/>
          <p14:tracePt t="48731" x="5507038" y="2790825"/>
          <p14:tracePt t="48740" x="5497513" y="2771775"/>
          <p14:tracePt t="48747" x="5487988" y="2763838"/>
          <p14:tracePt t="48755" x="5487988" y="2744788"/>
          <p14:tracePt t="48763" x="5487988" y="2735263"/>
          <p14:tracePt t="48771" x="5487988" y="2727325"/>
          <p14:tracePt t="48779" x="5487988" y="2717800"/>
          <p14:tracePt t="48787" x="5487988" y="2698750"/>
          <p14:tracePt t="48803" x="5478463" y="2698750"/>
          <p14:tracePt t="48819" x="5478463" y="2690813"/>
          <p14:tracePt t="48835" x="5478463" y="2681288"/>
          <p14:tracePt t="48843" x="5478463" y="2662238"/>
          <p14:tracePt t="48859" x="5470525" y="2644775"/>
          <p14:tracePt t="48893" x="5470525" y="2635250"/>
          <p14:tracePt t="48950" x="5470525" y="2617788"/>
          <p14:tracePt t="49019" x="5470525" y="2608263"/>
          <p14:tracePt t="49043" x="5470525" y="2598738"/>
          <p14:tracePt t="49051" x="5461000" y="2571750"/>
          <p14:tracePt t="49068" x="5441950" y="2554288"/>
          <p14:tracePt t="49075" x="5434013" y="2535238"/>
          <p14:tracePt t="49083" x="5434013" y="2525713"/>
          <p14:tracePt t="49091" x="5434013" y="2517775"/>
          <p14:tracePt t="49099" x="5434013" y="2508250"/>
          <p14:tracePt t="49115" x="5434013" y="2489200"/>
          <p14:tracePt t="49199" x="5424488" y="2481263"/>
          <p14:tracePt t="49235" x="5434013" y="2508250"/>
          <p14:tracePt t="49243" x="5461000" y="2544763"/>
          <p14:tracePt t="49251" x="5497513" y="2598738"/>
          <p14:tracePt t="49259" x="5514975" y="2644775"/>
          <p14:tracePt t="49267" x="5543550" y="2708275"/>
          <p14:tracePt t="49275" x="5580063" y="2754313"/>
          <p14:tracePt t="49283" x="5616575" y="2817813"/>
          <p14:tracePt t="49292" x="5643563" y="2881313"/>
          <p14:tracePt t="49299" x="5670550" y="2927350"/>
          <p14:tracePt t="49308" x="5697538" y="2954338"/>
          <p14:tracePt t="49315" x="5734050" y="3017838"/>
          <p14:tracePt t="49324" x="5753100" y="3063875"/>
          <p14:tracePt t="49332" x="5761038" y="3100388"/>
          <p14:tracePt t="49343" x="5789613" y="3146425"/>
          <p14:tracePt t="49348" x="5797550" y="3163888"/>
          <p14:tracePt t="49356" x="5797550" y="3209925"/>
          <p14:tracePt t="49363" x="5797550" y="3228975"/>
          <p14:tracePt t="49371" x="5807075" y="3255963"/>
          <p14:tracePt t="49379" x="5816600" y="3265488"/>
          <p14:tracePt t="49387" x="5816600" y="3273425"/>
          <p14:tracePt t="49395" x="5816600" y="3292475"/>
          <p14:tracePt t="50021" x="5816600" y="3302000"/>
          <p14:tracePt t="50067" x="5826125" y="3338513"/>
          <p14:tracePt t="50075" x="5880100" y="3365500"/>
          <p14:tracePt t="50083" x="5943600" y="3402013"/>
          <p14:tracePt t="50091" x="6026150" y="3429000"/>
          <p14:tracePt t="50099" x="6108700" y="3475038"/>
          <p14:tracePt t="50107" x="6153150" y="3482975"/>
          <p14:tracePt t="50115" x="6172200" y="3502025"/>
          <p14:tracePt t="50124" x="6218238" y="3519488"/>
          <p14:tracePt t="50131" x="6218238" y="3529013"/>
          <p14:tracePt t="50140" x="6235700" y="3538538"/>
          <p14:tracePt t="50155" x="6245225" y="3548063"/>
          <p14:tracePt t="50180" x="6254750" y="3565525"/>
          <p14:tracePt t="50219" x="6254750" y="3575050"/>
          <p14:tracePt t="50227" x="6254750" y="3584575"/>
          <p14:tracePt t="50235" x="6254750" y="3611563"/>
          <p14:tracePt t="50251" x="6245225" y="3611563"/>
          <p14:tracePt t="50259" x="6245225" y="3621088"/>
          <p14:tracePt t="50267" x="6245225" y="3638550"/>
          <p14:tracePt t="50283" x="6235700" y="3665538"/>
          <p14:tracePt t="50300" x="6235700" y="3684588"/>
          <p14:tracePt t="50312" x="6226175" y="3694113"/>
          <p14:tracePt t="50316" x="6226175" y="3702050"/>
          <p14:tracePt t="50326" x="6226175" y="3730625"/>
          <p14:tracePt t="50331" x="6208713" y="3748088"/>
          <p14:tracePt t="50340" x="6208713" y="3757613"/>
          <p14:tracePt t="50347" x="6208713" y="3784600"/>
          <p14:tracePt t="50356" x="6208713" y="3821113"/>
          <p14:tracePt t="50363" x="6199188" y="3848100"/>
          <p14:tracePt t="50371" x="6189663" y="3894138"/>
          <p14:tracePt t="50379" x="6181725" y="3957638"/>
          <p14:tracePt t="50387" x="6135688" y="4021138"/>
          <p14:tracePt t="50395" x="6135688" y="4076700"/>
          <p14:tracePt t="50403" x="6126163" y="4130675"/>
          <p14:tracePt t="50411" x="6126163" y="4176713"/>
          <p14:tracePt t="50419" x="6126163" y="4213225"/>
          <p14:tracePt t="50427" x="6116638" y="4249738"/>
          <p14:tracePt t="50435" x="6116638" y="4286250"/>
          <p14:tracePt t="50443" x="6099175" y="4313238"/>
          <p14:tracePt t="50451" x="6099175" y="4332288"/>
          <p14:tracePt t="50459" x="6099175" y="4368800"/>
          <p14:tracePt t="50467" x="6099175" y="4376738"/>
          <p14:tracePt t="50475" x="6089650" y="4413250"/>
          <p14:tracePt t="50483" x="6089650" y="4432300"/>
          <p14:tracePt t="50491" x="6089650" y="4449763"/>
          <p14:tracePt t="50499" x="6089650" y="4478338"/>
          <p14:tracePt t="50508" x="6080125" y="4505325"/>
          <p14:tracePt t="50515" x="6080125" y="4514850"/>
          <p14:tracePt t="50524" x="6080125" y="4551363"/>
          <p14:tracePt t="50531" x="6080125" y="4559300"/>
          <p14:tracePt t="50541" x="6072188" y="4578350"/>
          <p14:tracePt t="50548" x="6072188" y="4595813"/>
          <p14:tracePt t="50563" x="6072188" y="4605338"/>
          <p14:tracePt t="50604" x="6072188" y="4614863"/>
          <p14:tracePt t="50611" x="6072188" y="4632325"/>
          <p14:tracePt t="50620" x="6062663" y="4651375"/>
          <p14:tracePt t="50627" x="6053138" y="4660900"/>
          <p14:tracePt t="50635" x="6053138" y="4678363"/>
          <p14:tracePt t="50643" x="6053138" y="4697413"/>
          <p14:tracePt t="50659" x="6043613" y="4724400"/>
          <p14:tracePt t="50675" x="6043613" y="4732338"/>
          <p14:tracePt t="50683" x="6043613" y="4741863"/>
          <p14:tracePt t="50788" x="6035675" y="4760913"/>
          <p14:tracePt t="50803" x="6035675" y="4768850"/>
          <p14:tracePt t="50811" x="6026150" y="4787900"/>
          <p14:tracePt t="50819" x="6007100" y="4805363"/>
          <p14:tracePt t="50827" x="5999163" y="4833938"/>
          <p14:tracePt t="50835" x="5972175" y="4860925"/>
          <p14:tracePt t="50843" x="5972175" y="4878388"/>
          <p14:tracePt t="50851" x="5953125" y="4914900"/>
          <p14:tracePt t="50859" x="5943600" y="4933950"/>
          <p14:tracePt t="50867" x="5943600" y="4960938"/>
          <p14:tracePt t="50875" x="5935663" y="4970463"/>
          <p14:tracePt t="50883" x="5935663" y="4979988"/>
          <p14:tracePt t="50891" x="5935663" y="4997450"/>
          <p14:tracePt t="51275" x="5935663" y="5006975"/>
          <p14:tracePt t="51283" x="5935663" y="5016500"/>
          <p14:tracePt t="51291" x="5935663" y="5033963"/>
          <p14:tracePt t="51667" x="5943600" y="4997450"/>
          <p14:tracePt t="51675" x="5943600" y="4970463"/>
          <p14:tracePt t="51683" x="5953125" y="4951413"/>
          <p14:tracePt t="51691" x="5972175" y="4906963"/>
          <p14:tracePt t="51699" x="5972175" y="4870450"/>
          <p14:tracePt t="51707" x="5980113" y="4841875"/>
          <p14:tracePt t="51715" x="5980113" y="4805363"/>
          <p14:tracePt t="51723" x="5999163" y="4760913"/>
          <p14:tracePt t="51731" x="5999163" y="4741863"/>
          <p14:tracePt t="51740" x="6007100" y="4724400"/>
          <p14:tracePt t="51747" x="6016625" y="4705350"/>
          <p14:tracePt t="51755" x="6026150" y="4687888"/>
          <p14:tracePt t="51763" x="6026150" y="4668838"/>
          <p14:tracePt t="51771" x="6026150" y="4651375"/>
          <p14:tracePt t="51779" x="6035675" y="4632325"/>
          <p14:tracePt t="51787" x="6043613" y="4614863"/>
          <p14:tracePt t="51795" x="6053138" y="4595813"/>
          <p14:tracePt t="51803" x="6053138" y="4568825"/>
          <p14:tracePt t="51811" x="6062663" y="4551363"/>
          <p14:tracePt t="51819" x="6062663" y="4505325"/>
          <p14:tracePt t="51827" x="6099175" y="4449763"/>
          <p14:tracePt t="51835" x="6099175" y="4441825"/>
          <p14:tracePt t="51843" x="6099175" y="4395788"/>
          <p14:tracePt t="51851" x="6099175" y="4368800"/>
          <p14:tracePt t="51859" x="6108700" y="4322763"/>
          <p14:tracePt t="51867" x="6108700" y="4303713"/>
          <p14:tracePt t="51893" x="6116638" y="4249738"/>
          <p14:tracePt t="51899" x="6116638" y="4222750"/>
          <p14:tracePt t="51908" x="6116638" y="4213225"/>
          <p14:tracePt t="51915" x="6116638" y="4203700"/>
          <p14:tracePt t="51924" x="6116638" y="4176713"/>
          <p14:tracePt t="51940" x="6116638" y="4149725"/>
          <p14:tracePt t="51947" x="6116638" y="4130675"/>
          <p14:tracePt t="51955" x="6116638" y="4122738"/>
          <p14:tracePt t="51963" x="6116638" y="4094163"/>
          <p14:tracePt t="51972" x="6116638" y="4076700"/>
          <p14:tracePt t="51980" x="6116638" y="4057650"/>
          <p14:tracePt t="51987" x="6116638" y="4049713"/>
          <p14:tracePt t="52003" x="6116638" y="4030663"/>
          <p14:tracePt t="52011" x="6116638" y="4013200"/>
          <p14:tracePt t="52019" x="6116638" y="4003675"/>
          <p14:tracePt t="52028" x="6116638" y="3976688"/>
          <p14:tracePt t="52035" x="6108700" y="3948113"/>
          <p14:tracePt t="52043" x="6089650" y="3911600"/>
          <p14:tracePt t="52051" x="6053138" y="3884613"/>
          <p14:tracePt t="52059" x="6007100" y="3830638"/>
          <p14:tracePt t="52067" x="5953125" y="3784600"/>
          <p14:tracePt t="52076" x="5889625" y="3730625"/>
          <p14:tracePt t="52083" x="5862638" y="3711575"/>
          <p14:tracePt t="52092" x="5816600" y="3675063"/>
          <p14:tracePt t="52099" x="5770563" y="3657600"/>
          <p14:tracePt t="52108" x="5734050" y="3648075"/>
          <p14:tracePt t="52115" x="5716588" y="3629025"/>
          <p14:tracePt t="52197" x="5707063" y="3629025"/>
          <p14:tracePt t="52414" x="5707063" y="3621088"/>
          <p14:tracePt t="52422" x="5707063" y="3611563"/>
          <p14:tracePt t="52429" x="5707063" y="3584575"/>
          <p14:tracePt t="52436" x="5707063" y="3575050"/>
          <p14:tracePt t="52444" x="5707063" y="3548063"/>
          <p14:tracePt t="52452" x="5707063" y="3529013"/>
          <p14:tracePt t="52460" x="5707063" y="3502025"/>
          <p14:tracePt t="52467" x="5707063" y="3475038"/>
          <p14:tracePt t="52475" x="5707063" y="3446463"/>
          <p14:tracePt t="52483" x="5716588" y="3429000"/>
          <p14:tracePt t="52491" x="5716588" y="3392488"/>
          <p14:tracePt t="52499" x="5724525" y="3365500"/>
          <p14:tracePt t="52508" x="5724525" y="3338513"/>
          <p14:tracePt t="52515" x="5734050" y="3309938"/>
          <p14:tracePt t="52526" x="5734050" y="3292475"/>
          <p14:tracePt t="52532" x="5753100" y="3255963"/>
          <p14:tracePt t="52540" x="5753100" y="3246438"/>
          <p14:tracePt t="52547" x="5761038" y="3236913"/>
          <p14:tracePt t="52556" x="5761038" y="3219450"/>
          <p14:tracePt t="52988" x="5761038" y="3182938"/>
          <p14:tracePt t="52995" x="5761038" y="3136900"/>
          <p14:tracePt t="53003" x="5761038" y="3119438"/>
          <p14:tracePt t="53011" x="5761038" y="3100388"/>
          <p14:tracePt t="53019" x="5753100" y="3082925"/>
          <p14:tracePt t="53029" x="5743575" y="3073400"/>
          <p14:tracePt t="53035" x="5734050" y="3054350"/>
          <p14:tracePt t="53043" x="5724525" y="3046413"/>
          <p14:tracePt t="53053" x="5716588" y="3036888"/>
          <p14:tracePt t="53241" x="5716588" y="3017838"/>
          <p14:tracePt t="53243" x="5734050" y="3009900"/>
          <p14:tracePt t="53251" x="5770563" y="3009900"/>
          <p14:tracePt t="53259" x="5826125" y="3009900"/>
          <p14:tracePt t="53267" x="5899150" y="3009900"/>
          <p14:tracePt t="53275" x="5935663" y="3009900"/>
          <p14:tracePt t="53283" x="5980113" y="3009900"/>
          <p14:tracePt t="53291" x="5999163" y="3009900"/>
          <p14:tracePt t="53299" x="6016625" y="3009900"/>
          <p14:tracePt t="53411" x="6016625" y="3027363"/>
          <p14:tracePt t="53419" x="6016625" y="3046413"/>
          <p14:tracePt t="53427" x="6016625" y="3063875"/>
          <p14:tracePt t="53435" x="6016625" y="3073400"/>
          <p14:tracePt t="53444" x="6016625" y="3082925"/>
          <p14:tracePt t="53452" x="6016625" y="3090863"/>
          <p14:tracePt t="53461" x="6016625" y="3100388"/>
          <p14:tracePt t="53467" x="6016625" y="3109913"/>
          <p14:tracePt t="53475" x="6016625" y="3127375"/>
          <p14:tracePt t="53491" x="6007100" y="3146425"/>
          <p14:tracePt t="53604" x="5989638" y="3155950"/>
          <p14:tracePt t="53611" x="5980113" y="3155950"/>
          <p14:tracePt t="53619" x="5953125" y="3155950"/>
          <p14:tracePt t="53627" x="5935663" y="3155950"/>
          <p14:tracePt t="53635" x="5926138" y="3155950"/>
          <p14:tracePt t="53644" x="5907088" y="3155950"/>
          <p14:tracePt t="53651" x="5899150" y="3155950"/>
          <p14:tracePt t="53948" x="5889625" y="3155950"/>
          <p14:tracePt t="53955" x="5880100" y="3146425"/>
          <p14:tracePt t="53963" x="5862638" y="3127375"/>
          <p14:tracePt t="53971" x="5853113" y="3119438"/>
          <p14:tracePt t="53979" x="5843588" y="3109913"/>
          <p14:tracePt t="53987" x="5834063" y="3090863"/>
          <p14:tracePt t="53995" x="5816600" y="3073400"/>
          <p14:tracePt t="54028" x="5807075" y="3063875"/>
          <p14:tracePt t="54043" x="5797550" y="3054350"/>
          <p14:tracePt t="54076" x="5789613" y="3046413"/>
          <p14:tracePt t="54083" x="5780088" y="3036888"/>
          <p14:tracePt t="54091" x="5770563" y="3017838"/>
          <p14:tracePt t="54099" x="5770563" y="3009900"/>
          <p14:tracePt t="54107" x="5753100" y="2990850"/>
          <p14:tracePt t="54115" x="5734050" y="2982913"/>
          <p14:tracePt t="54123" x="5707063" y="2963863"/>
          <p14:tracePt t="54131" x="5697538" y="2963863"/>
          <p14:tracePt t="54140" x="5688013" y="2954338"/>
          <p14:tracePt t="54147" x="5680075" y="2946400"/>
          <p14:tracePt t="54156" x="5670550" y="2946400"/>
          <p14:tracePt t="54163" x="5653088" y="2927350"/>
          <p14:tracePt t="54179" x="5643563" y="2917825"/>
          <p14:tracePt t="54195" x="5634038" y="2917825"/>
          <p14:tracePt t="54211" x="5624513" y="2909888"/>
          <p14:tracePt t="54219" x="5624513" y="2900363"/>
          <p14:tracePt t="54227" x="5616575" y="2881313"/>
          <p14:tracePt t="54236" x="5607050" y="2873375"/>
          <p14:tracePt t="54243" x="5597525" y="2844800"/>
          <p14:tracePt t="54259" x="5588000" y="2836863"/>
          <p14:tracePt t="54267" x="5588000" y="2827338"/>
          <p14:tracePt t="54339" x="5580063" y="2808288"/>
          <p14:tracePt t="54371" x="5580063" y="2800350"/>
          <p14:tracePt t="54379" x="5580063" y="2790825"/>
          <p14:tracePt t="54388" x="5561013" y="2763838"/>
          <p14:tracePt t="54405" x="5551488" y="2754313"/>
          <p14:tracePt t="54475" x="5543550" y="2744788"/>
          <p14:tracePt t="54483" x="5534025" y="2744788"/>
          <p14:tracePt t="54491" x="5524500" y="2744788"/>
          <p14:tracePt t="54499" x="5507038" y="2727325"/>
          <p14:tracePt t="54507" x="5470525" y="2708275"/>
          <p14:tracePt t="54515" x="5470525" y="2698750"/>
          <p14:tracePt t="54522" x="5451475" y="2690813"/>
          <p14:tracePt t="54531" x="5434013" y="2681288"/>
          <p14:tracePt t="54540" x="5424488" y="2671763"/>
          <p14:tracePt t="54547" x="5414963" y="2671763"/>
          <p14:tracePt t="54560" x="5405438" y="2662238"/>
          <p14:tracePt t="54587" x="5397500" y="2662238"/>
          <p14:tracePt t="54804" x="5387975" y="2662238"/>
          <p14:tracePt t="54820" x="5387975" y="2671763"/>
          <p14:tracePt t="55363" x="5378450" y="2671763"/>
          <p14:tracePt t="55435" x="5378450" y="2644775"/>
          <p14:tracePt t="55444" x="5378450" y="2625725"/>
          <p14:tracePt t="55451" x="5387975" y="2617788"/>
          <p14:tracePt t="55459" x="5387975" y="2589213"/>
          <p14:tracePt t="55467" x="5397500" y="2571750"/>
          <p14:tracePt t="55475" x="5397500" y="2554288"/>
          <p14:tracePt t="55483" x="5397500" y="2544763"/>
          <p14:tracePt t="55499" x="5397500" y="2535238"/>
          <p14:tracePt t="55620" x="5397500" y="2525713"/>
          <p14:tracePt t="55638" x="5397500" y="2508250"/>
          <p14:tracePt t="55651" x="5397500" y="2498725"/>
          <p14:tracePt t="55659" x="5397500" y="2489200"/>
          <p14:tracePt t="55667" x="5397500" y="2471738"/>
          <p14:tracePt t="55683" x="5405438" y="2462213"/>
          <p14:tracePt t="55693" x="5405438" y="2452688"/>
          <p14:tracePt t="56515" x="5405438" y="2435225"/>
          <p14:tracePt t="56523" x="5397500" y="2425700"/>
          <p14:tracePt t="56531" x="5378450" y="2416175"/>
          <p14:tracePt t="56539" x="5351463" y="2416175"/>
          <p14:tracePt t="56547" x="5324475" y="2416175"/>
          <p14:tracePt t="56557" x="5297488" y="2416175"/>
          <p14:tracePt t="56563" x="5287963" y="2416175"/>
          <p14:tracePt t="56571" x="5278438" y="2416175"/>
          <p14:tracePt t="56579" x="5260975" y="2416175"/>
          <p14:tracePt t="56604" x="5251450" y="2416175"/>
          <p14:tracePt t="56715" x="5232400" y="2416175"/>
          <p14:tracePt t="56723" x="5195888" y="2416175"/>
          <p14:tracePt t="56731" x="5151438" y="2416175"/>
          <p14:tracePt t="56739" x="5114925" y="2416175"/>
          <p14:tracePt t="56747" x="5086350" y="2416175"/>
          <p14:tracePt t="56756" x="5041900" y="2435225"/>
          <p14:tracePt t="56763" x="5032375" y="2435225"/>
          <p14:tracePt t="56771" x="5005388" y="2444750"/>
          <p14:tracePt t="56779" x="4995863" y="2444750"/>
          <p14:tracePt t="57229" x="4986338" y="2452688"/>
          <p14:tracePt t="57243" x="4986338" y="2481263"/>
          <p14:tracePt t="57251" x="4986338" y="2498725"/>
          <p14:tracePt t="57259" x="4986338" y="2544763"/>
          <p14:tracePt t="57267" x="4986338" y="2571750"/>
          <p14:tracePt t="57275" x="4986338" y="2635250"/>
          <p14:tracePt t="57284" x="4986338" y="2654300"/>
          <p14:tracePt t="57291" x="4986338" y="2698750"/>
          <p14:tracePt t="57299" x="5005388" y="2727325"/>
          <p14:tracePt t="57307" x="5005388" y="2754313"/>
          <p14:tracePt t="57316" x="5005388" y="2800350"/>
          <p14:tracePt t="57323" x="5005388" y="2817813"/>
          <p14:tracePt t="57331" x="5005388" y="2854325"/>
          <p14:tracePt t="57339" x="5005388" y="2900363"/>
          <p14:tracePt t="57348" x="5005388" y="2936875"/>
          <p14:tracePt t="57356" x="5005388" y="2973388"/>
          <p14:tracePt t="57363" x="5005388" y="3027363"/>
          <p14:tracePt t="57371" x="5005388" y="3063875"/>
          <p14:tracePt t="57379" x="5005388" y="3100388"/>
          <p14:tracePt t="57387" x="5005388" y="3136900"/>
          <p14:tracePt t="57395" x="5005388" y="3173413"/>
          <p14:tracePt t="57403" x="5005388" y="3219450"/>
          <p14:tracePt t="57411" x="5005388" y="3255963"/>
          <p14:tracePt t="57419" x="5005388" y="3282950"/>
          <p14:tracePt t="57427" x="5005388" y="3328988"/>
          <p14:tracePt t="57435" x="5005388" y="3355975"/>
          <p14:tracePt t="57443" x="5005388" y="3382963"/>
          <p14:tracePt t="57451" x="5005388" y="3429000"/>
          <p14:tracePt t="57459" x="5005388" y="3455988"/>
          <p14:tracePt t="57467" x="5005388" y="3475038"/>
          <p14:tracePt t="57475" x="5005388" y="3502025"/>
          <p14:tracePt t="57483" x="5005388" y="3519488"/>
          <p14:tracePt t="57491" x="5005388" y="3548063"/>
          <p14:tracePt t="57499" x="5005388" y="3565525"/>
          <p14:tracePt t="57507" x="5005388" y="3592513"/>
          <p14:tracePt t="57516" x="5005388" y="3602038"/>
          <p14:tracePt t="57523" x="5005388" y="3621088"/>
          <p14:tracePt t="57532" x="5005388" y="3638550"/>
          <p14:tracePt t="57539" x="5005388" y="3657600"/>
          <p14:tracePt t="57548" x="5005388" y="3684588"/>
          <p14:tracePt t="57556" x="5005388" y="3702050"/>
          <p14:tracePt t="57563" x="5005388" y="3711575"/>
          <p14:tracePt t="57571" x="5005388" y="3738563"/>
          <p14:tracePt t="57579" x="5005388" y="3748088"/>
          <p14:tracePt t="57588" x="5005388" y="3767138"/>
          <p14:tracePt t="57595" x="5005388" y="3784600"/>
          <p14:tracePt t="57605" x="5005388" y="3821113"/>
          <p14:tracePt t="57611" x="5005388" y="3830638"/>
          <p14:tracePt t="57618" x="5005388" y="3867150"/>
          <p14:tracePt t="57627" x="5005388" y="3884613"/>
          <p14:tracePt t="57635" x="5005388" y="3921125"/>
          <p14:tracePt t="57643" x="5005388" y="3967163"/>
          <p14:tracePt t="57651" x="5005388" y="3994150"/>
          <p14:tracePt t="57659" x="5005388" y="4030663"/>
          <p14:tracePt t="57667" x="5005388" y="4076700"/>
          <p14:tracePt t="57675" x="5005388" y="4140200"/>
          <p14:tracePt t="57683" x="5005388" y="4203700"/>
          <p14:tracePt t="57691" x="5005388" y="4259263"/>
          <p14:tracePt t="57699" x="5005388" y="4313238"/>
          <p14:tracePt t="57707" x="5005388" y="4368800"/>
          <p14:tracePt t="57715" x="5005388" y="4413250"/>
          <p14:tracePt t="57723" x="5005388" y="4449763"/>
          <p14:tracePt t="57731" x="5005388" y="4468813"/>
          <p14:tracePt t="57739" x="5005388" y="4495800"/>
          <p14:tracePt t="57748" x="5005388" y="4505325"/>
          <p14:tracePt t="57756" x="5005388" y="4514850"/>
          <p14:tracePt t="57772" x="5005388" y="4522788"/>
          <p14:tracePt t="57971" x="5005388" y="4551363"/>
          <p14:tracePt t="57987" x="5005388" y="4559300"/>
          <p14:tracePt t="57995" x="5005388" y="4587875"/>
          <p14:tracePt t="58004" x="5005388" y="4595813"/>
          <p14:tracePt t="58012" x="5005388" y="4605338"/>
          <p14:tracePt t="58019" x="5005388" y="4624388"/>
          <p14:tracePt t="58902" x="5005388" y="4578350"/>
          <p14:tracePt t="58915" x="5005388" y="4551363"/>
          <p14:tracePt t="58923" x="5005388" y="4541838"/>
          <p14:tracePt t="58931" x="5005388" y="4532313"/>
          <p14:tracePt t="58947" x="5005388" y="4514850"/>
          <p14:tracePt t="59179" x="5005388" y="4532313"/>
          <p14:tracePt t="59187" x="5005388" y="4541838"/>
          <p14:tracePt t="59308" x="5005388" y="4551363"/>
          <p14:tracePt t="59331" x="5005388" y="4578350"/>
          <p14:tracePt t="59339" x="5022850" y="4624388"/>
          <p14:tracePt t="59347" x="5022850" y="4632325"/>
          <p14:tracePt t="59355" x="5032375" y="4660900"/>
          <p14:tracePt t="59363" x="5041900" y="4687888"/>
          <p14:tracePt t="59372" x="5068888" y="4732338"/>
          <p14:tracePt t="59381" x="5078413" y="4732338"/>
          <p14:tracePt t="59387" x="5095875" y="4760913"/>
          <p14:tracePt t="59395" x="5114925" y="4797425"/>
          <p14:tracePt t="59403" x="5122863" y="4805363"/>
          <p14:tracePt t="59412" x="5132388" y="4824413"/>
          <p14:tracePt t="59430" x="5141913" y="4824413"/>
          <p14:tracePt t="59725" x="5151438" y="4833938"/>
          <p14:tracePt t="59734" x="5187950" y="4833938"/>
          <p14:tracePt t="59741" x="5214938" y="4814888"/>
          <p14:tracePt t="59751" x="5232400" y="4797425"/>
          <p14:tracePt t="59756" x="5268913" y="4778375"/>
          <p14:tracePt t="59765" x="5287963" y="4741863"/>
          <p14:tracePt t="59776" x="5305425" y="4724400"/>
          <p14:tracePt t="59781" x="5324475" y="4705350"/>
          <p14:tracePt t="59791" x="5334000" y="4697413"/>
          <p14:tracePt t="59795" x="5341938" y="4687888"/>
          <p14:tracePt t="59803" x="5351463" y="4678363"/>
          <p14:tracePt t="60085" x="5351463" y="4697413"/>
          <p14:tracePt t="60093" x="5351463" y="4714875"/>
          <p14:tracePt t="60101" x="5351463" y="4732338"/>
          <p14:tracePt t="60125" x="5351463" y="4741863"/>
          <p14:tracePt t="60340" x="5351463" y="4768850"/>
          <p14:tracePt t="60347" x="5351463" y="4778375"/>
          <p14:tracePt t="60547" x="5341938" y="4787900"/>
          <p14:tracePt t="60555" x="5341938" y="4797425"/>
          <p14:tracePt t="60571" x="5341938" y="4805363"/>
          <p14:tracePt t="61005" x="5324475" y="4805363"/>
          <p14:tracePt t="61012" x="5297488" y="4797425"/>
          <p14:tracePt t="61020" x="5251450" y="4797425"/>
          <p14:tracePt t="61027" x="5195888" y="4787900"/>
          <p14:tracePt t="61035" x="5132388" y="4760913"/>
          <p14:tracePt t="61043" x="5105400" y="4751388"/>
          <p14:tracePt t="61051" x="5086350" y="4751388"/>
          <p14:tracePt t="61059" x="5059363" y="4751388"/>
          <p14:tracePt t="61067" x="5049838" y="4751388"/>
          <p14:tracePt t="61075" x="5041900" y="4751388"/>
          <p14:tracePt t="61083" x="5032375" y="4741863"/>
          <p14:tracePt t="61091" x="5014913" y="4741863"/>
          <p14:tracePt t="61099" x="5005388" y="4741863"/>
          <p14:tracePt t="61107" x="4995863" y="4741863"/>
          <p14:tracePt t="61115" x="4959350" y="4741863"/>
          <p14:tracePt t="61139" x="4949825" y="4732338"/>
          <p14:tracePt t="61699" x="4941888" y="4724400"/>
          <p14:tracePt t="61715" x="4941888" y="4714875"/>
          <p14:tracePt t="63188" x="4803775" y="4651375"/>
          <p14:tracePt t="63195" x="4676775" y="4624388"/>
          <p14:tracePt t="63203" x="4594225" y="4595813"/>
          <p14:tracePt t="63211" x="4567238" y="4587875"/>
          <p14:tracePt t="63219" x="4521200" y="4578350"/>
          <p14:tracePt t="63235" x="4513263" y="4578350"/>
          <p14:tracePt t="63331" x="4484688" y="4568825"/>
          <p14:tracePt t="63339" x="4476750" y="4551363"/>
          <p14:tracePt t="63348" x="4476750" y="4541838"/>
          <p14:tracePt t="63355" x="4467225" y="4532313"/>
          <p14:tracePt t="63372" x="4457700" y="4532313"/>
          <p14:tracePt t="63387" x="4440238" y="4532313"/>
          <p14:tracePt t="63395" x="4394200" y="4522788"/>
          <p14:tracePt t="63403" x="4357688" y="4522788"/>
          <p14:tracePt t="63412" x="4311650" y="4522788"/>
          <p14:tracePt t="63419" x="4248150" y="4495800"/>
          <p14:tracePt t="63428" x="4184650" y="4495800"/>
          <p14:tracePt t="63435" x="4111625" y="4486275"/>
          <p14:tracePt t="63443" x="4048125" y="4468813"/>
          <p14:tracePt t="63451" x="3992563" y="4459288"/>
          <p14:tracePt t="63460" x="3948113" y="4459288"/>
          <p14:tracePt t="63924" x="4121150" y="4459288"/>
          <p14:tracePt t="63931" x="4348163" y="4459288"/>
          <p14:tracePt t="63939" x="4640263" y="4459288"/>
          <p14:tracePt t="63947" x="4941888" y="4459288"/>
          <p14:tracePt t="63956" x="5168900" y="4459288"/>
          <p14:tracePt t="63963" x="5434013" y="4459288"/>
          <p14:tracePt t="63972" x="5634038" y="4459288"/>
          <p14:tracePt t="63979" x="5807075" y="4459288"/>
          <p14:tracePt t="63987" x="5935663" y="4459288"/>
          <p14:tracePt t="63995" x="6043613" y="4459288"/>
          <p14:tracePt t="64003" x="6089650" y="4459288"/>
          <p14:tracePt t="64011" x="6116638" y="4459288"/>
          <p14:tracePt t="64019" x="6135688" y="4449763"/>
          <p14:tracePt t="64101" x="6145213" y="4441825"/>
          <p14:tracePt t="64108" x="6162675" y="4441825"/>
          <p14:tracePt t="64116" x="6218238" y="4441825"/>
          <p14:tracePt t="64124" x="6272213" y="4441825"/>
          <p14:tracePt t="64131" x="6326188" y="4441825"/>
          <p14:tracePt t="64139" x="6345238" y="4432300"/>
          <p14:tracePt t="64147" x="6391275" y="4432300"/>
          <p14:tracePt t="64156" x="6399213" y="4432300"/>
          <p14:tracePt t="64163" x="6399213" y="4422775"/>
          <p14:tracePt t="64348" x="6391275" y="4422775"/>
          <p14:tracePt t="64356" x="6318250" y="4441825"/>
          <p14:tracePt t="64364" x="6199188" y="4486275"/>
          <p14:tracePt t="64371" x="6072188" y="4514850"/>
          <p14:tracePt t="64379" x="5916613" y="4541838"/>
          <p14:tracePt t="64387" x="5789613" y="4587875"/>
          <p14:tracePt t="64396" x="5624513" y="4614863"/>
          <p14:tracePt t="64407" x="5478463" y="4632325"/>
          <p14:tracePt t="64412" x="5324475" y="4660900"/>
          <p14:tracePt t="64419" x="5232400" y="4678363"/>
          <p14:tracePt t="64427" x="5159375" y="4687888"/>
          <p14:tracePt t="64435" x="5095875" y="4697413"/>
          <p14:tracePt t="64443" x="5078413" y="4697413"/>
          <p14:tracePt t="64451" x="5068888" y="4697413"/>
          <p14:tracePt t="64523" x="5059363" y="4697413"/>
          <p14:tracePt t="64531" x="5032375" y="4697413"/>
          <p14:tracePt t="64539" x="5005388" y="4714875"/>
          <p14:tracePt t="64547" x="4968875" y="4714875"/>
          <p14:tracePt t="64556" x="4941888" y="4724400"/>
          <p14:tracePt t="64563" x="4922838" y="4724400"/>
          <p14:tracePt t="64573" x="4886325" y="4724400"/>
          <p14:tracePt t="64683" x="4868863" y="4732338"/>
          <p14:tracePt t="64691" x="4859338" y="4741863"/>
          <p14:tracePt t="64699" x="4840288" y="4751388"/>
          <p14:tracePt t="64707" x="4832350" y="4760913"/>
          <p14:tracePt t="64715" x="4822825" y="4768850"/>
          <p14:tracePt t="64723" x="4795838" y="4787900"/>
          <p14:tracePt t="64739" x="4786313" y="4805363"/>
          <p14:tracePt t="64973" x="4813300" y="4805363"/>
          <p14:tracePt t="64980" x="4941888" y="4805363"/>
          <p14:tracePt t="64988" x="5095875" y="4805363"/>
          <p14:tracePt t="64996" x="5260975" y="4805363"/>
          <p14:tracePt t="65004" x="5424488" y="4805363"/>
          <p14:tracePt t="65012" x="5570538" y="4805363"/>
          <p14:tracePt t="65020" x="5716588" y="4805363"/>
          <p14:tracePt t="65028" x="5807075" y="4805363"/>
          <p14:tracePt t="65035" x="5907088" y="4814888"/>
          <p14:tracePt t="65043" x="5935663" y="4814888"/>
          <p14:tracePt t="65051" x="5953125" y="4814888"/>
          <p14:tracePt t="65269" x="5962650" y="4814888"/>
          <p14:tracePt t="65275" x="6016625" y="4814888"/>
          <p14:tracePt t="65283" x="6145213" y="4814888"/>
          <p14:tracePt t="65291" x="6291263" y="4833938"/>
          <p14:tracePt t="65299" x="6445250" y="4878388"/>
          <p14:tracePt t="65307" x="6591300" y="4897438"/>
          <p14:tracePt t="65315" x="6681788" y="4897438"/>
          <p14:tracePt t="65323" x="6773863" y="4906963"/>
          <p14:tracePt t="65331" x="6791325" y="4906963"/>
          <p14:tracePt t="65363" x="6800850" y="4906963"/>
          <p14:tracePt t="66157" x="6819900" y="4897438"/>
          <p14:tracePt t="66174" x="6827838" y="4887913"/>
          <p14:tracePt t="66467" x="6837363" y="4897438"/>
          <p14:tracePt t="66475" x="6837363" y="4924425"/>
          <p14:tracePt t="66484" x="6827838" y="4943475"/>
          <p14:tracePt t="66491" x="6810375" y="4987925"/>
          <p14:tracePt t="66499" x="6810375" y="5006975"/>
          <p14:tracePt t="66507" x="6800850" y="5033963"/>
          <p14:tracePt t="66515" x="6800850" y="5053013"/>
          <p14:tracePt t="66523" x="6800850" y="5070475"/>
          <p14:tracePt t="66531" x="6791325" y="5116513"/>
          <p14:tracePt t="66547" x="6783388" y="5143500"/>
          <p14:tracePt t="66555" x="6773863" y="5189538"/>
          <p14:tracePt t="66576" x="6773863" y="5226050"/>
          <p14:tracePt t="66579" x="6764338" y="5262563"/>
          <p14:tracePt t="66587" x="6764338" y="5280025"/>
          <p14:tracePt t="66595" x="6764338" y="5307013"/>
          <p14:tracePt t="66606" x="6764338" y="5343525"/>
          <p14:tracePt t="66611" x="6754813" y="5389563"/>
          <p14:tracePt t="66619" x="6754813" y="5426075"/>
          <p14:tracePt t="66627" x="6737350" y="5453063"/>
          <p14:tracePt t="66635" x="6737350" y="5462588"/>
          <p14:tracePt t="66643" x="6737350" y="5481638"/>
          <p14:tracePt t="66651" x="6737350" y="5518150"/>
          <p14:tracePt t="66660" x="6737350" y="5545138"/>
          <p14:tracePt t="66668" x="6737350" y="5562600"/>
          <p14:tracePt t="66675" x="6737350" y="5581650"/>
          <p14:tracePt t="66691" x="6737350" y="5608638"/>
          <p14:tracePt t="66699" x="6737350" y="5618163"/>
          <p14:tracePt t="66707" x="6737350" y="5635625"/>
          <p14:tracePt t="66715" x="6737350" y="5645150"/>
          <p14:tracePt t="66723" x="6727825" y="5654675"/>
          <p14:tracePt t="66731" x="6727825" y="5672138"/>
          <p14:tracePt t="66740" x="6718300" y="5699125"/>
          <p14:tracePt t="66747" x="6718300" y="5708650"/>
          <p14:tracePt t="66756" x="6718300" y="5718175"/>
          <p14:tracePt t="66763" x="6718300" y="5745163"/>
          <p14:tracePt t="66772" x="6718300" y="5754688"/>
          <p14:tracePt t="66779" x="6718300" y="5764213"/>
          <p14:tracePt t="66795" x="6718300" y="5772150"/>
          <p14:tracePt t="66803" x="6718300" y="5781675"/>
          <p14:tracePt t="66819" x="6718300" y="5791200"/>
          <p14:tracePt t="66827" x="6718300" y="5800725"/>
          <p14:tracePt t="66835" x="6718300" y="5827713"/>
          <p14:tracePt t="66843" x="6718300" y="5845175"/>
          <p14:tracePt t="66851" x="6718300" y="5881688"/>
          <p14:tracePt t="66859" x="6718300" y="5927725"/>
          <p14:tracePt t="66867" x="6718300" y="5964238"/>
          <p14:tracePt t="66875" x="6718300" y="5983288"/>
          <p14:tracePt t="66884" x="6718300" y="6010275"/>
          <p14:tracePt t="66891" x="6718300" y="6018213"/>
          <p14:tracePt t="66900" x="6718300" y="6037263"/>
          <p14:tracePt t="66907" x="6718300" y="6054725"/>
          <p14:tracePt t="66923" x="6718300" y="6064250"/>
          <p14:tracePt t="66931" x="6718300" y="6073775"/>
          <p14:tracePt t="67301" x="6718300" y="6083300"/>
          <p14:tracePt t="67308" x="6718300" y="6100763"/>
          <p14:tracePt t="67318" x="6718300" y="6110288"/>
          <p14:tracePt t="67326" x="6710363" y="6127750"/>
          <p14:tracePt t="67333" x="6710363" y="6137275"/>
          <p14:tracePt t="67348" x="6691313" y="6156325"/>
          <p14:tracePt t="67389" x="6691313" y="6164263"/>
          <p14:tracePt t="67396" x="6691313" y="6183313"/>
          <p14:tracePt t="67412" x="6681788" y="6183313"/>
          <p14:tracePt t="67693" x="6673850" y="6192838"/>
          <p14:tracePt t="67717" x="6627813" y="6192838"/>
          <p14:tracePt t="67725" x="6500813" y="6192838"/>
          <p14:tracePt t="67731" x="6335713" y="6192838"/>
          <p14:tracePt t="67739" x="6153150" y="6192838"/>
          <p14:tracePt t="67747" x="5972175" y="6192838"/>
          <p14:tracePt t="67755" x="5753100" y="6192838"/>
          <p14:tracePt t="67763" x="5570538" y="6192838"/>
          <p14:tracePt t="67772" x="5441950" y="6192838"/>
          <p14:tracePt t="67779" x="5314950" y="6192838"/>
          <p14:tracePt t="67788" x="5224463" y="6192838"/>
          <p14:tracePt t="67795" x="5168900" y="6192838"/>
          <p14:tracePt t="67803" x="5141913" y="6192838"/>
          <p14:tracePt t="67811" x="5122863" y="6192838"/>
          <p14:tracePt t="67934" x="5114925" y="6200775"/>
          <p14:tracePt t="67940" x="5078413" y="6210300"/>
          <p14:tracePt t="67950" x="5032375" y="6237288"/>
          <p14:tracePt t="67958" x="5005388" y="6246813"/>
          <p14:tracePt t="67964" x="4968875" y="6256338"/>
          <p14:tracePt t="67974" x="4941888" y="6265863"/>
          <p14:tracePt t="67988" x="4932363" y="6265863"/>
          <p14:tracePt t="67995" x="4922838" y="6273800"/>
          <p14:tracePt t="68333" x="4922838" y="6246813"/>
          <p14:tracePt t="68339" x="4922838" y="6229350"/>
          <p14:tracePt t="68347" x="4922838" y="6183313"/>
          <p14:tracePt t="68355" x="4941888" y="6146800"/>
          <p14:tracePt t="68364" x="4959350" y="6100763"/>
          <p14:tracePt t="68375" x="4968875" y="6054725"/>
          <p14:tracePt t="68380" x="5014913" y="5991225"/>
          <p14:tracePt t="68390" x="5014913" y="5954713"/>
          <p14:tracePt t="68396" x="5022850" y="5910263"/>
          <p14:tracePt t="68407" x="5032375" y="5854700"/>
          <p14:tracePt t="68412" x="5059363" y="5772150"/>
          <p14:tracePt t="68421" x="5059363" y="5718175"/>
          <p14:tracePt t="68428" x="5068888" y="5672138"/>
          <p14:tracePt t="68439" x="5068888" y="5635625"/>
          <p14:tracePt t="68443" x="5078413" y="5589588"/>
          <p14:tracePt t="68451" x="5078413" y="5562600"/>
          <p14:tracePt t="68459" x="5078413" y="5535613"/>
          <p14:tracePt t="68468" x="5086350" y="5508625"/>
          <p14:tracePt t="68475" x="5086350" y="5499100"/>
          <p14:tracePt t="68484" x="5086350" y="5462588"/>
          <p14:tracePt t="68491" x="5086350" y="5445125"/>
          <p14:tracePt t="68500" x="5105400" y="5426075"/>
          <p14:tracePt t="68507" x="5105400" y="5399088"/>
          <p14:tracePt t="68515" x="5114925" y="5372100"/>
          <p14:tracePt t="68524" x="5114925" y="5343525"/>
          <p14:tracePt t="68531" x="5114925" y="5326063"/>
          <p14:tracePt t="68539" x="5132388" y="5280025"/>
          <p14:tracePt t="68547" x="5132388" y="5253038"/>
          <p14:tracePt t="68555" x="5132388" y="5226050"/>
          <p14:tracePt t="68563" x="5141913" y="5189538"/>
          <p14:tracePt t="68572" x="5141913" y="5160963"/>
          <p14:tracePt t="68579" x="5159375" y="5116513"/>
          <p14:tracePt t="68590" x="5159375" y="5097463"/>
          <p14:tracePt t="68595" x="5159375" y="5089525"/>
          <p14:tracePt t="68605" x="5159375" y="5080000"/>
          <p14:tracePt t="68611" x="5159375" y="5060950"/>
          <p14:tracePt t="68619" x="5168900" y="5043488"/>
          <p14:tracePt t="68627" x="5168900" y="5033963"/>
          <p14:tracePt t="68635" x="5168900" y="5016500"/>
          <p14:tracePt t="68643" x="5168900" y="5006975"/>
          <p14:tracePt t="68659" x="5168900" y="4997450"/>
          <p14:tracePt t="68903" x="5168900" y="4987925"/>
          <p14:tracePt t="68909" x="5151438" y="4987925"/>
          <p14:tracePt t="68917" x="5122863" y="4987925"/>
          <p14:tracePt t="68924" x="5068888" y="4987925"/>
          <p14:tracePt t="68933" x="5014913" y="4987925"/>
          <p14:tracePt t="68939" x="4941888" y="4987925"/>
          <p14:tracePt t="68947" x="4876800" y="4987925"/>
          <p14:tracePt t="68955" x="4822825" y="4987925"/>
          <p14:tracePt t="68963" x="4749800" y="4987925"/>
          <p14:tracePt t="68972" x="4695825" y="4987925"/>
          <p14:tracePt t="68979" x="4649788" y="4987925"/>
          <p14:tracePt t="68995" x="4630738" y="4987925"/>
          <p14:tracePt t="69011" x="4613275" y="4979988"/>
          <p14:tracePt t="69027" x="4603750" y="4970463"/>
          <p14:tracePt t="69035" x="4603750" y="4960938"/>
          <p14:tracePt t="69068" x="4603750" y="4943475"/>
          <p14:tracePt t="69083" x="4603750" y="4933950"/>
          <p14:tracePt t="69107" x="4603750" y="4924425"/>
          <p14:tracePt t="69435" x="4622800" y="4914900"/>
          <p14:tracePt t="69444" x="4686300" y="4914900"/>
          <p14:tracePt t="69452" x="4795838" y="4914900"/>
          <p14:tracePt t="69460" x="4941888" y="4914900"/>
          <p14:tracePt t="69468" x="5078413" y="4933950"/>
          <p14:tracePt t="69476" x="5224463" y="4960938"/>
          <p14:tracePt t="69484" x="5368925" y="4979988"/>
          <p14:tracePt t="69491" x="5470525" y="5024438"/>
          <p14:tracePt t="69499" x="5597525" y="5033963"/>
          <p14:tracePt t="69507" x="5716588" y="5080000"/>
          <p14:tracePt t="69515" x="5770563" y="5089525"/>
          <p14:tracePt t="69525" x="5816600" y="5097463"/>
          <p14:tracePt t="69531" x="5870575" y="5116513"/>
          <p14:tracePt t="69540" x="5935663" y="5133975"/>
          <p14:tracePt t="69547" x="5953125" y="5133975"/>
          <p14:tracePt t="69555" x="5980113" y="5133975"/>
          <p14:tracePt t="69563" x="6007100" y="5133975"/>
          <p14:tracePt t="69572" x="6026150" y="5133975"/>
          <p14:tracePt t="69579" x="6072188" y="5153025"/>
          <p14:tracePt t="69588" x="6108700" y="5153025"/>
          <p14:tracePt t="69595" x="6162675" y="5153025"/>
          <p14:tracePt t="69607" x="6235700" y="5153025"/>
          <p14:tracePt t="69611" x="6318250" y="5153025"/>
          <p14:tracePt t="69619" x="6427788" y="5153025"/>
          <p14:tracePt t="69627" x="6554788" y="5153025"/>
          <p14:tracePt t="69635" x="6664325" y="5153025"/>
          <p14:tracePt t="69643" x="6773863" y="5153025"/>
          <p14:tracePt t="69651" x="6864350" y="5153025"/>
          <p14:tracePt t="69659" x="6919913" y="5153025"/>
          <p14:tracePt t="69667" x="6946900" y="5153025"/>
          <p14:tracePt t="69845" x="6956425" y="5153025"/>
          <p14:tracePt t="69851" x="6946900" y="5160963"/>
          <p14:tracePt t="69859" x="6910388" y="5160963"/>
          <p14:tracePt t="69867" x="6819900" y="5189538"/>
          <p14:tracePt t="69875" x="6710363" y="5207000"/>
          <p14:tracePt t="69890" x="6581775" y="5207000"/>
          <p14:tracePt t="69892" x="6491288" y="5216525"/>
          <p14:tracePt t="69901" x="6381750" y="5216525"/>
          <p14:tracePt t="69907" x="6299200" y="5216525"/>
          <p14:tracePt t="69916" x="6226175" y="5216525"/>
          <p14:tracePt t="69925" x="6172200" y="5216525"/>
          <p14:tracePt t="69932" x="6135688" y="5216525"/>
          <p14:tracePt t="69940" x="6089650" y="5216525"/>
          <p14:tracePt t="69948" x="6072188" y="5216525"/>
          <p14:tracePt t="69956" x="6043613" y="5216525"/>
          <p14:tracePt t="69963" x="6035675" y="5216525"/>
          <p14:tracePt t="69971" x="6026150" y="5216525"/>
          <p14:tracePt t="69980" x="5989638" y="5216525"/>
          <p14:tracePt t="69988" x="5953125" y="5216525"/>
          <p14:tracePt t="69995" x="5899150" y="5216525"/>
          <p14:tracePt t="70003" x="5843588" y="5216525"/>
          <p14:tracePt t="70011" x="5770563" y="5216525"/>
          <p14:tracePt t="70019" x="5724525" y="5216525"/>
          <p14:tracePt t="70027" x="5697538" y="5216525"/>
          <p14:tracePt t="70035" x="5653088" y="5216525"/>
          <p14:tracePt t="70043" x="5643563" y="5216525"/>
          <p14:tracePt t="70051" x="5634038" y="5216525"/>
          <p14:tracePt t="70059" x="5624513" y="5216525"/>
          <p14:tracePt t="70211" x="5588000" y="5216525"/>
          <p14:tracePt t="70219" x="5543550" y="5216525"/>
          <p14:tracePt t="70227" x="5478463" y="5216525"/>
          <p14:tracePt t="70235" x="5405438" y="5216525"/>
          <p14:tracePt t="70243" x="5297488" y="5216525"/>
          <p14:tracePt t="70251" x="5168900" y="5216525"/>
          <p14:tracePt t="70259" x="5059363" y="5216525"/>
          <p14:tracePt t="70267" x="4978400" y="5197475"/>
          <p14:tracePt t="70275" x="4913313" y="5189538"/>
          <p14:tracePt t="70283" x="4876800" y="5189538"/>
          <p14:tracePt t="70291" x="4859338" y="5189538"/>
          <p14:tracePt t="70451" x="4922838" y="5189538"/>
          <p14:tracePt t="70460" x="5059363" y="5189538"/>
          <p14:tracePt t="70468" x="5224463" y="5189538"/>
          <p14:tracePt t="70476" x="5368925" y="5189538"/>
          <p14:tracePt t="70483" x="5514975" y="5189538"/>
          <p14:tracePt t="70492" x="5697538" y="5207000"/>
          <p14:tracePt t="70499" x="5880100" y="5243513"/>
          <p14:tracePt t="70507" x="6035675" y="5270500"/>
          <p14:tracePt t="70515" x="6181725" y="5289550"/>
          <p14:tracePt t="70523" x="6308725" y="5299075"/>
          <p14:tracePt t="70531" x="6381750" y="5299075"/>
          <p14:tracePt t="70539" x="6427788" y="5299075"/>
          <p14:tracePt t="70547" x="6445250" y="5299075"/>
          <p14:tracePt t="70645" x="6491288" y="5289550"/>
          <p14:tracePt t="70660" x="6508750" y="5280025"/>
          <p14:tracePt t="70669" x="6545263" y="5270500"/>
          <p14:tracePt t="70677" x="6554788" y="5270500"/>
          <p14:tracePt t="70684" x="6581775" y="5262563"/>
          <p14:tracePt t="70699" x="6600825" y="5262563"/>
          <p14:tracePt t="70836" x="6581775" y="5262563"/>
          <p14:tracePt t="70843" x="6508750" y="5262563"/>
          <p14:tracePt t="70851" x="6454775" y="5262563"/>
          <p14:tracePt t="70859" x="6381750" y="5262563"/>
          <p14:tracePt t="70867" x="6308725" y="5262563"/>
          <p14:tracePt t="70875" x="6254750" y="5262563"/>
          <p14:tracePt t="70889" x="6208713" y="5262563"/>
          <p14:tracePt t="70891" x="6172200" y="5262563"/>
          <p14:tracePt t="70900" x="6162675" y="5262563"/>
          <p14:tracePt t="70909" x="6153150" y="5253038"/>
          <p14:tracePt t="70940" x="6145213" y="5243513"/>
          <p14:tracePt t="70950" x="6116638" y="5243513"/>
          <p14:tracePt t="70957" x="6080125" y="5243513"/>
          <p14:tracePt t="70964" x="6026150" y="5243513"/>
          <p14:tracePt t="70975" x="5972175" y="5243513"/>
          <p14:tracePt t="70981" x="5889625" y="5262563"/>
          <p14:tracePt t="70988" x="5816600" y="5280025"/>
          <p14:tracePt t="70995" x="5734050" y="5280025"/>
          <p14:tracePt t="71004" x="5661025" y="5299075"/>
          <p14:tracePt t="71011" x="5607050" y="5299075"/>
          <p14:tracePt t="71019" x="5543550" y="5316538"/>
          <p14:tracePt t="71027" x="5514975" y="5316538"/>
          <p14:tracePt t="71035" x="5487988" y="5326063"/>
          <p14:tracePt t="71043" x="5470525" y="5326063"/>
          <p14:tracePt t="71051" x="5451475" y="5326063"/>
          <p14:tracePt t="71125" x="5434013" y="5326063"/>
          <p14:tracePt t="71133" x="5405438" y="5326063"/>
          <p14:tracePt t="71140" x="5351463" y="5326063"/>
          <p14:tracePt t="71148" x="5297488" y="5326063"/>
          <p14:tracePt t="71158" x="5214938" y="5326063"/>
          <p14:tracePt t="71165" x="5159375" y="5326063"/>
          <p14:tracePt t="71174" x="5105400" y="5326063"/>
          <p14:tracePt t="71180" x="5068888" y="5326063"/>
          <p14:tracePt t="71190" x="5032375" y="5326063"/>
          <p14:tracePt t="71197" x="5005388" y="5326063"/>
          <p14:tracePt t="71203" x="4995863" y="5326063"/>
          <p14:tracePt t="71211" x="4986338" y="5326063"/>
          <p14:tracePt t="71499" x="5049838" y="5326063"/>
          <p14:tracePt t="71508" x="5159375" y="5326063"/>
          <p14:tracePt t="71515" x="5287963" y="5326063"/>
          <p14:tracePt t="71523" x="5470525" y="5326063"/>
          <p14:tracePt t="71531" x="5616575" y="5326063"/>
          <p14:tracePt t="71540" x="5761038" y="5326063"/>
          <p14:tracePt t="71547" x="5889625" y="5326063"/>
          <p14:tracePt t="71556" x="6016625" y="5326063"/>
          <p14:tracePt t="71564" x="6126163" y="5326063"/>
          <p14:tracePt t="71573" x="6181725" y="5326063"/>
          <p14:tracePt t="71580" x="6245225" y="5326063"/>
          <p14:tracePt t="71595" x="6254750" y="5326063"/>
          <p14:tracePt t="71667" x="6262688" y="5326063"/>
          <p14:tracePt t="71675" x="6272213" y="5316538"/>
          <p14:tracePt t="71684" x="6299200" y="5316538"/>
          <p14:tracePt t="71691" x="6335713" y="5316538"/>
          <p14:tracePt t="71699" x="6381750" y="5316538"/>
          <p14:tracePt t="71707" x="6399213" y="5316538"/>
          <p14:tracePt t="71715" x="6418263" y="5316538"/>
          <p14:tracePt t="71892" x="6427788" y="5316538"/>
          <p14:tracePt t="71902" x="6399213" y="5353050"/>
          <p14:tracePt t="71909" x="6308725" y="5353050"/>
          <p14:tracePt t="71917" x="6181725" y="5372100"/>
          <p14:tracePt t="71924" x="6072188" y="5380038"/>
          <p14:tracePt t="71931" x="5943600" y="5399088"/>
          <p14:tracePt t="71939" x="5807075" y="5426075"/>
          <p14:tracePt t="71947" x="5716588" y="5426075"/>
          <p14:tracePt t="71955" x="5607050" y="5426075"/>
          <p14:tracePt t="71963" x="5534025" y="5426075"/>
          <p14:tracePt t="71972" x="5478463" y="5426075"/>
          <p14:tracePt t="71980" x="5434013" y="5426075"/>
          <p14:tracePt t="71988" x="5424488" y="5426075"/>
          <p14:tracePt t="72003" x="5405438" y="5426075"/>
          <p14:tracePt t="72023" x="5397500" y="5435600"/>
          <p14:tracePt t="72027" x="5387975" y="5435600"/>
          <p14:tracePt t="72035" x="5360988" y="5445125"/>
          <p14:tracePt t="72043" x="5334000" y="5453063"/>
          <p14:tracePt t="72051" x="5260975" y="5481638"/>
          <p14:tracePt t="72059" x="5214938" y="5489575"/>
          <p14:tracePt t="72067" x="5159375" y="5489575"/>
          <p14:tracePt t="72075" x="5132388" y="5489575"/>
          <p14:tracePt t="72083" x="5114925" y="5499100"/>
          <p14:tracePt t="72091" x="5095875" y="5499100"/>
          <p14:tracePt t="72099" x="5078413" y="5499100"/>
          <p14:tracePt t="72323" x="5151438" y="5499100"/>
          <p14:tracePt t="72331" x="5278438" y="5499100"/>
          <p14:tracePt t="72339" x="5387975" y="5499100"/>
          <p14:tracePt t="72347" x="5514975" y="5499100"/>
          <p14:tracePt t="72355" x="5643563" y="5499100"/>
          <p14:tracePt t="72363" x="5789613" y="5499100"/>
          <p14:tracePt t="72371" x="5916613" y="5499100"/>
          <p14:tracePt t="72379" x="6007100" y="5499100"/>
          <p14:tracePt t="72389" x="6062663" y="5499100"/>
          <p14:tracePt t="72395" x="6099175" y="5499100"/>
          <p14:tracePt t="72403" x="6135688" y="5499100"/>
          <p14:tracePt t="72411" x="6145213" y="5499100"/>
          <p14:tracePt t="72420" x="6162675" y="5499100"/>
          <p14:tracePt t="72427" x="6181725" y="5499100"/>
          <p14:tracePt t="72435" x="6189663" y="5499100"/>
          <p14:tracePt t="72467" x="6199188" y="5499100"/>
          <p14:tracePt t="72507" x="6218238" y="5499100"/>
          <p14:tracePt t="72515" x="6235700" y="5499100"/>
          <p14:tracePt t="72523" x="6281738" y="5499100"/>
          <p14:tracePt t="72531" x="6335713" y="5499100"/>
          <p14:tracePt t="72539" x="6391275" y="5508625"/>
          <p14:tracePt t="72548" x="6454775" y="5535613"/>
          <p14:tracePt t="72557" x="6527800" y="5535613"/>
          <p14:tracePt t="72564" x="6581775" y="5545138"/>
          <p14:tracePt t="72571" x="6627813" y="5545138"/>
          <p14:tracePt t="72579" x="6673850" y="5554663"/>
          <p14:tracePt t="72589" x="6700838" y="5554663"/>
          <p14:tracePt t="72595" x="6718300" y="5554663"/>
          <p14:tracePt t="72787" x="6727825" y="5562600"/>
          <p14:tracePt t="72795" x="6727825" y="5572125"/>
          <p14:tracePt t="72804" x="6691313" y="5589588"/>
          <p14:tracePt t="72811" x="6581775" y="5618163"/>
          <p14:tracePt t="72819" x="6454775" y="5645150"/>
          <p14:tracePt t="72827" x="6299200" y="5662613"/>
          <p14:tracePt t="72835" x="6208713" y="5681663"/>
          <p14:tracePt t="72843" x="6080125" y="5691188"/>
          <p14:tracePt t="72851" x="5980113" y="5735638"/>
          <p14:tracePt t="72859" x="5834063" y="5764213"/>
          <p14:tracePt t="72867" x="5724525" y="5764213"/>
          <p14:tracePt t="72892" x="5497513" y="5800725"/>
          <p14:tracePt t="72899" x="5478463" y="5808663"/>
          <p14:tracePt t="72907" x="5461000" y="5808663"/>
          <p14:tracePt t="73060" x="5451475" y="5808663"/>
          <p14:tracePt t="73067" x="5434013" y="5818188"/>
          <p14:tracePt t="73075" x="5424488" y="5827713"/>
          <p14:tracePt t="73083" x="5405438" y="5837238"/>
          <p14:tracePt t="73091" x="5405438" y="5845175"/>
          <p14:tracePt t="73107" x="5397500" y="5845175"/>
          <p14:tracePt t="73131" x="5387975" y="5854700"/>
          <p14:tracePt t="73147" x="5378450" y="5854700"/>
          <p14:tracePt t="73179" x="5368925" y="5854700"/>
          <p14:tracePt t="73188" x="5351463" y="5854700"/>
          <p14:tracePt t="73195" x="5324475" y="5854700"/>
          <p14:tracePt t="73203" x="5287963" y="5854700"/>
          <p14:tracePt t="73211" x="5268913" y="5854700"/>
          <p14:tracePt t="73219" x="5260975" y="5854700"/>
          <p14:tracePt t="73227" x="5224463" y="5854700"/>
          <p14:tracePt t="73235" x="5205413" y="5854700"/>
          <p14:tracePt t="73243" x="5195888" y="5854700"/>
          <p14:tracePt t="73251" x="5187950" y="5854700"/>
          <p14:tracePt t="73763" x="5224463" y="5854700"/>
          <p14:tracePt t="73771" x="5341938" y="5854700"/>
          <p14:tracePt t="73779" x="5470525" y="5854700"/>
          <p14:tracePt t="73787" x="5588000" y="5854700"/>
          <p14:tracePt t="73795" x="5734050" y="5854700"/>
          <p14:tracePt t="73805" x="5880100" y="5854700"/>
          <p14:tracePt t="73811" x="6026150" y="5854700"/>
          <p14:tracePt t="73819" x="6172200" y="5854700"/>
          <p14:tracePt t="73827" x="6299200" y="5854700"/>
          <p14:tracePt t="73835" x="6445250" y="5854700"/>
          <p14:tracePt t="73843" x="6500813" y="5854700"/>
          <p14:tracePt t="73851" x="6564313" y="5854700"/>
          <p14:tracePt t="73859" x="6600825" y="5854700"/>
          <p14:tracePt t="73867" x="6610350" y="5854700"/>
          <p14:tracePt t="74227" x="6618288" y="5864225"/>
          <p14:tracePt t="74235" x="6618288" y="5881688"/>
          <p14:tracePt t="74243" x="6554788" y="5900738"/>
          <p14:tracePt t="74251" x="6500813" y="5910263"/>
          <p14:tracePt t="74259" x="6435725" y="5954713"/>
          <p14:tracePt t="74267" x="6372225" y="5964238"/>
          <p14:tracePt t="74275" x="6318250" y="5973763"/>
          <p14:tracePt t="74283" x="6254750" y="6010275"/>
          <p14:tracePt t="74291" x="6235700" y="6010275"/>
          <p14:tracePt t="74299" x="6189663" y="6027738"/>
          <p14:tracePt t="74307" x="6172200" y="6037263"/>
          <p14:tracePt t="74316" x="6153150" y="6037263"/>
          <p14:tracePt t="74332" x="6145213" y="6037263"/>
          <p14:tracePt t="74340" x="6126163" y="6037263"/>
          <p14:tracePt t="74347" x="6089650" y="6037263"/>
          <p14:tracePt t="74356" x="6053138" y="6037263"/>
          <p14:tracePt t="74363" x="5999163" y="6037263"/>
          <p14:tracePt t="74372" x="5926138" y="6037263"/>
          <p14:tracePt t="74379" x="5870575" y="6037263"/>
          <p14:tracePt t="74388" x="5807075" y="6037263"/>
          <p14:tracePt t="74395" x="5753100" y="6037263"/>
          <p14:tracePt t="74405" x="5697538" y="6037263"/>
          <p14:tracePt t="74411" x="5643563" y="6037263"/>
          <p14:tracePt t="74419" x="5616575" y="6037263"/>
          <p14:tracePt t="74427" x="5597525" y="6037263"/>
          <p14:tracePt t="74435" x="5580063" y="6037263"/>
          <p14:tracePt t="74564" x="5570538" y="6037263"/>
          <p14:tracePt t="75483" x="5561013" y="6027738"/>
          <p14:tracePt t="75491" x="5561013" y="5973763"/>
          <p14:tracePt t="75499" x="5478463" y="5881688"/>
          <p14:tracePt t="75507" x="5378450" y="5808663"/>
          <p14:tracePt t="75515" x="5260975" y="5735638"/>
          <p14:tracePt t="75523" x="5122863" y="5635625"/>
          <p14:tracePt t="75531" x="5005388" y="5526088"/>
          <p14:tracePt t="75539" x="4868863" y="5408613"/>
          <p14:tracePt t="75547" x="4749800" y="5316538"/>
          <p14:tracePt t="75556" x="4622800" y="5197475"/>
          <p14:tracePt t="75563" x="4521200" y="5106988"/>
          <p14:tracePt t="75571" x="4440238" y="5024438"/>
          <p14:tracePt t="75579" x="4321175" y="4906963"/>
          <p14:tracePt t="75588" x="4248150" y="4824413"/>
          <p14:tracePt t="75595" x="4175125" y="4732338"/>
          <p14:tracePt t="75606" x="4157663" y="4687888"/>
          <p14:tracePt t="75611" x="4111625" y="4614863"/>
          <p14:tracePt t="75619" x="4094163" y="4568825"/>
          <p14:tracePt t="75627" x="4084638" y="4522788"/>
          <p14:tracePt t="75636" x="4057650" y="4478338"/>
          <p14:tracePt t="75643" x="4048125" y="4459288"/>
          <p14:tracePt t="75652" x="4038600" y="4413250"/>
          <p14:tracePt t="75660" x="4029075" y="4413250"/>
          <p14:tracePt t="75677" x="4002088" y="4386263"/>
          <p14:tracePt t="75843" x="3992563" y="4376738"/>
          <p14:tracePt t="75851" x="3965575" y="4359275"/>
          <p14:tracePt t="75861" x="3892550" y="4322763"/>
          <p14:tracePt t="75868" x="3819525" y="4295775"/>
          <p14:tracePt t="75877" x="3683000" y="4232275"/>
          <p14:tracePt t="75897" x="3363913" y="4140200"/>
          <p14:tracePt t="75901" x="3236913" y="4103688"/>
          <p14:tracePt t="75908" x="3108325" y="4067175"/>
          <p14:tracePt t="75916" x="3008313" y="4030663"/>
          <p14:tracePt t="75923" x="2925763" y="4013200"/>
          <p14:tracePt t="75932" x="2852738" y="3976688"/>
          <p14:tracePt t="75939" x="2835275" y="3967163"/>
          <p14:tracePt t="75948" x="2798763" y="3957638"/>
          <p14:tracePt t="76173" x="2781300" y="3940175"/>
          <p14:tracePt t="76179" x="2762250" y="3903663"/>
          <p14:tracePt t="76187" x="2744788" y="3867150"/>
          <p14:tracePt t="76195" x="2716213" y="3830638"/>
          <p14:tracePt t="76207" x="2708275" y="3811588"/>
          <p14:tracePt t="76212" x="2689225" y="3784600"/>
          <p14:tracePt t="76222" x="2671763" y="3748088"/>
          <p14:tracePt t="76228" x="2662238" y="3748088"/>
          <p14:tracePt t="76237" x="2643188" y="3730625"/>
          <p14:tracePt t="76245" x="2635250" y="3721100"/>
          <p14:tracePt t="76268" x="2625725" y="3721100"/>
          <p14:tracePt t="76307" x="2606675" y="3721100"/>
          <p14:tracePt t="76315" x="2606675" y="3711575"/>
          <p14:tracePt t="76331" x="2589213" y="3711575"/>
          <p14:tracePt t="76339" x="2570163" y="3702050"/>
          <p14:tracePt t="76347" x="2533650" y="3694113"/>
          <p14:tracePt t="76355" x="2516188" y="3684588"/>
          <p14:tracePt t="76363" x="2498725" y="3684588"/>
          <p14:tracePt t="76372" x="2470150" y="3675063"/>
          <p14:tracePt t="76379" x="2452688" y="3675063"/>
          <p14:tracePt t="76388" x="2425700" y="3648075"/>
          <p14:tracePt t="76395" x="2406650" y="3629025"/>
          <p14:tracePt t="76412" x="2379663" y="3629025"/>
          <p14:tracePt t="76428" x="2360613" y="3621088"/>
          <p14:tracePt t="76452" x="2352675" y="3611563"/>
          <p14:tracePt t="76463" x="2333625" y="3611563"/>
          <p14:tracePt t="76470" x="2316163" y="3611563"/>
          <p14:tracePt t="76475" x="2306638" y="3611563"/>
          <p14:tracePt t="76483" x="2287588" y="3611563"/>
          <p14:tracePt t="76491" x="2270125" y="3602038"/>
          <p14:tracePt t="76499" x="2260600" y="3592513"/>
          <p14:tracePt t="76508" x="2243138" y="3584575"/>
          <p14:tracePt t="76525" x="2224088" y="3575050"/>
          <p14:tracePt t="76534" x="2206625" y="3565525"/>
          <p14:tracePt t="76548" x="2197100" y="3565525"/>
          <p14:tracePt t="76571" x="2187575" y="3565525"/>
          <p14:tracePt t="76587" x="2179638" y="3565525"/>
          <p14:tracePt t="76596" x="2160588" y="3565525"/>
          <p14:tracePt t="76604" x="2151063" y="3565525"/>
          <p14:tracePt t="76612" x="2143125" y="3565525"/>
          <p14:tracePt t="76623" x="2097088" y="3556000"/>
          <p14:tracePt t="76629" x="2087563" y="3548063"/>
          <p14:tracePt t="76637" x="2070100" y="3548063"/>
          <p14:tracePt t="76647" x="2051050" y="3548063"/>
          <p14:tracePt t="76651" x="2024063" y="3548063"/>
          <p14:tracePt t="76659" x="2005013" y="3538538"/>
          <p14:tracePt t="76666" x="1978025" y="3538538"/>
          <p14:tracePt t="76676" x="1960563" y="3538538"/>
          <p14:tracePt t="76683" x="1951038" y="3538538"/>
          <p14:tracePt t="76691" x="1941513" y="3529013"/>
          <p14:tracePt t="77251" x="1941513" y="3511550"/>
          <p14:tracePt t="77295" x="1941513" y="3502025"/>
          <p14:tracePt t="77483" x="1914525" y="3502025"/>
          <p14:tracePt t="77492" x="1878013" y="3511550"/>
          <p14:tracePt t="77500" x="1824038" y="3529013"/>
          <p14:tracePt t="77511" x="1804988" y="3529013"/>
          <p14:tracePt t="77515" x="1768475" y="3529013"/>
          <p14:tracePt t="77523" x="1741488" y="3529013"/>
          <p14:tracePt t="77531" x="1731963" y="3529013"/>
          <p14:tracePt t="77966" x="1704975" y="3548063"/>
          <p14:tracePt t="77972" x="1668463" y="3565525"/>
          <p14:tracePt t="77980" x="1668463" y="3575050"/>
          <p14:tracePt t="77991" x="1641475" y="3575050"/>
          <p14:tracePt t="77996" x="1604963" y="3592513"/>
          <p14:tracePt t="78004" x="1576388" y="3602038"/>
          <p14:tracePt t="78011" x="1568450" y="3602038"/>
          <p14:tracePt t="78019" x="1549400" y="3602038"/>
          <p14:tracePt t="78035" x="1541463" y="3611563"/>
          <p14:tracePt t="78595" x="1541463" y="3602038"/>
          <p14:tracePt t="78608" x="1531938" y="3592513"/>
          <p14:tracePt t="78611" x="1531938" y="3584575"/>
          <p14:tracePt t="78618" x="1522413" y="3565525"/>
          <p14:tracePt t="78627" x="1512888" y="3565525"/>
          <p14:tracePt t="78638" x="1504950" y="3556000"/>
          <p14:tracePt t="78651" x="1495425" y="3548063"/>
          <p14:tracePt t="78859" x="1495425" y="3565525"/>
          <p14:tracePt t="78867" x="1495425" y="3592513"/>
          <p14:tracePt t="78875" x="1495425" y="3611563"/>
          <p14:tracePt t="78891" x="1495425" y="3638550"/>
          <p14:tracePt t="78899" x="1495425" y="3648075"/>
          <p14:tracePt t="78907" x="1495425" y="3657600"/>
          <p14:tracePt t="78923" x="1495425" y="3675063"/>
          <p14:tracePt t="78980" x="1495425" y="3684588"/>
          <p14:tracePt t="78988" x="1485900" y="3702050"/>
          <p14:tracePt t="78996" x="1485900" y="3721100"/>
          <p14:tracePt t="79003" x="1476375" y="3721100"/>
          <p14:tracePt t="79011" x="1476375" y="3738563"/>
          <p14:tracePt t="79019" x="1458913" y="3775075"/>
          <p14:tracePt t="79027" x="1449388" y="3794125"/>
          <p14:tracePt t="79035" x="1449388" y="3811588"/>
          <p14:tracePt t="79043" x="1449388" y="3821113"/>
          <p14:tracePt t="79051" x="1439863" y="3830638"/>
          <p14:tracePt t="79067" x="1439863" y="3848100"/>
          <p14:tracePt t="79408" x="1439863" y="3857625"/>
          <p14:tracePt t="79412" x="1439863" y="3867150"/>
          <p14:tracePt t="79422" x="1439863" y="3894138"/>
          <p14:tracePt t="79428" x="1439863" y="3903663"/>
          <p14:tracePt t="79468" x="1439863" y="3930650"/>
          <p14:tracePt t="79476" x="1439863" y="3940175"/>
          <p14:tracePt t="79484" x="1439863" y="3957638"/>
          <p14:tracePt t="79492" x="1439863" y="3984625"/>
          <p14:tracePt t="79500" x="1439863" y="4013200"/>
          <p14:tracePt t="79508" x="1439863" y="4049713"/>
          <p14:tracePt t="79516" x="1439863" y="4086225"/>
          <p14:tracePt t="79524" x="1439863" y="4103688"/>
          <p14:tracePt t="79532" x="1439863" y="4130675"/>
          <p14:tracePt t="79540" x="1439863" y="4149725"/>
          <p14:tracePt t="79548" x="1439863" y="4167188"/>
          <p14:tracePt t="79555" x="1439863" y="4176713"/>
          <p14:tracePt t="79627" x="1439863" y="4186238"/>
          <p14:tracePt t="79635" x="1439863" y="4195763"/>
          <p14:tracePt t="79643" x="1439863" y="4213225"/>
          <p14:tracePt t="79651" x="1439863" y="4222750"/>
          <p14:tracePt t="79659" x="1422400" y="4268788"/>
          <p14:tracePt t="79667" x="1412875" y="4268788"/>
          <p14:tracePt t="79675" x="1395413" y="4286250"/>
          <p14:tracePt t="79683" x="1385888" y="4303713"/>
          <p14:tracePt t="79691" x="1376363" y="4322763"/>
          <p14:tracePt t="79699" x="1366838" y="4332288"/>
          <p14:tracePt t="79711" x="1366838" y="4349750"/>
          <p14:tracePt t="79717" x="1358900" y="4359275"/>
          <p14:tracePt t="80245" x="1358900" y="4349750"/>
          <p14:tracePt t="80253" x="1358900" y="4322763"/>
          <p14:tracePt t="80264" x="1358900" y="4303713"/>
          <p14:tracePt t="80268" x="1358900" y="4276725"/>
          <p14:tracePt t="80276" x="1358900" y="4249738"/>
          <p14:tracePt t="80283" x="1358900" y="4222750"/>
          <p14:tracePt t="80291" x="1358900" y="4195763"/>
          <p14:tracePt t="80299" x="1366838" y="4149725"/>
          <p14:tracePt t="80309" x="1366838" y="4130675"/>
          <p14:tracePt t="80315" x="1366838" y="4113213"/>
          <p14:tracePt t="80323" x="1366838" y="4103688"/>
          <p14:tracePt t="80331" x="1376363" y="4076700"/>
          <p14:tracePt t="80339" x="1385888" y="4057650"/>
          <p14:tracePt t="80347" x="1385888" y="4040188"/>
          <p14:tracePt t="80355" x="1385888" y="4030663"/>
          <p14:tracePt t="80371" x="1395413" y="4013200"/>
          <p14:tracePt t="80379" x="1403350" y="4013200"/>
          <p14:tracePt t="80388" x="1412875" y="4003675"/>
          <p14:tracePt t="80395" x="1412875" y="3994150"/>
          <p14:tracePt t="80404" x="1422400" y="3984625"/>
          <p14:tracePt t="80453" x="1422400" y="3976688"/>
          <p14:tracePt t="80468" x="1449388" y="3967163"/>
          <p14:tracePt t="80477" x="1458913" y="3957638"/>
          <p14:tracePt t="80484" x="1485900" y="3948113"/>
          <p14:tracePt t="80493" x="1495425" y="3948113"/>
          <p14:tracePt t="80499" x="1512888" y="3940175"/>
          <p14:tracePt t="80508" x="1541463" y="3940175"/>
          <p14:tracePt t="80516" x="1576388" y="3903663"/>
          <p14:tracePt t="80526" x="1604963" y="3903663"/>
          <p14:tracePt t="80531" x="1658938" y="3903663"/>
          <p14:tracePt t="80539" x="1714500" y="3894138"/>
          <p14:tracePt t="80547" x="1768475" y="3894138"/>
          <p14:tracePt t="80555" x="1814513" y="3884613"/>
          <p14:tracePt t="80563" x="1878013" y="3867150"/>
          <p14:tracePt t="80572" x="1905000" y="3840163"/>
          <p14:tracePt t="80579" x="1924050" y="3830638"/>
          <p14:tracePt t="80587" x="1951038" y="3821113"/>
          <p14:tracePt t="80595" x="1960563" y="3821113"/>
          <p14:tracePt t="80605" x="1968500" y="3811588"/>
          <p14:tracePt t="80811" x="1987550" y="3803650"/>
          <p14:tracePt t="80819" x="2078038" y="3830638"/>
          <p14:tracePt t="80827" x="2224088" y="3911600"/>
          <p14:tracePt t="80835" x="2425700" y="4021138"/>
          <p14:tracePt t="80843" x="2954338" y="4203700"/>
          <p14:tracePt t="80851" x="3473450" y="4349750"/>
          <p14:tracePt t="80859" x="4021138" y="4478338"/>
          <p14:tracePt t="80867" x="4576763" y="4651375"/>
          <p14:tracePt t="80875" x="5168900" y="4778375"/>
          <p14:tracePt t="80889" x="5697538" y="4824413"/>
          <p14:tracePt t="80891" x="6208713" y="4924425"/>
          <p14:tracePt t="80900" x="6664325" y="4970463"/>
          <p14:tracePt t="80908" x="6910388" y="5006975"/>
          <p14:tracePt t="80917" x="7037388" y="5006975"/>
          <p14:tracePt t="80923" x="7146925" y="5006975"/>
          <p14:tracePt t="80932" x="7156450" y="5006975"/>
          <p14:tracePt t="81021" x="7156450" y="5024438"/>
          <p14:tracePt t="81027" x="7146925" y="5053013"/>
          <p14:tracePt t="81035" x="7119938" y="5070475"/>
          <p14:tracePt t="81043" x="7102475" y="5106988"/>
          <p14:tracePt t="81051" x="7092950" y="5106988"/>
          <p14:tracePt t="81059" x="7065963" y="5133975"/>
          <p14:tracePt t="81067" x="7056438" y="5143500"/>
          <p14:tracePt t="81075" x="7056438" y="5153025"/>
          <p14:tracePt t="81083" x="7046913" y="5160963"/>
          <p14:tracePt t="81107" x="7037388" y="5170488"/>
          <p14:tracePt t="81131" x="7029450" y="5170488"/>
          <p14:tracePt t="81139" x="7000875" y="5189538"/>
          <p14:tracePt t="81147" x="6964363" y="5189538"/>
          <p14:tracePt t="81155" x="6864350" y="5189538"/>
          <p14:tracePt t="81163" x="6718300" y="5189538"/>
          <p14:tracePt t="81171" x="6573838" y="5189538"/>
          <p14:tracePt t="81179" x="6427788" y="5197475"/>
          <p14:tracePt t="81188" x="6281738" y="5216525"/>
          <p14:tracePt t="81195" x="6145213" y="5233988"/>
          <p14:tracePt t="81205" x="6035675" y="5233988"/>
          <p14:tracePt t="81211" x="5943600" y="5233988"/>
          <p14:tracePt t="81221" x="5916613" y="5233988"/>
          <p14:tracePt t="81227" x="5889625" y="5233988"/>
          <p14:tracePt t="81285" x="5880100" y="5233988"/>
          <p14:tracePt t="81293" x="5870575" y="5216525"/>
          <p14:tracePt t="81300" x="5862638" y="5197475"/>
          <p14:tracePt t="81313" x="5862638" y="5180013"/>
          <p14:tracePt t="81314" x="5853113" y="5160963"/>
          <p14:tracePt t="81327" x="5834063" y="5143500"/>
          <p14:tracePt t="81332" x="5834063" y="5133975"/>
          <p14:tracePt t="81398" x="5834063" y="5116513"/>
          <p14:tracePt t="81405" x="5834063" y="5089525"/>
          <p14:tracePt t="81416" x="5862638" y="5043488"/>
          <p14:tracePt t="81419" x="5899150" y="4997450"/>
          <p14:tracePt t="81427" x="5916613" y="4960938"/>
          <p14:tracePt t="81435" x="5953125" y="4914900"/>
          <p14:tracePt t="81443" x="5980113" y="4870450"/>
          <p14:tracePt t="81451" x="6007100" y="4824413"/>
          <p14:tracePt t="81459" x="6026150" y="4805363"/>
          <p14:tracePt t="81467" x="6043613" y="4760913"/>
          <p14:tracePt t="81475" x="6072188" y="4714875"/>
          <p14:tracePt t="81484" x="6072188" y="4687888"/>
          <p14:tracePt t="81491" x="6080125" y="4632325"/>
          <p14:tracePt t="81499" x="6080125" y="4587875"/>
          <p14:tracePt t="81507" x="6089650" y="4559300"/>
          <p14:tracePt t="81515" x="6089650" y="4522788"/>
          <p14:tracePt t="81523" x="6089650" y="4478338"/>
          <p14:tracePt t="81531" x="6089650" y="4441825"/>
          <p14:tracePt t="81539" x="6089650" y="4386263"/>
          <p14:tracePt t="81547" x="6089650" y="4359275"/>
          <p14:tracePt t="81555" x="6089650" y="4295775"/>
          <p14:tracePt t="81565" x="6053138" y="4232275"/>
          <p14:tracePt t="81571" x="6035675" y="4140200"/>
          <p14:tracePt t="81581" x="5999163" y="4076700"/>
          <p14:tracePt t="81588" x="5972175" y="3994150"/>
          <p14:tracePt t="81595" x="5935663" y="3921125"/>
          <p14:tracePt t="81607" x="5907088" y="3857625"/>
          <p14:tracePt t="81611" x="5870575" y="3775075"/>
          <p14:tracePt t="81620" x="5834063" y="3738563"/>
          <p14:tracePt t="81627" x="5780088" y="3675063"/>
          <p14:tracePt t="81635" x="5761038" y="3648075"/>
          <p14:tracePt t="81643" x="5734050" y="3611563"/>
          <p14:tracePt t="81651" x="5716588" y="3592513"/>
          <p14:tracePt t="81667" x="5680075" y="3575050"/>
          <p14:tracePt t="81765" x="5680075" y="3556000"/>
          <p14:tracePt t="81772" x="5680075" y="3529013"/>
          <p14:tracePt t="81780" x="5680075" y="3511550"/>
          <p14:tracePt t="81790" x="5670550" y="3482975"/>
          <p14:tracePt t="81797" x="5670550" y="3475038"/>
          <p14:tracePt t="81809" x="5653088" y="3446463"/>
          <p14:tracePt t="81810" x="5643563" y="3402013"/>
          <p14:tracePt t="81820" x="5643563" y="3375025"/>
          <p14:tracePt t="81827" x="5634038" y="3346450"/>
          <p14:tracePt t="81835" x="5634038" y="3328988"/>
          <p14:tracePt t="81843" x="5624513" y="3282950"/>
          <p14:tracePt t="81851" x="5624513" y="3273425"/>
          <p14:tracePt t="81859" x="5624513" y="3255963"/>
          <p14:tracePt t="81867" x="5624513" y="3246438"/>
          <p14:tracePt t="81890" x="5624513" y="3209925"/>
          <p14:tracePt t="81891" x="5624513" y="3200400"/>
          <p14:tracePt t="81899" x="5624513" y="3192463"/>
          <p14:tracePt t="81907" x="5624513" y="3182938"/>
          <p14:tracePt t="81915" x="5624513" y="3173413"/>
          <p14:tracePt t="81923" x="5624513" y="3163888"/>
          <p14:tracePt t="81948" x="5624513" y="3155950"/>
          <p14:tracePt t="81987" x="5624513" y="3146425"/>
          <p14:tracePt t="82159" x="5607050" y="3192463"/>
          <p14:tracePt t="82165" x="5561013" y="3282950"/>
          <p14:tracePt t="82172" x="5524500" y="3365500"/>
          <p14:tracePt t="82181" x="5497513" y="3446463"/>
          <p14:tracePt t="82190" x="5434013" y="3575050"/>
          <p14:tracePt t="82197" x="5378450" y="3711575"/>
          <p14:tracePt t="82206" x="5314950" y="3830638"/>
          <p14:tracePt t="82212" x="5314950" y="3957638"/>
          <p14:tracePt t="82221" x="5305425" y="4103688"/>
          <p14:tracePt t="82229" x="5305425" y="4232275"/>
          <p14:tracePt t="82239" x="5305425" y="4340225"/>
          <p14:tracePt t="82244" x="5305425" y="4449763"/>
          <p14:tracePt t="82251" x="5334000" y="4551363"/>
          <p14:tracePt t="82260" x="5351463" y="4624388"/>
          <p14:tracePt t="82267" x="5387975" y="4687888"/>
          <p14:tracePt t="82275" x="5414963" y="4768850"/>
          <p14:tracePt t="82283" x="5451475" y="4814888"/>
          <p14:tracePt t="82291" x="5461000" y="4833938"/>
          <p14:tracePt t="82299" x="5470525" y="4878388"/>
          <p14:tracePt t="82307" x="5487988" y="4897438"/>
          <p14:tracePt t="82315" x="5497513" y="4924425"/>
          <p14:tracePt t="82331" x="5507038" y="4933950"/>
          <p14:tracePt t="82339" x="5507038" y="4951413"/>
          <p14:tracePt t="82371" x="5507038" y="4960938"/>
          <p14:tracePt t="82485" x="5507038" y="4970463"/>
          <p14:tracePt t="82492" x="5507038" y="4987925"/>
          <p14:tracePt t="82588" x="5514975" y="4979988"/>
          <p14:tracePt t="82597" x="5534025" y="4951413"/>
          <p14:tracePt t="82606" x="5543550" y="4914900"/>
          <p14:tracePt t="82615" x="5570538" y="4887913"/>
          <p14:tracePt t="82623" x="5597525" y="4833938"/>
          <p14:tracePt t="82629" x="5616575" y="4768850"/>
          <p14:tracePt t="82641" x="5653088" y="4668838"/>
          <p14:tracePt t="82644" x="5661025" y="4641850"/>
          <p14:tracePt t="82650" x="5680075" y="4559300"/>
          <p14:tracePt t="82659" x="5688013" y="4478338"/>
          <p14:tracePt t="82667" x="5734050" y="4395788"/>
          <p14:tracePt t="82675" x="5734050" y="4340225"/>
          <p14:tracePt t="82683" x="5734050" y="4286250"/>
          <p14:tracePt t="82691" x="5743575" y="4240213"/>
          <p14:tracePt t="82699" x="5743575" y="4186238"/>
          <p14:tracePt t="82707" x="5743575" y="4149725"/>
          <p14:tracePt t="82715" x="5743575" y="4113213"/>
          <p14:tracePt t="82723" x="5743575" y="4076700"/>
          <p14:tracePt t="82731" x="5743575" y="4021138"/>
          <p14:tracePt t="82739" x="5743575" y="3984625"/>
          <p14:tracePt t="82747" x="5743575" y="3967163"/>
          <p14:tracePt t="82755" x="5743575" y="3921125"/>
          <p14:tracePt t="82763" x="5743575" y="3894138"/>
          <p14:tracePt t="82771" x="5743575" y="3875088"/>
          <p14:tracePt t="82779" x="5743575" y="3848100"/>
          <p14:tracePt t="82786" x="5743575" y="3830638"/>
          <p14:tracePt t="82795" x="5724525" y="3803650"/>
          <p14:tracePt t="82804" x="5707063" y="3775075"/>
          <p14:tracePt t="82811" x="5697538" y="3748088"/>
          <p14:tracePt t="82820" x="5688013" y="3730625"/>
          <p14:tracePt t="82827" x="5670550" y="3711575"/>
          <p14:tracePt t="82835" x="5653088" y="3694113"/>
          <p14:tracePt t="82843" x="5643563" y="3684588"/>
          <p14:tracePt t="82851" x="5634038" y="3675063"/>
          <p14:tracePt t="82859" x="5624513" y="3665538"/>
          <p14:tracePt t="82867" x="5616575" y="3657600"/>
          <p14:tracePt t="82890" x="5597525" y="3648075"/>
          <p14:tracePt t="82891" x="5588000" y="3638550"/>
          <p14:tracePt t="82900" x="5570538" y="3629025"/>
          <p14:tracePt t="82907" x="5551488" y="3611563"/>
          <p14:tracePt t="82915" x="5534025" y="3584575"/>
          <p14:tracePt t="82923" x="5524500" y="3584575"/>
          <p14:tracePt t="82931" x="5497513" y="3538538"/>
          <p14:tracePt t="82939" x="5470525" y="3511550"/>
          <p14:tracePt t="82947" x="5441950" y="3492500"/>
          <p14:tracePt t="82955" x="5434013" y="3455988"/>
          <p14:tracePt t="82963" x="5405438" y="3429000"/>
          <p14:tracePt t="82972" x="5378450" y="3402013"/>
          <p14:tracePt t="82979" x="5368925" y="3365500"/>
          <p14:tracePt t="82986" x="5351463" y="3338513"/>
          <p14:tracePt t="82995" x="5341938" y="3328988"/>
          <p14:tracePt t="83004" x="5341938" y="3319463"/>
          <p14:tracePt t="83011" x="5341938" y="3309938"/>
          <p14:tracePt t="83020" x="5334000" y="3292475"/>
          <p14:tracePt t="83027" x="5334000" y="3282950"/>
          <p14:tracePt t="83043" x="5334000" y="3265488"/>
          <p14:tracePt t="83051" x="5334000" y="3255963"/>
          <p14:tracePt t="83059" x="5334000" y="3236913"/>
          <p14:tracePt t="83067" x="5334000" y="3228975"/>
          <p14:tracePt t="83091" x="5334000" y="3219450"/>
          <p14:tracePt t="83475" x="5334000" y="3182938"/>
          <p14:tracePt t="83485" x="5334000" y="3127375"/>
          <p14:tracePt t="83491" x="5334000" y="3073400"/>
          <p14:tracePt t="83500" x="5334000" y="3017838"/>
          <p14:tracePt t="83508" x="5334000" y="2946400"/>
          <p14:tracePt t="83518" x="5334000" y="2890838"/>
          <p14:tracePt t="83525" x="5334000" y="2827338"/>
          <p14:tracePt t="83533" x="5334000" y="2790825"/>
          <p14:tracePt t="83540" x="5334000" y="2735263"/>
          <p14:tracePt t="83548" x="5334000" y="2717800"/>
          <p14:tracePt t="83557" x="5341938" y="2690813"/>
          <p14:tracePt t="83565" x="5341938" y="2644775"/>
          <p14:tracePt t="83573" x="5351463" y="2625725"/>
          <p14:tracePt t="83589" x="5351463" y="2617788"/>
          <p14:tracePt t="83595" x="5360988" y="2589213"/>
          <p14:tracePt t="83644" x="5360988" y="2581275"/>
          <p14:tracePt t="83654" x="5368925" y="2562225"/>
          <p14:tracePt t="83661" x="5378450" y="2554288"/>
          <p14:tracePt t="83668" x="5387975" y="2544763"/>
          <p14:tracePt t="83677" x="5397500" y="2535238"/>
          <p14:tracePt t="83749" x="5414963" y="2525713"/>
          <p14:tracePt t="83755" x="5441950" y="2525713"/>
          <p14:tracePt t="83764" x="5514975" y="2508250"/>
          <p14:tracePt t="83775" x="5570538" y="2508250"/>
          <p14:tracePt t="83781" x="5643563" y="2508250"/>
          <p14:tracePt t="83791" x="5697538" y="2508250"/>
          <p14:tracePt t="83795" x="5761038" y="2489200"/>
          <p14:tracePt t="83804" x="5789613" y="2489200"/>
          <p14:tracePt t="83811" x="5816600" y="2489200"/>
          <p14:tracePt t="83820" x="5834063" y="2481263"/>
          <p14:tracePt t="83827" x="5880100" y="2471738"/>
          <p14:tracePt t="83835" x="5889625" y="2471738"/>
          <p14:tracePt t="83843" x="5916613" y="2452688"/>
          <p14:tracePt t="83851" x="5926138" y="2444750"/>
          <p14:tracePt t="83859" x="5935663" y="2444750"/>
          <p14:tracePt t="83867" x="5935663" y="2435225"/>
          <p14:tracePt t="83875" x="5962650" y="2408238"/>
          <p14:tracePt t="83887" x="5989638" y="2389188"/>
          <p14:tracePt t="83891" x="6016625" y="2352675"/>
          <p14:tracePt t="83899" x="6035675" y="2335213"/>
          <p14:tracePt t="83907" x="6072188" y="2289175"/>
          <p14:tracePt t="83915" x="6089650" y="2262188"/>
          <p14:tracePt t="83923" x="6099175" y="2243138"/>
          <p14:tracePt t="83932" x="6116638" y="2216150"/>
          <p14:tracePt t="83939" x="6126163" y="2189163"/>
          <p14:tracePt t="83948" x="6135688" y="2170113"/>
          <p14:tracePt t="83955" x="6145213" y="2152650"/>
          <p14:tracePt t="83963" x="6181725" y="2125663"/>
          <p14:tracePt t="83971" x="6181725" y="2106613"/>
          <p14:tracePt t="83979" x="6181725" y="2089150"/>
          <p14:tracePt t="83987" x="6181725" y="2070100"/>
          <p14:tracePt t="83995" x="6181725" y="2024063"/>
          <p14:tracePt t="84004" x="6181725" y="2006600"/>
          <p14:tracePt t="84011" x="6181725" y="1979613"/>
          <p14:tracePt t="84020" x="6181725" y="1951038"/>
          <p14:tracePt t="84027" x="6181725" y="1924050"/>
          <p14:tracePt t="84035" x="6172200" y="1906588"/>
          <p14:tracePt t="84043" x="6162675" y="1870075"/>
          <p14:tracePt t="84051" x="6116638" y="1824038"/>
          <p14:tracePt t="84059" x="6089650" y="1804988"/>
          <p14:tracePt t="84067" x="6062663" y="1778000"/>
          <p14:tracePt t="84075" x="6016625" y="1741488"/>
          <p14:tracePt t="84083" x="5999163" y="1731963"/>
          <p14:tracePt t="84091" x="5953125" y="1704975"/>
          <p14:tracePt t="84099" x="5870575" y="1697038"/>
          <p14:tracePt t="84107" x="5761038" y="1668463"/>
          <p14:tracePt t="84115" x="5653088" y="1651000"/>
          <p14:tracePt t="84123" x="5514975" y="1624013"/>
          <p14:tracePt t="84131" x="5387975" y="1614488"/>
          <p14:tracePt t="84139" x="5241925" y="1595438"/>
          <p14:tracePt t="84147" x="5114925" y="1568450"/>
          <p14:tracePt t="84155" x="5041900" y="1568450"/>
          <p14:tracePt t="84163" x="4995863" y="1558925"/>
          <p14:tracePt t="84171" x="4959350" y="1558925"/>
          <p14:tracePt t="84179" x="4949825" y="1550988"/>
          <p14:tracePt t="84262" x="4941888" y="1550988"/>
          <p14:tracePt t="84268" x="4886325" y="1558925"/>
          <p14:tracePt t="84276" x="4803775" y="1614488"/>
          <p14:tracePt t="84284" x="4740275" y="1677988"/>
          <p14:tracePt t="84291" x="4622800" y="1751013"/>
          <p14:tracePt t="84299" x="4540250" y="1841500"/>
          <p14:tracePt t="84307" x="4430713" y="1943100"/>
          <p14:tracePt t="84315" x="4330700" y="2079625"/>
          <p14:tracePt t="84323" x="4275138" y="2143125"/>
          <p14:tracePt t="84331" x="4157663" y="2279650"/>
          <p14:tracePt t="84339" x="4065588" y="2352675"/>
          <p14:tracePt t="84347" x="4002088" y="2452688"/>
          <p14:tracePt t="84355" x="3938588" y="2571750"/>
          <p14:tracePt t="84363" x="3902075" y="2635250"/>
          <p14:tracePt t="84372" x="3875088" y="2708275"/>
          <p14:tracePt t="84379" x="3875088" y="2754313"/>
          <p14:tracePt t="84386" x="3865563" y="2808288"/>
          <p14:tracePt t="84395" x="3865563" y="2817813"/>
          <p14:tracePt t="84405" x="3865563" y="2844800"/>
          <p14:tracePt t="84411" x="3865563" y="2854325"/>
          <p14:tracePt t="84421" x="3865563" y="2863850"/>
          <p14:tracePt t="84427" x="3865563" y="2881313"/>
          <p14:tracePt t="84437" x="3865563" y="2900363"/>
          <p14:tracePt t="84443" x="3865563" y="2936875"/>
          <p14:tracePt t="84451" x="3846513" y="2954338"/>
          <p14:tracePt t="84459" x="3846513" y="2990850"/>
          <p14:tracePt t="84467" x="3846513" y="3036888"/>
          <p14:tracePt t="84475" x="3846513" y="3073400"/>
          <p14:tracePt t="84483" x="3846513" y="3127375"/>
          <p14:tracePt t="84491" x="3846513" y="3200400"/>
          <p14:tracePt t="84499" x="3846513" y="3255963"/>
          <p14:tracePt t="84507" x="3846513" y="3319463"/>
          <p14:tracePt t="84515" x="3846513" y="3375025"/>
          <p14:tracePt t="84523" x="3846513" y="3446463"/>
          <p14:tracePt t="84531" x="3846513" y="3502025"/>
          <p14:tracePt t="84539" x="3846513" y="3548063"/>
          <p14:tracePt t="84547" x="3875088" y="3621088"/>
          <p14:tracePt t="84555" x="3892550" y="3665538"/>
          <p14:tracePt t="84563" x="3919538" y="3711575"/>
          <p14:tracePt t="84572" x="3929063" y="3748088"/>
          <p14:tracePt t="84579" x="3948113" y="3803650"/>
          <p14:tracePt t="84587" x="3984625" y="3830638"/>
          <p14:tracePt t="84595" x="4029075" y="3884613"/>
          <p14:tracePt t="84606" x="4084638" y="3930650"/>
          <p14:tracePt t="84611" x="4111625" y="3967163"/>
          <p14:tracePt t="84621" x="4175125" y="4003675"/>
          <p14:tracePt t="84627" x="4238625" y="4057650"/>
          <p14:tracePt t="84636" x="4321175" y="4094163"/>
          <p14:tracePt t="84643" x="4421188" y="4140200"/>
          <p14:tracePt t="84651" x="4557713" y="4195763"/>
          <p14:tracePt t="84659" x="4667250" y="4240213"/>
          <p14:tracePt t="84667" x="4786313" y="4268788"/>
          <p14:tracePt t="84675" x="4913313" y="4313238"/>
          <p14:tracePt t="84683" x="5041900" y="4313238"/>
          <p14:tracePt t="84691" x="5114925" y="4322763"/>
          <p14:tracePt t="84699" x="5195888" y="4322763"/>
          <p14:tracePt t="84707" x="5251450" y="4322763"/>
          <p14:tracePt t="84715" x="5305425" y="4322763"/>
          <p14:tracePt t="84723" x="5334000" y="4322763"/>
          <p14:tracePt t="84731" x="5368925" y="4303713"/>
          <p14:tracePt t="84739" x="5387975" y="4303713"/>
          <p14:tracePt t="84747" x="5405438" y="4286250"/>
          <p14:tracePt t="84755" x="5424488" y="4268788"/>
          <p14:tracePt t="84763" x="5441950" y="4259263"/>
          <p14:tracePt t="84771" x="5451475" y="4249738"/>
          <p14:tracePt t="84779" x="5497513" y="4232275"/>
          <p14:tracePt t="84786" x="5514975" y="4222750"/>
          <p14:tracePt t="84795" x="5588000" y="4167188"/>
          <p14:tracePt t="84803" x="5616575" y="4159250"/>
          <p14:tracePt t="84811" x="5680075" y="4140200"/>
          <p14:tracePt t="84820" x="5724525" y="4113213"/>
          <p14:tracePt t="84827" x="5789613" y="4086225"/>
          <p14:tracePt t="84835" x="5853113" y="4040188"/>
          <p14:tracePt t="84843" x="5889625" y="4013200"/>
          <p14:tracePt t="84851" x="5916613" y="3984625"/>
          <p14:tracePt t="84859" x="5972175" y="3930650"/>
          <p14:tracePt t="84875" x="5989638" y="3903663"/>
          <p14:tracePt t="84883" x="6007100" y="3857625"/>
          <p14:tracePt t="84891" x="6016625" y="3840163"/>
          <p14:tracePt t="84900" x="6016625" y="3821113"/>
          <p14:tracePt t="84907" x="6016625" y="3794125"/>
          <p14:tracePt t="84915" x="6026150" y="3775075"/>
          <p14:tracePt t="84923" x="6026150" y="3757613"/>
          <p14:tracePt t="84931" x="6026150" y="3738563"/>
          <p14:tracePt t="84939" x="6026150" y="3711575"/>
          <p14:tracePt t="84947" x="6026150" y="3684588"/>
          <p14:tracePt t="84955" x="6026150" y="3648075"/>
          <p14:tracePt t="84963" x="6026150" y="3629025"/>
          <p14:tracePt t="84971" x="6026150" y="3602038"/>
          <p14:tracePt t="84979" x="6026150" y="3584575"/>
          <p14:tracePt t="84987" x="6026150" y="3556000"/>
          <p14:tracePt t="84995" x="6026150" y="3538538"/>
          <p14:tracePt t="85004" x="6026150" y="3511550"/>
          <p14:tracePt t="85011" x="6026150" y="3502025"/>
          <p14:tracePt t="85021" x="6026150" y="3475038"/>
          <p14:tracePt t="85027" x="6026150" y="3465513"/>
          <p14:tracePt t="85035" x="6026150" y="3455988"/>
          <p14:tracePt t="85043" x="6016625" y="3455988"/>
          <p14:tracePt t="85051" x="6007100" y="3446463"/>
          <p14:tracePt t="85219" x="5999163" y="3446463"/>
          <p14:tracePt t="85235" x="5980113" y="3465513"/>
          <p14:tracePt t="85243" x="5972175" y="3465513"/>
          <p14:tracePt t="85251" x="5962650" y="3475038"/>
          <p14:tracePt t="85259" x="5953125" y="3482975"/>
          <p14:tracePt t="85267" x="5943600" y="3492500"/>
          <p14:tracePt t="85275" x="5926138" y="3502025"/>
          <p14:tracePt t="85357" x="5907088" y="3492500"/>
          <p14:tracePt t="85364" x="5899150" y="3475038"/>
          <p14:tracePt t="85372" x="5870575" y="3438525"/>
          <p14:tracePt t="85381" x="5853113" y="3411538"/>
          <p14:tracePt t="85389" x="5826125" y="3382963"/>
          <p14:tracePt t="85396" x="5807075" y="3355975"/>
          <p14:tracePt t="85407" x="5770563" y="3328988"/>
          <p14:tracePt t="85412" x="5761038" y="3319463"/>
          <p14:tracePt t="85452" x="5753100" y="3309938"/>
          <p14:tracePt t="85676" x="5753100" y="3302000"/>
          <p14:tracePt t="85684" x="5761038" y="3292475"/>
          <p14:tracePt t="85700" x="5770563" y="3273425"/>
          <p14:tracePt t="85963" x="5761038" y="3273425"/>
          <p14:tracePt t="85971" x="5724525" y="3282950"/>
          <p14:tracePt t="85979" x="5661025" y="3292475"/>
          <p14:tracePt t="85987" x="5634038" y="3302000"/>
          <p14:tracePt t="85995" x="5607050" y="3309938"/>
          <p14:tracePt t="86004" x="5588000" y="3319463"/>
          <p14:tracePt t="86011" x="5570538" y="3319463"/>
          <p14:tracePt t="86027" x="5561013" y="3319463"/>
          <p14:tracePt t="86157" x="5551488" y="3309938"/>
          <p14:tracePt t="86164" x="5561013" y="3282950"/>
          <p14:tracePt t="86171" x="5570538" y="3265488"/>
          <p14:tracePt t="86179" x="5580063" y="3236913"/>
          <p14:tracePt t="86188" x="5588000" y="3219450"/>
          <p14:tracePt t="86195" x="5607050" y="3192463"/>
          <p14:tracePt t="86211" x="5607050" y="3173413"/>
          <p14:tracePt t="86220" x="5616575" y="3163888"/>
          <p14:tracePt t="86228" x="5616575" y="3146425"/>
          <p14:tracePt t="86236" x="5643563" y="3119438"/>
          <p14:tracePt t="86251" x="5643563" y="3100388"/>
          <p14:tracePt t="86259" x="5661025" y="3063875"/>
          <p14:tracePt t="86275" x="5661025" y="3027363"/>
          <p14:tracePt t="86283" x="5670550" y="3000375"/>
          <p14:tracePt t="86291" x="5670550" y="2963863"/>
          <p14:tracePt t="86299" x="5670550" y="2936875"/>
          <p14:tracePt t="86307" x="5670550" y="2900363"/>
          <p14:tracePt t="86315" x="5670550" y="2873375"/>
          <p14:tracePt t="86323" x="5670550" y="2827338"/>
          <p14:tracePt t="86331" x="5670550" y="2771775"/>
          <p14:tracePt t="86339" x="5670550" y="2744788"/>
          <p14:tracePt t="86347" x="5643563" y="2698750"/>
          <p14:tracePt t="86355" x="5634038" y="2671763"/>
          <p14:tracePt t="86363" x="5607050" y="2635250"/>
          <p14:tracePt t="86371" x="5597525" y="2617788"/>
          <p14:tracePt t="86379" x="5588000" y="2608263"/>
          <p14:tracePt t="86387" x="5551488" y="2571750"/>
          <p14:tracePt t="86395" x="5551488" y="2562225"/>
          <p14:tracePt t="86548" x="5534025" y="2562225"/>
          <p14:tracePt t="86556" x="5514975" y="2562225"/>
          <p14:tracePt t="86564" x="5487988" y="2562225"/>
          <p14:tracePt t="86573" x="5451475" y="2562225"/>
          <p14:tracePt t="86582" x="5414963" y="2562225"/>
          <p14:tracePt t="86590" x="5378450" y="2562225"/>
          <p14:tracePt t="86595" x="5360988" y="2562225"/>
          <p14:tracePt t="86604" x="5314950" y="2562225"/>
          <p14:tracePt t="86611" x="5297488" y="2562225"/>
          <p14:tracePt t="86620" x="5278438" y="2571750"/>
          <p14:tracePt t="86635" x="5268913" y="2571750"/>
          <p14:tracePt t="86668" x="5260975" y="2581275"/>
          <p14:tracePt t="86675" x="5232400" y="2598738"/>
          <p14:tracePt t="86683" x="5205413" y="2625725"/>
          <p14:tracePt t="86691" x="5168900" y="2662238"/>
          <p14:tracePt t="86700" x="5151438" y="2690813"/>
          <p14:tracePt t="86707" x="5105400" y="2754313"/>
          <p14:tracePt t="86715" x="5078413" y="2836863"/>
          <p14:tracePt t="86723" x="5049838" y="2909888"/>
          <p14:tracePt t="86731" x="5022850" y="2990850"/>
          <p14:tracePt t="86739" x="4986338" y="3054350"/>
          <p14:tracePt t="86747" x="4978400" y="3109913"/>
          <p14:tracePt t="86755" x="4949825" y="3173413"/>
          <p14:tracePt t="86763" x="4941888" y="3219450"/>
          <p14:tracePt t="86771" x="4932363" y="3246438"/>
          <p14:tracePt t="86779" x="4932363" y="3292475"/>
          <p14:tracePt t="86788" x="4922838" y="3328988"/>
          <p14:tracePt t="86796" x="4922838" y="3382963"/>
          <p14:tracePt t="86805" x="4922838" y="3429000"/>
          <p14:tracePt t="86812" x="4922838" y="3482975"/>
          <p14:tracePt t="86823" x="4922838" y="3556000"/>
          <p14:tracePt t="86827" x="4922838" y="3611563"/>
          <p14:tracePt t="86839" x="4922838" y="3684588"/>
          <p14:tracePt t="86844" x="4922838" y="3738563"/>
          <p14:tracePt t="86854" x="4922838" y="3821113"/>
          <p14:tracePt t="86860" x="4941888" y="3911600"/>
          <p14:tracePt t="86868" x="4949825" y="3994150"/>
          <p14:tracePt t="86890" x="4978400" y="4159250"/>
          <p14:tracePt t="86891" x="5005388" y="4240213"/>
          <p14:tracePt t="86900" x="5032375" y="4322763"/>
          <p14:tracePt t="86907" x="5032375" y="4376738"/>
          <p14:tracePt t="86916" x="5041900" y="4413250"/>
          <p14:tracePt t="86923" x="5041900" y="4449763"/>
          <p14:tracePt t="86932" x="5059363" y="4478338"/>
          <p14:tracePt t="86939" x="5059363" y="4486275"/>
          <p14:tracePt t="87078" x="5068888" y="4495800"/>
          <p14:tracePt t="87251" x="5068888" y="4505325"/>
          <p14:tracePt t="87260" x="5032375" y="4541838"/>
          <p14:tracePt t="87267" x="4949825" y="4578350"/>
          <p14:tracePt t="87275" x="4849813" y="4624388"/>
          <p14:tracePt t="87283" x="4703763" y="4668838"/>
          <p14:tracePt t="87291" x="4549775" y="4697413"/>
          <p14:tracePt t="87299" x="4403725" y="4741863"/>
          <p14:tracePt t="87307" x="4275138" y="4768850"/>
          <p14:tracePt t="87315" x="4121150" y="4833938"/>
          <p14:tracePt t="87323" x="4048125" y="4841875"/>
          <p14:tracePt t="87332" x="3948113" y="4870450"/>
          <p14:tracePt t="87339" x="3929063" y="4878388"/>
          <p14:tracePt t="87347" x="3902075" y="4878388"/>
          <p14:tracePt t="87355" x="3892550" y="4887913"/>
          <p14:tracePt t="87427" x="3883025" y="4897438"/>
          <p14:tracePt t="87435" x="3875088" y="4906963"/>
          <p14:tracePt t="87443" x="3865563" y="4924425"/>
          <p14:tracePt t="87451" x="3865563" y="4933950"/>
          <p14:tracePt t="87459" x="3856038" y="4960938"/>
          <p14:tracePt t="87467" x="3838575" y="4979988"/>
          <p14:tracePt t="87475" x="3838575" y="4997450"/>
          <p14:tracePt t="87484" x="3838575" y="5006975"/>
          <p14:tracePt t="87491" x="3829050" y="5043488"/>
          <p14:tracePt t="87499" x="3819525" y="5070475"/>
          <p14:tracePt t="87507" x="3819525" y="5097463"/>
          <p14:tracePt t="87515" x="3792538" y="5143500"/>
          <p14:tracePt t="87523" x="3783013" y="5160963"/>
          <p14:tracePt t="87531" x="3765550" y="5197475"/>
          <p14:tracePt t="87539" x="3746500" y="5226050"/>
          <p14:tracePt t="87547" x="3738563" y="5243513"/>
          <p14:tracePt t="87555" x="3719513" y="5262563"/>
          <p14:tracePt t="87563" x="3702050" y="5280025"/>
          <p14:tracePt t="87571" x="3692525" y="5289550"/>
          <p14:tracePt t="87579" x="3683000" y="5299075"/>
          <p14:tracePt t="87587" x="3673475" y="5307013"/>
          <p14:tracePt t="87595" x="3646488" y="5326063"/>
          <p14:tracePt t="87606" x="3619500" y="5343525"/>
          <p14:tracePt t="87612" x="3592513" y="5353050"/>
          <p14:tracePt t="87626" x="3500438" y="5362575"/>
          <p14:tracePt t="87630" x="3427413" y="5380038"/>
          <p14:tracePt t="87640" x="3317875" y="5408613"/>
          <p14:tracePt t="87644" x="3163888" y="5426075"/>
          <p14:tracePt t="87654" x="2990850" y="5426075"/>
          <p14:tracePt t="87659" x="2825750" y="5426075"/>
          <p14:tracePt t="87668" x="2662238" y="5426075"/>
          <p14:tracePt t="87675" x="2516188" y="5426075"/>
          <p14:tracePt t="87683" x="2370138" y="5426075"/>
          <p14:tracePt t="87691" x="2260600" y="5426075"/>
          <p14:tracePt t="87699" x="2179638" y="5408613"/>
          <p14:tracePt t="87707" x="2106613" y="5380038"/>
          <p14:tracePt t="87716" x="2051050" y="5326063"/>
          <p14:tracePt t="87724" x="2033588" y="5307013"/>
          <p14:tracePt t="87731" x="2005013" y="5280025"/>
          <p14:tracePt t="87739" x="1987550" y="5233988"/>
          <p14:tracePt t="87747" x="1978025" y="5189538"/>
          <p14:tracePt t="87755" x="1951038" y="5116513"/>
          <p14:tracePt t="87763" x="1941513" y="5070475"/>
          <p14:tracePt t="87771" x="1931988" y="5016500"/>
          <p14:tracePt t="87779" x="1924050" y="4970463"/>
          <p14:tracePt t="87788" x="1895475" y="4887913"/>
          <p14:tracePt t="87795" x="1868488" y="4833938"/>
          <p14:tracePt t="87803" x="1860550" y="4768850"/>
          <p14:tracePt t="87811" x="1860550" y="4732338"/>
          <p14:tracePt t="87820" x="1824038" y="4660900"/>
          <p14:tracePt t="87827" x="1814513" y="4595813"/>
          <p14:tracePt t="87836" x="1795463" y="4522788"/>
          <p14:tracePt t="87843" x="1768475" y="4441825"/>
          <p14:tracePt t="87851" x="1768475" y="4405313"/>
          <p14:tracePt t="87859" x="1768475" y="4349750"/>
          <p14:tracePt t="87867" x="1768475" y="4303713"/>
          <p14:tracePt t="87890" x="1768475" y="4249738"/>
          <p14:tracePt t="87892" x="1768475" y="4213225"/>
          <p14:tracePt t="87899" x="1787525" y="4186238"/>
          <p14:tracePt t="87907" x="1787525" y="4167188"/>
          <p14:tracePt t="87915" x="1787525" y="4149725"/>
          <p14:tracePt t="87923" x="1814513" y="4122738"/>
          <p14:tracePt t="87934" x="1824038" y="4103688"/>
          <p14:tracePt t="87940" x="1841500" y="4086225"/>
          <p14:tracePt t="87947" x="1887538" y="4049713"/>
          <p14:tracePt t="87955" x="1914525" y="4030663"/>
          <p14:tracePt t="87963" x="1978025" y="3994150"/>
          <p14:tracePt t="87971" x="2024063" y="3984625"/>
          <p14:tracePt t="87979" x="2114550" y="3940175"/>
          <p14:tracePt t="87988" x="2233613" y="3911600"/>
          <p14:tracePt t="87995" x="2343150" y="3894138"/>
          <p14:tracePt t="88003" x="2470150" y="3867150"/>
          <p14:tracePt t="88011" x="2616200" y="3857625"/>
          <p14:tracePt t="88020" x="2752725" y="3840163"/>
          <p14:tracePt t="88027" x="2844800" y="3830638"/>
          <p14:tracePt t="88036" x="2935288" y="3830638"/>
          <p14:tracePt t="88043" x="2990850" y="3830638"/>
          <p14:tracePt t="88051" x="3008313" y="3830638"/>
          <p14:tracePt t="88059" x="3017838" y="3830638"/>
          <p14:tracePt t="88100" x="3027363" y="3830638"/>
          <p14:tracePt t="88108" x="3044825" y="3875088"/>
          <p14:tracePt t="88116" x="3044825" y="3903663"/>
          <p14:tracePt t="88123" x="3044825" y="3948113"/>
          <p14:tracePt t="88131" x="3044825" y="4003675"/>
          <p14:tracePt t="88139" x="3044825" y="4040188"/>
          <p14:tracePt t="88147" x="3044825" y="4094163"/>
          <p14:tracePt t="88155" x="3044825" y="4159250"/>
          <p14:tracePt t="88163" x="3044825" y="4232275"/>
          <p14:tracePt t="88171" x="3044825" y="4286250"/>
          <p14:tracePt t="88179" x="3044825" y="4340225"/>
          <p14:tracePt t="88187" x="3044825" y="4359275"/>
          <p14:tracePt t="88195" x="3044825" y="4395788"/>
          <p14:tracePt t="88203" x="3035300" y="4441825"/>
          <p14:tracePt t="88211" x="3035300" y="4459288"/>
          <p14:tracePt t="88221" x="3027363" y="4486275"/>
          <p14:tracePt t="88228" x="3008313" y="4514850"/>
          <p14:tracePt t="88236" x="2981325" y="4541838"/>
          <p14:tracePt t="88243" x="2962275" y="4559300"/>
          <p14:tracePt t="88251" x="2935288" y="4595813"/>
          <p14:tracePt t="88259" x="2898775" y="4614863"/>
          <p14:tracePt t="88269" x="2871788" y="4632325"/>
          <p14:tracePt t="88279" x="2844800" y="4668838"/>
          <p14:tracePt t="88285" x="2798763" y="4687888"/>
          <p14:tracePt t="88295" x="2781300" y="4705350"/>
          <p14:tracePt t="88302" x="2735263" y="4732338"/>
          <p14:tracePt t="88310" x="2698750" y="4751388"/>
          <p14:tracePt t="88318" x="2671763" y="4768850"/>
          <p14:tracePt t="88326" x="2643188" y="4778375"/>
          <p14:tracePt t="88333" x="2579688" y="4814888"/>
          <p14:tracePt t="88339" x="2562225" y="4824413"/>
          <p14:tracePt t="88347" x="2533650" y="4833938"/>
          <p14:tracePt t="88355" x="2479675" y="4860925"/>
          <p14:tracePt t="88364" x="2462213" y="4870450"/>
          <p14:tracePt t="88373" x="2425700" y="4878388"/>
          <p14:tracePt t="88380" x="2406650" y="4887913"/>
          <p14:tracePt t="88461" x="2370138" y="4887913"/>
          <p14:tracePt t="88469" x="2316163" y="4814888"/>
          <p14:tracePt t="88477" x="2279650" y="4768850"/>
          <p14:tracePt t="88485" x="2243138" y="4724400"/>
          <p14:tracePt t="88492" x="2214563" y="4697413"/>
          <p14:tracePt t="88499" x="2187575" y="4668838"/>
          <p14:tracePt t="88515" x="2179638" y="4651375"/>
          <p14:tracePt t="88667" x="2179638" y="4641850"/>
          <p14:tracePt t="88861" x="2179638" y="4632325"/>
          <p14:tracePt t="88877" x="2179638" y="4624388"/>
          <p14:tracePt t="88888" x="2179638" y="4605338"/>
          <p14:tracePt t="88892" x="2179638" y="4595813"/>
          <p14:tracePt t="88907" x="2197100" y="4587875"/>
          <p14:tracePt t="88915" x="2206625" y="4578350"/>
          <p14:tracePt t="88923" x="2233613" y="4578350"/>
          <p14:tracePt t="88931" x="2251075" y="4559300"/>
          <p14:tracePt t="88939" x="2279650" y="4551363"/>
          <p14:tracePt t="88947" x="2297113" y="4541838"/>
          <p14:tracePt t="88955" x="2333625" y="4522788"/>
          <p14:tracePt t="88963" x="2379663" y="4505325"/>
          <p14:tracePt t="88971" x="2433638" y="4478338"/>
          <p14:tracePt t="88979" x="2516188" y="4468813"/>
          <p14:tracePt t="88988" x="2606675" y="4441825"/>
          <p14:tracePt t="88995" x="2735263" y="4422775"/>
          <p14:tracePt t="89003" x="2862263" y="4422775"/>
          <p14:tracePt t="89011" x="3008313" y="4422775"/>
          <p14:tracePt t="89020" x="3154363" y="4422775"/>
          <p14:tracePt t="89027" x="3300413" y="4422775"/>
          <p14:tracePt t="89036" x="3427413" y="4422775"/>
          <p14:tracePt t="89043" x="3536950" y="4422775"/>
          <p14:tracePt t="89051" x="3665538" y="4422775"/>
          <p14:tracePt t="89059" x="3792538" y="4422775"/>
          <p14:tracePt t="89067" x="3865563" y="4422775"/>
          <p14:tracePt t="89075" x="3938588" y="4422775"/>
          <p14:tracePt t="89083" x="4065588" y="4422775"/>
          <p14:tracePt t="89091" x="4148138" y="4422775"/>
          <p14:tracePt t="89099" x="4238625" y="4422775"/>
          <p14:tracePt t="89107" x="4311650" y="4422775"/>
          <p14:tracePt t="89115" x="4403725" y="4422775"/>
          <p14:tracePt t="89124" x="4494213" y="4413250"/>
          <p14:tracePt t="89131" x="4603750" y="4395788"/>
          <p14:tracePt t="89139" x="4703763" y="4368800"/>
          <p14:tracePt t="89147" x="4813300" y="4359275"/>
          <p14:tracePt t="89155" x="4932363" y="4340225"/>
          <p14:tracePt t="89163" x="5022850" y="4332288"/>
          <p14:tracePt t="89172" x="5132388" y="4303713"/>
          <p14:tracePt t="89179" x="5205413" y="4303713"/>
          <p14:tracePt t="89187" x="5287963" y="4286250"/>
          <p14:tracePt t="89195" x="5341938" y="4276725"/>
          <p14:tracePt t="89203" x="5405438" y="4276725"/>
          <p14:tracePt t="89211" x="5424488" y="4268788"/>
          <p14:tracePt t="89259" x="5397500" y="4268788"/>
          <p14:tracePt t="89267" x="5314950" y="4322763"/>
          <p14:tracePt t="89275" x="5251450" y="4332288"/>
          <p14:tracePt t="89451" x="5187950" y="4359275"/>
          <p14:tracePt t="89459" x="5122863" y="4340225"/>
          <p14:tracePt t="89468" x="4995863" y="4313238"/>
          <p14:tracePt t="89476" x="4932363" y="4286250"/>
          <p14:tracePt t="89484" x="4859338" y="4276725"/>
          <p14:tracePt t="89493" x="4832350" y="4268788"/>
          <p14:tracePt t="89500" x="4795838" y="4259263"/>
          <p14:tracePt t="89509" x="4786313" y="4249738"/>
          <p14:tracePt t="89591" x="4786313" y="4240213"/>
          <p14:tracePt t="89595" x="4786313" y="4213225"/>
          <p14:tracePt t="89611" x="4786313" y="4195763"/>
          <p14:tracePt t="89619" x="4813300" y="4140200"/>
          <p14:tracePt t="89628" x="4832350" y="4122738"/>
          <p14:tracePt t="89639" x="4895850" y="4067175"/>
          <p14:tracePt t="89649" x="4913313" y="4057650"/>
          <p14:tracePt t="89652" x="4986338" y="4021138"/>
          <p14:tracePt t="89659" x="5114925" y="3967163"/>
          <p14:tracePt t="89667" x="5232400" y="3948113"/>
          <p14:tracePt t="89675" x="5378450" y="3921125"/>
          <p14:tracePt t="89683" x="5580063" y="3894138"/>
          <p14:tracePt t="89691" x="5761038" y="3894138"/>
          <p14:tracePt t="89699" x="6016625" y="3894138"/>
          <p14:tracePt t="89707" x="6235700" y="3894138"/>
          <p14:tracePt t="89715" x="6500813" y="3894138"/>
          <p14:tracePt t="89724" x="6764338" y="3894138"/>
          <p14:tracePt t="89731" x="7029450" y="3894138"/>
          <p14:tracePt t="89740" x="7283450" y="3894138"/>
          <p14:tracePt t="89747" x="7548563" y="3894138"/>
          <p14:tracePt t="89755" x="7748588" y="3894138"/>
          <p14:tracePt t="89763" x="7950200" y="3894138"/>
          <p14:tracePt t="89771" x="8150225" y="3894138"/>
          <p14:tracePt t="89779" x="8305800" y="3894138"/>
          <p14:tracePt t="89787" x="8505825" y="3894138"/>
          <p14:tracePt t="89795" x="8688388" y="3894138"/>
          <p14:tracePt t="89803" x="8851900" y="3894138"/>
          <p14:tracePt t="89811" x="9053513" y="3894138"/>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ja-JP" altLang="en-US"/>
              <a:t>スタック</a:t>
            </a:r>
          </a:p>
        </p:txBody>
      </p:sp>
      <p:sp>
        <p:nvSpPr>
          <p:cNvPr id="7171" name="Rectangle 3"/>
          <p:cNvSpPr>
            <a:spLocks noGrp="1" noChangeArrowheads="1"/>
          </p:cNvSpPr>
          <p:nvPr>
            <p:ph type="body" idx="1"/>
          </p:nvPr>
        </p:nvSpPr>
        <p:spPr>
          <a:xfrm>
            <a:off x="457200" y="1600200"/>
            <a:ext cx="8229600" cy="2333625"/>
          </a:xfrm>
        </p:spPr>
        <p:txBody>
          <a:bodyPr/>
          <a:lstStyle/>
          <a:p>
            <a:pPr eaLnBrk="1" hangingPunct="1">
              <a:lnSpc>
                <a:spcPct val="80000"/>
              </a:lnSpc>
              <a:buFontTx/>
              <a:buNone/>
            </a:pPr>
            <a:r>
              <a:rPr lang="ja-JP" altLang="en-US" sz="2000" dirty="0"/>
              <a:t>データを積む棚</a:t>
            </a:r>
          </a:p>
          <a:p>
            <a:pPr lvl="1" eaLnBrk="1" hangingPunct="1">
              <a:lnSpc>
                <a:spcPct val="80000"/>
              </a:lnSpc>
              <a:buFontTx/>
              <a:buNone/>
            </a:pPr>
            <a:r>
              <a:rPr lang="en-US" altLang="ja-JP" sz="1800" dirty="0"/>
              <a:t>push</a:t>
            </a:r>
            <a:r>
              <a:rPr lang="ja-JP" altLang="en-US" sz="1800" dirty="0"/>
              <a:t>操作でデータを積み</a:t>
            </a:r>
          </a:p>
          <a:p>
            <a:pPr lvl="1" eaLnBrk="1" hangingPunct="1">
              <a:lnSpc>
                <a:spcPct val="80000"/>
              </a:lnSpc>
              <a:buFontTx/>
              <a:buNone/>
            </a:pPr>
            <a:r>
              <a:rPr lang="en-US" altLang="ja-JP" sz="1800" dirty="0"/>
              <a:t>pop</a:t>
            </a:r>
            <a:r>
              <a:rPr lang="ja-JP" altLang="en-US" sz="1800" dirty="0"/>
              <a:t>操作で取り出す</a:t>
            </a:r>
          </a:p>
          <a:p>
            <a:pPr eaLnBrk="1" hangingPunct="1">
              <a:lnSpc>
                <a:spcPct val="80000"/>
              </a:lnSpc>
            </a:pPr>
            <a:r>
              <a:rPr lang="en-US" altLang="ja-JP" sz="2000" dirty="0"/>
              <a:t>LIFO(Last</a:t>
            </a:r>
            <a:r>
              <a:rPr lang="ja-JP" altLang="en-US" sz="2000" dirty="0"/>
              <a:t>　</a:t>
            </a:r>
            <a:r>
              <a:rPr lang="en-US" altLang="ja-JP" sz="2000" dirty="0"/>
              <a:t>In First Out)</a:t>
            </a:r>
            <a:r>
              <a:rPr lang="ja-JP" altLang="en-US" sz="2000" dirty="0" err="1"/>
              <a:t>、</a:t>
            </a:r>
            <a:r>
              <a:rPr lang="en-US" altLang="ja-JP" sz="2000" dirty="0"/>
              <a:t>FILO(First In Last Out)</a:t>
            </a:r>
            <a:r>
              <a:rPr lang="ja-JP" altLang="en-US" sz="2000" dirty="0"/>
              <a:t>とも呼ばれる</a:t>
            </a:r>
          </a:p>
          <a:p>
            <a:pPr eaLnBrk="1" hangingPunct="1">
              <a:lnSpc>
                <a:spcPct val="80000"/>
              </a:lnSpc>
            </a:pPr>
            <a:r>
              <a:rPr lang="ja-JP" altLang="en-US" sz="2000" dirty="0"/>
              <a:t>演算スタックとは違う（誤解しないで！）</a:t>
            </a:r>
          </a:p>
          <a:p>
            <a:pPr eaLnBrk="1" hangingPunct="1">
              <a:lnSpc>
                <a:spcPct val="80000"/>
              </a:lnSpc>
            </a:pPr>
            <a:r>
              <a:rPr lang="ja-JP" altLang="en-US" sz="2000" dirty="0"/>
              <a:t>主記憶上にスタック領域が確保される</a:t>
            </a:r>
          </a:p>
        </p:txBody>
      </p:sp>
      <p:sp>
        <p:nvSpPr>
          <p:cNvPr id="7172" name="Line 4"/>
          <p:cNvSpPr>
            <a:spLocks noChangeShapeType="1"/>
          </p:cNvSpPr>
          <p:nvPr/>
        </p:nvSpPr>
        <p:spPr bwMode="auto">
          <a:xfrm>
            <a:off x="827088" y="5445125"/>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3" name="Line 5"/>
          <p:cNvSpPr>
            <a:spLocks noChangeShapeType="1"/>
          </p:cNvSpPr>
          <p:nvPr/>
        </p:nvSpPr>
        <p:spPr bwMode="auto">
          <a:xfrm>
            <a:off x="1546225" y="54451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4" name="Freeform 6"/>
          <p:cNvSpPr>
            <a:spLocks/>
          </p:cNvSpPr>
          <p:nvPr/>
        </p:nvSpPr>
        <p:spPr bwMode="auto">
          <a:xfrm>
            <a:off x="1282700" y="56610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5" name="Freeform 7"/>
          <p:cNvSpPr>
            <a:spLocks/>
          </p:cNvSpPr>
          <p:nvPr/>
        </p:nvSpPr>
        <p:spPr bwMode="auto">
          <a:xfrm>
            <a:off x="1258888" y="58769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6" name="Freeform 8"/>
          <p:cNvSpPr>
            <a:spLocks/>
          </p:cNvSpPr>
          <p:nvPr/>
        </p:nvSpPr>
        <p:spPr bwMode="auto">
          <a:xfrm>
            <a:off x="1235075" y="60928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7" name="Freeform 9"/>
          <p:cNvSpPr>
            <a:spLocks/>
          </p:cNvSpPr>
          <p:nvPr/>
        </p:nvSpPr>
        <p:spPr bwMode="auto">
          <a:xfrm>
            <a:off x="1211263" y="63087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8" name="Rectangle 10"/>
          <p:cNvSpPr>
            <a:spLocks noChangeArrowheads="1"/>
          </p:cNvSpPr>
          <p:nvPr/>
        </p:nvSpPr>
        <p:spPr bwMode="auto">
          <a:xfrm>
            <a:off x="898525" y="52292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A</a:t>
            </a:r>
          </a:p>
        </p:txBody>
      </p:sp>
      <p:sp>
        <p:nvSpPr>
          <p:cNvPr id="7179" name="Rectangle 11"/>
          <p:cNvSpPr>
            <a:spLocks noChangeArrowheads="1"/>
          </p:cNvSpPr>
          <p:nvPr/>
        </p:nvSpPr>
        <p:spPr bwMode="auto">
          <a:xfrm>
            <a:off x="898525" y="50133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B</a:t>
            </a:r>
          </a:p>
        </p:txBody>
      </p:sp>
      <p:sp>
        <p:nvSpPr>
          <p:cNvPr id="7180" name="Rectangle 12"/>
          <p:cNvSpPr>
            <a:spLocks noChangeArrowheads="1"/>
          </p:cNvSpPr>
          <p:nvPr/>
        </p:nvSpPr>
        <p:spPr bwMode="auto">
          <a:xfrm>
            <a:off x="1114425" y="4437063"/>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C</a:t>
            </a:r>
          </a:p>
        </p:txBody>
      </p:sp>
      <p:sp>
        <p:nvSpPr>
          <p:cNvPr id="7181" name="Line 13"/>
          <p:cNvSpPr>
            <a:spLocks noChangeShapeType="1"/>
          </p:cNvSpPr>
          <p:nvPr/>
        </p:nvSpPr>
        <p:spPr bwMode="auto">
          <a:xfrm flipH="1">
            <a:off x="1546225" y="4652963"/>
            <a:ext cx="73025"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2" name="Text Box 14"/>
          <p:cNvSpPr txBox="1">
            <a:spLocks noChangeArrowheads="1"/>
          </p:cNvSpPr>
          <p:nvPr/>
        </p:nvSpPr>
        <p:spPr bwMode="auto">
          <a:xfrm>
            <a:off x="2389188" y="465296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push </a:t>
            </a:r>
          </a:p>
        </p:txBody>
      </p:sp>
      <p:sp>
        <p:nvSpPr>
          <p:cNvPr id="7183" name="Line 15"/>
          <p:cNvSpPr>
            <a:spLocks noChangeShapeType="1"/>
          </p:cNvSpPr>
          <p:nvPr/>
        </p:nvSpPr>
        <p:spPr bwMode="auto">
          <a:xfrm>
            <a:off x="3419475" y="5659438"/>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4" name="Line 16"/>
          <p:cNvSpPr>
            <a:spLocks noChangeShapeType="1"/>
          </p:cNvSpPr>
          <p:nvPr/>
        </p:nvSpPr>
        <p:spPr bwMode="auto">
          <a:xfrm>
            <a:off x="4138613" y="56594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5" name="Rectangle 21"/>
          <p:cNvSpPr>
            <a:spLocks noChangeArrowheads="1"/>
          </p:cNvSpPr>
          <p:nvPr/>
        </p:nvSpPr>
        <p:spPr bwMode="auto">
          <a:xfrm>
            <a:off x="3490913" y="5443538"/>
            <a:ext cx="12239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A</a:t>
            </a:r>
          </a:p>
        </p:txBody>
      </p:sp>
      <p:sp>
        <p:nvSpPr>
          <p:cNvPr id="7186" name="Rectangle 22"/>
          <p:cNvSpPr>
            <a:spLocks noChangeArrowheads="1"/>
          </p:cNvSpPr>
          <p:nvPr/>
        </p:nvSpPr>
        <p:spPr bwMode="auto">
          <a:xfrm>
            <a:off x="3490913" y="5227638"/>
            <a:ext cx="12239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B</a:t>
            </a:r>
          </a:p>
        </p:txBody>
      </p:sp>
      <p:sp>
        <p:nvSpPr>
          <p:cNvPr id="7187" name="Rectangle 23"/>
          <p:cNvSpPr>
            <a:spLocks noChangeArrowheads="1"/>
          </p:cNvSpPr>
          <p:nvPr/>
        </p:nvSpPr>
        <p:spPr bwMode="auto">
          <a:xfrm>
            <a:off x="3489325" y="5011738"/>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C</a:t>
            </a:r>
          </a:p>
        </p:txBody>
      </p:sp>
      <p:sp>
        <p:nvSpPr>
          <p:cNvPr id="7188" name="Freeform 25"/>
          <p:cNvSpPr>
            <a:spLocks/>
          </p:cNvSpPr>
          <p:nvPr/>
        </p:nvSpPr>
        <p:spPr bwMode="auto">
          <a:xfrm>
            <a:off x="3875088" y="5875338"/>
            <a:ext cx="658812" cy="144462"/>
          </a:xfrm>
          <a:custGeom>
            <a:avLst/>
            <a:gdLst>
              <a:gd name="T0" fmla="*/ 418345620 w 415"/>
              <a:gd name="T1" fmla="*/ 0 h 91"/>
              <a:gd name="T2" fmla="*/ 987900500 w 415"/>
              <a:gd name="T3" fmla="*/ 115926786 h 91"/>
              <a:gd name="T4" fmla="*/ 75604630 w 415"/>
              <a:gd name="T5" fmla="*/ 115926786 h 91"/>
              <a:gd name="T6" fmla="*/ 531751771 w 415"/>
              <a:gd name="T7" fmla="*/ 22933263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9" name="Freeform 26"/>
          <p:cNvSpPr>
            <a:spLocks/>
          </p:cNvSpPr>
          <p:nvPr/>
        </p:nvSpPr>
        <p:spPr bwMode="auto">
          <a:xfrm>
            <a:off x="3922713" y="6019800"/>
            <a:ext cx="658812" cy="144463"/>
          </a:xfrm>
          <a:custGeom>
            <a:avLst/>
            <a:gdLst>
              <a:gd name="T0" fmla="*/ 418345620 w 415"/>
              <a:gd name="T1" fmla="*/ 0 h 91"/>
              <a:gd name="T2" fmla="*/ 987900500 w 415"/>
              <a:gd name="T3" fmla="*/ 115927589 h 91"/>
              <a:gd name="T4" fmla="*/ 75604630 w 415"/>
              <a:gd name="T5" fmla="*/ 115927589 h 91"/>
              <a:gd name="T6" fmla="*/ 531751771 w 415"/>
              <a:gd name="T7" fmla="*/ 22933580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0" name="Freeform 27"/>
          <p:cNvSpPr>
            <a:spLocks/>
          </p:cNvSpPr>
          <p:nvPr/>
        </p:nvSpPr>
        <p:spPr bwMode="auto">
          <a:xfrm>
            <a:off x="3922713" y="6164263"/>
            <a:ext cx="658812" cy="144462"/>
          </a:xfrm>
          <a:custGeom>
            <a:avLst/>
            <a:gdLst>
              <a:gd name="T0" fmla="*/ 418345620 w 415"/>
              <a:gd name="T1" fmla="*/ 0 h 91"/>
              <a:gd name="T2" fmla="*/ 987900500 w 415"/>
              <a:gd name="T3" fmla="*/ 115926786 h 91"/>
              <a:gd name="T4" fmla="*/ 75604630 w 415"/>
              <a:gd name="T5" fmla="*/ 115926786 h 91"/>
              <a:gd name="T6" fmla="*/ 531751771 w 415"/>
              <a:gd name="T7" fmla="*/ 22933263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1" name="Freeform 28"/>
          <p:cNvSpPr>
            <a:spLocks/>
          </p:cNvSpPr>
          <p:nvPr/>
        </p:nvSpPr>
        <p:spPr bwMode="auto">
          <a:xfrm>
            <a:off x="3922713" y="6308725"/>
            <a:ext cx="658812" cy="144463"/>
          </a:xfrm>
          <a:custGeom>
            <a:avLst/>
            <a:gdLst>
              <a:gd name="T0" fmla="*/ 418345620 w 415"/>
              <a:gd name="T1" fmla="*/ 0 h 91"/>
              <a:gd name="T2" fmla="*/ 987900500 w 415"/>
              <a:gd name="T3" fmla="*/ 115927589 h 91"/>
              <a:gd name="T4" fmla="*/ 75604630 w 415"/>
              <a:gd name="T5" fmla="*/ 115927589 h 91"/>
              <a:gd name="T6" fmla="*/ 531751771 w 415"/>
              <a:gd name="T7" fmla="*/ 22933580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2" name="Freeform 29"/>
          <p:cNvSpPr>
            <a:spLocks/>
          </p:cNvSpPr>
          <p:nvPr/>
        </p:nvSpPr>
        <p:spPr bwMode="auto">
          <a:xfrm>
            <a:off x="3922713" y="6453188"/>
            <a:ext cx="658812" cy="144462"/>
          </a:xfrm>
          <a:custGeom>
            <a:avLst/>
            <a:gdLst>
              <a:gd name="T0" fmla="*/ 418345620 w 415"/>
              <a:gd name="T1" fmla="*/ 0 h 91"/>
              <a:gd name="T2" fmla="*/ 987900500 w 415"/>
              <a:gd name="T3" fmla="*/ 115926786 h 91"/>
              <a:gd name="T4" fmla="*/ 75604630 w 415"/>
              <a:gd name="T5" fmla="*/ 115926786 h 91"/>
              <a:gd name="T6" fmla="*/ 531751771 w 415"/>
              <a:gd name="T7" fmla="*/ 22933263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3" name="Text Box 30"/>
          <p:cNvSpPr txBox="1">
            <a:spLocks noChangeArrowheads="1"/>
          </p:cNvSpPr>
          <p:nvPr/>
        </p:nvSpPr>
        <p:spPr bwMode="auto">
          <a:xfrm>
            <a:off x="5126038" y="4724400"/>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pop </a:t>
            </a:r>
          </a:p>
        </p:txBody>
      </p:sp>
      <p:sp>
        <p:nvSpPr>
          <p:cNvPr id="7194" name="Line 31"/>
          <p:cNvSpPr>
            <a:spLocks noChangeShapeType="1"/>
          </p:cNvSpPr>
          <p:nvPr/>
        </p:nvSpPr>
        <p:spPr bwMode="auto">
          <a:xfrm>
            <a:off x="6084888" y="5445125"/>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5" name="Line 32"/>
          <p:cNvSpPr>
            <a:spLocks noChangeShapeType="1"/>
          </p:cNvSpPr>
          <p:nvPr/>
        </p:nvSpPr>
        <p:spPr bwMode="auto">
          <a:xfrm>
            <a:off x="6804025" y="54451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6" name="Freeform 33"/>
          <p:cNvSpPr>
            <a:spLocks/>
          </p:cNvSpPr>
          <p:nvPr/>
        </p:nvSpPr>
        <p:spPr bwMode="auto">
          <a:xfrm>
            <a:off x="6540500" y="56610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7" name="Freeform 34"/>
          <p:cNvSpPr>
            <a:spLocks/>
          </p:cNvSpPr>
          <p:nvPr/>
        </p:nvSpPr>
        <p:spPr bwMode="auto">
          <a:xfrm>
            <a:off x="6516688" y="58769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8" name="Freeform 35"/>
          <p:cNvSpPr>
            <a:spLocks/>
          </p:cNvSpPr>
          <p:nvPr/>
        </p:nvSpPr>
        <p:spPr bwMode="auto">
          <a:xfrm>
            <a:off x="6492875" y="60928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9" name="Freeform 36"/>
          <p:cNvSpPr>
            <a:spLocks/>
          </p:cNvSpPr>
          <p:nvPr/>
        </p:nvSpPr>
        <p:spPr bwMode="auto">
          <a:xfrm>
            <a:off x="6469063" y="63087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0" name="Rectangle 37"/>
          <p:cNvSpPr>
            <a:spLocks noChangeArrowheads="1"/>
          </p:cNvSpPr>
          <p:nvPr/>
        </p:nvSpPr>
        <p:spPr bwMode="auto">
          <a:xfrm>
            <a:off x="6156325" y="52292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A</a:t>
            </a:r>
          </a:p>
        </p:txBody>
      </p:sp>
      <p:sp>
        <p:nvSpPr>
          <p:cNvPr id="7201" name="Rectangle 38"/>
          <p:cNvSpPr>
            <a:spLocks noChangeArrowheads="1"/>
          </p:cNvSpPr>
          <p:nvPr/>
        </p:nvSpPr>
        <p:spPr bwMode="auto">
          <a:xfrm>
            <a:off x="6156325" y="50133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B</a:t>
            </a:r>
          </a:p>
        </p:txBody>
      </p:sp>
      <p:sp>
        <p:nvSpPr>
          <p:cNvPr id="7202" name="Rectangle 39"/>
          <p:cNvSpPr>
            <a:spLocks noChangeArrowheads="1"/>
          </p:cNvSpPr>
          <p:nvPr/>
        </p:nvSpPr>
        <p:spPr bwMode="auto">
          <a:xfrm>
            <a:off x="6372225" y="4437063"/>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C</a:t>
            </a:r>
          </a:p>
        </p:txBody>
      </p:sp>
      <p:sp>
        <p:nvSpPr>
          <p:cNvPr id="7203" name="Line 40"/>
          <p:cNvSpPr>
            <a:spLocks noChangeShapeType="1"/>
          </p:cNvSpPr>
          <p:nvPr/>
        </p:nvSpPr>
        <p:spPr bwMode="auto">
          <a:xfrm flipH="1">
            <a:off x="6804025" y="4652963"/>
            <a:ext cx="73025" cy="288925"/>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54EF00D2-04CA-478B-A40C-5D87B86A9C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26112627"/>
      </p:ext>
    </p:extLst>
  </p:cSld>
  <p:clrMapOvr>
    <a:masterClrMapping/>
  </p:clrMapOvr>
  <mc:AlternateContent xmlns:mc="http://schemas.openxmlformats.org/markup-compatibility/2006" xmlns:p14="http://schemas.microsoft.com/office/powerpoint/2010/main">
    <mc:Choice Requires="p14">
      <p:transition spd="slow" p14:dur="2000" advTm="18907"/>
    </mc:Choice>
    <mc:Fallback xmlns="">
      <p:transition spd="slow" advTm="1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45" x="8943975" y="3519488"/>
          <p14:tracePt t="4553" x="8797925" y="3519488"/>
          <p14:tracePt t="4561" x="8651875" y="3519488"/>
          <p14:tracePt t="4569" x="8505825" y="3519488"/>
          <p14:tracePt t="4577" x="8359775" y="3519488"/>
          <p14:tracePt t="4585" x="8223250" y="3519488"/>
          <p14:tracePt t="4593" x="8077200" y="3519488"/>
          <p14:tracePt t="4602" x="7950200" y="3519488"/>
          <p14:tracePt t="4609" x="7821613" y="3519488"/>
          <p14:tracePt t="4618" x="7712075" y="3519488"/>
          <p14:tracePt t="4625" x="7575550" y="3511550"/>
          <p14:tracePt t="4634" x="7448550" y="3511550"/>
          <p14:tracePt t="4643" x="7319963" y="3511550"/>
          <p14:tracePt t="4650" x="7192963" y="3511550"/>
          <p14:tracePt t="4659" x="7065963" y="3511550"/>
          <p14:tracePt t="4666" x="6937375" y="3511550"/>
          <p14:tracePt t="4675" x="6783388" y="3511550"/>
          <p14:tracePt t="4684" x="6618288" y="3511550"/>
          <p14:tracePt t="4693" x="6508750" y="3511550"/>
          <p14:tracePt t="4698" x="6399213" y="3511550"/>
          <p14:tracePt t="4706" x="6308725" y="3511550"/>
          <p14:tracePt t="4715" x="6226175" y="3511550"/>
          <p14:tracePt t="4722" x="6189663" y="3511550"/>
          <p14:tracePt t="4731" x="6162675" y="3511550"/>
          <p14:tracePt t="4737" x="6153150" y="3511550"/>
          <p14:tracePt t="4899" x="6145213" y="3511550"/>
          <p14:tracePt t="4907" x="6126163" y="3511550"/>
          <p14:tracePt t="4916" x="6072188" y="3511550"/>
          <p14:tracePt t="4922" x="5999163" y="3511550"/>
          <p14:tracePt t="4931" x="5907088" y="3511550"/>
          <p14:tracePt t="4938" x="5797550" y="3529013"/>
          <p14:tracePt t="4946" x="5697538" y="3529013"/>
          <p14:tracePt t="4954" x="5607050" y="3556000"/>
          <p14:tracePt t="4962" x="5524500" y="3584575"/>
          <p14:tracePt t="4970" x="5434013" y="3611563"/>
          <p14:tracePt t="4978" x="5387975" y="3621088"/>
          <p14:tracePt t="4986" x="5324475" y="3638550"/>
          <p14:tracePt t="4994" x="5305425" y="3665538"/>
          <p14:tracePt t="5002" x="5287963" y="3665538"/>
          <p14:tracePt t="5010" x="5278438" y="3665538"/>
          <p14:tracePt t="5019" x="5251450" y="3675063"/>
          <p14:tracePt t="5038" x="5232400" y="3684588"/>
          <p14:tracePt t="5050" x="5195888" y="3702050"/>
          <p14:tracePt t="5059" x="5178425" y="3711575"/>
          <p14:tracePt t="5066" x="5151438" y="3730625"/>
          <p14:tracePt t="5073" x="5132388" y="3748088"/>
          <p14:tracePt t="5082" x="5086350" y="3767138"/>
          <p14:tracePt t="5089" x="5059363" y="3794125"/>
          <p14:tracePt t="5097" x="5041900" y="3803650"/>
          <p14:tracePt t="5105" x="5005388" y="3821113"/>
          <p14:tracePt t="5114" x="4959350" y="3857625"/>
          <p14:tracePt t="5121" x="4886325" y="3875088"/>
          <p14:tracePt t="5130" x="4822825" y="3921125"/>
          <p14:tracePt t="5137" x="4759325" y="3940175"/>
          <p14:tracePt t="5145" x="4713288" y="3967163"/>
          <p14:tracePt t="5153" x="4649788" y="4003675"/>
          <p14:tracePt t="5161" x="4586288" y="4040188"/>
          <p14:tracePt t="5169" x="4540250" y="4067175"/>
          <p14:tracePt t="5177" x="4494213" y="4086225"/>
          <p14:tracePt t="5185" x="4467225" y="4103688"/>
          <p14:tracePt t="5193" x="4394200" y="4140200"/>
          <p14:tracePt t="5201" x="4357688" y="4167188"/>
          <p14:tracePt t="5209" x="4303713" y="4176713"/>
          <p14:tracePt t="5217" x="4275138" y="4195763"/>
          <p14:tracePt t="5225" x="4230688" y="4222750"/>
          <p14:tracePt t="5233" x="4184650" y="4268788"/>
          <p14:tracePt t="5241" x="4121150" y="4295775"/>
          <p14:tracePt t="5249" x="4075113" y="4332288"/>
          <p14:tracePt t="5257" x="4029075" y="4349750"/>
          <p14:tracePt t="5265" x="3929063" y="4405313"/>
          <p14:tracePt t="5273" x="3875088" y="4459288"/>
          <p14:tracePt t="5282" x="3792538" y="4522788"/>
          <p14:tracePt t="5289" x="3729038" y="4551363"/>
          <p14:tracePt t="5297" x="3646488" y="4624388"/>
          <p14:tracePt t="5305" x="3582988" y="4678363"/>
          <p14:tracePt t="5314" x="3519488" y="4741863"/>
          <p14:tracePt t="5321" x="3446463" y="4797425"/>
          <p14:tracePt t="5330" x="3382963" y="4833938"/>
          <p14:tracePt t="5337" x="3336925" y="4878388"/>
          <p14:tracePt t="5347" x="3300413" y="4914900"/>
          <p14:tracePt t="5354" x="3254375" y="4960938"/>
          <p14:tracePt t="5363" x="3236913" y="4979988"/>
          <p14:tracePt t="5371" x="3200400" y="5024438"/>
          <p14:tracePt t="5379" x="3190875" y="5033963"/>
          <p14:tracePt t="5386" x="3163888" y="5070475"/>
          <p14:tracePt t="5402" x="3144838" y="5106988"/>
          <p14:tracePt t="5410" x="3144838" y="5116513"/>
          <p14:tracePt t="5418" x="3144838" y="5126038"/>
          <p14:tracePt t="5426" x="3136900" y="5126038"/>
          <p14:tracePt t="5434" x="3136900" y="5143500"/>
          <p14:tracePt t="5442" x="3127375" y="5153025"/>
          <p14:tracePt t="5450" x="3117850" y="5160963"/>
          <p14:tracePt t="5459" x="3117850" y="5170488"/>
          <p14:tracePt t="5466" x="3108325" y="5189538"/>
          <p14:tracePt t="5474" x="3108325" y="5207000"/>
          <p14:tracePt t="5490" x="3100388" y="5233988"/>
          <p14:tracePt t="5499" x="3071813" y="5253038"/>
          <p14:tracePt t="5514" x="3071813" y="5270500"/>
          <p14:tracePt t="5521" x="3063875" y="5289550"/>
          <p14:tracePt t="5545" x="3063875" y="5299075"/>
          <p14:tracePt t="5553" x="3063875" y="5307013"/>
          <p14:tracePt t="5561" x="3063875" y="5316538"/>
          <p14:tracePt t="5875" x="3063875" y="5280025"/>
          <p14:tracePt t="5886" x="3063875" y="5253038"/>
          <p14:tracePt t="5890" x="3063875" y="5226050"/>
          <p14:tracePt t="5900" x="3071813" y="5180013"/>
          <p14:tracePt t="5906" x="3108325" y="5097463"/>
          <p14:tracePt t="5917" x="3154363" y="5033963"/>
          <p14:tracePt t="5921" x="3208338" y="4933950"/>
          <p14:tracePt t="5929" x="3244850" y="4841875"/>
          <p14:tracePt t="5937" x="3317875" y="4751388"/>
          <p14:tracePt t="5945" x="3390900" y="4668838"/>
          <p14:tracePt t="5955" x="3455988" y="4587875"/>
          <p14:tracePt t="5967" x="3509963" y="4505325"/>
          <p14:tracePt t="5971" x="3629025" y="4395788"/>
          <p14:tracePt t="5983" x="3746500" y="4313238"/>
          <p14:tracePt t="5986" x="3865563" y="4249738"/>
          <p14:tracePt t="5994" x="3984625" y="4195763"/>
          <p14:tracePt t="6001" x="4102100" y="4140200"/>
          <p14:tracePt t="6009" x="4194175" y="4113213"/>
          <p14:tracePt t="6018" x="4311650" y="4094163"/>
          <p14:tracePt t="6026" x="4421188" y="4049713"/>
          <p14:tracePt t="6034" x="4494213" y="4049713"/>
          <p14:tracePt t="6042" x="4549775" y="4049713"/>
          <p14:tracePt t="6050" x="4613275" y="4049713"/>
          <p14:tracePt t="6057" x="4640263" y="4049713"/>
          <p14:tracePt t="6066" x="4659313" y="4049713"/>
          <p14:tracePt t="6074" x="4686300" y="4049713"/>
          <p14:tracePt t="6081" x="4695825" y="4049713"/>
          <p14:tracePt t="6387" x="4703763" y="4049713"/>
          <p14:tracePt t="6403" x="4703763" y="4067175"/>
          <p14:tracePt t="6411" x="4703763" y="4094163"/>
          <p14:tracePt t="6417" x="4703763" y="4113213"/>
          <p14:tracePt t="6425" x="4703763" y="4140200"/>
          <p14:tracePt t="6434" x="4703763" y="4159250"/>
          <p14:tracePt t="6441" x="4703763" y="4176713"/>
          <p14:tracePt t="7233" x="4703763" y="4186238"/>
          <p14:tracePt t="12659" x="4703763" y="4195763"/>
          <p14:tracePt t="12667" x="4695825" y="4232275"/>
          <p14:tracePt t="12676" x="4557713" y="4276725"/>
          <p14:tracePt t="12685" x="4413250" y="4322763"/>
          <p14:tracePt t="12690" x="4267200" y="4349750"/>
          <p14:tracePt t="12699" x="4129088" y="4376738"/>
          <p14:tracePt t="12706" x="4038600" y="4376738"/>
          <p14:tracePt t="12715" x="3948113" y="4395788"/>
          <p14:tracePt t="12723" x="3819525" y="4395788"/>
          <p14:tracePt t="12733" x="3636963" y="4395788"/>
          <p14:tracePt t="12738" x="3473450" y="4395788"/>
          <p14:tracePt t="12747" x="3382963" y="4395788"/>
          <p14:tracePt t="12756" x="3290888" y="4395788"/>
          <p14:tracePt t="12761" x="3273425" y="4395788"/>
          <p14:tracePt t="12770" x="3263900" y="4395788"/>
          <p14:tracePt t="12882" x="3236913" y="4395788"/>
          <p14:tracePt t="12890" x="3208338" y="4395788"/>
          <p14:tracePt t="12900" x="3190875" y="4395788"/>
          <p14:tracePt t="12906" x="3163888" y="4405313"/>
          <p14:tracePt t="12914" x="3154363" y="4405313"/>
          <p14:tracePt t="12921" x="3136900" y="4405313"/>
          <p14:tracePt t="12930" x="3108325" y="4405313"/>
          <p14:tracePt t="12937" x="3090863" y="4413250"/>
          <p14:tracePt t="12946" x="3054350" y="4413250"/>
          <p14:tracePt t="12953" x="3008313" y="4413250"/>
          <p14:tracePt t="12961" x="2962275" y="4422775"/>
          <p14:tracePt t="12970" x="2871788" y="4449763"/>
          <p14:tracePt t="12977" x="2817813" y="4449763"/>
          <p14:tracePt t="12985" x="2752725" y="4459288"/>
          <p14:tracePt t="12993" x="2625725" y="4478338"/>
          <p14:tracePt t="13001" x="2506663" y="4514850"/>
          <p14:tracePt t="13009" x="2379663" y="4532313"/>
          <p14:tracePt t="13017" x="2214563" y="4578350"/>
          <p14:tracePt t="13026" x="2070100" y="4595813"/>
          <p14:tracePt t="13034" x="1924050" y="4605338"/>
          <p14:tracePt t="13041" x="1795463" y="4624388"/>
          <p14:tracePt t="13050" x="1714500" y="4624388"/>
          <p14:tracePt t="13057" x="1668463" y="4641850"/>
          <p14:tracePt t="13066" x="1641475" y="4651375"/>
          <p14:tracePt t="13073" x="1631950" y="4651375"/>
          <p14:tracePt t="13625" x="1622425" y="4660900"/>
          <p14:tracePt t="13635" x="1622425" y="4697413"/>
          <p14:tracePt t="13641" x="1622425" y="4751388"/>
          <p14:tracePt t="13650" x="1622425" y="4805363"/>
          <p14:tracePt t="13657" x="1622425" y="4878388"/>
          <p14:tracePt t="13666" x="1622425" y="4943475"/>
          <p14:tracePt t="13673" x="1622425" y="5033963"/>
          <p14:tracePt t="13681" x="1622425" y="5106988"/>
          <p14:tracePt t="13689" x="1622425" y="5160963"/>
          <p14:tracePt t="13697" x="1631950" y="5233988"/>
          <p14:tracePt t="13705" x="1631950" y="5353050"/>
          <p14:tracePt t="13714" x="1631950" y="5380038"/>
          <p14:tracePt t="13723" x="1641475" y="5416550"/>
          <p14:tracePt t="13734" x="1649413" y="5462588"/>
          <p14:tracePt t="13739" x="1649413" y="5472113"/>
          <p14:tracePt t="13750" x="1649413" y="5508625"/>
          <p14:tracePt t="13754" x="1658938" y="5535613"/>
          <p14:tracePt t="13762" x="1658938" y="5562600"/>
          <p14:tracePt t="13770" x="1658938" y="5572125"/>
          <p14:tracePt t="13778" x="1658938" y="5589588"/>
          <p14:tracePt t="13786" x="1677988" y="5608638"/>
          <p14:tracePt t="14212" x="1685925" y="5608638"/>
          <p14:tracePt t="14219" x="1741488" y="5589588"/>
          <p14:tracePt t="14227" x="1824038" y="5545138"/>
          <p14:tracePt t="14234" x="1951038" y="5518150"/>
          <p14:tracePt t="14242" x="2170113" y="5453063"/>
          <p14:tracePt t="14251" x="2425700" y="5380038"/>
          <p14:tracePt t="14260" x="2781300" y="5335588"/>
          <p14:tracePt t="14267" x="3208338" y="5270500"/>
          <p14:tracePt t="14274" x="3819525" y="5216525"/>
          <p14:tracePt t="14282" x="4394200" y="5116513"/>
          <p14:tracePt t="14291" x="4995863" y="5060950"/>
          <p14:tracePt t="14298" x="5543550" y="4970463"/>
          <p14:tracePt t="14306" x="6043613" y="4897438"/>
          <p14:tracePt t="14314" x="6472238" y="4824413"/>
          <p14:tracePt t="14321" x="6910388" y="4760913"/>
          <p14:tracePt t="14331" x="7073900" y="4741863"/>
          <p14:tracePt t="14339" x="7219950" y="4732338"/>
          <p14:tracePt t="14346" x="7348538" y="4732338"/>
          <p14:tracePt t="14354" x="7402513" y="4732338"/>
          <p14:tracePt t="14365" x="7412038" y="4732338"/>
          <p14:tracePt t="14692" x="7392988" y="4751388"/>
          <p14:tracePt t="14698" x="7356475" y="4768850"/>
          <p14:tracePt t="14708" x="7312025" y="4814888"/>
          <p14:tracePt t="14719" x="7248525" y="4870450"/>
          <p14:tracePt t="14721" x="7229475" y="4887913"/>
          <p14:tracePt t="14733" x="7202488" y="4914900"/>
          <p14:tracePt t="14739" x="7165975" y="4951413"/>
          <p14:tracePt t="14749" x="7146925" y="4997450"/>
          <p14:tracePt t="14755" x="7138988" y="5006975"/>
          <p14:tracePt t="14766" x="7119938" y="5016500"/>
          <p14:tracePt t="14770" x="7110413" y="5024438"/>
          <p14:tracePt t="14780" x="7102475" y="5043488"/>
          <p14:tracePt t="14785" x="7102475" y="5053013"/>
          <p14:tracePt t="14794" x="7102475" y="5060950"/>
          <p14:tracePt t="14817" x="7083425" y="5080000"/>
          <p14:tracePt t="15186" x="7073900" y="5089525"/>
          <p14:tracePt t="15193" x="7065963" y="5106988"/>
          <p14:tracePt t="15201" x="7056438" y="5106988"/>
          <p14:tracePt t="15209" x="7056438" y="5116513"/>
          <p14:tracePt t="15218" x="7037388" y="5126038"/>
          <p14:tracePt t="15225" x="7019925" y="5143500"/>
          <p14:tracePt t="15233" x="7000875" y="5153025"/>
          <p14:tracePt t="15241" x="6992938" y="5160963"/>
          <p14:tracePt t="15250" x="6964363" y="5170488"/>
          <p14:tracePt t="15258" x="6946900" y="5180013"/>
          <p14:tracePt t="15282" x="6937375" y="5189538"/>
          <p14:tracePt t="15297" x="6929438" y="5197475"/>
          <p14:tracePt t="15460" x="6919913" y="5207000"/>
          <p14:tracePt t="16067" x="6910388" y="5189538"/>
          <p14:tracePt t="16073" x="6910388" y="5160963"/>
          <p14:tracePt t="16081" x="6910388" y="5143500"/>
          <p14:tracePt t="16089" x="6910388" y="5116513"/>
          <p14:tracePt t="16097" x="6910388" y="5097463"/>
          <p14:tracePt t="16105" x="6910388" y="5060950"/>
          <p14:tracePt t="16121" x="6910388" y="5043488"/>
          <p14:tracePt t="16130" x="6910388" y="5024438"/>
          <p14:tracePt t="16137" x="6910388" y="5006975"/>
          <p14:tracePt t="16147" x="6910388" y="4997450"/>
          <p14:tracePt t="16153" x="6910388" y="4979988"/>
          <p14:tracePt t="16162" x="6910388" y="4960938"/>
          <p14:tracePt t="16170" x="6910388" y="4951413"/>
          <p14:tracePt t="16177" x="6910388" y="4943475"/>
          <p14:tracePt t="16186" x="6910388" y="4924425"/>
          <p14:tracePt t="16194" x="6910388" y="4897438"/>
          <p14:tracePt t="16202" x="6910388" y="4870450"/>
          <p14:tracePt t="16218" x="6910388" y="4851400"/>
          <p14:tracePt t="16226" x="6919913" y="4824413"/>
          <p14:tracePt t="16242" x="6956425" y="4778375"/>
          <p14:tracePt t="16251" x="6956425" y="4768850"/>
          <p14:tracePt t="16257" x="6964363" y="4732338"/>
          <p14:tracePt t="16265" x="6973888" y="4697413"/>
          <p14:tracePt t="16274" x="6992938" y="4660900"/>
          <p14:tracePt t="16281" x="7019925" y="4624388"/>
          <p14:tracePt t="16289" x="7029450" y="4595813"/>
          <p14:tracePt t="16297" x="7065963" y="4551363"/>
          <p14:tracePt t="16305" x="7073900" y="4532313"/>
          <p14:tracePt t="16317" x="7083425" y="4514850"/>
          <p14:tracePt t="16323" x="7110413" y="4468813"/>
          <p14:tracePt t="16353" x="7119938" y="4459288"/>
          <p14:tracePt t="17411" x="7129463" y="4459288"/>
          <p14:tracePt t="17419" x="7292975" y="4413250"/>
          <p14:tracePt t="17427" x="7631113" y="4303713"/>
          <p14:tracePt t="17435" x="7931150" y="4222750"/>
          <p14:tracePt t="17443" x="8342313" y="4086225"/>
          <p14:tracePt t="17452" x="8705850" y="4003675"/>
          <p14:tracePt t="17459" x="9043988" y="389413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a:off x="1979613" y="1773238"/>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95" name="Text Box 3"/>
          <p:cNvSpPr txBox="1">
            <a:spLocks noChangeArrowheads="1"/>
          </p:cNvSpPr>
          <p:nvPr/>
        </p:nvSpPr>
        <p:spPr bwMode="auto">
          <a:xfrm>
            <a:off x="1527175" y="2728913"/>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x1,A</a:t>
            </a:r>
          </a:p>
        </p:txBody>
      </p:sp>
      <p:sp>
        <p:nvSpPr>
          <p:cNvPr id="8196" name="Text Box 4"/>
          <p:cNvSpPr txBox="1">
            <a:spLocks noChangeArrowheads="1"/>
          </p:cNvSpPr>
          <p:nvPr/>
        </p:nvSpPr>
        <p:spPr bwMode="auto">
          <a:xfrm>
            <a:off x="3875088" y="1773238"/>
            <a:ext cx="33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A</a:t>
            </a:r>
          </a:p>
          <a:p>
            <a:pPr eaLnBrk="1" hangingPunct="1">
              <a:spcBef>
                <a:spcPct val="0"/>
              </a:spcBef>
              <a:buFontTx/>
              <a:buNone/>
            </a:pPr>
            <a:endParaRPr lang="en-US" altLang="ja-JP" sz="1800"/>
          </a:p>
        </p:txBody>
      </p:sp>
      <p:sp>
        <p:nvSpPr>
          <p:cNvPr id="8197" name="Line 5"/>
          <p:cNvSpPr>
            <a:spLocks noChangeShapeType="1"/>
          </p:cNvSpPr>
          <p:nvPr/>
        </p:nvSpPr>
        <p:spPr bwMode="auto">
          <a:xfrm>
            <a:off x="4067175" y="2133600"/>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98" name="Text Box 6"/>
          <p:cNvSpPr txBox="1">
            <a:spLocks noChangeArrowheads="1"/>
          </p:cNvSpPr>
          <p:nvPr/>
        </p:nvSpPr>
        <p:spPr bwMode="auto">
          <a:xfrm>
            <a:off x="3779838" y="3638550"/>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jr</a:t>
            </a:r>
            <a:r>
              <a:rPr lang="en-US" altLang="ja-JP" sz="1800" dirty="0"/>
              <a:t> x1</a:t>
            </a:r>
          </a:p>
        </p:txBody>
      </p:sp>
      <p:sp>
        <p:nvSpPr>
          <p:cNvPr id="8199" name="Line 7"/>
          <p:cNvSpPr>
            <a:spLocks noChangeShapeType="1"/>
          </p:cNvSpPr>
          <p:nvPr/>
        </p:nvSpPr>
        <p:spPr bwMode="auto">
          <a:xfrm flipV="1">
            <a:off x="2195513" y="2133600"/>
            <a:ext cx="1800225"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0" name="Line 8"/>
          <p:cNvSpPr>
            <a:spLocks noChangeShapeType="1"/>
          </p:cNvSpPr>
          <p:nvPr/>
        </p:nvSpPr>
        <p:spPr bwMode="auto">
          <a:xfrm flipH="1" flipV="1">
            <a:off x="2051050" y="3141663"/>
            <a:ext cx="1728788"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1" name="Line 9"/>
          <p:cNvSpPr>
            <a:spLocks noChangeShapeType="1"/>
          </p:cNvSpPr>
          <p:nvPr/>
        </p:nvSpPr>
        <p:spPr bwMode="auto">
          <a:xfrm>
            <a:off x="1979613" y="3141663"/>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2" name="Text Box 10"/>
          <p:cNvSpPr txBox="1">
            <a:spLocks noChangeArrowheads="1"/>
          </p:cNvSpPr>
          <p:nvPr/>
        </p:nvSpPr>
        <p:spPr bwMode="auto">
          <a:xfrm>
            <a:off x="1619250" y="4005263"/>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x1,A</a:t>
            </a:r>
          </a:p>
        </p:txBody>
      </p:sp>
      <p:sp>
        <p:nvSpPr>
          <p:cNvPr id="8203" name="Line 11"/>
          <p:cNvSpPr>
            <a:spLocks noChangeShapeType="1"/>
          </p:cNvSpPr>
          <p:nvPr/>
        </p:nvSpPr>
        <p:spPr bwMode="auto">
          <a:xfrm flipV="1">
            <a:off x="2268538" y="2133600"/>
            <a:ext cx="172720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4" name="Line 12"/>
          <p:cNvSpPr>
            <a:spLocks noChangeShapeType="1"/>
          </p:cNvSpPr>
          <p:nvPr/>
        </p:nvSpPr>
        <p:spPr bwMode="auto">
          <a:xfrm flipH="1">
            <a:off x="2051050" y="3860800"/>
            <a:ext cx="180022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5" name="Line 13"/>
          <p:cNvSpPr>
            <a:spLocks noChangeShapeType="1"/>
          </p:cNvSpPr>
          <p:nvPr/>
        </p:nvSpPr>
        <p:spPr bwMode="auto">
          <a:xfrm>
            <a:off x="1979613" y="4365625"/>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6" name="Text Box 14"/>
          <p:cNvSpPr txBox="1">
            <a:spLocks noChangeArrowheads="1"/>
          </p:cNvSpPr>
          <p:nvPr/>
        </p:nvSpPr>
        <p:spPr bwMode="auto">
          <a:xfrm>
            <a:off x="1547813" y="1398588"/>
            <a:ext cx="1587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メインルーチン</a:t>
            </a:r>
          </a:p>
        </p:txBody>
      </p:sp>
      <p:sp>
        <p:nvSpPr>
          <p:cNvPr id="8207" name="Text Box 16"/>
          <p:cNvSpPr txBox="1">
            <a:spLocks noChangeArrowheads="1"/>
          </p:cNvSpPr>
          <p:nvPr/>
        </p:nvSpPr>
        <p:spPr bwMode="auto">
          <a:xfrm>
            <a:off x="860557" y="426213"/>
            <a:ext cx="3794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t>スタックを使った入れ子構造への対応</a:t>
            </a:r>
          </a:p>
        </p:txBody>
      </p:sp>
      <p:sp>
        <p:nvSpPr>
          <p:cNvPr id="8208" name="Text Box 17"/>
          <p:cNvSpPr txBox="1">
            <a:spLocks noChangeArrowheads="1"/>
          </p:cNvSpPr>
          <p:nvPr/>
        </p:nvSpPr>
        <p:spPr bwMode="auto">
          <a:xfrm>
            <a:off x="3621004" y="2396508"/>
            <a:ext cx="10054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 B</a:t>
            </a:r>
          </a:p>
        </p:txBody>
      </p:sp>
      <p:sp>
        <p:nvSpPr>
          <p:cNvPr id="8209" name="Text Box 18"/>
          <p:cNvSpPr txBox="1">
            <a:spLocks noChangeArrowheads="1"/>
          </p:cNvSpPr>
          <p:nvPr/>
        </p:nvSpPr>
        <p:spPr bwMode="auto">
          <a:xfrm>
            <a:off x="6683375" y="1341438"/>
            <a:ext cx="33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B</a:t>
            </a:r>
          </a:p>
          <a:p>
            <a:pPr eaLnBrk="1" hangingPunct="1">
              <a:spcBef>
                <a:spcPct val="0"/>
              </a:spcBef>
              <a:buFontTx/>
              <a:buNone/>
            </a:pPr>
            <a:endParaRPr lang="en-US" altLang="ja-JP" sz="1800"/>
          </a:p>
        </p:txBody>
      </p:sp>
      <p:sp>
        <p:nvSpPr>
          <p:cNvPr id="8210" name="Line 19"/>
          <p:cNvSpPr>
            <a:spLocks noChangeShapeType="1"/>
          </p:cNvSpPr>
          <p:nvPr/>
        </p:nvSpPr>
        <p:spPr bwMode="auto">
          <a:xfrm>
            <a:off x="6875463" y="170180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1" name="Text Box 20"/>
          <p:cNvSpPr txBox="1">
            <a:spLocks noChangeArrowheads="1"/>
          </p:cNvSpPr>
          <p:nvPr/>
        </p:nvSpPr>
        <p:spPr bwMode="auto">
          <a:xfrm>
            <a:off x="6659563" y="4365625"/>
            <a:ext cx="349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C</a:t>
            </a:r>
          </a:p>
          <a:p>
            <a:pPr eaLnBrk="1" hangingPunct="1">
              <a:spcBef>
                <a:spcPct val="0"/>
              </a:spcBef>
              <a:buFontTx/>
              <a:buNone/>
            </a:pPr>
            <a:endParaRPr lang="en-US" altLang="ja-JP" sz="1800"/>
          </a:p>
          <a:p>
            <a:pPr eaLnBrk="1" hangingPunct="1">
              <a:spcBef>
                <a:spcPct val="0"/>
              </a:spcBef>
              <a:buFontTx/>
              <a:buNone/>
            </a:pPr>
            <a:endParaRPr lang="en-US" altLang="ja-JP" sz="1800"/>
          </a:p>
        </p:txBody>
      </p:sp>
      <p:sp>
        <p:nvSpPr>
          <p:cNvPr id="8212" name="Line 21"/>
          <p:cNvSpPr>
            <a:spLocks noChangeShapeType="1"/>
          </p:cNvSpPr>
          <p:nvPr/>
        </p:nvSpPr>
        <p:spPr bwMode="auto">
          <a:xfrm>
            <a:off x="6851650" y="4725988"/>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3" name="Text Box 22"/>
          <p:cNvSpPr txBox="1">
            <a:spLocks noChangeArrowheads="1"/>
          </p:cNvSpPr>
          <p:nvPr/>
        </p:nvSpPr>
        <p:spPr bwMode="auto">
          <a:xfrm>
            <a:off x="3348038" y="4005263"/>
            <a:ext cx="13163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A</a:t>
            </a:r>
            <a:r>
              <a:rPr lang="ja-JP" altLang="en-US" sz="1800" dirty="0"/>
              <a:t>では </a:t>
            </a:r>
            <a:r>
              <a:rPr lang="en-US" altLang="ja-JP" sz="1800" dirty="0"/>
              <a:t>x4</a:t>
            </a:r>
            <a:r>
              <a:rPr lang="ja-JP" altLang="en-US" sz="1800" dirty="0"/>
              <a:t>が</a:t>
            </a:r>
          </a:p>
          <a:p>
            <a:pPr eaLnBrk="1" hangingPunct="1">
              <a:spcBef>
                <a:spcPct val="0"/>
              </a:spcBef>
              <a:buFontTx/>
              <a:buNone/>
            </a:pPr>
            <a:r>
              <a:rPr lang="ja-JP" altLang="en-US" sz="1800" dirty="0"/>
              <a:t>壊れる</a:t>
            </a:r>
          </a:p>
        </p:txBody>
      </p:sp>
      <p:sp>
        <p:nvSpPr>
          <p:cNvPr id="8214" name="Text Box 23"/>
          <p:cNvSpPr txBox="1">
            <a:spLocks noChangeArrowheads="1"/>
          </p:cNvSpPr>
          <p:nvPr/>
        </p:nvSpPr>
        <p:spPr bwMode="auto">
          <a:xfrm>
            <a:off x="6877050" y="549275"/>
            <a:ext cx="16241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B</a:t>
            </a:r>
            <a:r>
              <a:rPr lang="ja-JP" altLang="en-US" sz="1800" dirty="0"/>
              <a:t>では </a:t>
            </a:r>
            <a:r>
              <a:rPr lang="en-US" altLang="ja-JP" sz="1800" dirty="0"/>
              <a:t>x3,x4</a:t>
            </a:r>
            <a:r>
              <a:rPr lang="ja-JP" altLang="en-US" sz="1800" dirty="0"/>
              <a:t>が</a:t>
            </a:r>
          </a:p>
          <a:p>
            <a:pPr eaLnBrk="1" hangingPunct="1">
              <a:spcBef>
                <a:spcPct val="0"/>
              </a:spcBef>
              <a:buFontTx/>
              <a:buNone/>
            </a:pPr>
            <a:r>
              <a:rPr lang="ja-JP" altLang="en-US" sz="1800" dirty="0"/>
              <a:t>壊れる</a:t>
            </a:r>
          </a:p>
        </p:txBody>
      </p:sp>
      <p:sp>
        <p:nvSpPr>
          <p:cNvPr id="8215" name="Text Box 24"/>
          <p:cNvSpPr txBox="1">
            <a:spLocks noChangeArrowheads="1"/>
          </p:cNvSpPr>
          <p:nvPr/>
        </p:nvSpPr>
        <p:spPr bwMode="auto">
          <a:xfrm>
            <a:off x="6443663" y="3644900"/>
            <a:ext cx="16369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C</a:t>
            </a:r>
            <a:r>
              <a:rPr lang="ja-JP" altLang="en-US" sz="1800" dirty="0"/>
              <a:t>では </a:t>
            </a:r>
            <a:r>
              <a:rPr lang="en-US" altLang="ja-JP" sz="1800" dirty="0"/>
              <a:t>x3,x5</a:t>
            </a:r>
            <a:r>
              <a:rPr lang="ja-JP" altLang="en-US" sz="1800" dirty="0"/>
              <a:t>が</a:t>
            </a:r>
          </a:p>
          <a:p>
            <a:pPr eaLnBrk="1" hangingPunct="1">
              <a:spcBef>
                <a:spcPct val="0"/>
              </a:spcBef>
              <a:buFontTx/>
              <a:buNone/>
            </a:pPr>
            <a:r>
              <a:rPr lang="ja-JP" altLang="en-US" sz="1800" dirty="0"/>
              <a:t>壊れる</a:t>
            </a:r>
          </a:p>
        </p:txBody>
      </p:sp>
      <p:sp>
        <p:nvSpPr>
          <p:cNvPr id="8216" name="Text Box 25"/>
          <p:cNvSpPr txBox="1">
            <a:spLocks noChangeArrowheads="1"/>
          </p:cNvSpPr>
          <p:nvPr/>
        </p:nvSpPr>
        <p:spPr bwMode="auto">
          <a:xfrm>
            <a:off x="3644597" y="2867399"/>
            <a:ext cx="9541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x1,C</a:t>
            </a:r>
          </a:p>
        </p:txBody>
      </p:sp>
      <p:sp>
        <p:nvSpPr>
          <p:cNvPr id="8217" name="Line 26"/>
          <p:cNvSpPr>
            <a:spLocks noChangeShapeType="1"/>
          </p:cNvSpPr>
          <p:nvPr/>
        </p:nvSpPr>
        <p:spPr bwMode="auto">
          <a:xfrm>
            <a:off x="4067175" y="270986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8" name="Line 27"/>
          <p:cNvSpPr>
            <a:spLocks noChangeShapeType="1"/>
          </p:cNvSpPr>
          <p:nvPr/>
        </p:nvSpPr>
        <p:spPr bwMode="auto">
          <a:xfrm>
            <a:off x="4067175" y="3286125"/>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9" name="Line 28"/>
          <p:cNvSpPr>
            <a:spLocks noChangeShapeType="1"/>
          </p:cNvSpPr>
          <p:nvPr/>
        </p:nvSpPr>
        <p:spPr bwMode="auto">
          <a:xfrm flipV="1">
            <a:off x="5795963" y="1412875"/>
            <a:ext cx="936625"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20" name="Text Box 29"/>
          <p:cNvSpPr txBox="1">
            <a:spLocks noChangeArrowheads="1"/>
          </p:cNvSpPr>
          <p:nvPr/>
        </p:nvSpPr>
        <p:spPr bwMode="auto">
          <a:xfrm>
            <a:off x="7000875" y="1431925"/>
            <a:ext cx="1928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push x3, push x4</a:t>
            </a:r>
          </a:p>
        </p:txBody>
      </p:sp>
      <p:sp>
        <p:nvSpPr>
          <p:cNvPr id="8221" name="Text Box 30"/>
          <p:cNvSpPr txBox="1">
            <a:spLocks noChangeArrowheads="1"/>
          </p:cNvSpPr>
          <p:nvPr/>
        </p:nvSpPr>
        <p:spPr bwMode="auto">
          <a:xfrm>
            <a:off x="7019925" y="2565400"/>
            <a:ext cx="1697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pop x4, pop x3</a:t>
            </a:r>
          </a:p>
        </p:txBody>
      </p:sp>
      <p:sp>
        <p:nvSpPr>
          <p:cNvPr id="8222" name="Text Box 31"/>
          <p:cNvSpPr txBox="1">
            <a:spLocks noChangeArrowheads="1"/>
          </p:cNvSpPr>
          <p:nvPr/>
        </p:nvSpPr>
        <p:spPr bwMode="auto">
          <a:xfrm>
            <a:off x="6588125" y="3068638"/>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jr</a:t>
            </a:r>
            <a:r>
              <a:rPr lang="en-US" altLang="ja-JP" sz="1800" dirty="0"/>
              <a:t> x1</a:t>
            </a:r>
          </a:p>
        </p:txBody>
      </p:sp>
      <p:sp>
        <p:nvSpPr>
          <p:cNvPr id="8223" name="Line 32"/>
          <p:cNvSpPr>
            <a:spLocks noChangeShapeType="1"/>
          </p:cNvSpPr>
          <p:nvPr/>
        </p:nvSpPr>
        <p:spPr bwMode="auto">
          <a:xfrm>
            <a:off x="5867400" y="2708275"/>
            <a:ext cx="8651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24" name="Rectangle 33"/>
          <p:cNvSpPr>
            <a:spLocks noChangeArrowheads="1"/>
          </p:cNvSpPr>
          <p:nvPr/>
        </p:nvSpPr>
        <p:spPr bwMode="auto">
          <a:xfrm>
            <a:off x="6011863" y="249237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x1</a:t>
            </a:r>
          </a:p>
        </p:txBody>
      </p:sp>
      <p:sp>
        <p:nvSpPr>
          <p:cNvPr id="8225" name="Rectangle 35"/>
          <p:cNvSpPr>
            <a:spLocks noChangeArrowheads="1"/>
          </p:cNvSpPr>
          <p:nvPr/>
        </p:nvSpPr>
        <p:spPr bwMode="auto">
          <a:xfrm>
            <a:off x="6011863" y="227647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x4</a:t>
            </a:r>
          </a:p>
        </p:txBody>
      </p:sp>
      <p:sp>
        <p:nvSpPr>
          <p:cNvPr id="8226" name="Rectangle 36"/>
          <p:cNvSpPr>
            <a:spLocks noChangeArrowheads="1"/>
          </p:cNvSpPr>
          <p:nvPr/>
        </p:nvSpPr>
        <p:spPr bwMode="auto">
          <a:xfrm>
            <a:off x="6011863" y="206057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x3</a:t>
            </a:r>
          </a:p>
        </p:txBody>
      </p:sp>
      <p:sp>
        <p:nvSpPr>
          <p:cNvPr id="8227" name="Rectangle 37"/>
          <p:cNvSpPr>
            <a:spLocks noChangeArrowheads="1"/>
          </p:cNvSpPr>
          <p:nvPr/>
        </p:nvSpPr>
        <p:spPr bwMode="auto">
          <a:xfrm>
            <a:off x="6011863" y="184467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x4</a:t>
            </a:r>
          </a:p>
        </p:txBody>
      </p:sp>
      <p:sp>
        <p:nvSpPr>
          <p:cNvPr id="8228" name="Line 38"/>
          <p:cNvSpPr>
            <a:spLocks noChangeShapeType="1"/>
          </p:cNvSpPr>
          <p:nvPr/>
        </p:nvSpPr>
        <p:spPr bwMode="auto">
          <a:xfrm>
            <a:off x="4498975" y="2997200"/>
            <a:ext cx="8651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29" name="Rectangle 39"/>
          <p:cNvSpPr>
            <a:spLocks noChangeArrowheads="1"/>
          </p:cNvSpPr>
          <p:nvPr/>
        </p:nvSpPr>
        <p:spPr bwMode="auto">
          <a:xfrm>
            <a:off x="4643438" y="2781300"/>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x1</a:t>
            </a:r>
          </a:p>
        </p:txBody>
      </p:sp>
      <p:sp>
        <p:nvSpPr>
          <p:cNvPr id="8230" name="Rectangle 40"/>
          <p:cNvSpPr>
            <a:spLocks noChangeArrowheads="1"/>
          </p:cNvSpPr>
          <p:nvPr/>
        </p:nvSpPr>
        <p:spPr bwMode="auto">
          <a:xfrm>
            <a:off x="4643438" y="2565400"/>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x4</a:t>
            </a:r>
          </a:p>
        </p:txBody>
      </p:sp>
      <p:sp>
        <p:nvSpPr>
          <p:cNvPr id="8231" name="Text Box 41"/>
          <p:cNvSpPr txBox="1">
            <a:spLocks noChangeArrowheads="1"/>
          </p:cNvSpPr>
          <p:nvPr/>
        </p:nvSpPr>
        <p:spPr bwMode="auto">
          <a:xfrm>
            <a:off x="4067175" y="1982788"/>
            <a:ext cx="1928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push x1, push x4</a:t>
            </a:r>
          </a:p>
        </p:txBody>
      </p:sp>
      <p:sp>
        <p:nvSpPr>
          <p:cNvPr id="8232" name="Text Box 42"/>
          <p:cNvSpPr txBox="1">
            <a:spLocks noChangeArrowheads="1"/>
          </p:cNvSpPr>
          <p:nvPr/>
        </p:nvSpPr>
        <p:spPr bwMode="auto">
          <a:xfrm>
            <a:off x="4140200" y="3284538"/>
            <a:ext cx="1697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pop x4, pop x1</a:t>
            </a:r>
          </a:p>
        </p:txBody>
      </p:sp>
      <p:sp>
        <p:nvSpPr>
          <p:cNvPr id="8233" name="Line 43"/>
          <p:cNvSpPr>
            <a:spLocks noChangeShapeType="1"/>
          </p:cNvSpPr>
          <p:nvPr/>
        </p:nvSpPr>
        <p:spPr bwMode="auto">
          <a:xfrm flipH="1" flipV="1">
            <a:off x="5364163" y="2781300"/>
            <a:ext cx="1223962"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34" name="Line 44"/>
          <p:cNvSpPr>
            <a:spLocks noChangeShapeType="1"/>
          </p:cNvSpPr>
          <p:nvPr/>
        </p:nvSpPr>
        <p:spPr bwMode="auto">
          <a:xfrm>
            <a:off x="5867400" y="5661025"/>
            <a:ext cx="8651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35" name="Rectangle 45"/>
          <p:cNvSpPr>
            <a:spLocks noChangeArrowheads="1"/>
          </p:cNvSpPr>
          <p:nvPr/>
        </p:nvSpPr>
        <p:spPr bwMode="auto">
          <a:xfrm>
            <a:off x="6011863" y="544512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x1</a:t>
            </a:r>
          </a:p>
        </p:txBody>
      </p:sp>
      <p:sp>
        <p:nvSpPr>
          <p:cNvPr id="8236" name="Rectangle 46"/>
          <p:cNvSpPr>
            <a:spLocks noChangeArrowheads="1"/>
          </p:cNvSpPr>
          <p:nvPr/>
        </p:nvSpPr>
        <p:spPr bwMode="auto">
          <a:xfrm>
            <a:off x="6011863" y="522922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x4</a:t>
            </a:r>
          </a:p>
        </p:txBody>
      </p:sp>
      <p:sp>
        <p:nvSpPr>
          <p:cNvPr id="8237" name="Rectangle 47"/>
          <p:cNvSpPr>
            <a:spLocks noChangeArrowheads="1"/>
          </p:cNvSpPr>
          <p:nvPr/>
        </p:nvSpPr>
        <p:spPr bwMode="auto">
          <a:xfrm>
            <a:off x="6011863" y="501332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x3</a:t>
            </a:r>
          </a:p>
        </p:txBody>
      </p:sp>
      <p:sp>
        <p:nvSpPr>
          <p:cNvPr id="8238" name="Rectangle 48"/>
          <p:cNvSpPr>
            <a:spLocks noChangeArrowheads="1"/>
          </p:cNvSpPr>
          <p:nvPr/>
        </p:nvSpPr>
        <p:spPr bwMode="auto">
          <a:xfrm>
            <a:off x="6011863" y="479742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x5</a:t>
            </a:r>
          </a:p>
        </p:txBody>
      </p:sp>
      <p:sp>
        <p:nvSpPr>
          <p:cNvPr id="8239" name="Line 49"/>
          <p:cNvSpPr>
            <a:spLocks noChangeShapeType="1"/>
          </p:cNvSpPr>
          <p:nvPr/>
        </p:nvSpPr>
        <p:spPr bwMode="auto">
          <a:xfrm>
            <a:off x="6156325" y="4149725"/>
            <a:ext cx="503238"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40" name="Line 50"/>
          <p:cNvSpPr>
            <a:spLocks noChangeShapeType="1"/>
          </p:cNvSpPr>
          <p:nvPr/>
        </p:nvSpPr>
        <p:spPr bwMode="auto">
          <a:xfrm flipH="1" flipV="1">
            <a:off x="5508625" y="5157788"/>
            <a:ext cx="935038"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41" name="Text Box 51"/>
          <p:cNvSpPr txBox="1">
            <a:spLocks noChangeArrowheads="1"/>
          </p:cNvSpPr>
          <p:nvPr/>
        </p:nvSpPr>
        <p:spPr bwMode="auto">
          <a:xfrm>
            <a:off x="6516688" y="6092825"/>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jr</a:t>
            </a:r>
            <a:r>
              <a:rPr lang="en-US" altLang="ja-JP" sz="1800" dirty="0"/>
              <a:t> x1</a:t>
            </a:r>
          </a:p>
        </p:txBody>
      </p:sp>
      <p:sp>
        <p:nvSpPr>
          <p:cNvPr id="8242" name="Text Box 52"/>
          <p:cNvSpPr txBox="1">
            <a:spLocks noChangeArrowheads="1"/>
          </p:cNvSpPr>
          <p:nvPr/>
        </p:nvSpPr>
        <p:spPr bwMode="auto">
          <a:xfrm>
            <a:off x="6877050" y="4724400"/>
            <a:ext cx="1928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push x3, push x5</a:t>
            </a:r>
          </a:p>
        </p:txBody>
      </p:sp>
      <p:sp>
        <p:nvSpPr>
          <p:cNvPr id="8243" name="Text Box 53"/>
          <p:cNvSpPr txBox="1">
            <a:spLocks noChangeArrowheads="1"/>
          </p:cNvSpPr>
          <p:nvPr/>
        </p:nvSpPr>
        <p:spPr bwMode="auto">
          <a:xfrm>
            <a:off x="6877050" y="5589588"/>
            <a:ext cx="1697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pop x5, pop x3</a:t>
            </a:r>
          </a:p>
        </p:txBody>
      </p:sp>
      <p:sp>
        <p:nvSpPr>
          <p:cNvPr id="8244" name="Text Box 54"/>
          <p:cNvSpPr txBox="1">
            <a:spLocks noChangeArrowheads="1"/>
          </p:cNvSpPr>
          <p:nvPr/>
        </p:nvSpPr>
        <p:spPr bwMode="auto">
          <a:xfrm>
            <a:off x="2195513" y="5359400"/>
            <a:ext cx="3384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壊れるレジスタをサブルーチンの</a:t>
            </a:r>
          </a:p>
          <a:p>
            <a:pPr eaLnBrk="1" hangingPunct="1">
              <a:spcBef>
                <a:spcPct val="0"/>
              </a:spcBef>
              <a:buFontTx/>
              <a:buNone/>
            </a:pPr>
            <a:r>
              <a:rPr lang="ja-JP" altLang="en-US" sz="1800"/>
              <a:t>入り口で</a:t>
            </a:r>
            <a:r>
              <a:rPr lang="en-US" altLang="ja-JP" sz="1800"/>
              <a:t>push</a:t>
            </a:r>
            <a:r>
              <a:rPr lang="ja-JP" altLang="en-US" sz="1800"/>
              <a:t>して保存し、</a:t>
            </a:r>
          </a:p>
          <a:p>
            <a:pPr eaLnBrk="1" hangingPunct="1">
              <a:spcBef>
                <a:spcPct val="0"/>
              </a:spcBef>
              <a:buFontTx/>
              <a:buNone/>
            </a:pPr>
            <a:r>
              <a:rPr lang="ja-JP" altLang="en-US" sz="1800"/>
              <a:t>出口で</a:t>
            </a:r>
            <a:r>
              <a:rPr lang="en-US" altLang="ja-JP" sz="1800"/>
              <a:t>pop</a:t>
            </a:r>
            <a:r>
              <a:rPr lang="ja-JP" altLang="en-US" sz="1800"/>
              <a:t>して復帰</a:t>
            </a:r>
          </a:p>
          <a:p>
            <a:pPr eaLnBrk="1" hangingPunct="1">
              <a:spcBef>
                <a:spcPct val="0"/>
              </a:spcBef>
              <a:buFontTx/>
              <a:buNone/>
            </a:pPr>
            <a:r>
              <a:rPr lang="ja-JP" altLang="en-US" sz="1800"/>
              <a:t>→　呼ぶ方で保存する方法もある</a:t>
            </a:r>
          </a:p>
        </p:txBody>
      </p:sp>
      <p:pic>
        <p:nvPicPr>
          <p:cNvPr id="2" name="オーディオ 1">
            <a:hlinkClick r:id="" action="ppaction://media"/>
            <a:extLst>
              <a:ext uri="{FF2B5EF4-FFF2-40B4-BE49-F238E27FC236}">
                <a16:creationId xmlns:a16="http://schemas.microsoft.com/office/drawing/2014/main" id="{02B9C694-3B14-4E65-B4E5-E44AD7E643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01797536"/>
      </p:ext>
    </p:extLst>
  </p:cSld>
  <p:clrMapOvr>
    <a:masterClrMapping/>
  </p:clrMapOvr>
  <mc:AlternateContent xmlns:mc="http://schemas.openxmlformats.org/markup-compatibility/2006" xmlns:p14="http://schemas.microsoft.com/office/powerpoint/2010/main">
    <mc:Choice Requires="p14">
      <p:transition spd="slow" p14:dur="2000" advTm="73240"/>
    </mc:Choice>
    <mc:Fallback xmlns="">
      <p:transition spd="slow" advTm="73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12" x="8177213" y="3319463"/>
          <p14:tracePt t="1719" x="7658100" y="3319463"/>
          <p14:tracePt t="1727" x="7212013" y="3319463"/>
          <p14:tracePt t="1736" x="6800850" y="3319463"/>
          <p14:tracePt t="1743" x="6391275" y="3319463"/>
          <p14:tracePt t="1751" x="6226175" y="3319463"/>
          <p14:tracePt t="1759" x="6026150" y="3319463"/>
          <p14:tracePt t="1768" x="5880100" y="3319463"/>
          <p14:tracePt t="1775" x="5789613" y="3319463"/>
          <p14:tracePt t="1785" x="5734050" y="3319463"/>
          <p14:tracePt t="1791" x="5697538" y="3319463"/>
          <p14:tracePt t="1801" x="5661025" y="3319463"/>
          <p14:tracePt t="1807" x="5634038" y="3319463"/>
          <p14:tracePt t="1815" x="5580063" y="3319463"/>
          <p14:tracePt t="1823" x="5524500" y="3319463"/>
          <p14:tracePt t="1831" x="5451475" y="3319463"/>
          <p14:tracePt t="1839" x="5324475" y="3319463"/>
          <p14:tracePt t="1847" x="5178425" y="3319463"/>
          <p14:tracePt t="1855" x="5014913" y="3319463"/>
          <p14:tracePt t="1863" x="4849813" y="3319463"/>
          <p14:tracePt t="1871" x="4686300" y="3319463"/>
          <p14:tracePt t="1880" x="4521200" y="3319463"/>
          <p14:tracePt t="1888" x="4384675" y="3319463"/>
          <p14:tracePt t="1895" x="4284663" y="3319463"/>
          <p14:tracePt t="1903" x="4175125" y="3319463"/>
          <p14:tracePt t="1911" x="4121150" y="3319463"/>
          <p14:tracePt t="1920" x="4102100" y="3319463"/>
          <p14:tracePt t="1927" x="4084638" y="3319463"/>
          <p14:tracePt t="2098" x="4075113" y="3319463"/>
          <p14:tracePt t="2113" x="4065588" y="3319463"/>
          <p14:tracePt t="2122" x="4048125" y="3309938"/>
          <p14:tracePt t="2129" x="4029075" y="3292475"/>
          <p14:tracePt t="2136" x="4011613" y="3273425"/>
          <p14:tracePt t="2143" x="3992563" y="3255963"/>
          <p14:tracePt t="2151" x="3956050" y="3228975"/>
          <p14:tracePt t="2159" x="3911600" y="3200400"/>
          <p14:tracePt t="2168" x="3865563" y="3163888"/>
          <p14:tracePt t="2175" x="3819525" y="3136900"/>
          <p14:tracePt t="2184" x="3775075" y="3100388"/>
          <p14:tracePt t="2191" x="3709988" y="3090863"/>
          <p14:tracePt t="2200" x="3646488" y="3054350"/>
          <p14:tracePt t="2207" x="3573463" y="3027363"/>
          <p14:tracePt t="2215" x="3527425" y="3017838"/>
          <p14:tracePt t="2223" x="3463925" y="2990850"/>
          <p14:tracePt t="2231" x="3436938" y="2973388"/>
          <p14:tracePt t="2239" x="3409950" y="2973388"/>
          <p14:tracePt t="2247" x="3400425" y="2963863"/>
          <p14:tracePt t="2255" x="3382963" y="2946400"/>
          <p14:tracePt t="2263" x="3363913" y="2936875"/>
          <p14:tracePt t="2279" x="3354388" y="2927350"/>
          <p14:tracePt t="2295" x="3346450" y="2927350"/>
          <p14:tracePt t="2303" x="3327400" y="2927350"/>
          <p14:tracePt t="2466" x="3317875" y="2927350"/>
          <p14:tracePt t="2519" x="3281363" y="2927350"/>
          <p14:tracePt t="2527" x="3227388" y="2927350"/>
          <p14:tracePt t="2536" x="3171825" y="2927350"/>
          <p14:tracePt t="2543" x="3127375" y="2927350"/>
          <p14:tracePt t="2551" x="3090863" y="2927350"/>
          <p14:tracePt t="2559" x="3054350" y="2927350"/>
          <p14:tracePt t="2568" x="3044825" y="2927350"/>
          <p14:tracePt t="2575" x="3035300" y="2927350"/>
          <p14:tracePt t="2776" x="3035300" y="2900363"/>
          <p14:tracePt t="2784" x="3081338" y="2863850"/>
          <p14:tracePt t="2792" x="3217863" y="2808288"/>
          <p14:tracePt t="2800" x="3309938" y="2763838"/>
          <p14:tracePt t="2808" x="3427413" y="2717800"/>
          <p14:tracePt t="2816" x="3546475" y="2662238"/>
          <p14:tracePt t="2824" x="3656013" y="2617788"/>
          <p14:tracePt t="2832" x="3756025" y="2581275"/>
          <p14:tracePt t="2840" x="3856038" y="2535238"/>
          <p14:tracePt t="2848" x="3938588" y="2508250"/>
          <p14:tracePt t="2856" x="4011613" y="2471738"/>
          <p14:tracePt t="2864" x="4094163" y="2416175"/>
          <p14:tracePt t="2871" x="4138613" y="2389188"/>
          <p14:tracePt t="2887" x="4238625" y="2335213"/>
          <p14:tracePt t="2895" x="4257675" y="2325688"/>
          <p14:tracePt t="2904" x="4284663" y="2289175"/>
          <p14:tracePt t="2911" x="4294188" y="2289175"/>
          <p14:tracePt t="2920" x="4303713" y="2279650"/>
          <p14:tracePt t="3232" x="4303713" y="2306638"/>
          <p14:tracePt t="3239" x="4294188" y="2316163"/>
          <p14:tracePt t="3247" x="4284663" y="2362200"/>
          <p14:tracePt t="3255" x="4275138" y="2389188"/>
          <p14:tracePt t="3263" x="4275138" y="2408238"/>
          <p14:tracePt t="3271" x="4275138" y="2452688"/>
          <p14:tracePt t="3279" x="4267200" y="2481263"/>
          <p14:tracePt t="3287" x="4248150" y="2508250"/>
          <p14:tracePt t="3295" x="4230688" y="2554288"/>
          <p14:tracePt t="3304" x="4230688" y="2581275"/>
          <p14:tracePt t="3311" x="4221163" y="2635250"/>
          <p14:tracePt t="3319" x="4221163" y="2671763"/>
          <p14:tracePt t="3328" x="4221163" y="2717800"/>
          <p14:tracePt t="3335" x="4221163" y="2763838"/>
          <p14:tracePt t="3343" x="4221163" y="2817813"/>
          <p14:tracePt t="3352" x="4221163" y="2854325"/>
          <p14:tracePt t="3359" x="4221163" y="2900363"/>
          <p14:tracePt t="3367" x="4221163" y="2927350"/>
          <p14:tracePt t="3375" x="4221163" y="2973388"/>
          <p14:tracePt t="3384" x="4238625" y="3009900"/>
          <p14:tracePt t="3392" x="4238625" y="3054350"/>
          <p14:tracePt t="3400" x="4248150" y="3082925"/>
          <p14:tracePt t="3407" x="4257675" y="3109913"/>
          <p14:tracePt t="3415" x="4257675" y="3155950"/>
          <p14:tracePt t="3423" x="4267200" y="3173413"/>
          <p14:tracePt t="3431" x="4267200" y="3182938"/>
          <p14:tracePt t="3440" x="4284663" y="3200400"/>
          <p14:tracePt t="3447" x="4284663" y="3209925"/>
          <p14:tracePt t="3455" x="4284663" y="3219450"/>
          <p14:tracePt t="3471" x="4294188" y="3219450"/>
          <p14:tracePt t="3497" x="4294188" y="3236913"/>
          <p14:tracePt t="3520" x="4294188" y="3246438"/>
          <p14:tracePt t="3544" x="4294188" y="3255963"/>
          <p14:tracePt t="3559" x="4294188" y="3265488"/>
          <p14:tracePt t="3567" x="4294188" y="3282950"/>
          <p14:tracePt t="3586" x="4294188" y="3292475"/>
          <p14:tracePt t="3594" x="4294188" y="3319463"/>
          <p14:tracePt t="3605" x="4294188" y="3328988"/>
          <p14:tracePt t="3609" x="4294188" y="3338513"/>
          <p14:tracePt t="3615" x="4294188" y="3365500"/>
          <p14:tracePt t="3631" x="4294188" y="3375025"/>
          <p14:tracePt t="3656" x="4294188" y="3382963"/>
          <p14:tracePt t="3663" x="4294188" y="3392488"/>
          <p14:tracePt t="3675" x="4294188" y="3402013"/>
          <p14:tracePt t="3680" x="4303713" y="3411538"/>
          <p14:tracePt t="3729" x="4303713" y="3419475"/>
          <p14:tracePt t="3736" x="4311650" y="3429000"/>
          <p14:tracePt t="3745" x="4321175" y="3429000"/>
          <p14:tracePt t="3755" x="4321175" y="3438525"/>
          <p14:tracePt t="3769" x="4321175" y="3446463"/>
          <p14:tracePt t="3792" x="4321175" y="3455988"/>
          <p14:tracePt t="3913" x="4321175" y="3465513"/>
          <p14:tracePt t="3920" x="4321175" y="3482975"/>
          <p14:tracePt t="3937" x="4321175" y="3502025"/>
          <p14:tracePt t="3944" x="4321175" y="3519488"/>
          <p14:tracePt t="3951" x="4321175" y="3538538"/>
          <p14:tracePt t="3959" x="4321175" y="3565525"/>
          <p14:tracePt t="3968" x="4321175" y="3584575"/>
          <p14:tracePt t="3975" x="4321175" y="3621088"/>
          <p14:tracePt t="3984" x="4321175" y="3638550"/>
          <p14:tracePt t="4001" x="4311650" y="3657600"/>
          <p14:tracePt t="4007" x="4311650" y="3665538"/>
          <p14:tracePt t="5338" x="4321175" y="3638550"/>
          <p14:tracePt t="5346" x="4330700" y="3621088"/>
          <p14:tracePt t="5352" x="4357688" y="3548063"/>
          <p14:tracePt t="5360" x="4394200" y="3482975"/>
          <p14:tracePt t="5368" x="4421188" y="3419475"/>
          <p14:tracePt t="5376" x="4421188" y="3365500"/>
          <p14:tracePt t="5384" x="4457700" y="3282950"/>
          <p14:tracePt t="5391" x="4467225" y="3209925"/>
          <p14:tracePt t="5400" x="4494213" y="3163888"/>
          <p14:tracePt t="5407" x="4530725" y="3100388"/>
          <p14:tracePt t="5415" x="4540250" y="3054350"/>
          <p14:tracePt t="5423" x="4586288" y="2990850"/>
          <p14:tracePt t="5431" x="4586288" y="2963863"/>
          <p14:tracePt t="5439" x="4594225" y="2909888"/>
          <p14:tracePt t="5447" x="4603750" y="2890838"/>
          <p14:tracePt t="5455" x="4603750" y="2873375"/>
          <p14:tracePt t="5463" x="4603750" y="2854325"/>
          <p14:tracePt t="5471" x="4613275" y="2836863"/>
          <p14:tracePt t="5479" x="4622800" y="2827338"/>
          <p14:tracePt t="5495" x="4630738" y="2808288"/>
          <p14:tracePt t="5536" x="4630738" y="2800350"/>
          <p14:tracePt t="5735" x="4630738" y="2790825"/>
          <p14:tracePt t="5743" x="4567238" y="2790825"/>
          <p14:tracePt t="5751" x="4440238" y="2827338"/>
          <p14:tracePt t="5759" x="4340225" y="2844800"/>
          <p14:tracePt t="5767" x="4230688" y="2873375"/>
          <p14:tracePt t="5775" x="4111625" y="2900363"/>
          <p14:tracePt t="5784" x="4075113" y="2900363"/>
          <p14:tracePt t="5791" x="4029075" y="2900363"/>
          <p14:tracePt t="5800" x="3992563" y="2909888"/>
          <p14:tracePt t="5807" x="3984625" y="2909888"/>
          <p14:tracePt t="5856" x="3975100" y="2909888"/>
          <p14:tracePt t="5863" x="3975100" y="2890838"/>
          <p14:tracePt t="5871" x="3975100" y="2863850"/>
          <p14:tracePt t="5879" x="3975100" y="2844800"/>
          <p14:tracePt t="5887" x="3992563" y="2790825"/>
          <p14:tracePt t="5895" x="4002088" y="2763838"/>
          <p14:tracePt t="5904" x="4002088" y="2744788"/>
          <p14:tracePt t="5912" x="4011613" y="2708275"/>
          <p14:tracePt t="5919" x="4021138" y="2681288"/>
          <p14:tracePt t="5927" x="4021138" y="2671763"/>
          <p14:tracePt t="5935" x="4029075" y="2654300"/>
          <p14:tracePt t="5943" x="4038600" y="2654300"/>
          <p14:tracePt t="5953" x="4048125" y="2644775"/>
          <p14:tracePt t="5959" x="4048125" y="2635250"/>
          <p14:tracePt t="6071" x="4057650" y="2617788"/>
          <p14:tracePt t="6088" x="4075113" y="2608263"/>
          <p14:tracePt t="6096" x="4094163" y="2589213"/>
          <p14:tracePt t="6103" x="4138613" y="2562225"/>
          <p14:tracePt t="6119" x="4184650" y="2535238"/>
          <p14:tracePt t="6127" x="4202113" y="2517775"/>
          <p14:tracePt t="6135" x="4230688" y="2498725"/>
          <p14:tracePt t="6143" x="4248150" y="2481263"/>
          <p14:tracePt t="6153" x="4267200" y="2471738"/>
          <p14:tracePt t="6168" x="4275138" y="2462213"/>
          <p14:tracePt t="6175" x="4294188" y="2452688"/>
          <p14:tracePt t="6191" x="4294188" y="2444750"/>
          <p14:tracePt t="6207" x="4303713" y="2435225"/>
          <p14:tracePt t="6471" x="4284663" y="2425700"/>
          <p14:tracePt t="6479" x="4275138" y="2425700"/>
          <p14:tracePt t="6487" x="4248150" y="2425700"/>
          <p14:tracePt t="6495" x="4230688" y="2425700"/>
          <p14:tracePt t="6503" x="4194175" y="2408238"/>
          <p14:tracePt t="6511" x="4184650" y="2408238"/>
          <p14:tracePt t="6519" x="4148138" y="2408238"/>
          <p14:tracePt t="6527" x="4121150" y="2398713"/>
          <p14:tracePt t="6535" x="4111625" y="2398713"/>
          <p14:tracePt t="6543" x="4094163" y="2398713"/>
          <p14:tracePt t="6551" x="4065588" y="2398713"/>
          <p14:tracePt t="6561" x="4038600" y="2379663"/>
          <p14:tracePt t="6577" x="4021138" y="2379663"/>
          <p14:tracePt t="6919" x="4121150" y="2379663"/>
          <p14:tracePt t="6927" x="4267200" y="2379663"/>
          <p14:tracePt t="6936" x="4430713" y="2379663"/>
          <p14:tracePt t="6944" x="4649788" y="2379663"/>
          <p14:tracePt t="6953" x="4832350" y="2379663"/>
          <p14:tracePt t="6960" x="5049838" y="2379663"/>
          <p14:tracePt t="6968" x="5251450" y="2379663"/>
          <p14:tracePt t="6977" x="5451475" y="2379663"/>
          <p14:tracePt t="6987" x="5597525" y="2352675"/>
          <p14:tracePt t="6995" x="5707063" y="2352675"/>
          <p14:tracePt t="7000" x="5770563" y="2325688"/>
          <p14:tracePt t="7007" x="5826125" y="2316163"/>
          <p14:tracePt t="7271" x="5797550" y="2316163"/>
          <p14:tracePt t="7279" x="5724525" y="2316163"/>
          <p14:tracePt t="7287" x="5634038" y="2352675"/>
          <p14:tracePt t="7295" x="5497513" y="2362200"/>
          <p14:tracePt t="7303" x="5405438" y="2408238"/>
          <p14:tracePt t="7311" x="5305425" y="2435225"/>
          <p14:tracePt t="7319" x="5195888" y="2481263"/>
          <p14:tracePt t="7327" x="5095875" y="2489200"/>
          <p14:tracePt t="7335" x="4986338" y="2517775"/>
          <p14:tracePt t="7343" x="4941888" y="2544763"/>
          <p14:tracePt t="7352" x="4895850" y="2554288"/>
          <p14:tracePt t="7359" x="4859338" y="2562225"/>
          <p14:tracePt t="7367" x="4849813" y="2562225"/>
          <p14:tracePt t="7375" x="4840288" y="2562225"/>
          <p14:tracePt t="7458" x="4832350" y="2571750"/>
          <p14:tracePt t="7474" x="4822825" y="2581275"/>
          <p14:tracePt t="7479" x="4813300" y="2581275"/>
          <p14:tracePt t="7487" x="4803775" y="2589213"/>
          <p14:tracePt t="7495" x="4786313" y="2589213"/>
          <p14:tracePt t="7503" x="4767263" y="2589213"/>
          <p14:tracePt t="7511" x="4749800" y="2598738"/>
          <p14:tracePt t="7519" x="4730750" y="2598738"/>
          <p14:tracePt t="7543" x="4722813" y="2598738"/>
          <p14:tracePt t="7737" x="4686300" y="2598738"/>
          <p14:tracePt t="7744" x="4667250" y="2608263"/>
          <p14:tracePt t="7751" x="4622800" y="2608263"/>
          <p14:tracePt t="7759" x="4567238" y="2608263"/>
          <p14:tracePt t="7767" x="4530725" y="2608263"/>
          <p14:tracePt t="7775" x="4513263" y="2608263"/>
          <p14:tracePt t="7784" x="4484688" y="2608263"/>
          <p14:tracePt t="7791" x="4476750" y="2608263"/>
          <p14:tracePt t="7945" x="4467225" y="2608263"/>
          <p14:tracePt t="7993" x="4476750" y="2608263"/>
          <p14:tracePt t="8001" x="4521200" y="2571750"/>
          <p14:tracePt t="8009" x="4549775" y="2554288"/>
          <p14:tracePt t="8017" x="4613275" y="2525713"/>
          <p14:tracePt t="8023" x="4659313" y="2508250"/>
          <p14:tracePt t="8031" x="4713288" y="2498725"/>
          <p14:tracePt t="8039" x="4776788" y="2452688"/>
          <p14:tracePt t="8047" x="4803775" y="2444750"/>
          <p14:tracePt t="8055" x="4840288" y="2435225"/>
          <p14:tracePt t="8063" x="4868863" y="2416175"/>
          <p14:tracePt t="8071" x="4913313" y="2408238"/>
          <p14:tracePt t="8079" x="4941888" y="2398713"/>
          <p14:tracePt t="8087" x="4968875" y="2389188"/>
          <p14:tracePt t="8095" x="4986338" y="2362200"/>
          <p14:tracePt t="8103" x="5022850" y="2352675"/>
          <p14:tracePt t="8112" x="5041900" y="2343150"/>
          <p14:tracePt t="8119" x="5078413" y="2325688"/>
          <p14:tracePt t="8127" x="5105400" y="2306638"/>
          <p14:tracePt t="8135" x="5132388" y="2298700"/>
          <p14:tracePt t="8143" x="5141913" y="2289175"/>
          <p14:tracePt t="8152" x="5187950" y="2270125"/>
          <p14:tracePt t="8159" x="5224463" y="2243138"/>
          <p14:tracePt t="8168" x="5241925" y="2233613"/>
          <p14:tracePt t="8175" x="5278438" y="2216150"/>
          <p14:tracePt t="8184" x="5314950" y="2206625"/>
          <p14:tracePt t="8191" x="5341938" y="2189163"/>
          <p14:tracePt t="8201" x="5405438" y="2152650"/>
          <p14:tracePt t="8207" x="5434013" y="2143125"/>
          <p14:tracePt t="8215" x="5487988" y="2106613"/>
          <p14:tracePt t="8223" x="5507038" y="2097088"/>
          <p14:tracePt t="8231" x="5551488" y="2070100"/>
          <p14:tracePt t="8239" x="5616575" y="2033588"/>
          <p14:tracePt t="8247" x="5680075" y="2006600"/>
          <p14:tracePt t="8255" x="5761038" y="1970088"/>
          <p14:tracePt t="8263" x="5797550" y="1960563"/>
          <p14:tracePt t="8271" x="5880100" y="1906588"/>
          <p14:tracePt t="8279" x="5962650" y="1878013"/>
          <p14:tracePt t="8287" x="6043613" y="1833563"/>
          <p14:tracePt t="8295" x="6145213" y="1804988"/>
          <p14:tracePt t="8303" x="6208713" y="1768475"/>
          <p14:tracePt t="8311" x="6281738" y="1741488"/>
          <p14:tracePt t="8319" x="6362700" y="1687513"/>
          <p14:tracePt t="8328" x="6408738" y="1668463"/>
          <p14:tracePt t="8336" x="6454775" y="1631950"/>
          <p14:tracePt t="8343" x="6508750" y="1595438"/>
          <p14:tracePt t="8352" x="6527800" y="1577975"/>
          <p14:tracePt t="8359" x="6573838" y="1541463"/>
          <p14:tracePt t="8367" x="6573838" y="1531938"/>
          <p14:tracePt t="8375" x="6581775" y="1531938"/>
          <p14:tracePt t="8384" x="6591300" y="1522413"/>
          <p14:tracePt t="8391" x="6610350" y="1504950"/>
          <p14:tracePt t="8404" x="6618288" y="1495425"/>
          <p14:tracePt t="8420" x="6627813" y="1485900"/>
          <p14:tracePt t="8424" x="6645275" y="1468438"/>
          <p14:tracePt t="8432" x="6654800" y="1458913"/>
          <p14:tracePt t="8447" x="6654800" y="1449388"/>
          <p14:tracePt t="8455" x="6664325" y="1449388"/>
          <p14:tracePt t="8463" x="6681788" y="1431925"/>
          <p14:tracePt t="8471" x="6691313" y="1422400"/>
          <p14:tracePt t="8479" x="6710363" y="1404938"/>
          <p14:tracePt t="8488" x="6727825" y="1385888"/>
          <p14:tracePt t="8503" x="6737350" y="1376363"/>
          <p14:tracePt t="8671" x="6746875" y="1368425"/>
          <p14:tracePt t="8687" x="6754813" y="1376363"/>
          <p14:tracePt t="8695" x="6754813" y="1385888"/>
          <p14:tracePt t="8705" x="6773863" y="1404938"/>
          <p14:tracePt t="8727" x="6773863" y="1412875"/>
          <p14:tracePt t="8820" x="6773863" y="1422400"/>
          <p14:tracePt t="8826" x="6773863" y="1441450"/>
          <p14:tracePt t="8840" x="6773863" y="1449388"/>
          <p14:tracePt t="8848" x="6773863" y="1458913"/>
          <p14:tracePt t="8888" x="6773863" y="1477963"/>
          <p14:tracePt t="9215" x="6773863" y="1485900"/>
          <p14:tracePt t="9223" x="6773863" y="1495425"/>
          <p14:tracePt t="9239" x="6773863" y="1504950"/>
          <p14:tracePt t="9247" x="6773863" y="1514475"/>
          <p14:tracePt t="9633" x="6727825" y="1541463"/>
          <p14:tracePt t="9639" x="6618288" y="1587500"/>
          <p14:tracePt t="9647" x="6435725" y="1631950"/>
          <p14:tracePt t="9655" x="6108700" y="1724025"/>
          <p14:tracePt t="9663" x="5624513" y="1870075"/>
          <p14:tracePt t="9672" x="4959350" y="2052638"/>
          <p14:tracePt t="9679" x="4440238" y="2206625"/>
          <p14:tracePt t="9687" x="3856038" y="2362200"/>
          <p14:tracePt t="9695" x="3336925" y="2508250"/>
          <p14:tracePt t="9703" x="2852738" y="2625725"/>
          <p14:tracePt t="9711" x="2397125" y="2817813"/>
          <p14:tracePt t="9719" x="2033588" y="3027363"/>
          <p14:tracePt t="9727" x="1814513" y="3073400"/>
          <p14:tracePt t="9736" x="1714500" y="3146425"/>
          <p14:tracePt t="9743" x="1649413" y="3200400"/>
          <p14:tracePt t="9752" x="1612900" y="3209925"/>
          <p14:tracePt t="9759" x="1612900" y="3219450"/>
          <p14:tracePt t="9768" x="1612900" y="3228975"/>
          <p14:tracePt t="9783" x="1612900" y="3236913"/>
          <p14:tracePt t="9791" x="1612900" y="3255963"/>
          <p14:tracePt t="9807" x="1612900" y="3265488"/>
          <p14:tracePt t="9938" x="1604963" y="3282950"/>
          <p14:tracePt t="9946" x="1604963" y="3292475"/>
          <p14:tracePt t="9953" x="1604963" y="3302000"/>
          <p14:tracePt t="9976" x="1595438" y="3309938"/>
          <p14:tracePt t="10137" x="1595438" y="3319463"/>
          <p14:tracePt t="10161" x="1612900" y="3309938"/>
          <p14:tracePt t="10168" x="1622425" y="3302000"/>
          <p14:tracePt t="10177" x="1631950" y="3292475"/>
          <p14:tracePt t="10185" x="1641475" y="3292475"/>
          <p14:tracePt t="10192" x="1649413" y="3292475"/>
          <p14:tracePt t="10200" x="1658938" y="3292475"/>
          <p14:tracePt t="10217" x="1685925" y="3273425"/>
          <p14:tracePt t="10247" x="1695450" y="3265488"/>
          <p14:tracePt t="10255" x="1704975" y="3265488"/>
          <p14:tracePt t="10271" x="1722438" y="3265488"/>
          <p14:tracePt t="10279" x="1741488" y="3265488"/>
          <p14:tracePt t="10287" x="1751013" y="3265488"/>
          <p14:tracePt t="10295" x="1778000" y="3255963"/>
          <p14:tracePt t="10328" x="1787525" y="3255963"/>
          <p14:tracePt t="10527" x="1814513" y="3255963"/>
          <p14:tracePt t="10535" x="1831975" y="3255963"/>
          <p14:tracePt t="10543" x="1878013" y="3255963"/>
          <p14:tracePt t="10551" x="1914525" y="3255963"/>
          <p14:tracePt t="10559" x="1987550" y="3200400"/>
          <p14:tracePt t="10567" x="2051050" y="3182938"/>
          <p14:tracePt t="10575" x="2133600" y="3136900"/>
          <p14:tracePt t="10583" x="2197100" y="3090863"/>
          <p14:tracePt t="10591" x="2260600" y="3063875"/>
          <p14:tracePt t="10600" x="2324100" y="3027363"/>
          <p14:tracePt t="10607" x="2370138" y="3000375"/>
          <p14:tracePt t="10616" x="2416175" y="2954338"/>
          <p14:tracePt t="10623" x="2433638" y="2946400"/>
          <p14:tracePt t="10631" x="2470150" y="2917825"/>
          <p14:tracePt t="10639" x="2479675" y="2900363"/>
          <p14:tracePt t="10647" x="2489200" y="2900363"/>
          <p14:tracePt t="10655" x="2489200" y="2881313"/>
          <p14:tracePt t="10663" x="2516188" y="2863850"/>
          <p14:tracePt t="11144" x="2516188" y="2827338"/>
          <p14:tracePt t="11151" x="2562225" y="2800350"/>
          <p14:tracePt t="11160" x="2635250" y="2754313"/>
          <p14:tracePt t="11167" x="2698750" y="2727325"/>
          <p14:tracePt t="11175" x="2817813" y="2690813"/>
          <p14:tracePt t="11183" x="2925763" y="2644775"/>
          <p14:tracePt t="11191" x="3044825" y="2598738"/>
          <p14:tracePt t="11200" x="3154363" y="2571750"/>
          <p14:tracePt t="11207" x="3208338" y="2535238"/>
          <p14:tracePt t="11217" x="3281363" y="2508250"/>
          <p14:tracePt t="11223" x="3346450" y="2471738"/>
          <p14:tracePt t="11231" x="3409950" y="2444750"/>
          <p14:tracePt t="11239" x="3455988" y="2425700"/>
          <p14:tracePt t="11255" x="3463925" y="2416175"/>
          <p14:tracePt t="11263" x="3500438" y="2408238"/>
          <p14:tracePt t="11279" x="3509963" y="2398713"/>
          <p14:tracePt t="11288" x="3536950" y="2389188"/>
          <p14:tracePt t="11295" x="3536950" y="2379663"/>
          <p14:tracePt t="11304" x="3556000" y="2371725"/>
          <p14:tracePt t="11311" x="3592513" y="2343150"/>
          <p14:tracePt t="11319" x="3609975" y="2325688"/>
          <p14:tracePt t="11327" x="3629025" y="2306638"/>
          <p14:tracePt t="11336" x="3656013" y="2289175"/>
          <p14:tracePt t="11344" x="3683000" y="2252663"/>
          <p14:tracePt t="11351" x="3692525" y="2233613"/>
          <p14:tracePt t="11360" x="3709988" y="2206625"/>
          <p14:tracePt t="11367" x="3738563" y="2189163"/>
          <p14:tracePt t="11375" x="3746500" y="2179638"/>
          <p14:tracePt t="11383" x="3765550" y="2170113"/>
          <p14:tracePt t="11392" x="3775075" y="2160588"/>
          <p14:tracePt t="11400" x="3792538" y="2152650"/>
          <p14:tracePt t="11488" x="3802063" y="2143125"/>
          <p14:tracePt t="11823" x="3802063" y="2152650"/>
          <p14:tracePt t="11832" x="3802063" y="2170113"/>
          <p14:tracePt t="11839" x="3802063" y="2179638"/>
          <p14:tracePt t="11847" x="3810000" y="2197100"/>
          <p14:tracePt t="11863" x="3819525" y="2206625"/>
          <p14:tracePt t="11887" x="3838575" y="2225675"/>
          <p14:tracePt t="12184" x="3846513" y="2225675"/>
          <p14:tracePt t="12193" x="3856038" y="2225675"/>
          <p14:tracePt t="12199" x="3865563" y="2225675"/>
          <p14:tracePt t="12207" x="3902075" y="2225675"/>
          <p14:tracePt t="12216" x="3919538" y="2225675"/>
          <p14:tracePt t="12223" x="3956050" y="2225675"/>
          <p14:tracePt t="12231" x="3984625" y="2225675"/>
          <p14:tracePt t="12239" x="4011613" y="2225675"/>
          <p14:tracePt t="12247" x="4029075" y="2225675"/>
          <p14:tracePt t="12255" x="4048125" y="2225675"/>
          <p14:tracePt t="12263" x="4057650" y="2225675"/>
          <p14:tracePt t="12271" x="4075113" y="2225675"/>
          <p14:tracePt t="12279" x="4084638" y="2225675"/>
          <p14:tracePt t="12312" x="4102100" y="2225675"/>
          <p14:tracePt t="12345" x="4111625" y="2216150"/>
          <p14:tracePt t="12663" x="4102100" y="2216150"/>
          <p14:tracePt t="12672" x="4094163" y="2216150"/>
          <p14:tracePt t="12679" x="4075113" y="2216150"/>
          <p14:tracePt t="12695" x="4048125" y="2216150"/>
          <p14:tracePt t="12704" x="4038600" y="2216150"/>
          <p14:tracePt t="12711" x="4029075" y="2225675"/>
          <p14:tracePt t="12735" x="4011613" y="2225675"/>
          <p14:tracePt t="13231" x="3992563" y="2225675"/>
          <p14:tracePt t="13239" x="3965575" y="2225675"/>
          <p14:tracePt t="13248" x="3948113" y="2225675"/>
          <p14:tracePt t="13255" x="3911600" y="2225675"/>
          <p14:tracePt t="13263" x="3892550" y="2225675"/>
          <p14:tracePt t="13271" x="3856038" y="2216150"/>
          <p14:tracePt t="13279" x="3819525" y="2206625"/>
          <p14:tracePt t="13287" x="3810000" y="2206625"/>
          <p14:tracePt t="13295" x="3802063" y="2197100"/>
          <p14:tracePt t="13303" x="3775075" y="2179638"/>
          <p14:tracePt t="13311" x="3756025" y="2170113"/>
          <p14:tracePt t="13319" x="3746500" y="2160588"/>
          <p14:tracePt t="13328" x="3738563" y="2152650"/>
          <p14:tracePt t="13344" x="3729038" y="2143125"/>
          <p14:tracePt t="13353" x="3729038" y="2133600"/>
          <p14:tracePt t="13368" x="3719513" y="2133600"/>
          <p14:tracePt t="13423" x="3719513" y="2125663"/>
          <p14:tracePt t="13431" x="3709988" y="2097088"/>
          <p14:tracePt t="13447" x="3709988" y="2089150"/>
          <p14:tracePt t="13455" x="3702050" y="2079625"/>
          <p14:tracePt t="13463" x="3702050" y="2060575"/>
          <p14:tracePt t="13471" x="3692525" y="2043113"/>
          <p14:tracePt t="13479" x="3683000" y="2033588"/>
          <p14:tracePt t="13504" x="3683000" y="2024063"/>
          <p14:tracePt t="13512" x="3683000" y="2016125"/>
          <p14:tracePt t="13520" x="3683000" y="2006600"/>
          <p14:tracePt t="13528" x="3683000" y="1997075"/>
          <p14:tracePt t="13543" x="3683000" y="1979613"/>
          <p14:tracePt t="13559" x="3683000" y="1970088"/>
          <p14:tracePt t="13567" x="3683000" y="1960563"/>
          <p14:tracePt t="13575" x="3692525" y="1951038"/>
          <p14:tracePt t="13591" x="3719513" y="1924050"/>
          <p14:tracePt t="13600" x="3738563" y="1914525"/>
          <p14:tracePt t="13607" x="3765550" y="1906588"/>
          <p14:tracePt t="13616" x="3802063" y="1878013"/>
          <p14:tracePt t="13624" x="3829050" y="1870075"/>
          <p14:tracePt t="13636" x="3865563" y="1851025"/>
          <p14:tracePt t="13641" x="3892550" y="1841500"/>
          <p14:tracePt t="13647" x="3956050" y="1824038"/>
          <p14:tracePt t="13655" x="3984625" y="1814513"/>
          <p14:tracePt t="13663" x="4002088" y="1814513"/>
          <p14:tracePt t="13672" x="4029075" y="1804988"/>
          <p14:tracePt t="13679" x="4075113" y="1787525"/>
          <p14:tracePt t="13687" x="4102100" y="1778000"/>
          <p14:tracePt t="13695" x="4121150" y="1768475"/>
          <p14:tracePt t="13703" x="4138613" y="1768475"/>
          <p14:tracePt t="13711" x="4184650" y="1768475"/>
          <p14:tracePt t="13719" x="4202113" y="1768475"/>
          <p14:tracePt t="13727" x="4230688" y="1768475"/>
          <p14:tracePt t="13736" x="4284663" y="1768475"/>
          <p14:tracePt t="13743" x="4303713" y="1768475"/>
          <p14:tracePt t="13751" x="4357688" y="1768475"/>
          <p14:tracePt t="13759" x="4394200" y="1768475"/>
          <p14:tracePt t="13767" x="4421188" y="1768475"/>
          <p14:tracePt t="13775" x="4484688" y="1787525"/>
          <p14:tracePt t="13783" x="4513263" y="1797050"/>
          <p14:tracePt t="13791" x="4557713" y="1804988"/>
          <p14:tracePt t="13800" x="4594225" y="1833563"/>
          <p14:tracePt t="13807" x="4622800" y="1841500"/>
          <p14:tracePt t="13817" x="4630738" y="1841500"/>
          <p14:tracePt t="13824" x="4659313" y="1860550"/>
          <p14:tracePt t="13834" x="4676775" y="1878013"/>
          <p14:tracePt t="13841" x="4695825" y="1887538"/>
          <p14:tracePt t="13850" x="4703763" y="1906588"/>
          <p14:tracePt t="13859" x="4713288" y="1924050"/>
          <p14:tracePt t="13870" x="4722813" y="1951038"/>
          <p14:tracePt t="13871" x="4740275" y="1987550"/>
          <p14:tracePt t="13879" x="4740275" y="2006600"/>
          <p14:tracePt t="13887" x="4740275" y="2016125"/>
          <p14:tracePt t="13895" x="4740275" y="2052638"/>
          <p14:tracePt t="13903" x="4740275" y="2060575"/>
          <p14:tracePt t="13911" x="4740275" y="2070100"/>
          <p14:tracePt t="13920" x="4740275" y="2089150"/>
          <p14:tracePt t="13927" x="4740275" y="2106613"/>
          <p14:tracePt t="13935" x="4740275" y="2116138"/>
          <p14:tracePt t="13943" x="4740275" y="2133600"/>
          <p14:tracePt t="13951" x="4730750" y="2152650"/>
          <p14:tracePt t="13967" x="4722813" y="2170113"/>
          <p14:tracePt t="13975" x="4722813" y="2179638"/>
          <p14:tracePt t="13983" x="4703763" y="2197100"/>
          <p14:tracePt t="13991" x="4695825" y="2206625"/>
          <p14:tracePt t="14001" x="4695825" y="2216150"/>
          <p14:tracePt t="14017" x="4676775" y="2233613"/>
          <p14:tracePt t="14023" x="4667250" y="2233613"/>
          <p14:tracePt t="14032" x="4659313" y="2243138"/>
          <p14:tracePt t="14041" x="4603750" y="2279650"/>
          <p14:tracePt t="14049" x="4594225" y="2279650"/>
          <p14:tracePt t="14057" x="4567238" y="2289175"/>
          <p14:tracePt t="14065" x="4540250" y="2298700"/>
          <p14:tracePt t="14073" x="4521200" y="2298700"/>
          <p14:tracePt t="14081" x="4503738" y="2306638"/>
          <p14:tracePt t="14089" x="4494213" y="2316163"/>
          <p14:tracePt t="14104" x="4476750" y="2316163"/>
          <p14:tracePt t="14112" x="4467225" y="2316163"/>
          <p14:tracePt t="14120" x="4457700" y="2325688"/>
          <p14:tracePt t="14127" x="4448175" y="2325688"/>
          <p14:tracePt t="14143" x="4440238" y="2325688"/>
          <p14:tracePt t="14463" x="4430713" y="2335213"/>
          <p14:tracePt t="14471" x="4430713" y="2343150"/>
          <p14:tracePt t="14503" x="4421188" y="2352675"/>
          <p14:tracePt t="14511" x="4413250" y="2362200"/>
          <p14:tracePt t="14520" x="4403725" y="2362200"/>
          <p14:tracePt t="14739" x="4403725" y="2343150"/>
          <p14:tracePt t="14743" x="4403725" y="2325688"/>
          <p14:tracePt t="14751" x="4403725" y="2306638"/>
          <p14:tracePt t="14759" x="4403725" y="2279650"/>
          <p14:tracePt t="14767" x="4403725" y="2270125"/>
          <p14:tracePt t="14775" x="4403725" y="2262188"/>
          <p14:tracePt t="15112" x="4403725" y="2270125"/>
          <p14:tracePt t="15128" x="4403725" y="2279650"/>
          <p14:tracePt t="15176" x="4403725" y="2298700"/>
          <p14:tracePt t="15192" x="4403725" y="2306638"/>
          <p14:tracePt t="15216" x="4413250" y="2316163"/>
          <p14:tracePt t="15433" x="4440238" y="2316163"/>
          <p14:tracePt t="15441" x="4494213" y="2316163"/>
          <p14:tracePt t="15448" x="4567238" y="2316163"/>
          <p14:tracePt t="15456" x="4622800" y="2316163"/>
          <p14:tracePt t="15465" x="4695825" y="2316163"/>
          <p14:tracePt t="15473" x="4786313" y="2316163"/>
          <p14:tracePt t="15480" x="4876800" y="2316163"/>
          <p14:tracePt t="15488" x="4949825" y="2316163"/>
          <p14:tracePt t="15496" x="5049838" y="2325688"/>
          <p14:tracePt t="15504" x="5122863" y="2325688"/>
          <p14:tracePt t="15512" x="5178425" y="2325688"/>
          <p14:tracePt t="15520" x="5241925" y="2343150"/>
          <p14:tracePt t="15527" x="5251450" y="2343150"/>
          <p14:tracePt t="15535" x="5268913" y="2343150"/>
          <p14:tracePt t="15543" x="5278438" y="2343150"/>
          <p14:tracePt t="15729" x="5287963" y="2343150"/>
          <p14:tracePt t="15740" x="5297488" y="2343150"/>
          <p14:tracePt t="15743" x="5305425" y="2343150"/>
          <p14:tracePt t="15751" x="5305425" y="2335213"/>
          <p14:tracePt t="15759" x="5324475" y="2316163"/>
          <p14:tracePt t="15775" x="5334000" y="2306638"/>
          <p14:tracePt t="15791" x="5334000" y="2279650"/>
          <p14:tracePt t="15800" x="5334000" y="2270125"/>
          <p14:tracePt t="15831" x="5341938" y="2252663"/>
          <p14:tracePt t="15839" x="5341938" y="2233613"/>
          <p14:tracePt t="15855" x="5351463" y="2216150"/>
          <p14:tracePt t="15879" x="5360988" y="2206625"/>
          <p14:tracePt t="16160" x="5360988" y="2233613"/>
          <p14:tracePt t="16168" x="5351463" y="2252663"/>
          <p14:tracePt t="16176" x="5334000" y="2298700"/>
          <p14:tracePt t="16184" x="5305425" y="2343150"/>
          <p14:tracePt t="16192" x="5287963" y="2362200"/>
          <p14:tracePt t="16201" x="5251450" y="2408238"/>
          <p14:tracePt t="16207" x="5205413" y="2444750"/>
          <p14:tracePt t="16217" x="5187950" y="2462213"/>
          <p14:tracePt t="16224" x="5168900" y="2471738"/>
          <p14:tracePt t="16233" x="5141913" y="2498725"/>
          <p14:tracePt t="16480" x="5114925" y="2498725"/>
          <p14:tracePt t="16487" x="5114925" y="2489200"/>
          <p14:tracePt t="16511" x="5105400" y="2462213"/>
          <p14:tracePt t="16833" x="5086350" y="2462213"/>
          <p14:tracePt t="16839" x="5032375" y="2462213"/>
          <p14:tracePt t="16847" x="4932363" y="2489200"/>
          <p14:tracePt t="16856" x="4822825" y="2498725"/>
          <p14:tracePt t="16868" x="4722813" y="2544763"/>
          <p14:tracePt t="16871" x="4630738" y="2554288"/>
          <p14:tracePt t="16879" x="4494213" y="2598738"/>
          <p14:tracePt t="16887" x="4384675" y="2625725"/>
          <p14:tracePt t="16895" x="4284663" y="2671763"/>
          <p14:tracePt t="16903" x="4248150" y="2671763"/>
          <p14:tracePt t="16911" x="4211638" y="2690813"/>
          <p14:tracePt t="16953" x="4202113" y="2690813"/>
          <p14:tracePt t="17415" x="4202113" y="2681288"/>
          <p14:tracePt t="17423" x="4230688" y="2662238"/>
          <p14:tracePt t="17431" x="4238625" y="2662238"/>
          <p14:tracePt t="17439" x="4257675" y="2662238"/>
          <p14:tracePt t="17447" x="4275138" y="2654300"/>
          <p14:tracePt t="17983" x="4330700" y="2654300"/>
          <p14:tracePt t="17991" x="4403725" y="2654300"/>
          <p14:tracePt t="18000" x="4494213" y="2654300"/>
          <p14:tracePt t="18007" x="4622800" y="2625725"/>
          <p14:tracePt t="18017" x="4740275" y="2608263"/>
          <p14:tracePt t="18023" x="4813300" y="2598738"/>
          <p14:tracePt t="18033" x="4913313" y="2554288"/>
          <p14:tracePt t="18039" x="4949825" y="2544763"/>
          <p14:tracePt t="18047" x="4986338" y="2535238"/>
          <p14:tracePt t="18055" x="5014913" y="2525713"/>
          <p14:tracePt t="18063" x="5059363" y="2498725"/>
          <p14:tracePt t="18071" x="5068888" y="2489200"/>
          <p14:tracePt t="18079" x="5078413" y="2489200"/>
          <p14:tracePt t="18087" x="5095875" y="2481263"/>
          <p14:tracePt t="18096" x="5105400" y="2481263"/>
          <p14:tracePt t="18103" x="5122863" y="2481263"/>
          <p14:tracePt t="18111" x="5141913" y="2452688"/>
          <p14:tracePt t="18119" x="5151438" y="2452688"/>
          <p14:tracePt t="18127" x="5178425" y="2444750"/>
          <p14:tracePt t="18135" x="5187950" y="2444750"/>
          <p14:tracePt t="18143" x="5214938" y="2444750"/>
          <p14:tracePt t="18151" x="5232400" y="2435225"/>
          <p14:tracePt t="18159" x="5241925" y="2435225"/>
          <p14:tracePt t="18167" x="5268913" y="2435225"/>
          <p14:tracePt t="18175" x="5278438" y="2435225"/>
          <p14:tracePt t="18184" x="5314950" y="2425700"/>
          <p14:tracePt t="18200" x="5324475" y="2425700"/>
          <p14:tracePt t="18207" x="5334000" y="2408238"/>
          <p14:tracePt t="18231" x="5341938" y="2408238"/>
          <p14:tracePt t="18239" x="5351463" y="2408238"/>
          <p14:tracePt t="18537" x="5368925" y="2389188"/>
          <p14:tracePt t="18543" x="5378450" y="2379663"/>
          <p14:tracePt t="18551" x="5405438" y="2352675"/>
          <p14:tracePt t="18559" x="5414963" y="2343150"/>
          <p14:tracePt t="18568" x="5451475" y="2325688"/>
          <p14:tracePt t="18575" x="5461000" y="2316163"/>
          <p14:tracePt t="18583" x="5487988" y="2306638"/>
          <p14:tracePt t="18591" x="5507038" y="2298700"/>
          <p14:tracePt t="18599" x="5534025" y="2279650"/>
          <p14:tracePt t="18607" x="5551488" y="2270125"/>
          <p14:tracePt t="18616" x="5570538" y="2262188"/>
          <p14:tracePt t="18625" x="5588000" y="2252663"/>
          <p14:tracePt t="18633" x="5607050" y="2243138"/>
          <p14:tracePt t="18639" x="5634038" y="2216150"/>
          <p14:tracePt t="18656" x="5661025" y="2216150"/>
          <p14:tracePt t="18663" x="5680075" y="2206625"/>
          <p14:tracePt t="18671" x="5688013" y="2206625"/>
          <p14:tracePt t="18679" x="5716588" y="2206625"/>
          <p14:tracePt t="18687" x="5734050" y="2206625"/>
          <p14:tracePt t="18695" x="5761038" y="2206625"/>
          <p14:tracePt t="18703" x="5780088" y="2206625"/>
          <p14:tracePt t="18711" x="5807075" y="2206625"/>
          <p14:tracePt t="18719" x="5816600" y="2206625"/>
          <p14:tracePt t="18727" x="5826125" y="2206625"/>
          <p14:tracePt t="18735" x="5843588" y="2206625"/>
          <p14:tracePt t="18769" x="5853113" y="2206625"/>
          <p14:tracePt t="18784" x="5862638" y="2206625"/>
          <p14:tracePt t="18802" x="5880100" y="2206625"/>
          <p14:tracePt t="18809" x="5899150" y="2206625"/>
          <p14:tracePt t="18817" x="5943600" y="2206625"/>
          <p14:tracePt t="18823" x="5980113" y="2206625"/>
          <p14:tracePt t="18833" x="6035675" y="2206625"/>
          <p14:tracePt t="18839" x="6108700" y="2206625"/>
          <p14:tracePt t="18847" x="6208713" y="2206625"/>
          <p14:tracePt t="18855" x="6299200" y="2206625"/>
          <p14:tracePt t="18863" x="6372225" y="2206625"/>
          <p14:tracePt t="18886" x="6464300" y="2206625"/>
          <p14:tracePt t="18888" x="6500813" y="2206625"/>
          <p14:tracePt t="18895" x="6537325" y="2206625"/>
          <p14:tracePt t="18903" x="6554788" y="2206625"/>
          <p14:tracePt t="18911" x="6573838" y="2197100"/>
          <p14:tracePt t="19104" x="6581775" y="2197100"/>
          <p14:tracePt t="19119" x="6591300" y="2197100"/>
          <p14:tracePt t="19127" x="6618288" y="2206625"/>
          <p14:tracePt t="19136" x="6627813" y="2243138"/>
          <p14:tracePt t="19143" x="6627813" y="2270125"/>
          <p14:tracePt t="19153" x="6637338" y="2306638"/>
          <p14:tracePt t="19159" x="6645275" y="2343150"/>
          <p14:tracePt t="19167" x="6681788" y="2398713"/>
          <p14:tracePt t="19175" x="6691313" y="2444750"/>
          <p14:tracePt t="19184" x="6718300" y="2508250"/>
          <p14:tracePt t="19193" x="6746875" y="2535238"/>
          <p14:tracePt t="19203" x="6800850" y="2617788"/>
          <p14:tracePt t="19209" x="6837363" y="2662238"/>
          <p14:tracePt t="19219" x="6892925" y="2735263"/>
          <p14:tracePt t="19225" x="6964363" y="2817813"/>
          <p14:tracePt t="19235" x="7010400" y="2863850"/>
          <p14:tracePt t="19241" x="7083425" y="2946400"/>
          <p14:tracePt t="19252" x="7110413" y="2982913"/>
          <p14:tracePt t="19257" x="7146925" y="3046413"/>
          <p14:tracePt t="19263" x="7192963" y="3109913"/>
          <p14:tracePt t="19271" x="7202488" y="3155950"/>
          <p14:tracePt t="19279" x="7212013" y="3182938"/>
          <p14:tracePt t="19287" x="7229475" y="3228975"/>
          <p14:tracePt t="19295" x="7229475" y="3246438"/>
          <p14:tracePt t="19303" x="7239000" y="3265488"/>
          <p14:tracePt t="19312" x="7239000" y="3273425"/>
          <p14:tracePt t="19655" x="7239000" y="3282950"/>
          <p14:tracePt t="19663" x="7156450" y="3282950"/>
          <p14:tracePt t="19671" x="7029450" y="3273425"/>
          <p14:tracePt t="19679" x="6846888" y="3255963"/>
          <p14:tracePt t="19687" x="6637338" y="3209925"/>
          <p14:tracePt t="19695" x="6391275" y="3173413"/>
          <p14:tracePt t="19703" x="6189663" y="3155950"/>
          <p14:tracePt t="19711" x="5999163" y="3090863"/>
          <p14:tracePt t="19719" x="5853113" y="3082925"/>
          <p14:tracePt t="19727" x="5707063" y="3036888"/>
          <p14:tracePt t="19735" x="5624513" y="3009900"/>
          <p14:tracePt t="19744" x="5580063" y="2973388"/>
          <p14:tracePt t="19752" x="5534025" y="2963863"/>
          <p14:tracePt t="19759" x="5524500" y="2954338"/>
          <p14:tracePt t="19783" x="5507038" y="2936875"/>
          <p14:tracePt t="19881" x="5497513" y="2936875"/>
          <p14:tracePt t="20048" x="5487988" y="2936875"/>
          <p14:tracePt t="20056" x="5451475" y="2936875"/>
          <p14:tracePt t="20064" x="5405438" y="2936875"/>
          <p14:tracePt t="20072" x="5378450" y="2936875"/>
          <p14:tracePt t="20079" x="5324475" y="2917825"/>
          <p14:tracePt t="20087" x="5287963" y="2900363"/>
          <p14:tracePt t="20096" x="5232400" y="2854325"/>
          <p14:tracePt t="20103" x="5187950" y="2817813"/>
          <p14:tracePt t="20112" x="5151438" y="2781300"/>
          <p14:tracePt t="20120" x="5068888" y="2727325"/>
          <p14:tracePt t="20128" x="5005388" y="2690813"/>
          <p14:tracePt t="20136" x="4959350" y="2654300"/>
          <p14:tracePt t="20144" x="4922838" y="2625725"/>
          <p14:tracePt t="20153" x="4905375" y="2589213"/>
          <p14:tracePt t="20161" x="4876800" y="2562225"/>
          <p14:tracePt t="20170" x="4868863" y="2554288"/>
          <p14:tracePt t="20177" x="4859338" y="2544763"/>
          <p14:tracePt t="20192" x="4849813" y="2535238"/>
          <p14:tracePt t="20633" x="4849813" y="2525713"/>
          <p14:tracePt t="20649" x="4849813" y="2498725"/>
          <p14:tracePt t="20658" x="4849813" y="2489200"/>
          <p14:tracePt t="20665" x="4849813" y="2481263"/>
          <p14:tracePt t="20673" x="4849813" y="2462213"/>
          <p14:tracePt t="20680" x="4849813" y="2444750"/>
          <p14:tracePt t="20706" x="4849813" y="2435225"/>
          <p14:tracePt t="20944" x="4849813" y="2425700"/>
          <p14:tracePt t="20967" x="4822825" y="2416175"/>
          <p14:tracePt t="20975" x="4786313" y="2408238"/>
          <p14:tracePt t="20983" x="4767263" y="2398713"/>
          <p14:tracePt t="20991" x="4740275" y="2398713"/>
          <p14:tracePt t="21000" x="4722813" y="2389188"/>
          <p14:tracePt t="21007" x="4695825" y="2379663"/>
          <p14:tracePt t="21016" x="4686300" y="2379663"/>
          <p14:tracePt t="21023" x="4676775" y="2379663"/>
          <p14:tracePt t="21032" x="4667250" y="2371725"/>
          <p14:tracePt t="21079" x="4659313" y="2362200"/>
          <p14:tracePt t="21087" x="4649788" y="2352675"/>
          <p14:tracePt t="21103" x="4649788" y="2335213"/>
          <p14:tracePt t="21111" x="4649788" y="2325688"/>
          <p14:tracePt t="21119" x="4649788" y="2316163"/>
          <p14:tracePt t="21127" x="4649788" y="2306638"/>
          <p14:tracePt t="21135" x="4649788" y="2270125"/>
          <p14:tracePt t="21153" x="4649788" y="2252663"/>
          <p14:tracePt t="21159" x="4649788" y="2233613"/>
          <p14:tracePt t="21167" x="4649788" y="2225675"/>
          <p14:tracePt t="21175" x="4649788" y="2206625"/>
          <p14:tracePt t="21183" x="4649788" y="2197100"/>
          <p14:tracePt t="21200" x="4649788" y="2189163"/>
          <p14:tracePt t="21216" x="4649788" y="2160588"/>
          <p14:tracePt t="21233" x="4676775" y="2152650"/>
          <p14:tracePt t="21239" x="4713288" y="2152650"/>
          <p14:tracePt t="21247" x="4749800" y="2152650"/>
          <p14:tracePt t="21255" x="4803775" y="2152650"/>
          <p14:tracePt t="21265" x="4849813" y="2152650"/>
          <p14:tracePt t="21272" x="4895850" y="2152650"/>
          <p14:tracePt t="21281" x="4941888" y="2152650"/>
          <p14:tracePt t="21288" x="4968875" y="2152650"/>
          <p14:tracePt t="21296" x="4995863" y="2152650"/>
          <p14:tracePt t="21305" x="5022850" y="2160588"/>
          <p14:tracePt t="21312" x="5049838" y="2170113"/>
          <p14:tracePt t="21329" x="5059363" y="2179638"/>
          <p14:tracePt t="21351" x="5068888" y="2189163"/>
          <p14:tracePt t="21367" x="5068888" y="2197100"/>
          <p14:tracePt t="21383" x="5078413" y="2206625"/>
          <p14:tracePt t="21391" x="5086350" y="2216150"/>
          <p14:tracePt t="21399" x="5086350" y="2233613"/>
          <p14:tracePt t="21407" x="5095875" y="2243138"/>
          <p14:tracePt t="21423" x="5095875" y="2270125"/>
          <p14:tracePt t="21433" x="5095875" y="2279650"/>
          <p14:tracePt t="21439" x="5105400" y="2279650"/>
          <p14:tracePt t="21449" x="5114925" y="2298700"/>
          <p14:tracePt t="21455" x="5141913" y="2306638"/>
          <p14:tracePt t="21463" x="5141913" y="2316163"/>
          <p14:tracePt t="21471" x="5151438" y="2343150"/>
          <p14:tracePt t="21480" x="5151438" y="2362200"/>
          <p14:tracePt t="21487" x="5151438" y="2379663"/>
          <p14:tracePt t="21495" x="5151438" y="2398713"/>
          <p14:tracePt t="21503" x="5151438" y="2416175"/>
          <p14:tracePt t="21511" x="5151438" y="2452688"/>
          <p14:tracePt t="21519" x="5151438" y="2462213"/>
          <p14:tracePt t="21527" x="5141913" y="2481263"/>
          <p14:tracePt t="21545" x="5132388" y="2481263"/>
          <p14:tracePt t="21555" x="5122863" y="2481263"/>
          <p14:tracePt t="21560" x="5114925" y="2481263"/>
          <p14:tracePt t="21584" x="5105400" y="2481263"/>
          <p14:tracePt t="21592" x="5095875" y="2481263"/>
          <p14:tracePt t="21600" x="5068888" y="2481263"/>
          <p14:tracePt t="21607" x="5059363" y="2481263"/>
          <p14:tracePt t="21632" x="5049838" y="2481263"/>
          <p14:tracePt t="21713" x="5041900" y="2471738"/>
          <p14:tracePt t="21761" x="5041900" y="2462213"/>
          <p14:tracePt t="21777" x="5041900" y="2452688"/>
          <p14:tracePt t="21785" x="5041900" y="2435225"/>
          <p14:tracePt t="21799" x="5041900" y="2416175"/>
          <p14:tracePt t="21816" x="5041900" y="2408238"/>
          <p14:tracePt t="21897" x="5041900" y="2389188"/>
          <p14:tracePt t="21913" x="5032375" y="2371725"/>
          <p14:tracePt t="21960" x="5022850" y="2362200"/>
          <p14:tracePt t="21976" x="5005388" y="2352675"/>
          <p14:tracePt t="21992" x="4986338" y="2335213"/>
          <p14:tracePt t="22000" x="4978400" y="2325688"/>
          <p14:tracePt t="22016" x="4968875" y="2316163"/>
          <p14:tracePt t="22031" x="4959350" y="2316163"/>
          <p14:tracePt t="22039" x="4949825" y="2306638"/>
          <p14:tracePt t="22719" x="4932363" y="2289175"/>
          <p14:tracePt t="22736" x="4932363" y="2279650"/>
          <p14:tracePt t="22744" x="4922838" y="2270125"/>
          <p14:tracePt t="22792" x="4922838" y="2262188"/>
          <p14:tracePt t="23544" x="4922838" y="2225675"/>
          <p14:tracePt t="23551" x="4922838" y="2216150"/>
          <p14:tracePt t="23559" x="4922838" y="2197100"/>
          <p14:tracePt t="23567" x="4922838" y="2179638"/>
          <p14:tracePt t="23575" x="4932363" y="2160588"/>
          <p14:tracePt t="23761" x="4932363" y="2170113"/>
          <p14:tracePt t="23770" x="4932363" y="2179638"/>
          <p14:tracePt t="23776" x="4932363" y="2189163"/>
          <p14:tracePt t="23785" x="4932363" y="2197100"/>
          <p14:tracePt t="23792" x="4932363" y="2206625"/>
          <p14:tracePt t="23816" x="4932363" y="2216150"/>
          <p14:tracePt t="24035" x="4941888" y="2216150"/>
          <p14:tracePt t="24043" x="4995863" y="2189163"/>
          <p14:tracePt t="24051" x="5132388" y="2160588"/>
          <p14:tracePt t="24057" x="5224463" y="2106613"/>
          <p14:tracePt t="24063" x="5360988" y="2043113"/>
          <p14:tracePt t="24071" x="5478463" y="1987550"/>
          <p14:tracePt t="24079" x="5543550" y="1960563"/>
          <p14:tracePt t="24087" x="5653088" y="1906588"/>
          <p14:tracePt t="24095" x="5716588" y="1878013"/>
          <p14:tracePt t="24103" x="5816600" y="1833563"/>
          <p14:tracePt t="24111" x="5899150" y="1778000"/>
          <p14:tracePt t="24119" x="5916613" y="1768475"/>
          <p14:tracePt t="24127" x="5962650" y="1751013"/>
          <p14:tracePt t="24135" x="6007100" y="1714500"/>
          <p14:tracePt t="24143" x="6026150" y="1704975"/>
          <p14:tracePt t="24151" x="6072188" y="1697038"/>
          <p14:tracePt t="24159" x="6099175" y="1660525"/>
          <p14:tracePt t="24168" x="6162675" y="1651000"/>
          <p14:tracePt t="24175" x="6226175" y="1614488"/>
          <p14:tracePt t="24184" x="6281738" y="1614488"/>
          <p14:tracePt t="24191" x="6354763" y="1587500"/>
          <p14:tracePt t="24200" x="6418263" y="1577975"/>
          <p14:tracePt t="24207" x="6500813" y="1550988"/>
          <p14:tracePt t="24215" x="6554788" y="1541463"/>
          <p14:tracePt t="24223" x="6637338" y="1514475"/>
          <p14:tracePt t="24232" x="6673850" y="1514475"/>
          <p14:tracePt t="24239" x="6718300" y="1485900"/>
          <p14:tracePt t="24250" x="6737350" y="1477963"/>
          <p14:tracePt t="24255" x="6754813" y="1477963"/>
          <p14:tracePt t="24432" x="6764338" y="1477963"/>
          <p14:tracePt t="24441" x="6773863" y="1477963"/>
          <p14:tracePt t="24463" x="6783388" y="1495425"/>
          <p14:tracePt t="24471" x="6783388" y="1522413"/>
          <p14:tracePt t="24479" x="6783388" y="1541463"/>
          <p14:tracePt t="24487" x="6783388" y="1587500"/>
          <p14:tracePt t="24496" x="6800850" y="1624013"/>
          <p14:tracePt t="24503" x="6810375" y="1641475"/>
          <p14:tracePt t="24511" x="6819900" y="1687513"/>
          <p14:tracePt t="24519" x="6819900" y="1741488"/>
          <p14:tracePt t="24527" x="6819900" y="1797050"/>
          <p14:tracePt t="24535" x="6827838" y="1878013"/>
          <p14:tracePt t="24543" x="6846888" y="2006600"/>
          <p14:tracePt t="24553" x="6883400" y="2089150"/>
          <p14:tracePt t="24559" x="6910388" y="2216150"/>
          <p14:tracePt t="24567" x="6937375" y="2325688"/>
          <p14:tracePt t="24575" x="6973888" y="2444750"/>
          <p14:tracePt t="24584" x="7010400" y="2571750"/>
          <p14:tracePt t="24591" x="7029450" y="2690813"/>
          <p14:tracePt t="24599" x="7056438" y="2781300"/>
          <p14:tracePt t="24607" x="7065963" y="2873375"/>
          <p14:tracePt t="24615" x="7083425" y="2917825"/>
          <p14:tracePt t="24623" x="7083425" y="2946400"/>
          <p14:tracePt t="24752" x="7083425" y="2954338"/>
          <p14:tracePt t="24759" x="7083425" y="2982913"/>
          <p14:tracePt t="24768" x="7083425" y="2990850"/>
          <p14:tracePt t="24775" x="7083425" y="3009900"/>
          <p14:tracePt t="24783" x="7083425" y="3027363"/>
          <p14:tracePt t="24799" x="7083425" y="3046413"/>
          <p14:tracePt t="24807" x="7083425" y="3054350"/>
          <p14:tracePt t="24816" x="7083425" y="3063875"/>
          <p14:tracePt t="24823" x="7083425" y="3073400"/>
          <p14:tracePt t="24847" x="7083425" y="3082925"/>
          <p14:tracePt t="25048" x="7065963" y="3090863"/>
          <p14:tracePt t="25056" x="6964363" y="3090863"/>
          <p14:tracePt t="25064" x="6856413" y="3090863"/>
          <p14:tracePt t="25071" x="6618288" y="3155950"/>
          <p14:tracePt t="25079" x="6418263" y="3173413"/>
          <p14:tracePt t="25087" x="6189663" y="3192463"/>
          <p14:tracePt t="25095" x="5907088" y="3228975"/>
          <p14:tracePt t="25103" x="5643563" y="3228975"/>
          <p14:tracePt t="25111" x="5378450" y="3228975"/>
          <p14:tracePt t="25119" x="5205413" y="3228975"/>
          <p14:tracePt t="25127" x="5059363" y="3228975"/>
          <p14:tracePt t="25135" x="4922838" y="3219450"/>
          <p14:tracePt t="25143" x="4849813" y="3192463"/>
          <p14:tracePt t="25151" x="4822825" y="3192463"/>
          <p14:tracePt t="25159" x="4795838" y="3173413"/>
          <p14:tracePt t="25167" x="4795838" y="3163888"/>
          <p14:tracePt t="25175" x="4795838" y="3155950"/>
          <p14:tracePt t="25183" x="4786313" y="3155950"/>
          <p14:tracePt t="25240" x="4776788" y="3146425"/>
          <p14:tracePt t="25536" x="4776788" y="3127375"/>
          <p14:tracePt t="25543" x="4776788" y="3100388"/>
          <p14:tracePt t="25551" x="4776788" y="3082925"/>
          <p14:tracePt t="25559" x="4776788" y="3054350"/>
          <p14:tracePt t="25567" x="4776788" y="3017838"/>
          <p14:tracePt t="25575" x="4776788" y="2982913"/>
          <p14:tracePt t="25583" x="4776788" y="2973388"/>
          <p14:tracePt t="25591" x="4776788" y="2946400"/>
          <p14:tracePt t="25607" x="4776788" y="2936875"/>
          <p14:tracePt t="25673" x="4776788" y="2927350"/>
          <p14:tracePt t="25816" x="4776788" y="2917825"/>
          <p14:tracePt t="25823" x="4776788" y="2909888"/>
          <p14:tracePt t="25865" x="4776788" y="2900363"/>
          <p14:tracePt t="26168" x="4776788" y="2890838"/>
          <p14:tracePt t="26177" x="4786313" y="2854325"/>
          <p14:tracePt t="26183" x="4905375" y="2800350"/>
          <p14:tracePt t="26191" x="5114925" y="2744788"/>
          <p14:tracePt t="26200" x="5405438" y="2671763"/>
          <p14:tracePt t="26207" x="5680075" y="2571750"/>
          <p14:tracePt t="26216" x="5907088" y="2498725"/>
          <p14:tracePt t="26223" x="6126163" y="2452688"/>
          <p14:tracePt t="26232" x="6354763" y="2379663"/>
          <p14:tracePt t="26239" x="6500813" y="2335213"/>
          <p14:tracePt t="26249" x="6618288" y="2306638"/>
          <p14:tracePt t="26255" x="6691313" y="2270125"/>
          <p14:tracePt t="26263" x="6754813" y="2252663"/>
          <p14:tracePt t="26271" x="6773863" y="2252663"/>
          <p14:tracePt t="26279" x="6791325" y="2252663"/>
          <p14:tracePt t="26408" x="6800850" y="2252663"/>
          <p14:tracePt t="26415" x="6800850" y="2243138"/>
          <p14:tracePt t="26423" x="6810375" y="2233613"/>
          <p14:tracePt t="26433" x="6819900" y="2225675"/>
          <p14:tracePt t="26442" x="6837363" y="2206625"/>
          <p14:tracePt t="26452" x="6846888" y="2189163"/>
          <p14:tracePt t="26457" x="6856413" y="2170113"/>
          <p14:tracePt t="26467" x="6864350" y="2160588"/>
          <p14:tracePt t="26472" x="6892925" y="2143125"/>
          <p14:tracePt t="26487" x="6900863" y="2133600"/>
          <p14:tracePt t="26679" x="6900863" y="2125663"/>
          <p14:tracePt t="26695" x="6900863" y="2116138"/>
          <p14:tracePt t="26704" x="6900863" y="2106613"/>
          <p14:tracePt t="26711" x="6900863" y="2097088"/>
          <p14:tracePt t="26727" x="6900863" y="2089150"/>
          <p14:tracePt t="26832" x="6910388" y="2079625"/>
          <p14:tracePt t="26840" x="6929438" y="2089150"/>
          <p14:tracePt t="26850" x="6946900" y="2143125"/>
          <p14:tracePt t="26856" x="6956425" y="2206625"/>
          <p14:tracePt t="26865" x="7000875" y="2289175"/>
          <p14:tracePt t="26883" x="7056438" y="2462213"/>
          <p14:tracePt t="26887" x="7092950" y="2544763"/>
          <p14:tracePt t="26895" x="7138988" y="2654300"/>
          <p14:tracePt t="26903" x="7146925" y="2717800"/>
          <p14:tracePt t="26912" x="7192963" y="2836863"/>
          <p14:tracePt t="26920" x="7219950" y="2946400"/>
          <p14:tracePt t="26927" x="7239000" y="3036888"/>
          <p14:tracePt t="26935" x="7256463" y="3119438"/>
          <p14:tracePt t="26944" x="7283450" y="3182938"/>
          <p14:tracePt t="26952" x="7283450" y="3209925"/>
          <p14:tracePt t="26959" x="7292975" y="3228975"/>
          <p14:tracePt t="26968" x="7302500" y="3246438"/>
          <p14:tracePt t="26975" x="7312025" y="3255963"/>
          <p14:tracePt t="27200" x="7312025" y="3219450"/>
          <p14:tracePt t="27208" x="7312025" y="3182938"/>
          <p14:tracePt t="27215" x="7312025" y="3136900"/>
          <p14:tracePt t="27224" x="7312025" y="3109913"/>
          <p14:tracePt t="27234" x="7312025" y="3082925"/>
          <p14:tracePt t="27240" x="7312025" y="3046413"/>
          <p14:tracePt t="27251" x="7319963" y="3027363"/>
          <p14:tracePt t="27255" x="7329488" y="3009900"/>
          <p14:tracePt t="27263" x="7329488" y="2990850"/>
          <p14:tracePt t="27271" x="7329488" y="2982913"/>
          <p14:tracePt t="27279" x="7339013" y="2954338"/>
          <p14:tracePt t="27583" x="7348538" y="2946400"/>
          <p14:tracePt t="27599" x="7375525" y="2927350"/>
          <p14:tracePt t="27607" x="7429500" y="2917825"/>
          <p14:tracePt t="27615" x="7512050" y="2873375"/>
          <p14:tracePt t="27624" x="7585075" y="2863850"/>
          <p14:tracePt t="27632" x="7685088" y="2844800"/>
          <p14:tracePt t="27640" x="7721600" y="2844800"/>
          <p14:tracePt t="27648" x="7794625" y="2827338"/>
          <p14:tracePt t="27655" x="7804150" y="2827338"/>
          <p14:tracePt t="27663" x="7821613" y="2827338"/>
          <p14:tracePt t="27784" x="7831138" y="2827338"/>
          <p14:tracePt t="27816" x="7840663" y="2827338"/>
          <p14:tracePt t="27825" x="7867650" y="2827338"/>
          <p14:tracePt t="27833" x="7877175" y="2827338"/>
          <p14:tracePt t="27841" x="7904163" y="2827338"/>
          <p14:tracePt t="27850" x="7913688" y="2827338"/>
          <p14:tracePt t="27855" x="7931150" y="2827338"/>
          <p14:tracePt t="27864" x="7958138" y="2827338"/>
          <p14:tracePt t="27884" x="7967663" y="2827338"/>
          <p14:tracePt t="28089" x="7904163" y="2836863"/>
          <p14:tracePt t="28095" x="7731125" y="2844800"/>
          <p14:tracePt t="28103" x="7521575" y="2900363"/>
          <p14:tracePt t="28111" x="7356475" y="2909888"/>
          <p14:tracePt t="28119" x="7192963" y="2973388"/>
          <p14:tracePt t="28127" x="7046913" y="3000375"/>
          <p14:tracePt t="28136" x="6892925" y="3063875"/>
          <p14:tracePt t="28143" x="6810375" y="3100388"/>
          <p14:tracePt t="28151" x="6764338" y="3127375"/>
          <p14:tracePt t="28159" x="6700838" y="3182938"/>
          <p14:tracePt t="28167" x="6673850" y="3200400"/>
          <p14:tracePt t="28175" x="6654800" y="3219450"/>
          <p14:tracePt t="28183" x="6645275" y="3228975"/>
          <p14:tracePt t="28192" x="6627813" y="3246438"/>
          <p14:tracePt t="28200" x="6627813" y="3255963"/>
          <p14:tracePt t="28207" x="6618288" y="3255963"/>
          <p14:tracePt t="28223" x="6618288" y="3265488"/>
          <p14:tracePt t="28232" x="6618288" y="3273425"/>
          <p14:tracePt t="28239" x="6618288" y="3302000"/>
          <p14:tracePt t="28250" x="6618288" y="3309938"/>
          <p14:tracePt t="28255" x="6610350" y="3328988"/>
          <p14:tracePt t="28263" x="6610350" y="3346450"/>
          <p14:tracePt t="28271" x="6610350" y="3365500"/>
          <p14:tracePt t="28279" x="6610350" y="3392488"/>
          <p14:tracePt t="28287" x="6610350" y="3411538"/>
          <p14:tracePt t="28295" x="6600825" y="3438525"/>
          <p14:tracePt t="28303" x="6600825" y="3446463"/>
          <p14:tracePt t="28311" x="6600825" y="3455988"/>
          <p14:tracePt t="28319" x="6600825" y="3465513"/>
          <p14:tracePt t="28327" x="6591300" y="3502025"/>
          <p14:tracePt t="28335" x="6581775" y="3511550"/>
          <p14:tracePt t="28424" x="6573838" y="3511550"/>
          <p14:tracePt t="28432" x="6564313" y="3475038"/>
          <p14:tracePt t="28441" x="6554788" y="3429000"/>
          <p14:tracePt t="28449" x="6545263" y="3382963"/>
          <p14:tracePt t="28456" x="6537325" y="3346450"/>
          <p14:tracePt t="28466" x="6508750" y="3309938"/>
          <p14:tracePt t="28481" x="6472238" y="3265488"/>
          <p14:tracePt t="28488" x="6454775" y="3246438"/>
          <p14:tracePt t="28496" x="6454775" y="3236913"/>
          <p14:tracePt t="28504" x="6427788" y="3209925"/>
          <p14:tracePt t="28521" x="6399213" y="3192463"/>
          <p14:tracePt t="28527" x="6381750" y="3182938"/>
          <p14:tracePt t="28535" x="6335713" y="3182938"/>
          <p14:tracePt t="28543" x="6318250" y="3173413"/>
          <p14:tracePt t="28551" x="6281738" y="3173413"/>
          <p14:tracePt t="28559" x="6226175" y="3163888"/>
          <p14:tracePt t="28567" x="6181725" y="3163888"/>
          <p14:tracePt t="28575" x="6135688" y="3136900"/>
          <p14:tracePt t="28583" x="6116638" y="3136900"/>
          <p14:tracePt t="28591" x="6080125" y="3136900"/>
          <p14:tracePt t="28599" x="6062663" y="3127375"/>
          <p14:tracePt t="28607" x="6035675" y="3119438"/>
          <p14:tracePt t="28616" x="6016625" y="3119438"/>
          <p14:tracePt t="28623" x="5972175" y="3100388"/>
          <p14:tracePt t="28632" x="5962650" y="3090863"/>
          <p14:tracePt t="28640" x="5926138" y="3073400"/>
          <p14:tracePt t="28648" x="5899150" y="3063875"/>
          <p14:tracePt t="28655" x="5862638" y="3054350"/>
          <p14:tracePt t="28665" x="5843588" y="3036888"/>
          <p14:tracePt t="28671" x="5826125" y="3027363"/>
          <p14:tracePt t="28679" x="5816600" y="3017838"/>
          <p14:tracePt t="28687" x="5789613" y="3000375"/>
          <p14:tracePt t="28695" x="5770563" y="2990850"/>
          <p14:tracePt t="28711" x="5753100" y="2990850"/>
          <p14:tracePt t="28847" x="5743575" y="2990850"/>
          <p14:tracePt t="28855" x="5743575" y="2982913"/>
          <p14:tracePt t="28887" x="5707063" y="2982913"/>
          <p14:tracePt t="28895" x="5661025" y="2982913"/>
          <p14:tracePt t="28903" x="5588000" y="2946400"/>
          <p14:tracePt t="28913" x="5534025" y="2936875"/>
          <p14:tracePt t="28921" x="5451475" y="2917825"/>
          <p14:tracePt t="28928" x="5387975" y="2890838"/>
          <p14:tracePt t="28938" x="5334000" y="2881313"/>
          <p14:tracePt t="28943" x="5287963" y="2881313"/>
          <p14:tracePt t="28951" x="5260975" y="2873375"/>
          <p14:tracePt t="28959" x="5232400" y="2873375"/>
          <p14:tracePt t="28967" x="5224463" y="2863850"/>
          <p14:tracePt t="29383" x="5214938" y="2863850"/>
          <p14:tracePt t="29391" x="5214938" y="2890838"/>
          <p14:tracePt t="29399" x="5214938" y="2946400"/>
          <p14:tracePt t="29407" x="5214938" y="3000375"/>
          <p14:tracePt t="29415" x="5214938" y="3073400"/>
          <p14:tracePt t="29423" x="5214938" y="3146425"/>
          <p14:tracePt t="29433" x="5214938" y="3182938"/>
          <p14:tracePt t="29439" x="5214938" y="3236913"/>
          <p14:tracePt t="29449" x="5214938" y="3292475"/>
          <p14:tracePt t="29455" x="5214938" y="3328988"/>
          <p14:tracePt t="29465" x="5214938" y="3355975"/>
          <p14:tracePt t="29472" x="5214938" y="3375025"/>
          <p14:tracePt t="29479" x="5214938" y="3382963"/>
          <p14:tracePt t="29487" x="5214938" y="3402013"/>
          <p14:tracePt t="29896" x="5214938" y="3455988"/>
          <p14:tracePt t="29904" x="5241925" y="3502025"/>
          <p14:tracePt t="29911" x="5397500" y="3584575"/>
          <p14:tracePt t="29919" x="5561013" y="3657600"/>
          <p14:tracePt t="29927" x="5797550" y="3803650"/>
          <p14:tracePt t="29935" x="5999163" y="3884613"/>
          <p14:tracePt t="29943" x="6235700" y="3976688"/>
          <p14:tracePt t="29951" x="6435725" y="4057650"/>
          <p14:tracePt t="29959" x="6600825" y="4122738"/>
          <p14:tracePt t="29967" x="6754813" y="4149725"/>
          <p14:tracePt t="29975" x="6864350" y="4195763"/>
          <p14:tracePt t="29984" x="6929438" y="4203700"/>
          <p14:tracePt t="29991" x="6946900" y="4203700"/>
          <p14:tracePt t="30152" x="6973888" y="4203700"/>
          <p14:tracePt t="30160" x="6983413" y="4213225"/>
          <p14:tracePt t="30168" x="6983413" y="4222750"/>
          <p14:tracePt t="30183" x="7010400" y="4240213"/>
          <p14:tracePt t="30199" x="7019925" y="4240213"/>
          <p14:tracePt t="30631" x="7029450" y="4268788"/>
          <p14:tracePt t="30639" x="7029450" y="4303713"/>
          <p14:tracePt t="30647" x="7029450" y="4368800"/>
          <p14:tracePt t="30655" x="7029450" y="4459288"/>
          <p14:tracePt t="30665" x="7029450" y="4478338"/>
          <p14:tracePt t="30672" x="7029450" y="4559300"/>
          <p14:tracePt t="30679" x="7029450" y="4660900"/>
          <p14:tracePt t="30687" x="7029450" y="4768850"/>
          <p14:tracePt t="30696" x="7029450" y="4860925"/>
          <p14:tracePt t="30703" x="7029450" y="4951413"/>
          <p14:tracePt t="30711" x="7029450" y="5043488"/>
          <p14:tracePt t="30719" x="7029450" y="5133975"/>
          <p14:tracePt t="30727" x="7029450" y="5226050"/>
          <p14:tracePt t="30735" x="7029450" y="5299075"/>
          <p14:tracePt t="30743" x="7029450" y="5372100"/>
          <p14:tracePt t="30751" x="7029450" y="5426075"/>
          <p14:tracePt t="30759" x="7029450" y="5508625"/>
          <p14:tracePt t="30767" x="7029450" y="5545138"/>
          <p14:tracePt t="30775" x="7029450" y="5589588"/>
          <p14:tracePt t="30783" x="7019925" y="5618163"/>
          <p14:tracePt t="30791" x="7019925" y="5626100"/>
          <p14:tracePt t="30920" x="7010400" y="5635625"/>
          <p14:tracePt t="30928" x="7000875" y="5662613"/>
          <p14:tracePt t="30944" x="6992938" y="5681663"/>
          <p14:tracePt t="30967" x="6983413" y="5691188"/>
          <p14:tracePt t="30975" x="6983413" y="5699125"/>
          <p14:tracePt t="31080" x="6973888" y="5708650"/>
          <p14:tracePt t="31097" x="6964363" y="5718175"/>
          <p14:tracePt t="31103" x="6946900" y="5735638"/>
          <p14:tracePt t="31111" x="6929438" y="5745163"/>
          <p14:tracePt t="31127" x="6910388" y="5754688"/>
          <p14:tracePt t="31135" x="6873875" y="5772150"/>
          <p14:tracePt t="31151" x="6856413" y="5781675"/>
          <p14:tracePt t="31167" x="6846888" y="5781675"/>
          <p14:tracePt t="31185" x="6827838" y="5791200"/>
          <p14:tracePt t="31303" x="6800850" y="5791200"/>
          <p14:tracePt t="31312" x="6727825" y="5791200"/>
          <p14:tracePt t="31319" x="6600825" y="5735638"/>
          <p14:tracePt t="31327" x="6481763" y="5699125"/>
          <p14:tracePt t="31335" x="6362700" y="5654675"/>
          <p14:tracePt t="31343" x="6254750" y="5589588"/>
          <p14:tracePt t="31351" x="6135688" y="5535613"/>
          <p14:tracePt t="31359" x="5962650" y="5445125"/>
          <p14:tracePt t="31367" x="5843588" y="5380038"/>
          <p14:tracePt t="31376" x="5688013" y="5289550"/>
          <p14:tracePt t="31383" x="5570538" y="5207000"/>
          <p14:tracePt t="31392" x="5461000" y="5143500"/>
          <p14:tracePt t="31400" x="5341938" y="5070475"/>
          <p14:tracePt t="31407" x="5224463" y="5016500"/>
          <p14:tracePt t="31416" x="5122863" y="4924425"/>
          <p14:tracePt t="31423" x="5041900" y="4870450"/>
          <p14:tracePt t="31431" x="4968875" y="4814888"/>
          <p14:tracePt t="31439" x="4905375" y="4768850"/>
          <p14:tracePt t="31448" x="4822825" y="4697413"/>
          <p14:tracePt t="31455" x="4740275" y="4624388"/>
          <p14:tracePt t="31465" x="4676775" y="4578350"/>
          <p14:tracePt t="31471" x="4613275" y="4522788"/>
          <p14:tracePt t="31479" x="4557713" y="4468813"/>
          <p14:tracePt t="31487" x="4513263" y="4422775"/>
          <p14:tracePt t="31495" x="4457700" y="4386263"/>
          <p14:tracePt t="31503" x="4413250" y="4340225"/>
          <p14:tracePt t="31511" x="4384675" y="4313238"/>
          <p14:tracePt t="31520" x="4348163" y="4268788"/>
          <p14:tracePt t="31527" x="4330700" y="4249738"/>
          <p14:tracePt t="31535" x="4321175" y="4240213"/>
          <p14:tracePt t="31543" x="4294188" y="4222750"/>
          <p14:tracePt t="31551" x="4284663" y="4222750"/>
          <p14:tracePt t="31560" x="4275138" y="4213225"/>
          <p14:tracePt t="31567" x="4275138" y="4203700"/>
          <p14:tracePt t="31575" x="4257675" y="4186238"/>
          <p14:tracePt t="31583" x="4257675" y="4176713"/>
          <p14:tracePt t="31591" x="4248150" y="4159250"/>
          <p14:tracePt t="31599" x="4221163" y="4130675"/>
          <p14:tracePt t="31607" x="4202113" y="4103688"/>
          <p14:tracePt t="31615" x="4184650" y="4040188"/>
          <p14:tracePt t="31623" x="4148138" y="3994150"/>
          <p14:tracePt t="31631" x="4129088" y="3976688"/>
          <p14:tracePt t="31639" x="4094163" y="3911600"/>
          <p14:tracePt t="31648" x="4084638" y="3894138"/>
          <p14:tracePt t="31656" x="4048125" y="3848100"/>
          <p14:tracePt t="31665" x="4038600" y="3830638"/>
          <p14:tracePt t="31671" x="4029075" y="3811588"/>
          <p14:tracePt t="31679" x="4021138" y="3794125"/>
          <p14:tracePt t="34040" x="4021138" y="3784600"/>
          <p14:tracePt t="34697" x="4057650" y="3721100"/>
          <p14:tracePt t="34705" x="4138613" y="3657600"/>
          <p14:tracePt t="34713" x="4238625" y="3584575"/>
          <p14:tracePt t="34725" x="4357688" y="3511550"/>
          <p14:tracePt t="34727" x="4476750" y="3402013"/>
          <p14:tracePt t="34735" x="4576763" y="3328988"/>
          <p14:tracePt t="34743" x="4695825" y="3246438"/>
          <p14:tracePt t="34751" x="4776788" y="3192463"/>
          <p14:tracePt t="34759" x="4840288" y="3136900"/>
          <p14:tracePt t="34767" x="4886325" y="3082925"/>
          <p14:tracePt t="34775" x="4913313" y="3063875"/>
          <p14:tracePt t="34783" x="4949825" y="3046413"/>
          <p14:tracePt t="34799" x="4959350" y="3036888"/>
          <p14:tracePt t="34823" x="4968875" y="3027363"/>
          <p14:tracePt t="34839" x="4986338" y="3017838"/>
          <p14:tracePt t="34851" x="4995863" y="3017838"/>
          <p14:tracePt t="34859" x="5086350" y="2990850"/>
          <p14:tracePt t="34868" x="5195888" y="2973388"/>
          <p14:tracePt t="34875" x="5378450" y="2927350"/>
          <p14:tracePt t="34885" x="5588000" y="2881313"/>
          <p14:tracePt t="34888" x="5816600" y="2808288"/>
          <p14:tracePt t="34896" x="6007100" y="2744788"/>
          <p14:tracePt t="34904" x="6226175" y="2690813"/>
          <p14:tracePt t="34911" x="6345238" y="2654300"/>
          <p14:tracePt t="34919" x="6435725" y="2635250"/>
          <p14:tracePt t="34927" x="6500813" y="2598738"/>
          <p14:tracePt t="34935" x="6518275" y="2589213"/>
          <p14:tracePt t="35224" x="6537325" y="2581275"/>
          <p14:tracePt t="35231" x="6573838" y="2544763"/>
          <p14:tracePt t="35240" x="6600825" y="2525713"/>
          <p14:tracePt t="35247" x="6645275" y="2498725"/>
          <p14:tracePt t="35256" x="6664325" y="2471738"/>
          <p14:tracePt t="35264" x="6737350" y="2435225"/>
          <p14:tracePt t="35271" x="6783388" y="2398713"/>
          <p14:tracePt t="35281" x="6837363" y="2371725"/>
          <p14:tracePt t="35287" x="6856413" y="2343150"/>
          <p14:tracePt t="35295" x="6883400" y="2316163"/>
          <p14:tracePt t="35303" x="6892925" y="2306638"/>
          <p14:tracePt t="35311" x="6900863" y="2298700"/>
          <p14:tracePt t="35319" x="6910388" y="2289175"/>
          <p14:tracePt t="35335" x="6919913" y="2279650"/>
          <p14:tracePt t="35343" x="6919913" y="2270125"/>
          <p14:tracePt t="35615" x="6919913" y="2262188"/>
          <p14:tracePt t="35623" x="6919913" y="2243138"/>
          <p14:tracePt t="35631" x="6919913" y="2233613"/>
          <p14:tracePt t="35639" x="6946900" y="2197100"/>
          <p14:tracePt t="35648" x="6992938" y="2160588"/>
          <p14:tracePt t="35655" x="7056438" y="2125663"/>
          <p14:tracePt t="35664" x="7102475" y="2106613"/>
          <p14:tracePt t="35671" x="7165975" y="2052638"/>
          <p14:tracePt t="35679" x="7212013" y="2016125"/>
          <p14:tracePt t="35687" x="7248525" y="1997075"/>
          <p14:tracePt t="35695" x="7292975" y="1951038"/>
          <p14:tracePt t="35703" x="7356475" y="1906588"/>
          <p14:tracePt t="35719" x="7385050" y="1887538"/>
          <p14:tracePt t="35727" x="7402513" y="1878013"/>
          <p14:tracePt t="35735" x="7412038" y="1860550"/>
          <p14:tracePt t="35743" x="7439025" y="1841500"/>
          <p14:tracePt t="35759" x="7485063" y="1804988"/>
          <p14:tracePt t="35767" x="7502525" y="1797050"/>
          <p14:tracePt t="35775" x="7567613" y="1787525"/>
          <p14:tracePt t="35783" x="7621588" y="1751013"/>
          <p14:tracePt t="35791" x="7658100" y="1741488"/>
          <p14:tracePt t="35799" x="7740650" y="1704975"/>
          <p14:tracePt t="35807" x="7785100" y="1687513"/>
          <p14:tracePt t="35816" x="7850188" y="1668463"/>
          <p14:tracePt t="35824" x="7877175" y="1641475"/>
          <p14:tracePt t="35832" x="7904163" y="1641475"/>
          <p14:tracePt t="35841" x="7950200" y="1631950"/>
          <p14:tracePt t="35848" x="7958138" y="1631950"/>
          <p14:tracePt t="35857" x="7986713" y="1624013"/>
          <p14:tracePt t="35872" x="7994650" y="1624013"/>
          <p14:tracePt t="35881" x="8013700" y="1614488"/>
          <p14:tracePt t="35887" x="8023225" y="1614488"/>
          <p14:tracePt t="35895" x="8031163" y="1604963"/>
          <p14:tracePt t="35903" x="8040688" y="1595438"/>
          <p14:tracePt t="35911" x="8050213" y="1595438"/>
          <p14:tracePt t="35919" x="8059738" y="1587500"/>
          <p14:tracePt t="35927" x="8096250" y="1577975"/>
          <p14:tracePt t="35935" x="8150225" y="1541463"/>
          <p14:tracePt t="35943" x="8186738" y="1531938"/>
          <p14:tracePt t="35951" x="8269288" y="1485900"/>
          <p14:tracePt t="35959" x="8313738" y="1477963"/>
          <p14:tracePt t="35968" x="8405813" y="1449388"/>
          <p14:tracePt t="35975" x="8451850" y="1412875"/>
          <p14:tracePt t="35983" x="8532813" y="1395413"/>
          <p14:tracePt t="35991" x="8578850" y="1368425"/>
          <p14:tracePt t="35999" x="8596313" y="1358900"/>
          <p14:tracePt t="36007" x="8615363" y="1349375"/>
          <p14:tracePt t="36016" x="8632825" y="1339850"/>
          <p14:tracePt t="36040" x="8651875" y="1322388"/>
          <p14:tracePt t="36265" x="8669338" y="1322388"/>
          <p14:tracePt t="36271" x="8669338" y="1349375"/>
          <p14:tracePt t="36280" x="8697913" y="1368425"/>
          <p14:tracePt t="36287" x="8705850" y="1422400"/>
          <p14:tracePt t="36295" x="8705850" y="1458913"/>
          <p14:tracePt t="36303" x="8715375" y="1514475"/>
          <p14:tracePt t="36311" x="8724900" y="1550988"/>
          <p14:tracePt t="36319" x="8724900" y="1614488"/>
          <p14:tracePt t="36327" x="8724900" y="1641475"/>
          <p14:tracePt t="36335" x="8724900" y="1677988"/>
          <p14:tracePt t="36343" x="8751888" y="1741488"/>
          <p14:tracePt t="36351" x="8761413" y="1797050"/>
          <p14:tracePt t="36359" x="8761413" y="1851025"/>
          <p14:tracePt t="36367" x="8770938" y="1897063"/>
          <p14:tracePt t="36375" x="8788400" y="1970088"/>
          <p14:tracePt t="36384" x="8788400" y="2043113"/>
          <p14:tracePt t="36391" x="8807450" y="2106613"/>
          <p14:tracePt t="36399" x="8824913" y="2170113"/>
          <p14:tracePt t="36407" x="8824913" y="2279650"/>
          <p14:tracePt t="36415" x="8834438" y="2352675"/>
          <p14:tracePt t="36423" x="8842375" y="2416175"/>
          <p14:tracePt t="36432" x="8870950" y="2489200"/>
          <p14:tracePt t="36439" x="8888413" y="2571750"/>
          <p14:tracePt t="36447" x="8897938" y="2625725"/>
          <p14:tracePt t="36456" x="8897938" y="2681288"/>
          <p14:tracePt t="36468" x="8907463" y="2744788"/>
          <p14:tracePt t="36473" x="8907463" y="2800350"/>
          <p14:tracePt t="36484" x="8924925" y="2836863"/>
          <p14:tracePt t="36495" x="8924925" y="2863850"/>
          <p14:tracePt t="36503" x="8924925" y="2873375"/>
          <p14:tracePt t="36707" x="8915400" y="2836863"/>
          <p14:tracePt t="36711" x="8861425" y="2808288"/>
          <p14:tracePt t="36719" x="8797925" y="2790825"/>
          <p14:tracePt t="36727" x="8751888" y="2763838"/>
          <p14:tracePt t="36735" x="8724900" y="2763838"/>
          <p14:tracePt t="36743" x="8688388" y="2754313"/>
          <p14:tracePt t="36767" x="8669338" y="2754313"/>
          <p14:tracePt t="36848" x="8669338" y="2744788"/>
          <p14:tracePt t="36857" x="8661400" y="2744788"/>
          <p14:tracePt t="36865" x="8605838" y="2717800"/>
          <p14:tracePt t="36873" x="8542338" y="2690813"/>
          <p14:tracePt t="36884" x="8478838" y="2662238"/>
          <p14:tracePt t="36888" x="8405813" y="2654300"/>
          <p14:tracePt t="36895" x="8350250" y="2654300"/>
          <p14:tracePt t="36903" x="8259763" y="2644775"/>
          <p14:tracePt t="36911" x="8213725" y="2625725"/>
          <p14:tracePt t="36919" x="8169275" y="2608263"/>
          <p14:tracePt t="36927" x="8140700" y="2598738"/>
          <p14:tracePt t="36935" x="8132763" y="2598738"/>
          <p14:tracePt t="36943" x="8123238" y="2598738"/>
          <p14:tracePt t="36959" x="8113713" y="2589213"/>
          <p14:tracePt t="37016" x="8104188" y="2589213"/>
          <p14:tracePt t="37024" x="8077200" y="2581275"/>
          <p14:tracePt t="37032" x="8023225" y="2554288"/>
          <p14:tracePt t="37040" x="7958138" y="2544763"/>
          <p14:tracePt t="37050" x="7850188" y="2544763"/>
          <p14:tracePt t="37055" x="7777163" y="2544763"/>
          <p14:tracePt t="37065" x="7704138" y="2544763"/>
          <p14:tracePt t="37071" x="7667625" y="2544763"/>
          <p14:tracePt t="37081" x="7631113" y="2535238"/>
          <p14:tracePt t="37271" x="7612063" y="2535238"/>
          <p14:tracePt t="37280" x="7639050" y="2508250"/>
          <p14:tracePt t="37287" x="7648575" y="2489200"/>
          <p14:tracePt t="37295" x="7667625" y="2452688"/>
          <p14:tracePt t="37303" x="7675563" y="2444750"/>
          <p14:tracePt t="37327" x="7685088" y="2435225"/>
          <p14:tracePt t="37697" x="7675563" y="2435225"/>
          <p14:tracePt t="37705" x="7648575" y="2444750"/>
          <p14:tracePt t="37718" x="7631113" y="2462213"/>
          <p14:tracePt t="37720" x="7602538" y="2481263"/>
          <p14:tracePt t="37728" x="7567613" y="2498725"/>
          <p14:tracePt t="37735" x="7531100" y="2517775"/>
          <p14:tracePt t="37744" x="7494588" y="2525713"/>
          <p14:tracePt t="37751" x="7448550" y="2562225"/>
          <p14:tracePt t="37759" x="7392988" y="2571750"/>
          <p14:tracePt t="37767" x="7348538" y="2608263"/>
          <p14:tracePt t="37775" x="7329488" y="2635250"/>
          <p14:tracePt t="37784" x="7292975" y="2644775"/>
          <p14:tracePt t="37795" x="7265988" y="2644775"/>
          <p14:tracePt t="37802" x="7248525" y="2662238"/>
          <p14:tracePt t="38656" x="7239000" y="2671763"/>
          <p14:tracePt t="38688" x="7219950" y="2681288"/>
          <p14:tracePt t="38695" x="7192963" y="2690813"/>
          <p14:tracePt t="38705" x="7175500" y="2708275"/>
          <p14:tracePt t="38711" x="7156450" y="2717800"/>
          <p14:tracePt t="38727" x="7146925" y="2727325"/>
          <p14:tracePt t="38735" x="7129463" y="2735263"/>
          <p14:tracePt t="38743" x="7102475" y="2763838"/>
          <p14:tracePt t="38751" x="7065963" y="2781300"/>
          <p14:tracePt t="38759" x="7046913" y="2800350"/>
          <p14:tracePt t="38768" x="7037388" y="2817813"/>
          <p14:tracePt t="38775" x="7019925" y="2854325"/>
          <p14:tracePt t="38783" x="7010400" y="2873375"/>
          <p14:tracePt t="38791" x="7000875" y="2900363"/>
          <p14:tracePt t="38799" x="7000875" y="2909888"/>
          <p14:tracePt t="38807" x="6992938" y="2917825"/>
          <p14:tracePt t="39439" x="6992938" y="2909888"/>
          <p14:tracePt t="39449" x="6992938" y="2890838"/>
          <p14:tracePt t="39456" x="6992938" y="2854325"/>
          <p14:tracePt t="39465" x="6992938" y="2817813"/>
          <p14:tracePt t="39481" x="6992938" y="2800350"/>
          <p14:tracePt t="39487" x="6992938" y="2781300"/>
          <p14:tracePt t="39495" x="6992938" y="2771775"/>
          <p14:tracePt t="39519" x="6992938" y="2763838"/>
          <p14:tracePt t="39599" x="6992938" y="2754313"/>
          <p14:tracePt t="39609" x="6992938" y="2744788"/>
          <p14:tracePt t="39615" x="6992938" y="2735263"/>
          <p14:tracePt t="39623" x="6992938" y="2727325"/>
          <p14:tracePt t="39639" x="6992938" y="2717800"/>
          <p14:tracePt t="39648" x="6992938" y="2708275"/>
          <p14:tracePt t="39911" x="6983413" y="2708275"/>
          <p14:tracePt t="39919" x="6937375" y="2735263"/>
          <p14:tracePt t="39927" x="6892925" y="2735263"/>
          <p14:tracePt t="39935" x="6791325" y="2744788"/>
          <p14:tracePt t="39943" x="6718300" y="2763838"/>
          <p14:tracePt t="39952" x="6610350" y="2763838"/>
          <p14:tracePt t="39960" x="6518275" y="2771775"/>
          <p14:tracePt t="39968" x="6408738" y="2771775"/>
          <p14:tracePt t="39975" x="6272213" y="2800350"/>
          <p14:tracePt t="39983" x="6162675" y="2800350"/>
          <p14:tracePt t="39991" x="6053138" y="2800350"/>
          <p14:tracePt t="40002" x="5962650" y="2817813"/>
          <p14:tracePt t="40007" x="5853113" y="2817813"/>
          <p14:tracePt t="40016" x="5780088" y="2817813"/>
          <p14:tracePt t="40023" x="5734050" y="2817813"/>
          <p14:tracePt t="40031" x="5707063" y="2817813"/>
          <p14:tracePt t="40039" x="5680075" y="2817813"/>
          <p14:tracePt t="40048" x="5670550" y="2817813"/>
          <p14:tracePt t="40065" x="5661025" y="2817813"/>
          <p14:tracePt t="40071" x="5643563" y="2817813"/>
          <p14:tracePt t="40081" x="5634038" y="2817813"/>
          <p14:tracePt t="40087" x="5607050" y="2808288"/>
          <p14:tracePt t="40096" x="5570538" y="2808288"/>
          <p14:tracePt t="40103" x="5514975" y="2800350"/>
          <p14:tracePt t="40111" x="5405438" y="2800350"/>
          <p14:tracePt t="40119" x="5314950" y="2800350"/>
          <p14:tracePt t="40127" x="5205413" y="2800350"/>
          <p14:tracePt t="40135" x="5078413" y="2800350"/>
          <p14:tracePt t="40143" x="4968875" y="2800350"/>
          <p14:tracePt t="40151" x="4859338" y="2800350"/>
          <p14:tracePt t="40159" x="4759325" y="2800350"/>
          <p14:tracePt t="40168" x="4703763" y="2800350"/>
          <p14:tracePt t="40176" x="4649788" y="2800350"/>
          <p14:tracePt t="40184" x="4630738" y="2800350"/>
          <p14:tracePt t="40191" x="4622800" y="2800350"/>
          <p14:tracePt t="40271" x="4613275" y="2800350"/>
          <p14:tracePt t="40280" x="4594225" y="2800350"/>
          <p14:tracePt t="40287" x="4503738" y="2800350"/>
          <p14:tracePt t="40295" x="4376738" y="2800350"/>
          <p14:tracePt t="40303" x="4221163" y="2800350"/>
          <p14:tracePt t="40311" x="4057650" y="2800350"/>
          <p14:tracePt t="40320" x="3856038" y="2800350"/>
          <p14:tracePt t="40327" x="3709988" y="2800350"/>
          <p14:tracePt t="40335" x="3546475" y="2800350"/>
          <p14:tracePt t="40343" x="3455988" y="2800350"/>
          <p14:tracePt t="40351" x="3382963" y="2800350"/>
          <p14:tracePt t="40359" x="3327400" y="2800350"/>
          <p14:tracePt t="40368" x="3290888" y="2800350"/>
          <p14:tracePt t="40512" x="3290888" y="2790825"/>
          <p14:tracePt t="40631" x="3290888" y="2771775"/>
          <p14:tracePt t="40639" x="3290888" y="2727325"/>
          <p14:tracePt t="40648" x="3290888" y="2708275"/>
          <p14:tracePt t="40655" x="3317875" y="2654300"/>
          <p14:tracePt t="40665" x="3336925" y="2608263"/>
          <p14:tracePt t="40671" x="3346450" y="2571750"/>
          <p14:tracePt t="40681" x="3373438" y="2535238"/>
          <p14:tracePt t="40687" x="3382963" y="2508250"/>
          <p14:tracePt t="40697" x="3419475" y="2471738"/>
          <p14:tracePt t="40703" x="3427413" y="2452688"/>
          <p14:tracePt t="40711" x="3446463" y="2425700"/>
          <p14:tracePt t="40720" x="3463925" y="2408238"/>
          <p14:tracePt t="40727" x="3482975" y="2379663"/>
          <p14:tracePt t="40735" x="3509963" y="2352675"/>
          <p14:tracePt t="40744" x="3527425" y="2335213"/>
          <p14:tracePt t="40751" x="3556000" y="2335213"/>
          <p14:tracePt t="40759" x="3582988" y="2316163"/>
          <p14:tracePt t="40768" x="3629025" y="2298700"/>
          <p14:tracePt t="40775" x="3692525" y="2279650"/>
          <p14:tracePt t="40784" x="3746500" y="2270125"/>
          <p14:tracePt t="40791" x="3829050" y="2243138"/>
          <p14:tracePt t="40799" x="3938588" y="2233613"/>
          <p14:tracePt t="40807" x="4029075" y="2216150"/>
          <p14:tracePt t="40815" x="4148138" y="2206625"/>
          <p14:tracePt t="40823" x="4238625" y="2206625"/>
          <p14:tracePt t="40831" x="4311650" y="2179638"/>
          <p14:tracePt t="40839" x="4357688" y="2179638"/>
          <p14:tracePt t="40847" x="4394200" y="2170113"/>
          <p14:tracePt t="40855" x="4430713" y="2170113"/>
          <p14:tracePt t="40866" x="4440238" y="2170113"/>
          <p14:tracePt t="40871" x="4448175" y="2170113"/>
          <p14:tracePt t="40882" x="4467225" y="2160588"/>
          <p14:tracePt t="40900" x="4476750" y="2160588"/>
          <p14:tracePt t="40911" x="4484688" y="2160588"/>
          <p14:tracePt t="40991" x="4494213" y="2160588"/>
          <p14:tracePt t="41321" x="4503738" y="2152650"/>
          <p14:tracePt t="41359" x="4503738" y="2133600"/>
          <p14:tracePt t="41367" x="4503738" y="2089150"/>
          <p14:tracePt t="41375" x="4521200" y="2070100"/>
          <p14:tracePt t="41384" x="4603750" y="2052638"/>
          <p14:tracePt t="41392" x="4667250" y="2006600"/>
          <p14:tracePt t="41400" x="4767263" y="1951038"/>
          <p14:tracePt t="41408" x="4886325" y="1906588"/>
          <p14:tracePt t="41416" x="4995863" y="1870075"/>
          <p14:tracePt t="41424" x="5187950" y="1824038"/>
          <p14:tracePt t="41433" x="5334000" y="1778000"/>
          <p14:tracePt t="41440" x="5497513" y="1731963"/>
          <p14:tracePt t="41449" x="5680075" y="1697038"/>
          <p14:tracePt t="41456" x="5843588" y="1687513"/>
          <p14:tracePt t="41464" x="5980113" y="1641475"/>
          <p14:tracePt t="41472" x="6126163" y="1624013"/>
          <p14:tracePt t="41481" x="6235700" y="1614488"/>
          <p14:tracePt t="41487" x="6354763" y="1587500"/>
          <p14:tracePt t="41496" x="6427788" y="1568450"/>
          <p14:tracePt t="41503" x="6518275" y="1568450"/>
          <p14:tracePt t="41511" x="6581775" y="1558925"/>
          <p14:tracePt t="41519" x="6637338" y="1558925"/>
          <p14:tracePt t="41527" x="6664325" y="1550988"/>
          <p14:tracePt t="41535" x="6718300" y="1550988"/>
          <p14:tracePt t="41543" x="6764338" y="1522413"/>
          <p14:tracePt t="41551" x="6819900" y="1522413"/>
          <p14:tracePt t="41559" x="6883400" y="1514475"/>
          <p14:tracePt t="41567" x="6919913" y="1514475"/>
          <p14:tracePt t="41575" x="6973888" y="1504950"/>
          <p14:tracePt t="41584" x="7019925" y="1504950"/>
          <p14:tracePt t="41591" x="7046913" y="1504950"/>
          <p14:tracePt t="41599" x="7065963" y="1504950"/>
          <p14:tracePt t="41607" x="7073900" y="1504950"/>
          <p14:tracePt t="42191" x="7083425" y="1531938"/>
          <p14:tracePt t="42200" x="7083425" y="1568450"/>
          <p14:tracePt t="42207" x="7083425" y="1641475"/>
          <p14:tracePt t="42216" x="7083425" y="1731963"/>
          <p14:tracePt t="42225" x="7083425" y="1804988"/>
          <p14:tracePt t="42231" x="7083425" y="1878013"/>
          <p14:tracePt t="42240" x="7083425" y="1951038"/>
          <p14:tracePt t="42247" x="7083425" y="2033588"/>
          <p14:tracePt t="42255" x="7083425" y="2106613"/>
          <p14:tracePt t="42264" x="7092950" y="2143125"/>
          <p14:tracePt t="42272" x="7092950" y="2189163"/>
          <p14:tracePt t="42282" x="7102475" y="2216150"/>
          <p14:tracePt t="42287" x="7102475" y="2233613"/>
          <p14:tracePt t="42295" x="7119938" y="2262188"/>
          <p14:tracePt t="42313" x="7119938" y="2270125"/>
          <p14:tracePt t="42839" x="7119938" y="2279650"/>
          <p14:tracePt t="42847" x="7056438" y="2289175"/>
          <p14:tracePt t="42855" x="7000875" y="2289175"/>
          <p14:tracePt t="42867" x="6973888" y="2289175"/>
          <p14:tracePt t="42871" x="6956425" y="2289175"/>
          <p14:tracePt t="43071" x="6992938" y="2289175"/>
          <p14:tracePt t="43080" x="7092950" y="2289175"/>
          <p14:tracePt t="43087" x="7183438" y="2233613"/>
          <p14:tracePt t="43095" x="7302500" y="2179638"/>
          <p14:tracePt t="43103" x="7439025" y="2097088"/>
          <p14:tracePt t="43111" x="7539038" y="2043113"/>
          <p14:tracePt t="43119" x="7621588" y="1987550"/>
          <p14:tracePt t="43127" x="7685088" y="1933575"/>
          <p14:tracePt t="43135" x="7748588" y="1887538"/>
          <p14:tracePt t="43143" x="7813675" y="1841500"/>
          <p14:tracePt t="43151" x="7850188" y="1824038"/>
          <p14:tracePt t="43159" x="7877175" y="1804988"/>
          <p14:tracePt t="43167" x="7904163" y="1787525"/>
          <p14:tracePt t="43175" x="7913688" y="1778000"/>
          <p14:tracePt t="43183" x="7931150" y="1768475"/>
          <p14:tracePt t="43191" x="7940675" y="1760538"/>
          <p14:tracePt t="43199" x="7950200" y="1751013"/>
          <p14:tracePt t="43231" x="7977188" y="1751013"/>
          <p14:tracePt t="43239" x="7994650" y="1741488"/>
          <p14:tracePt t="43248" x="8023225" y="1741488"/>
          <p14:tracePt t="43255" x="8031163" y="1731963"/>
          <p14:tracePt t="43265" x="8040688" y="1724025"/>
          <p14:tracePt t="43271" x="8059738" y="1714500"/>
          <p14:tracePt t="43287" x="8077200" y="1704975"/>
          <p14:tracePt t="43303" x="8123238" y="1697038"/>
          <p14:tracePt t="43311" x="8132763" y="1697038"/>
          <p14:tracePt t="43319" x="8140700" y="1687513"/>
          <p14:tracePt t="43488" x="8150225" y="1687513"/>
          <p14:tracePt t="43496" x="8186738" y="1641475"/>
          <p14:tracePt t="43504" x="8204200" y="1631950"/>
          <p14:tracePt t="43511" x="8223250" y="1614488"/>
          <p14:tracePt t="43520" x="8232775" y="1604963"/>
          <p14:tracePt t="43528" x="8240713" y="1595438"/>
          <p14:tracePt t="43535" x="8259763" y="1587500"/>
          <p14:tracePt t="43559" x="8269288" y="1577975"/>
          <p14:tracePt t="43567" x="8269288" y="1568450"/>
          <p14:tracePt t="43575" x="8277225" y="1550988"/>
          <p14:tracePt t="43591" x="8277225" y="1541463"/>
          <p14:tracePt t="43623" x="8296275" y="1522413"/>
          <p14:tracePt t="43663" x="8305800" y="1514475"/>
          <p14:tracePt t="44064" x="8305800" y="1522413"/>
          <p14:tracePt t="44087" x="8305800" y="1531938"/>
          <p14:tracePt t="44103" x="8305800" y="1558925"/>
          <p14:tracePt t="44271" x="8305800" y="1568450"/>
          <p14:tracePt t="44279" x="8305800" y="1577975"/>
          <p14:tracePt t="44287" x="8305800" y="1604963"/>
          <p14:tracePt t="44295" x="8305800" y="1624013"/>
          <p14:tracePt t="44303" x="8305800" y="1651000"/>
          <p14:tracePt t="44311" x="8305800" y="1668463"/>
          <p14:tracePt t="44319" x="8305800" y="1697038"/>
          <p14:tracePt t="44327" x="8313738" y="1751013"/>
          <p14:tracePt t="44335" x="8323263" y="1768475"/>
          <p14:tracePt t="44343" x="8323263" y="1814513"/>
          <p14:tracePt t="44351" x="8323263" y="1851025"/>
          <p14:tracePt t="44360" x="8332788" y="1897063"/>
          <p14:tracePt t="44367" x="8332788" y="1924050"/>
          <p14:tracePt t="44376" x="8350250" y="1970088"/>
          <p14:tracePt t="44383" x="8350250" y="2006600"/>
          <p14:tracePt t="44391" x="8350250" y="2024063"/>
          <p14:tracePt t="44400" x="8350250" y="2079625"/>
          <p14:tracePt t="44407" x="8350250" y="2106613"/>
          <p14:tracePt t="44415" x="8350250" y="2160588"/>
          <p14:tracePt t="44423" x="8359775" y="2206625"/>
          <p14:tracePt t="44431" x="8369300" y="2252663"/>
          <p14:tracePt t="44439" x="8369300" y="2289175"/>
          <p14:tracePt t="44447" x="8386763" y="2343150"/>
          <p14:tracePt t="44455" x="8386763" y="2398713"/>
          <p14:tracePt t="44463" x="8405813" y="2462213"/>
          <p14:tracePt t="44471" x="8423275" y="2525713"/>
          <p14:tracePt t="44480" x="8423275" y="2598738"/>
          <p14:tracePt t="44487" x="8423275" y="2671763"/>
          <p14:tracePt t="44499" x="8432800" y="2735263"/>
          <p14:tracePt t="44505" x="8442325" y="2808288"/>
          <p14:tracePt t="44516" x="8442325" y="2863850"/>
          <p14:tracePt t="44520" x="8442325" y="2909888"/>
          <p14:tracePt t="44529" x="8442325" y="2963863"/>
          <p14:tracePt t="44535" x="8442325" y="2990850"/>
          <p14:tracePt t="44543" x="8442325" y="3027363"/>
          <p14:tracePt t="44551" x="8442325" y="3063875"/>
          <p14:tracePt t="44559" x="8442325" y="3073400"/>
          <p14:tracePt t="44567" x="8442325" y="3109913"/>
          <p14:tracePt t="44575" x="8442325" y="3119438"/>
          <p14:tracePt t="44799" x="8405813" y="3109913"/>
          <p14:tracePt t="44807" x="8313738" y="3100388"/>
          <p14:tracePt t="44815" x="8159750" y="3054350"/>
          <p14:tracePt t="44823" x="8050213" y="3027363"/>
          <p14:tracePt t="44831" x="7913688" y="2982913"/>
          <p14:tracePt t="44839" x="7821613" y="2954338"/>
          <p14:tracePt t="44848" x="7685088" y="2909888"/>
          <p14:tracePt t="44855" x="7575550" y="2909888"/>
          <p14:tracePt t="44864" x="7485063" y="2890838"/>
          <p14:tracePt t="44881" x="7292975" y="2873375"/>
          <p14:tracePt t="44887" x="7265988" y="2873375"/>
          <p14:tracePt t="44898" x="7256463" y="2873375"/>
          <p14:tracePt t="44903" x="7248525" y="2863850"/>
          <p14:tracePt t="45231" x="7239000" y="2854325"/>
          <p14:tracePt t="45360" x="7212013" y="2854325"/>
          <p14:tracePt t="45367" x="7192963" y="2854325"/>
          <p14:tracePt t="45439" x="7183438" y="2854325"/>
          <p14:tracePt t="45447" x="7175500" y="2854325"/>
          <p14:tracePt t="45463" x="7165975" y="2854325"/>
          <p14:tracePt t="45472" x="7146925" y="2854325"/>
          <p14:tracePt t="45480" x="7138988" y="2844800"/>
          <p14:tracePt t="45487" x="7129463" y="2836863"/>
          <p14:tracePt t="45511" x="7119938" y="2827338"/>
          <p14:tracePt t="45623" x="7119938" y="2808288"/>
          <p14:tracePt t="45632" x="7119938" y="2800350"/>
          <p14:tracePt t="45648" x="7083425" y="2771775"/>
          <p14:tracePt t="45674" x="7073900" y="2754313"/>
          <p14:tracePt t="45689" x="7073900" y="2744788"/>
          <p14:tracePt t="45697" x="7073900" y="2735263"/>
          <p14:tracePt t="45704" x="7073900" y="2727325"/>
          <p14:tracePt t="45719" x="7065963" y="2717800"/>
          <p14:tracePt t="45848" x="7065963" y="2698750"/>
          <p14:tracePt t="45863" x="7065963" y="2681288"/>
          <p14:tracePt t="45872" x="7073900" y="2681288"/>
          <p14:tracePt t="45880" x="7092950" y="2671763"/>
          <p14:tracePt t="45896" x="7110413" y="2671763"/>
          <p14:tracePt t="45904" x="7129463" y="2671763"/>
          <p14:tracePt t="45914" x="7138988" y="2671763"/>
          <p14:tracePt t="45919" x="7146925" y="2662238"/>
          <p14:tracePt t="45927" x="7156450" y="2662238"/>
          <p14:tracePt t="45959" x="7165975" y="2662238"/>
          <p14:tracePt t="45975" x="7165975" y="2654300"/>
          <p14:tracePt t="46016" x="7175500" y="2644775"/>
          <p14:tracePt t="46063" x="7183438" y="2635250"/>
          <p14:tracePt t="46072" x="7192963" y="2635250"/>
          <p14:tracePt t="46080" x="7202488" y="2625725"/>
          <p14:tracePt t="46088" x="7212013" y="2625725"/>
          <p14:tracePt t="46306" x="7212013" y="2635250"/>
          <p14:tracePt t="46314" x="7202488" y="2635250"/>
          <p14:tracePt t="46322" x="7192963" y="2644775"/>
          <p14:tracePt t="46329" x="7183438" y="2654300"/>
          <p14:tracePt t="46343" x="7165975" y="2671763"/>
          <p14:tracePt t="46799" x="7165975" y="2681288"/>
          <p14:tracePt t="51257" x="7165975" y="2690813"/>
          <p14:tracePt t="51264" x="7165975" y="2698750"/>
          <p14:tracePt t="51287" x="7156450" y="2708275"/>
          <p14:tracePt t="72223" x="7156450" y="2727325"/>
          <p14:tracePt t="72231" x="7229475" y="2790825"/>
          <p14:tracePt t="72239" x="7466013" y="2844800"/>
          <p14:tracePt t="72248" x="7712075" y="2881313"/>
          <p14:tracePt t="72255" x="8050213" y="2881313"/>
          <p14:tracePt t="72263" x="8386763" y="2881313"/>
          <p14:tracePt t="72271" x="8724900" y="2881313"/>
          <p14:tracePt t="72279" x="9017000" y="2881313"/>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F33AF0FE-3EAC-449B-A619-AC5FA63054E6}"/>
              </a:ext>
            </a:extLst>
          </p:cNvPr>
          <p:cNvGraphicFramePr>
            <a:graphicFrameLocks noGrp="1"/>
          </p:cNvGraphicFramePr>
          <p:nvPr>
            <p:extLst>
              <p:ext uri="{D42A27DB-BD31-4B8C-83A1-F6EECF244321}">
                <p14:modId xmlns:p14="http://schemas.microsoft.com/office/powerpoint/2010/main" val="835499550"/>
              </p:ext>
            </p:extLst>
          </p:nvPr>
        </p:nvGraphicFramePr>
        <p:xfrm>
          <a:off x="251520" y="980728"/>
          <a:ext cx="8352929" cy="5186680"/>
        </p:xfrm>
        <a:graphic>
          <a:graphicData uri="http://schemas.openxmlformats.org/drawingml/2006/table">
            <a:tbl>
              <a:tblPr firstRow="1" bandRow="1">
                <a:tableStyleId>{073A0DAA-6AF3-43AB-8588-CEC1D06C72B9}</a:tableStyleId>
              </a:tblPr>
              <a:tblGrid>
                <a:gridCol w="1285066">
                  <a:extLst>
                    <a:ext uri="{9D8B030D-6E8A-4147-A177-3AD203B41FA5}">
                      <a16:colId xmlns:a16="http://schemas.microsoft.com/office/drawing/2014/main" val="3041244037"/>
                    </a:ext>
                  </a:extLst>
                </a:gridCol>
                <a:gridCol w="1044116">
                  <a:extLst>
                    <a:ext uri="{9D8B030D-6E8A-4147-A177-3AD203B41FA5}">
                      <a16:colId xmlns:a16="http://schemas.microsoft.com/office/drawing/2014/main" val="297977249"/>
                    </a:ext>
                  </a:extLst>
                </a:gridCol>
                <a:gridCol w="3212665">
                  <a:extLst>
                    <a:ext uri="{9D8B030D-6E8A-4147-A177-3AD203B41FA5}">
                      <a16:colId xmlns:a16="http://schemas.microsoft.com/office/drawing/2014/main" val="1876470648"/>
                    </a:ext>
                  </a:extLst>
                </a:gridCol>
                <a:gridCol w="2811082">
                  <a:extLst>
                    <a:ext uri="{9D8B030D-6E8A-4147-A177-3AD203B41FA5}">
                      <a16:colId xmlns:a16="http://schemas.microsoft.com/office/drawing/2014/main" val="2867195623"/>
                    </a:ext>
                  </a:extLst>
                </a:gridCol>
              </a:tblGrid>
              <a:tr h="154816">
                <a:tc>
                  <a:txBody>
                    <a:bodyPr/>
                    <a:lstStyle/>
                    <a:p>
                      <a:r>
                        <a:rPr kumimoji="1" lang="ja-JP" altLang="en-US" dirty="0"/>
                        <a:t>レジスタ</a:t>
                      </a:r>
                    </a:p>
                  </a:txBody>
                  <a:tcPr/>
                </a:tc>
                <a:tc>
                  <a:txBody>
                    <a:bodyPr/>
                    <a:lstStyle/>
                    <a:p>
                      <a:r>
                        <a:rPr kumimoji="1" lang="ja-JP" altLang="en-US" dirty="0"/>
                        <a:t>表記</a:t>
                      </a:r>
                    </a:p>
                  </a:txBody>
                  <a:tcPr/>
                </a:tc>
                <a:tc>
                  <a:txBody>
                    <a:bodyPr/>
                    <a:lstStyle/>
                    <a:p>
                      <a:r>
                        <a:rPr kumimoji="1" lang="ja-JP" altLang="en-US" dirty="0"/>
                        <a:t>利用法</a:t>
                      </a:r>
                    </a:p>
                  </a:txBody>
                  <a:tcPr/>
                </a:tc>
                <a:tc>
                  <a:txBody>
                    <a:bodyPr/>
                    <a:lstStyle/>
                    <a:p>
                      <a:r>
                        <a:rPr kumimoji="1" lang="ja-JP" altLang="en-US" dirty="0"/>
                        <a:t>呼び出し前後で保持</a:t>
                      </a:r>
                    </a:p>
                  </a:txBody>
                  <a:tcPr/>
                </a:tc>
                <a:extLst>
                  <a:ext uri="{0D108BD9-81ED-4DB2-BD59-A6C34878D82A}">
                    <a16:rowId xmlns:a16="http://schemas.microsoft.com/office/drawing/2014/main" val="2942221957"/>
                  </a:ext>
                </a:extLst>
              </a:tr>
              <a:tr h="370840">
                <a:tc>
                  <a:txBody>
                    <a:bodyPr/>
                    <a:lstStyle/>
                    <a:p>
                      <a:r>
                        <a:rPr kumimoji="1" lang="en-US" altLang="ja-JP" dirty="0"/>
                        <a:t>x0</a:t>
                      </a:r>
                      <a:endParaRPr kumimoji="1" lang="ja-JP" altLang="en-US" dirty="0"/>
                    </a:p>
                  </a:txBody>
                  <a:tcPr/>
                </a:tc>
                <a:tc>
                  <a:txBody>
                    <a:bodyPr/>
                    <a:lstStyle/>
                    <a:p>
                      <a:r>
                        <a:rPr kumimoji="1" lang="en-US" altLang="ja-JP" dirty="0"/>
                        <a:t>zero</a:t>
                      </a:r>
                      <a:endParaRPr kumimoji="1" lang="ja-JP" altLang="en-US" dirty="0"/>
                    </a:p>
                  </a:txBody>
                  <a:tcPr/>
                </a:tc>
                <a:tc>
                  <a:txBody>
                    <a:bodyPr/>
                    <a:lstStyle/>
                    <a:p>
                      <a:r>
                        <a:rPr kumimoji="1" lang="ja-JP" altLang="en-US" dirty="0"/>
                        <a:t>常に</a:t>
                      </a:r>
                      <a:r>
                        <a:rPr kumimoji="1" lang="en-US" altLang="ja-JP" dirty="0"/>
                        <a:t>0</a:t>
                      </a:r>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796135283"/>
                  </a:ext>
                </a:extLst>
              </a:tr>
              <a:tr h="370840">
                <a:tc>
                  <a:txBody>
                    <a:bodyPr/>
                    <a:lstStyle/>
                    <a:p>
                      <a:r>
                        <a:rPr kumimoji="1" lang="en-US" altLang="ja-JP" dirty="0"/>
                        <a:t>x1</a:t>
                      </a:r>
                      <a:endParaRPr kumimoji="1" lang="ja-JP" altLang="en-US" dirty="0"/>
                    </a:p>
                  </a:txBody>
                  <a:tcPr/>
                </a:tc>
                <a:tc>
                  <a:txBody>
                    <a:bodyPr/>
                    <a:lstStyle/>
                    <a:p>
                      <a:r>
                        <a:rPr kumimoji="1" lang="en-US" altLang="ja-JP" dirty="0"/>
                        <a:t>ra</a:t>
                      </a:r>
                      <a:endParaRPr kumimoji="1" lang="ja-JP" altLang="en-US" dirty="0"/>
                    </a:p>
                  </a:txBody>
                  <a:tcPr/>
                </a:tc>
                <a:tc>
                  <a:txBody>
                    <a:bodyPr/>
                    <a:lstStyle/>
                    <a:p>
                      <a:r>
                        <a:rPr kumimoji="1" lang="ja-JP" altLang="en-US" dirty="0"/>
                        <a:t>戻りアドレス</a:t>
                      </a:r>
                    </a:p>
                  </a:txBody>
                  <a:tcPr/>
                </a:tc>
                <a:tc>
                  <a:txBody>
                    <a:bodyPr/>
                    <a:lstStyle/>
                    <a:p>
                      <a:endParaRPr kumimoji="1" lang="ja-JP" altLang="en-US"/>
                    </a:p>
                  </a:txBody>
                  <a:tcPr/>
                </a:tc>
                <a:extLst>
                  <a:ext uri="{0D108BD9-81ED-4DB2-BD59-A6C34878D82A}">
                    <a16:rowId xmlns:a16="http://schemas.microsoft.com/office/drawing/2014/main" val="940621899"/>
                  </a:ext>
                </a:extLst>
              </a:tr>
              <a:tr h="370840">
                <a:tc>
                  <a:txBody>
                    <a:bodyPr/>
                    <a:lstStyle/>
                    <a:p>
                      <a:r>
                        <a:rPr kumimoji="1" lang="en-US" altLang="ja-JP" dirty="0"/>
                        <a:t>x2</a:t>
                      </a:r>
                      <a:endParaRPr kumimoji="1" lang="ja-JP" altLang="en-US" dirty="0"/>
                    </a:p>
                  </a:txBody>
                  <a:tcPr/>
                </a:tc>
                <a:tc>
                  <a:txBody>
                    <a:bodyPr/>
                    <a:lstStyle/>
                    <a:p>
                      <a:r>
                        <a:rPr kumimoji="1" lang="en-US" altLang="ja-JP" dirty="0" err="1"/>
                        <a:t>sp</a:t>
                      </a:r>
                      <a:endParaRPr kumimoji="1" lang="ja-JP" altLang="en-US" dirty="0"/>
                    </a:p>
                  </a:txBody>
                  <a:tcPr/>
                </a:tc>
                <a:tc>
                  <a:txBody>
                    <a:bodyPr/>
                    <a:lstStyle/>
                    <a:p>
                      <a:r>
                        <a:rPr kumimoji="1" lang="ja-JP" altLang="en-US" dirty="0"/>
                        <a:t>スタックポインタ</a:t>
                      </a:r>
                    </a:p>
                  </a:txBody>
                  <a:tcPr/>
                </a:tc>
                <a:tc>
                  <a:txBody>
                    <a:bodyPr/>
                    <a:lstStyle/>
                    <a:p>
                      <a:r>
                        <a:rPr kumimoji="1" lang="ja-JP" altLang="en-US" dirty="0"/>
                        <a:t>保存</a:t>
                      </a:r>
                    </a:p>
                  </a:txBody>
                  <a:tcPr/>
                </a:tc>
                <a:extLst>
                  <a:ext uri="{0D108BD9-81ED-4DB2-BD59-A6C34878D82A}">
                    <a16:rowId xmlns:a16="http://schemas.microsoft.com/office/drawing/2014/main" val="1147976524"/>
                  </a:ext>
                </a:extLst>
              </a:tr>
              <a:tr h="370840">
                <a:tc>
                  <a:txBody>
                    <a:bodyPr/>
                    <a:lstStyle/>
                    <a:p>
                      <a:r>
                        <a:rPr kumimoji="1" lang="en-US" altLang="ja-JP" dirty="0"/>
                        <a:t>x3</a:t>
                      </a:r>
                      <a:endParaRPr kumimoji="1" lang="ja-JP" altLang="en-US" dirty="0"/>
                    </a:p>
                  </a:txBody>
                  <a:tcPr/>
                </a:tc>
                <a:tc>
                  <a:txBody>
                    <a:bodyPr/>
                    <a:lstStyle/>
                    <a:p>
                      <a:r>
                        <a:rPr kumimoji="1" lang="en-US" altLang="ja-JP" dirty="0" err="1"/>
                        <a:t>gp</a:t>
                      </a:r>
                      <a:endParaRPr kumimoji="1" lang="ja-JP" altLang="en-US" dirty="0"/>
                    </a:p>
                  </a:txBody>
                  <a:tcPr/>
                </a:tc>
                <a:tc>
                  <a:txBody>
                    <a:bodyPr/>
                    <a:lstStyle/>
                    <a:p>
                      <a:r>
                        <a:rPr kumimoji="1" lang="ja-JP" altLang="en-US" dirty="0"/>
                        <a:t>グローバルポインタ</a:t>
                      </a:r>
                    </a:p>
                  </a:txBody>
                  <a:tcPr/>
                </a:tc>
                <a:tc>
                  <a:txBody>
                    <a:bodyPr/>
                    <a:lstStyle/>
                    <a:p>
                      <a:endParaRPr kumimoji="1" lang="ja-JP" altLang="en-US"/>
                    </a:p>
                  </a:txBody>
                  <a:tcPr/>
                </a:tc>
                <a:extLst>
                  <a:ext uri="{0D108BD9-81ED-4DB2-BD59-A6C34878D82A}">
                    <a16:rowId xmlns:a16="http://schemas.microsoft.com/office/drawing/2014/main" val="106179858"/>
                  </a:ext>
                </a:extLst>
              </a:tr>
              <a:tr h="370840">
                <a:tc>
                  <a:txBody>
                    <a:bodyPr/>
                    <a:lstStyle/>
                    <a:p>
                      <a:r>
                        <a:rPr kumimoji="1" lang="en-US" altLang="ja-JP" dirty="0"/>
                        <a:t>x4</a:t>
                      </a:r>
                      <a:endParaRPr kumimoji="1" lang="ja-JP" altLang="en-US" dirty="0"/>
                    </a:p>
                  </a:txBody>
                  <a:tcPr/>
                </a:tc>
                <a:tc>
                  <a:txBody>
                    <a:bodyPr/>
                    <a:lstStyle/>
                    <a:p>
                      <a:r>
                        <a:rPr kumimoji="1" lang="en-US" altLang="ja-JP" dirty="0" err="1"/>
                        <a:t>tp</a:t>
                      </a:r>
                      <a:endParaRPr kumimoji="1" lang="ja-JP" altLang="en-US" dirty="0"/>
                    </a:p>
                  </a:txBody>
                  <a:tcPr/>
                </a:tc>
                <a:tc>
                  <a:txBody>
                    <a:bodyPr/>
                    <a:lstStyle/>
                    <a:p>
                      <a:r>
                        <a:rPr kumimoji="1" lang="ja-JP" altLang="en-US" dirty="0"/>
                        <a:t>スレッドポインタ</a:t>
                      </a:r>
                      <a:endParaRPr kumimoji="1" lang="en-US" altLang="ja-JP" dirty="0"/>
                    </a:p>
                  </a:txBody>
                  <a:tcPr/>
                </a:tc>
                <a:tc>
                  <a:txBody>
                    <a:bodyPr/>
                    <a:lstStyle/>
                    <a:p>
                      <a:endParaRPr kumimoji="1" lang="ja-JP" altLang="en-US"/>
                    </a:p>
                  </a:txBody>
                  <a:tcPr/>
                </a:tc>
                <a:extLst>
                  <a:ext uri="{0D108BD9-81ED-4DB2-BD59-A6C34878D82A}">
                    <a16:rowId xmlns:a16="http://schemas.microsoft.com/office/drawing/2014/main" val="2298801537"/>
                  </a:ext>
                </a:extLst>
              </a:tr>
              <a:tr h="370840">
                <a:tc>
                  <a:txBody>
                    <a:bodyPr/>
                    <a:lstStyle/>
                    <a:p>
                      <a:r>
                        <a:rPr kumimoji="1" lang="en-US" altLang="ja-JP" dirty="0"/>
                        <a:t>x5</a:t>
                      </a:r>
                      <a:endParaRPr kumimoji="1" lang="ja-JP" altLang="en-US" dirty="0"/>
                    </a:p>
                  </a:txBody>
                  <a:tcPr/>
                </a:tc>
                <a:tc>
                  <a:txBody>
                    <a:bodyPr/>
                    <a:lstStyle/>
                    <a:p>
                      <a:r>
                        <a:rPr kumimoji="1" lang="en-US" altLang="ja-JP" dirty="0"/>
                        <a:t>t0</a:t>
                      </a:r>
                      <a:endParaRPr kumimoji="1" lang="ja-JP" altLang="en-US" dirty="0"/>
                    </a:p>
                  </a:txBody>
                  <a:tcPr/>
                </a:tc>
                <a:tc>
                  <a:txBody>
                    <a:bodyPr/>
                    <a:lstStyle/>
                    <a:p>
                      <a:r>
                        <a:rPr kumimoji="1" lang="ja-JP" altLang="en-US" dirty="0"/>
                        <a:t>一時</a:t>
                      </a:r>
                      <a:r>
                        <a:rPr kumimoji="1" lang="en-US" altLang="ja-JP" dirty="0"/>
                        <a:t>/</a:t>
                      </a:r>
                      <a:r>
                        <a:rPr kumimoji="1" lang="ja-JP" altLang="en-US" dirty="0"/>
                        <a:t>代替リンクレジスタ</a:t>
                      </a:r>
                    </a:p>
                  </a:txBody>
                  <a:tcPr/>
                </a:tc>
                <a:tc>
                  <a:txBody>
                    <a:bodyPr/>
                    <a:lstStyle/>
                    <a:p>
                      <a:endParaRPr kumimoji="1" lang="ja-JP" altLang="en-US"/>
                    </a:p>
                  </a:txBody>
                  <a:tcPr/>
                </a:tc>
                <a:extLst>
                  <a:ext uri="{0D108BD9-81ED-4DB2-BD59-A6C34878D82A}">
                    <a16:rowId xmlns:a16="http://schemas.microsoft.com/office/drawing/2014/main" val="3160752087"/>
                  </a:ext>
                </a:extLst>
              </a:tr>
              <a:tr h="370840">
                <a:tc>
                  <a:txBody>
                    <a:bodyPr/>
                    <a:lstStyle/>
                    <a:p>
                      <a:r>
                        <a:rPr kumimoji="1" lang="en-US" altLang="ja-JP" dirty="0"/>
                        <a:t>x6-7</a:t>
                      </a:r>
                      <a:endParaRPr kumimoji="1" lang="ja-JP" altLang="en-US" dirty="0"/>
                    </a:p>
                  </a:txBody>
                  <a:tcPr/>
                </a:tc>
                <a:tc>
                  <a:txBody>
                    <a:bodyPr/>
                    <a:lstStyle/>
                    <a:p>
                      <a:r>
                        <a:rPr kumimoji="1" lang="en-US" altLang="ja-JP" dirty="0"/>
                        <a:t>t1-2</a:t>
                      </a:r>
                      <a:endParaRPr kumimoji="1" lang="ja-JP" altLang="en-US" dirty="0"/>
                    </a:p>
                  </a:txBody>
                  <a:tcPr/>
                </a:tc>
                <a:tc>
                  <a:txBody>
                    <a:bodyPr/>
                    <a:lstStyle/>
                    <a:p>
                      <a:r>
                        <a:rPr kumimoji="1" lang="ja-JP" altLang="en-US" dirty="0"/>
                        <a:t>一時レジスタ</a:t>
                      </a:r>
                    </a:p>
                  </a:txBody>
                  <a:tcPr/>
                </a:tc>
                <a:tc>
                  <a:txBody>
                    <a:bodyPr/>
                    <a:lstStyle/>
                    <a:p>
                      <a:r>
                        <a:rPr kumimoji="1" lang="ja-JP" altLang="en-US" dirty="0"/>
                        <a:t>保存</a:t>
                      </a:r>
                    </a:p>
                  </a:txBody>
                  <a:tcPr/>
                </a:tc>
                <a:extLst>
                  <a:ext uri="{0D108BD9-81ED-4DB2-BD59-A6C34878D82A}">
                    <a16:rowId xmlns:a16="http://schemas.microsoft.com/office/drawing/2014/main" val="2871733710"/>
                  </a:ext>
                </a:extLst>
              </a:tr>
              <a:tr h="370840">
                <a:tc>
                  <a:txBody>
                    <a:bodyPr/>
                    <a:lstStyle/>
                    <a:p>
                      <a:r>
                        <a:rPr kumimoji="1" lang="en-US" altLang="ja-JP" dirty="0"/>
                        <a:t>x8</a:t>
                      </a:r>
                      <a:endParaRPr kumimoji="1" lang="ja-JP" altLang="en-US" dirty="0"/>
                    </a:p>
                  </a:txBody>
                  <a:tcPr/>
                </a:tc>
                <a:tc>
                  <a:txBody>
                    <a:bodyPr/>
                    <a:lstStyle/>
                    <a:p>
                      <a:r>
                        <a:rPr kumimoji="1" lang="en-US" altLang="ja-JP" dirty="0"/>
                        <a:t>s0/</a:t>
                      </a:r>
                      <a:r>
                        <a:rPr kumimoji="1" lang="en-US" altLang="ja-JP" dirty="0" err="1"/>
                        <a:t>fp</a:t>
                      </a:r>
                      <a:endParaRPr kumimoji="1" lang="ja-JP" altLang="en-US" dirty="0"/>
                    </a:p>
                  </a:txBody>
                  <a:tcPr/>
                </a:tc>
                <a:tc>
                  <a:txBody>
                    <a:bodyPr/>
                    <a:lstStyle/>
                    <a:p>
                      <a:r>
                        <a:rPr kumimoji="1" lang="ja-JP" altLang="en-US" dirty="0"/>
                        <a:t>保存レジスタ</a:t>
                      </a:r>
                      <a:r>
                        <a:rPr kumimoji="1" lang="en-US" altLang="ja-JP" dirty="0"/>
                        <a:t>/</a:t>
                      </a:r>
                      <a:r>
                        <a:rPr kumimoji="1" lang="ja-JP" altLang="en-US" dirty="0"/>
                        <a:t>フレームポインタ</a:t>
                      </a:r>
                    </a:p>
                  </a:txBody>
                  <a:tcPr/>
                </a:tc>
                <a:tc>
                  <a:txBody>
                    <a:bodyPr/>
                    <a:lstStyle/>
                    <a:p>
                      <a:r>
                        <a:rPr kumimoji="1" lang="ja-JP" altLang="en-US" dirty="0"/>
                        <a:t>保存</a:t>
                      </a:r>
                    </a:p>
                  </a:txBody>
                  <a:tcPr/>
                </a:tc>
                <a:extLst>
                  <a:ext uri="{0D108BD9-81ED-4DB2-BD59-A6C34878D82A}">
                    <a16:rowId xmlns:a16="http://schemas.microsoft.com/office/drawing/2014/main" val="1663104656"/>
                  </a:ext>
                </a:extLst>
              </a:tr>
              <a:tr h="370840">
                <a:tc>
                  <a:txBody>
                    <a:bodyPr/>
                    <a:lstStyle/>
                    <a:p>
                      <a:r>
                        <a:rPr kumimoji="1" lang="en-US" altLang="ja-JP" dirty="0"/>
                        <a:t>x9</a:t>
                      </a:r>
                      <a:endParaRPr kumimoji="1" lang="ja-JP" altLang="en-US" dirty="0"/>
                    </a:p>
                  </a:txBody>
                  <a:tcPr/>
                </a:tc>
                <a:tc>
                  <a:txBody>
                    <a:bodyPr/>
                    <a:lstStyle/>
                    <a:p>
                      <a:r>
                        <a:rPr kumimoji="1" lang="en-US" altLang="ja-JP" dirty="0"/>
                        <a:t>s1</a:t>
                      </a:r>
                      <a:endParaRPr kumimoji="1" lang="ja-JP" altLang="en-US" dirty="0"/>
                    </a:p>
                  </a:txBody>
                  <a:tcPr/>
                </a:tc>
                <a:tc>
                  <a:txBody>
                    <a:bodyPr/>
                    <a:lstStyle/>
                    <a:p>
                      <a:r>
                        <a:rPr kumimoji="1" lang="ja-JP" altLang="en-US" dirty="0"/>
                        <a:t>保存レジスタ</a:t>
                      </a:r>
                    </a:p>
                  </a:txBody>
                  <a:tcPr/>
                </a:tc>
                <a:tc>
                  <a:txBody>
                    <a:bodyPr/>
                    <a:lstStyle/>
                    <a:p>
                      <a:endParaRPr kumimoji="1" lang="ja-JP" altLang="en-US"/>
                    </a:p>
                  </a:txBody>
                  <a:tcPr/>
                </a:tc>
                <a:extLst>
                  <a:ext uri="{0D108BD9-81ED-4DB2-BD59-A6C34878D82A}">
                    <a16:rowId xmlns:a16="http://schemas.microsoft.com/office/drawing/2014/main" val="570073085"/>
                  </a:ext>
                </a:extLst>
              </a:tr>
              <a:tr h="370840">
                <a:tc>
                  <a:txBody>
                    <a:bodyPr/>
                    <a:lstStyle/>
                    <a:p>
                      <a:r>
                        <a:rPr kumimoji="1" lang="en-US" altLang="ja-JP" dirty="0"/>
                        <a:t>x10-11</a:t>
                      </a:r>
                      <a:endParaRPr kumimoji="1" lang="ja-JP" altLang="en-US" dirty="0"/>
                    </a:p>
                  </a:txBody>
                  <a:tcPr/>
                </a:tc>
                <a:tc>
                  <a:txBody>
                    <a:bodyPr/>
                    <a:lstStyle/>
                    <a:p>
                      <a:r>
                        <a:rPr kumimoji="1" lang="en-US" altLang="ja-JP" dirty="0"/>
                        <a:t>a0-1</a:t>
                      </a:r>
                      <a:endParaRPr kumimoji="1" lang="ja-JP" altLang="en-US" dirty="0"/>
                    </a:p>
                  </a:txBody>
                  <a:tcPr/>
                </a:tc>
                <a:tc>
                  <a:txBody>
                    <a:bodyPr/>
                    <a:lstStyle/>
                    <a:p>
                      <a:r>
                        <a:rPr kumimoji="1" lang="ja-JP" altLang="en-US" dirty="0"/>
                        <a:t>関数の引数</a:t>
                      </a:r>
                      <a:r>
                        <a:rPr kumimoji="1" lang="en-US" altLang="ja-JP" dirty="0"/>
                        <a:t>/</a:t>
                      </a:r>
                      <a:r>
                        <a:rPr kumimoji="1" lang="ja-JP" altLang="en-US" dirty="0"/>
                        <a:t>戻り値</a:t>
                      </a:r>
                    </a:p>
                  </a:txBody>
                  <a:tcPr/>
                </a:tc>
                <a:tc>
                  <a:txBody>
                    <a:bodyPr/>
                    <a:lstStyle/>
                    <a:p>
                      <a:endParaRPr kumimoji="1" lang="ja-JP" altLang="en-US"/>
                    </a:p>
                  </a:txBody>
                  <a:tcPr/>
                </a:tc>
                <a:extLst>
                  <a:ext uri="{0D108BD9-81ED-4DB2-BD59-A6C34878D82A}">
                    <a16:rowId xmlns:a16="http://schemas.microsoft.com/office/drawing/2014/main" val="4087487146"/>
                  </a:ext>
                </a:extLst>
              </a:tr>
              <a:tr h="370840">
                <a:tc>
                  <a:txBody>
                    <a:bodyPr/>
                    <a:lstStyle/>
                    <a:p>
                      <a:r>
                        <a:rPr kumimoji="1" lang="en-US" altLang="ja-JP" dirty="0"/>
                        <a:t>x12-17</a:t>
                      </a:r>
                      <a:endParaRPr kumimoji="1" lang="ja-JP" altLang="en-US" dirty="0"/>
                    </a:p>
                  </a:txBody>
                  <a:tcPr/>
                </a:tc>
                <a:tc>
                  <a:txBody>
                    <a:bodyPr/>
                    <a:lstStyle/>
                    <a:p>
                      <a:r>
                        <a:rPr kumimoji="1" lang="en-US" altLang="ja-JP" dirty="0"/>
                        <a:t>a2-7</a:t>
                      </a:r>
                      <a:endParaRPr kumimoji="1" lang="ja-JP" altLang="en-US" dirty="0"/>
                    </a:p>
                  </a:txBody>
                  <a:tcPr/>
                </a:tc>
                <a:tc>
                  <a:txBody>
                    <a:bodyPr/>
                    <a:lstStyle/>
                    <a:p>
                      <a:r>
                        <a:rPr kumimoji="1" lang="ja-JP" altLang="en-US" dirty="0"/>
                        <a:t>関数の引数</a:t>
                      </a:r>
                    </a:p>
                  </a:txBody>
                  <a:tcPr/>
                </a:tc>
                <a:tc>
                  <a:txBody>
                    <a:bodyPr/>
                    <a:lstStyle/>
                    <a:p>
                      <a:endParaRPr kumimoji="1" lang="ja-JP" altLang="en-US"/>
                    </a:p>
                  </a:txBody>
                  <a:tcPr/>
                </a:tc>
                <a:extLst>
                  <a:ext uri="{0D108BD9-81ED-4DB2-BD59-A6C34878D82A}">
                    <a16:rowId xmlns:a16="http://schemas.microsoft.com/office/drawing/2014/main" val="1807937379"/>
                  </a:ext>
                </a:extLst>
              </a:tr>
              <a:tr h="370840">
                <a:tc>
                  <a:txBody>
                    <a:bodyPr/>
                    <a:lstStyle/>
                    <a:p>
                      <a:r>
                        <a:rPr kumimoji="1" lang="en-US" altLang="ja-JP" dirty="0"/>
                        <a:t>x18-27</a:t>
                      </a:r>
                      <a:endParaRPr kumimoji="1" lang="ja-JP" altLang="en-US" dirty="0"/>
                    </a:p>
                  </a:txBody>
                  <a:tcPr/>
                </a:tc>
                <a:tc>
                  <a:txBody>
                    <a:bodyPr/>
                    <a:lstStyle/>
                    <a:p>
                      <a:r>
                        <a:rPr kumimoji="1" lang="en-US" altLang="ja-JP" dirty="0"/>
                        <a:t>s2-11</a:t>
                      </a:r>
                      <a:endParaRPr kumimoji="1" lang="ja-JP" altLang="en-US" dirty="0"/>
                    </a:p>
                  </a:txBody>
                  <a:tcPr/>
                </a:tc>
                <a:tc>
                  <a:txBody>
                    <a:bodyPr/>
                    <a:lstStyle/>
                    <a:p>
                      <a:r>
                        <a:rPr kumimoji="1" lang="ja-JP" altLang="en-US" dirty="0"/>
                        <a:t>保存レジスタ</a:t>
                      </a:r>
                    </a:p>
                  </a:txBody>
                  <a:tcPr/>
                </a:tc>
                <a:tc>
                  <a:txBody>
                    <a:bodyPr/>
                    <a:lstStyle/>
                    <a:p>
                      <a:r>
                        <a:rPr kumimoji="1" lang="ja-JP" altLang="en-US" dirty="0"/>
                        <a:t>保存</a:t>
                      </a:r>
                    </a:p>
                  </a:txBody>
                  <a:tcPr/>
                </a:tc>
                <a:extLst>
                  <a:ext uri="{0D108BD9-81ED-4DB2-BD59-A6C34878D82A}">
                    <a16:rowId xmlns:a16="http://schemas.microsoft.com/office/drawing/2014/main" val="4134634385"/>
                  </a:ext>
                </a:extLst>
              </a:tr>
              <a:tr h="370840">
                <a:tc>
                  <a:txBody>
                    <a:bodyPr/>
                    <a:lstStyle/>
                    <a:p>
                      <a:r>
                        <a:rPr kumimoji="1" lang="en-US" altLang="ja-JP" dirty="0"/>
                        <a:t>x23-31</a:t>
                      </a:r>
                      <a:endParaRPr kumimoji="1" lang="ja-JP" altLang="en-US" dirty="0"/>
                    </a:p>
                  </a:txBody>
                  <a:tcPr/>
                </a:tc>
                <a:tc>
                  <a:txBody>
                    <a:bodyPr/>
                    <a:lstStyle/>
                    <a:p>
                      <a:r>
                        <a:rPr kumimoji="1" lang="en-US" altLang="ja-JP" dirty="0"/>
                        <a:t>t3-6</a:t>
                      </a:r>
                      <a:endParaRPr kumimoji="1" lang="ja-JP" altLang="en-US" dirty="0"/>
                    </a:p>
                  </a:txBody>
                  <a:tcPr/>
                </a:tc>
                <a:tc>
                  <a:txBody>
                    <a:bodyPr/>
                    <a:lstStyle/>
                    <a:p>
                      <a:r>
                        <a:rPr kumimoji="1" lang="ja-JP" altLang="en-US" dirty="0"/>
                        <a:t>一時レジスタ</a:t>
                      </a:r>
                    </a:p>
                  </a:txBody>
                  <a:tcPr/>
                </a:tc>
                <a:tc>
                  <a:txBody>
                    <a:bodyPr/>
                    <a:lstStyle/>
                    <a:p>
                      <a:endParaRPr kumimoji="1" lang="ja-JP" altLang="en-US" dirty="0"/>
                    </a:p>
                  </a:txBody>
                  <a:tcPr/>
                </a:tc>
                <a:extLst>
                  <a:ext uri="{0D108BD9-81ED-4DB2-BD59-A6C34878D82A}">
                    <a16:rowId xmlns:a16="http://schemas.microsoft.com/office/drawing/2014/main" val="1048210515"/>
                  </a:ext>
                </a:extLst>
              </a:tr>
            </a:tbl>
          </a:graphicData>
        </a:graphic>
      </p:graphicFrame>
      <p:sp>
        <p:nvSpPr>
          <p:cNvPr id="4" name="テキスト ボックス 3">
            <a:extLst>
              <a:ext uri="{FF2B5EF4-FFF2-40B4-BE49-F238E27FC236}">
                <a16:creationId xmlns:a16="http://schemas.microsoft.com/office/drawing/2014/main" id="{57049D9B-F723-44C1-A3D4-0B7D30021954}"/>
              </a:ext>
            </a:extLst>
          </p:cNvPr>
          <p:cNvSpPr txBox="1"/>
          <p:nvPr/>
        </p:nvSpPr>
        <p:spPr>
          <a:xfrm>
            <a:off x="467544" y="332656"/>
            <a:ext cx="5277342" cy="523220"/>
          </a:xfrm>
          <a:prstGeom prst="rect">
            <a:avLst/>
          </a:prstGeom>
          <a:noFill/>
        </p:spPr>
        <p:txBody>
          <a:bodyPr wrap="none" rtlCol="0">
            <a:spAutoFit/>
          </a:bodyPr>
          <a:lstStyle/>
          <a:p>
            <a:r>
              <a:rPr kumimoji="1" lang="en-US" altLang="ja-JP" sz="2800" dirty="0"/>
              <a:t>RV32I</a:t>
            </a:r>
            <a:r>
              <a:rPr kumimoji="1" lang="ja-JP" altLang="en-US" sz="2800" dirty="0"/>
              <a:t>のレジスタの標準的使用法</a:t>
            </a:r>
          </a:p>
        </p:txBody>
      </p:sp>
      <p:pic>
        <p:nvPicPr>
          <p:cNvPr id="3" name="オーディオ 2">
            <a:hlinkClick r:id="" action="ppaction://media"/>
            <a:extLst>
              <a:ext uri="{FF2B5EF4-FFF2-40B4-BE49-F238E27FC236}">
                <a16:creationId xmlns:a16="http://schemas.microsoft.com/office/drawing/2014/main" id="{13ED41FC-C978-42E1-8B71-CE2C13989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65975933"/>
      </p:ext>
    </p:extLst>
  </p:cSld>
  <p:clrMapOvr>
    <a:masterClrMapping/>
  </p:clrMapOvr>
  <mc:AlternateContent xmlns:mc="http://schemas.openxmlformats.org/markup-compatibility/2006" xmlns:p14="http://schemas.microsoft.com/office/powerpoint/2010/main">
    <mc:Choice Requires="p14">
      <p:transition spd="slow" p14:dur="2000" advTm="35919"/>
    </mc:Choice>
    <mc:Fallback xmlns="">
      <p:transition spd="slow" advTm="35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28" x="9097963" y="3482975"/>
          <p14:tracePt t="1334" x="9080500" y="3482975"/>
          <p14:tracePt t="1398" x="9070975" y="3482975"/>
          <p14:tracePt t="1414" x="9034463" y="3482975"/>
          <p14:tracePt t="1428" x="8997950" y="3482975"/>
          <p14:tracePt t="1437" x="8970963" y="3475038"/>
          <p14:tracePt t="1441" x="8897938" y="3455988"/>
          <p14:tracePt t="1448" x="8861425" y="3446463"/>
          <p14:tracePt t="1454" x="8778875" y="3419475"/>
          <p14:tracePt t="1462" x="8742363" y="3419475"/>
          <p14:tracePt t="1470" x="8697913" y="3419475"/>
          <p14:tracePt t="1478" x="8651875" y="3411538"/>
          <p14:tracePt t="1486" x="8624888" y="3411538"/>
          <p14:tracePt t="1494" x="8588375" y="3411538"/>
          <p14:tracePt t="1502" x="8532813" y="3411538"/>
          <p14:tracePt t="1510" x="8505825" y="3411538"/>
          <p14:tracePt t="1518" x="8459788" y="3411538"/>
          <p14:tracePt t="1526" x="8432800" y="3411538"/>
          <p14:tracePt t="1534" x="8423275" y="3411538"/>
          <p14:tracePt t="1542" x="8396288" y="3411538"/>
          <p14:tracePt t="1558" x="8386763" y="3411538"/>
          <p14:tracePt t="1614" x="8378825" y="3411538"/>
          <p14:tracePt t="1622" x="8369300" y="3411538"/>
          <p14:tracePt t="1631" x="8332788" y="3402013"/>
          <p14:tracePt t="1638" x="8269288" y="3402013"/>
          <p14:tracePt t="1648" x="8169275" y="3382963"/>
          <p14:tracePt t="1655" x="8059738" y="3382963"/>
          <p14:tracePt t="1662" x="7950200" y="3355975"/>
          <p14:tracePt t="1670" x="7840663" y="3346450"/>
          <p14:tracePt t="1678" x="7804150" y="3346450"/>
          <p14:tracePt t="1686" x="7721600" y="3338513"/>
          <p14:tracePt t="1693" x="7667625" y="3319463"/>
          <p14:tracePt t="1702" x="7602538" y="3319463"/>
          <p14:tracePt t="1712" x="7558088" y="3302000"/>
          <p14:tracePt t="1722" x="7531100" y="3302000"/>
          <p14:tracePt t="1728" x="7502525" y="3292475"/>
          <p14:tracePt t="1736" x="7485063" y="3292475"/>
          <p14:tracePt t="1743" x="7439025" y="3273425"/>
          <p14:tracePt t="1759" x="7429500" y="3273425"/>
          <p14:tracePt t="1768" x="7412038" y="3265488"/>
          <p14:tracePt t="1775" x="7392988" y="3265488"/>
          <p14:tracePt t="1784" x="7348538" y="3265488"/>
          <p14:tracePt t="1791" x="7312025" y="3265488"/>
          <p14:tracePt t="1800" x="7239000" y="3265488"/>
          <p14:tracePt t="1807" x="7165975" y="3265488"/>
          <p14:tracePt t="1817" x="7073900" y="3265488"/>
          <p14:tracePt t="1823" x="6964363" y="3265488"/>
          <p14:tracePt t="1833" x="6837363" y="3265488"/>
          <p14:tracePt t="1839" x="6727825" y="3265488"/>
          <p14:tracePt t="1850" x="6618288" y="3265488"/>
          <p14:tracePt t="1855" x="6472238" y="3265488"/>
          <p14:tracePt t="1863" x="6381750" y="3265488"/>
          <p14:tracePt t="1871" x="6272213" y="3265488"/>
          <p14:tracePt t="1878" x="6181725" y="3265488"/>
          <p14:tracePt t="1886" x="6080125" y="3265488"/>
          <p14:tracePt t="1894" x="6007100" y="3265488"/>
          <p14:tracePt t="1902" x="5972175" y="3265488"/>
          <p14:tracePt t="1910" x="5935663" y="3246438"/>
          <p14:tracePt t="1926" x="5926138" y="3236913"/>
          <p14:tracePt t="2086" x="5916613" y="3236913"/>
          <p14:tracePt t="2094" x="5899150" y="3219450"/>
          <p14:tracePt t="2102" x="5862638" y="3173413"/>
          <p14:tracePt t="2110" x="5816600" y="3119438"/>
          <p14:tracePt t="2118" x="5780088" y="3073400"/>
          <p14:tracePt t="2134" x="5743575" y="3036888"/>
          <p14:tracePt t="2142" x="5734050" y="3027363"/>
          <p14:tracePt t="2150" x="5724525" y="3017838"/>
          <p14:tracePt t="2158" x="5716588" y="3009900"/>
          <p14:tracePt t="2720" x="5716588" y="3000375"/>
          <p14:tracePt t="2744" x="5697538" y="2982913"/>
          <p14:tracePt t="2754" x="5670550" y="2954338"/>
          <p14:tracePt t="2759" x="5624513" y="2873375"/>
          <p14:tracePt t="2767" x="5580063" y="2836863"/>
          <p14:tracePt t="2774" x="5497513" y="2771775"/>
          <p14:tracePt t="2784" x="5441950" y="2717800"/>
          <p14:tracePt t="2789" x="5360988" y="2635250"/>
          <p14:tracePt t="2798" x="5305425" y="2554288"/>
          <p14:tracePt t="2806" x="5232400" y="2452688"/>
          <p14:tracePt t="2814" x="5159375" y="2352675"/>
          <p14:tracePt t="2822" x="5086350" y="2252663"/>
          <p14:tracePt t="2831" x="5022850" y="2152650"/>
          <p14:tracePt t="2838" x="4949825" y="2052638"/>
          <p14:tracePt t="2847" x="4876800" y="1960563"/>
          <p14:tracePt t="2854" x="4795838" y="1878013"/>
          <p14:tracePt t="2862" x="4730750" y="1778000"/>
          <p14:tracePt t="2870" x="4667250" y="1714500"/>
          <p14:tracePt t="2878" x="4630738" y="1651000"/>
          <p14:tracePt t="2886" x="4594225" y="1614488"/>
          <p14:tracePt t="2894" x="4557713" y="1550988"/>
          <p14:tracePt t="2902" x="4540250" y="1522413"/>
          <p14:tracePt t="2910" x="4521200" y="1495425"/>
          <p14:tracePt t="2918" x="4503738" y="1468438"/>
          <p14:tracePt t="2926" x="4494213" y="1449388"/>
          <p14:tracePt t="2942" x="4484688" y="1449388"/>
          <p14:tracePt t="3313" x="4457700" y="1449388"/>
          <p14:tracePt t="3318" x="4376738" y="1449388"/>
          <p14:tracePt t="3326" x="4294188" y="1449388"/>
          <p14:tracePt t="3334" x="4202113" y="1449388"/>
          <p14:tracePt t="3342" x="4094163" y="1449388"/>
          <p14:tracePt t="3350" x="3965575" y="1449388"/>
          <p14:tracePt t="3358" x="3875088" y="1449388"/>
          <p14:tracePt t="3366" x="3765550" y="1449388"/>
          <p14:tracePt t="3374" x="3673475" y="1449388"/>
          <p14:tracePt t="3382" x="3600450" y="1449388"/>
          <p14:tracePt t="3390" x="3546475" y="1449388"/>
          <p14:tracePt t="3398" x="3500438" y="1449388"/>
          <p14:tracePt t="3406" x="3473450" y="1449388"/>
          <p14:tracePt t="3414" x="3463925" y="1449388"/>
          <p14:tracePt t="3422" x="3455988" y="1449388"/>
          <p14:tracePt t="3512" x="3436938" y="1449388"/>
          <p14:tracePt t="3518" x="3382963" y="1449388"/>
          <p14:tracePt t="3526" x="3346450" y="1449388"/>
          <p14:tracePt t="3534" x="3263900" y="1449388"/>
          <p14:tracePt t="3542" x="3190875" y="1449388"/>
          <p14:tracePt t="3550" x="3136900" y="1449388"/>
          <p14:tracePt t="3558" x="3081338" y="1449388"/>
          <p14:tracePt t="3566" x="3017838" y="1449388"/>
          <p14:tracePt t="3574" x="2962275" y="1449388"/>
          <p14:tracePt t="3582" x="2925763" y="1449388"/>
          <p14:tracePt t="3590" x="2871788" y="1449388"/>
          <p14:tracePt t="3598" x="2844800" y="1449388"/>
          <p14:tracePt t="3606" x="2798763" y="1449388"/>
          <p14:tracePt t="3614" x="2771775" y="1449388"/>
          <p14:tracePt t="3622" x="2752725" y="1449388"/>
          <p14:tracePt t="3631" x="2708275" y="1449388"/>
          <p14:tracePt t="3638" x="2698750" y="1449388"/>
          <p14:tracePt t="3649" x="2652713" y="1449388"/>
          <p14:tracePt t="3653" x="2625725" y="1449388"/>
          <p14:tracePt t="3662" x="2570163" y="1449388"/>
          <p14:tracePt t="3670" x="2506663" y="1404938"/>
          <p14:tracePt t="3679" x="2433638" y="1404938"/>
          <p14:tracePt t="3686" x="2333625" y="1395413"/>
          <p14:tracePt t="3697" x="2224088" y="1376363"/>
          <p14:tracePt t="3702" x="2097088" y="1368425"/>
          <p14:tracePt t="3711" x="1987550" y="1339850"/>
          <p14:tracePt t="3721" x="1851025" y="1322388"/>
          <p14:tracePt t="3727" x="1722438" y="1322388"/>
          <p14:tracePt t="3735" x="1595438" y="1322388"/>
          <p14:tracePt t="3743" x="1468438" y="1322388"/>
          <p14:tracePt t="3751" x="1339850" y="1312863"/>
          <p14:tracePt t="3758" x="1249363" y="1295400"/>
          <p14:tracePt t="3767" x="1149350" y="1268413"/>
          <p14:tracePt t="3774" x="1093788" y="1258888"/>
          <p14:tracePt t="3783" x="1020763" y="1258888"/>
          <p14:tracePt t="3790" x="957263" y="1239838"/>
          <p14:tracePt t="3799" x="920750" y="1239838"/>
          <p14:tracePt t="3806" x="884238" y="1231900"/>
          <p14:tracePt t="3815" x="874713" y="1231900"/>
          <p14:tracePt t="3822" x="838200" y="1212850"/>
          <p14:tracePt t="3833" x="820738" y="1203325"/>
          <p14:tracePt t="3849" x="793750" y="1195388"/>
          <p14:tracePt t="3854" x="784225" y="1195388"/>
          <p14:tracePt t="3862" x="765175" y="1185863"/>
          <p14:tracePt t="3870" x="738188" y="1176338"/>
          <p14:tracePt t="3878" x="728663" y="1166813"/>
          <p14:tracePt t="3886" x="720725" y="1158875"/>
          <p14:tracePt t="3895" x="701675" y="1158875"/>
          <p14:tracePt t="3902" x="692150" y="1149350"/>
          <p14:tracePt t="3942" x="684213" y="1149350"/>
          <p14:tracePt t="4544" x="674688" y="1149350"/>
          <p14:tracePt t="4560" x="674688" y="1130300"/>
          <p14:tracePt t="4568" x="674688" y="1085850"/>
          <p14:tracePt t="4575" x="674688" y="1076325"/>
          <p14:tracePt t="4584" x="674688" y="1066800"/>
          <p14:tracePt t="4590" x="665163" y="1030288"/>
          <p14:tracePt t="4598" x="647700" y="1012825"/>
          <p14:tracePt t="4614" x="638175" y="984250"/>
          <p14:tracePt t="4622" x="628650" y="966788"/>
          <p14:tracePt t="4635" x="628650" y="947738"/>
          <p14:tracePt t="4639" x="601663" y="920750"/>
          <p14:tracePt t="4664" x="601663" y="903288"/>
          <p14:tracePt t="4672" x="601663" y="893763"/>
          <p14:tracePt t="4679" x="592138" y="884238"/>
          <p14:tracePt t="4688" x="592138" y="874713"/>
          <p14:tracePt t="4704" x="592138" y="857250"/>
          <p14:tracePt t="4770" x="592138" y="847725"/>
          <p14:tracePt t="4792" x="592138" y="830263"/>
          <p14:tracePt t="4800" x="592138" y="820738"/>
          <p14:tracePt t="4807" x="592138" y="811213"/>
          <p14:tracePt t="4815" x="592138" y="793750"/>
          <p14:tracePt t="4832" x="592138" y="774700"/>
          <p14:tracePt t="4839" x="592138" y="766763"/>
          <p14:tracePt t="4849" x="601663" y="757238"/>
          <p14:tracePt t="4865" x="601663" y="738188"/>
          <p14:tracePt t="4870" x="611188" y="730250"/>
          <p14:tracePt t="4885" x="620713" y="720725"/>
          <p14:tracePt t="4894" x="638175" y="701675"/>
          <p14:tracePt t="4910" x="655638" y="684213"/>
          <p14:tracePt t="4918" x="674688" y="674688"/>
          <p14:tracePt t="4926" x="701675" y="674688"/>
          <p14:tracePt t="4934" x="738188" y="665163"/>
          <p14:tracePt t="4942" x="774700" y="657225"/>
          <p14:tracePt t="4950" x="801688" y="657225"/>
          <p14:tracePt t="4960" x="874713" y="628650"/>
          <p14:tracePt t="4971" x="957263" y="620713"/>
          <p14:tracePt t="4976" x="1047750" y="620713"/>
          <p14:tracePt t="4985" x="1103313" y="601663"/>
          <p14:tracePt t="4991" x="1185863" y="592138"/>
          <p14:tracePt t="5001" x="1276350" y="592138"/>
          <p14:tracePt t="5006" x="1339850" y="565150"/>
          <p14:tracePt t="5014" x="1366838" y="565150"/>
          <p14:tracePt t="5022" x="1422400" y="555625"/>
          <p14:tracePt t="5031" x="1458913" y="555625"/>
          <p14:tracePt t="5038" x="1504950" y="547688"/>
          <p14:tracePt t="5047" x="1512888" y="547688"/>
          <p14:tracePt t="5054" x="1541463" y="547688"/>
          <p14:tracePt t="5217" x="1558925" y="547688"/>
          <p14:tracePt t="5222" x="1585913" y="547688"/>
          <p14:tracePt t="5230" x="1604963" y="547688"/>
          <p14:tracePt t="5238" x="1631950" y="547688"/>
          <p14:tracePt t="5248" x="1649413" y="555625"/>
          <p14:tracePt t="5254" x="1658938" y="565150"/>
          <p14:tracePt t="5264" x="1685925" y="592138"/>
          <p14:tracePt t="5270" x="1695450" y="611188"/>
          <p14:tracePt t="5278" x="1704975" y="638175"/>
          <p14:tracePt t="5286" x="1714500" y="647700"/>
          <p14:tracePt t="5294" x="1714500" y="657225"/>
          <p14:tracePt t="5310" x="1731963" y="674688"/>
          <p14:tracePt t="5432" x="1731963" y="684213"/>
          <p14:tracePt t="5457" x="1731963" y="693738"/>
          <p14:tracePt t="5466" x="1731963" y="701675"/>
          <p14:tracePt t="5479" x="1731963" y="720725"/>
          <p14:tracePt t="5487" x="1731963" y="730250"/>
          <p14:tracePt t="5494" x="1731963" y="738188"/>
          <p14:tracePt t="5502" x="1731963" y="766763"/>
          <p14:tracePt t="5526" x="1731963" y="774700"/>
          <p14:tracePt t="5542" x="1731963" y="784225"/>
          <p14:tracePt t="5739" x="1731963" y="803275"/>
          <p14:tracePt t="5746" x="1731963" y="811213"/>
          <p14:tracePt t="5750" x="1731963" y="820738"/>
          <p14:tracePt t="5774" x="1731963" y="839788"/>
          <p14:tracePt t="5782" x="1731963" y="847725"/>
          <p14:tracePt t="5790" x="1731963" y="857250"/>
          <p14:tracePt t="5798" x="1731963" y="866775"/>
          <p14:tracePt t="5814" x="1722438" y="874713"/>
          <p14:tracePt t="5822" x="1722438" y="884238"/>
          <p14:tracePt t="5966" x="1722438" y="893763"/>
          <p14:tracePt t="8360" x="1722438" y="903288"/>
          <p14:tracePt t="8369" x="1804988" y="903288"/>
          <p14:tracePt t="8375" x="2087563" y="903288"/>
          <p14:tracePt t="8383" x="2570163" y="903288"/>
          <p14:tracePt t="8390" x="3163888" y="903288"/>
          <p14:tracePt t="8400" x="3683000" y="903288"/>
          <p14:tracePt t="8406" x="4202113" y="903288"/>
          <p14:tracePt t="8415" x="4649788" y="903288"/>
          <p14:tracePt t="8422" x="5059363" y="903288"/>
          <p14:tracePt t="8431" x="5351463" y="903288"/>
          <p14:tracePt t="8438" x="5551488" y="903288"/>
          <p14:tracePt t="8447" x="5716588" y="903288"/>
          <p14:tracePt t="8454" x="5862638" y="903288"/>
          <p14:tracePt t="8463" x="5935663" y="903288"/>
          <p14:tracePt t="8470" x="5980113" y="903288"/>
          <p14:tracePt t="8478" x="6016625" y="911225"/>
          <p14:tracePt t="8919" x="5935663" y="911225"/>
          <p14:tracePt t="8928" x="5843588" y="939800"/>
          <p14:tracePt t="8935" x="5724525" y="957263"/>
          <p14:tracePt t="8943" x="5688013" y="966788"/>
          <p14:tracePt t="8950" x="5616575" y="966788"/>
          <p14:tracePt t="8958" x="5551488" y="976313"/>
          <p14:tracePt t="8966" x="5487988" y="1003300"/>
          <p14:tracePt t="8974" x="5461000" y="1003300"/>
          <p14:tracePt t="8982" x="5441950" y="1003300"/>
          <p14:tracePt t="8990" x="5424488" y="1003300"/>
          <p14:tracePt t="10007" x="5414963" y="1003300"/>
          <p14:tracePt t="10047" x="5405438" y="1003300"/>
          <p14:tracePt t="11687" x="5405438" y="993775"/>
          <p14:tracePt t="11694" x="5397500" y="993775"/>
          <p14:tracePt t="11702" x="5378450" y="1012825"/>
          <p14:tracePt t="11715" x="5334000" y="1030288"/>
          <p14:tracePt t="11719" x="5287963" y="1057275"/>
          <p14:tracePt t="11727" x="5214938" y="1066800"/>
          <p14:tracePt t="11738" x="5151438" y="1085850"/>
          <p14:tracePt t="11743" x="5068888" y="1122363"/>
          <p14:tracePt t="11750" x="4995863" y="1130300"/>
          <p14:tracePt t="11757" x="4932363" y="1149350"/>
          <p14:tracePt t="11767" x="4859338" y="1149350"/>
          <p14:tracePt t="11774" x="4822825" y="1158875"/>
          <p14:tracePt t="11782" x="4759325" y="1185863"/>
          <p14:tracePt t="11790" x="4730750" y="1195388"/>
          <p14:tracePt t="11798" x="4695825" y="1203325"/>
          <p14:tracePt t="11806" x="4676775" y="1203325"/>
          <p14:tracePt t="11814" x="4659313" y="1203325"/>
          <p14:tracePt t="11823" x="4640263" y="1222375"/>
          <p14:tracePt t="11834" x="4630738" y="1231900"/>
          <p14:tracePt t="11837" x="4622800" y="1239838"/>
          <p14:tracePt t="11847" x="4586288" y="1258888"/>
          <p14:tracePt t="11854" x="4557713" y="1276350"/>
          <p14:tracePt t="11865" x="4540250" y="1285875"/>
          <p14:tracePt t="11870" x="4530725" y="1295400"/>
          <p14:tracePt t="11878" x="4513263" y="1303338"/>
          <p14:tracePt t="11886" x="4494213" y="1303338"/>
          <p14:tracePt t="11894" x="4476750" y="1322388"/>
          <p14:tracePt t="11902" x="4467225" y="1322388"/>
          <p14:tracePt t="11910" x="4448175" y="1331913"/>
          <p14:tracePt t="11918" x="4440238" y="1331913"/>
          <p14:tracePt t="11951" x="4430713" y="1331913"/>
          <p14:tracePt t="11967" x="4403725" y="1331913"/>
          <p14:tracePt t="11974" x="4394200" y="1339850"/>
          <p14:tracePt t="11983" x="4367213" y="1349375"/>
          <p14:tracePt t="11990" x="4348163" y="1349375"/>
          <p14:tracePt t="11999" x="4303713" y="1368425"/>
          <p14:tracePt t="12006" x="4267200" y="1376363"/>
          <p14:tracePt t="12015" x="4230688" y="1395413"/>
          <p14:tracePt t="12022" x="4175125" y="1404938"/>
          <p14:tracePt t="12032" x="4148138" y="1422400"/>
          <p14:tracePt t="12038" x="4102100" y="1422400"/>
          <p14:tracePt t="12048" x="4075113" y="1441450"/>
          <p14:tracePt t="12054" x="4048125" y="1449388"/>
          <p14:tracePt t="12065" x="4038600" y="1449388"/>
          <p14:tracePt t="12070" x="4021138" y="1458913"/>
          <p14:tracePt t="12082" x="4011613" y="1468438"/>
          <p14:tracePt t="12094" x="4002088" y="1468438"/>
          <p14:tracePt t="12142" x="3992563" y="1477963"/>
          <p14:tracePt t="12406" x="3965575" y="1485900"/>
          <p14:tracePt t="12430" x="3956050" y="1485900"/>
          <p14:tracePt t="12438" x="3938588" y="1504950"/>
          <p14:tracePt t="12446" x="3929063" y="1514475"/>
          <p14:tracePt t="12454" x="3902075" y="1514475"/>
          <p14:tracePt t="12464" x="3856038" y="1531938"/>
          <p14:tracePt t="12470" x="3838575" y="1541463"/>
          <p14:tracePt t="12478" x="3810000" y="1541463"/>
          <p14:tracePt t="12486" x="3765550" y="1577975"/>
          <p14:tracePt t="12494" x="3729038" y="1587500"/>
          <p14:tracePt t="12502" x="3692525" y="1595438"/>
          <p14:tracePt t="12510" x="3646488" y="1624013"/>
          <p14:tracePt t="12518" x="3609975" y="1631950"/>
          <p14:tracePt t="12526" x="3563938" y="1641475"/>
          <p14:tracePt t="12534" x="3546475" y="1641475"/>
          <p14:tracePt t="12542" x="3519488" y="1651000"/>
          <p14:tracePt t="12550" x="3509963" y="1651000"/>
          <p14:tracePt t="12590" x="3500438" y="1651000"/>
          <p14:tracePt t="12606" x="3463925" y="1651000"/>
          <p14:tracePt t="12614" x="3409950" y="1651000"/>
          <p14:tracePt t="12622" x="3317875" y="1651000"/>
          <p14:tracePt t="12631" x="3190875" y="1651000"/>
          <p14:tracePt t="12638" x="3044825" y="1651000"/>
          <p14:tracePt t="12648" x="2898775" y="1677988"/>
          <p14:tracePt t="12655" x="2752725" y="1704975"/>
          <p14:tracePt t="12664" x="2606675" y="1724025"/>
          <p14:tracePt t="12670" x="2452688" y="1751013"/>
          <p14:tracePt t="12680" x="2343150" y="1768475"/>
          <p14:tracePt t="12686" x="2316163" y="1768475"/>
          <p14:tracePt t="12694" x="2243138" y="1778000"/>
          <p14:tracePt t="12702" x="2170113" y="1778000"/>
          <p14:tracePt t="12710" x="2151063" y="1787525"/>
          <p14:tracePt t="12717" x="2124075" y="1787525"/>
          <p14:tracePt t="12726" x="2106613" y="1787525"/>
          <p14:tracePt t="12734" x="2097088" y="1797050"/>
          <p14:tracePt t="12742" x="2087563" y="1804988"/>
          <p14:tracePt t="12782" x="2078038" y="1804988"/>
          <p14:tracePt t="12798" x="2060575" y="1804988"/>
          <p14:tracePt t="12806" x="2024063" y="1804988"/>
          <p14:tracePt t="12814" x="2014538" y="1804988"/>
          <p14:tracePt t="12822" x="1968500" y="1804988"/>
          <p14:tracePt t="12831" x="1960563" y="1804988"/>
          <p14:tracePt t="12838" x="1941513" y="1804988"/>
          <p14:tracePt t="12854" x="1931988" y="1804988"/>
          <p14:tracePt t="13110" x="1924050" y="1804988"/>
          <p14:tracePt t="13119" x="1887538" y="1814513"/>
          <p14:tracePt t="13126" x="1824038" y="1824038"/>
          <p14:tracePt t="13134" x="1787525" y="1824038"/>
          <p14:tracePt t="13142" x="1731963" y="1833563"/>
          <p14:tracePt t="13150" x="1668463" y="1860550"/>
          <p14:tracePt t="13158" x="1622425" y="1860550"/>
          <p14:tracePt t="13166" x="1568450" y="1860550"/>
          <p14:tracePt t="13174" x="1549400" y="1870075"/>
          <p14:tracePt t="13182" x="1531938" y="1870075"/>
          <p14:tracePt t="13190" x="1512888" y="1878013"/>
          <p14:tracePt t="13199" x="1495425" y="1878013"/>
          <p14:tracePt t="13214" x="1485900" y="1878013"/>
          <p14:tracePt t="13287" x="1476375" y="1878013"/>
          <p14:tracePt t="13303" x="1468438" y="1878013"/>
          <p14:tracePt t="13311" x="1439863" y="1887538"/>
          <p14:tracePt t="13318" x="1422400" y="1887538"/>
          <p14:tracePt t="13326" x="1395413" y="1887538"/>
          <p14:tracePt t="13334" x="1366838" y="1887538"/>
          <p14:tracePt t="13342" x="1303338" y="1914525"/>
          <p14:tracePt t="13350" x="1266825" y="1914525"/>
          <p14:tracePt t="13359" x="1212850" y="1924050"/>
          <p14:tracePt t="13366" x="1166813" y="1924050"/>
          <p14:tracePt t="13374" x="1149350" y="1924050"/>
          <p14:tracePt t="13383" x="1112838" y="1924050"/>
          <p14:tracePt t="13390" x="1103313" y="1924050"/>
          <p14:tracePt t="13398" x="1084263" y="1924050"/>
          <p14:tracePt t="13406" x="1076325" y="1924050"/>
          <p14:tracePt t="13422" x="1066800" y="1924050"/>
          <p14:tracePt t="13846" x="1076325" y="1924050"/>
          <p14:tracePt t="13854" x="1093788" y="1906588"/>
          <p14:tracePt t="13870" x="1130300" y="1860550"/>
          <p14:tracePt t="13879" x="1157288" y="1841500"/>
          <p14:tracePt t="13886" x="1193800" y="1804988"/>
          <p14:tracePt t="13894" x="1285875" y="1778000"/>
          <p14:tracePt t="13902" x="1366838" y="1741488"/>
          <p14:tracePt t="13910" x="1449388" y="1714500"/>
          <p14:tracePt t="13918" x="1541463" y="1687513"/>
          <p14:tracePt t="13926" x="1641475" y="1660525"/>
          <p14:tracePt t="13934" x="1768475" y="1614488"/>
          <p14:tracePt t="13942" x="1868488" y="1587500"/>
          <p14:tracePt t="13950" x="1978025" y="1577975"/>
          <p14:tracePt t="13958" x="2078038" y="1531938"/>
          <p14:tracePt t="13966" x="2133600" y="1531938"/>
          <p14:tracePt t="13974" x="2214563" y="1504950"/>
          <p14:tracePt t="13982" x="2251075" y="1504950"/>
          <p14:tracePt t="13990" x="2279650" y="1504950"/>
          <p14:tracePt t="14062" x="2287588" y="1504950"/>
          <p14:tracePt t="14070" x="2316163" y="1522413"/>
          <p14:tracePt t="14078" x="2333625" y="1531938"/>
          <p14:tracePt t="14086" x="2379663" y="1577975"/>
          <p14:tracePt t="14094" x="2397125" y="1577975"/>
          <p14:tracePt t="14102" x="2443163" y="1604963"/>
          <p14:tracePt t="14110" x="2462213" y="1604963"/>
          <p14:tracePt t="14119" x="2489200" y="1614488"/>
          <p14:tracePt t="14130" x="2498725" y="1614488"/>
          <p14:tracePt t="14206" x="2506663" y="1614488"/>
          <p14:tracePt t="14223" x="2525713" y="1614488"/>
          <p14:tracePt t="15174" x="2533650" y="1631950"/>
          <p14:tracePt t="15182" x="2533650" y="1651000"/>
          <p14:tracePt t="15190" x="2533650" y="1687513"/>
          <p14:tracePt t="15198" x="2489200" y="1714500"/>
          <p14:tracePt t="15206" x="2452688" y="1731963"/>
          <p14:tracePt t="15215" x="2425700" y="1741488"/>
          <p14:tracePt t="15222" x="2406650" y="1751013"/>
          <p14:tracePt t="15231" x="2397125" y="1751013"/>
          <p14:tracePt t="15375" x="2389188" y="1751013"/>
          <p14:tracePt t="15398" x="2379663" y="1751013"/>
          <p14:tracePt t="15406" x="2352675" y="1751013"/>
          <p14:tracePt t="15414" x="2333625" y="1760538"/>
          <p14:tracePt t="15422" x="2287588" y="1760538"/>
          <p14:tracePt t="15430" x="2260600" y="1778000"/>
          <p14:tracePt t="15438" x="2243138" y="1778000"/>
          <p14:tracePt t="15447" x="2197100" y="1787525"/>
          <p14:tracePt t="15454" x="2179638" y="1804988"/>
          <p14:tracePt t="15464" x="2143125" y="1804988"/>
          <p14:tracePt t="15470" x="2097088" y="1814513"/>
          <p14:tracePt t="15480" x="2070100" y="1824038"/>
          <p14:tracePt t="15486" x="2024063" y="1833563"/>
          <p14:tracePt t="15498" x="1987550" y="1833563"/>
          <p14:tracePt t="15502" x="1931988" y="1841500"/>
          <p14:tracePt t="15510" x="1868488" y="1851025"/>
          <p14:tracePt t="15518" x="1795463" y="1870075"/>
          <p14:tracePt t="15526" x="1685925" y="1870075"/>
          <p14:tracePt t="15534" x="1585913" y="1897063"/>
          <p14:tracePt t="15542" x="1458913" y="1906588"/>
          <p14:tracePt t="15550" x="1349375" y="1924050"/>
          <p14:tracePt t="15558" x="1212850" y="1970088"/>
          <p14:tracePt t="15566" x="1120775" y="1979613"/>
          <p14:tracePt t="15574" x="1020763" y="2006600"/>
          <p14:tracePt t="15583" x="911225" y="2033588"/>
          <p14:tracePt t="15590" x="838200" y="2033588"/>
          <p14:tracePt t="15598" x="774700" y="2052638"/>
          <p14:tracePt t="15606" x="701675" y="2060575"/>
          <p14:tracePt t="15614" x="684213" y="2060575"/>
          <p14:tracePt t="15621" x="674688" y="2060575"/>
          <p14:tracePt t="15632" x="665163" y="2060575"/>
          <p14:tracePt t="16135" x="674688" y="2060575"/>
          <p14:tracePt t="16143" x="728663" y="2060575"/>
          <p14:tracePt t="16150" x="801688" y="2060575"/>
          <p14:tracePt t="16158" x="857250" y="2060575"/>
          <p14:tracePt t="16166" x="966788" y="2060575"/>
          <p14:tracePt t="16174" x="1047750" y="2060575"/>
          <p14:tracePt t="16182" x="1139825" y="2060575"/>
          <p14:tracePt t="16190" x="1230313" y="2060575"/>
          <p14:tracePt t="16198" x="1339850" y="2060575"/>
          <p14:tracePt t="16206" x="1449388" y="2060575"/>
          <p14:tracePt t="16214" x="1522413" y="2060575"/>
          <p14:tracePt t="16222" x="1576388" y="2060575"/>
          <p14:tracePt t="16231" x="1622425" y="2060575"/>
          <p14:tracePt t="16238" x="1649413" y="2060575"/>
          <p14:tracePt t="16254" x="1658938" y="2060575"/>
          <p14:tracePt t="16455" x="1668463" y="2060575"/>
          <p14:tracePt t="16479" x="1704975" y="2060575"/>
          <p14:tracePt t="16486" x="1741488" y="2060575"/>
          <p14:tracePt t="16494" x="1795463" y="2060575"/>
          <p14:tracePt t="16502" x="1887538" y="2033588"/>
          <p14:tracePt t="16510" x="2014538" y="2016125"/>
          <p14:tracePt t="16518" x="2170113" y="1997075"/>
          <p14:tracePt t="16526" x="2316163" y="1970088"/>
          <p14:tracePt t="16534" x="2498725" y="1951038"/>
          <p14:tracePt t="16542" x="2679700" y="1943100"/>
          <p14:tracePt t="16550" x="2862263" y="1924050"/>
          <p14:tracePt t="16558" x="3027363" y="1924050"/>
          <p14:tracePt t="16566" x="3154363" y="1924050"/>
          <p14:tracePt t="16574" x="3263900" y="1924050"/>
          <p14:tracePt t="16582" x="3300413" y="1924050"/>
          <p14:tracePt t="16590" x="3327400" y="1924050"/>
          <p14:tracePt t="16598" x="3336925" y="1924050"/>
          <p14:tracePt t="17014" x="3354388" y="1924050"/>
          <p14:tracePt t="17030" x="3373438" y="1943100"/>
          <p14:tracePt t="17062" x="3373438" y="1951038"/>
          <p14:tracePt t="17198" x="3373438" y="1960563"/>
          <p14:tracePt t="17222" x="3373438" y="1979613"/>
          <p14:tracePt t="17230" x="3373438" y="1987550"/>
          <p14:tracePt t="17238" x="3382963" y="1987550"/>
          <p14:tracePt t="17254" x="3382963" y="1997075"/>
          <p14:tracePt t="17327" x="3390900" y="2006600"/>
          <p14:tracePt t="18352" x="3382963" y="2006600"/>
          <p14:tracePt t="18359" x="3373438" y="2006600"/>
          <p14:tracePt t="18368" x="3354388" y="2006600"/>
          <p14:tracePt t="18378" x="3346450" y="2006600"/>
          <p14:tracePt t="18385" x="3327400" y="2006600"/>
          <p14:tracePt t="18391" x="3317875" y="2006600"/>
          <p14:tracePt t="18400" x="3281363" y="2006600"/>
          <p14:tracePt t="18406" x="3236913" y="2006600"/>
          <p14:tracePt t="18415" x="3171825" y="1997075"/>
          <p14:tracePt t="18422" x="3054350" y="1979613"/>
          <p14:tracePt t="18430" x="2925763" y="1979613"/>
          <p14:tracePt t="18439" x="2744788" y="1979613"/>
          <p14:tracePt t="18447" x="2616200" y="1979613"/>
          <p14:tracePt t="18454" x="2479675" y="1979613"/>
          <p14:tracePt t="18464" x="2360613" y="1979613"/>
          <p14:tracePt t="18470" x="2270125" y="1979613"/>
          <p14:tracePt t="18481" x="2197100" y="1979613"/>
          <p14:tracePt t="18486" x="2160588" y="1979613"/>
          <p14:tracePt t="18494" x="2151063" y="1979613"/>
          <p14:tracePt t="18502" x="2133600" y="1979613"/>
          <p14:tracePt t="18566" x="2124075" y="1987550"/>
          <p14:tracePt t="18582" x="2106613" y="1997075"/>
          <p14:tracePt t="18590" x="2087563" y="2006600"/>
          <p14:tracePt t="18599" x="2041525" y="2024063"/>
          <p14:tracePt t="18606" x="2005013" y="2024063"/>
          <p14:tracePt t="18614" x="1951038" y="2052638"/>
          <p14:tracePt t="18622" x="1868488" y="2079625"/>
          <p14:tracePt t="18630" x="1787525" y="2106613"/>
          <p14:tracePt t="18638" x="1714500" y="2106613"/>
          <p14:tracePt t="18647" x="1658938" y="2116138"/>
          <p14:tracePt t="18654" x="1612900" y="2133600"/>
          <p14:tracePt t="18663" x="1549400" y="2160588"/>
          <p14:tracePt t="18670" x="1531938" y="2160588"/>
          <p14:tracePt t="18680" x="1504950" y="2170113"/>
          <p14:tracePt t="18686" x="1485900" y="2170113"/>
          <p14:tracePt t="18694" x="1468438" y="2189163"/>
          <p14:tracePt t="18702" x="1458913" y="2197100"/>
          <p14:tracePt t="18726" x="1439863" y="2197100"/>
          <p14:tracePt t="18734" x="1422400" y="2206625"/>
          <p14:tracePt t="18750" x="1412875" y="2216150"/>
          <p14:tracePt t="18782" x="1395413" y="2233613"/>
          <p14:tracePt t="18790" x="1376363" y="2252663"/>
          <p14:tracePt t="18799" x="1366838" y="2262188"/>
          <p14:tracePt t="18806" x="1349375" y="2279650"/>
          <p14:tracePt t="18814" x="1339850" y="2289175"/>
          <p14:tracePt t="18822" x="1339850" y="2298700"/>
          <p14:tracePt t="18830" x="1330325" y="2306638"/>
          <p14:tracePt t="18848" x="1322388" y="2325688"/>
          <p14:tracePt t="18864" x="1322388" y="2352675"/>
          <p14:tracePt t="18871" x="1312863" y="2362200"/>
          <p14:tracePt t="18880" x="1303338" y="2371725"/>
          <p14:tracePt t="18910" x="1293813" y="2379663"/>
          <p14:tracePt t="18950" x="1293813" y="2398713"/>
          <p14:tracePt t="18958" x="1285875" y="2408238"/>
          <p14:tracePt t="18982" x="1276350" y="2416175"/>
          <p14:tracePt t="18990" x="1249363" y="2425700"/>
          <p14:tracePt t="19006" x="1222375" y="2435225"/>
          <p14:tracePt t="19022" x="1203325" y="2435225"/>
          <p14:tracePt t="19030" x="1166813" y="2444750"/>
          <p14:tracePt t="19038" x="1166813" y="2452688"/>
          <p14:tracePt t="20262" x="1185863" y="2452688"/>
          <p14:tracePt t="20270" x="1276350" y="2444750"/>
          <p14:tracePt t="20278" x="1431925" y="2435225"/>
          <p14:tracePt t="20286" x="1576388" y="2416175"/>
          <p14:tracePt t="20294" x="1704975" y="2389188"/>
          <p14:tracePt t="20302" x="1814513" y="2371725"/>
          <p14:tracePt t="20310" x="1931988" y="2362200"/>
          <p14:tracePt t="20318" x="2041525" y="2343150"/>
          <p14:tracePt t="20326" x="2114550" y="2316163"/>
          <p14:tracePt t="20334" x="2179638" y="2316163"/>
          <p14:tracePt t="20342" x="2206625" y="2306638"/>
          <p14:tracePt t="20350" x="2233613" y="2306638"/>
          <p14:tracePt t="20359" x="2243138" y="2306638"/>
          <p14:tracePt t="20367" x="2251075" y="2298700"/>
          <p14:tracePt t="20463" x="2270125" y="2298700"/>
          <p14:tracePt t="20472" x="2324100" y="2298700"/>
          <p14:tracePt t="20480" x="2397125" y="2298700"/>
          <p14:tracePt t="20487" x="2452688" y="2298700"/>
          <p14:tracePt t="20494" x="2506663" y="2298700"/>
          <p14:tracePt t="20502" x="2579688" y="2298700"/>
          <p14:tracePt t="20510" x="2625725" y="2298700"/>
          <p14:tracePt t="20518" x="2662238" y="2298700"/>
          <p14:tracePt t="20526" x="2689225" y="2298700"/>
          <p14:tracePt t="20534" x="2708275" y="2298700"/>
          <p14:tracePt t="20542" x="2716213" y="2298700"/>
          <p14:tracePt t="20550" x="2725738" y="2298700"/>
          <p14:tracePt t="20726" x="2735263" y="2298700"/>
          <p14:tracePt t="20750" x="2752725" y="2298700"/>
          <p14:tracePt t="20871" x="2762250" y="2298700"/>
          <p14:tracePt t="20950" x="2781300" y="2298700"/>
          <p14:tracePt t="21015" x="2798763" y="2316163"/>
          <p14:tracePt t="21038" x="2808288" y="2325688"/>
          <p14:tracePt t="21062" x="2817813" y="2335213"/>
          <p14:tracePt t="21070" x="2835275" y="2352675"/>
          <p14:tracePt t="21086" x="2844800" y="2352675"/>
          <p14:tracePt t="21094" x="2852738" y="2352675"/>
          <p14:tracePt t="21110" x="2862263" y="2352675"/>
          <p14:tracePt t="21118" x="2871788" y="2352675"/>
          <p14:tracePt t="21133" x="2881313" y="2362200"/>
          <p14:tracePt t="22662" x="2881313" y="2352675"/>
          <p14:tracePt t="22670" x="2881313" y="2343150"/>
          <p14:tracePt t="22686" x="2881313" y="2335213"/>
          <p14:tracePt t="22807" x="2889250" y="2325688"/>
          <p14:tracePt t="22847" x="2898775" y="2325688"/>
          <p14:tracePt t="22879" x="2908300" y="2325688"/>
          <p14:tracePt t="22886" x="2908300" y="2343150"/>
          <p14:tracePt t="22902" x="2917825" y="2362200"/>
          <p14:tracePt t="22910" x="2925763" y="2371725"/>
          <p14:tracePt t="22918" x="2935288" y="2379663"/>
          <p14:tracePt t="22926" x="2935288" y="2389188"/>
          <p14:tracePt t="22934" x="2944813" y="2408238"/>
          <p14:tracePt t="22942" x="2971800" y="2425700"/>
          <p14:tracePt t="22950" x="2990850" y="2444750"/>
          <p14:tracePt t="22958" x="3017838" y="2471738"/>
          <p14:tracePt t="22966" x="3035300" y="2498725"/>
          <p14:tracePt t="22974" x="3044825" y="2498725"/>
          <p14:tracePt t="22983" x="3071813" y="2525713"/>
          <p14:tracePt t="22990" x="3081338" y="2554288"/>
          <p14:tracePt t="22999" x="3090863" y="2554288"/>
          <p14:tracePt t="23006" x="3090863" y="2571750"/>
          <p14:tracePt t="23014" x="3100388" y="2581275"/>
          <p14:tracePt t="23022" x="3108325" y="2589213"/>
          <p14:tracePt t="23031" x="3117850" y="2598738"/>
          <p14:tracePt t="23048" x="3117850" y="2608263"/>
          <p14:tracePt t="23079" x="3117850" y="2617788"/>
          <p14:tracePt t="23094" x="3117850" y="2625725"/>
          <p14:tracePt t="23110" x="3117850" y="2635250"/>
          <p14:tracePt t="23130" x="3117850" y="2654300"/>
          <p14:tracePt t="23134" x="3117850" y="2662238"/>
          <p14:tracePt t="23150" x="3117850" y="2671763"/>
          <p14:tracePt t="23166" x="3117850" y="2690813"/>
          <p14:tracePt t="23174" x="3117850" y="2708275"/>
          <p14:tracePt t="23182" x="3117850" y="2717800"/>
          <p14:tracePt t="23190" x="3117850" y="2735263"/>
          <p14:tracePt t="23198" x="3117850" y="2744788"/>
          <p14:tracePt t="23214" x="3117850" y="2754313"/>
          <p14:tracePt t="23254" x="3117850" y="2771775"/>
          <p14:tracePt t="24454" x="3117850" y="2790825"/>
          <p14:tracePt t="24462" x="3117850" y="2817813"/>
          <p14:tracePt t="24470" x="3117850" y="2836863"/>
          <p14:tracePt t="24478" x="3117850" y="2844800"/>
          <p14:tracePt t="24486" x="3117850" y="2863850"/>
          <p14:tracePt t="24497" x="3127375" y="2873375"/>
          <p14:tracePt t="24502" x="3144838" y="2890838"/>
          <p14:tracePt t="24510" x="3154363" y="2890838"/>
          <p14:tracePt t="24518" x="3154363" y="2900363"/>
          <p14:tracePt t="24534" x="3163888" y="2909888"/>
          <p14:tracePt t="24550" x="3171825" y="2917825"/>
          <p14:tracePt t="24558" x="3190875" y="2936875"/>
          <p14:tracePt t="24582" x="3190875" y="2946400"/>
          <p14:tracePt t="24639" x="3190875" y="2954338"/>
          <p14:tracePt t="24654" x="3190875" y="2963863"/>
          <p14:tracePt t="24678" x="3190875" y="2982913"/>
          <p14:tracePt t="24687" x="3190875" y="3000375"/>
          <p14:tracePt t="24694" x="3190875" y="3027363"/>
          <p14:tracePt t="24703" x="3190875" y="3036888"/>
          <p14:tracePt t="24734" x="3190875" y="3046413"/>
          <p14:tracePt t="24750" x="3190875" y="3054350"/>
          <p14:tracePt t="24758" x="3190875" y="3073400"/>
          <p14:tracePt t="24774" x="3190875" y="3082925"/>
          <p14:tracePt t="25351" x="3190875" y="3090863"/>
          <p14:tracePt t="25360" x="3190875" y="3109913"/>
          <p14:tracePt t="25376" x="3190875" y="3127375"/>
          <p14:tracePt t="25382" x="3190875" y="3136900"/>
          <p14:tracePt t="25390" x="3190875" y="3163888"/>
          <p14:tracePt t="25398" x="3190875" y="3182938"/>
          <p14:tracePt t="25406" x="3190875" y="3209925"/>
          <p14:tracePt t="25414" x="3190875" y="3228975"/>
          <p14:tracePt t="25422" x="3190875" y="3255963"/>
          <p14:tracePt t="25431" x="3190875" y="3273425"/>
          <p14:tracePt t="25438" x="3190875" y="3302000"/>
          <p14:tracePt t="25448" x="3190875" y="3319463"/>
          <p14:tracePt t="25456" x="3190875" y="3346450"/>
          <p14:tracePt t="25464" x="3190875" y="3355975"/>
          <p14:tracePt t="25470" x="3190875" y="3382963"/>
          <p14:tracePt t="25480" x="3190875" y="3392488"/>
          <p14:tracePt t="25486" x="3190875" y="3402013"/>
          <p14:tracePt t="25502" x="3190875" y="3411538"/>
          <p14:tracePt t="26071" x="3200400" y="3411538"/>
          <p14:tracePt t="26078" x="3290888" y="3438525"/>
          <p14:tracePt t="26086" x="3419475" y="3438525"/>
          <p14:tracePt t="26095" x="3527425" y="3438525"/>
          <p14:tracePt t="26102" x="3656013" y="3438525"/>
          <p14:tracePt t="26113" x="3765550" y="3438525"/>
          <p14:tracePt t="26118" x="3838575" y="3438525"/>
          <p14:tracePt t="26132" x="3875088" y="3502025"/>
          <p14:tracePt t="26133" x="3892550" y="3511550"/>
          <p14:tracePt t="26142" x="3902075" y="3511550"/>
          <p14:tracePt t="26575" x="3911600" y="3538538"/>
          <p14:tracePt t="26582" x="3911600" y="3556000"/>
          <p14:tracePt t="26590" x="3911600" y="3584575"/>
          <p14:tracePt t="26598" x="3938588" y="3629025"/>
          <p14:tracePt t="26606" x="3956050" y="3657600"/>
          <p14:tracePt t="26614" x="3965575" y="3702050"/>
          <p14:tracePt t="26622" x="3975100" y="3738563"/>
          <p14:tracePt t="26631" x="4002088" y="3784600"/>
          <p14:tracePt t="26638" x="4002088" y="3794125"/>
          <p14:tracePt t="26647" x="4002088" y="3811588"/>
          <p14:tracePt t="26654" x="4002088" y="3821113"/>
          <p14:tracePt t="26664" x="4011613" y="3857625"/>
          <p14:tracePt t="26695" x="4011613" y="3867150"/>
          <p14:tracePt t="26710" x="4011613" y="3875088"/>
          <p14:tracePt t="26719" x="4011613" y="3884613"/>
          <p14:tracePt t="26726" x="4011613" y="3903663"/>
          <p14:tracePt t="26742" x="3984625" y="3948113"/>
          <p14:tracePt t="26751" x="3975100" y="3976688"/>
          <p14:tracePt t="26758" x="3956050" y="4013200"/>
          <p14:tracePt t="26766" x="3948113" y="4040188"/>
          <p14:tracePt t="26774" x="3929063" y="4057650"/>
          <p14:tracePt t="26783" x="3902075" y="4103688"/>
          <p14:tracePt t="26789" x="3883025" y="4122738"/>
          <p14:tracePt t="26798" x="3875088" y="4140200"/>
          <p14:tracePt t="26806" x="3856038" y="4159250"/>
          <p14:tracePt t="26814" x="3838575" y="4176713"/>
          <p14:tracePt t="26822" x="3829050" y="4186238"/>
          <p14:tracePt t="26831" x="3810000" y="4203700"/>
          <p14:tracePt t="26838" x="3802063" y="4213225"/>
          <p14:tracePt t="26847" x="3783013" y="4232275"/>
          <p14:tracePt t="26854" x="3775075" y="4249738"/>
          <p14:tracePt t="26863" x="3765550" y="4249738"/>
          <p14:tracePt t="26870" x="3765550" y="4259263"/>
          <p14:tracePt t="26886" x="3746500" y="4268788"/>
          <p14:tracePt t="26897" x="3738563" y="4268788"/>
          <p14:tracePt t="26902" x="3729038" y="4268788"/>
          <p14:tracePt t="26910" x="3709988" y="4268788"/>
          <p14:tracePt t="26918" x="3692525" y="4268788"/>
          <p14:tracePt t="26927" x="3665538" y="4268788"/>
          <p14:tracePt t="26938" x="3636963" y="4268788"/>
          <p14:tracePt t="26943" x="3582988" y="4268788"/>
          <p14:tracePt t="26952" x="3527425" y="4268788"/>
          <p14:tracePt t="26957" x="3473450" y="4268788"/>
          <p14:tracePt t="26966" x="3427413" y="4268788"/>
          <p14:tracePt t="26974" x="3354388" y="4268788"/>
          <p14:tracePt t="26983" x="3300413" y="4259263"/>
          <p14:tracePt t="26990" x="3263900" y="4240213"/>
          <p14:tracePt t="26998" x="3236913" y="4213225"/>
          <p14:tracePt t="27006" x="3190875" y="4167188"/>
          <p14:tracePt t="27014" x="3144838" y="4159250"/>
          <p14:tracePt t="27022" x="3081338" y="4130675"/>
          <p14:tracePt t="27030" x="3054350" y="4113213"/>
          <p14:tracePt t="27038" x="3035300" y="4103688"/>
          <p14:tracePt t="27047" x="3027363" y="4094163"/>
          <p14:tracePt t="27054" x="3008313" y="4086225"/>
          <p14:tracePt t="27070" x="2981325" y="4057650"/>
          <p14:tracePt t="27080" x="2971800" y="4049713"/>
          <p14:tracePt t="27086" x="2944813" y="4021138"/>
          <p14:tracePt t="27097" x="2925763" y="4003675"/>
          <p14:tracePt t="27102" x="2881313" y="3957638"/>
          <p14:tracePt t="27113" x="2844800" y="3921125"/>
          <p14:tracePt t="27118" x="2798763" y="3857625"/>
          <p14:tracePt t="27132" x="2725738" y="3794125"/>
          <p14:tracePt t="27134" x="2671763" y="3721100"/>
          <p14:tracePt t="27143" x="2625725" y="3657600"/>
          <p14:tracePt t="27155" x="2598738" y="3629025"/>
          <p14:tracePt t="27161" x="2543175" y="3556000"/>
          <p14:tracePt t="27171" x="2525713" y="3519488"/>
          <p14:tracePt t="27176" x="2452688" y="3446463"/>
          <p14:tracePt t="27183" x="2443163" y="3429000"/>
          <p14:tracePt t="27190" x="2425700" y="3382963"/>
          <p14:tracePt t="27198" x="2416175" y="3365500"/>
          <p14:tracePt t="27206" x="2416175" y="3346450"/>
          <p14:tracePt t="27214" x="2389188" y="3319463"/>
          <p14:tracePt t="27222" x="2389188" y="3309938"/>
          <p14:tracePt t="27231" x="2379663" y="3273425"/>
          <p14:tracePt t="27237" x="2379663" y="3255963"/>
          <p14:tracePt t="27248" x="2379663" y="3228975"/>
          <p14:tracePt t="27254" x="2379663" y="3209925"/>
          <p14:tracePt t="27263" x="2379663" y="3173413"/>
          <p14:tracePt t="27270" x="2379663" y="3163888"/>
          <p14:tracePt t="27281" x="2389188" y="3109913"/>
          <p14:tracePt t="27286" x="2406650" y="3082925"/>
          <p14:tracePt t="27297" x="2443163" y="3009900"/>
          <p14:tracePt t="27302" x="2479675" y="2973388"/>
          <p14:tracePt t="27314" x="2525713" y="2927350"/>
          <p14:tracePt t="27318" x="2570163" y="2873375"/>
          <p14:tracePt t="27326" x="2625725" y="2827338"/>
          <p14:tracePt t="27334" x="2689225" y="2800350"/>
          <p14:tracePt t="27343" x="2771775" y="2744788"/>
          <p14:tracePt t="27350" x="2852738" y="2690813"/>
          <p14:tracePt t="27358" x="2944813" y="2662238"/>
          <p14:tracePt t="27366" x="3044825" y="2635250"/>
          <p14:tracePt t="27374" x="3136900" y="2608263"/>
          <p14:tracePt t="27383" x="3236913" y="2598738"/>
          <p14:tracePt t="27390" x="3382963" y="2571750"/>
          <p14:tracePt t="27398" x="3509963" y="2554288"/>
          <p14:tracePt t="27406" x="3619500" y="2535238"/>
          <p14:tracePt t="27414" x="3746500" y="2535238"/>
          <p14:tracePt t="27422" x="3892550" y="2535238"/>
          <p14:tracePt t="27431" x="4021138" y="2535238"/>
          <p14:tracePt t="27438" x="4165600" y="2535238"/>
          <p14:tracePt t="27447" x="4294188" y="2535238"/>
          <p14:tracePt t="27454" x="4403725" y="2535238"/>
          <p14:tracePt t="27464" x="4513263" y="2535238"/>
          <p14:tracePt t="27470" x="4603750" y="2535238"/>
          <p14:tracePt t="27480" x="4713288" y="2535238"/>
          <p14:tracePt t="27486" x="4776788" y="2554288"/>
          <p14:tracePt t="27498" x="4849813" y="2554288"/>
          <p14:tracePt t="27502" x="4913313" y="2562225"/>
          <p14:tracePt t="27513" x="4949825" y="2581275"/>
          <p14:tracePt t="27517" x="4986338" y="2589213"/>
          <p14:tracePt t="27526" x="5032375" y="2617788"/>
          <p14:tracePt t="27542" x="5059363" y="2644775"/>
          <p14:tracePt t="27550" x="5078413" y="2662238"/>
          <p14:tracePt t="27558" x="5086350" y="2671763"/>
          <p14:tracePt t="27566" x="5114925" y="2698750"/>
          <p14:tracePt t="27574" x="5132388" y="2727325"/>
          <p14:tracePt t="27582" x="5151438" y="2754313"/>
          <p14:tracePt t="27590" x="5178425" y="2800350"/>
          <p14:tracePt t="27598" x="5187950" y="2863850"/>
          <p14:tracePt t="27606" x="5187950" y="2917825"/>
          <p14:tracePt t="27614" x="5205413" y="2946400"/>
          <p14:tracePt t="27622" x="5224463" y="3017838"/>
          <p14:tracePt t="27631" x="5232400" y="3063875"/>
          <p14:tracePt t="27638" x="5241925" y="3136900"/>
          <p14:tracePt t="27647" x="5241925" y="3182938"/>
          <p14:tracePt t="27653" x="5268913" y="3236913"/>
          <p14:tracePt t="27664" x="5268913" y="3265488"/>
          <p14:tracePt t="27670" x="5268913" y="3319463"/>
          <p14:tracePt t="27680" x="5268913" y="3346450"/>
          <p14:tracePt t="27686" x="5278438" y="3392488"/>
          <p14:tracePt t="27697" x="5278438" y="3419475"/>
          <p14:tracePt t="27702" x="5278438" y="3429000"/>
          <p14:tracePt t="27722" x="5278438" y="3475038"/>
          <p14:tracePt t="27727" x="5278438" y="3502025"/>
          <p14:tracePt t="27734" x="5278438" y="3511550"/>
          <p14:tracePt t="27742" x="5278438" y="3548063"/>
          <p14:tracePt t="27750" x="5268913" y="3565525"/>
          <p14:tracePt t="27758" x="5268913" y="3592513"/>
          <p14:tracePt t="27766" x="5260975" y="3611563"/>
          <p14:tracePt t="27774" x="5232400" y="3665538"/>
          <p14:tracePt t="27782" x="5214938" y="3702050"/>
          <p14:tracePt t="27790" x="5205413" y="3730625"/>
          <p14:tracePt t="27799" x="5168900" y="3794125"/>
          <p14:tracePt t="27806" x="5159375" y="3821113"/>
          <p14:tracePt t="27815" x="5141913" y="3867150"/>
          <p14:tracePt t="27822" x="5105400" y="3911600"/>
          <p14:tracePt t="27831" x="5078413" y="3957638"/>
          <p14:tracePt t="27838" x="5059363" y="4003675"/>
          <p14:tracePt t="27847" x="4986338" y="4049713"/>
          <p14:tracePt t="27853" x="4968875" y="4076700"/>
          <p14:tracePt t="27864" x="4941888" y="4094163"/>
          <p14:tracePt t="27870" x="4922838" y="4113213"/>
          <p14:tracePt t="27881" x="4905375" y="4122738"/>
          <p14:tracePt t="27899" x="4868863" y="4149725"/>
          <p14:tracePt t="27901" x="4849813" y="4159250"/>
          <p14:tracePt t="27914" x="4832350" y="4167188"/>
          <p14:tracePt t="27918" x="4813300" y="4167188"/>
          <p14:tracePt t="27926" x="4803775" y="4176713"/>
          <p14:tracePt t="27934" x="4776788" y="4186238"/>
          <p14:tracePt t="27943" x="4749800" y="4195763"/>
          <p14:tracePt t="27950" x="4713288" y="4203700"/>
          <p14:tracePt t="27958" x="4686300" y="4213225"/>
          <p14:tracePt t="27966" x="4613275" y="4240213"/>
          <p14:tracePt t="27974" x="4567238" y="4249738"/>
          <p14:tracePt t="27982" x="4530725" y="4259263"/>
          <p14:tracePt t="27990" x="4413250" y="4286250"/>
          <p14:tracePt t="27999" x="4321175" y="4313238"/>
          <p14:tracePt t="28007" x="4238625" y="4340225"/>
          <p14:tracePt t="28021" x="4129088" y="4359275"/>
          <p14:tracePt t="28025" x="4057650" y="4359275"/>
          <p14:tracePt t="28033" x="3956050" y="4386263"/>
          <p14:tracePt t="28038" x="3865563" y="4395788"/>
          <p14:tracePt t="28047" x="3810000" y="4395788"/>
          <p14:tracePt t="28054" x="3756025" y="4395788"/>
          <p14:tracePt t="28064" x="3709988" y="4395788"/>
          <p14:tracePt t="28070" x="3692525" y="4395788"/>
          <p14:tracePt t="28081" x="3656013" y="4395788"/>
          <p14:tracePt t="28086" x="3636963" y="4395788"/>
          <p14:tracePt t="28098" x="3609975" y="4395788"/>
          <p14:tracePt t="28102" x="3592513" y="4395788"/>
          <p14:tracePt t="28113" x="3556000" y="4395788"/>
          <p14:tracePt t="28118" x="3536950" y="4395788"/>
          <p14:tracePt t="28126" x="3500438" y="4395788"/>
          <p14:tracePt t="28134" x="3473450" y="4395788"/>
          <p14:tracePt t="28142" x="3446463" y="4395788"/>
          <p14:tracePt t="28150" x="3409950" y="4395788"/>
          <p14:tracePt t="28158" x="3390900" y="4395788"/>
          <p14:tracePt t="28166" x="3327400" y="4386263"/>
          <p14:tracePt t="28174" x="3290888" y="4376738"/>
          <p14:tracePt t="28182" x="3254375" y="4359275"/>
          <p14:tracePt t="28190" x="3190875" y="4322763"/>
          <p14:tracePt t="28198" x="3127375" y="4303713"/>
          <p14:tracePt t="28206" x="3063875" y="4276725"/>
          <p14:tracePt t="28214" x="2998788" y="4249738"/>
          <p14:tracePt t="28222" x="2954338" y="4213225"/>
          <p14:tracePt t="28230" x="2889250" y="4186238"/>
          <p14:tracePt t="28237" x="2852738" y="4140200"/>
          <p14:tracePt t="28247" x="2808288" y="4122738"/>
          <p14:tracePt t="28254" x="2762250" y="4067175"/>
          <p14:tracePt t="28264" x="2716213" y="4030663"/>
          <p14:tracePt t="28270" x="2698750" y="4013200"/>
          <p14:tracePt t="28280" x="2635250" y="3976688"/>
          <p14:tracePt t="28286" x="2616200" y="3957638"/>
          <p14:tracePt t="28297" x="2579688" y="3903663"/>
          <p14:tracePt t="28302" x="2533650" y="3848100"/>
          <p14:tracePt t="28314" x="2498725" y="3821113"/>
          <p14:tracePt t="28318" x="2489200" y="3794125"/>
          <p14:tracePt t="28326" x="2470150" y="3757613"/>
          <p14:tracePt t="28334" x="2462213" y="3738563"/>
          <p14:tracePt t="28342" x="2452688" y="3711575"/>
          <p14:tracePt t="28350" x="2433638" y="3694113"/>
          <p14:tracePt t="28358" x="2406650" y="3648075"/>
          <p14:tracePt t="28367" x="2406650" y="3621088"/>
          <p14:tracePt t="28374" x="2397125" y="3602038"/>
          <p14:tracePt t="28382" x="2379663" y="3538538"/>
          <p14:tracePt t="28398" x="2379663" y="3511550"/>
          <p14:tracePt t="28406" x="2379663" y="3492500"/>
          <p14:tracePt t="28414" x="2379663" y="3465513"/>
          <p14:tracePt t="28422" x="2379663" y="3446463"/>
          <p14:tracePt t="28431" x="2379663" y="3411538"/>
          <p14:tracePt t="28438" x="2379663" y="3402013"/>
          <p14:tracePt t="28447" x="2379663" y="3365500"/>
          <p14:tracePt t="28454" x="2389188" y="3355975"/>
          <p14:tracePt t="28464" x="2397125" y="3328988"/>
          <p14:tracePt t="28472" x="2425700" y="3302000"/>
          <p14:tracePt t="28481" x="2433638" y="3282950"/>
          <p14:tracePt t="28486" x="2452688" y="3255963"/>
          <p14:tracePt t="28497" x="2479675" y="3228975"/>
          <p14:tracePt t="28502" x="2506663" y="3200400"/>
          <p14:tracePt t="28514" x="2552700" y="3163888"/>
          <p14:tracePt t="28518" x="2589213" y="3146425"/>
          <p14:tracePt t="28526" x="2625725" y="3136900"/>
          <p14:tracePt t="28534" x="2671763" y="3109913"/>
          <p14:tracePt t="28542" x="2735263" y="3090863"/>
          <p14:tracePt t="28550" x="2789238" y="3073400"/>
          <p14:tracePt t="28558" x="2871788" y="3046413"/>
          <p14:tracePt t="28567" x="2981325" y="3017838"/>
          <p14:tracePt t="28574" x="3117850" y="2990850"/>
          <p14:tracePt t="28583" x="3227388" y="2982913"/>
          <p14:tracePt t="28590" x="3390900" y="2946400"/>
          <p14:tracePt t="28598" x="3519488" y="2946400"/>
          <p14:tracePt t="28606" x="3656013" y="2900363"/>
          <p14:tracePt t="28614" x="3802063" y="2900363"/>
          <p14:tracePt t="28622" x="3965575" y="2900363"/>
          <p14:tracePt t="28631" x="4094163" y="2900363"/>
          <p14:tracePt t="28642" x="4202113" y="2900363"/>
          <p14:tracePt t="28647" x="4348163" y="2900363"/>
          <p14:tracePt t="28654" x="4476750" y="2900363"/>
          <p14:tracePt t="28664" x="4586288" y="2900363"/>
          <p14:tracePt t="28670" x="4676775" y="2900363"/>
          <p14:tracePt t="28682" x="4749800" y="2900363"/>
          <p14:tracePt t="28687" x="4840288" y="2900363"/>
          <p14:tracePt t="28705" x="4959350" y="2909888"/>
          <p14:tracePt t="28719" x="5059363" y="2954338"/>
          <p14:tracePt t="28726" x="5105400" y="2973388"/>
          <p14:tracePt t="28734" x="5151438" y="2990850"/>
          <p14:tracePt t="28742" x="5178425" y="3017838"/>
          <p14:tracePt t="28750" x="5195888" y="3027363"/>
          <p14:tracePt t="28758" x="5232400" y="3054350"/>
          <p14:tracePt t="28766" x="5241925" y="3063875"/>
          <p14:tracePt t="28774" x="5251450" y="3073400"/>
          <p14:tracePt t="28782" x="5251450" y="3082925"/>
          <p14:tracePt t="28790" x="5278438" y="3090863"/>
          <p14:tracePt t="28806" x="5278438" y="3100388"/>
          <p14:tracePt t="28815" x="5287963" y="3109913"/>
          <p14:tracePt t="29062" x="5278438" y="3090863"/>
          <p14:tracePt t="29070" x="5268913" y="3063875"/>
          <p14:tracePt t="29078" x="5260975" y="3027363"/>
          <p14:tracePt t="29086" x="5241925" y="2990850"/>
          <p14:tracePt t="29098" x="5232400" y="2954338"/>
          <p14:tracePt t="29102" x="5232400" y="2936875"/>
          <p14:tracePt t="29114" x="5232400" y="2909888"/>
          <p14:tracePt t="29118" x="5232400" y="2890838"/>
          <p14:tracePt t="29133" x="5224463" y="2863850"/>
          <p14:tracePt t="29134" x="5214938" y="2854325"/>
          <p14:tracePt t="29366" x="5214938" y="2873375"/>
          <p14:tracePt t="29374" x="5214938" y="2900363"/>
          <p14:tracePt t="29382" x="5214938" y="2936875"/>
          <p14:tracePt t="29390" x="5214938" y="2973388"/>
          <p14:tracePt t="29398" x="5214938" y="3000375"/>
          <p14:tracePt t="29406" x="5214938" y="3017838"/>
          <p14:tracePt t="29415" x="5214938" y="3046413"/>
          <p14:tracePt t="29422" x="5214938" y="3054350"/>
          <p14:tracePt t="29431" x="5214938" y="3063875"/>
          <p14:tracePt t="29438" x="5214938" y="3090863"/>
          <p14:tracePt t="29495" x="5214938" y="3100388"/>
          <p14:tracePt t="29518" x="5214938" y="3119438"/>
          <p14:tracePt t="29534" x="5214938" y="3127375"/>
          <p14:tracePt t="29542" x="5214938" y="3136900"/>
          <p14:tracePt t="29549" x="5214938" y="3146425"/>
          <p14:tracePt t="29558" x="5214938" y="3155950"/>
          <p14:tracePt t="29566" x="5214938" y="3163888"/>
          <p14:tracePt t="29574" x="5214938" y="3182938"/>
          <p14:tracePt t="29582" x="5214938" y="3200400"/>
          <p14:tracePt t="29590" x="5214938" y="3209925"/>
          <p14:tracePt t="29599" x="5214938" y="3228975"/>
          <p14:tracePt t="29606" x="5214938" y="3246438"/>
          <p14:tracePt t="29615" x="5214938" y="3265488"/>
          <p14:tracePt t="29632" x="5214938" y="3292475"/>
          <p14:tracePt t="29639" x="5214938" y="3302000"/>
          <p14:tracePt t="29655" x="5214938" y="3328988"/>
          <p14:tracePt t="29668" x="5214938" y="3338513"/>
          <p14:tracePt t="29670" x="5214938" y="3346450"/>
          <p14:tracePt t="29686" x="5214938" y="3375025"/>
          <p14:tracePt t="29698" x="5232400" y="3392488"/>
          <p14:tracePt t="29702" x="5241925" y="3402013"/>
          <p14:tracePt t="29715" x="5251450" y="3411538"/>
          <p14:tracePt t="29718" x="5260975" y="3429000"/>
          <p14:tracePt t="29734" x="5260975" y="3438525"/>
          <p14:tracePt t="30734" x="5268913" y="3455988"/>
          <p14:tracePt t="30742" x="5260975" y="3475038"/>
          <p14:tracePt t="30750" x="5205413" y="3492500"/>
          <p14:tracePt t="30758" x="5141913" y="3538538"/>
          <p14:tracePt t="30766" x="5059363" y="3565525"/>
          <p14:tracePt t="30774" x="4968875" y="3592513"/>
          <p14:tracePt t="30782" x="4886325" y="3611563"/>
          <p14:tracePt t="30790" x="4813300" y="3629025"/>
          <p14:tracePt t="30798" x="4767263" y="3629025"/>
          <p14:tracePt t="30806" x="4695825" y="3648075"/>
          <p14:tracePt t="30814" x="4640263" y="3648075"/>
          <p14:tracePt t="30823" x="4549775" y="3648075"/>
          <p14:tracePt t="30839" x="4440238" y="3648075"/>
          <p14:tracePt t="30851" x="4376738" y="3648075"/>
          <p14:tracePt t="30854" x="4348163" y="3648075"/>
          <p14:tracePt t="30865" x="4294188" y="3648075"/>
          <p14:tracePt t="30870" x="4202113" y="3648075"/>
          <p14:tracePt t="30882" x="4129088" y="3648075"/>
          <p14:tracePt t="30886" x="4057650" y="3648075"/>
          <p14:tracePt t="30899" x="3948113" y="3648075"/>
          <p14:tracePt t="30902" x="3819525" y="3648075"/>
          <p14:tracePt t="30915" x="3709988" y="3648075"/>
          <p14:tracePt t="30918" x="3619500" y="3648075"/>
          <p14:tracePt t="30926" x="3509963" y="3648075"/>
          <p14:tracePt t="30934" x="3482975" y="3730625"/>
          <p14:tracePt t="30942" x="3665538" y="3921125"/>
          <p14:tracePt t="30950" x="3665538" y="3957638"/>
          <p14:tracePt t="30958" x="3609975" y="3957638"/>
          <p14:tracePt t="30966" x="3563938" y="3948113"/>
          <p14:tracePt t="30974" x="3527425" y="3940175"/>
          <p14:tracePt t="30982" x="3519488" y="3940175"/>
          <p14:tracePt t="31004" x="3500438" y="3940175"/>
          <p14:tracePt t="31023" x="3482975" y="3930650"/>
          <p14:tracePt t="31054" x="3463925" y="3921125"/>
          <p14:tracePt t="31078" x="3463925" y="3911600"/>
          <p14:tracePt t="31086" x="3436938" y="3884613"/>
          <p14:tracePt t="31094" x="3400425" y="3867150"/>
          <p14:tracePt t="31102" x="3373438" y="3848100"/>
          <p14:tracePt t="31113" x="3354388" y="3848100"/>
          <p14:tracePt t="31118" x="3336925" y="3848100"/>
          <p14:tracePt t="31126" x="3327400" y="3840163"/>
          <p14:tracePt t="31149" x="3300413" y="3811588"/>
          <p14:tracePt t="31159" x="3290888" y="3811588"/>
          <p14:tracePt t="31175" x="3273425" y="3803650"/>
          <p14:tracePt t="31189" x="3244850" y="3794125"/>
          <p14:tracePt t="31200" x="3236913" y="3784600"/>
          <p14:tracePt t="31214" x="3217863" y="3767138"/>
          <p14:tracePt t="31222" x="3208338" y="3767138"/>
          <p14:tracePt t="31237" x="3181350" y="3730625"/>
          <p14:tracePt t="31247" x="3163888" y="3711575"/>
          <p14:tracePt t="31254" x="3117850" y="3694113"/>
          <p14:tracePt t="31264" x="3100388" y="3675063"/>
          <p14:tracePt t="31270" x="3081338" y="3657600"/>
          <p14:tracePt t="31281" x="3044825" y="3621088"/>
          <p14:tracePt t="31286" x="3017838" y="3602038"/>
          <p14:tracePt t="31297" x="2990850" y="3575050"/>
          <p14:tracePt t="31302" x="2954338" y="3556000"/>
          <p14:tracePt t="31314" x="2935288" y="3538538"/>
          <p14:tracePt t="31318" x="2908300" y="3511550"/>
          <p14:tracePt t="31326" x="2871788" y="3502025"/>
          <p14:tracePt t="31334" x="2844800" y="3482975"/>
          <p14:tracePt t="31342" x="2825750" y="3455988"/>
          <p14:tracePt t="31350" x="2808288" y="3438525"/>
          <p14:tracePt t="31359" x="2789238" y="3419475"/>
          <p14:tracePt t="31366" x="2771775" y="3402013"/>
          <p14:tracePt t="31374" x="2744788" y="3382963"/>
          <p14:tracePt t="31383" x="2716213" y="3346450"/>
          <p14:tracePt t="31389" x="2708275" y="3328988"/>
          <p14:tracePt t="31398" x="2698750" y="3309938"/>
          <p14:tracePt t="31405" x="2689225" y="3282950"/>
          <p14:tracePt t="31414" x="2671763" y="3265488"/>
          <p14:tracePt t="31421" x="2662238" y="3236913"/>
          <p14:tracePt t="31431" x="2643188" y="3192463"/>
          <p14:tracePt t="31438" x="2643188" y="3163888"/>
          <p14:tracePt t="31447" x="2635250" y="3119438"/>
          <p14:tracePt t="31454" x="2635250" y="3082925"/>
          <p14:tracePt t="31464" x="2635250" y="3036888"/>
          <p14:tracePt t="31469" x="2635250" y="3009900"/>
          <p14:tracePt t="31483" x="2635250" y="2973388"/>
          <p14:tracePt t="31485" x="2635250" y="2936875"/>
          <p14:tracePt t="31498" x="2635250" y="2917825"/>
          <p14:tracePt t="31502" x="2635250" y="2890838"/>
          <p14:tracePt t="31514" x="2635250" y="2873375"/>
          <p14:tracePt t="31518" x="2635250" y="2844800"/>
          <p14:tracePt t="31526" x="2635250" y="2827338"/>
          <p14:tracePt t="31535" x="2671763" y="2800350"/>
          <p14:tracePt t="31542" x="2679700" y="2763838"/>
          <p14:tracePt t="31551" x="2735263" y="2717800"/>
          <p14:tracePt t="31559" x="2781300" y="2698750"/>
          <p14:tracePt t="31569" x="2898775" y="2635250"/>
          <p14:tracePt t="31574" x="2981325" y="2581275"/>
          <p14:tracePt t="31581" x="3117850" y="2525713"/>
          <p14:tracePt t="31590" x="3227388" y="2498725"/>
          <p14:tracePt t="31597" x="3363913" y="2452688"/>
          <p14:tracePt t="31606" x="3473450" y="2425700"/>
          <p14:tracePt t="31614" x="3582988" y="2408238"/>
          <p14:tracePt t="31622" x="3683000" y="2362200"/>
          <p14:tracePt t="31631" x="3765550" y="2352675"/>
          <p14:tracePt t="31638" x="3819525" y="2343150"/>
          <p14:tracePt t="31647" x="3902075" y="2316163"/>
          <p14:tracePt t="31654" x="3975100" y="2316163"/>
          <p14:tracePt t="31664" x="4048125" y="2298700"/>
          <p14:tracePt t="31670" x="4138613" y="2298700"/>
          <p14:tracePt t="31680" x="4211638" y="2298700"/>
          <p14:tracePt t="31686" x="4321175" y="2298700"/>
          <p14:tracePt t="31697" x="4357688" y="2298700"/>
          <p14:tracePt t="31702" x="4440238" y="2298700"/>
          <p14:tracePt t="31714" x="4513263" y="2298700"/>
          <p14:tracePt t="31718" x="4630738" y="2335213"/>
          <p14:tracePt t="31726" x="4740275" y="2379663"/>
          <p14:tracePt t="31735" x="4859338" y="2408238"/>
          <p14:tracePt t="31742" x="4949825" y="2452688"/>
          <p14:tracePt t="31751" x="5049838" y="2489200"/>
          <p14:tracePt t="31759" x="5151438" y="2535238"/>
          <p14:tracePt t="31771" x="5224463" y="2562225"/>
          <p14:tracePt t="31774" x="5278438" y="2598738"/>
          <p14:tracePt t="31782" x="5297488" y="2617788"/>
          <p14:tracePt t="31790" x="5324475" y="2644775"/>
          <p14:tracePt t="31797" x="5360988" y="2681288"/>
          <p14:tracePt t="31806" x="5378450" y="2708275"/>
          <p14:tracePt t="31814" x="5387975" y="2735263"/>
          <p14:tracePt t="31822" x="5397500" y="2781300"/>
          <p14:tracePt t="31831" x="5405438" y="2808288"/>
          <p14:tracePt t="31838" x="5405438" y="2854325"/>
          <p14:tracePt t="31847" x="5405438" y="2909888"/>
          <p14:tracePt t="31854" x="5405438" y="2936875"/>
          <p14:tracePt t="31864" x="5405438" y="2963863"/>
          <p14:tracePt t="31870" x="5405438" y="2990850"/>
          <p14:tracePt t="31881" x="5405438" y="3009900"/>
          <p14:tracePt t="31886" x="5405438" y="3054350"/>
          <p14:tracePt t="31898" x="5405438" y="3082925"/>
          <p14:tracePt t="31901" x="5387975" y="3109913"/>
          <p14:tracePt t="31914" x="5368925" y="3127375"/>
          <p14:tracePt t="31918" x="5324475" y="3182938"/>
          <p14:tracePt t="31926" x="5305425" y="3200400"/>
          <p14:tracePt t="31934" x="5268913" y="3219450"/>
          <p14:tracePt t="31942" x="5224463" y="3265488"/>
          <p14:tracePt t="31951" x="5168900" y="3273425"/>
          <p14:tracePt t="31958" x="5095875" y="3328988"/>
          <p14:tracePt t="31968" x="5041900" y="3355975"/>
          <p14:tracePt t="31973" x="4978400" y="3392488"/>
          <p14:tracePt t="31982" x="4895850" y="3419475"/>
          <p14:tracePt t="31990" x="4868863" y="3438525"/>
          <p14:tracePt t="31998" x="4813300" y="3446463"/>
          <p14:tracePt t="32006" x="4776788" y="3455988"/>
          <p14:tracePt t="32014" x="4722813" y="3475038"/>
          <p14:tracePt t="32021" x="4676775" y="3492500"/>
          <p14:tracePt t="32030" x="4630738" y="3519488"/>
          <p14:tracePt t="32038" x="4557713" y="3519488"/>
          <p14:tracePt t="32048" x="4484688" y="3519488"/>
          <p14:tracePt t="32053" x="4394200" y="3519488"/>
          <p14:tracePt t="32064" x="4348163" y="3538538"/>
          <p14:tracePt t="32070" x="4238625" y="3538538"/>
          <p14:tracePt t="32081" x="4194175" y="3519488"/>
          <p14:tracePt t="32086" x="4121150" y="3519488"/>
          <p14:tracePt t="32097" x="4057650" y="3502025"/>
          <p14:tracePt t="32102" x="4038600" y="3492500"/>
          <p14:tracePt t="32114" x="3965575" y="3475038"/>
          <p14:tracePt t="32118" x="3938588" y="3475038"/>
          <p14:tracePt t="32132" x="3892550" y="3465513"/>
          <p14:tracePt t="32133" x="3856038" y="3465513"/>
          <p14:tracePt t="32142" x="3829050" y="3446463"/>
          <p14:tracePt t="32150" x="3810000" y="3446463"/>
          <p14:tracePt t="32157" x="3802063" y="3438525"/>
          <p14:tracePt t="32166" x="3792538" y="3429000"/>
          <p14:tracePt t="32174" x="3765550" y="3419475"/>
          <p14:tracePt t="32182" x="3746500" y="3402013"/>
          <p14:tracePt t="32190" x="3729038" y="3382963"/>
          <p14:tracePt t="32200" x="3683000" y="3346450"/>
          <p14:tracePt t="32206" x="3646488" y="3319463"/>
          <p14:tracePt t="32215" x="3619500" y="3282950"/>
          <p14:tracePt t="32223" x="3582988" y="3236913"/>
          <p14:tracePt t="32232" x="3546475" y="3209925"/>
          <p14:tracePt t="32238" x="3519488" y="3173413"/>
          <p14:tracePt t="32247" x="3500438" y="3146425"/>
          <p14:tracePt t="32255" x="3482975" y="3127375"/>
          <p14:tracePt t="32265" x="3446463" y="3090863"/>
          <p14:tracePt t="32270" x="3436938" y="3073400"/>
          <p14:tracePt t="32281" x="3419475" y="3046413"/>
          <p14:tracePt t="32285" x="3409950" y="3027363"/>
          <p14:tracePt t="32297" x="3390900" y="3009900"/>
          <p14:tracePt t="32302" x="3390900" y="3000375"/>
          <p14:tracePt t="32314" x="3382963" y="2990850"/>
          <p14:tracePt t="32318" x="3373438" y="2973388"/>
          <p14:tracePt t="32326" x="3373438" y="2946400"/>
          <p14:tracePt t="32334" x="3363913" y="2917825"/>
          <p14:tracePt t="32342" x="3354388" y="2900363"/>
          <p14:tracePt t="32350" x="3354388" y="2881313"/>
          <p14:tracePt t="32360" x="3354388" y="2844800"/>
          <p14:tracePt t="32366" x="3354388" y="2836863"/>
          <p14:tracePt t="32374" x="3354388" y="2817813"/>
          <p14:tracePt t="32382" x="3354388" y="2808288"/>
          <p14:tracePt t="32390" x="3354388" y="2790825"/>
          <p14:tracePt t="32398" x="3363913" y="2763838"/>
          <p14:tracePt t="32406" x="3382963" y="2735263"/>
          <p14:tracePt t="32414" x="3400425" y="2727325"/>
          <p14:tracePt t="32422" x="3446463" y="2698750"/>
          <p14:tracePt t="32431" x="3463925" y="2690813"/>
          <p14:tracePt t="32438" x="3536950" y="2671763"/>
          <p14:tracePt t="32447" x="3636963" y="2644775"/>
          <p14:tracePt t="32453" x="3765550" y="2635250"/>
          <p14:tracePt t="32473" x="4075113" y="2608263"/>
          <p14:tracePt t="32488" x="4403725" y="2608263"/>
          <p14:tracePt t="32499" x="4567238" y="2608263"/>
          <p14:tracePt t="32502" x="4695825" y="2608263"/>
          <p14:tracePt t="32514" x="4832350" y="2608263"/>
          <p14:tracePt t="32518" x="4932363" y="2608263"/>
          <p14:tracePt t="32526" x="4986338" y="2608263"/>
          <p14:tracePt t="32534" x="5041900" y="2608263"/>
          <p14:tracePt t="32542" x="5068888" y="2608263"/>
          <p14:tracePt t="32550" x="5105400" y="2625725"/>
          <p14:tracePt t="32558" x="5122863" y="2635250"/>
          <p14:tracePt t="32566" x="5141913" y="2635250"/>
          <p14:tracePt t="32574" x="5141913" y="2644775"/>
          <p14:tracePt t="32582" x="5151438" y="2654300"/>
          <p14:tracePt t="32623" x="5168900" y="2671763"/>
          <p14:tracePt t="33016" x="5178425" y="2671763"/>
          <p14:tracePt t="33022" x="5187950" y="2681288"/>
          <p14:tracePt t="33030" x="5195888" y="2681288"/>
          <p14:tracePt t="33472" x="5205413" y="2698750"/>
          <p14:tracePt t="33487" x="5287963" y="2781300"/>
          <p14:tracePt t="33494" x="5360988" y="2808288"/>
          <p14:tracePt t="33502" x="5497513" y="2854325"/>
          <p14:tracePt t="33515" x="5643563" y="2863850"/>
          <p14:tracePt t="33517" x="5807075" y="2909888"/>
          <p14:tracePt t="33526" x="5953125" y="2927350"/>
          <p14:tracePt t="33533" x="6108700" y="2990850"/>
          <p14:tracePt t="33542" x="6235700" y="3000375"/>
          <p14:tracePt t="33550" x="6326188" y="3017838"/>
          <p14:tracePt t="33558" x="6399213" y="3017838"/>
          <p14:tracePt t="33566" x="6435725" y="3017838"/>
          <p14:tracePt t="33581" x="6445250" y="3017838"/>
          <p14:tracePt t="33720" x="6464300" y="3017838"/>
          <p14:tracePt t="33736" x="6581775" y="3017838"/>
          <p14:tracePt t="33744" x="6673850" y="3017838"/>
          <p14:tracePt t="33750" x="6800850" y="3017838"/>
          <p14:tracePt t="33758" x="6964363" y="3017838"/>
          <p14:tracePt t="33766" x="7102475" y="3017838"/>
          <p14:tracePt t="33774" x="7265988" y="3017838"/>
          <p14:tracePt t="33783" x="7429500" y="3017838"/>
          <p14:tracePt t="33790" x="7575550" y="3017838"/>
          <p14:tracePt t="33798" x="7704138" y="3017838"/>
          <p14:tracePt t="33806" x="7813675" y="3017838"/>
          <p14:tracePt t="33815" x="7885113" y="3017838"/>
          <p14:tracePt t="33822" x="7950200" y="3017838"/>
          <p14:tracePt t="33832" x="8004175" y="3017838"/>
          <p14:tracePt t="33837" x="8040688" y="3017838"/>
          <p14:tracePt t="33847" x="8086725" y="3027363"/>
          <p14:tracePt t="33854" x="8113713" y="3027363"/>
          <p14:tracePt t="33864" x="8132763" y="3027363"/>
          <p14:tracePt t="33870" x="8177213" y="3046413"/>
          <p14:tracePt t="33881" x="8196263" y="3046413"/>
          <p14:tracePt t="33885" x="8232775" y="3046413"/>
          <p14:tracePt t="33897" x="8259763" y="3046413"/>
          <p14:tracePt t="33902" x="8305800" y="3046413"/>
          <p14:tracePt t="33914" x="8332788" y="3046413"/>
          <p14:tracePt t="33918" x="8359775" y="3046413"/>
          <p14:tracePt t="33926" x="8405813" y="3046413"/>
          <p14:tracePt t="33934" x="8415338" y="3046413"/>
          <p14:tracePt t="33942" x="8432800" y="3046413"/>
          <p14:tracePt t="33950" x="8442325" y="3046413"/>
          <p14:tracePt t="34286" x="8478838" y="3054350"/>
          <p14:tracePt t="34294" x="8559800" y="3082925"/>
          <p14:tracePt t="34302" x="8688388" y="3127375"/>
          <p14:tracePt t="34310" x="8824913" y="3136900"/>
          <p14:tracePt t="34318" x="8970963" y="3155950"/>
          <p14:tracePt t="34330" x="9097963" y="318293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E61D842-4CD5-4E33-990F-92F669B484E5}"/>
              </a:ext>
            </a:extLst>
          </p:cNvPr>
          <p:cNvSpPr txBox="1"/>
          <p:nvPr/>
        </p:nvSpPr>
        <p:spPr>
          <a:xfrm>
            <a:off x="500809" y="289448"/>
            <a:ext cx="2686185" cy="461665"/>
          </a:xfrm>
          <a:prstGeom prst="rect">
            <a:avLst/>
          </a:prstGeom>
          <a:noFill/>
        </p:spPr>
        <p:txBody>
          <a:bodyPr wrap="none" rtlCol="0">
            <a:spAutoFit/>
          </a:bodyPr>
          <a:lstStyle/>
          <a:p>
            <a:r>
              <a:rPr kumimoji="1" lang="en-US" altLang="ja-JP" sz="2400" dirty="0"/>
              <a:t>RV32I</a:t>
            </a:r>
            <a:r>
              <a:rPr lang="ja-JP" altLang="en-US" sz="2400" dirty="0"/>
              <a:t>のメモリ領域</a:t>
            </a:r>
            <a:endParaRPr kumimoji="1" lang="ja-JP" altLang="en-US" sz="2400" dirty="0"/>
          </a:p>
        </p:txBody>
      </p:sp>
      <p:sp>
        <p:nvSpPr>
          <p:cNvPr id="3" name="正方形/長方形 2">
            <a:extLst>
              <a:ext uri="{FF2B5EF4-FFF2-40B4-BE49-F238E27FC236}">
                <a16:creationId xmlns:a16="http://schemas.microsoft.com/office/drawing/2014/main" id="{97200406-E1B8-4609-AC3E-A325FA96FE4C}"/>
              </a:ext>
            </a:extLst>
          </p:cNvPr>
          <p:cNvSpPr/>
          <p:nvPr/>
        </p:nvSpPr>
        <p:spPr>
          <a:xfrm>
            <a:off x="3779912" y="846004"/>
            <a:ext cx="2376264" cy="49592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F8CA752-2FC2-46A3-8D83-350F502E825A}"/>
              </a:ext>
            </a:extLst>
          </p:cNvPr>
          <p:cNvSpPr/>
          <p:nvPr/>
        </p:nvSpPr>
        <p:spPr>
          <a:xfrm>
            <a:off x="3779912" y="4999675"/>
            <a:ext cx="2376264" cy="800472"/>
          </a:xfrm>
          <a:prstGeom prst="rect">
            <a:avLst/>
          </a:prstGeom>
          <a:solidFill>
            <a:srgbClr val="66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4295089-6D74-4822-9A94-8969DA146204}"/>
              </a:ext>
            </a:extLst>
          </p:cNvPr>
          <p:cNvSpPr/>
          <p:nvPr/>
        </p:nvSpPr>
        <p:spPr>
          <a:xfrm>
            <a:off x="3779912" y="3212976"/>
            <a:ext cx="2376264" cy="800472"/>
          </a:xfrm>
          <a:prstGeom prst="rect">
            <a:avLst/>
          </a:prstGeom>
          <a:solidFill>
            <a:srgbClr val="66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742DDE8-49AC-4060-8C4D-5C1AD80BC307}"/>
              </a:ext>
            </a:extLst>
          </p:cNvPr>
          <p:cNvSpPr txBox="1"/>
          <p:nvPr/>
        </p:nvSpPr>
        <p:spPr>
          <a:xfrm flipH="1">
            <a:off x="4427984" y="868070"/>
            <a:ext cx="1394441" cy="369332"/>
          </a:xfrm>
          <a:prstGeom prst="rect">
            <a:avLst/>
          </a:prstGeom>
          <a:noFill/>
        </p:spPr>
        <p:txBody>
          <a:bodyPr wrap="square" rtlCol="0">
            <a:spAutoFit/>
          </a:bodyPr>
          <a:lstStyle/>
          <a:p>
            <a:r>
              <a:rPr kumimoji="1" lang="ja-JP" altLang="en-US" b="1" dirty="0"/>
              <a:t>スタック</a:t>
            </a:r>
          </a:p>
        </p:txBody>
      </p:sp>
      <p:cxnSp>
        <p:nvCxnSpPr>
          <p:cNvPr id="8" name="直線矢印コネクタ 7">
            <a:extLst>
              <a:ext uri="{FF2B5EF4-FFF2-40B4-BE49-F238E27FC236}">
                <a16:creationId xmlns:a16="http://schemas.microsoft.com/office/drawing/2014/main" id="{CDAC46E0-EAB1-4F2B-95DC-510316DCBA5B}"/>
              </a:ext>
            </a:extLst>
          </p:cNvPr>
          <p:cNvCxnSpPr/>
          <p:nvPr/>
        </p:nvCxnSpPr>
        <p:spPr>
          <a:xfrm>
            <a:off x="4968044" y="1237402"/>
            <a:ext cx="0" cy="535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7C6E782-3736-4384-A1E8-E6453AA477BB}"/>
              </a:ext>
            </a:extLst>
          </p:cNvPr>
          <p:cNvSpPr txBox="1"/>
          <p:nvPr/>
        </p:nvSpPr>
        <p:spPr>
          <a:xfrm flipH="1">
            <a:off x="4427984" y="2838527"/>
            <a:ext cx="1394441" cy="369332"/>
          </a:xfrm>
          <a:prstGeom prst="rect">
            <a:avLst/>
          </a:prstGeom>
          <a:noFill/>
        </p:spPr>
        <p:txBody>
          <a:bodyPr wrap="square" rtlCol="0">
            <a:spAutoFit/>
          </a:bodyPr>
          <a:lstStyle/>
          <a:p>
            <a:r>
              <a:rPr lang="ja-JP" altLang="en-US" b="1" dirty="0"/>
              <a:t>動的データ</a:t>
            </a:r>
            <a:endParaRPr kumimoji="1" lang="ja-JP" altLang="en-US" b="1" dirty="0"/>
          </a:p>
        </p:txBody>
      </p:sp>
      <p:sp>
        <p:nvSpPr>
          <p:cNvPr id="10" name="テキスト ボックス 9">
            <a:extLst>
              <a:ext uri="{FF2B5EF4-FFF2-40B4-BE49-F238E27FC236}">
                <a16:creationId xmlns:a16="http://schemas.microsoft.com/office/drawing/2014/main" id="{47ED16D9-55D5-49B6-982D-8C292AF5513C}"/>
              </a:ext>
            </a:extLst>
          </p:cNvPr>
          <p:cNvSpPr txBox="1"/>
          <p:nvPr/>
        </p:nvSpPr>
        <p:spPr>
          <a:xfrm flipH="1">
            <a:off x="4427983" y="3490649"/>
            <a:ext cx="1394441" cy="369332"/>
          </a:xfrm>
          <a:prstGeom prst="rect">
            <a:avLst/>
          </a:prstGeom>
          <a:noFill/>
        </p:spPr>
        <p:txBody>
          <a:bodyPr wrap="square" rtlCol="0">
            <a:spAutoFit/>
          </a:bodyPr>
          <a:lstStyle/>
          <a:p>
            <a:r>
              <a:rPr kumimoji="1" lang="ja-JP" altLang="en-US" b="1" dirty="0"/>
              <a:t>静的データ</a:t>
            </a:r>
          </a:p>
        </p:txBody>
      </p:sp>
      <p:sp>
        <p:nvSpPr>
          <p:cNvPr id="11" name="テキスト ボックス 10">
            <a:extLst>
              <a:ext uri="{FF2B5EF4-FFF2-40B4-BE49-F238E27FC236}">
                <a16:creationId xmlns:a16="http://schemas.microsoft.com/office/drawing/2014/main" id="{5EDA029C-51EB-4DF7-A280-C772DB5C15EF}"/>
              </a:ext>
            </a:extLst>
          </p:cNvPr>
          <p:cNvSpPr txBox="1"/>
          <p:nvPr/>
        </p:nvSpPr>
        <p:spPr>
          <a:xfrm flipH="1">
            <a:off x="4283968" y="4290009"/>
            <a:ext cx="2031473" cy="646331"/>
          </a:xfrm>
          <a:prstGeom prst="rect">
            <a:avLst/>
          </a:prstGeom>
          <a:noFill/>
        </p:spPr>
        <p:txBody>
          <a:bodyPr wrap="square" rtlCol="0">
            <a:spAutoFit/>
          </a:bodyPr>
          <a:lstStyle/>
          <a:p>
            <a:r>
              <a:rPr lang="ja-JP" altLang="en-US" b="1" dirty="0"/>
              <a:t>テキスト</a:t>
            </a:r>
            <a:endParaRPr lang="en-US" altLang="ja-JP" b="1" dirty="0"/>
          </a:p>
          <a:p>
            <a:r>
              <a:rPr lang="ja-JP" altLang="en-US" b="1" dirty="0"/>
              <a:t>（プログラム）</a:t>
            </a:r>
            <a:endParaRPr kumimoji="1" lang="ja-JP" altLang="en-US" b="1" dirty="0"/>
          </a:p>
        </p:txBody>
      </p:sp>
      <p:sp>
        <p:nvSpPr>
          <p:cNvPr id="12" name="テキスト ボックス 11">
            <a:extLst>
              <a:ext uri="{FF2B5EF4-FFF2-40B4-BE49-F238E27FC236}">
                <a16:creationId xmlns:a16="http://schemas.microsoft.com/office/drawing/2014/main" id="{639E9303-4273-4497-BC69-24D4497E09A7}"/>
              </a:ext>
            </a:extLst>
          </p:cNvPr>
          <p:cNvSpPr txBox="1"/>
          <p:nvPr/>
        </p:nvSpPr>
        <p:spPr>
          <a:xfrm flipH="1">
            <a:off x="4427983" y="5215245"/>
            <a:ext cx="2031473" cy="369332"/>
          </a:xfrm>
          <a:prstGeom prst="rect">
            <a:avLst/>
          </a:prstGeom>
          <a:noFill/>
        </p:spPr>
        <p:txBody>
          <a:bodyPr wrap="square" rtlCol="0">
            <a:spAutoFit/>
          </a:bodyPr>
          <a:lstStyle/>
          <a:p>
            <a:r>
              <a:rPr lang="en-US" altLang="ja-JP" b="1" dirty="0"/>
              <a:t>Reserved</a:t>
            </a:r>
          </a:p>
        </p:txBody>
      </p:sp>
      <p:cxnSp>
        <p:nvCxnSpPr>
          <p:cNvPr id="13" name="直線矢印コネクタ 12">
            <a:extLst>
              <a:ext uri="{FF2B5EF4-FFF2-40B4-BE49-F238E27FC236}">
                <a16:creationId xmlns:a16="http://schemas.microsoft.com/office/drawing/2014/main" id="{005F6C05-DF96-4370-8407-4ABEEE9F16F5}"/>
              </a:ext>
            </a:extLst>
          </p:cNvPr>
          <p:cNvCxnSpPr/>
          <p:nvPr/>
        </p:nvCxnSpPr>
        <p:spPr>
          <a:xfrm>
            <a:off x="5007202" y="2303113"/>
            <a:ext cx="0" cy="535414"/>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98E59E53-12B9-4197-8500-7E71CB95D244}"/>
              </a:ext>
            </a:extLst>
          </p:cNvPr>
          <p:cNvSpPr txBox="1"/>
          <p:nvPr/>
        </p:nvSpPr>
        <p:spPr>
          <a:xfrm flipH="1">
            <a:off x="2411401" y="846004"/>
            <a:ext cx="1394441" cy="369332"/>
          </a:xfrm>
          <a:prstGeom prst="rect">
            <a:avLst/>
          </a:prstGeom>
          <a:noFill/>
        </p:spPr>
        <p:txBody>
          <a:bodyPr wrap="square" rtlCol="0">
            <a:spAutoFit/>
          </a:bodyPr>
          <a:lstStyle/>
          <a:p>
            <a:r>
              <a:rPr lang="en-US" altLang="ja-JP" b="1" dirty="0"/>
              <a:t>sp:bfff_fff0</a:t>
            </a:r>
            <a:endParaRPr kumimoji="1" lang="ja-JP" altLang="en-US" b="1" dirty="0"/>
          </a:p>
        </p:txBody>
      </p:sp>
      <p:sp>
        <p:nvSpPr>
          <p:cNvPr id="15" name="テキスト ボックス 14">
            <a:extLst>
              <a:ext uri="{FF2B5EF4-FFF2-40B4-BE49-F238E27FC236}">
                <a16:creationId xmlns:a16="http://schemas.microsoft.com/office/drawing/2014/main" id="{D99A24FE-6A9E-4CEE-9632-86A83ADE34E5}"/>
              </a:ext>
            </a:extLst>
          </p:cNvPr>
          <p:cNvSpPr txBox="1"/>
          <p:nvPr/>
        </p:nvSpPr>
        <p:spPr>
          <a:xfrm flipH="1">
            <a:off x="2195736" y="4671042"/>
            <a:ext cx="1726580" cy="369332"/>
          </a:xfrm>
          <a:prstGeom prst="rect">
            <a:avLst/>
          </a:prstGeom>
          <a:noFill/>
        </p:spPr>
        <p:txBody>
          <a:bodyPr wrap="square" rtlCol="0">
            <a:spAutoFit/>
          </a:bodyPr>
          <a:lstStyle/>
          <a:p>
            <a:r>
              <a:rPr lang="en-US" altLang="ja-JP" b="1" dirty="0"/>
              <a:t>pc:0001_0000</a:t>
            </a:r>
            <a:endParaRPr kumimoji="1" lang="ja-JP" altLang="en-US" b="1" dirty="0"/>
          </a:p>
        </p:txBody>
      </p:sp>
      <p:sp>
        <p:nvSpPr>
          <p:cNvPr id="16" name="テキスト ボックス 15">
            <a:extLst>
              <a:ext uri="{FF2B5EF4-FFF2-40B4-BE49-F238E27FC236}">
                <a16:creationId xmlns:a16="http://schemas.microsoft.com/office/drawing/2014/main" id="{976676A6-BAB7-4ABE-92E2-7C63568A9E0B}"/>
              </a:ext>
            </a:extLst>
          </p:cNvPr>
          <p:cNvSpPr txBox="1"/>
          <p:nvPr/>
        </p:nvSpPr>
        <p:spPr>
          <a:xfrm flipH="1">
            <a:off x="2542138" y="3745154"/>
            <a:ext cx="1582565" cy="369332"/>
          </a:xfrm>
          <a:prstGeom prst="rect">
            <a:avLst/>
          </a:prstGeom>
          <a:noFill/>
        </p:spPr>
        <p:txBody>
          <a:bodyPr wrap="square" rtlCol="0">
            <a:spAutoFit/>
          </a:bodyPr>
          <a:lstStyle/>
          <a:p>
            <a:r>
              <a:rPr lang="en-US" altLang="ja-JP" b="1" dirty="0"/>
              <a:t>1000_0000</a:t>
            </a:r>
            <a:endParaRPr kumimoji="1" lang="ja-JP" altLang="en-US" b="1" dirty="0"/>
          </a:p>
        </p:txBody>
      </p:sp>
      <p:sp>
        <p:nvSpPr>
          <p:cNvPr id="17" name="テキスト ボックス 16">
            <a:extLst>
              <a:ext uri="{FF2B5EF4-FFF2-40B4-BE49-F238E27FC236}">
                <a16:creationId xmlns:a16="http://schemas.microsoft.com/office/drawing/2014/main" id="{A5FF14DF-79D1-4FD2-A553-E038C58C7B17}"/>
              </a:ext>
            </a:extLst>
          </p:cNvPr>
          <p:cNvSpPr txBox="1"/>
          <p:nvPr/>
        </p:nvSpPr>
        <p:spPr>
          <a:xfrm flipH="1">
            <a:off x="3333420" y="5506284"/>
            <a:ext cx="1726580" cy="369332"/>
          </a:xfrm>
          <a:prstGeom prst="rect">
            <a:avLst/>
          </a:prstGeom>
          <a:noFill/>
        </p:spPr>
        <p:txBody>
          <a:bodyPr wrap="square" rtlCol="0">
            <a:spAutoFit/>
          </a:bodyPr>
          <a:lstStyle/>
          <a:p>
            <a:r>
              <a:rPr lang="en-US" altLang="ja-JP" b="1" dirty="0"/>
              <a:t>0</a:t>
            </a:r>
            <a:endParaRPr kumimoji="1" lang="ja-JP" altLang="en-US" b="1" dirty="0"/>
          </a:p>
        </p:txBody>
      </p:sp>
      <p:sp>
        <p:nvSpPr>
          <p:cNvPr id="18" name="テキスト ボックス 17">
            <a:extLst>
              <a:ext uri="{FF2B5EF4-FFF2-40B4-BE49-F238E27FC236}">
                <a16:creationId xmlns:a16="http://schemas.microsoft.com/office/drawing/2014/main" id="{D23F2DA5-3A09-4A16-9737-099BB81B1A6A}"/>
              </a:ext>
            </a:extLst>
          </p:cNvPr>
          <p:cNvSpPr txBox="1"/>
          <p:nvPr/>
        </p:nvSpPr>
        <p:spPr>
          <a:xfrm>
            <a:off x="500809" y="2303113"/>
            <a:ext cx="2760692" cy="646331"/>
          </a:xfrm>
          <a:prstGeom prst="rect">
            <a:avLst/>
          </a:prstGeom>
          <a:noFill/>
        </p:spPr>
        <p:txBody>
          <a:bodyPr wrap="none" rtlCol="0">
            <a:spAutoFit/>
          </a:bodyPr>
          <a:lstStyle/>
          <a:p>
            <a:r>
              <a:rPr lang="ja-JP" altLang="en-US" dirty="0"/>
              <a:t>この図は下が</a:t>
            </a:r>
            <a:r>
              <a:rPr lang="en-US" altLang="ja-JP" dirty="0"/>
              <a:t>0</a:t>
            </a:r>
            <a:r>
              <a:rPr lang="ja-JP" altLang="en-US" dirty="0"/>
              <a:t>番地なので</a:t>
            </a:r>
            <a:endParaRPr lang="en-US" altLang="ja-JP" dirty="0"/>
          </a:p>
          <a:p>
            <a:r>
              <a:rPr kumimoji="1" lang="ja-JP" altLang="en-US" dirty="0"/>
              <a:t>注意！</a:t>
            </a:r>
            <a:endParaRPr kumimoji="1" lang="en-US" altLang="ja-JP" dirty="0"/>
          </a:p>
        </p:txBody>
      </p:sp>
      <p:pic>
        <p:nvPicPr>
          <p:cNvPr id="7" name="オーディオ 6">
            <a:hlinkClick r:id="" action="ppaction://media"/>
            <a:extLst>
              <a:ext uri="{FF2B5EF4-FFF2-40B4-BE49-F238E27FC236}">
                <a16:creationId xmlns:a16="http://schemas.microsoft.com/office/drawing/2014/main" id="{4B7D67AC-A4F9-4B78-9097-BD89417C73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511976"/>
      </p:ext>
    </p:extLst>
  </p:cSld>
  <p:clrMapOvr>
    <a:masterClrMapping/>
  </p:clrMapOvr>
  <mc:AlternateContent xmlns:mc="http://schemas.openxmlformats.org/markup-compatibility/2006" xmlns:p14="http://schemas.microsoft.com/office/powerpoint/2010/main">
    <mc:Choice Requires="p14">
      <p:transition spd="slow" p14:dur="2000" advTm="33104"/>
    </mc:Choice>
    <mc:Fallback xmlns="">
      <p:transition spd="slow" advTm="33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097" x="8632825" y="3000375"/>
          <p14:tracePt t="2105" x="8350250" y="2963863"/>
          <p14:tracePt t="2110" x="8104188" y="2927350"/>
          <p14:tracePt t="2120" x="7940675" y="2890838"/>
          <p14:tracePt t="2127" x="7794625" y="2881313"/>
          <p14:tracePt t="2136" x="7675563" y="2836863"/>
          <p14:tracePt t="2143" x="7612063" y="2827338"/>
          <p14:tracePt t="2151" x="7567613" y="2790825"/>
          <p14:tracePt t="2159" x="7548563" y="2781300"/>
          <p14:tracePt t="2168" x="7521575" y="2771775"/>
          <p14:tracePt t="2187" x="7494588" y="2763838"/>
          <p14:tracePt t="2191" x="7448550" y="2735263"/>
          <p14:tracePt t="2200" x="7402513" y="2727325"/>
          <p14:tracePt t="2207" x="7348538" y="2717800"/>
          <p14:tracePt t="2215" x="7265988" y="2698750"/>
          <p14:tracePt t="2223" x="7138988" y="2671763"/>
          <p14:tracePt t="2230" x="6992938" y="2662238"/>
          <p14:tracePt t="2238" x="6810375" y="2644775"/>
          <p14:tracePt t="2247" x="6627813" y="2617788"/>
          <p14:tracePt t="2255" x="6418263" y="2581275"/>
          <p14:tracePt t="2264" x="6172200" y="2544763"/>
          <p14:tracePt t="2271" x="5989638" y="2517775"/>
          <p14:tracePt t="2278" x="5789613" y="2481263"/>
          <p14:tracePt t="2286" x="5643563" y="2471738"/>
          <p14:tracePt t="2294" x="5487988" y="2444750"/>
          <p14:tracePt t="2302" x="5341938" y="2408238"/>
          <p14:tracePt t="2310" x="5214938" y="2398713"/>
          <p14:tracePt t="2318" x="5105400" y="2371725"/>
          <p14:tracePt t="2326" x="4968875" y="2335213"/>
          <p14:tracePt t="2334" x="4876800" y="2306638"/>
          <p14:tracePt t="2342" x="4759325" y="2279650"/>
          <p14:tracePt t="2350" x="4649788" y="2270125"/>
          <p14:tracePt t="2358" x="4567238" y="2216150"/>
          <p14:tracePt t="2367" x="4494213" y="2216150"/>
          <p14:tracePt t="2375" x="4367213" y="2197100"/>
          <p14:tracePt t="2385" x="4194175" y="2152650"/>
          <p14:tracePt t="2391" x="4048125" y="2143125"/>
          <p14:tracePt t="2401" x="3865563" y="2125663"/>
          <p14:tracePt t="2407" x="3600450" y="2070100"/>
          <p14:tracePt t="2418" x="3390900" y="2043113"/>
          <p14:tracePt t="2423" x="3190875" y="2024063"/>
          <p14:tracePt t="2430" x="3008313" y="1979613"/>
          <p14:tracePt t="2438" x="2862263" y="1960563"/>
          <p14:tracePt t="2446" x="2716213" y="1951038"/>
          <p14:tracePt t="2454" x="2606675" y="1924050"/>
          <p14:tracePt t="2462" x="2543175" y="1906588"/>
          <p14:tracePt t="2470" x="2498725" y="1897063"/>
          <p14:tracePt t="2478" x="2489200" y="1897063"/>
          <p14:tracePt t="2486" x="2462213" y="1887538"/>
          <p14:tracePt t="3345" x="2452688" y="1870075"/>
          <p14:tracePt t="3352" x="2433638" y="1851025"/>
          <p14:tracePt t="3367" x="2425700" y="1841500"/>
          <p14:tracePt t="3375" x="2425700" y="1833563"/>
          <p14:tracePt t="3386" x="2425700" y="1824038"/>
          <p14:tracePt t="3391" x="2425700" y="1814513"/>
          <p14:tracePt t="3552" x="2425700" y="1797050"/>
          <p14:tracePt t="3582" x="2416175" y="1778000"/>
          <p14:tracePt t="3614" x="2416175" y="1768475"/>
          <p14:tracePt t="3622" x="2416175" y="1751013"/>
          <p14:tracePt t="3630" x="2416175" y="1741488"/>
          <p14:tracePt t="3643" x="2406650" y="1724025"/>
          <p14:tracePt t="3648" x="2397125" y="1704975"/>
          <p14:tracePt t="3656" x="2389188" y="1697038"/>
          <p14:tracePt t="3674" x="2389188" y="1668463"/>
          <p14:tracePt t="3679" x="2379663" y="1660525"/>
          <p14:tracePt t="3686" x="2379663" y="1651000"/>
          <p14:tracePt t="3694" x="2370138" y="1641475"/>
          <p14:tracePt t="3702" x="2370138" y="1624013"/>
          <p14:tracePt t="3719" x="2360613" y="1614488"/>
          <p14:tracePt t="3726" x="2352675" y="1604963"/>
          <p14:tracePt t="3743" x="2352675" y="1595438"/>
          <p14:tracePt t="3749" x="2352675" y="1587500"/>
          <p14:tracePt t="3774" x="2352675" y="1577975"/>
          <p14:tracePt t="4353" x="2360613" y="1587500"/>
          <p14:tracePt t="4360" x="2462213" y="1587500"/>
          <p14:tracePt t="4369" x="2589213" y="1604963"/>
          <p14:tracePt t="4375" x="2708275" y="1631950"/>
          <p14:tracePt t="4387" x="2889250" y="1651000"/>
          <p14:tracePt t="4391" x="3071813" y="1660525"/>
          <p14:tracePt t="4400" x="3200400" y="1677988"/>
          <p14:tracePt t="4406" x="3263900" y="1651000"/>
          <p14:tracePt t="4416" x="3427413" y="1651000"/>
          <p14:tracePt t="4422" x="3556000" y="1668463"/>
          <p14:tracePt t="4430" x="3702050" y="1677988"/>
          <p14:tracePt t="4439" x="3783013" y="1704975"/>
          <p14:tracePt t="4446" x="3829050" y="1714500"/>
          <p14:tracePt t="4454" x="3846513" y="1714500"/>
          <p14:tracePt t="4864" x="3856038" y="1714500"/>
          <p14:tracePt t="4914" x="3865563" y="1724025"/>
          <p14:tracePt t="4921" x="3883025" y="1724025"/>
          <p14:tracePt t="4926" x="3902075" y="1731963"/>
          <p14:tracePt t="4935" x="3938588" y="1760538"/>
          <p14:tracePt t="4950" x="3984625" y="1797050"/>
          <p14:tracePt t="4958" x="4029075" y="1833563"/>
          <p14:tracePt t="4966" x="4094163" y="1870075"/>
          <p14:tracePt t="4974" x="4138613" y="1887538"/>
          <p14:tracePt t="4983" x="4194175" y="1906588"/>
          <p14:tracePt t="4990" x="4257675" y="1943100"/>
          <p14:tracePt t="4999" x="4321175" y="1960563"/>
          <p14:tracePt t="5006" x="4357688" y="1997075"/>
          <p14:tracePt t="5014" x="4403725" y="2016125"/>
          <p14:tracePt t="5022" x="4430713" y="2052638"/>
          <p14:tracePt t="5030" x="4448175" y="2060575"/>
          <p14:tracePt t="5038" x="4476750" y="2070100"/>
          <p14:tracePt t="5062" x="4503738" y="2079625"/>
          <p14:tracePt t="5454" x="4503738" y="2106613"/>
          <p14:tracePt t="5462" x="4503738" y="2152650"/>
          <p14:tracePt t="5470" x="4503738" y="2189163"/>
          <p14:tracePt t="5478" x="4513263" y="2233613"/>
          <p14:tracePt t="5486" x="4530725" y="2298700"/>
          <p14:tracePt t="5494" x="4557713" y="2325688"/>
          <p14:tracePt t="5502" x="4594225" y="2398713"/>
          <p14:tracePt t="5510" x="4630738" y="2444750"/>
          <p14:tracePt t="5518" x="4695825" y="2544763"/>
          <p14:tracePt t="5526" x="4749800" y="2608263"/>
          <p14:tracePt t="5534" x="4822825" y="2698750"/>
          <p14:tracePt t="5542" x="4886325" y="2781300"/>
          <p14:tracePt t="5553" x="4941888" y="2844800"/>
          <p14:tracePt t="5558" x="4978400" y="2890838"/>
          <p14:tracePt t="5566" x="4995863" y="2909888"/>
          <p14:tracePt t="5574" x="5022850" y="2973388"/>
          <p14:tracePt t="5584" x="5059363" y="3063875"/>
          <p14:tracePt t="5590" x="5078413" y="3146425"/>
          <p14:tracePt t="5598" x="5086350" y="3219450"/>
          <p14:tracePt t="5606" x="5086350" y="3273425"/>
          <p14:tracePt t="5614" x="5086350" y="3338513"/>
          <p14:tracePt t="5622" x="5086350" y="3392488"/>
          <p14:tracePt t="5630" x="5086350" y="3446463"/>
          <p14:tracePt t="5638" x="5086350" y="3482975"/>
          <p14:tracePt t="5646" x="5086350" y="3529013"/>
          <p14:tracePt t="5654" x="5086350" y="3556000"/>
          <p14:tracePt t="5662" x="5086350" y="3602038"/>
          <p14:tracePt t="5670" x="5068888" y="3648075"/>
          <p14:tracePt t="5678" x="5059363" y="3665538"/>
          <p14:tracePt t="5688" x="5059363" y="3694113"/>
          <p14:tracePt t="5694" x="5049838" y="3702050"/>
          <p14:tracePt t="5710" x="5041900" y="3738563"/>
          <p14:tracePt t="5718" x="5022850" y="3757613"/>
          <p14:tracePt t="5726" x="5014913" y="3757613"/>
          <p14:tracePt t="5734" x="5014913" y="3767138"/>
          <p14:tracePt t="5742" x="5005388" y="3784600"/>
          <p14:tracePt t="5751" x="4995863" y="3794125"/>
          <p14:tracePt t="5758" x="4968875" y="3821113"/>
          <p14:tracePt t="5767" x="4941888" y="3840163"/>
          <p14:tracePt t="5774" x="4905375" y="3857625"/>
          <p14:tracePt t="5783" x="4905375" y="3875088"/>
          <p14:tracePt t="5790" x="4895850" y="3921125"/>
          <p14:tracePt t="5799" x="4868863" y="3948113"/>
          <p14:tracePt t="5806" x="4849813" y="3984625"/>
          <p14:tracePt t="5814" x="4822825" y="4013200"/>
          <p14:tracePt t="5822" x="4803775" y="4049713"/>
          <p14:tracePt t="5830" x="4795838" y="4076700"/>
          <p14:tracePt t="5838" x="4795838" y="4086225"/>
          <p14:tracePt t="5846" x="4767263" y="4103688"/>
          <p14:tracePt t="5853" x="4759325" y="4130675"/>
          <p14:tracePt t="5862" x="4722813" y="4176713"/>
          <p14:tracePt t="5870" x="4713288" y="4186238"/>
          <p14:tracePt t="5878" x="4703763" y="4213225"/>
          <p14:tracePt t="5886" x="4695825" y="4232275"/>
          <p14:tracePt t="5894" x="4676775" y="4259263"/>
          <p14:tracePt t="5902" x="4667250" y="4286250"/>
          <p14:tracePt t="5910" x="4659313" y="4303713"/>
          <p14:tracePt t="5918" x="4649788" y="4322763"/>
          <p14:tracePt t="5926" x="4649788" y="4332288"/>
          <p14:tracePt t="5934" x="4640263" y="4359275"/>
          <p14:tracePt t="5942" x="4622800" y="4376738"/>
          <p14:tracePt t="5951" x="4622800" y="4395788"/>
          <p14:tracePt t="5958" x="4613275" y="4405313"/>
          <p14:tracePt t="5968" x="4603750" y="4413250"/>
          <p14:tracePt t="5990" x="4586288" y="4432300"/>
          <p14:tracePt t="6000" x="4586288" y="4449763"/>
          <p14:tracePt t="6006" x="4576763" y="4468813"/>
          <p14:tracePt t="6014" x="4576763" y="4486275"/>
          <p14:tracePt t="6022" x="4567238" y="4505325"/>
          <p14:tracePt t="6030" x="4567238" y="4514850"/>
          <p14:tracePt t="6038" x="4567238" y="4541838"/>
          <p14:tracePt t="6046" x="4557713" y="4559300"/>
          <p14:tracePt t="6054" x="4557713" y="4578350"/>
          <p14:tracePt t="6062" x="4540250" y="4595813"/>
          <p14:tracePt t="6127" x="4540250" y="4605338"/>
          <p14:tracePt t="6143" x="4540250" y="4614863"/>
          <p14:tracePt t="6150" x="4540250" y="4624388"/>
          <p14:tracePt t="6159" x="4540250" y="4632325"/>
          <p14:tracePt t="6189" x="4540250" y="4641850"/>
          <p14:tracePt t="6191" x="4540250" y="4660900"/>
          <p14:tracePt t="6200" x="4540250" y="4668838"/>
          <p14:tracePt t="6206" x="4530725" y="4668838"/>
          <p14:tracePt t="6214" x="4530725" y="4678363"/>
          <p14:tracePt t="6222" x="4521200" y="4705350"/>
          <p14:tracePt t="6238" x="4513263" y="4714875"/>
          <p14:tracePt t="6248" x="4494213" y="4732338"/>
          <p14:tracePt t="6258" x="4494213" y="4741863"/>
          <p14:tracePt t="6261" x="4494213" y="4751388"/>
          <p14:tracePt t="6270" x="4484688" y="4760913"/>
          <p14:tracePt t="6278" x="4476750" y="4760913"/>
          <p14:tracePt t="6286" x="4467225" y="4787900"/>
          <p14:tracePt t="6294" x="4448175" y="4797425"/>
          <p14:tracePt t="6318" x="4440238" y="4805363"/>
          <p14:tracePt t="6446" x="4413250" y="4805363"/>
          <p14:tracePt t="6454" x="4384675" y="4787900"/>
          <p14:tracePt t="6470" x="4330700" y="4732338"/>
          <p14:tracePt t="6478" x="4321175" y="4732338"/>
          <p14:tracePt t="6486" x="4311650" y="4724400"/>
          <p14:tracePt t="6494" x="4311650" y="4714875"/>
          <p14:tracePt t="6502" x="4303713" y="4705350"/>
          <p14:tracePt t="6510" x="4303713" y="4697413"/>
          <p14:tracePt t="6518" x="4294188" y="4678363"/>
          <p14:tracePt t="6526" x="4284663" y="4651375"/>
          <p14:tracePt t="6534" x="4284663" y="4641850"/>
          <p14:tracePt t="6542" x="4284663" y="4632325"/>
          <p14:tracePt t="6550" x="4284663" y="4605338"/>
          <p14:tracePt t="6558" x="4267200" y="4587875"/>
          <p14:tracePt t="6569" x="4267200" y="4568825"/>
          <p14:tracePt t="6575" x="4267200" y="4551363"/>
          <p14:tracePt t="6586" x="4267200" y="4532313"/>
          <p14:tracePt t="6590" x="4267200" y="4522788"/>
          <p14:tracePt t="6599" x="4267200" y="4514850"/>
          <p14:tracePt t="6606" x="4267200" y="4505325"/>
          <p14:tracePt t="6614" x="4267200" y="4478338"/>
          <p14:tracePt t="6623" x="4267200" y="4468813"/>
          <p14:tracePt t="6639" x="4267200" y="4459288"/>
          <p14:tracePt t="6646" x="4267200" y="4432300"/>
          <p14:tracePt t="6662" x="4267200" y="4422775"/>
          <p14:tracePt t="6686" x="4275138" y="4422775"/>
          <p14:tracePt t="6694" x="4294188" y="4405313"/>
          <p14:tracePt t="6711" x="4303713" y="4395788"/>
          <p14:tracePt t="6719" x="4311650" y="4386263"/>
          <p14:tracePt t="6734" x="4321175" y="4376738"/>
          <p14:tracePt t="6752" x="4330700" y="4376738"/>
          <p14:tracePt t="6791" x="4340225" y="4376738"/>
          <p14:tracePt t="6800" x="4348163" y="4376738"/>
          <p14:tracePt t="6807" x="4376738" y="4376738"/>
          <p14:tracePt t="6816" x="4403725" y="4376738"/>
          <p14:tracePt t="6824" x="4430713" y="4376738"/>
          <p14:tracePt t="6831" x="4494213" y="4395788"/>
          <p14:tracePt t="6840" x="4521200" y="4395788"/>
          <p14:tracePt t="6846" x="4540250" y="4405313"/>
          <p14:tracePt t="6854" x="4586288" y="4405313"/>
          <p14:tracePt t="6862" x="4603750" y="4413250"/>
          <p14:tracePt t="6871" x="4630738" y="4413250"/>
          <p14:tracePt t="6878" x="4667250" y="4413250"/>
          <p14:tracePt t="6886" x="4686300" y="4422775"/>
          <p14:tracePt t="6905" x="4703763" y="4432300"/>
          <p14:tracePt t="6927" x="4703763" y="4441825"/>
          <p14:tracePt t="6968" x="4713288" y="4449763"/>
          <p14:tracePt t="6991" x="4722813" y="4459288"/>
          <p14:tracePt t="7007" x="4722813" y="4468813"/>
          <p14:tracePt t="7015" x="4722813" y="4478338"/>
          <p14:tracePt t="7026" x="4722813" y="4486275"/>
          <p14:tracePt t="7029" x="4722813" y="4514850"/>
          <p14:tracePt t="7038" x="4722813" y="4532313"/>
          <p14:tracePt t="7046" x="4730750" y="4559300"/>
          <p14:tracePt t="7055" x="4730750" y="4568825"/>
          <p14:tracePt t="7062" x="4730750" y="4587875"/>
          <p14:tracePt t="7070" x="4730750" y="4614863"/>
          <p14:tracePt t="7078" x="4730750" y="4624388"/>
          <p14:tracePt t="7087" x="4730750" y="4641850"/>
          <p14:tracePt t="7102" x="4730750" y="4660900"/>
          <p14:tracePt t="7110" x="4730750" y="4668838"/>
          <p14:tracePt t="7118" x="4730750" y="4687888"/>
          <p14:tracePt t="7126" x="4722813" y="4697413"/>
          <p14:tracePt t="7134" x="4722813" y="4714875"/>
          <p14:tracePt t="7142" x="4713288" y="4732338"/>
          <p14:tracePt t="7151" x="4695825" y="4751388"/>
          <p14:tracePt t="7158" x="4676775" y="4768850"/>
          <p14:tracePt t="7166" x="4649788" y="4814888"/>
          <p14:tracePt t="7174" x="4613275" y="4841875"/>
          <p14:tracePt t="7182" x="4586288" y="4870450"/>
          <p14:tracePt t="7201" x="4521200" y="4943475"/>
          <p14:tracePt t="7206" x="4467225" y="4979988"/>
          <p14:tracePt t="7214" x="4467225" y="4987925"/>
          <p14:tracePt t="7222" x="4421188" y="5016500"/>
          <p14:tracePt t="7230" x="4413250" y="5016500"/>
          <p14:tracePt t="7238" x="4413250" y="5024438"/>
          <p14:tracePt t="7310" x="4394200" y="5024438"/>
          <p14:tracePt t="7318" x="4376738" y="5024438"/>
          <p14:tracePt t="7326" x="4321175" y="5024438"/>
          <p14:tracePt t="7334" x="4284663" y="4987925"/>
          <p14:tracePt t="7342" x="4238625" y="4970463"/>
          <p14:tracePt t="7350" x="4221163" y="4951413"/>
          <p14:tracePt t="7358" x="4202113" y="4924425"/>
          <p14:tracePt t="7376" x="4194175" y="4924425"/>
          <p14:tracePt t="7534" x="4194175" y="4906963"/>
          <p14:tracePt t="7543" x="4194175" y="4851400"/>
          <p14:tracePt t="7550" x="4221163" y="4787900"/>
          <p14:tracePt t="7558" x="4267200" y="4724400"/>
          <p14:tracePt t="7566" x="4303713" y="4605338"/>
          <p14:tracePt t="7574" x="4357688" y="4505325"/>
          <p14:tracePt t="7582" x="4403725" y="4395788"/>
          <p14:tracePt t="7590" x="4448175" y="4222750"/>
          <p14:tracePt t="7599" x="4476750" y="4076700"/>
          <p14:tracePt t="7606" x="4513263" y="3911600"/>
          <p14:tracePt t="7614" x="4513263" y="3767138"/>
          <p14:tracePt t="7622" x="4513263" y="3602038"/>
          <p14:tracePt t="7630" x="4513263" y="3419475"/>
          <p14:tracePt t="7638" x="4513263" y="3309938"/>
          <p14:tracePt t="7646" x="4521200" y="3146425"/>
          <p14:tracePt t="7654" x="4540250" y="3017838"/>
          <p14:tracePt t="7662" x="4586288" y="2873375"/>
          <p14:tracePt t="7670" x="4594225" y="2735263"/>
          <p14:tracePt t="7678" x="4630738" y="2608263"/>
          <p14:tracePt t="7686" x="4667250" y="2508250"/>
          <p14:tracePt t="7694" x="4695825" y="2398713"/>
          <p14:tracePt t="7702" x="4740275" y="2316163"/>
          <p14:tracePt t="7710" x="4776788" y="2233613"/>
          <p14:tracePt t="7718" x="4813300" y="2170113"/>
          <p14:tracePt t="7726" x="4868863" y="2106613"/>
          <p14:tracePt t="7734" x="4922838" y="2043113"/>
          <p14:tracePt t="7743" x="4959350" y="1997075"/>
          <p14:tracePt t="7750" x="4986338" y="1960563"/>
          <p14:tracePt t="7758" x="5014913" y="1933575"/>
          <p14:tracePt t="7766" x="5041900" y="1897063"/>
          <p14:tracePt t="7774" x="5049838" y="1870075"/>
          <p14:tracePt t="7782" x="5059363" y="1841500"/>
          <p14:tracePt t="7790" x="5068888" y="1824038"/>
          <p14:tracePt t="7799" x="5095875" y="1778000"/>
          <p14:tracePt t="7806" x="5105400" y="1731963"/>
          <p14:tracePt t="7814" x="5105400" y="1677988"/>
          <p14:tracePt t="7822" x="5114925" y="1631950"/>
          <p14:tracePt t="7830" x="5114925" y="1577975"/>
          <p14:tracePt t="7838" x="5132388" y="1531938"/>
          <p14:tracePt t="7846" x="5132388" y="1504950"/>
          <p14:tracePt t="7854" x="5151438" y="1449388"/>
          <p14:tracePt t="7862" x="5151438" y="1431925"/>
          <p14:tracePt t="7870" x="5151438" y="1412875"/>
          <p14:tracePt t="7878" x="5159375" y="1385888"/>
          <p14:tracePt t="7886" x="5159375" y="1376363"/>
          <p14:tracePt t="7894" x="5159375" y="1368425"/>
          <p14:tracePt t="8095" x="5159375" y="1358900"/>
          <p14:tracePt t="8102" x="5141913" y="1358900"/>
          <p14:tracePt t="8110" x="5114925" y="1358900"/>
          <p14:tracePt t="8118" x="5086350" y="1358900"/>
          <p14:tracePt t="8126" x="5049838" y="1358900"/>
          <p14:tracePt t="8135" x="5041900" y="1358900"/>
          <p14:tracePt t="8142" x="5005388" y="1358900"/>
          <p14:tracePt t="8150" x="4995863" y="1358900"/>
          <p14:tracePt t="8158" x="4995863" y="1349375"/>
          <p14:tracePt t="8171" x="4968875" y="1349375"/>
          <p14:tracePt t="8174" x="4949825" y="1331913"/>
          <p14:tracePt t="8182" x="4913313" y="1322388"/>
          <p14:tracePt t="8190" x="4895850" y="1312863"/>
          <p14:tracePt t="8199" x="4868863" y="1312863"/>
          <p14:tracePt t="8206" x="4849813" y="1312863"/>
          <p14:tracePt t="8214" x="4822825" y="1303338"/>
          <p14:tracePt t="8222" x="4803775" y="1295400"/>
          <p14:tracePt t="8230" x="4795838" y="1285875"/>
          <p14:tracePt t="8238" x="4786313" y="1285875"/>
          <p14:tracePt t="8246" x="4767263" y="1285875"/>
          <p14:tracePt t="8254" x="4759325" y="1276350"/>
          <p14:tracePt t="8278" x="4749800" y="1268413"/>
          <p14:tracePt t="8286" x="4722813" y="1258888"/>
          <p14:tracePt t="8302" x="4713288" y="1249363"/>
          <p14:tracePt t="8310" x="4703763" y="1239838"/>
          <p14:tracePt t="8318" x="4686300" y="1231900"/>
          <p14:tracePt t="8334" x="4659313" y="1222375"/>
          <p14:tracePt t="8342" x="4640263" y="1203325"/>
          <p14:tracePt t="8358" x="4630738" y="1195388"/>
          <p14:tracePt t="8374" x="4622800" y="1185863"/>
          <p14:tracePt t="8384" x="4613275" y="1176338"/>
          <p14:tracePt t="8390" x="4594225" y="1158875"/>
          <p14:tracePt t="8406" x="4586288" y="1149350"/>
          <p14:tracePt t="8416" x="4576763" y="1130300"/>
          <p14:tracePt t="8430" x="4576763" y="1122363"/>
          <p14:tracePt t="8438" x="4567238" y="1103313"/>
          <p14:tracePt t="8454" x="4567238" y="1093788"/>
          <p14:tracePt t="8478" x="4567238" y="1085850"/>
          <p14:tracePt t="8494" x="4567238" y="1076325"/>
          <p14:tracePt t="8510" x="4567238" y="1066800"/>
          <p14:tracePt t="8519" x="4576763" y="1066800"/>
          <p14:tracePt t="8527" x="4594225" y="1039813"/>
          <p14:tracePt t="8538" x="4613275" y="1030288"/>
          <p14:tracePt t="8544" x="4640263" y="1012825"/>
          <p14:tracePt t="8550" x="4676775" y="1003300"/>
          <p14:tracePt t="8558" x="4722813" y="984250"/>
          <p14:tracePt t="8566" x="4749800" y="976313"/>
          <p14:tracePt t="8574" x="4767263" y="966788"/>
          <p14:tracePt t="8583" x="4822825" y="957263"/>
          <p14:tracePt t="8590" x="4849813" y="930275"/>
          <p14:tracePt t="8599" x="4886325" y="920750"/>
          <p14:tracePt t="8606" x="4922838" y="920750"/>
          <p14:tracePt t="8614" x="4949825" y="911225"/>
          <p14:tracePt t="8622" x="4995863" y="911225"/>
          <p14:tracePt t="8630" x="5014913" y="911225"/>
          <p14:tracePt t="8638" x="5041900" y="903288"/>
          <p14:tracePt t="8646" x="5059363" y="903288"/>
          <p14:tracePt t="8654" x="5078413" y="903288"/>
          <p14:tracePt t="8661" x="5095875" y="903288"/>
          <p14:tracePt t="8670" x="5122863" y="884238"/>
          <p14:tracePt t="8678" x="5132388" y="884238"/>
          <p14:tracePt t="8686" x="5141913" y="884238"/>
          <p14:tracePt t="8695" x="5151438" y="884238"/>
          <p14:tracePt t="8702" x="5159375" y="884238"/>
          <p14:tracePt t="8710" x="5178425" y="884238"/>
          <p14:tracePt t="8726" x="5195888" y="884238"/>
          <p14:tracePt t="8734" x="5224463" y="884238"/>
          <p14:tracePt t="8744" x="5260975" y="884238"/>
          <p14:tracePt t="8750" x="5278438" y="893763"/>
          <p14:tracePt t="8760" x="5305425" y="911225"/>
          <p14:tracePt t="8767" x="5334000" y="930275"/>
          <p14:tracePt t="8775" x="5368925" y="957263"/>
          <p14:tracePt t="8782" x="5387975" y="976313"/>
          <p14:tracePt t="8790" x="5405438" y="1003300"/>
          <p14:tracePt t="8798" x="5405438" y="1012825"/>
          <p14:tracePt t="8806" x="5424488" y="1030288"/>
          <p14:tracePt t="8814" x="5434013" y="1039813"/>
          <p14:tracePt t="8822" x="5441950" y="1057275"/>
          <p14:tracePt t="8846" x="5441950" y="1066800"/>
          <p14:tracePt t="8854" x="5451475" y="1066800"/>
          <p14:tracePt t="8886" x="5451475" y="1076325"/>
          <p14:tracePt t="8902" x="5451475" y="1093788"/>
          <p14:tracePt t="8918" x="5451475" y="1103313"/>
          <p14:tracePt t="8926" x="5451475" y="1112838"/>
          <p14:tracePt t="8934" x="5451475" y="1130300"/>
          <p14:tracePt t="8942" x="5451475" y="1139825"/>
          <p14:tracePt t="8952" x="5434013" y="1149350"/>
          <p14:tracePt t="8958" x="5424488" y="1158875"/>
          <p14:tracePt t="8974" x="5414963" y="1185863"/>
          <p14:tracePt t="8990" x="5405438" y="1195388"/>
          <p14:tracePt t="8999" x="5387975" y="1203325"/>
          <p14:tracePt t="9014" x="5387975" y="1212850"/>
          <p14:tracePt t="9022" x="5378450" y="1212850"/>
          <p14:tracePt t="9031" x="5360988" y="1212850"/>
          <p14:tracePt t="9047" x="5351463" y="1212850"/>
          <p14:tracePt t="9062" x="5341938" y="1212850"/>
          <p14:tracePt t="9070" x="5334000" y="1212850"/>
          <p14:tracePt t="9078" x="5305425" y="1231900"/>
          <p14:tracePt t="9094" x="5287963" y="1231900"/>
          <p14:tracePt t="9102" x="5268913" y="1231900"/>
          <p14:tracePt t="9118" x="5260975" y="1231900"/>
          <p14:tracePt t="9135" x="5251450" y="1231900"/>
          <p14:tracePt t="9263" x="5232400" y="1231900"/>
          <p14:tracePt t="9366" x="5224463" y="1239838"/>
          <p14:tracePt t="9438" x="5205413" y="1249363"/>
          <p14:tracePt t="9446" x="5151438" y="1249363"/>
          <p14:tracePt t="9454" x="5078413" y="1249363"/>
          <p14:tracePt t="9462" x="4986338" y="1231900"/>
          <p14:tracePt t="9470" x="4886325" y="1212850"/>
          <p14:tracePt t="9478" x="4740275" y="1212850"/>
          <p14:tracePt t="9486" x="4567238" y="1212850"/>
          <p14:tracePt t="9493" x="4403725" y="1212850"/>
          <p14:tracePt t="9503" x="4221163" y="1212850"/>
          <p14:tracePt t="9510" x="4075113" y="1212850"/>
          <p14:tracePt t="9518" x="3948113" y="1212850"/>
          <p14:tracePt t="9526" x="3819525" y="1212850"/>
          <p14:tracePt t="9534" x="3746500" y="1212850"/>
          <p14:tracePt t="9541" x="3702050" y="1212850"/>
          <p14:tracePt t="9550" x="3683000" y="1212850"/>
          <p14:tracePt t="9558" x="3673475" y="1212850"/>
          <p14:tracePt t="9768" x="3665538" y="1203325"/>
          <p14:tracePt t="9782" x="3656013" y="1195388"/>
          <p14:tracePt t="9790" x="3646488" y="1195388"/>
          <p14:tracePt t="9798" x="3646488" y="1185863"/>
          <p14:tracePt t="9806" x="3636963" y="1176338"/>
          <p14:tracePt t="9814" x="3636963" y="1166813"/>
          <p14:tracePt t="9822" x="3609975" y="1130300"/>
          <p14:tracePt t="9830" x="3609975" y="1122363"/>
          <p14:tracePt t="9839" x="3600450" y="1103313"/>
          <p14:tracePt t="9846" x="3582988" y="1085850"/>
          <p14:tracePt t="9854" x="3563938" y="1066800"/>
          <p14:tracePt t="9862" x="3556000" y="1057275"/>
          <p14:tracePt t="9870" x="3536950" y="1030288"/>
          <p14:tracePt t="9878" x="3509963" y="1020763"/>
          <p14:tracePt t="9886" x="3473450" y="1003300"/>
          <p14:tracePt t="9894" x="3427413" y="976313"/>
          <p14:tracePt t="9903" x="3400425" y="976313"/>
          <p14:tracePt t="9910" x="3363913" y="966788"/>
          <p14:tracePt t="9918" x="3309938" y="920750"/>
          <p14:tracePt t="9926" x="3227388" y="874713"/>
          <p14:tracePt t="9934" x="3208338" y="857250"/>
          <p14:tracePt t="9942" x="3200400" y="847725"/>
          <p14:tracePt t="9993" x="3181350" y="830263"/>
          <p14:tracePt t="10328" x="3190875" y="839788"/>
          <p14:tracePt t="10344" x="3208338" y="847725"/>
          <p14:tracePt t="10350" x="3236913" y="847725"/>
          <p14:tracePt t="10358" x="3281363" y="866775"/>
          <p14:tracePt t="10365" x="3327400" y="874713"/>
          <p14:tracePt t="10374" x="3382963" y="874713"/>
          <p14:tracePt t="10382" x="3409950" y="874713"/>
          <p14:tracePt t="10390" x="3463925" y="874713"/>
          <p14:tracePt t="10399" x="3519488" y="874713"/>
          <p14:tracePt t="10406" x="3563938" y="874713"/>
          <p14:tracePt t="10414" x="3600450" y="874713"/>
          <p14:tracePt t="10422" x="3646488" y="874713"/>
          <p14:tracePt t="10430" x="3673475" y="874713"/>
          <p14:tracePt t="10438" x="3692525" y="874713"/>
          <p14:tracePt t="10446" x="3709988" y="874713"/>
          <p14:tracePt t="10454" x="3719513" y="874713"/>
          <p14:tracePt t="10462" x="3729038" y="874713"/>
          <p14:tracePt t="10488" x="3738563" y="874713"/>
          <p14:tracePt t="10511" x="3746500" y="874713"/>
          <p14:tracePt t="10519" x="3756025" y="874713"/>
          <p14:tracePt t="10526" x="3775075" y="874713"/>
          <p14:tracePt t="10534" x="3792538" y="874713"/>
          <p14:tracePt t="10542" x="3819525" y="874713"/>
          <p14:tracePt t="10550" x="3838575" y="874713"/>
          <p14:tracePt t="10558" x="3865563" y="874713"/>
          <p14:tracePt t="10566" x="3883025" y="874713"/>
          <p14:tracePt t="10574" x="3938588" y="874713"/>
          <p14:tracePt t="10582" x="3975100" y="874713"/>
          <p14:tracePt t="10590" x="4029075" y="874713"/>
          <p14:tracePt t="10599" x="4102100" y="874713"/>
          <p14:tracePt t="10606" x="4165600" y="874713"/>
          <p14:tracePt t="10614" x="4238625" y="874713"/>
          <p14:tracePt t="10622" x="4311650" y="874713"/>
          <p14:tracePt t="10630" x="4384675" y="874713"/>
          <p14:tracePt t="10638" x="4457700" y="874713"/>
          <p14:tracePt t="10646" x="4540250" y="893763"/>
          <p14:tracePt t="10654" x="4594225" y="903288"/>
          <p14:tracePt t="10663" x="4649788" y="903288"/>
          <p14:tracePt t="10673" x="4730750" y="930275"/>
          <p14:tracePt t="10679" x="4786313" y="930275"/>
          <p14:tracePt t="10689" x="4876800" y="947738"/>
          <p14:tracePt t="10695" x="4913313" y="957263"/>
          <p14:tracePt t="10706" x="4949825" y="957263"/>
          <p14:tracePt t="10711" x="4995863" y="957263"/>
          <p14:tracePt t="10722" x="5005388" y="957263"/>
          <p14:tracePt t="10737" x="5032375" y="957263"/>
          <p14:tracePt t="10756" x="5041900" y="957263"/>
          <p14:tracePt t="11048" x="5049838" y="966788"/>
          <p14:tracePt t="11055" x="5049838" y="976313"/>
          <p14:tracePt t="11062" x="5049838" y="984250"/>
          <p14:tracePt t="11078" x="5049838" y="993775"/>
          <p14:tracePt t="11086" x="5049838" y="1012825"/>
          <p14:tracePt t="11102" x="5049838" y="1020763"/>
          <p14:tracePt t="11118" x="5049838" y="1030288"/>
          <p14:tracePt t="11134" x="5049838" y="1049338"/>
          <p14:tracePt t="11142" x="5049838" y="1057275"/>
          <p14:tracePt t="11158" x="5049838" y="1066800"/>
          <p14:tracePt t="11185" x="5049838" y="1076325"/>
          <p14:tracePt t="11294" x="5049838" y="1085850"/>
          <p14:tracePt t="11310" x="5049838" y="1093788"/>
          <p14:tracePt t="11318" x="5049838" y="1103313"/>
          <p14:tracePt t="11334" x="5049838" y="1112838"/>
          <p14:tracePt t="11342" x="5049838" y="1130300"/>
          <p14:tracePt t="11350" x="5049838" y="1149350"/>
          <p14:tracePt t="11358" x="5059363" y="1158875"/>
          <p14:tracePt t="11365" x="5078413" y="1195388"/>
          <p14:tracePt t="11382" x="5078413" y="1231900"/>
          <p14:tracePt t="11390" x="5086350" y="1239838"/>
          <p14:tracePt t="11399" x="5086350" y="1268413"/>
          <p14:tracePt t="11406" x="5086350" y="1285875"/>
          <p14:tracePt t="11416" x="5095875" y="1322388"/>
          <p14:tracePt t="11422" x="5095875" y="1339850"/>
          <p14:tracePt t="11430" x="5105400" y="1376363"/>
          <p14:tracePt t="11438" x="5105400" y="1395413"/>
          <p14:tracePt t="11446" x="5122863" y="1422400"/>
          <p14:tracePt t="11454" x="5122863" y="1431925"/>
          <p14:tracePt t="11462" x="5132388" y="1458913"/>
          <p14:tracePt t="11470" x="5132388" y="1477963"/>
          <p14:tracePt t="11478" x="5141913" y="1485900"/>
          <p14:tracePt t="11486" x="5141913" y="1495425"/>
          <p14:tracePt t="11494" x="5151438" y="1531938"/>
          <p14:tracePt t="11510" x="5151438" y="1550988"/>
          <p14:tracePt t="11526" x="5151438" y="1558925"/>
          <p14:tracePt t="11535" x="5159375" y="1577975"/>
          <p14:tracePt t="11542" x="5168900" y="1587500"/>
          <p14:tracePt t="11566" x="5168900" y="1595438"/>
          <p14:tracePt t="11590" x="5168900" y="1604963"/>
          <p14:tracePt t="11606" x="5168900" y="1614488"/>
          <p14:tracePt t="11624" x="5168900" y="1624013"/>
          <p14:tracePt t="11631" x="5168900" y="1631950"/>
          <p14:tracePt t="11639" x="5168900" y="1651000"/>
          <p14:tracePt t="11646" x="5168900" y="1668463"/>
          <p14:tracePt t="11654" x="5168900" y="1677988"/>
          <p14:tracePt t="11662" x="5168900" y="1697038"/>
          <p14:tracePt t="11670" x="5168900" y="1714500"/>
          <p14:tracePt t="11678" x="5168900" y="1731963"/>
          <p14:tracePt t="11686" x="5159375" y="1751013"/>
          <p14:tracePt t="11694" x="5159375" y="1768475"/>
          <p14:tracePt t="11710" x="5151438" y="1787525"/>
          <p14:tracePt t="11718" x="5132388" y="1804988"/>
          <p14:tracePt t="11734" x="5132388" y="1814513"/>
          <p14:tracePt t="11742" x="5122863" y="1824038"/>
          <p14:tracePt t="11758" x="5114925" y="1833563"/>
          <p14:tracePt t="11831" x="5114925" y="1841500"/>
          <p14:tracePt t="11928" x="5105400" y="1851025"/>
          <p14:tracePt t="11990" x="5105400" y="1841500"/>
          <p14:tracePt t="11998" x="5095875" y="1833563"/>
          <p14:tracePt t="12006" x="5095875" y="1824038"/>
          <p14:tracePt t="12016" x="5086350" y="1804988"/>
          <p14:tracePt t="12022" x="5059363" y="1760538"/>
          <p14:tracePt t="12031" x="5049838" y="1741488"/>
          <p14:tracePt t="12039" x="5041900" y="1741488"/>
          <p14:tracePt t="12046" x="5041900" y="1724025"/>
          <p14:tracePt t="12054" x="5014913" y="1687513"/>
          <p14:tracePt t="12062" x="5014913" y="1677988"/>
          <p14:tracePt t="12342" x="5014913" y="1714500"/>
          <p14:tracePt t="12350" x="5014913" y="1724025"/>
          <p14:tracePt t="12358" x="5014913" y="1760538"/>
          <p14:tracePt t="12366" x="5014913" y="1778000"/>
          <p14:tracePt t="12374" x="5014913" y="1797050"/>
          <p14:tracePt t="12390" x="5014913" y="1804988"/>
          <p14:tracePt t="12399" x="5014913" y="1814513"/>
          <p14:tracePt t="12438" x="5014913" y="1833563"/>
          <p14:tracePt t="12779" x="5014913" y="1841500"/>
          <p14:tracePt t="12785" x="5049838" y="1833563"/>
          <p14:tracePt t="12790" x="5114925" y="1787525"/>
          <p14:tracePt t="12798" x="5159375" y="1768475"/>
          <p14:tracePt t="12806" x="5224463" y="1731963"/>
          <p14:tracePt t="12815" x="5260975" y="1724025"/>
          <p14:tracePt t="12822" x="5287963" y="1697038"/>
          <p14:tracePt t="12830" x="5297488" y="1697038"/>
          <p14:tracePt t="12838" x="5305425" y="1687513"/>
          <p14:tracePt t="12846" x="5305425" y="1677988"/>
          <p14:tracePt t="12911" x="5314950" y="1677988"/>
          <p14:tracePt t="13746" x="5324475" y="1714500"/>
          <p14:tracePt t="13750" x="5324475" y="1787525"/>
          <p14:tracePt t="13758" x="5297488" y="1887538"/>
          <p14:tracePt t="13766" x="5268913" y="2016125"/>
          <p14:tracePt t="13774" x="5232400" y="2152650"/>
          <p14:tracePt t="13782" x="5224463" y="2279650"/>
          <p14:tracePt t="13790" x="5205413" y="2425700"/>
          <p14:tracePt t="13799" x="5195888" y="2571750"/>
          <p14:tracePt t="13808" x="5159375" y="2708275"/>
          <p14:tracePt t="13819" x="5132388" y="2836863"/>
          <p14:tracePt t="13824" x="5095875" y="2917825"/>
          <p14:tracePt t="13834" x="5068888" y="2990850"/>
          <p14:tracePt t="13843" x="5032375" y="3046413"/>
          <p14:tracePt t="13847" x="5022850" y="3136900"/>
          <p14:tracePt t="13855" x="5005388" y="3163888"/>
          <p14:tracePt t="13862" x="4995863" y="3209925"/>
          <p14:tracePt t="13870" x="4995863" y="3228975"/>
          <p14:tracePt t="13878" x="4995863" y="3246438"/>
          <p14:tracePt t="13886" x="4978400" y="3273425"/>
          <p14:tracePt t="13895" x="4968875" y="3292475"/>
          <p14:tracePt t="13904" x="4949825" y="3319463"/>
          <p14:tracePt t="13912" x="4941888" y="3355975"/>
          <p14:tracePt t="13921" x="4932363" y="3375025"/>
          <p14:tracePt t="13927" x="4922838" y="3392488"/>
          <p14:tracePt t="13935" x="4913313" y="3419475"/>
          <p14:tracePt t="13942" x="4905375" y="3438525"/>
          <p14:tracePt t="13951" x="4876800" y="3482975"/>
          <p14:tracePt t="13958" x="4868863" y="3529013"/>
          <p14:tracePt t="13966" x="4868863" y="3548063"/>
          <p14:tracePt t="13974" x="4849813" y="3584575"/>
          <p14:tracePt t="13982" x="4849813" y="3602038"/>
          <p14:tracePt t="13990" x="4822825" y="3621088"/>
          <p14:tracePt t="13999" x="4813300" y="3638550"/>
          <p14:tracePt t="14015" x="4813300" y="3648075"/>
          <p14:tracePt t="14022" x="4813300" y="3665538"/>
          <p14:tracePt t="14030" x="4813300" y="3675063"/>
          <p14:tracePt t="14038" x="4803775" y="3694113"/>
          <p14:tracePt t="14048" x="4776788" y="3738563"/>
          <p14:tracePt t="14067" x="4759325" y="3784600"/>
          <p14:tracePt t="14073" x="4759325" y="3811588"/>
          <p14:tracePt t="14079" x="4749800" y="3830638"/>
          <p14:tracePt t="14087" x="4740275" y="3875088"/>
          <p14:tracePt t="14095" x="4722813" y="3894138"/>
          <p14:tracePt t="14103" x="4713288" y="3921125"/>
          <p14:tracePt t="14111" x="4676775" y="3948113"/>
          <p14:tracePt t="14119" x="4676775" y="3984625"/>
          <p14:tracePt t="14125" x="4676775" y="4021138"/>
          <p14:tracePt t="14134" x="4659313" y="4040188"/>
          <p14:tracePt t="14142" x="4659313" y="4094163"/>
          <p14:tracePt t="14150" x="4622800" y="4159250"/>
          <p14:tracePt t="14158" x="4622800" y="4176713"/>
          <p14:tracePt t="14166" x="4603750" y="4213225"/>
          <p14:tracePt t="14174" x="4603750" y="4240213"/>
          <p14:tracePt t="14184" x="4603750" y="4259263"/>
          <p14:tracePt t="14190" x="4594225" y="4295775"/>
          <p14:tracePt t="14200" x="4594225" y="4322763"/>
          <p14:tracePt t="14206" x="4567238" y="4359275"/>
          <p14:tracePt t="14215" x="4567238" y="4376738"/>
          <p14:tracePt t="14222" x="4557713" y="4395788"/>
          <p14:tracePt t="14230" x="4557713" y="4405313"/>
          <p14:tracePt t="14238" x="4549775" y="4413250"/>
          <p14:tracePt t="14246" x="4549775" y="4422775"/>
          <p14:tracePt t="14254" x="4549775" y="4432300"/>
          <p14:tracePt t="14262" x="4540250" y="4449763"/>
          <p14:tracePt t="14270" x="4540250" y="4459288"/>
          <p14:tracePt t="14278" x="4540250" y="4468813"/>
          <p14:tracePt t="14286" x="4530725" y="4486275"/>
          <p14:tracePt t="14294" x="4530725" y="4495800"/>
          <p14:tracePt t="14302" x="4521200" y="4505325"/>
          <p14:tracePt t="14310" x="4521200" y="4514850"/>
          <p14:tracePt t="14318" x="4521200" y="4522788"/>
          <p14:tracePt t="14326" x="4521200" y="4551363"/>
          <p14:tracePt t="14334" x="4521200" y="4568825"/>
          <p14:tracePt t="14342" x="4513263" y="4595813"/>
          <p14:tracePt t="14350" x="4503738" y="4614863"/>
          <p14:tracePt t="14358" x="4476750" y="4660900"/>
          <p14:tracePt t="14367" x="4467225" y="4687888"/>
          <p14:tracePt t="14374" x="4467225" y="4724400"/>
          <p14:tracePt t="14382" x="4457700" y="4751388"/>
          <p14:tracePt t="14390" x="4448175" y="4768850"/>
          <p14:tracePt t="14398" x="4448175" y="4805363"/>
          <p14:tracePt t="14406" x="4413250" y="4841875"/>
          <p14:tracePt t="14415" x="4413250" y="4870450"/>
          <p14:tracePt t="14422" x="4403725" y="4897438"/>
          <p14:tracePt t="14430" x="4384675" y="4933950"/>
          <p14:tracePt t="14438" x="4376738" y="4951413"/>
          <p14:tracePt t="14446" x="4376738" y="4960938"/>
          <p14:tracePt t="14454" x="4376738" y="4979988"/>
          <p14:tracePt t="14462" x="4376738" y="4987925"/>
          <p14:tracePt t="14470" x="4367213" y="4997450"/>
          <p14:tracePt t="14478" x="4367213" y="5006975"/>
          <p14:tracePt t="14486" x="4357688" y="5033963"/>
          <p14:tracePt t="14510" x="4357688" y="5043488"/>
          <p14:tracePt t="14519" x="4357688" y="5053013"/>
          <p14:tracePt t="14527" x="4357688" y="5060950"/>
          <p14:tracePt t="14534" x="4357688" y="5070475"/>
          <p14:tracePt t="14832" x="4348163" y="5060950"/>
          <p14:tracePt t="14872" x="4348163" y="5043488"/>
          <p14:tracePt t="14880" x="4340225" y="5033963"/>
          <p14:tracePt t="14912" x="4340225" y="5024438"/>
          <p14:tracePt t="14937" x="4330700" y="5016500"/>
          <p14:tracePt t="15335" x="4303713" y="5016500"/>
          <p14:tracePt t="15343" x="4230688" y="5016500"/>
          <p14:tracePt t="15351" x="4165600" y="5043488"/>
          <p14:tracePt t="15360" x="4094163" y="5070475"/>
          <p14:tracePt t="15367" x="4084638" y="5070475"/>
          <p14:tracePt t="15374" x="4057650" y="5070475"/>
          <p14:tracePt t="15383" x="4038600" y="5070475"/>
          <p14:tracePt t="15390" x="4011613" y="5080000"/>
          <p14:tracePt t="15742" x="4002088" y="5080000"/>
          <p14:tracePt t="15750" x="4002088" y="5060950"/>
          <p14:tracePt t="15758" x="4002088" y="5053013"/>
          <p14:tracePt t="15920" x="4011613" y="5024438"/>
          <p14:tracePt t="15936" x="4011613" y="5016500"/>
          <p14:tracePt t="15944" x="4011613" y="4979988"/>
          <p14:tracePt t="15960" x="4011613" y="4970463"/>
          <p14:tracePt t="15966" x="4011613" y="4943475"/>
          <p14:tracePt t="15973" x="4011613" y="4924425"/>
          <p14:tracePt t="15982" x="4029075" y="4897438"/>
          <p14:tracePt t="15990" x="4029075" y="4878388"/>
          <p14:tracePt t="15999" x="4029075" y="4860925"/>
          <p14:tracePt t="16006" x="4029075" y="4833938"/>
          <p14:tracePt t="16016" x="4029075" y="4797425"/>
          <p14:tracePt t="16022" x="4048125" y="4768850"/>
          <p14:tracePt t="16030" x="4048125" y="4741863"/>
          <p14:tracePt t="16038" x="4048125" y="4714875"/>
          <p14:tracePt t="16046" x="4057650" y="4678363"/>
          <p14:tracePt t="16054" x="4057650" y="4651375"/>
          <p14:tracePt t="16062" x="4065588" y="4624388"/>
          <p14:tracePt t="16070" x="4065588" y="4595813"/>
          <p14:tracePt t="16078" x="4065588" y="4578350"/>
          <p14:tracePt t="16086" x="4065588" y="4532313"/>
          <p14:tracePt t="16094" x="4075113" y="4522788"/>
          <p14:tracePt t="16102" x="4075113" y="4505325"/>
          <p14:tracePt t="16118" x="4075113" y="4486275"/>
          <p14:tracePt t="16126" x="4094163" y="4468813"/>
          <p14:tracePt t="16134" x="4094163" y="4459288"/>
          <p14:tracePt t="16143" x="4094163" y="4449763"/>
          <p14:tracePt t="16150" x="4094163" y="4441825"/>
          <p14:tracePt t="16158" x="4094163" y="4422775"/>
          <p14:tracePt t="16166" x="4094163" y="4413250"/>
          <p14:tracePt t="16174" x="4102100" y="4413250"/>
          <p14:tracePt t="16223" x="4102100" y="4405313"/>
          <p14:tracePt t="16239" x="4102100" y="4386263"/>
          <p14:tracePt t="16248" x="4111625" y="4376738"/>
          <p14:tracePt t="16295" x="4111625" y="4368800"/>
          <p14:tracePt t="16318" x="4111625" y="4359275"/>
          <p14:tracePt t="16326" x="4111625" y="4349750"/>
          <p14:tracePt t="16334" x="4121150" y="4322763"/>
          <p14:tracePt t="16350" x="4121150" y="4295775"/>
          <p14:tracePt t="16358" x="4121150" y="4286250"/>
          <p14:tracePt t="16374" x="4121150" y="4276725"/>
          <p14:tracePt t="16381" x="4121150" y="4259263"/>
          <p14:tracePt t="16586" x="4111625" y="4259263"/>
          <p14:tracePt t="16589" x="4094163" y="4268788"/>
          <p14:tracePt t="16598" x="4075113" y="4286250"/>
          <p14:tracePt t="16606" x="4048125" y="4303713"/>
          <p14:tracePt t="16615" x="4029075" y="4313238"/>
          <p14:tracePt t="16630" x="4021138" y="4322763"/>
          <p14:tracePt t="16638" x="4021138" y="4332288"/>
          <p14:tracePt t="16654" x="4011613" y="4340225"/>
          <p14:tracePt t="16679" x="4002088" y="4349750"/>
          <p14:tracePt t="16695" x="3992563" y="4349750"/>
          <p14:tracePt t="16703" x="3975100" y="4349750"/>
          <p14:tracePt t="16710" x="3965575" y="4359275"/>
          <p14:tracePt t="16958" x="3975100" y="4349750"/>
          <p14:tracePt t="16966" x="4011613" y="4313238"/>
          <p14:tracePt t="16974" x="4029075" y="4286250"/>
          <p14:tracePt t="16982" x="4038600" y="4276725"/>
          <p14:tracePt t="16990" x="4048125" y="4268788"/>
          <p14:tracePt t="16999" x="4065588" y="4249738"/>
          <p14:tracePt t="17006" x="4065588" y="4240213"/>
          <p14:tracePt t="17015" x="4075113" y="4232275"/>
          <p14:tracePt t="17022" x="4094163" y="4232275"/>
          <p14:tracePt t="17030" x="4102100" y="4232275"/>
          <p14:tracePt t="17038" x="4111625" y="4222750"/>
          <p14:tracePt t="17352" x="4129088" y="4222750"/>
          <p14:tracePt t="17359" x="4148138" y="4222750"/>
          <p14:tracePt t="17366" x="4165600" y="4249738"/>
          <p14:tracePt t="17374" x="4175125" y="4259263"/>
          <p14:tracePt t="17381" x="4194175" y="4276725"/>
          <p14:tracePt t="17390" x="4211638" y="4295775"/>
          <p14:tracePt t="17406" x="4230688" y="4313238"/>
          <p14:tracePt t="17478" x="4238625" y="4322763"/>
          <p14:tracePt t="18334" x="4238625" y="4295775"/>
          <p14:tracePt t="18342" x="4230688" y="4286250"/>
          <p14:tracePt t="18358" x="4230688" y="4276725"/>
          <p14:tracePt t="18374" x="4230688" y="4259263"/>
          <p14:tracePt t="18824" x="4221163" y="4259263"/>
          <p14:tracePt t="18862" x="4184650" y="4268788"/>
          <p14:tracePt t="18870" x="4148138" y="4295775"/>
          <p14:tracePt t="18878" x="4111625" y="4322763"/>
          <p14:tracePt t="18886" x="4075113" y="4340225"/>
          <p14:tracePt t="18894" x="4057650" y="4359275"/>
          <p14:tracePt t="18902" x="4011613" y="4376738"/>
          <p14:tracePt t="18910" x="4002088" y="4386263"/>
          <p14:tracePt t="18920" x="3984625" y="4405313"/>
          <p14:tracePt t="21782" x="3975100" y="4405313"/>
          <p14:tracePt t="21790" x="3956050" y="4405313"/>
          <p14:tracePt t="21798" x="3938588" y="4413250"/>
          <p14:tracePt t="21822" x="3929063" y="4422775"/>
          <p14:tracePt t="21839" x="3929063" y="4432300"/>
          <p14:tracePt t="21879" x="3929063" y="4441825"/>
          <p14:tracePt t="22256" x="3919538" y="4468813"/>
          <p14:tracePt t="22262" x="3911600" y="4468813"/>
          <p14:tracePt t="22270" x="3892550" y="4495800"/>
          <p14:tracePt t="22286" x="3883025" y="4505325"/>
          <p14:tracePt t="22302" x="3883025" y="4514850"/>
          <p14:tracePt t="22310" x="3865563" y="4532313"/>
          <p14:tracePt t="22318" x="3856038" y="4541838"/>
          <p14:tracePt t="22326" x="3846513" y="4551363"/>
          <p14:tracePt t="22334" x="3838575" y="4568825"/>
          <p14:tracePt t="22342" x="3810000" y="4587875"/>
          <p14:tracePt t="22350" x="3783013" y="4614863"/>
          <p14:tracePt t="22358" x="3756025" y="4651375"/>
          <p14:tracePt t="22366" x="3719513" y="4697413"/>
          <p14:tracePt t="22374" x="3692525" y="4732338"/>
          <p14:tracePt t="22385" x="3656013" y="4760913"/>
          <p14:tracePt t="22391" x="3592513" y="4814888"/>
          <p14:tracePt t="22400" x="3556000" y="4860925"/>
          <p14:tracePt t="22407" x="3519488" y="4887913"/>
          <p14:tracePt t="22418" x="3490913" y="4943475"/>
          <p14:tracePt t="22423" x="3419475" y="5006975"/>
          <p14:tracePt t="22433" x="3373438" y="5053013"/>
          <p14:tracePt t="22438" x="3327400" y="5089525"/>
          <p14:tracePt t="22448" x="3290888" y="5126038"/>
          <p14:tracePt t="22454" x="3263900" y="5153025"/>
          <p14:tracePt t="22462" x="3227388" y="5189538"/>
          <p14:tracePt t="22470" x="3208338" y="5207000"/>
          <p14:tracePt t="22478" x="3171825" y="5253038"/>
          <p14:tracePt t="22486" x="3154363" y="5280025"/>
          <p14:tracePt t="22494" x="3136900" y="5316538"/>
          <p14:tracePt t="22502" x="3127375" y="5316538"/>
          <p14:tracePt t="22510" x="3117850" y="5335588"/>
          <p14:tracePt t="22527" x="3117850" y="5343525"/>
          <p14:tracePt t="22542" x="3117850" y="5353050"/>
          <p14:tracePt t="22566" x="3108325" y="5372100"/>
          <p14:tracePt t="22608" x="3108325" y="5380038"/>
          <p14:tracePt t="22624" x="3090863" y="5399088"/>
          <p14:tracePt t="22648" x="3090863" y="5408613"/>
          <p14:tracePt t="22666" x="3090863" y="5416550"/>
          <p14:tracePt t="22673" x="3090863" y="5426075"/>
          <p14:tracePt t="22711" x="3090863" y="5435600"/>
          <p14:tracePt t="22896" x="3090863" y="5426075"/>
          <p14:tracePt t="22904" x="3090863" y="5389563"/>
          <p14:tracePt t="22911" x="3081338" y="5372100"/>
          <p14:tracePt t="22920" x="3081338" y="5353050"/>
          <p14:tracePt t="22927" x="3081338" y="5335588"/>
          <p14:tracePt t="22935" x="3081338" y="5326063"/>
          <p14:tracePt t="22943" x="3081338" y="5307013"/>
          <p14:tracePt t="22951" x="3081338" y="5299075"/>
          <p14:tracePt t="22959" x="3071813" y="5280025"/>
          <p14:tracePt t="22991" x="3071813" y="5270500"/>
          <p14:tracePt t="24640" x="3071813" y="5262563"/>
          <p14:tracePt t="24649" x="3071813" y="5243513"/>
          <p14:tracePt t="24656" x="3081338" y="5226050"/>
          <p14:tracePt t="24664" x="3090863" y="5189538"/>
          <p14:tracePt t="24680" x="3108325" y="5160963"/>
          <p14:tracePt t="24687" x="3108325" y="5153025"/>
          <p14:tracePt t="24694" x="3108325" y="5143500"/>
          <p14:tracePt t="24702" x="3117850" y="5126038"/>
          <p14:tracePt t="24710" x="3117850" y="5106988"/>
          <p14:tracePt t="24718" x="3117850" y="5070475"/>
          <p14:tracePt t="24726" x="3117850" y="5053013"/>
          <p14:tracePt t="24734" x="3117850" y="5024438"/>
          <p14:tracePt t="24742" x="3117850" y="5016500"/>
          <p14:tracePt t="24758" x="3117850" y="4997450"/>
          <p14:tracePt t="24766" x="3117850" y="4987925"/>
          <p14:tracePt t="25073" x="3117850" y="4979988"/>
          <p14:tracePt t="25080" x="3117850" y="4970463"/>
          <p14:tracePt t="25091" x="3117850" y="4951413"/>
          <p14:tracePt t="25110" x="3127375" y="4943475"/>
          <p14:tracePt t="25126" x="3136900" y="4943475"/>
          <p14:tracePt t="25134" x="3144838" y="4933950"/>
          <p14:tracePt t="25142" x="3163888" y="4924425"/>
          <p14:tracePt t="25150" x="3181350" y="4906963"/>
          <p14:tracePt t="25158" x="3190875" y="4897438"/>
          <p14:tracePt t="25166" x="3217863" y="4887913"/>
          <p14:tracePt t="25185" x="3281363" y="4851400"/>
          <p14:tracePt t="25197" x="3300413" y="4833938"/>
          <p14:tracePt t="25206" x="3317875" y="4824413"/>
          <p14:tracePt t="25214" x="3327400" y="4814888"/>
          <p14:tracePt t="25222" x="3346450" y="4797425"/>
          <p14:tracePt t="25231" x="3354388" y="4787900"/>
          <p14:tracePt t="25238" x="3373438" y="4768850"/>
          <p14:tracePt t="25246" x="3390900" y="4760913"/>
          <p14:tracePt t="25254" x="3400425" y="4760913"/>
          <p14:tracePt t="25262" x="3409950" y="4751388"/>
          <p14:tracePt t="25270" x="3446463" y="4732338"/>
          <p14:tracePt t="25278" x="3463925" y="4714875"/>
          <p14:tracePt t="25286" x="3490913" y="4697413"/>
          <p14:tracePt t="25294" x="3509963" y="4678363"/>
          <p14:tracePt t="25302" x="3546475" y="4651375"/>
          <p14:tracePt t="25310" x="3556000" y="4651375"/>
          <p14:tracePt t="25318" x="3573463" y="4632325"/>
          <p14:tracePt t="25326" x="3600450" y="4605338"/>
          <p14:tracePt t="25334" x="3609975" y="4605338"/>
          <p14:tracePt t="25342" x="3609975" y="4595813"/>
          <p14:tracePt t="25350" x="3619500" y="4587875"/>
          <p14:tracePt t="25358" x="3636963" y="4568825"/>
          <p14:tracePt t="25374" x="3646488" y="4551363"/>
          <p14:tracePt t="25694" x="3646488" y="4532313"/>
          <p14:tracePt t="25702" x="3646488" y="4505325"/>
          <p14:tracePt t="25710" x="3646488" y="4468813"/>
          <p14:tracePt t="25718" x="3636963" y="4449763"/>
          <p14:tracePt t="25726" x="3629025" y="4449763"/>
          <p14:tracePt t="25734" x="3629025" y="4441825"/>
          <p14:tracePt t="25743" x="3600450" y="4413250"/>
          <p14:tracePt t="25750" x="3600450" y="4405313"/>
          <p14:tracePt t="25759" x="3592513" y="4386263"/>
          <p14:tracePt t="25766" x="3582988" y="4368800"/>
          <p14:tracePt t="25774" x="3573463" y="4349750"/>
          <p14:tracePt t="25782" x="3563938" y="4332288"/>
          <p14:tracePt t="25790" x="3556000" y="4322763"/>
          <p14:tracePt t="25799" x="3546475" y="4303713"/>
          <p14:tracePt t="25806" x="3546475" y="4295775"/>
          <p14:tracePt t="25814" x="3536950" y="4276725"/>
          <p14:tracePt t="25822" x="3536950" y="4268788"/>
          <p14:tracePt t="25838" x="3527425" y="4259263"/>
          <p14:tracePt t="26104" x="3519488" y="4249738"/>
          <p14:tracePt t="26111" x="3509963" y="4249738"/>
          <p14:tracePt t="26144" x="3509963" y="4259263"/>
          <p14:tracePt t="26552" x="3546475" y="4276725"/>
          <p14:tracePt t="26560" x="3636963" y="4268788"/>
          <p14:tracePt t="26568" x="3765550" y="4249738"/>
          <p14:tracePt t="26575" x="3846513" y="4240213"/>
          <p14:tracePt t="26584" x="3919538" y="4232275"/>
          <p14:tracePt t="26591" x="4011613" y="4232275"/>
          <p14:tracePt t="26599" x="4048125" y="4203700"/>
          <p14:tracePt t="26606" x="4084638" y="4203700"/>
          <p14:tracePt t="26615" x="4111625" y="4195763"/>
          <p14:tracePt t="26631" x="4121150" y="4195763"/>
          <p14:tracePt t="26638" x="4129088" y="4195763"/>
          <p14:tracePt t="26648" x="4138613" y="4195763"/>
          <p14:tracePt t="26654" x="4148138" y="4186238"/>
          <p14:tracePt t="26662" x="4175125" y="4186238"/>
          <p14:tracePt t="26670" x="4184650" y="4186238"/>
          <p14:tracePt t="26678" x="4221163" y="4159250"/>
          <p14:tracePt t="26686" x="4248150" y="4149725"/>
          <p14:tracePt t="26694" x="4321175" y="4140200"/>
          <p14:tracePt t="26702" x="4367213" y="4130675"/>
          <p14:tracePt t="26710" x="4440238" y="4103688"/>
          <p14:tracePt t="26718" x="4530725" y="4094163"/>
          <p14:tracePt t="26726" x="4667250" y="4076700"/>
          <p14:tracePt t="26734" x="4740275" y="4067175"/>
          <p14:tracePt t="26742" x="4849813" y="4067175"/>
          <p14:tracePt t="26750" x="4932363" y="4040188"/>
          <p14:tracePt t="26758" x="4986338" y="4021138"/>
          <p14:tracePt t="26766" x="5014913" y="4021138"/>
          <p14:tracePt t="26774" x="5032375" y="4021138"/>
          <p14:tracePt t="26782" x="5068888" y="4021138"/>
          <p14:tracePt t="26790" x="5086350" y="4013200"/>
          <p14:tracePt t="26798" x="5114925" y="4013200"/>
          <p14:tracePt t="26806" x="5122863" y="4013200"/>
          <p14:tracePt t="26814" x="5132388" y="4003675"/>
          <p14:tracePt t="26822" x="5168900" y="4003675"/>
          <p14:tracePt t="26831" x="5187950" y="3984625"/>
          <p14:tracePt t="26838" x="5241925" y="3976688"/>
          <p14:tracePt t="26847" x="5334000" y="3967163"/>
          <p14:tracePt t="26854" x="5441950" y="3948113"/>
          <p14:tracePt t="26862" x="5616575" y="3921125"/>
          <p14:tracePt t="26870" x="5761038" y="3921125"/>
          <p14:tracePt t="26878" x="5935663" y="3921125"/>
          <p14:tracePt t="26887" x="6135688" y="3921125"/>
          <p14:tracePt t="26894" x="6318250" y="3921125"/>
          <p14:tracePt t="26902" x="6500813" y="3921125"/>
          <p14:tracePt t="26910" x="6681788" y="3921125"/>
          <p14:tracePt t="26918" x="6846888" y="3921125"/>
          <p14:tracePt t="26925" x="6983413" y="3921125"/>
          <p14:tracePt t="26934" x="7083425" y="3921125"/>
          <p14:tracePt t="26942" x="7192963" y="3921125"/>
          <p14:tracePt t="26950" x="7265988" y="3921125"/>
          <p14:tracePt t="26958" x="7319963" y="3921125"/>
          <p14:tracePt t="26966" x="7348538" y="3921125"/>
          <p14:tracePt t="26974" x="7366000" y="3921125"/>
          <p14:tracePt t="26990" x="7385050" y="3911600"/>
          <p14:tracePt t="27014" x="7402513" y="3903663"/>
          <p14:tracePt t="27022" x="7412038" y="3894138"/>
          <p14:tracePt t="27032" x="7429500" y="3884613"/>
          <p14:tracePt t="27038" x="7448550" y="3875088"/>
          <p14:tracePt t="27048" x="7466013" y="3867150"/>
          <p14:tracePt t="27054" x="7494588" y="3857625"/>
          <p14:tracePt t="27062" x="7502525" y="3857625"/>
          <p14:tracePt t="27070" x="7539038" y="3857625"/>
          <p14:tracePt t="27078" x="7585075" y="3848100"/>
          <p14:tracePt t="27087" x="7612063" y="3848100"/>
          <p14:tracePt t="27094" x="7648575" y="3848100"/>
          <p14:tracePt t="27102" x="7685088" y="3848100"/>
          <p14:tracePt t="27110" x="7694613" y="3848100"/>
          <p14:tracePt t="27118" x="7704138" y="3848100"/>
          <p14:tracePt t="27126" x="7721600" y="3848100"/>
          <p14:tracePt t="27135" x="7740650" y="3848100"/>
          <p14:tracePt t="27142" x="7748588" y="3848100"/>
          <p14:tracePt t="27150" x="7777163" y="3840163"/>
          <p14:tracePt t="27158" x="7785100" y="3830638"/>
          <p14:tracePt t="27166" x="7794625" y="3821113"/>
          <p14:tracePt t="27183" x="7813675" y="3811588"/>
          <p14:tracePt t="27190" x="7831138" y="3811588"/>
          <p14:tracePt t="27198" x="7850188" y="3803650"/>
          <p14:tracePt t="27206" x="7867650" y="3784600"/>
          <p14:tracePt t="27215" x="7904163" y="3775075"/>
          <p14:tracePt t="27222" x="7921625" y="3767138"/>
          <p14:tracePt t="27231" x="7950200" y="3757613"/>
          <p14:tracePt t="27238" x="7977188" y="3730625"/>
          <p14:tracePt t="27247" x="8013700" y="3721100"/>
          <p14:tracePt t="27254" x="8031163" y="3711575"/>
          <p14:tracePt t="27262" x="8067675" y="3702050"/>
          <p14:tracePt t="27270" x="8104188" y="3684588"/>
          <p14:tracePt t="27278" x="8132763" y="3675063"/>
          <p14:tracePt t="27286" x="8150225" y="3675063"/>
          <p14:tracePt t="27294" x="8169275" y="3675063"/>
          <p14:tracePt t="27302" x="8186738" y="3665538"/>
          <p14:tracePt t="27318" x="8196263" y="3665538"/>
          <p14:tracePt t="27391" x="8213725" y="3665538"/>
          <p14:tracePt t="27400" x="8269288" y="3665538"/>
          <p14:tracePt t="27406" x="8378825" y="3665538"/>
          <p14:tracePt t="27414" x="8523288" y="3665538"/>
          <p14:tracePt t="27422" x="8669338" y="3665538"/>
          <p14:tracePt t="27431" x="8851900" y="3665538"/>
          <p14:tracePt t="27438" x="9017000" y="366553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809091E-D999-4667-8E4D-44F3E9AF506F}"/>
              </a:ext>
            </a:extLst>
          </p:cNvPr>
          <p:cNvSpPr txBox="1"/>
          <p:nvPr/>
        </p:nvSpPr>
        <p:spPr>
          <a:xfrm>
            <a:off x="500809" y="289448"/>
            <a:ext cx="4085606" cy="461665"/>
          </a:xfrm>
          <a:prstGeom prst="rect">
            <a:avLst/>
          </a:prstGeom>
          <a:noFill/>
        </p:spPr>
        <p:txBody>
          <a:bodyPr wrap="none" rtlCol="0">
            <a:spAutoFit/>
          </a:bodyPr>
          <a:lstStyle/>
          <a:p>
            <a:r>
              <a:rPr kumimoji="1" lang="en-US" altLang="ja-JP" sz="2400" dirty="0"/>
              <a:t>RV32I</a:t>
            </a:r>
            <a:r>
              <a:rPr kumimoji="1" lang="ja-JP" altLang="en-US" sz="2400" dirty="0"/>
              <a:t>におけるスタックの実現</a:t>
            </a:r>
          </a:p>
        </p:txBody>
      </p:sp>
      <p:sp>
        <p:nvSpPr>
          <p:cNvPr id="3" name="正方形/長方形 2">
            <a:extLst>
              <a:ext uri="{FF2B5EF4-FFF2-40B4-BE49-F238E27FC236}">
                <a16:creationId xmlns:a16="http://schemas.microsoft.com/office/drawing/2014/main" id="{B3A8FC1F-F281-4A78-8C95-F354B23A19DD}"/>
              </a:ext>
            </a:extLst>
          </p:cNvPr>
          <p:cNvSpPr/>
          <p:nvPr/>
        </p:nvSpPr>
        <p:spPr>
          <a:xfrm>
            <a:off x="1835695" y="1736202"/>
            <a:ext cx="2448271" cy="369972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BA8B303C-60C1-4ECF-80CC-9A07F2132158}"/>
              </a:ext>
            </a:extLst>
          </p:cNvPr>
          <p:cNvCxnSpPr/>
          <p:nvPr/>
        </p:nvCxnSpPr>
        <p:spPr>
          <a:xfrm>
            <a:off x="1043608" y="3068960"/>
            <a:ext cx="7920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25CBB87D-863F-4FF3-9868-E29934EE952F}"/>
              </a:ext>
            </a:extLst>
          </p:cNvPr>
          <p:cNvSpPr/>
          <p:nvPr/>
        </p:nvSpPr>
        <p:spPr>
          <a:xfrm>
            <a:off x="1835696" y="2420892"/>
            <a:ext cx="2448272" cy="648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4BF90877-CA07-477E-8A46-A19551A8BBD1}"/>
              </a:ext>
            </a:extLst>
          </p:cNvPr>
          <p:cNvCxnSpPr/>
          <p:nvPr/>
        </p:nvCxnSpPr>
        <p:spPr>
          <a:xfrm>
            <a:off x="1043608" y="2420892"/>
            <a:ext cx="7920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603B4F31-C9CB-4B80-BB4D-A7AE9EAB9413}"/>
              </a:ext>
            </a:extLst>
          </p:cNvPr>
          <p:cNvCxnSpPr/>
          <p:nvPr/>
        </p:nvCxnSpPr>
        <p:spPr>
          <a:xfrm>
            <a:off x="1403648" y="2564904"/>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07EA2FC-D7BE-4E9C-8013-48829D909F2C}"/>
              </a:ext>
            </a:extLst>
          </p:cNvPr>
          <p:cNvSpPr txBox="1"/>
          <p:nvPr/>
        </p:nvSpPr>
        <p:spPr>
          <a:xfrm>
            <a:off x="577499" y="2220505"/>
            <a:ext cx="428322" cy="369332"/>
          </a:xfrm>
          <a:prstGeom prst="rect">
            <a:avLst/>
          </a:prstGeom>
          <a:noFill/>
        </p:spPr>
        <p:txBody>
          <a:bodyPr wrap="none" rtlCol="0">
            <a:spAutoFit/>
          </a:bodyPr>
          <a:lstStyle/>
          <a:p>
            <a:r>
              <a:rPr kumimoji="1" lang="en-US" altLang="ja-JP" dirty="0" err="1"/>
              <a:t>sp</a:t>
            </a:r>
            <a:endParaRPr kumimoji="1" lang="ja-JP" altLang="en-US" dirty="0"/>
          </a:p>
        </p:txBody>
      </p:sp>
      <p:sp>
        <p:nvSpPr>
          <p:cNvPr id="11" name="テキスト ボックス 10">
            <a:extLst>
              <a:ext uri="{FF2B5EF4-FFF2-40B4-BE49-F238E27FC236}">
                <a16:creationId xmlns:a16="http://schemas.microsoft.com/office/drawing/2014/main" id="{40505FB1-040D-414A-AA27-76035A4CD50E}"/>
              </a:ext>
            </a:extLst>
          </p:cNvPr>
          <p:cNvSpPr txBox="1"/>
          <p:nvPr/>
        </p:nvSpPr>
        <p:spPr>
          <a:xfrm>
            <a:off x="612969" y="2565017"/>
            <a:ext cx="1313180" cy="369332"/>
          </a:xfrm>
          <a:prstGeom prst="rect">
            <a:avLst/>
          </a:prstGeom>
          <a:noFill/>
        </p:spPr>
        <p:txBody>
          <a:bodyPr wrap="none" rtlCol="0">
            <a:spAutoFit/>
          </a:bodyPr>
          <a:lstStyle/>
          <a:p>
            <a:r>
              <a:rPr kumimoji="1" lang="en-US" altLang="ja-JP" dirty="0"/>
              <a:t>framesize1</a:t>
            </a:r>
            <a:endParaRPr kumimoji="1" lang="ja-JP" altLang="en-US" dirty="0"/>
          </a:p>
        </p:txBody>
      </p:sp>
      <p:sp>
        <p:nvSpPr>
          <p:cNvPr id="12" name="テキスト ボックス 11">
            <a:extLst>
              <a:ext uri="{FF2B5EF4-FFF2-40B4-BE49-F238E27FC236}">
                <a16:creationId xmlns:a16="http://schemas.microsoft.com/office/drawing/2014/main" id="{14904DDE-6473-4D0C-8CA5-9486E5BCABF1}"/>
              </a:ext>
            </a:extLst>
          </p:cNvPr>
          <p:cNvSpPr txBox="1"/>
          <p:nvPr/>
        </p:nvSpPr>
        <p:spPr>
          <a:xfrm>
            <a:off x="4860034" y="1700808"/>
            <a:ext cx="2608406" cy="3416320"/>
          </a:xfrm>
          <a:prstGeom prst="rect">
            <a:avLst/>
          </a:prstGeom>
          <a:noFill/>
        </p:spPr>
        <p:txBody>
          <a:bodyPr wrap="none" rtlCol="0">
            <a:spAutoFit/>
          </a:bodyPr>
          <a:lstStyle/>
          <a:p>
            <a:r>
              <a:rPr kumimoji="1" lang="en-US" altLang="ja-JP" dirty="0" err="1"/>
              <a:t>addi</a:t>
            </a:r>
            <a:r>
              <a:rPr kumimoji="1" lang="en-US" altLang="ja-JP" dirty="0"/>
              <a:t>  </a:t>
            </a:r>
            <a:r>
              <a:rPr kumimoji="1" lang="en-US" altLang="ja-JP" dirty="0" err="1"/>
              <a:t>sp</a:t>
            </a:r>
            <a:r>
              <a:rPr lang="en-US" altLang="ja-JP" dirty="0" err="1"/>
              <a:t>,sp</a:t>
            </a:r>
            <a:r>
              <a:rPr lang="en-US" altLang="ja-JP" dirty="0"/>
              <a:t>, -</a:t>
            </a:r>
            <a:r>
              <a:rPr lang="en-US" altLang="ja-JP" dirty="0" err="1"/>
              <a:t>framesize</a:t>
            </a:r>
            <a:endParaRPr lang="en-US" altLang="ja-JP" dirty="0"/>
          </a:p>
          <a:p>
            <a:r>
              <a:rPr kumimoji="1" lang="en-US" altLang="ja-JP" dirty="0" err="1"/>
              <a:t>sw</a:t>
            </a:r>
            <a:r>
              <a:rPr kumimoji="1" lang="en-US" altLang="ja-JP" dirty="0"/>
              <a:t> ra, sp,framesize-4</a:t>
            </a:r>
          </a:p>
          <a:p>
            <a:r>
              <a:rPr lang="en-US" altLang="ja-JP" dirty="0" err="1"/>
              <a:t>sw</a:t>
            </a:r>
            <a:r>
              <a:rPr lang="en-US" altLang="ja-JP" dirty="0"/>
              <a:t> x18,sp,framesize-8</a:t>
            </a:r>
          </a:p>
          <a:p>
            <a:r>
              <a:rPr lang="en-US" altLang="ja-JP" dirty="0" err="1"/>
              <a:t>sw</a:t>
            </a:r>
            <a:r>
              <a:rPr lang="en-US" altLang="ja-JP" dirty="0"/>
              <a:t> x19,sp,framesize-12</a:t>
            </a:r>
          </a:p>
          <a:p>
            <a:endParaRPr lang="en-US" altLang="ja-JP" dirty="0"/>
          </a:p>
          <a:p>
            <a:r>
              <a:rPr kumimoji="1" lang="en-US" altLang="ja-JP" dirty="0"/>
              <a:t>….</a:t>
            </a:r>
            <a:r>
              <a:rPr kumimoji="1" lang="ja-JP" altLang="en-US" dirty="0"/>
              <a:t>サブルーチン本体</a:t>
            </a:r>
            <a:endParaRPr kumimoji="1" lang="en-US" altLang="ja-JP" dirty="0"/>
          </a:p>
          <a:p>
            <a:endParaRPr lang="en-US" altLang="ja-JP" dirty="0"/>
          </a:p>
          <a:p>
            <a:r>
              <a:rPr kumimoji="1" lang="en-US" altLang="ja-JP" dirty="0" err="1"/>
              <a:t>lw</a:t>
            </a:r>
            <a:r>
              <a:rPr kumimoji="1" lang="en-US" altLang="ja-JP" dirty="0"/>
              <a:t>  ra,sp,framesize-4</a:t>
            </a:r>
          </a:p>
          <a:p>
            <a:r>
              <a:rPr lang="en-US" altLang="ja-JP" dirty="0" err="1"/>
              <a:t>lw</a:t>
            </a:r>
            <a:r>
              <a:rPr lang="en-US" altLang="ja-JP" dirty="0"/>
              <a:t> x18,sp,framesize-8</a:t>
            </a:r>
          </a:p>
          <a:p>
            <a:r>
              <a:rPr kumimoji="1" lang="en-US" altLang="ja-JP" dirty="0" err="1"/>
              <a:t>lw</a:t>
            </a:r>
            <a:r>
              <a:rPr kumimoji="1" lang="en-US" altLang="ja-JP" dirty="0"/>
              <a:t> x19,sp,framesize-12</a:t>
            </a:r>
          </a:p>
          <a:p>
            <a:r>
              <a:rPr lang="en-US" altLang="ja-JP" dirty="0" err="1"/>
              <a:t>addi</a:t>
            </a:r>
            <a:r>
              <a:rPr lang="en-US" altLang="ja-JP" dirty="0"/>
              <a:t> </a:t>
            </a:r>
            <a:r>
              <a:rPr lang="en-US" altLang="ja-JP" dirty="0" err="1"/>
              <a:t>sp,sp</a:t>
            </a:r>
            <a:r>
              <a:rPr lang="en-US" altLang="ja-JP" dirty="0"/>
              <a:t>, </a:t>
            </a:r>
            <a:r>
              <a:rPr lang="en-US" altLang="ja-JP" dirty="0" err="1"/>
              <a:t>framesize</a:t>
            </a:r>
            <a:endParaRPr lang="en-US" altLang="ja-JP" dirty="0"/>
          </a:p>
          <a:p>
            <a:r>
              <a:rPr kumimoji="1" lang="en-US" altLang="ja-JP" dirty="0" err="1"/>
              <a:t>jr</a:t>
            </a:r>
            <a:r>
              <a:rPr kumimoji="1" lang="en-US" altLang="ja-JP" dirty="0"/>
              <a:t> r</a:t>
            </a:r>
            <a:r>
              <a:rPr lang="en-US" altLang="ja-JP" dirty="0"/>
              <a:t>a</a:t>
            </a:r>
            <a:endParaRPr kumimoji="1" lang="ja-JP" altLang="en-US" dirty="0"/>
          </a:p>
        </p:txBody>
      </p:sp>
      <p:sp>
        <p:nvSpPr>
          <p:cNvPr id="13" name="正方形/長方形 12">
            <a:extLst>
              <a:ext uri="{FF2B5EF4-FFF2-40B4-BE49-F238E27FC236}">
                <a16:creationId xmlns:a16="http://schemas.microsoft.com/office/drawing/2014/main" id="{3FB5E13A-C723-4EB4-AC60-0B53F055920A}"/>
              </a:ext>
            </a:extLst>
          </p:cNvPr>
          <p:cNvSpPr/>
          <p:nvPr/>
        </p:nvSpPr>
        <p:spPr>
          <a:xfrm>
            <a:off x="1835696" y="3046554"/>
            <a:ext cx="2448272" cy="64806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6026968D-BC99-4D54-ABD4-182F52B6951F}"/>
              </a:ext>
            </a:extLst>
          </p:cNvPr>
          <p:cNvCxnSpPr/>
          <p:nvPr/>
        </p:nvCxnSpPr>
        <p:spPr>
          <a:xfrm>
            <a:off x="1005821" y="3694622"/>
            <a:ext cx="7920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F32C2B4E-0833-4D0D-A93C-7CEEA6BCB533}"/>
              </a:ext>
            </a:extLst>
          </p:cNvPr>
          <p:cNvCxnSpPr/>
          <p:nvPr/>
        </p:nvCxnSpPr>
        <p:spPr>
          <a:xfrm>
            <a:off x="1547664" y="3078474"/>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20D7D201-1CFB-454F-B97D-0F7012C2C801}"/>
              </a:ext>
            </a:extLst>
          </p:cNvPr>
          <p:cNvSpPr txBox="1"/>
          <p:nvPr/>
        </p:nvSpPr>
        <p:spPr>
          <a:xfrm>
            <a:off x="603040" y="3145836"/>
            <a:ext cx="1313180" cy="369332"/>
          </a:xfrm>
          <a:prstGeom prst="rect">
            <a:avLst/>
          </a:prstGeom>
          <a:noFill/>
        </p:spPr>
        <p:txBody>
          <a:bodyPr wrap="none" rtlCol="0">
            <a:spAutoFit/>
          </a:bodyPr>
          <a:lstStyle/>
          <a:p>
            <a:r>
              <a:rPr kumimoji="1" lang="en-US" altLang="ja-JP" dirty="0"/>
              <a:t>framesize2</a:t>
            </a:r>
            <a:endParaRPr kumimoji="1" lang="ja-JP" altLang="en-US" dirty="0"/>
          </a:p>
        </p:txBody>
      </p:sp>
      <p:sp>
        <p:nvSpPr>
          <p:cNvPr id="4" name="テキスト ボックス 3">
            <a:extLst>
              <a:ext uri="{FF2B5EF4-FFF2-40B4-BE49-F238E27FC236}">
                <a16:creationId xmlns:a16="http://schemas.microsoft.com/office/drawing/2014/main" id="{AC71A885-F1E7-4A27-A879-AF61E94F9010}"/>
              </a:ext>
            </a:extLst>
          </p:cNvPr>
          <p:cNvSpPr txBox="1"/>
          <p:nvPr/>
        </p:nvSpPr>
        <p:spPr>
          <a:xfrm>
            <a:off x="433599" y="3864698"/>
            <a:ext cx="1425340" cy="1477328"/>
          </a:xfrm>
          <a:prstGeom prst="rect">
            <a:avLst/>
          </a:prstGeom>
          <a:noFill/>
        </p:spPr>
        <p:txBody>
          <a:bodyPr wrap="square" rtlCol="0">
            <a:spAutoFit/>
          </a:bodyPr>
          <a:lstStyle/>
          <a:p>
            <a:r>
              <a:rPr lang="ja-JP" altLang="en-US" dirty="0"/>
              <a:t>サブルーチンのネストが</a:t>
            </a:r>
            <a:endParaRPr lang="en-US" altLang="ja-JP" dirty="0"/>
          </a:p>
          <a:p>
            <a:r>
              <a:rPr lang="ja-JP" altLang="en-US" dirty="0"/>
              <a:t>深くなる分、</a:t>
            </a:r>
            <a:r>
              <a:rPr lang="en-US" altLang="ja-JP" dirty="0" err="1"/>
              <a:t>sp</a:t>
            </a:r>
            <a:r>
              <a:rPr lang="ja-JP" altLang="en-US" dirty="0"/>
              <a:t>を減らして</a:t>
            </a:r>
            <a:endParaRPr lang="en-US" altLang="ja-JP" dirty="0"/>
          </a:p>
          <a:p>
            <a:r>
              <a:rPr kumimoji="1" lang="ja-JP" altLang="en-US" dirty="0"/>
              <a:t>領域を確保</a:t>
            </a:r>
          </a:p>
        </p:txBody>
      </p:sp>
      <p:pic>
        <p:nvPicPr>
          <p:cNvPr id="8" name="オーディオ 7">
            <a:hlinkClick r:id="" action="ppaction://media"/>
            <a:extLst>
              <a:ext uri="{FF2B5EF4-FFF2-40B4-BE49-F238E27FC236}">
                <a16:creationId xmlns:a16="http://schemas.microsoft.com/office/drawing/2014/main" id="{81FDCEB8-CAAA-420A-9D2E-11CD0C30E7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00382710"/>
      </p:ext>
    </p:extLst>
  </p:cSld>
  <p:clrMapOvr>
    <a:masterClrMapping/>
  </p:clrMapOvr>
  <mc:AlternateContent xmlns:mc="http://schemas.openxmlformats.org/markup-compatibility/2006" xmlns:p14="http://schemas.microsoft.com/office/powerpoint/2010/main">
    <mc:Choice Requires="p14">
      <p:transition spd="slow" p14:dur="2000" advTm="23332"/>
    </mc:Choice>
    <mc:Fallback xmlns="">
      <p:transition spd="slow" advTm="2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787" x="8807450" y="3465513"/>
          <p14:tracePt t="1794" x="8542338" y="3465513"/>
          <p14:tracePt t="1802" x="8378825" y="3465513"/>
          <p14:tracePt t="1812" x="8250238" y="3465513"/>
          <p14:tracePt t="1819" x="8159750" y="3465513"/>
          <p14:tracePt t="1827" x="8140700" y="3465513"/>
          <p14:tracePt t="1834" x="8132763" y="3465513"/>
          <p14:tracePt t="1858" x="8123238" y="3465513"/>
          <p14:tracePt t="1866" x="8113713" y="3465513"/>
          <p14:tracePt t="1875" x="8067675" y="3465513"/>
          <p14:tracePt t="1882" x="7967663" y="3465513"/>
          <p14:tracePt t="1890" x="7831138" y="3465513"/>
          <p14:tracePt t="1898" x="7648575" y="3465513"/>
          <p14:tracePt t="1910" x="7448550" y="3465513"/>
          <p14:tracePt t="1916" x="7229475" y="3465513"/>
          <p14:tracePt t="1925" x="6929438" y="3465513"/>
          <p14:tracePt t="1931" x="6627813" y="3465513"/>
          <p14:tracePt t="1940" x="6362700" y="3465513"/>
          <p14:tracePt t="1948" x="6135688" y="3465513"/>
          <p14:tracePt t="1956" x="5916613" y="3465513"/>
          <p14:tracePt t="1963" x="5770563" y="3465513"/>
          <p14:tracePt t="1971" x="5643563" y="3455988"/>
          <p14:tracePt t="1979" x="5551488" y="3455988"/>
          <p14:tracePt t="1987" x="5507038" y="3446463"/>
          <p14:tracePt t="1995" x="5461000" y="3446463"/>
          <p14:tracePt t="2002" x="5405438" y="3446463"/>
          <p14:tracePt t="2011" x="5378450" y="3446463"/>
          <p14:tracePt t="2018" x="5341938" y="3446463"/>
          <p14:tracePt t="2028" x="5287963" y="3446463"/>
          <p14:tracePt t="2034" x="5241925" y="3446463"/>
          <p14:tracePt t="2043" x="5187950" y="3446463"/>
          <p14:tracePt t="2057" x="5132388" y="3446463"/>
          <p14:tracePt t="2059" x="5059363" y="3446463"/>
          <p14:tracePt t="2066" x="5005388" y="3446463"/>
          <p14:tracePt t="2075" x="4895850" y="3446463"/>
          <p14:tracePt t="2082" x="4849813" y="3455988"/>
          <p14:tracePt t="2090" x="4822825" y="3455988"/>
          <p14:tracePt t="2098" x="4786313" y="3465513"/>
          <p14:tracePt t="2110" x="4776788" y="3475038"/>
          <p14:tracePt t="2235" x="4759325" y="3475038"/>
          <p14:tracePt t="2243" x="4749800" y="3482975"/>
          <p14:tracePt t="2251" x="4740275" y="3482975"/>
          <p14:tracePt t="2259" x="4713288" y="3482975"/>
          <p14:tracePt t="2267" x="4695825" y="3482975"/>
          <p14:tracePt t="2276" x="4667250" y="3482975"/>
          <p14:tracePt t="2282" x="4640263" y="3502025"/>
          <p14:tracePt t="2292" x="4622800" y="3502025"/>
          <p14:tracePt t="2298" x="4603750" y="3502025"/>
          <p14:tracePt t="2307" x="4576763" y="3511550"/>
          <p14:tracePt t="2314" x="4557713" y="3511550"/>
          <p14:tracePt t="2323" x="4521200" y="3511550"/>
          <p14:tracePt t="2331" x="4494213" y="3519488"/>
          <p14:tracePt t="2339" x="4476750" y="3519488"/>
          <p14:tracePt t="2347" x="4457700" y="3519488"/>
          <p14:tracePt t="2355" x="4430713" y="3519488"/>
          <p14:tracePt t="2363" x="4413250" y="3529013"/>
          <p14:tracePt t="2371" x="4384675" y="3529013"/>
          <p14:tracePt t="2379" x="4357688" y="3529013"/>
          <p14:tracePt t="2387" x="4311650" y="3556000"/>
          <p14:tracePt t="2395" x="4257675" y="3556000"/>
          <p14:tracePt t="2403" x="4129088" y="3565525"/>
          <p14:tracePt t="2411" x="4065588" y="3584575"/>
          <p14:tracePt t="2419" x="3956050" y="3592513"/>
          <p14:tracePt t="2427" x="3846513" y="3592513"/>
          <p14:tracePt t="2435" x="3775075" y="3592513"/>
          <p14:tracePt t="2444" x="3673475" y="3592513"/>
          <p14:tracePt t="2451" x="3600450" y="3592513"/>
          <p14:tracePt t="2459" x="3546475" y="3592513"/>
          <p14:tracePt t="2467" x="3490913" y="3592513"/>
          <p14:tracePt t="2474" x="3473450" y="3592513"/>
          <p14:tracePt t="2482" x="3446463" y="3592513"/>
          <p14:tracePt t="2490" x="3427413" y="3592513"/>
          <p14:tracePt t="2498" x="3400425" y="3592513"/>
          <p14:tracePt t="2507" x="3390900" y="3592513"/>
          <p14:tracePt t="2516" x="3363913" y="3592513"/>
          <p14:tracePt t="2524" x="3346450" y="3575050"/>
          <p14:tracePt t="2531" x="3327400" y="3556000"/>
          <p14:tracePt t="2539" x="3290888" y="3548063"/>
          <p14:tracePt t="2548" x="3273425" y="3538538"/>
          <p14:tracePt t="2554" x="3254375" y="3519488"/>
          <p14:tracePt t="2562" x="3217863" y="3511550"/>
          <p14:tracePt t="2571" x="3200400" y="3502025"/>
          <p14:tracePt t="2578" x="3163888" y="3475038"/>
          <p14:tracePt t="2586" x="3136900" y="3455988"/>
          <p14:tracePt t="2594" x="3108325" y="3446463"/>
          <p14:tracePt t="2602" x="3071813" y="3438525"/>
          <p14:tracePt t="2611" x="3044825" y="3419475"/>
          <p14:tracePt t="2618" x="3017838" y="3411538"/>
          <p14:tracePt t="2630" x="2998788" y="3411538"/>
          <p14:tracePt t="2637" x="2962275" y="3411538"/>
          <p14:tracePt t="2647" x="2944813" y="3402013"/>
          <p14:tracePt t="2652" x="2917825" y="3375025"/>
          <p14:tracePt t="2663" x="2898775" y="3365500"/>
          <p14:tracePt t="2668" x="2871788" y="3355975"/>
          <p14:tracePt t="2675" x="2852738" y="3346450"/>
          <p14:tracePt t="2683" x="2817813" y="3328988"/>
          <p14:tracePt t="2691" x="2789238" y="3319463"/>
          <p14:tracePt t="2698" x="2762250" y="3309938"/>
          <p14:tracePt t="2707" x="2744788" y="3302000"/>
          <p14:tracePt t="2723" x="2708275" y="3273425"/>
          <p14:tracePt t="2732" x="2689225" y="3265488"/>
          <p14:tracePt t="2738" x="2662238" y="3255963"/>
          <p14:tracePt t="2755" x="2635250" y="3236913"/>
          <p14:tracePt t="2763" x="2625725" y="3228975"/>
          <p14:tracePt t="2770" x="2606675" y="3209925"/>
          <p14:tracePt t="2787" x="2598738" y="3200400"/>
          <p14:tracePt t="2795" x="2570163" y="3192463"/>
          <p14:tracePt t="2811" x="2562225" y="3192463"/>
          <p14:tracePt t="2819" x="2552700" y="3182938"/>
          <p14:tracePt t="2827" x="2543175" y="3173413"/>
          <p14:tracePt t="2835" x="2516188" y="3146425"/>
          <p14:tracePt t="2843" x="2516188" y="3136900"/>
          <p14:tracePt t="2859" x="2489200" y="3119438"/>
          <p14:tracePt t="2867" x="2452688" y="3100388"/>
          <p14:tracePt t="2876" x="2433638" y="3090863"/>
          <p14:tracePt t="2883" x="2389188" y="3063875"/>
          <p14:tracePt t="2890" x="2360613" y="3036888"/>
          <p14:tracePt t="2898" x="2333625" y="3017838"/>
          <p14:tracePt t="2907" x="2287588" y="2982913"/>
          <p14:tracePt t="2914" x="2251075" y="2963863"/>
          <p14:tracePt t="2923" x="2179638" y="2927350"/>
          <p14:tracePt t="2931" x="2151063" y="2909888"/>
          <p14:tracePt t="2939" x="2114550" y="2873375"/>
          <p14:tracePt t="2948" x="2087563" y="2854325"/>
          <p14:tracePt t="2954" x="2070100" y="2836863"/>
          <p14:tracePt t="2962" x="2051050" y="2817813"/>
          <p14:tracePt t="2970" x="2041525" y="2808288"/>
          <p14:tracePt t="2987" x="2024063" y="2781300"/>
          <p14:tracePt t="2995" x="2005013" y="2763838"/>
          <p14:tracePt t="3011" x="1997075" y="2744788"/>
          <p14:tracePt t="3019" x="1997075" y="2735263"/>
          <p14:tracePt t="3027" x="1987550" y="2708275"/>
          <p14:tracePt t="3035" x="1987550" y="2698750"/>
          <p14:tracePt t="3043" x="1968500" y="2681288"/>
          <p14:tracePt t="3051" x="1960563" y="2662238"/>
          <p14:tracePt t="3060" x="1960563" y="2654300"/>
          <p14:tracePt t="3067" x="1960563" y="2644775"/>
          <p14:tracePt t="3074" x="1960563" y="2635250"/>
          <p14:tracePt t="3092" x="1951038" y="2608263"/>
          <p14:tracePt t="3119" x="1941513" y="2589213"/>
          <p14:tracePt t="3126" x="1941513" y="2581275"/>
          <p14:tracePt t="3144" x="1941513" y="2571750"/>
          <p14:tracePt t="3148" x="1924050" y="2554288"/>
          <p14:tracePt t="3162" x="1924050" y="2535238"/>
          <p14:tracePt t="3170" x="1924050" y="2517775"/>
          <p14:tracePt t="3178" x="1914525" y="2508250"/>
          <p14:tracePt t="3188" x="1914525" y="2498725"/>
          <p14:tracePt t="3202" x="1905000" y="2481263"/>
          <p14:tracePt t="3227" x="1905000" y="2471738"/>
          <p14:tracePt t="3244" x="1905000" y="2452688"/>
          <p14:tracePt t="3284" x="1895475" y="2435225"/>
          <p14:tracePt t="3316" x="1895475" y="2425700"/>
          <p14:tracePt t="3327" x="1878013" y="2408238"/>
          <p14:tracePt t="3333" x="1878013" y="2398713"/>
          <p14:tracePt t="3339" x="1878013" y="2389188"/>
          <p14:tracePt t="3347" x="1878013" y="2379663"/>
          <p14:tracePt t="3355" x="1868488" y="2362200"/>
          <p14:tracePt t="3493" x="1860550" y="2352675"/>
          <p14:tracePt t="3509" x="1860550" y="2343150"/>
          <p14:tracePt t="3525" x="1851025" y="2325688"/>
          <p14:tracePt t="3671" x="1831975" y="2325688"/>
          <p14:tracePt t="3675" x="1804988" y="2352675"/>
          <p14:tracePt t="3684" x="1787525" y="2371725"/>
          <p14:tracePt t="3692" x="1778000" y="2389188"/>
          <p14:tracePt t="3699" x="1758950" y="2416175"/>
          <p14:tracePt t="3707" x="1751013" y="2416175"/>
          <p14:tracePt t="3714" x="1731963" y="2435225"/>
          <p14:tracePt t="3724" x="1722438" y="2452688"/>
          <p14:tracePt t="3730" x="1714500" y="2471738"/>
          <p14:tracePt t="3738" x="1695450" y="2489200"/>
          <p14:tracePt t="4053" x="1685925" y="2498725"/>
          <p14:tracePt t="4066" x="1677988" y="2498725"/>
          <p14:tracePt t="4082" x="1658938" y="2489200"/>
          <p14:tracePt t="4106" x="1649413" y="2481263"/>
          <p14:tracePt t="4114" x="1641475" y="2481263"/>
          <p14:tracePt t="4130" x="1622425" y="2481263"/>
          <p14:tracePt t="4179" x="1612900" y="2481263"/>
          <p14:tracePt t="4218" x="1604963" y="2481263"/>
          <p14:tracePt t="4227" x="1585913" y="2481263"/>
          <p14:tracePt t="4234" x="1568450" y="2481263"/>
          <p14:tracePt t="4243" x="1558925" y="2489200"/>
          <p14:tracePt t="4251" x="1549400" y="2489200"/>
          <p14:tracePt t="4259" x="1531938" y="2508250"/>
          <p14:tracePt t="4267" x="1522413" y="2517775"/>
          <p14:tracePt t="4299" x="1504950" y="2535238"/>
          <p14:tracePt t="4323" x="1495425" y="2544763"/>
          <p14:tracePt t="4338" x="1485900" y="2554288"/>
          <p14:tracePt t="4354" x="1476375" y="2562225"/>
          <p14:tracePt t="4391" x="1468438" y="2571750"/>
          <p14:tracePt t="4467" x="1449388" y="2589213"/>
          <p14:tracePt t="4499" x="1439863" y="2589213"/>
          <p14:tracePt t="5131" x="1431925" y="2598738"/>
          <p14:tracePt t="5139" x="1422400" y="2608263"/>
          <p14:tracePt t="5147" x="1422400" y="2617788"/>
          <p14:tracePt t="5156" x="1403350" y="2635250"/>
          <p14:tracePt t="5164" x="1403350" y="2644775"/>
          <p14:tracePt t="5172" x="1403350" y="2654300"/>
          <p14:tracePt t="5181" x="1385888" y="2671763"/>
          <p14:tracePt t="5203" x="1366838" y="2690813"/>
          <p14:tracePt t="5227" x="1358900" y="2708275"/>
          <p14:tracePt t="5653" x="1403350" y="2708275"/>
          <p14:tracePt t="5660" x="1495425" y="2708275"/>
          <p14:tracePt t="5669" x="1622425" y="2708275"/>
          <p14:tracePt t="5676" x="1768475" y="2708275"/>
          <p14:tracePt t="5684" x="1878013" y="2708275"/>
          <p14:tracePt t="5694" x="1987550" y="2708275"/>
          <p14:tracePt t="5699" x="2097088" y="2708275"/>
          <p14:tracePt t="5709" x="2170113" y="2708275"/>
          <p14:tracePt t="5715" x="2224088" y="2708275"/>
          <p14:tracePt t="5725" x="2270125" y="2708275"/>
          <p14:tracePt t="5731" x="2279650" y="2708275"/>
          <p14:tracePt t="6108" x="2224088" y="2717800"/>
          <p14:tracePt t="6116" x="2151063" y="2717800"/>
          <p14:tracePt t="6125" x="2051050" y="2735263"/>
          <p14:tracePt t="6131" x="1978025" y="2763838"/>
          <p14:tracePt t="6140" x="1914525" y="2763838"/>
          <p14:tracePt t="6146" x="1905000" y="2763838"/>
          <p14:tracePt t="6154" x="1860550" y="2771775"/>
          <p14:tracePt t="6162" x="1831975" y="2771775"/>
          <p14:tracePt t="6308" x="1824038" y="2771775"/>
          <p14:tracePt t="6498" x="1814513" y="2771775"/>
          <p14:tracePt t="6514" x="1804988" y="2744788"/>
          <p14:tracePt t="6523" x="1795463" y="2727325"/>
          <p14:tracePt t="6547" x="1787525" y="2717800"/>
          <p14:tracePt t="6604" x="1778000" y="2708275"/>
          <p14:tracePt t="6618" x="1768475" y="2708275"/>
          <p14:tracePt t="6634" x="1758950" y="2690813"/>
          <p14:tracePt t="6643" x="1731963" y="2671763"/>
          <p14:tracePt t="6658" x="1722438" y="2662238"/>
          <p14:tracePt t="6667" x="1695450" y="2654300"/>
          <p14:tracePt t="6674" x="1685925" y="2644775"/>
          <p14:tracePt t="6691" x="1677988" y="2635250"/>
          <p14:tracePt t="7179" x="1658938" y="2635250"/>
          <p14:tracePt t="7202" x="1649413" y="2635250"/>
          <p14:tracePt t="7227" x="1641475" y="2644775"/>
          <p14:tracePt t="7307" x="1612900" y="2654300"/>
          <p14:tracePt t="7388" x="1595438" y="2662238"/>
          <p14:tracePt t="7404" x="1585913" y="2681288"/>
          <p14:tracePt t="7413" x="1576388" y="2690813"/>
          <p14:tracePt t="7418" x="1568450" y="2690813"/>
          <p14:tracePt t="7427" x="1558925" y="2698750"/>
          <p14:tracePt t="7435" x="1558925" y="2708275"/>
          <p14:tracePt t="7451" x="1549400" y="2727325"/>
          <p14:tracePt t="8980" x="1549400" y="2735263"/>
          <p14:tracePt t="9004" x="1541463" y="2763838"/>
          <p14:tracePt t="9036" x="1531938" y="2771775"/>
          <p14:tracePt t="9068" x="1522413" y="2781300"/>
          <p14:tracePt t="9077" x="1512888" y="2781300"/>
          <p14:tracePt t="9090" x="1495425" y="2800350"/>
          <p14:tracePt t="9106" x="1485900" y="2808288"/>
          <p14:tracePt t="9146" x="1476375" y="2817813"/>
          <p14:tracePt t="9228" x="1468438" y="2827338"/>
          <p14:tracePt t="9243" x="1468438" y="2836863"/>
          <p14:tracePt t="9259" x="1468438" y="2844800"/>
          <p14:tracePt t="9291" x="1468438" y="2854325"/>
          <p14:tracePt t="9311" x="1468438" y="2873375"/>
          <p14:tracePt t="9314" x="1468438" y="2881313"/>
          <p14:tracePt t="9330" x="1468438" y="2890838"/>
          <p14:tracePt t="9355" x="1468438" y="2900363"/>
          <p14:tracePt t="9435" x="1468438" y="2909888"/>
          <p14:tracePt t="9459" x="1468438" y="2936875"/>
          <p14:tracePt t="9467" x="1476375" y="2936875"/>
          <p14:tracePt t="9475" x="1485900" y="2936875"/>
          <p14:tracePt t="9483" x="1495425" y="2946400"/>
          <p14:tracePt t="9500" x="1512888" y="2946400"/>
          <p14:tracePt t="9509" x="1531938" y="2963863"/>
          <p14:tracePt t="9530" x="1541463" y="2973388"/>
          <p14:tracePt t="10037" x="1549400" y="2982913"/>
          <p14:tracePt t="10042" x="1549400" y="3000375"/>
          <p14:tracePt t="10050" x="1549400" y="3009900"/>
          <p14:tracePt t="10059" x="1549400" y="3017838"/>
          <p14:tracePt t="10067" x="1549400" y="3036888"/>
          <p14:tracePt t="10084" x="1549400" y="3046413"/>
          <p14:tracePt t="10100" x="1549400" y="3054350"/>
          <p14:tracePt t="10211" x="1549400" y="3063875"/>
          <p14:tracePt t="11221" x="1549400" y="3073400"/>
          <p14:tracePt t="11252" x="1558925" y="3073400"/>
          <p14:tracePt t="11260" x="1576388" y="3063875"/>
          <p14:tracePt t="11269" x="1585913" y="3046413"/>
          <p14:tracePt t="11276" x="1604963" y="3027363"/>
          <p14:tracePt t="11283" x="1631950" y="3000375"/>
          <p14:tracePt t="11291" x="1658938" y="2963863"/>
          <p14:tracePt t="11299" x="1668463" y="2946400"/>
          <p14:tracePt t="11307" x="1668463" y="2917825"/>
          <p14:tracePt t="11315" x="1685925" y="2900363"/>
          <p14:tracePt t="11324" x="1704975" y="2863850"/>
          <p14:tracePt t="11331" x="1714500" y="2844800"/>
          <p14:tracePt t="11340" x="1731963" y="2817813"/>
          <p14:tracePt t="11347" x="1741488" y="2800350"/>
          <p14:tracePt t="11356" x="1741488" y="2771775"/>
          <p14:tracePt t="11363" x="1758950" y="2735263"/>
          <p14:tracePt t="11371" x="1758950" y="2717800"/>
          <p14:tracePt t="11379" x="1768475" y="2698750"/>
          <p14:tracePt t="11387" x="1768475" y="2671763"/>
          <p14:tracePt t="11395" x="1778000" y="2654300"/>
          <p14:tracePt t="11403" x="1778000" y="2625725"/>
          <p14:tracePt t="11411" x="1778000" y="2608263"/>
          <p14:tracePt t="11419" x="1778000" y="2598738"/>
          <p14:tracePt t="11435" x="1778000" y="2581275"/>
          <p14:tracePt t="11653" x="1778000" y="2562225"/>
          <p14:tracePt t="11669" x="1778000" y="2535238"/>
          <p14:tracePt t="11674" x="1778000" y="2525713"/>
          <p14:tracePt t="11690" x="1778000" y="2517775"/>
          <p14:tracePt t="11795" x="1768475" y="2517775"/>
          <p14:tracePt t="11802" x="1741488" y="2525713"/>
          <p14:tracePt t="11811" x="1704975" y="2562225"/>
          <p14:tracePt t="11819" x="1677988" y="2581275"/>
          <p14:tracePt t="11827" x="1641475" y="2598738"/>
          <p14:tracePt t="11835" x="1622425" y="2608263"/>
          <p14:tracePt t="11843" x="1604963" y="2625725"/>
          <p14:tracePt t="11851" x="1595438" y="2635250"/>
          <p14:tracePt t="11859" x="1595438" y="2644775"/>
          <p14:tracePt t="11867" x="1585913" y="2654300"/>
          <p14:tracePt t="11890" x="1568450" y="2671763"/>
          <p14:tracePt t="11906" x="1558925" y="2681288"/>
          <p14:tracePt t="11915" x="1558925" y="2690813"/>
          <p14:tracePt t="11924" x="1549400" y="2698750"/>
          <p14:tracePt t="11930" x="1531938" y="2727325"/>
          <p14:tracePt t="11947" x="1522413" y="2727325"/>
          <p14:tracePt t="11955" x="1512888" y="2754313"/>
          <p14:tracePt t="11963" x="1504950" y="2763838"/>
          <p14:tracePt t="11971" x="1504950" y="2771775"/>
          <p14:tracePt t="11990" x="1504950" y="2790825"/>
          <p14:tracePt t="11996" x="1485900" y="2808288"/>
          <p14:tracePt t="12012" x="1485900" y="2836863"/>
          <p14:tracePt t="12020" x="1485900" y="2844800"/>
          <p14:tracePt t="12029" x="1476375" y="2854325"/>
          <p14:tracePt t="12034" x="1476375" y="2863850"/>
          <p14:tracePt t="12060" x="1476375" y="2890838"/>
          <p14:tracePt t="12066" x="1476375" y="2917825"/>
          <p14:tracePt t="12075" x="1476375" y="2927350"/>
          <p14:tracePt t="12082" x="1476375" y="2936875"/>
          <p14:tracePt t="12090" x="1476375" y="2946400"/>
          <p14:tracePt t="12098" x="1476375" y="2963863"/>
          <p14:tracePt t="12106" x="1476375" y="2973388"/>
          <p14:tracePt t="12115" x="1476375" y="2982913"/>
          <p14:tracePt t="12124" x="1476375" y="3009900"/>
          <p14:tracePt t="12131" x="1476375" y="3027363"/>
          <p14:tracePt t="12140" x="1476375" y="3054350"/>
          <p14:tracePt t="12147" x="1476375" y="3063875"/>
          <p14:tracePt t="12154" x="1476375" y="3090863"/>
          <p14:tracePt t="12163" x="1476375" y="3100388"/>
          <p14:tracePt t="12170" x="1476375" y="3119438"/>
          <p14:tracePt t="12178" x="1476375" y="3146425"/>
          <p14:tracePt t="12186" x="1476375" y="3155950"/>
          <p14:tracePt t="12195" x="1476375" y="3163888"/>
          <p14:tracePt t="12211" x="1476375" y="3182938"/>
          <p14:tracePt t="12234" x="1476375" y="3192463"/>
          <p14:tracePt t="12742" x="1476375" y="3200400"/>
          <p14:tracePt t="12748" x="1476375" y="3209925"/>
          <p14:tracePt t="12764" x="1485900" y="3219450"/>
          <p14:tracePt t="12773" x="1495425" y="3228975"/>
          <p14:tracePt t="12791" x="1504950" y="3228975"/>
          <p14:tracePt t="12803" x="1512888" y="3228975"/>
          <p14:tracePt t="12811" x="1531938" y="3236913"/>
          <p14:tracePt t="12819" x="1568450" y="3236913"/>
          <p14:tracePt t="12827" x="1604963" y="3236913"/>
          <p14:tracePt t="12834" x="1631950" y="3236913"/>
          <p14:tracePt t="12845" x="1677988" y="3236913"/>
          <p14:tracePt t="12850" x="1704975" y="3236913"/>
          <p14:tracePt t="12860" x="1714500" y="3236913"/>
          <p14:tracePt t="12866" x="1722438" y="3236913"/>
          <p14:tracePt t="13082" x="1658938" y="3228975"/>
          <p14:tracePt t="13091" x="1558925" y="3228975"/>
          <p14:tracePt t="13099" x="1431925" y="3228975"/>
          <p14:tracePt t="13107" x="1293813" y="3228975"/>
          <p14:tracePt t="13114" x="1130300" y="3228975"/>
          <p14:tracePt t="13123" x="947738" y="3228975"/>
          <p14:tracePt t="13131" x="784225" y="3228975"/>
          <p14:tracePt t="13139" x="638175" y="3228975"/>
          <p14:tracePt t="13146" x="511175" y="3228975"/>
          <p14:tracePt t="13158" x="438150" y="3228975"/>
          <p14:tracePt t="13164" x="382588" y="3228975"/>
          <p14:tracePt t="13172" x="336550" y="3228975"/>
          <p14:tracePt t="13180" x="328613" y="3228975"/>
          <p14:tracePt t="13188" x="319088" y="3228975"/>
          <p14:tracePt t="13519" x="328613" y="3228975"/>
          <p14:tracePt t="13522" x="428625" y="3228975"/>
          <p14:tracePt t="13531" x="592138" y="3228975"/>
          <p14:tracePt t="13539" x="774700" y="3200400"/>
          <p14:tracePt t="13546" x="957263" y="3182938"/>
          <p14:tracePt t="13555" x="1139825" y="3136900"/>
          <p14:tracePt t="13562" x="1230313" y="3136900"/>
          <p14:tracePt t="13571" x="1366838" y="3119438"/>
          <p14:tracePt t="13579" x="1422400" y="3109913"/>
          <p14:tracePt t="13587" x="1495425" y="3109913"/>
          <p14:tracePt t="13594" x="1541463" y="3100388"/>
          <p14:tracePt t="13603" x="1549400" y="3090863"/>
          <p14:tracePt t="13611" x="1568450" y="3090863"/>
          <p14:tracePt t="13732" x="1585913" y="3090863"/>
          <p14:tracePt t="13739" x="1612900" y="3090863"/>
          <p14:tracePt t="13747" x="1658938" y="3090863"/>
          <p14:tracePt t="13755" x="1677988" y="3090863"/>
          <p14:tracePt t="13763" x="1704975" y="3090863"/>
          <p14:tracePt t="16530" x="1714500" y="3090863"/>
          <p14:tracePt t="16539" x="1731963" y="3090863"/>
          <p14:tracePt t="16547" x="1814513" y="3090863"/>
          <p14:tracePt t="16556" x="1960563" y="3090863"/>
          <p14:tracePt t="16562" x="2124075" y="3090863"/>
          <p14:tracePt t="16571" x="2270125" y="3090863"/>
          <p14:tracePt t="16578" x="2416175" y="3090863"/>
          <p14:tracePt t="16587" x="2562225" y="3090863"/>
          <p14:tracePt t="16595" x="2689225" y="3090863"/>
          <p14:tracePt t="16604" x="2781300" y="3090863"/>
          <p14:tracePt t="16610" x="2871788" y="3090863"/>
          <p14:tracePt t="16618" x="2944813" y="3090863"/>
          <p14:tracePt t="16627" x="2971800" y="3090863"/>
          <p14:tracePt t="16634" x="2990850" y="3090863"/>
          <p14:tracePt t="16643" x="3008313" y="3090863"/>
          <p14:tracePt t="16853" x="3017838" y="3090863"/>
          <p14:tracePt t="16860" x="3044825" y="3090863"/>
          <p14:tracePt t="16868" x="3108325" y="3090863"/>
          <p14:tracePt t="16875" x="3217863" y="3090863"/>
          <p14:tracePt t="16883" x="3327400" y="3090863"/>
          <p14:tracePt t="16891" x="3473450" y="3090863"/>
          <p14:tracePt t="16899" x="3636963" y="3090863"/>
          <p14:tracePt t="16907" x="3802063" y="3090863"/>
          <p14:tracePt t="16915" x="3948113" y="3090863"/>
          <p14:tracePt t="16924" x="4111625" y="3090863"/>
          <p14:tracePt t="16931" x="4221163" y="3090863"/>
          <p14:tracePt t="16943" x="4311650" y="3090863"/>
          <p14:tracePt t="16946" x="4403725" y="3090863"/>
          <p14:tracePt t="16957" x="4494213" y="3090863"/>
          <p14:tracePt t="16962" x="4521200" y="3090863"/>
          <p14:tracePt t="16970" x="4576763" y="3090863"/>
          <p14:tracePt t="16978" x="4622800" y="3090863"/>
          <p14:tracePt t="16987" x="4649788" y="3090863"/>
          <p14:tracePt t="16995" x="4667250" y="3090863"/>
          <p14:tracePt t="17003" x="4695825" y="3090863"/>
          <p14:tracePt t="17011" x="4722813" y="3090863"/>
          <p14:tracePt t="17019" x="4740275" y="3090863"/>
          <p14:tracePt t="17027" x="4759325" y="3090863"/>
          <p14:tracePt t="17035" x="4776788" y="3090863"/>
          <p14:tracePt t="17059" x="4803775" y="3090863"/>
          <p14:tracePt t="17066" x="4813300" y="3090863"/>
          <p14:tracePt t="17075" x="4832350" y="3090863"/>
          <p14:tracePt t="17091" x="4849813" y="3090863"/>
          <p14:tracePt t="17099" x="4895850" y="3090863"/>
          <p14:tracePt t="17108" x="4949825" y="3090863"/>
          <p14:tracePt t="17115" x="5022850" y="3090863"/>
          <p14:tracePt t="17124" x="5132388" y="3090863"/>
          <p14:tracePt t="17130" x="5224463" y="3090863"/>
          <p14:tracePt t="17139" x="5368925" y="3090863"/>
          <p14:tracePt t="17146" x="5497513" y="3090863"/>
          <p14:tracePt t="17154" x="5643563" y="3090863"/>
          <p14:tracePt t="17163" x="5807075" y="3090863"/>
          <p14:tracePt t="17170" x="5953125" y="3090863"/>
          <p14:tracePt t="17178" x="6080125" y="3090863"/>
          <p14:tracePt t="17186" x="6208713" y="3090863"/>
          <p14:tracePt t="17194" x="6335713" y="3090863"/>
          <p14:tracePt t="17202" x="6427788" y="3090863"/>
          <p14:tracePt t="17210" x="6518275" y="3090863"/>
          <p14:tracePt t="17219" x="6610350" y="3090863"/>
          <p14:tracePt t="17227" x="6664325" y="3090863"/>
          <p14:tracePt t="17234" x="6718300" y="3090863"/>
          <p14:tracePt t="17242" x="6764338" y="3090863"/>
          <p14:tracePt t="17250" x="6791325" y="3090863"/>
          <p14:tracePt t="17259" x="6819900" y="3090863"/>
          <p14:tracePt t="17267" x="6837363" y="3090863"/>
          <p14:tracePt t="17275" x="6856413" y="3090863"/>
          <p14:tracePt t="17282" x="6864350" y="3090863"/>
          <p14:tracePt t="17291" x="6873875" y="3090863"/>
          <p14:tracePt t="17314" x="6892925" y="3090863"/>
          <p14:tracePt t="17323" x="6910388" y="3090863"/>
          <p14:tracePt t="17330" x="6956425" y="3090863"/>
          <p14:tracePt t="17339" x="6973888" y="3090863"/>
          <p14:tracePt t="17348" x="7029450" y="3090863"/>
          <p14:tracePt t="17358" x="7065963" y="3090863"/>
          <p14:tracePt t="17364" x="7110413" y="3090863"/>
          <p14:tracePt t="17374" x="7146925" y="3090863"/>
          <p14:tracePt t="17380" x="7175500" y="3090863"/>
          <p14:tracePt t="17388" x="7219950" y="3090863"/>
          <p14:tracePt t="17396" x="7229475" y="3090863"/>
          <p14:tracePt t="17404" x="7248525" y="3090863"/>
          <p14:tracePt t="17412" x="7265988" y="3090863"/>
          <p14:tracePt t="17492" x="7275513" y="3100388"/>
          <p14:tracePt t="17518" x="7283450" y="3100388"/>
          <p14:tracePt t="17523" x="7312025" y="3100388"/>
          <p14:tracePt t="17532" x="7339013" y="3100388"/>
          <p14:tracePt t="17541" x="7392988" y="3100388"/>
          <p14:tracePt t="17546" x="7439025" y="3100388"/>
          <p14:tracePt t="17556" x="7494588" y="3109913"/>
          <p14:tracePt t="17562" x="7558088" y="3136900"/>
          <p14:tracePt t="17570" x="7631113" y="3146425"/>
          <p14:tracePt t="17579" x="7685088" y="3146425"/>
          <p14:tracePt t="17587" x="7748588" y="3155950"/>
          <p14:tracePt t="17595" x="7804150" y="3155950"/>
          <p14:tracePt t="17603" x="7840663" y="3155950"/>
          <p14:tracePt t="17611" x="7894638" y="3155950"/>
          <p14:tracePt t="17619" x="7940675" y="3155950"/>
          <p14:tracePt t="17627" x="8004175" y="3155950"/>
          <p14:tracePt t="17635" x="8067675" y="3155950"/>
          <p14:tracePt t="17644" x="8140700" y="3155950"/>
          <p14:tracePt t="17652" x="8213725" y="3155950"/>
          <p14:tracePt t="17662" x="8323263" y="3155950"/>
          <p14:tracePt t="17668" x="8415338" y="3155950"/>
          <p14:tracePt t="17676" x="8542338" y="3155950"/>
          <p14:tracePt t="17684" x="8632825" y="3155950"/>
          <p14:tracePt t="17691" x="8742363" y="3155950"/>
          <p14:tracePt t="17700" x="8815388" y="3155950"/>
          <p14:tracePt t="17709" x="8924925" y="3155950"/>
          <p14:tracePt t="17716" x="9017000" y="3155950"/>
          <p14:tracePt t="17725" x="9097963" y="3155950"/>
          <p14:tracePt t="18835" x="8688388" y="3411538"/>
          <p14:tracePt t="18842" x="8313738" y="3411538"/>
          <p14:tracePt t="18851" x="7831138" y="3411538"/>
          <p14:tracePt t="18859" x="7385050" y="3411538"/>
          <p14:tracePt t="18866" x="7083425" y="3411538"/>
          <p14:tracePt t="18876" x="6819900" y="3411538"/>
          <p14:tracePt t="18884" x="6372225" y="3411538"/>
          <p14:tracePt t="18893" x="5999163" y="3411538"/>
          <p14:tracePt t="18900" x="5688013" y="3382963"/>
          <p14:tracePt t="18907" x="5451475" y="3365500"/>
          <p14:tracePt t="18916" x="5168900" y="3328988"/>
          <p14:tracePt t="18926" x="4986338" y="3282950"/>
          <p14:tracePt t="18932" x="4786313" y="3265488"/>
          <p14:tracePt t="18941" x="4676775" y="3246438"/>
          <p14:tracePt t="18948" x="4567238" y="3246438"/>
          <p14:tracePt t="18955" x="4503738" y="3228975"/>
          <p14:tracePt t="18962" x="4476750" y="3228975"/>
          <p14:tracePt t="18971" x="4467225" y="3228975"/>
          <p14:tracePt t="19056" x="4457700" y="3219450"/>
          <p14:tracePt t="19063" x="4448175" y="3219450"/>
          <p14:tracePt t="19068" x="4421188" y="3219450"/>
          <p14:tracePt t="19076" x="4394200" y="3219450"/>
          <p14:tracePt t="19083" x="4367213" y="3219450"/>
          <p14:tracePt t="19091" x="4321175" y="3219450"/>
          <p14:tracePt t="19099" x="4303713" y="3209925"/>
          <p14:tracePt t="19107" x="4275138" y="3209925"/>
          <p14:tracePt t="19115" x="4238625" y="3209925"/>
          <p14:tracePt t="19123" x="4175125" y="3200400"/>
          <p14:tracePt t="19131" x="4102100" y="3173413"/>
          <p14:tracePt t="19140" x="4011613" y="3173413"/>
          <p14:tracePt t="19147" x="3883025" y="3155950"/>
          <p14:tracePt t="19155" x="3709988" y="3127375"/>
          <p14:tracePt t="19162" x="3563938" y="3100388"/>
          <p14:tracePt t="19171" x="3419475" y="3082925"/>
          <p14:tracePt t="19178" x="3273425" y="3063875"/>
          <p14:tracePt t="19186" x="3144838" y="3054350"/>
          <p14:tracePt t="19194" x="3071813" y="3054350"/>
          <p14:tracePt t="19203" x="2954338" y="3009900"/>
          <p14:tracePt t="19210" x="2898775" y="3009900"/>
          <p14:tracePt t="19219" x="2852738" y="3009900"/>
          <p14:tracePt t="19226" x="2835275" y="3000375"/>
          <p14:tracePt t="19405" x="2798763" y="3000375"/>
          <p14:tracePt t="19412" x="2752725" y="3009900"/>
          <p14:tracePt t="19420" x="2698750" y="3027363"/>
          <p14:tracePt t="19428" x="2662238" y="3036888"/>
          <p14:tracePt t="19436" x="2606675" y="3046413"/>
          <p14:tracePt t="19444" x="2543175" y="3073400"/>
          <p14:tracePt t="19451" x="2516188" y="3082925"/>
          <p14:tracePt t="19459" x="2498725" y="3082925"/>
          <p14:tracePt t="19468" x="2462213" y="3082925"/>
          <p14:tracePt t="19477" x="2425700" y="3082925"/>
          <p14:tracePt t="19486" x="2406650" y="3090863"/>
          <p14:tracePt t="19491" x="2397125" y="3090863"/>
          <p14:tracePt t="19501" x="2379663" y="3090863"/>
          <p14:tracePt t="19507" x="2360613" y="3090863"/>
          <p14:tracePt t="19516" x="2297113" y="3100388"/>
          <p14:tracePt t="19523" x="2260600" y="3100388"/>
          <p14:tracePt t="19531" x="2224088" y="3100388"/>
          <p14:tracePt t="19540" x="2151063" y="3100388"/>
          <p14:tracePt t="19547" x="2097088" y="3100388"/>
          <p14:tracePt t="19556" x="2041525" y="3100388"/>
          <p14:tracePt t="19564" x="1997075" y="3100388"/>
          <p14:tracePt t="19574" x="1960563" y="3100388"/>
          <p14:tracePt t="19580" x="1924050" y="3100388"/>
          <p14:tracePt t="19589" x="1895475" y="3100388"/>
          <p14:tracePt t="19596" x="1878013" y="3100388"/>
          <p14:tracePt t="19604" x="1860550" y="3100388"/>
          <p14:tracePt t="19612" x="1841500" y="3100388"/>
          <p14:tracePt t="19628" x="1824038" y="3100388"/>
          <p14:tracePt t="19636" x="1814513" y="3100388"/>
          <p14:tracePt t="19660" x="1804988" y="3100388"/>
          <p14:tracePt t="19669" x="1795463" y="3100388"/>
          <p14:tracePt t="19676" x="1778000" y="3100388"/>
          <p14:tracePt t="19684" x="1758950" y="3100388"/>
          <p14:tracePt t="19692" x="1722438" y="3100388"/>
          <p14:tracePt t="19703" x="1695450" y="3090863"/>
          <p14:tracePt t="19707" x="1649413" y="3073400"/>
          <p14:tracePt t="19716" x="1585913" y="3054350"/>
          <p14:tracePt t="19722" x="1549400" y="3054350"/>
          <p14:tracePt t="19731" x="1504950" y="3046413"/>
          <p14:tracePt t="19739" x="1485900" y="3046413"/>
          <p14:tracePt t="19747" x="1439863" y="3027363"/>
          <p14:tracePt t="19756" x="1439863" y="3017838"/>
          <p14:tracePt t="19779" x="1422400" y="3009900"/>
          <p14:tracePt t="19787" x="1412875" y="3000375"/>
          <p14:tracePt t="19795" x="1403350" y="2990850"/>
          <p14:tracePt t="19803" x="1395413" y="2982913"/>
          <p14:tracePt t="19819" x="1385888" y="2954338"/>
          <p14:tracePt t="19827" x="1385888" y="2936875"/>
          <p14:tracePt t="19835" x="1376363" y="2890838"/>
          <p14:tracePt t="19843" x="1366838" y="2881313"/>
          <p14:tracePt t="19851" x="1358900" y="2854325"/>
          <p14:tracePt t="19867" x="1349375" y="2836863"/>
          <p14:tracePt t="19875" x="1349375" y="2790825"/>
          <p14:tracePt t="19883" x="1349375" y="2781300"/>
          <p14:tracePt t="19892" x="1349375" y="2763838"/>
          <p14:tracePt t="19899" x="1349375" y="2754313"/>
          <p14:tracePt t="19907" x="1349375" y="2744788"/>
          <p14:tracePt t="19916" x="1349375" y="2727325"/>
          <p14:tracePt t="19923" x="1349375" y="2717800"/>
          <p14:tracePt t="19955" x="1349375" y="2708275"/>
          <p14:tracePt t="19971" x="1349375" y="2698750"/>
          <p14:tracePt t="19978" x="1358900" y="2690813"/>
          <p14:tracePt t="19987" x="1395413" y="2671763"/>
          <p14:tracePt t="19995" x="1431925" y="2671763"/>
          <p14:tracePt t="20003" x="1512888" y="2644775"/>
          <p14:tracePt t="20011" x="1612900" y="2635250"/>
          <p14:tracePt t="20019" x="1722438" y="2608263"/>
          <p14:tracePt t="20027" x="1831975" y="2608263"/>
          <p14:tracePt t="20035" x="1960563" y="2589213"/>
          <p14:tracePt t="20057" x="2170113" y="2581275"/>
          <p14:tracePt t="20060" x="2279650" y="2581275"/>
          <p14:tracePt t="20067" x="2333625" y="2581275"/>
          <p14:tracePt t="20075" x="2389188" y="2581275"/>
          <p14:tracePt t="20083" x="2416175" y="2581275"/>
          <p14:tracePt t="20091" x="2433638" y="2581275"/>
          <p14:tracePt t="20123" x="2452688" y="2581275"/>
          <p14:tracePt t="20131" x="2452688" y="2589213"/>
          <p14:tracePt t="20152" x="2452688" y="2625725"/>
          <p14:tracePt t="20157" x="2452688" y="2644775"/>
          <p14:tracePt t="20164" x="2443163" y="2690813"/>
          <p14:tracePt t="20174" x="2433638" y="2754313"/>
          <p14:tracePt t="20180" x="2397125" y="2817813"/>
          <p14:tracePt t="20188" x="2389188" y="2844800"/>
          <p14:tracePt t="20196" x="2360613" y="2873375"/>
          <p14:tracePt t="20203" x="2352675" y="2909888"/>
          <p14:tracePt t="20211" x="2333625" y="2927350"/>
          <p14:tracePt t="20219" x="2324100" y="2954338"/>
          <p14:tracePt t="20242" x="2316163" y="2963863"/>
          <p14:tracePt t="20589" x="2287588" y="2973388"/>
          <p14:tracePt t="20596" x="2251075" y="2982913"/>
          <p14:tracePt t="20607" x="2151063" y="3009900"/>
          <p14:tracePt t="20614" x="2060575" y="3017838"/>
          <p14:tracePt t="20620" x="1951038" y="3036888"/>
          <p14:tracePt t="20627" x="1824038" y="3036888"/>
          <p14:tracePt t="20635" x="1668463" y="3063875"/>
          <p14:tracePt t="20643" x="1558925" y="3082925"/>
          <p14:tracePt t="20650" x="1449388" y="3082925"/>
          <p14:tracePt t="20659" x="1339850" y="3090863"/>
          <p14:tracePt t="20667" x="1285875" y="3090863"/>
          <p14:tracePt t="20675" x="1222375" y="3090863"/>
          <p14:tracePt t="20876" x="1239838" y="3090863"/>
          <p14:tracePt t="20884" x="1330325" y="3090863"/>
          <p14:tracePt t="20892" x="1422400" y="3090863"/>
          <p14:tracePt t="20900" x="1549400" y="3073400"/>
          <p14:tracePt t="20908" x="1658938" y="3073400"/>
          <p14:tracePt t="20915" x="1751013" y="3073400"/>
          <p14:tracePt t="20923" x="1860550" y="3073400"/>
          <p14:tracePt t="20931" x="1951038" y="3073400"/>
          <p14:tracePt t="20942" x="2033588" y="3073400"/>
          <p14:tracePt t="20946" x="2124075" y="3073400"/>
          <p14:tracePt t="20958" x="2197100" y="3073400"/>
          <p14:tracePt t="20962" x="2251075" y="3073400"/>
          <p14:tracePt t="20972" x="2324100" y="3073400"/>
          <p14:tracePt t="20978" x="2397125" y="3073400"/>
          <p14:tracePt t="20988" x="2452688" y="3073400"/>
          <p14:tracePt t="20994" x="2552700" y="3073400"/>
          <p14:tracePt t="21004" x="2589213" y="3073400"/>
          <p14:tracePt t="21010" x="2671763" y="3073400"/>
          <p14:tracePt t="21018" x="2744788" y="3073400"/>
          <p14:tracePt t="21026" x="2817813" y="3073400"/>
          <p14:tracePt t="21035" x="2917825" y="3073400"/>
          <p14:tracePt t="21059" x="3136900" y="3073400"/>
          <p14:tracePt t="21066" x="3227388" y="3073400"/>
          <p14:tracePt t="21075" x="3336925" y="3073400"/>
          <p14:tracePt t="21082" x="3427413" y="3073400"/>
          <p14:tracePt t="21091" x="3536950" y="3073400"/>
          <p14:tracePt t="21099" x="3646488" y="3073400"/>
          <p14:tracePt t="21107" x="3756025" y="3073400"/>
          <p14:tracePt t="21115" x="3883025" y="3073400"/>
          <p14:tracePt t="21122" x="4029075" y="3073400"/>
          <p14:tracePt t="21131" x="4157663" y="3073400"/>
          <p14:tracePt t="21138" x="4303713" y="3073400"/>
          <p14:tracePt t="21147" x="4448175" y="3073400"/>
          <p14:tracePt t="21155" x="4594225" y="3073400"/>
          <p14:tracePt t="21162" x="4776788" y="3073400"/>
          <p14:tracePt t="21171" x="4959350" y="3073400"/>
          <p14:tracePt t="21178" x="5122863" y="3073400"/>
          <p14:tracePt t="21186" x="5268913" y="3073400"/>
          <p14:tracePt t="21194" x="5405438" y="3073400"/>
          <p14:tracePt t="21202" x="5551488" y="3073400"/>
          <p14:tracePt t="21210" x="5697538" y="3073400"/>
          <p14:tracePt t="21218" x="5843588" y="3073400"/>
          <p14:tracePt t="21226" x="5989638" y="3073400"/>
          <p14:tracePt t="21235" x="6116638" y="3073400"/>
          <p14:tracePt t="21242" x="6262688" y="3073400"/>
          <p14:tracePt t="21250" x="6391275" y="3073400"/>
          <p14:tracePt t="21259" x="6500813" y="3073400"/>
          <p14:tracePt t="21267" x="6627813" y="3073400"/>
          <p14:tracePt t="21275" x="6737350" y="3073400"/>
          <p14:tracePt t="21283" x="6827838" y="3073400"/>
          <p14:tracePt t="21291" x="6910388" y="3082925"/>
          <p14:tracePt t="21299" x="6964363" y="3082925"/>
          <p14:tracePt t="21308" x="7000875" y="3082925"/>
          <p14:tracePt t="21314" x="7073900" y="3082925"/>
          <p14:tracePt t="21324" x="7165975" y="3082925"/>
          <p14:tracePt t="21330" x="7256463" y="3082925"/>
          <p14:tracePt t="21338" x="7329488" y="3082925"/>
          <p14:tracePt t="21346" x="7439025" y="3082925"/>
          <p14:tracePt t="21355" x="7531100" y="3082925"/>
          <p14:tracePt t="21363" x="7621588" y="3082925"/>
          <p14:tracePt t="21371" x="7704138" y="3082925"/>
          <p14:tracePt t="21380" x="7777163" y="3082925"/>
          <p14:tracePt t="21386" x="7831138" y="3082925"/>
          <p14:tracePt t="21395" x="7904163" y="3082925"/>
          <p14:tracePt t="21402" x="7958138" y="3082925"/>
          <p14:tracePt t="21411" x="8013700" y="3082925"/>
          <p14:tracePt t="21418" x="8096250" y="3082925"/>
          <p14:tracePt t="21426" x="8169275" y="3082925"/>
          <p14:tracePt t="21434" x="8240713" y="3082925"/>
          <p14:tracePt t="21442" x="8296275" y="3082925"/>
          <p14:tracePt t="21451" x="8350250" y="3082925"/>
          <p14:tracePt t="21458" x="8423275" y="3082925"/>
          <p14:tracePt t="21469" x="8532813" y="3082925"/>
          <p14:tracePt t="21475" x="8615363" y="3082925"/>
          <p14:tracePt t="21484" x="8705850" y="3082925"/>
          <p14:tracePt t="21491" x="8797925" y="3082925"/>
          <p14:tracePt t="21500" x="8870950" y="3082925"/>
          <p14:tracePt t="21509" x="8943975" y="3090863"/>
          <p14:tracePt t="21516" x="9007475" y="3100388"/>
          <p14:tracePt t="21525" x="9034463" y="3100388"/>
          <p14:tracePt t="21532" x="9061450" y="3100388"/>
          <p14:tracePt t="21542" x="9107488" y="3100388"/>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4363AD7-C162-4203-BDFC-2B386C8ADD4F}"/>
              </a:ext>
            </a:extLst>
          </p:cNvPr>
          <p:cNvSpPr txBox="1"/>
          <p:nvPr/>
        </p:nvSpPr>
        <p:spPr>
          <a:xfrm>
            <a:off x="1763688" y="600392"/>
            <a:ext cx="4860626" cy="6001643"/>
          </a:xfrm>
          <a:prstGeom prst="rect">
            <a:avLst/>
          </a:prstGeom>
          <a:noFill/>
        </p:spPr>
        <p:txBody>
          <a:bodyPr wrap="none" rtlCol="0">
            <a:spAutoFit/>
          </a:bodyPr>
          <a:lstStyle/>
          <a:p>
            <a:r>
              <a:rPr kumimoji="1" lang="en-US" altLang="ja-JP" sz="2400" dirty="0" err="1"/>
              <a:t>addi</a:t>
            </a:r>
            <a:r>
              <a:rPr kumimoji="1" lang="en-US" altLang="ja-JP" sz="2400" dirty="0"/>
              <a:t>  </a:t>
            </a:r>
            <a:r>
              <a:rPr lang="en-US" altLang="ja-JP" sz="2400" dirty="0"/>
              <a:t>x2,x2, -16</a:t>
            </a:r>
            <a:r>
              <a:rPr lang="ja-JP" altLang="en-US" sz="2400" dirty="0"/>
              <a:t>　</a:t>
            </a:r>
            <a:r>
              <a:rPr lang="en-US" altLang="ja-JP" sz="2400" dirty="0"/>
              <a:t>// </a:t>
            </a:r>
            <a:r>
              <a:rPr lang="en-US" altLang="ja-JP" sz="2400" dirty="0" err="1"/>
              <a:t>framesize</a:t>
            </a:r>
            <a:r>
              <a:rPr lang="en-US" altLang="ja-JP" sz="2400" dirty="0"/>
              <a:t>=16</a:t>
            </a:r>
          </a:p>
          <a:p>
            <a:r>
              <a:rPr kumimoji="1" lang="en-US" altLang="ja-JP" sz="2400" dirty="0" err="1"/>
              <a:t>sw</a:t>
            </a:r>
            <a:r>
              <a:rPr kumimoji="1" lang="en-US" altLang="ja-JP" sz="2400" dirty="0"/>
              <a:t> x1, x2,12</a:t>
            </a:r>
          </a:p>
          <a:p>
            <a:r>
              <a:rPr lang="en-US" altLang="ja-JP" sz="2400" dirty="0" err="1"/>
              <a:t>sw</a:t>
            </a:r>
            <a:r>
              <a:rPr lang="en-US" altLang="ja-JP" sz="2400" dirty="0"/>
              <a:t> x18,x2,8</a:t>
            </a:r>
          </a:p>
          <a:p>
            <a:r>
              <a:rPr lang="en-US" altLang="ja-JP" sz="2400" dirty="0" err="1"/>
              <a:t>sw</a:t>
            </a:r>
            <a:r>
              <a:rPr lang="en-US" altLang="ja-JP" sz="2400" dirty="0"/>
              <a:t> x19,x2,4</a:t>
            </a:r>
          </a:p>
          <a:p>
            <a:endParaRPr lang="en-US" altLang="ja-JP" sz="2400" dirty="0"/>
          </a:p>
          <a:p>
            <a:r>
              <a:rPr kumimoji="1" lang="en-US" altLang="ja-JP" sz="2400" dirty="0"/>
              <a:t>….</a:t>
            </a:r>
            <a:r>
              <a:rPr kumimoji="1" lang="ja-JP" altLang="en-US" sz="2400" dirty="0"/>
              <a:t>サブルーチン本体</a:t>
            </a:r>
            <a:endParaRPr kumimoji="1" lang="en-US" altLang="ja-JP" sz="2400" dirty="0"/>
          </a:p>
          <a:p>
            <a:endParaRPr lang="en-US" altLang="ja-JP" sz="2400" dirty="0"/>
          </a:p>
          <a:p>
            <a:r>
              <a:rPr kumimoji="1" lang="en-US" altLang="ja-JP" sz="2400" dirty="0" err="1"/>
              <a:t>lw</a:t>
            </a:r>
            <a:r>
              <a:rPr kumimoji="1" lang="en-US" altLang="ja-JP" sz="2400" dirty="0"/>
              <a:t>  x1,x2,12</a:t>
            </a:r>
          </a:p>
          <a:p>
            <a:r>
              <a:rPr lang="en-US" altLang="ja-JP" sz="2400" dirty="0" err="1"/>
              <a:t>lw</a:t>
            </a:r>
            <a:r>
              <a:rPr lang="en-US" altLang="ja-JP" sz="2400" dirty="0"/>
              <a:t> x18,x2,8</a:t>
            </a:r>
          </a:p>
          <a:p>
            <a:r>
              <a:rPr kumimoji="1" lang="en-US" altLang="ja-JP" sz="2400" dirty="0" err="1"/>
              <a:t>lw</a:t>
            </a:r>
            <a:r>
              <a:rPr kumimoji="1" lang="en-US" altLang="ja-JP" sz="2400" dirty="0"/>
              <a:t> x19,x2,4</a:t>
            </a:r>
          </a:p>
          <a:p>
            <a:r>
              <a:rPr lang="en-US" altLang="ja-JP" sz="2400" dirty="0" err="1"/>
              <a:t>addi</a:t>
            </a:r>
            <a:r>
              <a:rPr lang="en-US" altLang="ja-JP" sz="2400" dirty="0"/>
              <a:t> x2,x2,16</a:t>
            </a:r>
          </a:p>
          <a:p>
            <a:r>
              <a:rPr kumimoji="1" lang="en-US" altLang="ja-JP" sz="2400" dirty="0" err="1"/>
              <a:t>jr</a:t>
            </a:r>
            <a:r>
              <a:rPr kumimoji="1" lang="en-US" altLang="ja-JP" sz="2400" dirty="0"/>
              <a:t> x1</a:t>
            </a:r>
          </a:p>
          <a:p>
            <a:endParaRPr lang="en-US" altLang="ja-JP" sz="2400" dirty="0"/>
          </a:p>
          <a:p>
            <a:r>
              <a:rPr lang="en-US" altLang="ja-JP" sz="2400" dirty="0"/>
              <a:t>x1: ra</a:t>
            </a:r>
            <a:r>
              <a:rPr lang="ja-JP" altLang="en-US" sz="2400" dirty="0"/>
              <a:t>戻り値　</a:t>
            </a:r>
            <a:r>
              <a:rPr lang="en-US" altLang="ja-JP" sz="2400" dirty="0"/>
              <a:t>x2: </a:t>
            </a:r>
            <a:r>
              <a:rPr lang="en-US" altLang="ja-JP" sz="2400" dirty="0" err="1"/>
              <a:t>sp</a:t>
            </a:r>
            <a:r>
              <a:rPr lang="ja-JP" altLang="en-US" sz="2400" dirty="0"/>
              <a:t>スタックポインタ</a:t>
            </a:r>
            <a:endParaRPr lang="en-US" altLang="ja-JP" sz="2400" dirty="0"/>
          </a:p>
          <a:p>
            <a:r>
              <a:rPr lang="ja-JP" altLang="en-US" sz="2400" dirty="0"/>
              <a:t>ｊｒ </a:t>
            </a:r>
            <a:r>
              <a:rPr lang="en-US" altLang="ja-JP" sz="2400" dirty="0"/>
              <a:t>x1</a:t>
            </a:r>
            <a:r>
              <a:rPr lang="ja-JP" altLang="en-US" sz="2400" dirty="0"/>
              <a:t>は</a:t>
            </a:r>
            <a:r>
              <a:rPr lang="en-US" altLang="ja-JP" sz="2400" dirty="0" err="1"/>
              <a:t>jalr</a:t>
            </a:r>
            <a:r>
              <a:rPr lang="en-US" altLang="ja-JP" sz="2400" dirty="0"/>
              <a:t> x1,x0,0 (</a:t>
            </a:r>
            <a:r>
              <a:rPr lang="ja-JP" altLang="en-US" sz="2400" dirty="0"/>
              <a:t>疑似命令）</a:t>
            </a:r>
            <a:endParaRPr lang="en-US" altLang="ja-JP" sz="2400" dirty="0"/>
          </a:p>
          <a:p>
            <a:endParaRPr kumimoji="1" lang="ja-JP" altLang="en-US" sz="2400" dirty="0"/>
          </a:p>
        </p:txBody>
      </p:sp>
      <p:sp>
        <p:nvSpPr>
          <p:cNvPr id="3" name="テキスト ボックス 2">
            <a:extLst>
              <a:ext uri="{FF2B5EF4-FFF2-40B4-BE49-F238E27FC236}">
                <a16:creationId xmlns:a16="http://schemas.microsoft.com/office/drawing/2014/main" id="{5F564EFB-49B7-41C4-A5EE-89E40E3941D1}"/>
              </a:ext>
            </a:extLst>
          </p:cNvPr>
          <p:cNvSpPr txBox="1"/>
          <p:nvPr/>
        </p:nvSpPr>
        <p:spPr>
          <a:xfrm>
            <a:off x="467544" y="138727"/>
            <a:ext cx="3175869" cy="461665"/>
          </a:xfrm>
          <a:prstGeom prst="rect">
            <a:avLst/>
          </a:prstGeom>
          <a:noFill/>
        </p:spPr>
        <p:txBody>
          <a:bodyPr wrap="none" rtlCol="0">
            <a:spAutoFit/>
          </a:bodyPr>
          <a:lstStyle/>
          <a:p>
            <a:r>
              <a:rPr kumimoji="1" lang="ja-JP" altLang="en-US" sz="2400" dirty="0"/>
              <a:t>実際に数値を入れた例</a:t>
            </a:r>
          </a:p>
        </p:txBody>
      </p:sp>
      <p:pic>
        <p:nvPicPr>
          <p:cNvPr id="4" name="オーディオ 3">
            <a:hlinkClick r:id="" action="ppaction://media"/>
            <a:extLst>
              <a:ext uri="{FF2B5EF4-FFF2-40B4-BE49-F238E27FC236}">
                <a16:creationId xmlns:a16="http://schemas.microsoft.com/office/drawing/2014/main" id="{3D7F11AD-58F3-49F9-87F4-95D322DC3E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16587166"/>
      </p:ext>
    </p:extLst>
  </p:cSld>
  <p:clrMapOvr>
    <a:masterClrMapping/>
  </p:clrMapOvr>
  <mc:AlternateContent xmlns:mc="http://schemas.openxmlformats.org/markup-compatibility/2006" xmlns:p14="http://schemas.microsoft.com/office/powerpoint/2010/main">
    <mc:Choice Requires="p14">
      <p:transition spd="slow" p14:dur="2000" advTm="35447"/>
    </mc:Choice>
    <mc:Fallback xmlns="">
      <p:transition spd="slow" advTm="3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038" x="8523288" y="3119438"/>
          <p14:tracePt t="3046" x="8140700" y="3073400"/>
          <p14:tracePt t="3054" x="7804150" y="3073400"/>
          <p14:tracePt t="3061" x="7356475" y="3073400"/>
          <p14:tracePt t="3070" x="7083425" y="3054350"/>
          <p14:tracePt t="3078" x="6819900" y="3054350"/>
          <p14:tracePt t="3086" x="6508750" y="3017838"/>
          <p14:tracePt t="3094" x="6218238" y="2963863"/>
          <p14:tracePt t="3102" x="5943600" y="2946400"/>
          <p14:tracePt t="3110" x="5634038" y="2917825"/>
          <p14:tracePt t="3118" x="5351463" y="2863850"/>
          <p14:tracePt t="3126" x="5032375" y="2827338"/>
          <p14:tracePt t="3135" x="4703763" y="2763838"/>
          <p14:tracePt t="3144" x="4440238" y="2744788"/>
          <p14:tracePt t="3152" x="4111625" y="2681288"/>
          <p14:tracePt t="3158" x="3829050" y="2644775"/>
          <p14:tracePt t="3166" x="3629025" y="2635250"/>
          <p14:tracePt t="3174" x="3419475" y="2581275"/>
          <p14:tracePt t="3183" x="3327400" y="2581275"/>
          <p14:tracePt t="3190" x="3236913" y="2571750"/>
          <p14:tracePt t="3199" x="3208338" y="2562225"/>
          <p14:tracePt t="3205" x="3190875" y="2562225"/>
          <p14:tracePt t="3214" x="3181350" y="2554288"/>
          <p14:tracePt t="3248" x="3171825" y="2544763"/>
          <p14:tracePt t="3358" x="3171825" y="2535238"/>
          <p14:tracePt t="3375" x="3171825" y="2525713"/>
          <p14:tracePt t="3382" x="3171825" y="2498725"/>
          <p14:tracePt t="3391" x="3171825" y="2489200"/>
          <p14:tracePt t="3399" x="3171825" y="2444750"/>
          <p14:tracePt t="3406" x="3171825" y="2416175"/>
          <p14:tracePt t="3415" x="3171825" y="2389188"/>
          <p14:tracePt t="3422" x="3163888" y="2352675"/>
          <p14:tracePt t="3430" x="3144838" y="2316163"/>
          <p14:tracePt t="3438" x="3127375" y="2279650"/>
          <p14:tracePt t="3446" x="3108325" y="2225675"/>
          <p14:tracePt t="3454" x="3081338" y="2160588"/>
          <p14:tracePt t="3462" x="3063875" y="2116138"/>
          <p14:tracePt t="3470" x="3044825" y="2060575"/>
          <p14:tracePt t="3478" x="3027363" y="1997075"/>
          <p14:tracePt t="3486" x="3008313" y="1933575"/>
          <p14:tracePt t="3494" x="2990850" y="1860550"/>
          <p14:tracePt t="3502" x="2990850" y="1814513"/>
          <p14:tracePt t="3510" x="2990850" y="1760538"/>
          <p14:tracePt t="3519" x="2990850" y="1704975"/>
          <p14:tracePt t="3528" x="2990850" y="1668463"/>
          <p14:tracePt t="3535" x="2990850" y="1624013"/>
          <p14:tracePt t="3545" x="2990850" y="1604963"/>
          <p14:tracePt t="3551" x="2990850" y="1577975"/>
          <p14:tracePt t="3561" x="2990850" y="1558925"/>
          <p14:tracePt t="3566" x="2990850" y="1550988"/>
          <p14:tracePt t="3578" x="2990850" y="1531938"/>
          <p14:tracePt t="3591" x="3008313" y="1514475"/>
          <p14:tracePt t="3846" x="3008313" y="1485900"/>
          <p14:tracePt t="3854" x="3008313" y="1458913"/>
          <p14:tracePt t="3862" x="2981325" y="1441450"/>
          <p14:tracePt t="3870" x="2962275" y="1404938"/>
          <p14:tracePt t="3878" x="2944813" y="1385888"/>
          <p14:tracePt t="3886" x="2925763" y="1368425"/>
          <p14:tracePt t="3902" x="2908300" y="1358900"/>
          <p14:tracePt t="3909" x="2898775" y="1339850"/>
          <p14:tracePt t="3926" x="2898775" y="1331913"/>
          <p14:tracePt t="3934" x="2898775" y="1322388"/>
          <p14:tracePt t="3958" x="2898775" y="1312863"/>
          <p14:tracePt t="3974" x="2898775" y="1303338"/>
          <p14:tracePt t="3991" x="2898775" y="1295400"/>
          <p14:tracePt t="4016" x="2908300" y="1268413"/>
          <p14:tracePt t="4023" x="2971800" y="1268413"/>
          <p14:tracePt t="4029" x="3054350" y="1239838"/>
          <p14:tracePt t="4038" x="3181350" y="1212850"/>
          <p14:tracePt t="4046" x="3300413" y="1195388"/>
          <p14:tracePt t="4054" x="3427413" y="1166813"/>
          <p14:tracePt t="4062" x="3527425" y="1139825"/>
          <p14:tracePt t="4070" x="3600450" y="1139825"/>
          <p14:tracePt t="4078" x="3656013" y="1130300"/>
          <p14:tracePt t="4086" x="3683000" y="1130300"/>
          <p14:tracePt t="4094" x="3709988" y="1103313"/>
          <p14:tracePt t="4366" x="3702050" y="1103313"/>
          <p14:tracePt t="4375" x="3692525" y="1103313"/>
          <p14:tracePt t="4382" x="3673475" y="1103313"/>
          <p14:tracePt t="4391" x="3665538" y="1103313"/>
          <p14:tracePt t="4592" x="3656013" y="1103313"/>
          <p14:tracePt t="4646" x="3636963" y="1103313"/>
          <p14:tracePt t="4830" x="3665538" y="1103313"/>
          <p14:tracePt t="4838" x="3746500" y="1103313"/>
          <p14:tracePt t="4846" x="3875088" y="1103313"/>
          <p14:tracePt t="4854" x="4002088" y="1103313"/>
          <p14:tracePt t="4862" x="4148138" y="1103313"/>
          <p14:tracePt t="4870" x="4238625" y="1103313"/>
          <p14:tracePt t="4878" x="4348163" y="1103313"/>
          <p14:tracePt t="4886" x="4421188" y="1103313"/>
          <p14:tracePt t="4894" x="4457700" y="1103313"/>
          <p14:tracePt t="5295" x="4421188" y="1103313"/>
          <p14:tracePt t="5304" x="4394200" y="1103313"/>
          <p14:tracePt t="5311" x="4357688" y="1085850"/>
          <p14:tracePt t="5319" x="4340225" y="1085850"/>
          <p14:tracePt t="5327" x="4321175" y="1085850"/>
          <p14:tracePt t="5336" x="4294188" y="1076325"/>
          <p14:tracePt t="5343" x="4275138" y="1076325"/>
          <p14:tracePt t="5350" x="4238625" y="1076325"/>
          <p14:tracePt t="5358" x="4221163" y="1066800"/>
          <p14:tracePt t="5366" x="4202113" y="1057275"/>
          <p14:tracePt t="5374" x="4184650" y="1057275"/>
          <p14:tracePt t="5381" x="4148138" y="1057275"/>
          <p14:tracePt t="5391" x="4138613" y="1057275"/>
          <p14:tracePt t="5401" x="4102100" y="1057275"/>
          <p14:tracePt t="5407" x="4084638" y="1049338"/>
          <p14:tracePt t="6150" x="4057650" y="1049338"/>
          <p14:tracePt t="6159" x="4029075" y="1049338"/>
          <p14:tracePt t="6168" x="3975100" y="1066800"/>
          <p14:tracePt t="6174" x="3911600" y="1093788"/>
          <p14:tracePt t="6184" x="3865563" y="1112838"/>
          <p14:tracePt t="6189" x="3856038" y="1112838"/>
          <p14:tracePt t="6198" x="3838575" y="1122363"/>
          <p14:tracePt t="6237" x="3829050" y="1122363"/>
          <p14:tracePt t="6254" x="3810000" y="1112838"/>
          <p14:tracePt t="6270" x="3802063" y="1103313"/>
          <p14:tracePt t="6278" x="3802063" y="1085850"/>
          <p14:tracePt t="6286" x="3783013" y="1066800"/>
          <p14:tracePt t="6415" x="3783013" y="1057275"/>
          <p14:tracePt t="6594" x="3756025" y="1057275"/>
          <p14:tracePt t="6599" x="3729038" y="1076325"/>
          <p14:tracePt t="6605" x="3729038" y="1085850"/>
          <p14:tracePt t="6615" x="3709988" y="1103313"/>
          <p14:tracePt t="6633" x="3702050" y="1103313"/>
          <p14:tracePt t="6638" x="3692525" y="1103313"/>
          <p14:tracePt t="6990" x="3692525" y="1112838"/>
          <p14:tracePt t="6998" x="3692525" y="1122363"/>
          <p14:tracePt t="7007" x="3692525" y="1130300"/>
          <p14:tracePt t="7014" x="3709988" y="1139825"/>
          <p14:tracePt t="7024" x="3765550" y="1166813"/>
          <p14:tracePt t="7030" x="3810000" y="1176338"/>
          <p14:tracePt t="7038" x="3838575" y="1185863"/>
          <p14:tracePt t="7046" x="3856038" y="1185863"/>
          <p14:tracePt t="7054" x="3883025" y="1195388"/>
          <p14:tracePt t="7062" x="3911600" y="1212850"/>
          <p14:tracePt t="7070" x="3919538" y="1222375"/>
          <p14:tracePt t="7078" x="3929063" y="1222375"/>
          <p14:tracePt t="7086" x="3938588" y="1231900"/>
          <p14:tracePt t="7095" x="3948113" y="1239838"/>
          <p14:tracePt t="7103" x="3965575" y="1258888"/>
          <p14:tracePt t="7111" x="3975100" y="1258888"/>
          <p14:tracePt t="7119" x="3992563" y="1268413"/>
          <p14:tracePt t="7125" x="3992563" y="1276350"/>
          <p14:tracePt t="7159" x="3992563" y="1285875"/>
          <p14:tracePt t="7438" x="3992563" y="1295400"/>
          <p14:tracePt t="7455" x="3992563" y="1303338"/>
          <p14:tracePt t="7463" x="3992563" y="1312863"/>
          <p14:tracePt t="7470" x="3992563" y="1322388"/>
          <p14:tracePt t="7479" x="3992563" y="1331913"/>
          <p14:tracePt t="7486" x="3992563" y="1339850"/>
          <p14:tracePt t="7495" x="3992563" y="1368425"/>
          <p14:tracePt t="7503" x="3992563" y="1376363"/>
          <p14:tracePt t="7512" x="3984625" y="1395413"/>
          <p14:tracePt t="7526" x="3984625" y="1404938"/>
          <p14:tracePt t="7535" x="3984625" y="1412875"/>
          <p14:tracePt t="7814" x="3984625" y="1422400"/>
          <p14:tracePt t="7822" x="3975100" y="1431925"/>
          <p14:tracePt t="7838" x="3975100" y="1449388"/>
          <p14:tracePt t="7847" x="3975100" y="1458913"/>
          <p14:tracePt t="7855" x="3965575" y="1468438"/>
          <p14:tracePt t="7923" x="3965575" y="1485900"/>
          <p14:tracePt t="7934" x="3965575" y="1495425"/>
          <p14:tracePt t="7942" x="3965575" y="1504950"/>
          <p14:tracePt t="7958" x="3965575" y="1514475"/>
          <p14:tracePt t="7966" x="3965575" y="1531938"/>
          <p14:tracePt t="7974" x="3965575" y="1541463"/>
          <p14:tracePt t="8006" x="3965575" y="1550988"/>
          <p14:tracePt t="9232" x="3965575" y="1541463"/>
          <p14:tracePt t="9239" x="3965575" y="1531938"/>
          <p14:tracePt t="9245" x="3948113" y="1504950"/>
          <p14:tracePt t="9254" x="3938588" y="1495425"/>
          <p14:tracePt t="9262" x="3938588" y="1468438"/>
          <p14:tracePt t="9270" x="3938588" y="1458913"/>
          <p14:tracePt t="9278" x="3929063" y="1441450"/>
          <p14:tracePt t="9286" x="3919538" y="1412875"/>
          <p14:tracePt t="9294" x="3919538" y="1404938"/>
          <p14:tracePt t="9302" x="3919538" y="1395413"/>
          <p14:tracePt t="9310" x="3919538" y="1385888"/>
          <p14:tracePt t="9318" x="3902075" y="1358900"/>
          <p14:tracePt t="9342" x="3892550" y="1331913"/>
          <p14:tracePt t="9358" x="3892550" y="1322388"/>
          <p14:tracePt t="9365" x="3883025" y="1303338"/>
          <p14:tracePt t="9390" x="3883025" y="1295400"/>
          <p14:tracePt t="9406" x="3883025" y="1285875"/>
          <p14:tracePt t="9415" x="3883025" y="1276350"/>
          <p14:tracePt t="9437" x="3875088" y="1258888"/>
          <p14:tracePt t="9454" x="3875088" y="1249363"/>
          <p14:tracePt t="9462" x="3875088" y="1239838"/>
          <p14:tracePt t="9470" x="3865563" y="1231900"/>
          <p14:tracePt t="9478" x="3856038" y="1222375"/>
          <p14:tracePt t="9486" x="3856038" y="1212850"/>
          <p14:tracePt t="9494" x="3846513" y="1195388"/>
          <p14:tracePt t="9518" x="3846513" y="1176338"/>
          <p14:tracePt t="9526" x="3838575" y="1166813"/>
          <p14:tracePt t="9542" x="3819525" y="1149350"/>
          <p14:tracePt t="9638" x="3819525" y="1130300"/>
          <p14:tracePt t="9646" x="3810000" y="1122363"/>
          <p14:tracePt t="9654" x="3802063" y="1112838"/>
          <p14:tracePt t="9662" x="3792538" y="1103313"/>
          <p14:tracePt t="9670" x="3783013" y="1076325"/>
          <p14:tracePt t="9679" x="3775075" y="1076325"/>
          <p14:tracePt t="9686" x="3765550" y="1066800"/>
          <p14:tracePt t="9806" x="3756025" y="1057275"/>
          <p14:tracePt t="9838" x="3756025" y="1049338"/>
          <p14:tracePt t="9870" x="3756025" y="1039813"/>
          <p14:tracePt t="10103" x="3746500" y="1030288"/>
          <p14:tracePt t="10111" x="3683000" y="1030288"/>
          <p14:tracePt t="10121" x="3592513" y="1030288"/>
          <p14:tracePt t="10127" x="3500438" y="1030288"/>
          <p14:tracePt t="10136" x="3390900" y="1030288"/>
          <p14:tracePt t="10141" x="3281363" y="1030288"/>
          <p14:tracePt t="10152" x="3208338" y="1030288"/>
          <p14:tracePt t="10157" x="3100388" y="1030288"/>
          <p14:tracePt t="10165" x="3017838" y="1030288"/>
          <p14:tracePt t="10174" x="2981325" y="1030288"/>
          <p14:tracePt t="10181" x="2954338" y="1030288"/>
          <p14:tracePt t="10198" x="2935288" y="1030288"/>
          <p14:tracePt t="10447" x="2917825" y="1020763"/>
          <p14:tracePt t="10455" x="2908300" y="1012825"/>
          <p14:tracePt t="10463" x="2889250" y="1012825"/>
          <p14:tracePt t="10471" x="2871788" y="1012825"/>
          <p14:tracePt t="10479" x="2844800" y="993775"/>
          <p14:tracePt t="10487" x="2825750" y="993775"/>
          <p14:tracePt t="10495" x="2752725" y="984250"/>
          <p14:tracePt t="10502" x="2698750" y="984250"/>
          <p14:tracePt t="10510" x="2589213" y="984250"/>
          <p14:tracePt t="10519" x="2498725" y="984250"/>
          <p14:tracePt t="10526" x="2389188" y="984250"/>
          <p14:tracePt t="10537" x="2316163" y="984250"/>
          <p14:tracePt t="10541" x="2260600" y="984250"/>
          <p14:tracePt t="10551" x="2214563" y="984250"/>
          <p14:tracePt t="10558" x="2206625" y="984250"/>
          <p14:tracePt t="11239" x="2197100" y="984250"/>
          <p14:tracePt t="11567" x="2197100" y="993775"/>
          <p14:tracePt t="11600" x="2206625" y="1003300"/>
          <p14:tracePt t="11607" x="2251075" y="1030288"/>
          <p14:tracePt t="11616" x="2306638" y="1030288"/>
          <p14:tracePt t="11624" x="2360613" y="1030288"/>
          <p14:tracePt t="11633" x="2433638" y="1030288"/>
          <p14:tracePt t="11639" x="2516188" y="1030288"/>
          <p14:tracePt t="11648" x="2589213" y="1030288"/>
          <p14:tracePt t="11654" x="2679700" y="1030288"/>
          <p14:tracePt t="11662" x="2752725" y="1030288"/>
          <p14:tracePt t="11670" x="2844800" y="1030288"/>
          <p14:tracePt t="11678" x="2898775" y="1030288"/>
          <p14:tracePt t="11686" x="2990850" y="1030288"/>
          <p14:tracePt t="11694" x="3054350" y="1030288"/>
          <p14:tracePt t="11702" x="3090863" y="1030288"/>
          <p14:tracePt t="11710" x="3117850" y="1030288"/>
          <p14:tracePt t="11718" x="3144838" y="1030288"/>
          <p14:tracePt t="11728" x="3154363" y="1030288"/>
          <p14:tracePt t="11743" x="3163888" y="1030288"/>
          <p14:tracePt t="11758" x="3171825" y="1030288"/>
          <p14:tracePt t="11766" x="3200400" y="1030288"/>
          <p14:tracePt t="11774" x="3227388" y="1030288"/>
          <p14:tracePt t="11783" x="3273425" y="1030288"/>
          <p14:tracePt t="11790" x="3354388" y="1030288"/>
          <p14:tracePt t="11798" x="3446463" y="1030288"/>
          <p14:tracePt t="11805" x="3556000" y="1030288"/>
          <p14:tracePt t="11814" x="3629025" y="1030288"/>
          <p14:tracePt t="11822" x="3719513" y="1030288"/>
          <p14:tracePt t="11831" x="3846513" y="1030288"/>
          <p14:tracePt t="11838" x="3919538" y="1030288"/>
          <p14:tracePt t="11845" x="3975100" y="1030288"/>
          <p14:tracePt t="11854" x="4011613" y="1030288"/>
          <p14:tracePt t="11861" x="4021138" y="1030288"/>
          <p14:tracePt t="12550" x="4011613" y="1030288"/>
          <p14:tracePt t="12558" x="3919538" y="1039813"/>
          <p14:tracePt t="12566" x="3810000" y="1066800"/>
          <p14:tracePt t="12575" x="3709988" y="1112838"/>
          <p14:tracePt t="12581" x="3619500" y="1122363"/>
          <p14:tracePt t="12591" x="3519488" y="1176338"/>
          <p14:tracePt t="12599" x="3419475" y="1203325"/>
          <p14:tracePt t="12608" x="3346450" y="1231900"/>
          <p14:tracePt t="12616" x="3263900" y="1258888"/>
          <p14:tracePt t="12623" x="3181350" y="1303338"/>
          <p14:tracePt t="12633" x="3127375" y="1322388"/>
          <p14:tracePt t="12639" x="3063875" y="1368425"/>
          <p14:tracePt t="12648" x="2998788" y="1385888"/>
          <p14:tracePt t="12655" x="2971800" y="1385888"/>
          <p14:tracePt t="12665" x="2944813" y="1395413"/>
          <p14:tracePt t="12671" x="2925763" y="1412875"/>
          <p14:tracePt t="12831" x="2917825" y="1412875"/>
          <p14:tracePt t="12956" x="2998788" y="1412875"/>
          <p14:tracePt t="12958" x="3163888" y="1412875"/>
          <p14:tracePt t="12969" x="3309938" y="1412875"/>
          <p14:tracePt t="12976" x="3455988" y="1412875"/>
          <p14:tracePt t="12983" x="3546475" y="1412875"/>
          <p14:tracePt t="12991" x="3600450" y="1412875"/>
          <p14:tracePt t="12998" x="3609975" y="1412875"/>
          <p14:tracePt t="13038" x="3619500" y="1412875"/>
          <p14:tracePt t="13086" x="3619500" y="1395413"/>
          <p14:tracePt t="13109" x="3619500" y="1376363"/>
          <p14:tracePt t="13117" x="3609975" y="1376363"/>
          <p14:tracePt t="13134" x="3600450" y="1368425"/>
          <p14:tracePt t="13142" x="3592513" y="1368425"/>
          <p14:tracePt t="13175" x="3582988" y="1358900"/>
          <p14:tracePt t="13353" x="3573463" y="1349375"/>
          <p14:tracePt t="13384" x="3573463" y="1339850"/>
          <p14:tracePt t="13726" x="3563938" y="1339850"/>
          <p14:tracePt t="13734" x="3536950" y="1339850"/>
          <p14:tracePt t="13750" x="3519488" y="1358900"/>
          <p14:tracePt t="13758" x="3509963" y="1368425"/>
          <p14:tracePt t="13766" x="3500438" y="1376363"/>
          <p14:tracePt t="13774" x="3490913" y="1385888"/>
          <p14:tracePt t="13782" x="3490913" y="1395413"/>
          <p14:tracePt t="14051" x="3490913" y="1385888"/>
          <p14:tracePt t="14055" x="3490913" y="1376363"/>
          <p14:tracePt t="14062" x="3490913" y="1368425"/>
          <p14:tracePt t="14070" x="3490913" y="1358900"/>
          <p14:tracePt t="14078" x="3490913" y="1349375"/>
          <p14:tracePt t="16374" x="3490913" y="1358900"/>
          <p14:tracePt t="16382" x="3490913" y="1385888"/>
          <p14:tracePt t="16390" x="3490913" y="1412875"/>
          <p14:tracePt t="16398" x="3490913" y="1441450"/>
          <p14:tracePt t="16406" x="3490913" y="1485900"/>
          <p14:tracePt t="16414" x="3527425" y="1514475"/>
          <p14:tracePt t="16422" x="3527425" y="1531938"/>
          <p14:tracePt t="16431" x="3536950" y="1550988"/>
          <p14:tracePt t="16438" x="3546475" y="1577975"/>
          <p14:tracePt t="16447" x="3546475" y="1587500"/>
          <p14:tracePt t="16462" x="3546475" y="1595438"/>
          <p14:tracePt t="16568" x="3546475" y="1614488"/>
          <p14:tracePt t="16576" x="3546475" y="1624013"/>
          <p14:tracePt t="16592" x="3546475" y="1641475"/>
          <p14:tracePt t="16599" x="3546475" y="1660525"/>
          <p14:tracePt t="16622" x="3546475" y="1668463"/>
          <p14:tracePt t="16640" x="3546475" y="1677988"/>
          <p14:tracePt t="16750" x="3546475" y="1687513"/>
          <p14:tracePt t="16757" x="3536950" y="1704975"/>
          <p14:tracePt t="16766" x="3527425" y="1714500"/>
          <p14:tracePt t="16773" x="3519488" y="1714500"/>
          <p14:tracePt t="16782" x="3509963" y="1724025"/>
          <p14:tracePt t="16790" x="3500438" y="1724025"/>
          <p14:tracePt t="16798" x="3490913" y="1724025"/>
          <p14:tracePt t="16806" x="3482975" y="1731963"/>
          <p14:tracePt t="17033" x="3473450" y="1731963"/>
          <p14:tracePt t="17062" x="3473450" y="1724025"/>
          <p14:tracePt t="17478" x="3463925" y="1704975"/>
          <p14:tracePt t="17486" x="3455988" y="1697038"/>
          <p14:tracePt t="17494" x="3446463" y="1687513"/>
          <p14:tracePt t="17502" x="3436938" y="1668463"/>
          <p14:tracePt t="17800" x="3436938" y="1687513"/>
          <p14:tracePt t="17808" x="3436938" y="1697038"/>
          <p14:tracePt t="17816" x="3446463" y="1697038"/>
          <p14:tracePt t="17832" x="3446463" y="1704975"/>
          <p14:tracePt t="17840" x="3446463" y="1714500"/>
          <p14:tracePt t="17856" x="3446463" y="1731963"/>
          <p14:tracePt t="17866" x="3446463" y="1741488"/>
          <p14:tracePt t="17880" x="3446463" y="1751013"/>
          <p14:tracePt t="17905" x="3446463" y="1768475"/>
          <p14:tracePt t="17911" x="3446463" y="1778000"/>
          <p14:tracePt t="17927" x="3446463" y="1787525"/>
          <p14:tracePt t="17935" x="3446463" y="1814513"/>
          <p14:tracePt t="17943" x="3446463" y="1824038"/>
          <p14:tracePt t="17952" x="3446463" y="1833563"/>
          <p14:tracePt t="17967" x="3446463" y="1860550"/>
          <p14:tracePt t="17975" x="3446463" y="1878013"/>
          <p14:tracePt t="17985" x="3446463" y="1897063"/>
          <p14:tracePt t="17991" x="3446463" y="1906588"/>
          <p14:tracePt t="17998" x="3446463" y="1914525"/>
          <p14:tracePt t="18006" x="3446463" y="1924050"/>
          <p14:tracePt t="18014" x="3446463" y="1951038"/>
          <p14:tracePt t="18031" x="3446463" y="1960563"/>
          <p14:tracePt t="18046" x="3446463" y="1979613"/>
          <p14:tracePt t="18053" x="3446463" y="1987550"/>
          <p14:tracePt t="18062" x="3446463" y="1997075"/>
          <p14:tracePt t="18070" x="3446463" y="2006600"/>
          <p14:tracePt t="18078" x="3446463" y="2024063"/>
          <p14:tracePt t="18094" x="3446463" y="2033588"/>
          <p14:tracePt t="18102" x="3446463" y="2060575"/>
          <p14:tracePt t="18110" x="3436938" y="2079625"/>
          <p14:tracePt t="18118" x="3436938" y="2089150"/>
          <p14:tracePt t="18126" x="3427413" y="2106613"/>
          <p14:tracePt t="18135" x="3427413" y="2116138"/>
          <p14:tracePt t="18145" x="3419475" y="2133600"/>
          <p14:tracePt t="18151" x="3419475" y="2152650"/>
          <p14:tracePt t="18167" x="3409950" y="2160588"/>
          <p14:tracePt t="18177" x="3400425" y="2170113"/>
          <p14:tracePt t="19304" x="3419475" y="2206625"/>
          <p14:tracePt t="19314" x="3527425" y="2243138"/>
          <p14:tracePt t="19318" x="3609975" y="2262188"/>
          <p14:tracePt t="19326" x="3673475" y="2289175"/>
          <p14:tracePt t="19334" x="3719513" y="2298700"/>
          <p14:tracePt t="19342" x="3765550" y="2335213"/>
          <p14:tracePt t="19350" x="3783013" y="2352675"/>
          <p14:tracePt t="19358" x="3829050" y="2398713"/>
          <p14:tracePt t="19366" x="3846513" y="2425700"/>
          <p14:tracePt t="19374" x="3883025" y="2462213"/>
          <p14:tracePt t="19383" x="3902075" y="2508250"/>
          <p14:tracePt t="19391" x="3902075" y="2554288"/>
          <p14:tracePt t="19398" x="3911600" y="2608263"/>
          <p14:tracePt t="19407" x="3911600" y="2662238"/>
          <p14:tracePt t="19418" x="3911600" y="2735263"/>
          <p14:tracePt t="19423" x="3911600" y="2817813"/>
          <p14:tracePt t="19433" x="3911600" y="2890838"/>
          <p14:tracePt t="19439" x="3911600" y="2963863"/>
          <p14:tracePt t="19448" x="3911600" y="3036888"/>
          <p14:tracePt t="19454" x="3883025" y="3155950"/>
          <p14:tracePt t="19464" x="3856038" y="3246438"/>
          <p14:tracePt t="19470" x="3838575" y="3309938"/>
          <p14:tracePt t="19478" x="3802063" y="3382963"/>
          <p14:tracePt t="19486" x="3775075" y="3446463"/>
          <p14:tracePt t="19494" x="3719513" y="3529013"/>
          <p14:tracePt t="19502" x="3665538" y="3611563"/>
          <p14:tracePt t="19510" x="3646488" y="3657600"/>
          <p14:tracePt t="19518" x="3592513" y="3711575"/>
          <p14:tracePt t="19526" x="3546475" y="3748088"/>
          <p14:tracePt t="19534" x="3519488" y="3767138"/>
          <p14:tracePt t="19542" x="3482975" y="3784600"/>
          <p14:tracePt t="19550" x="3482975" y="3794125"/>
          <p14:tracePt t="19558" x="3473450" y="3803650"/>
          <p14:tracePt t="19566" x="3463925" y="3803650"/>
          <p14:tracePt t="19574" x="3446463" y="3811588"/>
          <p14:tracePt t="19590" x="3436938" y="3821113"/>
          <p14:tracePt t="19615" x="3427413" y="3830638"/>
          <p14:tracePt t="19623" x="3419475" y="3830638"/>
          <p14:tracePt t="19632" x="3409950" y="3840163"/>
          <p14:tracePt t="19639" x="3390900" y="3848100"/>
          <p14:tracePt t="19650" x="3373438" y="3857625"/>
          <p14:tracePt t="19653" x="3346450" y="3867150"/>
          <p14:tracePt t="19662" x="3317875" y="3894138"/>
          <p14:tracePt t="19670" x="3290888" y="3903663"/>
          <p14:tracePt t="19678" x="3281363" y="3911600"/>
          <p14:tracePt t="19696" x="3281363" y="3921125"/>
          <p14:tracePt t="19702" x="3281363" y="3940175"/>
          <p14:tracePt t="19711" x="3244850" y="3984625"/>
          <p14:tracePt t="19718" x="3236913" y="3994150"/>
          <p14:tracePt t="19726" x="3227388" y="4003675"/>
          <p14:tracePt t="19733" x="3200400" y="4021138"/>
          <p14:tracePt t="19742" x="3200400" y="4030663"/>
          <p14:tracePt t="19758" x="3190875" y="4040188"/>
          <p14:tracePt t="20001" x="3171825" y="4057650"/>
          <p14:tracePt t="20007" x="3136900" y="4086225"/>
          <p14:tracePt t="20015" x="3127375" y="4113213"/>
          <p14:tracePt t="20055" x="3117850" y="4122738"/>
          <p14:tracePt t="20150" x="3117850" y="4130675"/>
          <p14:tracePt t="20167" x="3117850" y="4149725"/>
          <p14:tracePt t="20206" x="3117850" y="4159250"/>
          <p14:tracePt t="20222" x="3127375" y="4167188"/>
          <p14:tracePt t="20285" x="3136900" y="4176713"/>
          <p14:tracePt t="20390" x="3163888" y="4176713"/>
          <p14:tracePt t="20398" x="3190875" y="4176713"/>
          <p14:tracePt t="20407" x="3244850" y="4149725"/>
          <p14:tracePt t="20414" x="3281363" y="4140200"/>
          <p14:tracePt t="20423" x="3317875" y="4140200"/>
          <p14:tracePt t="20433" x="3327400" y="4140200"/>
          <p14:tracePt t="20439" x="3346450" y="4122738"/>
          <p14:tracePt t="20449" x="3373438" y="4103688"/>
          <p14:tracePt t="20455" x="3419475" y="4086225"/>
          <p14:tracePt t="20468" x="3436938" y="4076700"/>
          <p14:tracePt t="20470" x="3473450" y="4040188"/>
          <p14:tracePt t="20480" x="3490913" y="4030663"/>
          <p14:tracePt t="20487" x="3519488" y="4003675"/>
          <p14:tracePt t="20495" x="3527425" y="3994150"/>
          <p14:tracePt t="20503" x="3536950" y="3984625"/>
          <p14:tracePt t="20510" x="3546475" y="3976688"/>
          <p14:tracePt t="20518" x="3556000" y="3967163"/>
          <p14:tracePt t="20542" x="3556000" y="3957638"/>
          <p14:tracePt t="20662" x="3556000" y="3948113"/>
          <p14:tracePt t="20670" x="3556000" y="3911600"/>
          <p14:tracePt t="20686" x="3556000" y="3884613"/>
          <p14:tracePt t="20702" x="3556000" y="3875088"/>
          <p14:tracePt t="20710" x="3556000" y="3867150"/>
          <p14:tracePt t="20718" x="3556000" y="3857625"/>
          <p14:tracePt t="20734" x="3556000" y="3840163"/>
          <p14:tracePt t="20742" x="3546475" y="3830638"/>
          <p14:tracePt t="20750" x="3536950" y="3830638"/>
          <p14:tracePt t="20766" x="3536950" y="3821113"/>
          <p14:tracePt t="20774" x="3527425" y="3811588"/>
          <p14:tracePt t="20790" x="3527425" y="3803650"/>
          <p14:tracePt t="21199" x="3519488" y="3794125"/>
          <p14:tracePt t="21206" x="3490913" y="3794125"/>
          <p14:tracePt t="21214" x="3473450" y="3775075"/>
          <p14:tracePt t="21223" x="3455988" y="3767138"/>
          <p14:tracePt t="21231" x="3436938" y="3748088"/>
          <p14:tracePt t="21248" x="3427413" y="3738563"/>
          <p14:tracePt t="22071" x="3419475" y="3730625"/>
          <p14:tracePt t="22078" x="3419475" y="3721100"/>
          <p14:tracePt t="22086" x="3446463" y="3702050"/>
          <p14:tracePt t="22094" x="3482975" y="3694113"/>
          <p14:tracePt t="22102" x="3500438" y="3684588"/>
          <p14:tracePt t="22110" x="3509963" y="3684588"/>
          <p14:tracePt t="22118" x="3536950" y="3675063"/>
          <p14:tracePt t="22126" x="3536950" y="3665538"/>
          <p14:tracePt t="22134" x="3546475" y="3665538"/>
          <p14:tracePt t="22158" x="3573463" y="3657600"/>
          <p14:tracePt t="22166" x="3582988" y="3648075"/>
          <p14:tracePt t="22182" x="3592513" y="3638550"/>
          <p14:tracePt t="22190" x="3600450" y="3629025"/>
          <p14:tracePt t="22198" x="3619500" y="3611563"/>
          <p14:tracePt t="22215" x="3629025" y="3602038"/>
          <p14:tracePt t="22230" x="3629025" y="3584575"/>
          <p14:tracePt t="22247" x="3636963" y="3565525"/>
          <p14:tracePt t="22263" x="3646488" y="3548063"/>
          <p14:tracePt t="22271" x="3656013" y="3538538"/>
          <p14:tracePt t="22286" x="3665538" y="3519488"/>
          <p14:tracePt t="22303" x="3673475" y="3519488"/>
          <p14:tracePt t="22310" x="3683000" y="3511550"/>
          <p14:tracePt t="22318" x="3683000" y="3502025"/>
          <p14:tracePt t="22326" x="3702050" y="3475038"/>
          <p14:tracePt t="22350" x="3702050" y="3455988"/>
          <p14:tracePt t="22357" x="3709988" y="3446463"/>
          <p14:tracePt t="22382" x="3709988" y="3438525"/>
          <p14:tracePt t="22680" x="3702050" y="3411538"/>
          <p14:tracePt t="22685" x="3656013" y="3392488"/>
          <p14:tracePt t="22695" x="3619500" y="3392488"/>
          <p14:tracePt t="22705" x="3556000" y="3382963"/>
          <p14:tracePt t="22711" x="3536950" y="3382963"/>
          <p14:tracePt t="22722" x="3500438" y="3375025"/>
          <p14:tracePt t="22727" x="3490913" y="3375025"/>
          <p14:tracePt t="22734" x="3463925" y="3355975"/>
          <p14:tracePt t="22742" x="3455988" y="3355975"/>
          <p14:tracePt t="22750" x="3446463" y="3346450"/>
          <p14:tracePt t="22806" x="3436938" y="3338513"/>
          <p14:tracePt t="22863" x="3427413" y="3338513"/>
          <p14:tracePt t="23176" x="3436938" y="3338513"/>
          <p14:tracePt t="23183" x="3463925" y="3338513"/>
          <p14:tracePt t="23195" x="3482975" y="3355975"/>
          <p14:tracePt t="23197" x="3500438" y="3375025"/>
          <p14:tracePt t="23206" x="3519488" y="3392488"/>
          <p14:tracePt t="23214" x="3527425" y="3411538"/>
          <p14:tracePt t="23221" x="3556000" y="3446463"/>
          <p14:tracePt t="23230" x="3563938" y="3465513"/>
          <p14:tracePt t="23238" x="3563938" y="3492500"/>
          <p14:tracePt t="23247" x="3573463" y="3511550"/>
          <p14:tracePt t="23254" x="3600450" y="3556000"/>
          <p14:tracePt t="23270" x="3600450" y="3584575"/>
          <p14:tracePt t="23279" x="3600450" y="3602038"/>
          <p14:tracePt t="23286" x="3600450" y="3611563"/>
          <p14:tracePt t="23294" x="3600450" y="3638550"/>
          <p14:tracePt t="23302" x="3600450" y="3648075"/>
          <p14:tracePt t="23310" x="3600450" y="3657600"/>
          <p14:tracePt t="23318" x="3600450" y="3665538"/>
          <p14:tracePt t="23326" x="3600450" y="3684588"/>
          <p14:tracePt t="23334" x="3600450" y="3694113"/>
          <p14:tracePt t="23342" x="3600450" y="3711575"/>
          <p14:tracePt t="23350" x="3600450" y="3730625"/>
          <p14:tracePt t="23358" x="3600450" y="3738563"/>
          <p14:tracePt t="23367" x="3592513" y="3757613"/>
          <p14:tracePt t="23376" x="3582988" y="3757613"/>
          <p14:tracePt t="23382" x="3563938" y="3775075"/>
          <p14:tracePt t="23390" x="3556000" y="3784600"/>
          <p14:tracePt t="23398" x="3546475" y="3803650"/>
          <p14:tracePt t="23406" x="3546475" y="3811588"/>
          <p14:tracePt t="23413" x="3546475" y="3821113"/>
          <p14:tracePt t="23421" x="3527425" y="3840163"/>
          <p14:tracePt t="23429" x="3519488" y="3848100"/>
          <p14:tracePt t="23438" x="3509963" y="3857625"/>
          <p14:tracePt t="23446" x="3500438" y="3875088"/>
          <p14:tracePt t="23454" x="3500438" y="3884613"/>
          <p14:tracePt t="23463" x="3482975" y="3903663"/>
          <p14:tracePt t="23470" x="3473450" y="3921125"/>
          <p14:tracePt t="23477" x="3455988" y="3940175"/>
          <p14:tracePt t="23486" x="3446463" y="3948113"/>
          <p14:tracePt t="23493" x="3436938" y="3957638"/>
          <p14:tracePt t="23502" x="3419475" y="3976688"/>
          <p14:tracePt t="23526" x="3409950" y="3984625"/>
          <p14:tracePt t="23566" x="3409950" y="3994150"/>
          <p14:tracePt t="23576" x="3400425" y="4003675"/>
          <p14:tracePt t="23822" x="3409950" y="4030663"/>
          <p14:tracePt t="23829" x="3419475" y="4049713"/>
          <p14:tracePt t="23838" x="3446463" y="4076700"/>
          <p14:tracePt t="23846" x="3455988" y="4086225"/>
          <p14:tracePt t="23855" x="3463925" y="4113213"/>
          <p14:tracePt t="23863" x="3482975" y="4130675"/>
          <p14:tracePt t="23870" x="3500438" y="4159250"/>
          <p14:tracePt t="23882" x="3509963" y="4176713"/>
          <p14:tracePt t="23885" x="3509963" y="4195763"/>
          <p14:tracePt t="23894" x="3527425" y="4222750"/>
          <p14:tracePt t="23902" x="3527425" y="4240213"/>
          <p14:tracePt t="23910" x="3536950" y="4249738"/>
          <p14:tracePt t="23926" x="3536950" y="4259263"/>
          <p14:tracePt t="24049" x="3536950" y="4286250"/>
          <p14:tracePt t="24071" x="3536950" y="4295775"/>
          <p14:tracePt t="24087" x="3536950" y="4303713"/>
          <p14:tracePt t="24466" x="3536950" y="4322763"/>
          <p14:tracePt t="26135" x="3536950" y="4313238"/>
          <p14:tracePt t="26142" x="3527425" y="4303713"/>
          <p14:tracePt t="26150" x="3500438" y="4276725"/>
          <p14:tracePt t="26158" x="3482975" y="4259263"/>
          <p14:tracePt t="26167" x="3473450" y="4240213"/>
          <p14:tracePt t="26174" x="3446463" y="4213225"/>
          <p14:tracePt t="26183" x="3446463" y="4195763"/>
          <p14:tracePt t="26190" x="3427413" y="4159250"/>
          <p14:tracePt t="26206" x="3419475" y="4149725"/>
          <p14:tracePt t="26215" x="3409950" y="4140200"/>
          <p14:tracePt t="26222" x="3400425" y="4130675"/>
          <p14:tracePt t="26238" x="3400425" y="4122738"/>
          <p14:tracePt t="26278" x="3390900" y="4113213"/>
          <p14:tracePt t="26295" x="3390900" y="4103688"/>
          <p14:tracePt t="26310" x="3382963" y="4067175"/>
          <p14:tracePt t="26318" x="3382963" y="4057650"/>
          <p14:tracePt t="26326" x="3363913" y="4003675"/>
          <p14:tracePt t="26334" x="3354388" y="3976688"/>
          <p14:tracePt t="26342" x="3327400" y="3921125"/>
          <p14:tracePt t="26350" x="3290888" y="3840163"/>
          <p14:tracePt t="26358" x="3244850" y="3757613"/>
          <p14:tracePt t="26366" x="3190875" y="3675063"/>
          <p14:tracePt t="26373" x="3154363" y="3592513"/>
          <p14:tracePt t="26384" x="3117850" y="3529013"/>
          <p14:tracePt t="26390" x="3071813" y="3446463"/>
          <p14:tracePt t="26398" x="3054350" y="3382963"/>
          <p14:tracePt t="26406" x="3017838" y="3338513"/>
          <p14:tracePt t="26417" x="2990850" y="3273425"/>
          <p14:tracePt t="26421" x="2962275" y="3246438"/>
          <p14:tracePt t="26430" x="2935288" y="3182938"/>
          <p14:tracePt t="26437" x="2898775" y="3136900"/>
          <p14:tracePt t="26446" x="2871788" y="3073400"/>
          <p14:tracePt t="26454" x="2817813" y="2990850"/>
          <p14:tracePt t="26463" x="2781300" y="2927350"/>
          <p14:tracePt t="26470" x="2744788" y="2863850"/>
          <p14:tracePt t="26479" x="2708275" y="2800350"/>
          <p14:tracePt t="26486" x="2652713" y="2717800"/>
          <p14:tracePt t="26494" x="2606675" y="2635250"/>
          <p14:tracePt t="26501" x="2552700" y="2554288"/>
          <p14:tracePt t="26512" x="2498725" y="2489200"/>
          <p14:tracePt t="26521" x="2479675" y="2462213"/>
          <p14:tracePt t="26527" x="2443163" y="2416175"/>
          <p14:tracePt t="26535" x="2389188" y="2335213"/>
          <p14:tracePt t="26542" x="2389188" y="2316163"/>
          <p14:tracePt t="26550" x="2370138" y="2270125"/>
          <p14:tracePt t="26558" x="2360613" y="2252663"/>
          <p14:tracePt t="26567" x="2324100" y="2206625"/>
          <p14:tracePt t="26574" x="2324100" y="2189163"/>
          <p14:tracePt t="26583" x="2306638" y="2143125"/>
          <p14:tracePt t="26591" x="2306638" y="2133600"/>
          <p14:tracePt t="26600" x="2287588" y="2106613"/>
          <p14:tracePt t="26606" x="2279650" y="2089150"/>
          <p14:tracePt t="26614" x="2270125" y="2052638"/>
          <p14:tracePt t="26621" x="2270125" y="2043113"/>
          <p14:tracePt t="26629" x="2260600" y="2016125"/>
          <p14:tracePt t="26638" x="2260600" y="1997075"/>
          <p14:tracePt t="26646" x="2260600" y="1970088"/>
          <p14:tracePt t="26654" x="2260600" y="1924050"/>
          <p14:tracePt t="26663" x="2260600" y="1906588"/>
          <p14:tracePt t="26670" x="2260600" y="1851025"/>
          <p14:tracePt t="26678" x="2260600" y="1814513"/>
          <p14:tracePt t="26686" x="2260600" y="1760538"/>
          <p14:tracePt t="26694" x="2260600" y="1714500"/>
          <p14:tracePt t="26702" x="2260600" y="1668463"/>
          <p14:tracePt t="26710" x="2233613" y="1604963"/>
          <p14:tracePt t="26717" x="2233613" y="1577975"/>
          <p14:tracePt t="26726" x="2233613" y="1531938"/>
          <p14:tracePt t="26733" x="2233613" y="1504950"/>
          <p14:tracePt t="26741" x="2233613" y="1485900"/>
          <p14:tracePt t="26750" x="2233613" y="1477963"/>
          <p14:tracePt t="26758" x="2233613" y="1458913"/>
          <p14:tracePt t="26766" x="2233613" y="1449388"/>
          <p14:tracePt t="26830" x="2233613" y="1441450"/>
          <p14:tracePt t="26838" x="2233613" y="1422400"/>
          <p14:tracePt t="26845" x="2233613" y="1412875"/>
          <p14:tracePt t="26862" x="2233613" y="1404938"/>
          <p14:tracePt t="29797" x="2233613" y="1395413"/>
          <p14:tracePt t="31158" x="2243138" y="1368425"/>
          <p14:tracePt t="31167" x="2279650" y="1339850"/>
          <p14:tracePt t="31175" x="2306638" y="1322388"/>
          <p14:tracePt t="31183" x="2333625" y="1295400"/>
          <p14:tracePt t="31191" x="2379663" y="1285875"/>
          <p14:tracePt t="31201" x="2443163" y="1268413"/>
          <p14:tracePt t="31207" x="2498725" y="1249363"/>
          <p14:tracePt t="31213" x="2579688" y="1239838"/>
          <p14:tracePt t="31222" x="2635250" y="1239838"/>
          <p14:tracePt t="31229" x="2708275" y="1239838"/>
          <p14:tracePt t="31238" x="2762250" y="1239838"/>
          <p14:tracePt t="31246" x="2852738" y="1239838"/>
          <p14:tracePt t="31255" x="2898775" y="1239838"/>
          <p14:tracePt t="31265" x="2971800" y="1268413"/>
          <p14:tracePt t="31271" x="3035300" y="1295400"/>
          <p14:tracePt t="31282" x="3063875" y="1295400"/>
          <p14:tracePt t="31287" x="3100388" y="1312863"/>
          <p14:tracePt t="31374" x="3108325" y="1312863"/>
          <p14:tracePt t="31391" x="3108325" y="1303338"/>
          <p14:tracePt t="31422" x="3117850" y="1295400"/>
          <p14:tracePt t="31462" x="3127375" y="1295400"/>
          <p14:tracePt t="31478" x="3136900" y="1295400"/>
          <p14:tracePt t="31486" x="3144838" y="1295400"/>
          <p14:tracePt t="31502" x="3154363" y="1295400"/>
          <p14:tracePt t="31510" x="3163888" y="1285875"/>
          <p14:tracePt t="31638" x="3171825" y="1285875"/>
          <p14:tracePt t="31645" x="3181350" y="1285875"/>
          <p14:tracePt t="31653" x="3190875" y="1285875"/>
          <p14:tracePt t="31662" x="3227388" y="1285875"/>
          <p14:tracePt t="31670" x="3263900" y="1285875"/>
          <p14:tracePt t="31678" x="3309938" y="1285875"/>
          <p14:tracePt t="31686" x="3336925" y="1285875"/>
          <p14:tracePt t="31694" x="3363913" y="1285875"/>
          <p14:tracePt t="31701" x="3382963" y="1285875"/>
          <p14:tracePt t="31710" x="3409950" y="1285875"/>
          <p14:tracePt t="31718" x="3419475" y="1285875"/>
          <p14:tracePt t="31726" x="3427413" y="1285875"/>
          <p14:tracePt t="31799" x="3436938" y="1276350"/>
          <p14:tracePt t="31838" x="3446463" y="1276350"/>
          <p14:tracePt t="32013" x="3455988" y="1268413"/>
          <p14:tracePt t="32031" x="3455988" y="1249363"/>
          <p14:tracePt t="32039" x="3455988" y="1239838"/>
          <p14:tracePt t="32046" x="3455988" y="1231900"/>
          <p14:tracePt t="32071" x="3455988" y="1222375"/>
          <p14:tracePt t="32201" x="3455988" y="1231900"/>
          <p14:tracePt t="32207" x="3455988" y="1249363"/>
          <p14:tracePt t="32215" x="3455988" y="1295400"/>
          <p14:tracePt t="32224" x="3455988" y="1322388"/>
          <p14:tracePt t="32235" x="3455988" y="1376363"/>
          <p14:tracePt t="32239" x="3455988" y="1395413"/>
          <p14:tracePt t="32248" x="3455988" y="1431925"/>
          <p14:tracePt t="32255" x="3455988" y="1477963"/>
          <p14:tracePt t="32265" x="3455988" y="1495425"/>
          <p14:tracePt t="32271" x="3446463" y="1522413"/>
          <p14:tracePt t="32281" x="3446463" y="1550988"/>
          <p14:tracePt t="32287" x="3446463" y="1577975"/>
          <p14:tracePt t="32298" x="3446463" y="1595438"/>
          <p14:tracePt t="32302" x="3446463" y="1614488"/>
          <p14:tracePt t="32312" x="3446463" y="1631950"/>
          <p14:tracePt t="32328" x="3446463" y="1641475"/>
          <p14:tracePt t="32607" x="3446463" y="1660525"/>
          <p14:tracePt t="32615" x="3446463" y="1724025"/>
          <p14:tracePt t="32622" x="3446463" y="1787525"/>
          <p14:tracePt t="32633" x="3446463" y="1860550"/>
          <p14:tracePt t="32637" x="3446463" y="1933575"/>
          <p14:tracePt t="32646" x="3446463" y="2024063"/>
          <p14:tracePt t="32653" x="3446463" y="2079625"/>
          <p14:tracePt t="32663" x="3446463" y="2133600"/>
          <p14:tracePt t="32670" x="3446463" y="2170113"/>
          <p14:tracePt t="32679" x="3446463" y="2179638"/>
          <p14:tracePt t="32686" x="3446463" y="2189163"/>
          <p14:tracePt t="32846" x="3446463" y="2170113"/>
          <p14:tracePt t="33013" x="3446463" y="2216150"/>
          <p14:tracePt t="33021" x="3463925" y="2289175"/>
          <p14:tracePt t="33030" x="3473450" y="2352675"/>
          <p14:tracePt t="33037" x="3482975" y="2444750"/>
          <p14:tracePt t="33046" x="3527425" y="2544763"/>
          <p14:tracePt t="33053" x="3556000" y="2608263"/>
          <p14:tracePt t="33062" x="3563938" y="2717800"/>
          <p14:tracePt t="33070" x="3609975" y="2800350"/>
          <p14:tracePt t="33078" x="3619500" y="2873375"/>
          <p14:tracePt t="33087" x="3629025" y="2936875"/>
          <p14:tracePt t="33097" x="3656013" y="3000375"/>
          <p14:tracePt t="33111" x="3665538" y="3036888"/>
          <p14:tracePt t="33120" x="3673475" y="3073400"/>
          <p14:tracePt t="33127" x="3673475" y="3100388"/>
          <p14:tracePt t="33138" x="3683000" y="3146425"/>
          <p14:tracePt t="33143" x="3683000" y="3173413"/>
          <p14:tracePt t="33152" x="3683000" y="3192463"/>
          <p14:tracePt t="33159" x="3683000" y="3219450"/>
          <p14:tracePt t="33166" x="3683000" y="3236913"/>
          <p14:tracePt t="33174" x="3683000" y="3265488"/>
          <p14:tracePt t="33182" x="3683000" y="3273425"/>
          <p14:tracePt t="33198" x="3702050" y="3292475"/>
          <p14:tracePt t="33374" x="3702050" y="3309938"/>
          <p14:tracePt t="33383" x="3702050" y="3319463"/>
          <p14:tracePt t="33407" x="3702050" y="3328988"/>
          <p14:tracePt t="33422" x="3692525" y="3355975"/>
          <p14:tracePt t="33439" x="3665538" y="3375025"/>
          <p14:tracePt t="33454" x="3665538" y="3382963"/>
          <p14:tracePt t="33461" x="3665538" y="3392488"/>
          <p14:tracePt t="33471" x="3656013" y="3411538"/>
          <p14:tracePt t="33478" x="3646488" y="3419475"/>
          <p14:tracePt t="33494" x="3636963" y="3429000"/>
          <p14:tracePt t="33503" x="3619500" y="3446463"/>
          <p14:tracePt t="33510" x="3609975" y="3446463"/>
          <p14:tracePt t="33520" x="3600450" y="3455988"/>
          <p14:tracePt t="33525" x="3592513" y="3465513"/>
          <p14:tracePt t="33534" x="3592513" y="3475038"/>
          <p14:tracePt t="33542" x="3592513" y="3492500"/>
          <p14:tracePt t="33550" x="3582988" y="3502025"/>
          <p14:tracePt t="33558" x="3573463" y="3511550"/>
          <p14:tracePt t="33574" x="3573463" y="3519488"/>
          <p14:tracePt t="33894" x="3636963" y="3538538"/>
          <p14:tracePt t="33902" x="3765550" y="3538538"/>
          <p14:tracePt t="33911" x="3856038" y="3538538"/>
          <p14:tracePt t="33920" x="3984625" y="3538538"/>
          <p14:tracePt t="33925" x="4057650" y="3538538"/>
          <p14:tracePt t="33933" x="4148138" y="3538538"/>
          <p14:tracePt t="33942" x="4238625" y="3538538"/>
          <p14:tracePt t="33949" x="4311650" y="3538538"/>
          <p14:tracePt t="33958" x="4394200" y="3538538"/>
          <p14:tracePt t="33966" x="4448175" y="3538538"/>
          <p14:tracePt t="33973" x="4503738" y="3538538"/>
          <p14:tracePt t="33982" x="4540250" y="3538538"/>
          <p14:tracePt t="33990" x="4576763" y="3538538"/>
          <p14:tracePt t="33998" x="4594225" y="3538538"/>
          <p14:tracePt t="34006" x="4630738" y="3538538"/>
          <p14:tracePt t="34014" x="4649788" y="3538538"/>
          <p14:tracePt t="34022" x="4676775" y="3538538"/>
          <p14:tracePt t="34029" x="4722813" y="3529013"/>
          <p14:tracePt t="34037" x="4795838" y="3502025"/>
          <p14:tracePt t="34046" x="4876800" y="3502025"/>
          <p14:tracePt t="34054" x="4932363" y="3492500"/>
          <p14:tracePt t="34061" x="5005388" y="3492500"/>
          <p14:tracePt t="34070" x="5122863" y="3465513"/>
          <p14:tracePt t="34078" x="5178425" y="3455988"/>
          <p14:tracePt t="34086" x="5268913" y="3455988"/>
          <p14:tracePt t="34094" x="5387975" y="3438525"/>
          <p14:tracePt t="34101" x="5497513" y="3411538"/>
          <p14:tracePt t="34110" x="5607050" y="3402013"/>
          <p14:tracePt t="34118" x="5716588" y="3402013"/>
          <p14:tracePt t="34126" x="5826125" y="3402013"/>
          <p14:tracePt t="34136" x="5935663" y="3402013"/>
          <p14:tracePt t="34144" x="6062663" y="3402013"/>
          <p14:tracePt t="34152" x="6189663" y="3402013"/>
          <p14:tracePt t="34162" x="6299200" y="3402013"/>
          <p14:tracePt t="34168" x="6408738" y="3402013"/>
          <p14:tracePt t="34176" x="6518275" y="3402013"/>
          <p14:tracePt t="34183" x="6627813" y="3402013"/>
          <p14:tracePt t="34190" x="6727825" y="3382963"/>
          <p14:tracePt t="34198" x="6837363" y="3382963"/>
          <p14:tracePt t="34206" x="6929438" y="3382963"/>
          <p14:tracePt t="34214" x="7037388" y="3382963"/>
          <p14:tracePt t="34222" x="7129463" y="3375025"/>
          <p14:tracePt t="34230" x="7256463" y="3375025"/>
          <p14:tracePt t="34238" x="7385050" y="3375025"/>
          <p14:tracePt t="34247" x="7494588" y="3375025"/>
          <p14:tracePt t="34254" x="7602538" y="3375025"/>
          <p14:tracePt t="34262" x="7731125" y="3375025"/>
          <p14:tracePt t="34270" x="7858125" y="3375025"/>
          <p14:tracePt t="34279" x="7967663" y="3375025"/>
          <p14:tracePt t="34286" x="8113713" y="3375025"/>
          <p14:tracePt t="34295" x="8240713" y="3375025"/>
          <p14:tracePt t="34302" x="8369300" y="3375025"/>
          <p14:tracePt t="34310" x="8515350" y="3375025"/>
          <p14:tracePt t="34317" x="8661400" y="3375025"/>
          <p14:tracePt t="34326" x="8788400" y="3375025"/>
          <p14:tracePt t="34333" x="8951913" y="3375025"/>
          <p14:tracePt t="34342" x="9080500" y="337502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lstStyle/>
          <a:p>
            <a:pPr eaLnBrk="1" hangingPunct="1"/>
            <a:r>
              <a:rPr lang="ja-JP" altLang="en-US"/>
              <a:t>例題</a:t>
            </a:r>
            <a:r>
              <a:rPr lang="en-US" altLang="ja-JP"/>
              <a:t>3</a:t>
            </a:r>
            <a:endParaRPr lang="ja-JP" altLang="en-US"/>
          </a:p>
        </p:txBody>
      </p:sp>
      <p:sp>
        <p:nvSpPr>
          <p:cNvPr id="28675" name="コンテンツ プレースホルダー 2"/>
          <p:cNvSpPr>
            <a:spLocks noGrp="1"/>
          </p:cNvSpPr>
          <p:nvPr>
            <p:ph idx="1"/>
          </p:nvPr>
        </p:nvSpPr>
        <p:spPr/>
        <p:txBody>
          <a:bodyPr/>
          <a:lstStyle/>
          <a:p>
            <a:pPr eaLnBrk="1" hangingPunct="1"/>
            <a:r>
              <a:rPr lang="ja-JP" altLang="en-US" dirty="0"/>
              <a:t>掛け算のサブルーチン（</a:t>
            </a:r>
            <a:r>
              <a:rPr lang="en-US" altLang="ja-JP" dirty="0"/>
              <a:t>x3</a:t>
            </a:r>
            <a:r>
              <a:rPr lang="ja-JP" altLang="en-US" dirty="0"/>
              <a:t>と</a:t>
            </a:r>
            <a:r>
              <a:rPr lang="en-US" altLang="ja-JP" dirty="0"/>
              <a:t>x4</a:t>
            </a:r>
            <a:r>
              <a:rPr lang="ja-JP" altLang="en-US" dirty="0"/>
              <a:t>を掛けて</a:t>
            </a:r>
            <a:r>
              <a:rPr lang="en-US" altLang="ja-JP" dirty="0"/>
              <a:t>x5</a:t>
            </a:r>
            <a:r>
              <a:rPr lang="ja-JP" altLang="en-US" dirty="0"/>
              <a:t>に入れる）を用いて自乗を計算するプログラムを実行せよ</a:t>
            </a:r>
            <a:endParaRPr lang="en-US" altLang="ja-JP" dirty="0"/>
          </a:p>
          <a:p>
            <a:pPr eaLnBrk="1" hangingPunct="1"/>
            <a:r>
              <a:rPr lang="en-US" altLang="ja-JP" dirty="0"/>
              <a:t>jijo.asm</a:t>
            </a:r>
            <a:r>
              <a:rPr lang="ja-JP" altLang="en-US" dirty="0"/>
              <a:t>を実行して結果を確認</a:t>
            </a:r>
          </a:p>
        </p:txBody>
      </p:sp>
      <p:pic>
        <p:nvPicPr>
          <p:cNvPr id="2" name="オーディオ 1">
            <a:hlinkClick r:id="" action="ppaction://media"/>
            <a:extLst>
              <a:ext uri="{FF2B5EF4-FFF2-40B4-BE49-F238E27FC236}">
                <a16:creationId xmlns:a16="http://schemas.microsoft.com/office/drawing/2014/main" id="{BC1111F9-ECAD-4431-97D2-5D95EDB535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34"/>
    </mc:Choice>
    <mc:Fallback xmlns="">
      <p:transition spd="slow" advTm="1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17" x="7894638" y="3302000"/>
          <p14:tracePt t="3225" x="7375525" y="3302000"/>
          <p14:tracePt t="3233" x="6856413" y="3302000"/>
          <p14:tracePt t="3241" x="6391275" y="3255963"/>
          <p14:tracePt t="3249" x="6099175" y="3200400"/>
          <p14:tracePt t="3257" x="5916613" y="3163888"/>
          <p14:tracePt t="3265" x="5770563" y="3109913"/>
          <p14:tracePt t="3272" x="5634038" y="3082925"/>
          <p14:tracePt t="3282" x="5588000" y="3046413"/>
          <p14:tracePt t="3290" x="5580063" y="3046413"/>
          <p14:tracePt t="3298" x="5551488" y="3027363"/>
          <p14:tracePt t="3305" x="5524500" y="2990850"/>
          <p14:tracePt t="3313" x="5514975" y="2982913"/>
          <p14:tracePt t="3321" x="5487988" y="2973388"/>
          <p14:tracePt t="3329" x="5470525" y="2954338"/>
          <p14:tracePt t="3337" x="5441950" y="2936875"/>
          <p14:tracePt t="3345" x="5397500" y="2927350"/>
          <p14:tracePt t="3353" x="5314950" y="2881313"/>
          <p14:tracePt t="3361" x="5260975" y="2881313"/>
          <p14:tracePt t="3368" x="5178425" y="2863850"/>
          <p14:tracePt t="3377" x="5068888" y="2827338"/>
          <p14:tracePt t="3385" x="4986338" y="2808288"/>
          <p14:tracePt t="3393" x="4876800" y="2763838"/>
          <p14:tracePt t="3401" x="4813300" y="2754313"/>
          <p14:tracePt t="3409" x="4776788" y="2735263"/>
          <p14:tracePt t="3417" x="4730750" y="2727325"/>
          <p14:tracePt t="3425" x="4703763" y="2717800"/>
          <p14:tracePt t="3433" x="4695825" y="2708275"/>
          <p14:tracePt t="3809" x="4686300" y="2708275"/>
          <p14:tracePt t="3818" x="4594225" y="2735263"/>
          <p14:tracePt t="3827" x="4513263" y="2771775"/>
          <p14:tracePt t="3832" x="4384675" y="2827338"/>
          <p14:tracePt t="3841" x="4294188" y="2844800"/>
          <p14:tracePt t="3849" x="4194175" y="2873375"/>
          <p14:tracePt t="3857" x="4102100" y="2873375"/>
          <p14:tracePt t="3865" x="4002088" y="2900363"/>
          <p14:tracePt t="3873" x="3929063" y="2900363"/>
          <p14:tracePt t="3881" x="3902075" y="2900363"/>
          <p14:tracePt t="3894" x="3865563" y="2900363"/>
          <p14:tracePt t="3896" x="3829050" y="2900363"/>
          <p14:tracePt t="3913" x="3819525" y="2900363"/>
          <p14:tracePt t="3929" x="3802063" y="2890838"/>
          <p14:tracePt t="3937" x="3765550" y="2873375"/>
          <p14:tracePt t="3945" x="3738563" y="2854325"/>
          <p14:tracePt t="3953" x="3709988" y="2817813"/>
          <p14:tracePt t="3961" x="3656013" y="2781300"/>
          <p14:tracePt t="3969" x="3609975" y="2744788"/>
          <p14:tracePt t="3978" x="3546475" y="2708275"/>
          <p14:tracePt t="3985" x="3519488" y="2681288"/>
          <p14:tracePt t="3995" x="3455988" y="2644775"/>
          <p14:tracePt t="4002" x="3400425" y="2608263"/>
          <p14:tracePt t="4010" x="3336925" y="2562225"/>
          <p14:tracePt t="4017" x="3309938" y="2535238"/>
          <p14:tracePt t="4025" x="3263900" y="2489200"/>
          <p14:tracePt t="4033" x="3208338" y="2452688"/>
          <p14:tracePt t="4041" x="3190875" y="2425700"/>
          <p14:tracePt t="4049" x="3171825" y="2398713"/>
          <p14:tracePt t="4056" x="3163888" y="2389188"/>
          <p14:tracePt t="4065" x="3136900" y="2343150"/>
          <p14:tracePt t="4072" x="3127375" y="2306638"/>
          <p14:tracePt t="4082" x="3117850" y="2279650"/>
          <p14:tracePt t="4090" x="3117850" y="2243138"/>
          <p14:tracePt t="4098" x="3117850" y="2197100"/>
          <p14:tracePt t="4108" x="3117850" y="2143125"/>
          <p14:tracePt t="4114" x="3117850" y="2106613"/>
          <p14:tracePt t="4122" x="3117850" y="2070100"/>
          <p14:tracePt t="4130" x="3117850" y="2043113"/>
          <p14:tracePt t="4138" x="3117850" y="2006600"/>
          <p14:tracePt t="4146" x="3117850" y="1987550"/>
          <p14:tracePt t="4154" x="3117850" y="1943100"/>
          <p14:tracePt t="4161" x="3144838" y="1914525"/>
          <p14:tracePt t="4170" x="3154363" y="1897063"/>
          <p14:tracePt t="4177" x="3181350" y="1860550"/>
          <p14:tracePt t="4185" x="3208338" y="1841500"/>
          <p14:tracePt t="4192" x="3227388" y="1824038"/>
          <p14:tracePt t="4201" x="3244850" y="1804988"/>
          <p14:tracePt t="4209" x="3254375" y="1797050"/>
          <p14:tracePt t="4216" x="3281363" y="1787525"/>
          <p14:tracePt t="4226" x="3281363" y="1778000"/>
          <p14:tracePt t="4233" x="3290888" y="1778000"/>
          <p14:tracePt t="4249" x="3309938" y="1768475"/>
          <p14:tracePt t="4257" x="3317875" y="1768475"/>
          <p14:tracePt t="4265" x="3327400" y="1768475"/>
          <p14:tracePt t="4274" x="3363913" y="1760538"/>
          <p14:tracePt t="4282" x="3382963" y="1751013"/>
          <p14:tracePt t="4290" x="3436938" y="1751013"/>
          <p14:tracePt t="4299" x="3490913" y="1741488"/>
          <p14:tracePt t="4306" x="3609975" y="1724025"/>
          <p14:tracePt t="4314" x="3702050" y="1714500"/>
          <p14:tracePt t="4321" x="3792538" y="1714500"/>
          <p14:tracePt t="4329" x="3883025" y="1714500"/>
          <p14:tracePt t="4337" x="4011613" y="1714500"/>
          <p14:tracePt t="4345" x="4102100" y="1714500"/>
          <p14:tracePt t="4353" x="4211638" y="1714500"/>
          <p14:tracePt t="4361" x="4303713" y="1714500"/>
          <p14:tracePt t="4369" x="4403725" y="1714500"/>
          <p14:tracePt t="4377" x="4457700" y="1714500"/>
          <p14:tracePt t="4385" x="4513263" y="1714500"/>
          <p14:tracePt t="4393" x="4540250" y="1714500"/>
          <p14:tracePt t="4401" x="4567238" y="1714500"/>
          <p14:tracePt t="4409" x="4613275" y="1714500"/>
          <p14:tracePt t="4417" x="4640263" y="1731963"/>
          <p14:tracePt t="4426" x="4676775" y="1741488"/>
          <p14:tracePt t="4434" x="4695825" y="1751013"/>
          <p14:tracePt t="4443" x="4749800" y="1768475"/>
          <p14:tracePt t="4450" x="4776788" y="1797050"/>
          <p14:tracePt t="4458" x="4795838" y="1804988"/>
          <p14:tracePt t="4467" x="4859338" y="1841500"/>
          <p14:tracePt t="4472" x="4876800" y="1851025"/>
          <p14:tracePt t="4483" x="4895850" y="1860550"/>
          <p14:tracePt t="4489" x="4922838" y="1870075"/>
          <p14:tracePt t="4497" x="4941888" y="1887538"/>
          <p14:tracePt t="4505" x="4949825" y="1897063"/>
          <p14:tracePt t="4513" x="4959350" y="1906588"/>
          <p14:tracePt t="4521" x="4986338" y="1933575"/>
          <p14:tracePt t="4529" x="5005388" y="1951038"/>
          <p14:tracePt t="4537" x="5022850" y="1987550"/>
          <p14:tracePt t="4545" x="5032375" y="1987550"/>
          <p14:tracePt t="4553" x="5041900" y="2024063"/>
          <p14:tracePt t="4561" x="5041900" y="2033588"/>
          <p14:tracePt t="4569" x="5049838" y="2060575"/>
          <p14:tracePt t="4576" x="5068888" y="2097088"/>
          <p14:tracePt t="4585" x="5068888" y="2125663"/>
          <p14:tracePt t="4592" x="5086350" y="2160588"/>
          <p14:tracePt t="4601" x="5086350" y="2197100"/>
          <p14:tracePt t="4610" x="5095875" y="2233613"/>
          <p14:tracePt t="4617" x="5095875" y="2279650"/>
          <p14:tracePt t="4626" x="5095875" y="2316163"/>
          <p14:tracePt t="4633" x="5095875" y="2325688"/>
          <p14:tracePt t="4641" x="5095875" y="2343150"/>
          <p14:tracePt t="4649" x="5095875" y="2371725"/>
          <p14:tracePt t="4657" x="5095875" y="2389188"/>
          <p14:tracePt t="4666" x="5095875" y="2408238"/>
          <p14:tracePt t="4679" x="5086350" y="2425700"/>
          <p14:tracePt t="4690" x="5086350" y="2435225"/>
          <p14:tracePt t="4697" x="5086350" y="2452688"/>
          <p14:tracePt t="4714" x="5078413" y="2471738"/>
          <p14:tracePt t="4722" x="5068888" y="2489200"/>
          <p14:tracePt t="4738" x="5059363" y="2508250"/>
          <p14:tracePt t="4746" x="5022850" y="2544763"/>
          <p14:tracePt t="4752" x="5005388" y="2562225"/>
          <p14:tracePt t="4761" x="4978400" y="2589213"/>
          <p14:tracePt t="4769" x="4968875" y="2598738"/>
          <p14:tracePt t="4777" x="4949825" y="2617788"/>
          <p14:tracePt t="4785" x="4932363" y="2625725"/>
          <p14:tracePt t="4793" x="4922838" y="2625725"/>
          <p14:tracePt t="4801" x="4886325" y="2644775"/>
          <p14:tracePt t="4825" x="4876800" y="2654300"/>
          <p14:tracePt t="4842" x="4859338" y="2662238"/>
          <p14:tracePt t="4848" x="4849813" y="2662238"/>
          <p14:tracePt t="4857" x="4840288" y="2662238"/>
          <p14:tracePt t="4865" x="4832350" y="2662238"/>
          <p14:tracePt t="4873" x="4813300" y="2671763"/>
          <p14:tracePt t="4881" x="4767263" y="2708275"/>
          <p14:tracePt t="4890" x="4730750" y="2717800"/>
          <p14:tracePt t="4897" x="4695825" y="2727325"/>
          <p14:tracePt t="4906" x="4640263" y="2727325"/>
          <p14:tracePt t="4913" x="4586288" y="2763838"/>
          <p14:tracePt t="4921" x="4567238" y="2781300"/>
          <p14:tracePt t="4929" x="4549775" y="2781300"/>
          <p14:tracePt t="4937" x="4521200" y="2817813"/>
          <p14:tracePt t="4945" x="4503738" y="2827338"/>
          <p14:tracePt t="4953" x="4484688" y="2827338"/>
          <p14:tracePt t="4961" x="4476750" y="2827338"/>
          <p14:tracePt t="7097" x="4457700" y="2827338"/>
          <p14:tracePt t="7177" x="4448175" y="2827338"/>
          <p14:tracePt t="7184" x="4440238" y="2827338"/>
          <p14:tracePt t="7192" x="4413250" y="2827338"/>
          <p14:tracePt t="7201" x="4348163" y="2800350"/>
          <p14:tracePt t="7211" x="4275138" y="2781300"/>
          <p14:tracePt t="7218" x="4194175" y="2771775"/>
          <p14:tracePt t="7227" x="4121150" y="2744788"/>
          <p14:tracePt t="7234" x="4102100" y="2744788"/>
          <p14:tracePt t="7243" x="4057650" y="2735263"/>
          <p14:tracePt t="7249" x="4048125" y="2727325"/>
          <p14:tracePt t="7265" x="4038600" y="2727325"/>
          <p14:tracePt t="7273" x="4038600" y="2717800"/>
          <p14:tracePt t="7289" x="4029075" y="2708275"/>
          <p14:tracePt t="7305" x="4011613" y="2690813"/>
          <p14:tracePt t="7313" x="4002088" y="2662238"/>
          <p14:tracePt t="7321" x="3992563" y="2644775"/>
          <p14:tracePt t="7329" x="3965575" y="2589213"/>
          <p14:tracePt t="7337" x="3929063" y="2544763"/>
          <p14:tracePt t="7345" x="3919538" y="2498725"/>
          <p14:tracePt t="7353" x="3883025" y="2435225"/>
          <p14:tracePt t="7361" x="3875088" y="2408238"/>
          <p14:tracePt t="7370" x="3846513" y="2335213"/>
          <p14:tracePt t="7377" x="3829050" y="2298700"/>
          <p14:tracePt t="7387" x="3829050" y="2262188"/>
          <p14:tracePt t="7394" x="3819525" y="2233613"/>
          <p14:tracePt t="7403" x="3819525" y="2197100"/>
          <p14:tracePt t="7413" x="3819525" y="2160588"/>
          <p14:tracePt t="7419" x="3819525" y="2143125"/>
          <p14:tracePt t="7427" x="3819525" y="2116138"/>
          <p14:tracePt t="7434" x="3819525" y="2097088"/>
          <p14:tracePt t="7442" x="3829050" y="2033588"/>
          <p14:tracePt t="7450" x="3838575" y="2016125"/>
          <p14:tracePt t="7457" x="3865563" y="1987550"/>
          <p14:tracePt t="7465" x="3911600" y="1943100"/>
          <p14:tracePt t="7474" x="3911600" y="1933575"/>
          <p14:tracePt t="7483" x="3956050" y="1897063"/>
          <p14:tracePt t="7490" x="3984625" y="1870075"/>
          <p14:tracePt t="7498" x="4048125" y="1851025"/>
          <p14:tracePt t="7506" x="4084638" y="1841500"/>
          <p14:tracePt t="7515" x="4157663" y="1841500"/>
          <p14:tracePt t="7522" x="4230688" y="1841500"/>
          <p14:tracePt t="7530" x="4311650" y="1841500"/>
          <p14:tracePt t="7538" x="4421188" y="1841500"/>
          <p14:tracePt t="7547" x="4513263" y="1841500"/>
          <p14:tracePt t="7553" x="4659313" y="1841500"/>
          <p14:tracePt t="7562" x="4786313" y="1860550"/>
          <p14:tracePt t="7569" x="4913313" y="1887538"/>
          <p14:tracePt t="7577" x="5068888" y="1951038"/>
          <p14:tracePt t="7584" x="5195888" y="1997075"/>
          <p14:tracePt t="7593" x="5334000" y="2024063"/>
          <p14:tracePt t="7600" x="5461000" y="2070100"/>
          <p14:tracePt t="7609" x="5580063" y="2097088"/>
          <p14:tracePt t="7617" x="5670550" y="2106613"/>
          <p14:tracePt t="7626" x="5770563" y="2152650"/>
          <p14:tracePt t="7633" x="5853113" y="2189163"/>
          <p14:tracePt t="7642" x="5870575" y="2206625"/>
          <p14:tracePt t="7649" x="5899150" y="2233613"/>
          <p14:tracePt t="7657" x="5935663" y="2262188"/>
          <p14:tracePt t="7665" x="5953125" y="2279650"/>
          <p14:tracePt t="7672" x="5962650" y="2298700"/>
          <p14:tracePt t="7681" x="5972175" y="2343150"/>
          <p14:tracePt t="7689" x="5972175" y="2362200"/>
          <p14:tracePt t="7697" x="5972175" y="2398713"/>
          <p14:tracePt t="7705" x="5972175" y="2444750"/>
          <p14:tracePt t="7713" x="5972175" y="2462213"/>
          <p14:tracePt t="7721" x="5972175" y="2498725"/>
          <p14:tracePt t="7729" x="5953125" y="2544763"/>
          <p14:tracePt t="7737" x="5935663" y="2562225"/>
          <p14:tracePt t="7745" x="5907088" y="2581275"/>
          <p14:tracePt t="7753" x="5870575" y="2617788"/>
          <p14:tracePt t="7761" x="5826125" y="2662238"/>
          <p14:tracePt t="7769" x="5807075" y="2671763"/>
          <p14:tracePt t="7777" x="5780088" y="2690813"/>
          <p14:tracePt t="7785" x="5734050" y="2717800"/>
          <p14:tracePt t="7793" x="5707063" y="2727325"/>
          <p14:tracePt t="7801" x="5688013" y="2735263"/>
          <p14:tracePt t="7808" x="5680075" y="2735263"/>
          <p14:tracePt t="7817" x="5653088" y="2744788"/>
          <p14:tracePt t="7825" x="5643563" y="2744788"/>
          <p14:tracePt t="7841" x="5624513" y="2763838"/>
          <p14:tracePt t="8897" x="5607050" y="2763838"/>
          <p14:tracePt t="8905" x="5497513" y="2763838"/>
          <p14:tracePt t="8913" x="5360988" y="2771775"/>
          <p14:tracePt t="8921" x="5205413" y="2771775"/>
          <p14:tracePt t="8929" x="5059363" y="2771775"/>
          <p14:tracePt t="8937" x="4913313" y="2771775"/>
          <p14:tracePt t="8945" x="4767263" y="2771775"/>
          <p14:tracePt t="8953" x="4659313" y="2771775"/>
          <p14:tracePt t="8961" x="4530725" y="2771775"/>
          <p14:tracePt t="8969" x="4440238" y="2771775"/>
          <p14:tracePt t="8977" x="4357688" y="2771775"/>
          <p14:tracePt t="8985" x="4321175" y="2771775"/>
          <p14:tracePt t="8993" x="4294188" y="2771775"/>
          <p14:tracePt t="9001" x="4284663" y="2771775"/>
          <p14:tracePt t="9081" x="4257675" y="2771775"/>
          <p14:tracePt t="9090" x="4238625" y="2771775"/>
          <p14:tracePt t="9097" x="4184650" y="2771775"/>
          <p14:tracePt t="9105" x="4121150" y="2763838"/>
          <p14:tracePt t="9113" x="4075113" y="2735263"/>
          <p14:tracePt t="9121" x="3992563" y="2681288"/>
          <p14:tracePt t="9131" x="3938588" y="2662238"/>
          <p14:tracePt t="9139" x="3883025" y="2608263"/>
          <p14:tracePt t="9148" x="3838575" y="2562225"/>
          <p14:tracePt t="9153" x="3783013" y="2508250"/>
          <p14:tracePt t="9162" x="3756025" y="2481263"/>
          <p14:tracePt t="9170" x="3719513" y="2435225"/>
          <p14:tracePt t="9179" x="3692525" y="2389188"/>
          <p14:tracePt t="9185" x="3683000" y="2343150"/>
          <p14:tracePt t="9194" x="3665538" y="2316163"/>
          <p14:tracePt t="9202" x="3665538" y="2243138"/>
          <p14:tracePt t="9210" x="3656013" y="2197100"/>
          <p14:tracePt t="9218" x="3656013" y="2170113"/>
          <p14:tracePt t="9226" x="3656013" y="2133600"/>
          <p14:tracePt t="9233" x="3656013" y="2097088"/>
          <p14:tracePt t="9242" x="3656013" y="2070100"/>
          <p14:tracePt t="9249" x="3656013" y="2052638"/>
          <p14:tracePt t="9257" x="3656013" y="2033588"/>
          <p14:tracePt t="9265" x="3665538" y="2006600"/>
          <p14:tracePt t="9273" x="3683000" y="1987550"/>
          <p14:tracePt t="9281" x="3702050" y="1979613"/>
          <p14:tracePt t="9289" x="3775075" y="1943100"/>
          <p14:tracePt t="9297" x="3819525" y="1933575"/>
          <p14:tracePt t="9305" x="3892550" y="1914525"/>
          <p14:tracePt t="9313" x="4011613" y="1878013"/>
          <p14:tracePt t="9321" x="4121150" y="1851025"/>
          <p14:tracePt t="9329" x="4238625" y="1833563"/>
          <p14:tracePt t="9337" x="4330700" y="1804988"/>
          <p14:tracePt t="9345" x="4440238" y="1787525"/>
          <p14:tracePt t="9353" x="4521200" y="1778000"/>
          <p14:tracePt t="9362" x="4630738" y="1760538"/>
          <p14:tracePt t="9369" x="4722813" y="1760538"/>
          <p14:tracePt t="9377" x="4803775" y="1741488"/>
          <p14:tracePt t="9384" x="4913313" y="1741488"/>
          <p14:tracePt t="9393" x="4986338" y="1741488"/>
          <p14:tracePt t="9400" x="5059363" y="1741488"/>
          <p14:tracePt t="9409" x="5105400" y="1741488"/>
          <p14:tracePt t="9417" x="5159375" y="1741488"/>
          <p14:tracePt t="9425" x="5232400" y="1751013"/>
          <p14:tracePt t="9433" x="5334000" y="1768475"/>
          <p14:tracePt t="9441" x="5397500" y="1824038"/>
          <p14:tracePt t="9448" x="5470525" y="1833563"/>
          <p14:tracePt t="9457" x="5551488" y="1887538"/>
          <p14:tracePt t="9464" x="5634038" y="1933575"/>
          <p14:tracePt t="9472" x="5697538" y="1979613"/>
          <p14:tracePt t="9481" x="5770563" y="2033588"/>
          <p14:tracePt t="9488" x="5797550" y="2070100"/>
          <p14:tracePt t="9496" x="5843588" y="2116138"/>
          <p14:tracePt t="9504" x="5880100" y="2143125"/>
          <p14:tracePt t="9513" x="5889625" y="2206625"/>
          <p14:tracePt t="9521" x="5889625" y="2225675"/>
          <p14:tracePt t="9530" x="5907088" y="2252663"/>
          <p14:tracePt t="9537" x="5907088" y="2279650"/>
          <p14:tracePt t="9545" x="5926138" y="2325688"/>
          <p14:tracePt t="9553" x="5926138" y="2335213"/>
          <p14:tracePt t="9562" x="5926138" y="2362200"/>
          <p14:tracePt t="9569" x="5926138" y="2371725"/>
          <p14:tracePt t="9579" x="5926138" y="2379663"/>
          <p14:tracePt t="9601" x="5926138" y="2408238"/>
          <p14:tracePt t="9610" x="5926138" y="2416175"/>
          <p14:tracePt t="9618" x="5916613" y="2425700"/>
          <p14:tracePt t="9625" x="5907088" y="2444750"/>
          <p14:tracePt t="9642" x="5899150" y="2452688"/>
          <p14:tracePt t="9649" x="5880100" y="2471738"/>
          <p14:tracePt t="9657" x="5862638" y="2489200"/>
          <p14:tracePt t="9665" x="5853113" y="2498725"/>
          <p14:tracePt t="9673" x="5834063" y="2517775"/>
          <p14:tracePt t="9690" x="5826125" y="2517775"/>
          <p14:tracePt t="9860" x="5807075" y="2525713"/>
          <p14:tracePt t="9866" x="5789613" y="2554288"/>
          <p14:tracePt t="9883" x="5780088" y="2554288"/>
          <p14:tracePt t="9895" x="5753100" y="2562225"/>
          <p14:tracePt t="9905" x="5724525" y="2581275"/>
          <p14:tracePt t="9913" x="5707063" y="2589213"/>
          <p14:tracePt t="9922" x="5697538" y="2598738"/>
          <p14:tracePt t="9929" x="5670550" y="2598738"/>
          <p14:tracePt t="9937" x="5653088" y="2608263"/>
          <p14:tracePt t="9953" x="5643563" y="2608263"/>
          <p14:tracePt t="9961" x="5624513" y="2608263"/>
          <p14:tracePt t="9977" x="5607050" y="2625725"/>
          <p14:tracePt t="9985" x="5597525" y="2625725"/>
          <p14:tracePt t="10001" x="5561013" y="2635250"/>
          <p14:tracePt t="10008" x="5551488" y="2635250"/>
          <p14:tracePt t="10017" x="5524500" y="2644775"/>
          <p14:tracePt t="10025" x="5497513" y="2644775"/>
          <p14:tracePt t="10033" x="5470525" y="2662238"/>
          <p14:tracePt t="10043" x="5461000" y="2662238"/>
          <p14:tracePt t="10049" x="5434013" y="2662238"/>
          <p14:tracePt t="10057" x="5405438" y="2681288"/>
          <p14:tracePt t="10065" x="5397500" y="2681288"/>
          <p14:tracePt t="10081" x="5387975" y="2681288"/>
          <p14:tracePt t="10089" x="5378450" y="2690813"/>
          <p14:tracePt t="10859" x="5387975" y="2681288"/>
          <p14:tracePt t="10883" x="5397500" y="2671763"/>
          <p14:tracePt t="10904" x="5414963" y="2671763"/>
          <p14:tracePt t="10913" x="5424488" y="2671763"/>
          <p14:tracePt t="10921" x="5424488" y="2662238"/>
          <p14:tracePt t="10929" x="5434013" y="2654300"/>
          <p14:tracePt t="10937" x="5441950" y="2644775"/>
          <p14:tracePt t="10945" x="5461000" y="2625725"/>
          <p14:tracePt t="10953" x="5470525" y="2625725"/>
          <p14:tracePt t="10962" x="5478463" y="2617788"/>
          <p14:tracePt t="10969" x="5487988" y="2608263"/>
          <p14:tracePt t="10977" x="5487988" y="2598738"/>
          <p14:tracePt t="10994" x="5497513" y="2589213"/>
          <p14:tracePt t="11226" x="5507038" y="2589213"/>
          <p14:tracePt t="11234" x="5534025" y="2589213"/>
          <p14:tracePt t="11242" x="5561013" y="2589213"/>
          <p14:tracePt t="11249" x="5624513" y="2617788"/>
          <p14:tracePt t="11257" x="5661025" y="2625725"/>
          <p14:tracePt t="11265" x="5707063" y="2635250"/>
          <p14:tracePt t="11273" x="5734050" y="2671763"/>
          <p14:tracePt t="11281" x="5753100" y="2671763"/>
          <p14:tracePt t="11289" x="5761038" y="2681288"/>
          <p14:tracePt t="11297" x="5780088" y="2690813"/>
          <p14:tracePt t="11305" x="5789613" y="2690813"/>
          <p14:tracePt t="11321" x="5797550" y="2690813"/>
          <p14:tracePt t="11336" x="5807075" y="2690813"/>
          <p14:tracePt t="11345" x="5816600" y="2690813"/>
          <p14:tracePt t="11352" x="5816600" y="2698750"/>
          <p14:tracePt t="11361" x="5834063" y="2708275"/>
          <p14:tracePt t="11377" x="5843588" y="2708275"/>
          <p14:tracePt t="11385" x="5862638" y="2717800"/>
          <p14:tracePt t="11401" x="5870575" y="2717800"/>
          <p14:tracePt t="11408" x="5880100" y="2717800"/>
          <p14:tracePt t="11417" x="5899150" y="2727325"/>
          <p14:tracePt t="11433" x="5916613" y="2727325"/>
          <p14:tracePt t="11442" x="5943600" y="2744788"/>
          <p14:tracePt t="11450" x="5962650" y="2744788"/>
          <p14:tracePt t="11458" x="5980113" y="2744788"/>
          <p14:tracePt t="11465" x="6007100" y="2744788"/>
          <p14:tracePt t="11473" x="6035675" y="2744788"/>
          <p14:tracePt t="11482" x="6080125" y="2754313"/>
          <p14:tracePt t="11489" x="6116638" y="2754313"/>
          <p14:tracePt t="11497" x="6172200" y="2771775"/>
          <p14:tracePt t="11504" x="6235700" y="2781300"/>
          <p14:tracePt t="11513" x="6326188" y="2800350"/>
          <p14:tracePt t="11521" x="6391275" y="2817813"/>
          <p14:tracePt t="11529" x="6454775" y="2836863"/>
          <p14:tracePt t="11537" x="6527800" y="2854325"/>
          <p14:tracePt t="11545" x="6573838" y="2873375"/>
          <p14:tracePt t="11553" x="6627813" y="2881313"/>
          <p14:tracePt t="11562" x="6673850" y="2890838"/>
          <p14:tracePt t="11569" x="6700838" y="2890838"/>
          <p14:tracePt t="11577" x="6718300" y="2890838"/>
          <p14:tracePt t="11585" x="6746875" y="2890838"/>
          <p14:tracePt t="11593" x="6754813" y="2890838"/>
          <p14:tracePt t="11601" x="6773863" y="2890838"/>
          <p14:tracePt t="11609" x="6800850" y="2890838"/>
          <p14:tracePt t="11617" x="6810375" y="2890838"/>
          <p14:tracePt t="11625" x="6837363" y="2890838"/>
          <p14:tracePt t="11633" x="6856413" y="2890838"/>
          <p14:tracePt t="11642" x="6892925" y="2890838"/>
          <p14:tracePt t="11649" x="6964363" y="2890838"/>
          <p14:tracePt t="11657" x="7037388" y="2890838"/>
          <p14:tracePt t="11665" x="7146925" y="2890838"/>
          <p14:tracePt t="11673" x="7256463" y="2890838"/>
          <p14:tracePt t="11681" x="7385050" y="2890838"/>
          <p14:tracePt t="11689" x="7512050" y="2890838"/>
          <p14:tracePt t="11696" x="7658100" y="2909888"/>
          <p14:tracePt t="11705" x="7804150" y="2909888"/>
          <p14:tracePt t="11713" x="7931150" y="2909888"/>
          <p14:tracePt t="11721" x="8077200" y="2909888"/>
          <p14:tracePt t="11729" x="8204200" y="2909888"/>
          <p14:tracePt t="11737" x="8296275" y="2909888"/>
          <p14:tracePt t="11745" x="8423275" y="2909888"/>
          <p14:tracePt t="11753" x="8496300" y="2909888"/>
          <p14:tracePt t="11761" x="8569325" y="2909888"/>
          <p14:tracePt t="11769" x="8632825" y="2927350"/>
          <p14:tracePt t="11778" x="8688388" y="2927350"/>
          <p14:tracePt t="11785" x="8778875" y="2927350"/>
          <p14:tracePt t="11794" x="8861425" y="2927350"/>
          <p14:tracePt t="11801" x="8951913" y="2927350"/>
          <p14:tracePt t="11809" x="9061450" y="292735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ja-JP" altLang="en-US"/>
              <a:t>掛け算用サブルーチン</a:t>
            </a:r>
          </a:p>
        </p:txBody>
      </p:sp>
      <p:sp>
        <p:nvSpPr>
          <p:cNvPr id="12291" name="Rectangle 3"/>
          <p:cNvSpPr>
            <a:spLocks noGrp="1" noChangeArrowheads="1"/>
          </p:cNvSpPr>
          <p:nvPr>
            <p:ph type="body" idx="1"/>
          </p:nvPr>
        </p:nvSpPr>
        <p:spPr>
          <a:xfrm>
            <a:off x="457200" y="1388698"/>
            <a:ext cx="8229600" cy="4530725"/>
          </a:xfrm>
        </p:spPr>
        <p:txBody>
          <a:bodyPr/>
          <a:lstStyle/>
          <a:p>
            <a:pPr eaLnBrk="1" hangingPunct="1">
              <a:lnSpc>
                <a:spcPct val="80000"/>
              </a:lnSpc>
              <a:buFontTx/>
              <a:buNone/>
            </a:pPr>
            <a:r>
              <a:rPr lang="en-US" altLang="ja-JP" sz="2400" dirty="0"/>
              <a:t>x</a:t>
            </a:r>
            <a:r>
              <a:rPr lang="ja-JP" altLang="en-US" sz="2400" dirty="0"/>
              <a:t>３を破壊しないサブルーチンコール</a:t>
            </a:r>
          </a:p>
          <a:p>
            <a:pPr eaLnBrk="1" hangingPunct="1">
              <a:lnSpc>
                <a:spcPct val="80000"/>
              </a:lnSpc>
              <a:buFontTx/>
              <a:buNone/>
            </a:pPr>
            <a:r>
              <a:rPr lang="en-US" altLang="ja-JP" sz="2400" dirty="0"/>
              <a:t>x</a:t>
            </a:r>
            <a:r>
              <a:rPr lang="ja-JP" altLang="en-US" sz="2400" dirty="0"/>
              <a:t>２はメインルーチンで初期化する必要がある		</a:t>
            </a:r>
          </a:p>
          <a:p>
            <a:pPr eaLnBrk="1" hangingPunct="1">
              <a:lnSpc>
                <a:spcPct val="80000"/>
              </a:lnSpc>
              <a:buFontTx/>
              <a:buNone/>
            </a:pPr>
            <a:r>
              <a:rPr lang="en-US" altLang="ja-JP" sz="2400" dirty="0"/>
              <a:t>// Subroutine </a:t>
            </a:r>
            <a:r>
              <a:rPr lang="en-US" altLang="ja-JP" sz="2400" dirty="0" err="1"/>
              <a:t>Mult</a:t>
            </a:r>
            <a:r>
              <a:rPr lang="en-US" altLang="ja-JP" sz="2400" dirty="0"/>
              <a:t>  x5 ←</a:t>
            </a:r>
            <a:r>
              <a:rPr lang="ja-JP" altLang="en-US" sz="2400" dirty="0"/>
              <a:t>　</a:t>
            </a:r>
            <a:r>
              <a:rPr lang="en-US" altLang="ja-JP" sz="2400" dirty="0"/>
              <a:t>x</a:t>
            </a:r>
            <a:r>
              <a:rPr lang="ja-JP" altLang="en-US" sz="2400" dirty="0"/>
              <a:t>３</a:t>
            </a:r>
            <a:r>
              <a:rPr lang="en-US" altLang="ja-JP" sz="2400" dirty="0"/>
              <a:t>×x</a:t>
            </a:r>
            <a:r>
              <a:rPr lang="ja-JP" altLang="en-US" sz="2400" dirty="0"/>
              <a:t>４</a:t>
            </a:r>
            <a:endParaRPr lang="en-US" altLang="ja-JP" sz="2400" dirty="0"/>
          </a:p>
          <a:p>
            <a:pPr eaLnBrk="1" hangingPunct="1">
              <a:lnSpc>
                <a:spcPct val="80000"/>
              </a:lnSpc>
              <a:buFontTx/>
              <a:buNone/>
            </a:pPr>
            <a:r>
              <a:rPr lang="en-US" altLang="ja-JP" sz="2400" dirty="0" err="1"/>
              <a:t>mult</a:t>
            </a:r>
            <a:r>
              <a:rPr lang="en-US" altLang="ja-JP" sz="2400" dirty="0"/>
              <a:t>:	</a:t>
            </a:r>
            <a:r>
              <a:rPr lang="en-US" altLang="ja-JP" sz="2400" dirty="0" err="1"/>
              <a:t>addi</a:t>
            </a:r>
            <a:r>
              <a:rPr lang="en-US" altLang="ja-JP" sz="2400" dirty="0"/>
              <a:t> x</a:t>
            </a:r>
            <a:r>
              <a:rPr lang="ja-JP" altLang="en-US" sz="2400" dirty="0"/>
              <a:t>２</a:t>
            </a:r>
            <a:r>
              <a:rPr lang="en-US" altLang="ja-JP" sz="2400" dirty="0"/>
              <a:t>,x</a:t>
            </a:r>
            <a:r>
              <a:rPr lang="ja-JP" altLang="en-US" sz="2400" dirty="0"/>
              <a:t>２</a:t>
            </a:r>
            <a:r>
              <a:rPr lang="en-US" altLang="ja-JP" sz="2400" dirty="0"/>
              <a:t>,-4</a:t>
            </a:r>
            <a:r>
              <a:rPr lang="ja-JP" altLang="en-US" sz="2400" dirty="0"/>
              <a:t>　</a:t>
            </a:r>
            <a:r>
              <a:rPr lang="en-US" altLang="ja-JP" sz="2400" dirty="0" err="1"/>
              <a:t>framesize</a:t>
            </a:r>
            <a:r>
              <a:rPr lang="ja-JP" altLang="en-US" sz="2400" dirty="0"/>
              <a:t>は</a:t>
            </a:r>
            <a:r>
              <a:rPr lang="en-US" altLang="ja-JP" sz="2400" dirty="0"/>
              <a:t>4</a:t>
            </a:r>
          </a:p>
          <a:p>
            <a:pPr eaLnBrk="1" hangingPunct="1">
              <a:lnSpc>
                <a:spcPct val="80000"/>
              </a:lnSpc>
              <a:buFontTx/>
              <a:buNone/>
            </a:pPr>
            <a:r>
              <a:rPr lang="en-US" altLang="ja-JP" sz="2400" dirty="0"/>
              <a:t>		</a:t>
            </a:r>
            <a:r>
              <a:rPr lang="en-US" altLang="ja-JP" sz="2400" dirty="0" err="1"/>
              <a:t>sw</a:t>
            </a:r>
            <a:r>
              <a:rPr lang="en-US" altLang="ja-JP" sz="2400" dirty="0"/>
              <a:t> x3,x2,0      x3</a:t>
            </a:r>
            <a:r>
              <a:rPr lang="ja-JP" altLang="en-US" sz="2400" dirty="0"/>
              <a:t>の値がスタックに退避される</a:t>
            </a:r>
            <a:endParaRPr lang="en-US" altLang="ja-JP" sz="2400" dirty="0"/>
          </a:p>
          <a:p>
            <a:pPr eaLnBrk="1" hangingPunct="1">
              <a:lnSpc>
                <a:spcPct val="80000"/>
              </a:lnSpc>
              <a:buFontTx/>
              <a:buNone/>
            </a:pPr>
            <a:r>
              <a:rPr lang="en-US" altLang="ja-JP" sz="2400" dirty="0"/>
              <a:t>     	add x5,x0,x0</a:t>
            </a:r>
          </a:p>
          <a:p>
            <a:pPr eaLnBrk="1" hangingPunct="1">
              <a:lnSpc>
                <a:spcPct val="80000"/>
              </a:lnSpc>
              <a:buFontTx/>
              <a:buNone/>
            </a:pPr>
            <a:r>
              <a:rPr lang="en-US" altLang="ja-JP" sz="2400" dirty="0"/>
              <a:t>loop:   add x5,x5,x4</a:t>
            </a:r>
          </a:p>
          <a:p>
            <a:pPr eaLnBrk="1" hangingPunct="1">
              <a:lnSpc>
                <a:spcPct val="80000"/>
              </a:lnSpc>
              <a:buFontTx/>
              <a:buNone/>
            </a:pPr>
            <a:r>
              <a:rPr lang="en-US" altLang="ja-JP" sz="2400" dirty="0"/>
              <a:t>		</a:t>
            </a:r>
            <a:r>
              <a:rPr lang="en-US" altLang="ja-JP" sz="2400" dirty="0" err="1"/>
              <a:t>addi</a:t>
            </a:r>
            <a:r>
              <a:rPr lang="en-US" altLang="ja-JP" sz="2400" dirty="0"/>
              <a:t> x3,x3,-1</a:t>
            </a:r>
          </a:p>
          <a:p>
            <a:pPr eaLnBrk="1" hangingPunct="1">
              <a:lnSpc>
                <a:spcPct val="80000"/>
              </a:lnSpc>
              <a:buFontTx/>
              <a:buNone/>
            </a:pPr>
            <a:r>
              <a:rPr lang="en-US" altLang="ja-JP" sz="2400" dirty="0"/>
              <a:t>		</a:t>
            </a:r>
            <a:r>
              <a:rPr lang="en-US" altLang="ja-JP" sz="2400" dirty="0" err="1"/>
              <a:t>bne</a:t>
            </a:r>
            <a:r>
              <a:rPr lang="en-US" altLang="ja-JP" sz="2400" dirty="0"/>
              <a:t> x3, x0,loop</a:t>
            </a:r>
          </a:p>
          <a:p>
            <a:pPr eaLnBrk="1" hangingPunct="1">
              <a:lnSpc>
                <a:spcPct val="80000"/>
              </a:lnSpc>
              <a:buFontTx/>
              <a:buNone/>
            </a:pPr>
            <a:r>
              <a:rPr lang="en-US" altLang="ja-JP" sz="2400" dirty="0"/>
              <a:t>		</a:t>
            </a:r>
            <a:r>
              <a:rPr lang="en-US" altLang="ja-JP" sz="2400" dirty="0" err="1"/>
              <a:t>lw</a:t>
            </a:r>
            <a:r>
              <a:rPr lang="en-US" altLang="ja-JP" sz="2400" dirty="0"/>
              <a:t> x3,x2,0    x3</a:t>
            </a:r>
            <a:r>
              <a:rPr lang="ja-JP" altLang="en-US" sz="2400" dirty="0"/>
              <a:t>をスタックから</a:t>
            </a:r>
            <a:r>
              <a:rPr lang="en-US" altLang="ja-JP" sz="2400" dirty="0"/>
              <a:t>pop</a:t>
            </a:r>
          </a:p>
          <a:p>
            <a:pPr eaLnBrk="1" hangingPunct="1">
              <a:lnSpc>
                <a:spcPct val="80000"/>
              </a:lnSpc>
              <a:buFontTx/>
              <a:buNone/>
            </a:pPr>
            <a:r>
              <a:rPr lang="en-US" altLang="ja-JP" sz="2400" dirty="0"/>
              <a:t>		</a:t>
            </a:r>
            <a:r>
              <a:rPr lang="en-US" altLang="ja-JP" sz="2400" dirty="0" err="1"/>
              <a:t>addi</a:t>
            </a:r>
            <a:r>
              <a:rPr lang="en-US" altLang="ja-JP" sz="2400" dirty="0"/>
              <a:t> x2,x2,4</a:t>
            </a:r>
            <a:r>
              <a:rPr lang="ja-JP" altLang="en-US" sz="2400" dirty="0"/>
              <a:t>　</a:t>
            </a:r>
            <a:r>
              <a:rPr lang="en-US" altLang="ja-JP" sz="2400" dirty="0"/>
              <a:t>x2</a:t>
            </a:r>
            <a:r>
              <a:rPr lang="ja-JP" altLang="en-US" sz="2400" dirty="0"/>
              <a:t>を元に戻す。</a:t>
            </a:r>
            <a:endParaRPr lang="en-US" altLang="ja-JP" sz="2400" dirty="0"/>
          </a:p>
          <a:p>
            <a:pPr eaLnBrk="1" hangingPunct="1">
              <a:lnSpc>
                <a:spcPct val="80000"/>
              </a:lnSpc>
              <a:buFontTx/>
              <a:buNone/>
            </a:pPr>
            <a:r>
              <a:rPr lang="en-US" altLang="ja-JP" sz="2400" dirty="0"/>
              <a:t>		</a:t>
            </a:r>
            <a:r>
              <a:rPr lang="en-US" altLang="ja-JP" sz="2400" dirty="0" err="1"/>
              <a:t>jr</a:t>
            </a:r>
            <a:r>
              <a:rPr lang="en-US" altLang="ja-JP" sz="2400" dirty="0"/>
              <a:t> x1</a:t>
            </a:r>
            <a:r>
              <a:rPr lang="ja-JP" altLang="en-US" sz="2400" dirty="0"/>
              <a:t>　　　　　それからリターン</a:t>
            </a:r>
            <a:endParaRPr lang="en-US" altLang="ja-JP" sz="2400" dirty="0"/>
          </a:p>
        </p:txBody>
      </p:sp>
      <p:pic>
        <p:nvPicPr>
          <p:cNvPr id="2" name="オーディオ 1">
            <a:hlinkClick r:id="" action="ppaction://media"/>
            <a:extLst>
              <a:ext uri="{FF2B5EF4-FFF2-40B4-BE49-F238E27FC236}">
                <a16:creationId xmlns:a16="http://schemas.microsoft.com/office/drawing/2014/main" id="{CEE903C8-2454-45C2-8362-8156884163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51009480"/>
      </p:ext>
    </p:extLst>
  </p:cSld>
  <p:clrMapOvr>
    <a:masterClrMapping/>
  </p:clrMapOvr>
  <mc:AlternateContent xmlns:mc="http://schemas.openxmlformats.org/markup-compatibility/2006" xmlns:p14="http://schemas.microsoft.com/office/powerpoint/2010/main">
    <mc:Choice Requires="p14">
      <p:transition spd="slow" p14:dur="2000" advTm="23920"/>
    </mc:Choice>
    <mc:Fallback xmlns="">
      <p:transition spd="slow" advTm="2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20" x="8615363" y="3228975"/>
          <p14:tracePt t="2126" x="8405813" y="3192463"/>
          <p14:tracePt t="2135" x="8250238" y="3182938"/>
          <p14:tracePt t="2142" x="8104188" y="3163888"/>
          <p14:tracePt t="2151" x="8031163" y="3155950"/>
          <p14:tracePt t="2159" x="7967663" y="3127375"/>
          <p14:tracePt t="2175" x="7958138" y="3127375"/>
          <p14:tracePt t="2216" x="7931150" y="3119438"/>
          <p14:tracePt t="2224" x="7913688" y="3119438"/>
          <p14:tracePt t="2231" x="7877175" y="3109913"/>
          <p14:tracePt t="2239" x="7767638" y="3109913"/>
          <p14:tracePt t="2247" x="7658100" y="3090863"/>
          <p14:tracePt t="2254" x="7475538" y="3090863"/>
          <p14:tracePt t="2263" x="7275513" y="3090863"/>
          <p14:tracePt t="2271" x="7029450" y="3090863"/>
          <p14:tracePt t="2279" x="6827838" y="3090863"/>
          <p14:tracePt t="2287" x="6610350" y="3090863"/>
          <p14:tracePt t="2294" x="6427788" y="3090863"/>
          <p14:tracePt t="2303" x="6226175" y="3090863"/>
          <p14:tracePt t="2311" x="6043613" y="3090863"/>
          <p14:tracePt t="2319" x="5899150" y="3090863"/>
          <p14:tracePt t="2327" x="5789613" y="3090863"/>
          <p14:tracePt t="2336" x="5724525" y="3073400"/>
          <p14:tracePt t="2343" x="5716588" y="3073400"/>
          <p14:tracePt t="2631" x="5707063" y="3073400"/>
          <p14:tracePt t="2703" x="5697538" y="3073400"/>
          <p14:tracePt t="2783" x="5688013" y="3073400"/>
          <p14:tracePt t="3403" x="5670550" y="3082925"/>
          <p14:tracePt t="3408" x="5653088" y="3100388"/>
          <p14:tracePt t="3417" x="5643563" y="3100388"/>
          <p14:tracePt t="3425" x="5634038" y="3109913"/>
          <p14:tracePt t="3440" x="5624513" y="3119438"/>
          <p14:tracePt t="3479" x="5624513" y="3127375"/>
          <p14:tracePt t="3519" x="5607050" y="3127375"/>
          <p14:tracePt t="3535" x="5588000" y="3146425"/>
          <p14:tracePt t="3591" x="5570538" y="3155950"/>
          <p14:tracePt t="3600" x="5561013" y="3155950"/>
          <p14:tracePt t="3615" x="5551488" y="3163888"/>
          <p14:tracePt t="3623" x="5543550" y="3163888"/>
          <p14:tracePt t="3630" x="5524500" y="3173413"/>
          <p14:tracePt t="3639" x="5507038" y="3173413"/>
          <p14:tracePt t="3647" x="5461000" y="3192463"/>
          <p14:tracePt t="3654" x="5434013" y="3192463"/>
          <p14:tracePt t="3662" x="5378450" y="3219450"/>
          <p14:tracePt t="3671" x="5305425" y="3219450"/>
          <p14:tracePt t="3678" x="5232400" y="3219450"/>
          <p14:tracePt t="3687" x="5151438" y="3219450"/>
          <p14:tracePt t="3695" x="5059363" y="3228975"/>
          <p14:tracePt t="3703" x="4978400" y="3255963"/>
          <p14:tracePt t="3712" x="4886325" y="3255963"/>
          <p14:tracePt t="3723" x="4795838" y="3255963"/>
          <p14:tracePt t="3728" x="4649788" y="3255963"/>
          <p14:tracePt t="3735" x="4540250" y="3255963"/>
          <p14:tracePt t="3744" x="4394200" y="3255963"/>
          <p14:tracePt t="3752" x="4248150" y="3255963"/>
          <p14:tracePt t="3758" x="4111625" y="3255963"/>
          <p14:tracePt t="3766" x="3965575" y="3255963"/>
          <p14:tracePt t="3775" x="3819525" y="3255963"/>
          <p14:tracePt t="3783" x="3656013" y="3255963"/>
          <p14:tracePt t="3791" x="3509963" y="3255963"/>
          <p14:tracePt t="3800" x="3363913" y="3255963"/>
          <p14:tracePt t="3806" x="3217863" y="3255963"/>
          <p14:tracePt t="3815" x="3090863" y="3255963"/>
          <p14:tracePt t="3823" x="2944813" y="3255963"/>
          <p14:tracePt t="3830" x="2817813" y="3255963"/>
          <p14:tracePt t="3839" x="2708275" y="3255963"/>
          <p14:tracePt t="3847" x="2616200" y="3255963"/>
          <p14:tracePt t="3855" x="2562225" y="3255963"/>
          <p14:tracePt t="3862" x="2533650" y="3255963"/>
          <p14:tracePt t="3871" x="2479675" y="3255963"/>
          <p14:tracePt t="3885" x="2462213" y="3255963"/>
          <p14:tracePt t="3887" x="2443163" y="3255963"/>
          <p14:tracePt t="3895" x="2433638" y="3255963"/>
          <p14:tracePt t="3903" x="2416175" y="3255963"/>
          <p14:tracePt t="3919" x="2406650" y="3255963"/>
          <p14:tracePt t="3951" x="2397125" y="3255963"/>
          <p14:tracePt t="3959" x="2379663" y="3255963"/>
          <p14:tracePt t="3967" x="2370138" y="3255963"/>
          <p14:tracePt t="3975" x="2324100" y="3255963"/>
          <p14:tracePt t="3983" x="2270125" y="3246438"/>
          <p14:tracePt t="3991" x="2214563" y="3246438"/>
          <p14:tracePt t="4000" x="2133600" y="3236913"/>
          <p14:tracePt t="4007" x="2041525" y="3209925"/>
          <p14:tracePt t="4015" x="1987550" y="3209925"/>
          <p14:tracePt t="4023" x="1924050" y="3192463"/>
          <p14:tracePt t="4031" x="1831975" y="3192463"/>
          <p14:tracePt t="4039" x="1778000" y="3192463"/>
          <p14:tracePt t="4047" x="1751013" y="3192463"/>
          <p14:tracePt t="4055" x="1685925" y="3182938"/>
          <p14:tracePt t="4063" x="1658938" y="3182938"/>
          <p14:tracePt t="4071" x="1622425" y="3182938"/>
          <p14:tracePt t="4079" x="1604963" y="3173413"/>
          <p14:tracePt t="4086" x="1568450" y="3173413"/>
          <p14:tracePt t="4095" x="1558925" y="3173413"/>
          <p14:tracePt t="4104" x="1512888" y="3155950"/>
          <p14:tracePt t="4111" x="1495425" y="3146425"/>
          <p14:tracePt t="4119" x="1449388" y="3136900"/>
          <p14:tracePt t="4127" x="1412875" y="3136900"/>
          <p14:tracePt t="4135" x="1395413" y="3127375"/>
          <p14:tracePt t="4143" x="1349375" y="3100388"/>
          <p14:tracePt t="4151" x="1312863" y="3090863"/>
          <p14:tracePt t="4159" x="1293813" y="3082925"/>
          <p14:tracePt t="4167" x="1258888" y="3073400"/>
          <p14:tracePt t="4174" x="1212850" y="3073400"/>
          <p14:tracePt t="4183" x="1193800" y="3054350"/>
          <p14:tracePt t="4191" x="1166813" y="3054350"/>
          <p14:tracePt t="4200" x="1149350" y="3054350"/>
          <p14:tracePt t="4207" x="1120775" y="3046413"/>
          <p14:tracePt t="4224" x="1112838" y="3046413"/>
          <p14:tracePt t="4271" x="1093788" y="3036888"/>
          <p14:tracePt t="4286" x="1093788" y="3009900"/>
          <p14:tracePt t="4295" x="1093788" y="3000375"/>
          <p14:tracePt t="4303" x="1084263" y="2963863"/>
          <p14:tracePt t="4311" x="1084263" y="2946400"/>
          <p14:tracePt t="4319" x="1084263" y="2927350"/>
          <p14:tracePt t="4327" x="1084263" y="2909888"/>
          <p14:tracePt t="4335" x="1084263" y="2881313"/>
          <p14:tracePt t="4343" x="1084263" y="2873375"/>
          <p14:tracePt t="4351" x="1084263" y="2863850"/>
          <p14:tracePt t="4358" x="1084263" y="2854325"/>
          <p14:tracePt t="4366" x="1084263" y="2836863"/>
          <p14:tracePt t="4383" x="1084263" y="2827338"/>
          <p14:tracePt t="4447" x="1084263" y="2817813"/>
          <p14:tracePt t="4474" x="1084263" y="2800350"/>
          <p14:tracePt t="4638" x="1039813" y="2790825"/>
          <p14:tracePt t="4646" x="984250" y="2790825"/>
          <p14:tracePt t="4656" x="893763" y="2790825"/>
          <p14:tracePt t="4662" x="847725" y="2800350"/>
          <p14:tracePt t="4670" x="811213" y="2800350"/>
          <p14:tracePt t="4678" x="793750" y="2800350"/>
          <p14:tracePt t="4687" x="784225" y="2800350"/>
          <p14:tracePt t="4767" x="774700" y="2800350"/>
          <p14:tracePt t="4831" x="765175" y="2800350"/>
          <p14:tracePt t="4855" x="765175" y="2790825"/>
          <p14:tracePt t="4863" x="774700" y="2771775"/>
          <p14:tracePt t="4873" x="811213" y="2754313"/>
          <p14:tracePt t="4882" x="838200" y="2717800"/>
          <p14:tracePt t="4887" x="866775" y="2698750"/>
          <p14:tracePt t="4895" x="903288" y="2690813"/>
          <p14:tracePt t="4903" x="930275" y="2681288"/>
          <p14:tracePt t="4911" x="957263" y="2671763"/>
          <p14:tracePt t="4919" x="993775" y="2644775"/>
          <p14:tracePt t="4926" x="1020763" y="2635250"/>
          <p14:tracePt t="4935" x="1030288" y="2625725"/>
          <p14:tracePt t="4943" x="1039813" y="2625725"/>
          <p14:tracePt t="4951" x="1066800" y="2625725"/>
          <p14:tracePt t="4967" x="1084263" y="2625725"/>
          <p14:tracePt t="4974" x="1103313" y="2625725"/>
          <p14:tracePt t="4983" x="1130300" y="2625725"/>
          <p14:tracePt t="4991" x="1176338" y="2625725"/>
          <p14:tracePt t="5003" x="1230313" y="2625725"/>
          <p14:tracePt t="5009" x="1303338" y="2625725"/>
          <p14:tracePt t="5019" x="1395413" y="2625725"/>
          <p14:tracePt t="5025" x="1485900" y="2625725"/>
          <p14:tracePt t="5033" x="1595438" y="2625725"/>
          <p14:tracePt t="5042" x="1685925" y="2625725"/>
          <p14:tracePt t="5048" x="1758950" y="2625725"/>
          <p14:tracePt t="5055" x="1868488" y="2625725"/>
          <p14:tracePt t="5063" x="1931988" y="2625725"/>
          <p14:tracePt t="5071" x="1968500" y="2625725"/>
          <p14:tracePt t="5079" x="1987550" y="2625725"/>
          <p14:tracePt t="5088" x="2014538" y="2625725"/>
          <p14:tracePt t="5095" x="2024063" y="2625725"/>
          <p14:tracePt t="5103" x="2033588" y="2625725"/>
          <p14:tracePt t="5135" x="2041525" y="2625725"/>
          <p14:tracePt t="5207" x="2078038" y="2625725"/>
          <p14:tracePt t="5215" x="2143125" y="2644775"/>
          <p14:tracePt t="5223" x="2170113" y="2644775"/>
          <p14:tracePt t="5230" x="2243138" y="2671763"/>
          <p14:tracePt t="5239" x="2279650" y="2671763"/>
          <p14:tracePt t="5246" x="2352675" y="2708275"/>
          <p14:tracePt t="5255" x="2416175" y="2717800"/>
          <p14:tracePt t="5263" x="2452688" y="2727325"/>
          <p14:tracePt t="5270" x="2489200" y="2735263"/>
          <p14:tracePt t="5278" x="2525713" y="2763838"/>
          <p14:tracePt t="5287" x="2533650" y="2763838"/>
          <p14:tracePt t="5295" x="2552700" y="2771775"/>
          <p14:tracePt t="5319" x="2562225" y="2781300"/>
          <p14:tracePt t="5353" x="2579688" y="2790825"/>
          <p14:tracePt t="5367" x="2589213" y="2790825"/>
          <p14:tracePt t="5375" x="2606675" y="2808288"/>
          <p14:tracePt t="5383" x="2625725" y="2827338"/>
          <p14:tracePt t="5391" x="2635250" y="2836863"/>
          <p14:tracePt t="5400" x="2652713" y="2854325"/>
          <p14:tracePt t="5407" x="2671763" y="2873375"/>
          <p14:tracePt t="5415" x="2698750" y="2909888"/>
          <p14:tracePt t="5423" x="2716213" y="2927350"/>
          <p14:tracePt t="5431" x="2744788" y="2954338"/>
          <p14:tracePt t="5439" x="2762250" y="2973388"/>
          <p14:tracePt t="5447" x="2781300" y="3000375"/>
          <p14:tracePt t="5455" x="2798763" y="3017838"/>
          <p14:tracePt t="5462" x="2817813" y="3046413"/>
          <p14:tracePt t="5471" x="2852738" y="3082925"/>
          <p14:tracePt t="5478" x="2871788" y="3109913"/>
          <p14:tracePt t="5487" x="2881313" y="3136900"/>
          <p14:tracePt t="5495" x="2898775" y="3155950"/>
          <p14:tracePt t="5503" x="2917825" y="3173413"/>
          <p14:tracePt t="5511" x="2925763" y="3200400"/>
          <p14:tracePt t="5519" x="2954338" y="3228975"/>
          <p14:tracePt t="5527" x="2962275" y="3246438"/>
          <p14:tracePt t="5535" x="2971800" y="3265488"/>
          <p14:tracePt t="5543" x="2971800" y="3273425"/>
          <p14:tracePt t="5551" x="2971800" y="3292475"/>
          <p14:tracePt t="5559" x="2971800" y="3302000"/>
          <p14:tracePt t="5567" x="2998788" y="3309938"/>
          <p14:tracePt t="5574" x="2998788" y="3319463"/>
          <p14:tracePt t="5583" x="2998788" y="3338513"/>
          <p14:tracePt t="5591" x="3017838" y="3382963"/>
          <p14:tracePt t="5599" x="3017838" y="3392488"/>
          <p14:tracePt t="5607" x="3017838" y="3411538"/>
          <p14:tracePt t="5615" x="3017838" y="3446463"/>
          <p14:tracePt t="5622" x="3044825" y="3482975"/>
          <p14:tracePt t="5630" x="3054350" y="3492500"/>
          <p14:tracePt t="5638" x="3054350" y="3519488"/>
          <p14:tracePt t="5646" x="3063875" y="3538538"/>
          <p14:tracePt t="5655" x="3063875" y="3565525"/>
          <p14:tracePt t="5662" x="3063875" y="3584575"/>
          <p14:tracePt t="5671" x="3063875" y="3621088"/>
          <p14:tracePt t="5679" x="3071813" y="3638550"/>
          <p14:tracePt t="5686" x="3071813" y="3657600"/>
          <p14:tracePt t="5703" x="3071813" y="3675063"/>
          <p14:tracePt t="5711" x="3071813" y="3694113"/>
          <p14:tracePt t="5719" x="3071813" y="3711575"/>
          <p14:tracePt t="5728" x="3071813" y="3721100"/>
          <p14:tracePt t="5735" x="3071813" y="3757613"/>
          <p14:tracePt t="5744" x="3071813" y="3784600"/>
          <p14:tracePt t="5750" x="3071813" y="3811588"/>
          <p14:tracePt t="5759" x="3071813" y="3840163"/>
          <p14:tracePt t="5766" x="3071813" y="3884613"/>
          <p14:tracePt t="5775" x="3071813" y="3911600"/>
          <p14:tracePt t="5783" x="3071813" y="3967163"/>
          <p14:tracePt t="5791" x="3071813" y="4013200"/>
          <p14:tracePt t="5800" x="3071813" y="4049713"/>
          <p14:tracePt t="5808" x="3071813" y="4103688"/>
          <p14:tracePt t="5815" x="3071813" y="4159250"/>
          <p14:tracePt t="5823" x="3044825" y="4186238"/>
          <p14:tracePt t="5831" x="3035300" y="4222750"/>
          <p14:tracePt t="5839" x="3035300" y="4276725"/>
          <p14:tracePt t="5846" x="3027363" y="4322763"/>
          <p14:tracePt t="5855" x="3017838" y="4368800"/>
          <p14:tracePt t="5862" x="2998788" y="4395788"/>
          <p14:tracePt t="5870" x="2990850" y="4441825"/>
          <p14:tracePt t="5885" x="2971800" y="4495800"/>
          <p14:tracePt t="5887" x="2962275" y="4505325"/>
          <p14:tracePt t="5896" x="2944813" y="4541838"/>
          <p14:tracePt t="5906" x="2944813" y="4551363"/>
          <p14:tracePt t="5912" x="2944813" y="4578350"/>
          <p14:tracePt t="5920" x="2925763" y="4595813"/>
          <p14:tracePt t="5927" x="2917825" y="4624388"/>
          <p14:tracePt t="5935" x="2917825" y="4641850"/>
          <p14:tracePt t="5943" x="2881313" y="4687888"/>
          <p14:tracePt t="5950" x="2871788" y="4697413"/>
          <p14:tracePt t="5959" x="2862263" y="4732338"/>
          <p14:tracePt t="5967" x="2835275" y="4768850"/>
          <p14:tracePt t="5975" x="2817813" y="4797425"/>
          <p14:tracePt t="5984" x="2762250" y="4851400"/>
          <p14:tracePt t="5991" x="2744788" y="4887913"/>
          <p14:tracePt t="5999" x="2716213" y="4914900"/>
          <p14:tracePt t="6007" x="2679700" y="4951413"/>
          <p14:tracePt t="6015" x="2662238" y="4970463"/>
          <p14:tracePt t="6023" x="2635250" y="4997450"/>
          <p14:tracePt t="6031" x="2616200" y="5006975"/>
          <p14:tracePt t="6039" x="2598738" y="5016500"/>
          <p14:tracePt t="6046" x="2570163" y="5043488"/>
          <p14:tracePt t="6063" x="2543175" y="5053013"/>
          <p14:tracePt t="6070" x="2533650" y="5060950"/>
          <p14:tracePt t="6078" x="2516188" y="5070475"/>
          <p14:tracePt t="6087" x="2498725" y="5089525"/>
          <p14:tracePt t="6096" x="2443163" y="5106988"/>
          <p14:tracePt t="6104" x="2425700" y="5116513"/>
          <p14:tracePt t="6113" x="2379663" y="5143500"/>
          <p14:tracePt t="6121" x="2316163" y="5170488"/>
          <p14:tracePt t="6129" x="2233613" y="5243513"/>
          <p14:tracePt t="6138" x="2133600" y="5280025"/>
          <p14:tracePt t="6145" x="2051050" y="5307013"/>
          <p14:tracePt t="6151" x="1978025" y="5353050"/>
          <p14:tracePt t="6161" x="1914525" y="5372100"/>
          <p14:tracePt t="6166" x="1851025" y="5408613"/>
          <p14:tracePt t="6175" x="1787525" y="5435600"/>
          <p14:tracePt t="6183" x="1741488" y="5472113"/>
          <p14:tracePt t="6191" x="1677988" y="5499100"/>
          <p14:tracePt t="6200" x="1658938" y="5508625"/>
          <p14:tracePt t="6207" x="1641475" y="5518150"/>
          <p14:tracePt t="6215" x="1631950" y="5526088"/>
          <p14:tracePt t="6262" x="1622425" y="5526088"/>
          <p14:tracePt t="6271" x="1612900" y="5526088"/>
          <p14:tracePt t="6311" x="1585913" y="5526088"/>
          <p14:tracePt t="6319" x="1531938" y="5526088"/>
          <p14:tracePt t="6328" x="1476375" y="5518150"/>
          <p14:tracePt t="6335" x="1395413" y="5489575"/>
          <p14:tracePt t="6343" x="1349375" y="5462588"/>
          <p14:tracePt t="6350" x="1303338" y="5445125"/>
          <p14:tracePt t="6359" x="1258888" y="5408613"/>
          <p14:tracePt t="6367" x="1230313" y="5389563"/>
          <p14:tracePt t="6375" x="1203325" y="5372100"/>
          <p14:tracePt t="6383" x="1166813" y="5343525"/>
          <p14:tracePt t="6391" x="1120775" y="5299075"/>
          <p14:tracePt t="6400" x="1093788" y="5270500"/>
          <p14:tracePt t="6406" x="1066800" y="5243513"/>
          <p14:tracePt t="6415" x="1057275" y="5226050"/>
          <p14:tracePt t="6423" x="1039813" y="5180013"/>
          <p14:tracePt t="6431" x="1003300" y="5153025"/>
          <p14:tracePt t="6439" x="993775" y="5116513"/>
          <p14:tracePt t="6446" x="957263" y="5060950"/>
          <p14:tracePt t="6455" x="939800" y="5016500"/>
          <p14:tracePt t="6464" x="903288" y="4970463"/>
          <p14:tracePt t="6473" x="874713" y="4906963"/>
          <p14:tracePt t="6479" x="838200" y="4824413"/>
          <p14:tracePt t="6487" x="830263" y="4797425"/>
          <p14:tracePt t="6495" x="793750" y="4732338"/>
          <p14:tracePt t="6503" x="774700" y="4714875"/>
          <p14:tracePt t="6511" x="747713" y="4660900"/>
          <p14:tracePt t="6519" x="720725" y="4624388"/>
          <p14:tracePt t="6527" x="692150" y="4595813"/>
          <p14:tracePt t="6538" x="665163" y="4551363"/>
          <p14:tracePt t="6546" x="628650" y="4522788"/>
          <p14:tracePt t="6553" x="620713" y="4505325"/>
          <p14:tracePt t="6560" x="611188" y="4459288"/>
          <p14:tracePt t="6567" x="574675" y="4413250"/>
          <p14:tracePt t="6576" x="547688" y="4349750"/>
          <p14:tracePt t="6585" x="538163" y="4322763"/>
          <p14:tracePt t="6592" x="501650" y="4259263"/>
          <p14:tracePt t="6600" x="492125" y="4203700"/>
          <p14:tracePt t="6607" x="455613" y="4122738"/>
          <p14:tracePt t="6615" x="438150" y="4076700"/>
          <p14:tracePt t="6623" x="428625" y="4021138"/>
          <p14:tracePt t="6631" x="428625" y="3994150"/>
          <p14:tracePt t="6639" x="428625" y="3948113"/>
          <p14:tracePt t="6647" x="419100" y="3921125"/>
          <p14:tracePt t="6655" x="419100" y="3875088"/>
          <p14:tracePt t="6662" x="419100" y="3840163"/>
          <p14:tracePt t="6672" x="419100" y="3794125"/>
          <p14:tracePt t="6680" x="419100" y="3767138"/>
          <p14:tracePt t="6688" x="419100" y="3730625"/>
          <p14:tracePt t="6695" x="419100" y="3675063"/>
          <p14:tracePt t="6703" x="419100" y="3629025"/>
          <p14:tracePt t="6711" x="419100" y="3592513"/>
          <p14:tracePt t="6719" x="419100" y="3556000"/>
          <p14:tracePt t="6726" x="419100" y="3519488"/>
          <p14:tracePt t="6735" x="419100" y="3475038"/>
          <p14:tracePt t="6743" x="419100" y="3438525"/>
          <p14:tracePt t="6750" x="419100" y="3419475"/>
          <p14:tracePt t="6759" x="419100" y="3392488"/>
          <p14:tracePt t="6767" x="428625" y="3346450"/>
          <p14:tracePt t="6774" x="446088" y="3328988"/>
          <p14:tracePt t="6782" x="455613" y="3309938"/>
          <p14:tracePt t="6791" x="455613" y="3282950"/>
          <p14:tracePt t="6799" x="492125" y="3246438"/>
          <p14:tracePt t="6806" x="501650" y="3228975"/>
          <p14:tracePt t="6815" x="511175" y="3209925"/>
          <p14:tracePt t="6823" x="547688" y="3163888"/>
          <p14:tracePt t="6831" x="565150" y="3146425"/>
          <p14:tracePt t="6839" x="611188" y="3100388"/>
          <p14:tracePt t="6846" x="628650" y="3082925"/>
          <p14:tracePt t="6855" x="655638" y="3054350"/>
          <p14:tracePt t="6862" x="684213" y="3017838"/>
          <p14:tracePt t="6887" x="747713" y="2946400"/>
          <p14:tracePt t="6895" x="757238" y="2927350"/>
          <p14:tracePt t="6903" x="793750" y="2900363"/>
          <p14:tracePt t="6911" x="811213" y="2890838"/>
          <p14:tracePt t="6919" x="857250" y="2854325"/>
          <p14:tracePt t="6927" x="874713" y="2844800"/>
          <p14:tracePt t="6938" x="903288" y="2836863"/>
          <p14:tracePt t="6947" x="947738" y="2817813"/>
          <p14:tracePt t="6950" x="966788" y="2817813"/>
          <p14:tracePt t="6959" x="1011238" y="2808288"/>
          <p14:tracePt t="6968" x="1047750" y="2808288"/>
          <p14:tracePt t="6975" x="1103313" y="2790825"/>
          <p14:tracePt t="6983" x="1176338" y="2790825"/>
          <p14:tracePt t="6990" x="1239838" y="2790825"/>
          <p14:tracePt t="7000" x="1293813" y="2781300"/>
          <p14:tracePt t="7007" x="1349375" y="2781300"/>
          <p14:tracePt t="7015" x="1403350" y="2781300"/>
          <p14:tracePt t="7023" x="1504950" y="2754313"/>
          <p14:tracePt t="7031" x="1541463" y="2754313"/>
          <p14:tracePt t="7039" x="1585913" y="2744788"/>
          <p14:tracePt t="7047" x="1641475" y="2744788"/>
          <p14:tracePt t="7056" x="1658938" y="2744788"/>
          <p14:tracePt t="7062" x="1714500" y="2744788"/>
          <p14:tracePt t="7070" x="1758950" y="2744788"/>
          <p14:tracePt t="7079" x="1795463" y="2744788"/>
          <p14:tracePt t="7087" x="1841500" y="2744788"/>
          <p14:tracePt t="7095" x="1868488" y="2744788"/>
          <p14:tracePt t="7103" x="1905000" y="2744788"/>
          <p14:tracePt t="7110" x="1951038" y="2744788"/>
          <p14:tracePt t="7119" x="2005013" y="2744788"/>
          <p14:tracePt t="7127" x="2078038" y="2744788"/>
          <p14:tracePt t="7135" x="2114550" y="2744788"/>
          <p14:tracePt t="7143" x="2197100" y="2754313"/>
          <p14:tracePt t="7152" x="2306638" y="2790825"/>
          <p14:tracePt t="7160" x="2406650" y="2827338"/>
          <p14:tracePt t="7168" x="2516188" y="2854325"/>
          <p14:tracePt t="7178" x="2616200" y="2909888"/>
          <p14:tracePt t="7185" x="2698750" y="2963863"/>
          <p14:tracePt t="7192" x="2781300" y="3009900"/>
          <p14:tracePt t="7201" x="2825750" y="3046413"/>
          <p14:tracePt t="7207" x="2889250" y="3082925"/>
          <p14:tracePt t="7215" x="2925763" y="3109913"/>
          <p14:tracePt t="7223" x="2935288" y="3136900"/>
          <p14:tracePt t="7231" x="2954338" y="3163888"/>
          <p14:tracePt t="7238" x="2954338" y="3182938"/>
          <p14:tracePt t="7247" x="2990850" y="3209925"/>
          <p14:tracePt t="7254" x="2990850" y="3219450"/>
          <p14:tracePt t="7262" x="2998788" y="3246438"/>
          <p14:tracePt t="7270" x="2998788" y="3265488"/>
          <p14:tracePt t="7279" x="2998788" y="3282950"/>
          <p14:tracePt t="7287" x="3008313" y="3309938"/>
          <p14:tracePt t="7295" x="3008313" y="3338513"/>
          <p14:tracePt t="7303" x="3035300" y="3382963"/>
          <p14:tracePt t="7311" x="3054350" y="3446463"/>
          <p14:tracePt t="7319" x="3054350" y="3502025"/>
          <p14:tracePt t="7328" x="3063875" y="3565525"/>
          <p14:tracePt t="7336" x="3063875" y="3621088"/>
          <p14:tracePt t="7344" x="3090863" y="3675063"/>
          <p14:tracePt t="7351" x="3108325" y="3738563"/>
          <p14:tracePt t="7359" x="3127375" y="3821113"/>
          <p14:tracePt t="7368" x="3144838" y="3867150"/>
          <p14:tracePt t="7375" x="3163888" y="3940175"/>
          <p14:tracePt t="7383" x="3181350" y="4003675"/>
          <p14:tracePt t="7391" x="3208338" y="4049713"/>
          <p14:tracePt t="7399" x="3236913" y="4113213"/>
          <p14:tracePt t="7407" x="3244850" y="4167188"/>
          <p14:tracePt t="7416" x="3273425" y="4232275"/>
          <p14:tracePt t="7423" x="3273425" y="4268788"/>
          <p14:tracePt t="7430" x="3281363" y="4313238"/>
          <p14:tracePt t="7439" x="3281363" y="4368800"/>
          <p14:tracePt t="7446" x="3281363" y="4395788"/>
          <p14:tracePt t="7455" x="3290888" y="4441825"/>
          <p14:tracePt t="7462" x="3290888" y="4468813"/>
          <p14:tracePt t="7471" x="3290888" y="4486275"/>
          <p14:tracePt t="7479" x="3290888" y="4532313"/>
          <p14:tracePt t="7487" x="3290888" y="4541838"/>
          <p14:tracePt t="7496" x="3290888" y="4578350"/>
          <p14:tracePt t="7504" x="3290888" y="4614863"/>
          <p14:tracePt t="7512" x="3281363" y="4651375"/>
          <p14:tracePt t="7520" x="3273425" y="4687888"/>
          <p14:tracePt t="7528" x="3254375" y="4732338"/>
          <p14:tracePt t="7536" x="3244850" y="4768850"/>
          <p14:tracePt t="7544" x="3244850" y="4805363"/>
          <p14:tracePt t="7551" x="3227388" y="4841875"/>
          <p14:tracePt t="7559" x="3200400" y="4887913"/>
          <p14:tracePt t="7567" x="3200400" y="4951413"/>
          <p14:tracePt t="7575" x="3190875" y="4970463"/>
          <p14:tracePt t="7583" x="3154363" y="5024438"/>
          <p14:tracePt t="7591" x="3144838" y="5053013"/>
          <p14:tracePt t="7599" x="3136900" y="5070475"/>
          <p14:tracePt t="7607" x="3117850" y="5116513"/>
          <p14:tracePt t="7615" x="3108325" y="5143500"/>
          <p14:tracePt t="7624" x="3090863" y="5180013"/>
          <p14:tracePt t="7632" x="3054350" y="5207000"/>
          <p14:tracePt t="7640" x="3054350" y="5216525"/>
          <p14:tracePt t="7648" x="3035300" y="5233988"/>
          <p14:tracePt t="7656" x="3008313" y="5280025"/>
          <p14:tracePt t="7665" x="2981325" y="5299075"/>
          <p14:tracePt t="7670" x="2954338" y="5335588"/>
          <p14:tracePt t="7678" x="2944813" y="5335588"/>
          <p14:tracePt t="7686" x="2917825" y="5362575"/>
          <p14:tracePt t="7695" x="2908300" y="5372100"/>
          <p14:tracePt t="7703" x="2881313" y="5380038"/>
          <p14:tracePt t="7711" x="2862263" y="5399088"/>
          <p14:tracePt t="7719" x="2852738" y="5408613"/>
          <p14:tracePt t="7727" x="2825750" y="5426075"/>
          <p14:tracePt t="7735" x="2798763" y="5445125"/>
          <p14:tracePt t="7743" x="2752725" y="5472113"/>
          <p14:tracePt t="7751" x="2735263" y="5481638"/>
          <p14:tracePt t="7759" x="2689225" y="5499100"/>
          <p14:tracePt t="7767" x="2662238" y="5508625"/>
          <p14:tracePt t="7774" x="2616200" y="5526088"/>
          <p14:tracePt t="7782" x="2579688" y="5526088"/>
          <p14:tracePt t="7791" x="2552700" y="5535613"/>
          <p14:tracePt t="7799" x="2489200" y="5554663"/>
          <p14:tracePt t="7807" x="2462213" y="5562600"/>
          <p14:tracePt t="7815" x="2406650" y="5562600"/>
          <p14:tracePt t="7823" x="2360613" y="5572125"/>
          <p14:tracePt t="7830" x="2352675" y="5572125"/>
          <p14:tracePt t="7839" x="2297113" y="5572125"/>
          <p14:tracePt t="7846" x="2251075" y="5572125"/>
          <p14:tracePt t="7856" x="2214563" y="5572125"/>
          <p14:tracePt t="7863" x="2170113" y="5572125"/>
          <p14:tracePt t="7871" x="2114550" y="5572125"/>
          <p14:tracePt t="7884" x="2041525" y="5572125"/>
          <p14:tracePt t="7887" x="1968500" y="5572125"/>
          <p14:tracePt t="7895" x="1895475" y="5572125"/>
          <p14:tracePt t="7903" x="1841500" y="5572125"/>
          <p14:tracePt t="7911" x="1741488" y="5572125"/>
          <p14:tracePt t="7919" x="1668463" y="5562600"/>
          <p14:tracePt t="7927" x="1604963" y="5545138"/>
          <p14:tracePt t="7935" x="1576388" y="5535613"/>
          <p14:tracePt t="7943" x="1549400" y="5535613"/>
          <p14:tracePt t="7951" x="1541463" y="5526088"/>
          <p14:tracePt t="7958" x="1531938" y="5526088"/>
          <p14:tracePt t="7966" x="1522413" y="5518150"/>
          <p14:tracePt t="7975" x="1512888" y="5518150"/>
          <p14:tracePt t="7982" x="1504950" y="5508625"/>
          <p14:tracePt t="7991" x="1495425" y="5489575"/>
          <p14:tracePt t="7999" x="1449388" y="5445125"/>
          <p14:tracePt t="8007" x="1412875" y="5399088"/>
          <p14:tracePt t="8015" x="1376363" y="5343525"/>
          <p14:tracePt t="8023" x="1322388" y="5280025"/>
          <p14:tracePt t="8030" x="1285875" y="5197475"/>
          <p14:tracePt t="8038" x="1239838" y="5133975"/>
          <p14:tracePt t="8047" x="1185863" y="5033963"/>
          <p14:tracePt t="8054" x="1112838" y="4951413"/>
          <p14:tracePt t="8062" x="1057275" y="4851400"/>
          <p14:tracePt t="8071" x="993775" y="4768850"/>
          <p14:tracePt t="8079" x="947738" y="4705350"/>
          <p14:tracePt t="8086" x="920750" y="4678363"/>
          <p14:tracePt t="8095" x="911225" y="4614863"/>
          <p14:tracePt t="8103" x="884238" y="4587875"/>
          <p14:tracePt t="8111" x="866775" y="4568825"/>
          <p14:tracePt t="8119" x="847725" y="4505325"/>
          <p14:tracePt t="8127" x="820738" y="4478338"/>
          <p14:tracePt t="8135" x="811213" y="4432300"/>
          <p14:tracePt t="8143" x="793750" y="4386263"/>
          <p14:tracePt t="8153" x="774700" y="4332288"/>
          <p14:tracePt t="8159" x="757238" y="4286250"/>
          <p14:tracePt t="8168" x="747713" y="4222750"/>
          <p14:tracePt t="8175" x="728663" y="4149725"/>
          <p14:tracePt t="8182" x="692150" y="4086225"/>
          <p14:tracePt t="8190" x="684213" y="3994150"/>
          <p14:tracePt t="8199" x="665163" y="3948113"/>
          <p14:tracePt t="8208" x="665163" y="3857625"/>
          <p14:tracePt t="8216" x="628650" y="3794125"/>
          <p14:tracePt t="8222" x="620713" y="3730625"/>
          <p14:tracePt t="8230" x="620713" y="3675063"/>
          <p14:tracePt t="8239" x="620713" y="3638550"/>
          <p14:tracePt t="8246" x="611188" y="3565525"/>
          <p14:tracePt t="8255" x="611188" y="3538538"/>
          <p14:tracePt t="8263" x="611188" y="3482975"/>
          <p14:tracePt t="8271" x="611188" y="3438525"/>
          <p14:tracePt t="8278" x="611188" y="3402013"/>
          <p14:tracePt t="8287" x="611188" y="3355975"/>
          <p14:tracePt t="8295" x="611188" y="3328988"/>
          <p14:tracePt t="8303" x="611188" y="3302000"/>
          <p14:tracePt t="8311" x="628650" y="3255963"/>
          <p14:tracePt t="8320" x="647700" y="3228975"/>
          <p14:tracePt t="8328" x="684213" y="3182938"/>
          <p14:tracePt t="8336" x="692150" y="3173413"/>
          <p14:tracePt t="8344" x="711200" y="3136900"/>
          <p14:tracePt t="8351" x="747713" y="3090863"/>
          <p14:tracePt t="8359" x="774700" y="3054350"/>
          <p14:tracePt t="8369" x="811213" y="3027363"/>
          <p14:tracePt t="8378" x="857250" y="2973388"/>
          <p14:tracePt t="8386" x="911225" y="2936875"/>
          <p14:tracePt t="8393" x="957263" y="2900363"/>
          <p14:tracePt t="8400" x="1020763" y="2881313"/>
          <p14:tracePt t="8407" x="1066800" y="2827338"/>
          <p14:tracePt t="8416" x="1112838" y="2817813"/>
          <p14:tracePt t="8423" x="1176338" y="2781300"/>
          <p14:tracePt t="8431" x="1212850" y="2771775"/>
          <p14:tracePt t="8438" x="1258888" y="2754313"/>
          <p14:tracePt t="8449" x="1322388" y="2717800"/>
          <p14:tracePt t="8454" x="1339850" y="2717800"/>
          <p14:tracePt t="8463" x="1376363" y="2708275"/>
          <p14:tracePt t="8471" x="1439863" y="2708275"/>
          <p14:tracePt t="8479" x="1468438" y="2708275"/>
          <p14:tracePt t="8486" x="1549400" y="2698750"/>
          <p14:tracePt t="8495" x="1622425" y="2698750"/>
          <p14:tracePt t="8503" x="1714500" y="2698750"/>
          <p14:tracePt t="8511" x="1795463" y="2698750"/>
          <p14:tracePt t="8520" x="1868488" y="2698750"/>
          <p14:tracePt t="8528" x="1978025" y="2698750"/>
          <p14:tracePt t="8536" x="2070100" y="2698750"/>
          <p14:tracePt t="8544" x="2143125" y="2698750"/>
          <p14:tracePt t="8552" x="2214563" y="2698750"/>
          <p14:tracePt t="8560" x="2287588" y="2698750"/>
          <p14:tracePt t="8566" x="2316163" y="2698750"/>
          <p14:tracePt t="8575" x="2370138" y="2698750"/>
          <p14:tracePt t="8583" x="2406650" y="2698750"/>
          <p14:tracePt t="8599" x="2416175" y="2698750"/>
          <p14:tracePt t="8607" x="2452688" y="2698750"/>
          <p14:tracePt t="8616" x="2462213" y="2698750"/>
          <p14:tracePt t="8623" x="2498725" y="2727325"/>
          <p14:tracePt t="8633" x="2516188" y="2735263"/>
          <p14:tracePt t="8639" x="2570163" y="2771775"/>
          <p14:tracePt t="8649" x="2606675" y="2790825"/>
          <p14:tracePt t="8655" x="2652713" y="2836863"/>
          <p14:tracePt t="8663" x="2679700" y="2873375"/>
          <p14:tracePt t="8671" x="2735263" y="2917825"/>
          <p14:tracePt t="8678" x="2798763" y="2982913"/>
          <p14:tracePt t="8686" x="2852738" y="3054350"/>
          <p14:tracePt t="8695" x="2898775" y="3100388"/>
          <p14:tracePt t="8703" x="2954338" y="3146425"/>
          <p14:tracePt t="8711" x="2998788" y="3219450"/>
          <p14:tracePt t="8719" x="3054350" y="3265488"/>
          <p14:tracePt t="8727" x="3108325" y="3346450"/>
          <p14:tracePt t="8735" x="3144838" y="3392488"/>
          <p14:tracePt t="8743" x="3181350" y="3446463"/>
          <p14:tracePt t="8751" x="3200400" y="3475038"/>
          <p14:tracePt t="8759" x="3236913" y="3529013"/>
          <p14:tracePt t="8769" x="3244850" y="3575050"/>
          <p14:tracePt t="8776" x="3244850" y="3602038"/>
          <p14:tracePt t="8785" x="3281363" y="3665538"/>
          <p14:tracePt t="8791" x="3290888" y="3694113"/>
          <p14:tracePt t="8800" x="3290888" y="3748088"/>
          <p14:tracePt t="8807" x="3300413" y="3794125"/>
          <p14:tracePt t="8816" x="3300413" y="3848100"/>
          <p14:tracePt t="8823" x="3309938" y="3903663"/>
          <p14:tracePt t="8833" x="3309938" y="3957638"/>
          <p14:tracePt t="8839" x="3336925" y="4021138"/>
          <p14:tracePt t="8848" x="3354388" y="4103688"/>
          <p14:tracePt t="8855" x="3354388" y="4195763"/>
          <p14:tracePt t="8862" x="3363913" y="4268788"/>
          <p14:tracePt t="8870" x="3363913" y="4340225"/>
          <p14:tracePt t="8884" x="3409950" y="4459288"/>
          <p14:tracePt t="8887" x="3409950" y="4532313"/>
          <p14:tracePt t="8895" x="3409950" y="4587875"/>
          <p14:tracePt t="8903" x="3409950" y="4660900"/>
          <p14:tracePt t="8911" x="3409950" y="4732338"/>
          <p14:tracePt t="8919" x="3409950" y="4797425"/>
          <p14:tracePt t="8927" x="3409950" y="4851400"/>
          <p14:tracePt t="8935" x="3409950" y="4906963"/>
          <p14:tracePt t="8943" x="3409950" y="4951413"/>
          <p14:tracePt t="8951" x="3409950" y="4979988"/>
          <p14:tracePt t="8959" x="3409950" y="5006975"/>
          <p14:tracePt t="8967" x="3390900" y="5033963"/>
          <p14:tracePt t="8982" x="3390900" y="5043488"/>
          <p14:tracePt t="8991" x="3373438" y="5070475"/>
          <p14:tracePt t="8999" x="3363913" y="5089525"/>
          <p14:tracePt t="9007" x="3354388" y="5097463"/>
          <p14:tracePt t="9015" x="3346450" y="5116513"/>
          <p14:tracePt t="9023" x="3300413" y="5160963"/>
          <p14:tracePt t="9031" x="3263900" y="5189538"/>
          <p14:tracePt t="9039" x="3244850" y="5216525"/>
          <p14:tracePt t="9047" x="3200400" y="5243513"/>
          <p14:tracePt t="9055" x="3154363" y="5280025"/>
          <p14:tracePt t="9063" x="3108325" y="5335588"/>
          <p14:tracePt t="9070" x="3054350" y="5380038"/>
          <p14:tracePt t="9079" x="2990850" y="5416550"/>
          <p14:tracePt t="9086" x="2962275" y="5453063"/>
          <p14:tracePt t="9094" x="2944813" y="5462588"/>
          <p14:tracePt t="9103" x="2908300" y="5489575"/>
          <p14:tracePt t="9111" x="2889250" y="5508625"/>
          <p14:tracePt t="9119" x="2871788" y="5526088"/>
          <p14:tracePt t="9127" x="2852738" y="5554663"/>
          <p14:tracePt t="9183" x="2844800" y="5554663"/>
          <p14:tracePt t="9222" x="2825750" y="5572125"/>
          <p14:tracePt t="9238" x="2808288" y="5581650"/>
          <p14:tracePt t="9247" x="2762250" y="5599113"/>
          <p14:tracePt t="9255" x="2708275" y="5618163"/>
          <p14:tracePt t="9264" x="2689225" y="5618163"/>
          <p14:tracePt t="9270" x="2652713" y="5618163"/>
          <p14:tracePt t="9280" x="2616200" y="5618163"/>
          <p14:tracePt t="9286" x="2598738" y="5626100"/>
          <p14:tracePt t="9295" x="2552700" y="5626100"/>
          <p14:tracePt t="9303" x="2525713" y="5635625"/>
          <p14:tracePt t="9310" x="2498725" y="5635625"/>
          <p14:tracePt t="9319" x="2470150" y="5635625"/>
          <p14:tracePt t="9327" x="2452688" y="5645150"/>
          <p14:tracePt t="9335" x="2433638" y="5645150"/>
          <p14:tracePt t="9343" x="2425700" y="5645150"/>
          <p14:tracePt t="9350" x="2416175" y="5645150"/>
          <p14:tracePt t="9359" x="2406650" y="5645150"/>
          <p14:tracePt t="9383" x="2389188" y="5645150"/>
          <p14:tracePt t="9407" x="2379663" y="5645150"/>
          <p14:tracePt t="9416" x="2352675" y="5645150"/>
          <p14:tracePt t="9424" x="2333625" y="5645150"/>
          <p14:tracePt t="9435" x="2287588" y="5645150"/>
          <p14:tracePt t="9439" x="2251075" y="5645150"/>
          <p14:tracePt t="9447" x="2170113" y="5618163"/>
          <p14:tracePt t="9455" x="2114550" y="5608638"/>
          <p14:tracePt t="9465" x="2024063" y="5608638"/>
          <p14:tracePt t="9471" x="1960563" y="5599113"/>
          <p14:tracePt t="9479" x="1924050" y="5599113"/>
          <p14:tracePt t="9488" x="1887538" y="5589588"/>
          <p14:tracePt t="9497" x="1868488" y="5589588"/>
          <p14:tracePt t="9505" x="1860550" y="5589588"/>
          <p14:tracePt t="9639" x="1860550" y="5581650"/>
          <p14:tracePt t="9648" x="1841500" y="5572125"/>
          <p14:tracePt t="9655" x="1795463" y="5562600"/>
          <p14:tracePt t="9664" x="1741488" y="5545138"/>
          <p14:tracePt t="9671" x="1685925" y="5518150"/>
          <p14:tracePt t="9679" x="1658938" y="5499100"/>
          <p14:tracePt t="9686" x="1622425" y="5489575"/>
          <p14:tracePt t="9694" x="1568450" y="5453063"/>
          <p14:tracePt t="9703" x="1541463" y="5445125"/>
          <p14:tracePt t="9711" x="1512888" y="5435600"/>
          <p14:tracePt t="9719" x="1495425" y="5426075"/>
          <p14:tracePt t="9727" x="1476375" y="5408613"/>
          <p14:tracePt t="9734" x="1449388" y="5399088"/>
          <p14:tracePt t="9743" x="1449388" y="5389563"/>
          <p14:tracePt t="9750" x="1403350" y="5362575"/>
          <p14:tracePt t="9759" x="1385888" y="5343525"/>
          <p14:tracePt t="9767" x="1366838" y="5326063"/>
          <p14:tracePt t="9775" x="1358900" y="5307013"/>
          <p14:tracePt t="9782" x="1339850" y="5262563"/>
          <p14:tracePt t="9790" x="1330325" y="5226050"/>
          <p14:tracePt t="9799" x="1293813" y="5189538"/>
          <p14:tracePt t="9807" x="1285875" y="5143500"/>
          <p14:tracePt t="9815" x="1239838" y="5080000"/>
          <p14:tracePt t="9823" x="1230313" y="5016500"/>
          <p14:tracePt t="9831" x="1222375" y="4960938"/>
          <p14:tracePt t="9838" x="1193800" y="4878388"/>
          <p14:tracePt t="9847" x="1185863" y="4841875"/>
          <p14:tracePt t="9856" x="1185863" y="4778375"/>
          <p14:tracePt t="9862" x="1185863" y="4741863"/>
          <p14:tracePt t="9871" x="1176338" y="4687888"/>
          <p14:tracePt t="9884" x="1176338" y="4641850"/>
          <p14:tracePt t="9887" x="1176338" y="4614863"/>
          <p14:tracePt t="9895" x="1176338" y="4587875"/>
          <p14:tracePt t="9903" x="1176338" y="4568825"/>
          <p14:tracePt t="9911" x="1176338" y="4541838"/>
          <p14:tracePt t="9919" x="1176338" y="4532313"/>
          <p14:tracePt t="9927" x="1176338" y="4522788"/>
          <p14:tracePt t="9935" x="1176338" y="4495800"/>
          <p14:tracePt t="9959" x="1185863" y="4486275"/>
          <p14:tracePt t="9966" x="1222375" y="4478338"/>
          <p14:tracePt t="9975" x="1258888" y="4468813"/>
          <p14:tracePt t="9984" x="1330325" y="4432300"/>
          <p14:tracePt t="9990" x="1422400" y="4422775"/>
          <p14:tracePt t="9999" x="1558925" y="4359275"/>
          <p14:tracePt t="10007" x="1722438" y="4332288"/>
          <p14:tracePt t="10015" x="1851025" y="4286250"/>
          <p14:tracePt t="10022" x="2041525" y="4222750"/>
          <p14:tracePt t="10030" x="2179638" y="4176713"/>
          <p14:tracePt t="10039" x="2324100" y="4103688"/>
          <p14:tracePt t="10047" x="2443163" y="4049713"/>
          <p14:tracePt t="10056" x="2543175" y="3984625"/>
          <p14:tracePt t="10063" x="2625725" y="3948113"/>
          <p14:tracePt t="10071" x="2671763" y="3911600"/>
          <p14:tracePt t="10079" x="2752725" y="3857625"/>
          <p14:tracePt t="10087" x="2798763" y="3811588"/>
          <p14:tracePt t="10095" x="2852738" y="3775075"/>
          <p14:tracePt t="10103" x="2898775" y="3721100"/>
          <p14:tracePt t="10111" x="2944813" y="3684588"/>
          <p14:tracePt t="10119" x="2962275" y="3665538"/>
          <p14:tracePt t="10126" x="2998788" y="3621088"/>
          <p14:tracePt t="10135" x="3027363" y="3592513"/>
          <p14:tracePt t="10143" x="3044825" y="3565525"/>
          <p14:tracePt t="10151" x="3071813" y="3519488"/>
          <p14:tracePt t="10159" x="3090863" y="3492500"/>
          <p14:tracePt t="10166" x="3100388" y="3475038"/>
          <p14:tracePt t="10175" x="3108325" y="3455988"/>
          <p14:tracePt t="10185" x="3117850" y="3446463"/>
          <p14:tracePt t="10192" x="3127375" y="3438525"/>
          <p14:tracePt t="10201" x="3136900" y="3429000"/>
          <p14:tracePt t="10209" x="3144838" y="3411538"/>
          <p14:tracePt t="10223" x="3163888" y="3392488"/>
          <p14:tracePt t="10231" x="3163888" y="3382963"/>
          <p14:tracePt t="10239" x="3163888" y="3375025"/>
          <p14:tracePt t="10247" x="3171825" y="3346450"/>
          <p14:tracePt t="10272" x="3171825" y="3338513"/>
          <p14:tracePt t="10503" x="3181350" y="3328988"/>
          <p14:tracePt t="10511" x="3217863" y="3328988"/>
          <p14:tracePt t="10519" x="3273425" y="3328988"/>
          <p14:tracePt t="10527" x="3327400" y="3328988"/>
          <p14:tracePt t="10537" x="3382963" y="3328988"/>
          <p14:tracePt t="10543" x="3446463" y="3346450"/>
          <p14:tracePt t="10551" x="3490913" y="3346450"/>
          <p14:tracePt t="10559" x="3527425" y="3346450"/>
          <p14:tracePt t="10570" x="3556000" y="3346450"/>
          <p14:tracePt t="10575" x="3600450" y="3346450"/>
          <p14:tracePt t="10583" x="3636963" y="3346450"/>
          <p14:tracePt t="10591" x="3656013" y="3346450"/>
          <p14:tracePt t="10599" x="3673475" y="3346450"/>
          <p14:tracePt t="10607" x="3692525" y="3346450"/>
          <p14:tracePt t="10615" x="3702050" y="3338513"/>
          <p14:tracePt t="10631" x="3709988" y="3328988"/>
          <p14:tracePt t="10647" x="3719513" y="3328988"/>
          <p14:tracePt t="10719" x="3729038" y="3328988"/>
          <p14:tracePt t="10751" x="3729038" y="3319463"/>
          <p14:tracePt t="10767" x="3729038" y="3309938"/>
          <p14:tracePt t="10776" x="3702050" y="3302000"/>
          <p14:tracePt t="10786" x="3683000" y="3302000"/>
          <p14:tracePt t="10790" x="3673475" y="3302000"/>
          <p14:tracePt t="10799" x="3656013" y="3302000"/>
          <p14:tracePt t="10806" x="3646488" y="3302000"/>
          <p14:tracePt t="10959" x="3636963" y="3292475"/>
          <p14:tracePt t="10975" x="3719513" y="3273425"/>
          <p14:tracePt t="10983" x="3865563" y="3255963"/>
          <p14:tracePt t="10991" x="4048125" y="3236913"/>
          <p14:tracePt t="10999" x="4230688" y="3192463"/>
          <p14:tracePt t="11007" x="4394200" y="3182938"/>
          <p14:tracePt t="11016" x="4530725" y="3163888"/>
          <p14:tracePt t="11023" x="4586288" y="3155950"/>
          <p14:tracePt t="11031" x="4649788" y="3136900"/>
          <p14:tracePt t="11040" x="4659313" y="3136900"/>
          <p14:tracePt t="11168" x="4649788" y="3136900"/>
          <p14:tracePt t="11176" x="4557713" y="3136900"/>
          <p14:tracePt t="11183" x="4448175" y="3146425"/>
          <p14:tracePt t="11192" x="4321175" y="3146425"/>
          <p14:tracePt t="11201" x="4157663" y="3146425"/>
          <p14:tracePt t="11208" x="4011613" y="3146425"/>
          <p14:tracePt t="11217" x="3846513" y="3146425"/>
          <p14:tracePt t="11223" x="3719513" y="3146425"/>
          <p14:tracePt t="11231" x="3629025" y="3146425"/>
          <p14:tracePt t="11239" x="3519488" y="3146425"/>
          <p14:tracePt t="11247" x="3463925" y="3146425"/>
          <p14:tracePt t="11255" x="3446463" y="3146425"/>
          <p14:tracePt t="11263" x="3419475" y="3146425"/>
          <p14:tracePt t="11783" x="3409950" y="3146425"/>
          <p14:tracePt t="11790" x="3400425" y="3155950"/>
          <p14:tracePt t="11799" x="3400425" y="3163888"/>
          <p14:tracePt t="11806" x="3390900" y="3182938"/>
          <p14:tracePt t="11823" x="3373438" y="3200400"/>
          <p14:tracePt t="11831" x="3373438" y="3219450"/>
          <p14:tracePt t="11839" x="3373438" y="3236913"/>
          <p14:tracePt t="11847" x="3363913" y="3255963"/>
          <p14:tracePt t="11855" x="3354388" y="3273425"/>
          <p14:tracePt t="11863" x="3354388" y="3282950"/>
          <p14:tracePt t="11870" x="3354388" y="3309938"/>
          <p14:tracePt t="11880" x="3346450" y="3328988"/>
          <p14:tracePt t="11903" x="3346450" y="3355975"/>
          <p14:tracePt t="11913" x="3346450" y="3365500"/>
          <p14:tracePt t="11937" x="3346450" y="3382963"/>
          <p14:tracePt t="11944" x="3346450" y="3392488"/>
          <p14:tracePt t="11951" x="3346450" y="3402013"/>
          <p14:tracePt t="11959" x="3346450" y="3411538"/>
          <p14:tracePt t="11967" x="3346450" y="3429000"/>
          <p14:tracePt t="11983" x="3346450" y="3438525"/>
          <p14:tracePt t="11991" x="3346450" y="3475038"/>
          <p14:tracePt t="12001" x="3346450" y="3492500"/>
          <p14:tracePt t="12008" x="3346450" y="3519488"/>
          <p14:tracePt t="12016" x="3373438" y="3565525"/>
          <p14:tracePt t="12024" x="3390900" y="3602038"/>
          <p14:tracePt t="12031" x="3400425" y="3629025"/>
          <p14:tracePt t="12039" x="3419475" y="3657600"/>
          <p14:tracePt t="12047" x="3436938" y="3694113"/>
          <p14:tracePt t="12055" x="3455988" y="3721100"/>
          <p14:tracePt t="12063" x="3473450" y="3738563"/>
          <p14:tracePt t="12079" x="3482975" y="3757613"/>
          <p14:tracePt t="12086" x="3490913" y="3767138"/>
          <p14:tracePt t="12096" x="3490913" y="3775075"/>
          <p14:tracePt t="12105" x="3500438" y="3784600"/>
          <p14:tracePt t="12111" x="3500438" y="3794125"/>
          <p14:tracePt t="12120" x="3519488" y="3803650"/>
          <p14:tracePt t="12135" x="3519488" y="3811588"/>
          <p14:tracePt t="12304" x="3519488" y="3821113"/>
          <p14:tracePt t="12312" x="3519488" y="3830638"/>
          <p14:tracePt t="12320" x="3519488" y="3857625"/>
          <p14:tracePt t="12326" x="3519488" y="3894138"/>
          <p14:tracePt t="12335" x="3519488" y="3911600"/>
          <p14:tracePt t="12342" x="3519488" y="3948113"/>
          <p14:tracePt t="12350" x="3519488" y="3976688"/>
          <p14:tracePt t="12359" x="3519488" y="4013200"/>
          <p14:tracePt t="12367" x="3519488" y="4040188"/>
          <p14:tracePt t="12375" x="3519488" y="4057650"/>
          <p14:tracePt t="12390" x="3519488" y="4067175"/>
          <p14:tracePt t="12399" x="3519488" y="4086225"/>
          <p14:tracePt t="12406" x="3519488" y="4094163"/>
          <p14:tracePt t="12420" x="3519488" y="4103688"/>
          <p14:tracePt t="12425" x="3519488" y="4113213"/>
          <p14:tracePt t="12440" x="3519488" y="4122738"/>
          <p14:tracePt t="12447" x="3519488" y="4140200"/>
          <p14:tracePt t="12463" x="3509963" y="4159250"/>
          <p14:tracePt t="12472" x="3509963" y="4167188"/>
          <p14:tracePt t="12480" x="3509963" y="4176713"/>
          <p14:tracePt t="12489" x="3509963" y="4186238"/>
          <p14:tracePt t="12495" x="3500438" y="4213225"/>
          <p14:tracePt t="12503" x="3500438" y="4222750"/>
          <p14:tracePt t="12511" x="3500438" y="4232275"/>
          <p14:tracePt t="12519" x="3482975" y="4259263"/>
          <p14:tracePt t="12527" x="3473450" y="4259263"/>
          <p14:tracePt t="12535" x="3473450" y="4268788"/>
          <p14:tracePt t="12543" x="3463925" y="4276725"/>
          <p14:tracePt t="12574" x="3463925" y="4295775"/>
          <p14:tracePt t="12623" x="3455988" y="4303713"/>
          <p14:tracePt t="12647" x="3436938" y="4322763"/>
          <p14:tracePt t="12663" x="3436938" y="4340225"/>
          <p14:tracePt t="12673" x="3427413" y="4359275"/>
          <p14:tracePt t="12687" x="3419475" y="4368800"/>
          <p14:tracePt t="12694" x="3419475" y="4376738"/>
          <p14:tracePt t="12703" x="3409950" y="4386263"/>
          <p14:tracePt t="12711" x="3409950" y="4395788"/>
          <p14:tracePt t="12727" x="3390900" y="4413250"/>
          <p14:tracePt t="12743" x="3390900" y="4422775"/>
          <p14:tracePt t="12758" x="3390900" y="4432300"/>
          <p14:tracePt t="12774" x="3382963" y="4441825"/>
          <p14:tracePt t="12783" x="3373438" y="4449763"/>
          <p14:tracePt t="12790" x="3354388" y="4486275"/>
          <p14:tracePt t="12799" x="3327400" y="4505325"/>
          <p14:tracePt t="12806" x="3327400" y="4514850"/>
          <p14:tracePt t="12816" x="3309938" y="4532313"/>
          <p14:tracePt t="12823" x="3290888" y="4551363"/>
          <p14:tracePt t="12831" x="3281363" y="4559300"/>
          <p14:tracePt t="12838" x="3281363" y="4578350"/>
          <p14:tracePt t="12854" x="3273425" y="4578350"/>
          <p14:tracePt t="12863" x="3263900" y="4587875"/>
          <p14:tracePt t="13104" x="3254375" y="4595813"/>
          <p14:tracePt t="13110" x="3244850" y="4605338"/>
          <p14:tracePt t="13119" x="3244850" y="4614863"/>
          <p14:tracePt t="13127" x="3236913" y="4624388"/>
          <p14:tracePt t="13135" x="3227388" y="4651375"/>
          <p14:tracePt t="13142" x="3217863" y="4660900"/>
          <p14:tracePt t="13159" x="3217863" y="4678363"/>
          <p14:tracePt t="13167" x="3200400" y="4714875"/>
          <p14:tracePt t="13182" x="3200400" y="4724400"/>
          <p14:tracePt t="13192" x="3200400" y="4741863"/>
          <p14:tracePt t="13201" x="3190875" y="4760913"/>
          <p14:tracePt t="13209" x="3190875" y="4797425"/>
          <p14:tracePt t="13219" x="3190875" y="4805363"/>
          <p14:tracePt t="13224" x="3171825" y="4841875"/>
          <p14:tracePt t="13239" x="3163888" y="4870450"/>
          <p14:tracePt t="13247" x="3163888" y="4878388"/>
          <p14:tracePt t="13255" x="3154363" y="4897438"/>
          <p14:tracePt t="13262" x="3144838" y="4933950"/>
          <p14:tracePt t="13271" x="3144838" y="4943475"/>
          <p14:tracePt t="13281" x="3136900" y="4979988"/>
          <p14:tracePt t="13289" x="3127375" y="4987925"/>
          <p14:tracePt t="13297" x="3117850" y="5016500"/>
          <p14:tracePt t="13305" x="3117850" y="5024438"/>
          <p14:tracePt t="13313" x="3117850" y="5033963"/>
          <p14:tracePt t="13322" x="3108325" y="5053013"/>
          <p14:tracePt t="13416" x="3100388" y="5060950"/>
          <p14:tracePt t="13823" x="3108325" y="5060950"/>
          <p14:tracePt t="13831" x="3127375" y="5053013"/>
          <p14:tracePt t="13839" x="3136900" y="5043488"/>
          <p14:tracePt t="13854" x="3144838" y="5033963"/>
          <p14:tracePt t="13863" x="3154363" y="5033963"/>
          <p14:tracePt t="13870" x="3163888" y="5033963"/>
          <p14:tracePt t="13885" x="3171825" y="5024438"/>
          <p14:tracePt t="13895" x="3181350" y="5016500"/>
          <p14:tracePt t="13927" x="3181350" y="5006975"/>
          <p14:tracePt t="14305" x="3190875" y="4997450"/>
          <p14:tracePt t="14313" x="3208338" y="4997450"/>
          <p14:tracePt t="14320" x="3254375" y="4997450"/>
          <p14:tracePt t="14329" x="3290888" y="4997450"/>
          <p14:tracePt t="14337" x="3327400" y="4987925"/>
          <p14:tracePt t="14345" x="3346450" y="4970463"/>
          <p14:tracePt t="14352" x="3354388" y="4970463"/>
          <p14:tracePt t="14359" x="3373438" y="4951413"/>
          <p14:tracePt t="14367" x="3400425" y="4914900"/>
          <p14:tracePt t="14383" x="3419475" y="4897438"/>
          <p14:tracePt t="14390" x="3463925" y="4878388"/>
          <p14:tracePt t="14400" x="3482975" y="4860925"/>
          <p14:tracePt t="14407" x="3527425" y="4814888"/>
          <p14:tracePt t="14417" x="3536950" y="4778375"/>
          <p14:tracePt t="14425" x="3573463" y="4751388"/>
          <p14:tracePt t="14434" x="3592513" y="4705350"/>
          <p14:tracePt t="14440" x="3609975" y="4678363"/>
          <p14:tracePt t="14449" x="3636963" y="4614863"/>
          <p14:tracePt t="14455" x="3646488" y="4587875"/>
          <p14:tracePt t="14463" x="3683000" y="4532313"/>
          <p14:tracePt t="14471" x="3692525" y="4486275"/>
          <p14:tracePt t="14479" x="3692525" y="4432300"/>
          <p14:tracePt t="14487" x="3702050" y="4395788"/>
          <p14:tracePt t="14495" x="3729038" y="4340225"/>
          <p14:tracePt t="14503" x="3729038" y="4322763"/>
          <p14:tracePt t="14511" x="3738563" y="4286250"/>
          <p14:tracePt t="14519" x="3738563" y="4222750"/>
          <p14:tracePt t="14527" x="3738563" y="4195763"/>
          <p14:tracePt t="14535" x="3738563" y="4159250"/>
          <p14:tracePt t="14543" x="3738563" y="4113213"/>
          <p14:tracePt t="14551" x="3738563" y="4057650"/>
          <p14:tracePt t="14559" x="3738563" y="4003675"/>
          <p14:tracePt t="14567" x="3719513" y="3940175"/>
          <p14:tracePt t="14575" x="3692525" y="3884613"/>
          <p14:tracePt t="14584" x="3665538" y="3803650"/>
          <p14:tracePt t="14591" x="3656013" y="3738563"/>
          <p14:tracePt t="14598" x="3629025" y="3684588"/>
          <p14:tracePt t="14608" x="3592513" y="3621088"/>
          <p14:tracePt t="14618" x="3573463" y="3556000"/>
          <p14:tracePt t="14623" x="3527425" y="3492500"/>
          <p14:tracePt t="14632" x="3509963" y="3446463"/>
          <p14:tracePt t="14639" x="3473450" y="3382963"/>
          <p14:tracePt t="14647" x="3463925" y="3355975"/>
          <p14:tracePt t="14655" x="3446463" y="3309938"/>
          <p14:tracePt t="14663" x="3419475" y="3273425"/>
          <p14:tracePt t="14671" x="3400425" y="3246438"/>
          <p14:tracePt t="14679" x="3363913" y="3219450"/>
          <p14:tracePt t="14686" x="3346450" y="3173413"/>
          <p14:tracePt t="14695" x="3309938" y="3119438"/>
          <p14:tracePt t="14702" x="3290888" y="3100388"/>
          <p14:tracePt t="14710" x="3254375" y="3054350"/>
          <p14:tracePt t="14719" x="3244850" y="3036888"/>
          <p14:tracePt t="14727" x="3227388" y="3009900"/>
          <p14:tracePt t="14735" x="3208338" y="2990850"/>
          <p14:tracePt t="14743" x="3190875" y="2973388"/>
          <p14:tracePt t="14751" x="3163888" y="2954338"/>
          <p14:tracePt t="14759" x="3144838" y="2927350"/>
          <p14:tracePt t="14767" x="3136900" y="2927350"/>
          <p14:tracePt t="14775" x="3117850" y="2909888"/>
          <p14:tracePt t="14784" x="3090863" y="2900363"/>
          <p14:tracePt t="14792" x="3063875" y="2873375"/>
          <p14:tracePt t="14801" x="3054350" y="2863850"/>
          <p14:tracePt t="14810" x="3035300" y="2863850"/>
          <p14:tracePt t="14817" x="3017838" y="2854325"/>
          <p14:tracePt t="14824" x="2998788" y="2827338"/>
          <p14:tracePt t="14833" x="2990850" y="2827338"/>
          <p14:tracePt t="14840" x="2981325" y="2827338"/>
          <p14:tracePt t="14878" x="2962275" y="2817813"/>
          <p14:tracePt t="14903" x="2954338" y="2817813"/>
          <p14:tracePt t="14911" x="2944813" y="2817813"/>
          <p14:tracePt t="14919" x="2935288" y="2808288"/>
          <p14:tracePt t="14927" x="2908300" y="2808288"/>
          <p14:tracePt t="14935" x="2889250" y="2790825"/>
          <p14:tracePt t="15631" x="2898775" y="2790825"/>
          <p14:tracePt t="15639" x="2944813" y="2808288"/>
          <p14:tracePt t="15648" x="3008313" y="2863850"/>
          <p14:tracePt t="15655" x="3090863" y="2927350"/>
          <p14:tracePt t="15663" x="3190875" y="3000375"/>
          <p14:tracePt t="15671" x="3254375" y="3017838"/>
          <p14:tracePt t="15679" x="3363913" y="3090863"/>
          <p14:tracePt t="15687" x="3427413" y="3127375"/>
          <p14:tracePt t="15694" x="3490913" y="3155950"/>
          <p14:tracePt t="15703" x="3546475" y="3200400"/>
          <p14:tracePt t="15711" x="3592513" y="3236913"/>
          <p14:tracePt t="15719" x="3656013" y="3273425"/>
          <p14:tracePt t="15727" x="3683000" y="3309938"/>
          <p14:tracePt t="15735" x="3692525" y="3309938"/>
          <p14:tracePt t="15743" x="3719513" y="3355975"/>
          <p14:tracePt t="15751" x="3746500" y="3382963"/>
          <p14:tracePt t="15759" x="3746500" y="3402013"/>
          <p14:tracePt t="15767" x="3775075" y="3446463"/>
          <p14:tracePt t="15775" x="3783013" y="3475038"/>
          <p14:tracePt t="15782" x="3783013" y="3519488"/>
          <p14:tracePt t="15791" x="3802063" y="3556000"/>
          <p14:tracePt t="15798" x="3802063" y="3621088"/>
          <p14:tracePt t="15806" x="3819525" y="3694113"/>
          <p14:tracePt t="15815" x="3819525" y="3738563"/>
          <p14:tracePt t="15822" x="3819525" y="3794125"/>
          <p14:tracePt t="15831" x="3819525" y="3848100"/>
          <p14:tracePt t="15839" x="3819525" y="3921125"/>
          <p14:tracePt t="15848" x="3819525" y="3976688"/>
          <p14:tracePt t="15855" x="3819525" y="4067175"/>
          <p14:tracePt t="15863" x="3819525" y="4122738"/>
          <p14:tracePt t="15885" x="3819525" y="4259263"/>
          <p14:tracePt t="15886" x="3819525" y="4295775"/>
          <p14:tracePt t="15894" x="3810000" y="4332288"/>
          <p14:tracePt t="15902" x="3775075" y="4386263"/>
          <p14:tracePt t="15911" x="3765550" y="4405313"/>
          <p14:tracePt t="15919" x="3756025" y="4441825"/>
          <p14:tracePt t="15927" x="3738563" y="4478338"/>
          <p14:tracePt t="15935" x="3702050" y="4514850"/>
          <p14:tracePt t="15942" x="3683000" y="4541838"/>
          <p14:tracePt t="15951" x="3656013" y="4578350"/>
          <p14:tracePt t="15959" x="3619500" y="4605338"/>
          <p14:tracePt t="15966" x="3582988" y="4651375"/>
          <p14:tracePt t="15975" x="3556000" y="4678363"/>
          <p14:tracePt t="15983" x="3546475" y="4705350"/>
          <p14:tracePt t="15991" x="3509963" y="4751388"/>
          <p14:tracePt t="15998" x="3490913" y="4768850"/>
          <p14:tracePt t="16007" x="3473450" y="4787900"/>
          <p14:tracePt t="16015" x="3455988" y="4805363"/>
          <p14:tracePt t="16024" x="3446463" y="4814888"/>
          <p14:tracePt t="16034" x="3436938" y="4833938"/>
          <p14:tracePt t="16055" x="3427413" y="4841875"/>
          <p14:tracePt t="16071" x="3419475" y="4851400"/>
          <p14:tracePt t="16095" x="3409950" y="4851400"/>
          <p14:tracePt t="16113" x="3400425" y="4860925"/>
          <p14:tracePt t="16127" x="3400425" y="4870450"/>
          <p14:tracePt t="16215" x="3390900" y="4870450"/>
          <p14:tracePt t="16223" x="3382963" y="4870450"/>
          <p14:tracePt t="16239" x="3373438" y="4870450"/>
          <p14:tracePt t="18385" x="3363913" y="4870450"/>
          <p14:tracePt t="18390" x="3363913" y="4860925"/>
          <p14:tracePt t="18399" x="3363913" y="4851400"/>
          <p14:tracePt t="18407" x="3363913" y="4841875"/>
          <p14:tracePt t="19145" x="3363913" y="4833938"/>
          <p14:tracePt t="19167" x="3363913" y="4797425"/>
          <p14:tracePt t="19175" x="3363913" y="4778375"/>
          <p14:tracePt t="19183" x="3373438" y="4768850"/>
          <p14:tracePt t="19191" x="3382963" y="4760913"/>
          <p14:tracePt t="19201" x="3382963" y="4751388"/>
          <p14:tracePt t="19207" x="3390900" y="4732338"/>
          <p14:tracePt t="19216" x="3390900" y="4724400"/>
          <p14:tracePt t="19223" x="3400425" y="4705350"/>
          <p14:tracePt t="19232" x="3419475" y="4678363"/>
          <p14:tracePt t="19250" x="3427413" y="4660900"/>
          <p14:tracePt t="19255" x="3436938" y="4641850"/>
          <p14:tracePt t="19263" x="3446463" y="4624388"/>
          <p14:tracePt t="19271" x="3446463" y="4605338"/>
          <p14:tracePt t="19279" x="3473450" y="4568825"/>
          <p14:tracePt t="19287" x="3473450" y="4559300"/>
          <p14:tracePt t="19295" x="3473450" y="4532313"/>
          <p14:tracePt t="19303" x="3500438" y="4505325"/>
          <p14:tracePt t="19312" x="3519488" y="4486275"/>
          <p14:tracePt t="19320" x="3527425" y="4468813"/>
          <p14:tracePt t="19328" x="3536950" y="4449763"/>
          <p14:tracePt t="19337" x="3546475" y="4432300"/>
          <p14:tracePt t="19344" x="3563938" y="4395788"/>
          <p14:tracePt t="19353" x="3573463" y="4395788"/>
          <p14:tracePt t="19359" x="3582988" y="4368800"/>
          <p14:tracePt t="19367" x="3592513" y="4349750"/>
          <p14:tracePt t="19375" x="3609975" y="4313238"/>
          <p14:tracePt t="19383" x="3619500" y="4295775"/>
          <p14:tracePt t="19391" x="3629025" y="4276725"/>
          <p14:tracePt t="19399" x="3636963" y="4259263"/>
          <p14:tracePt t="19407" x="3636963" y="4240213"/>
          <p14:tracePt t="19415" x="3665538" y="4222750"/>
          <p14:tracePt t="19423" x="3673475" y="4176713"/>
          <p14:tracePt t="19439" x="3673475" y="4149725"/>
          <p14:tracePt t="19447" x="3673475" y="4103688"/>
          <p14:tracePt t="19456" x="3673475" y="4086225"/>
          <p14:tracePt t="19463" x="3673475" y="4057650"/>
          <p14:tracePt t="19470" x="3673475" y="4040188"/>
          <p14:tracePt t="19479" x="3673475" y="4013200"/>
          <p14:tracePt t="19487" x="3673475" y="4003675"/>
          <p14:tracePt t="19495" x="3673475" y="3994150"/>
          <p14:tracePt t="19502" x="3673475" y="3984625"/>
          <p14:tracePt t="19510" x="3673475" y="3976688"/>
          <p14:tracePt t="19743" x="3673475" y="3967163"/>
          <p14:tracePt t="19751" x="3683000" y="3940175"/>
          <p14:tracePt t="19759" x="3783013" y="3903663"/>
          <p14:tracePt t="19767" x="3929063" y="3884613"/>
          <p14:tracePt t="19775" x="4094163" y="3867150"/>
          <p14:tracePt t="19783" x="4257675" y="3821113"/>
          <p14:tracePt t="19791" x="4440238" y="3811588"/>
          <p14:tracePt t="19798" x="4649788" y="3775075"/>
          <p14:tracePt t="19806" x="4795838" y="3748088"/>
          <p14:tracePt t="19815" x="4959350" y="3730625"/>
          <p14:tracePt t="19822" x="5122863" y="3721100"/>
          <p14:tracePt t="19831" x="5287963" y="3675063"/>
          <p14:tracePt t="19838" x="5414963" y="3675063"/>
          <p14:tracePt t="19847" x="5514975" y="3648075"/>
          <p14:tracePt t="19854" x="5624513" y="3648075"/>
          <p14:tracePt t="19863" x="5661025" y="3648075"/>
          <p14:tracePt t="19871" x="5770563" y="3621088"/>
          <p14:tracePt t="19884" x="5880100" y="3602038"/>
          <p14:tracePt t="19886" x="5989638" y="3592513"/>
          <p14:tracePt t="19894" x="6116638" y="3592513"/>
          <p14:tracePt t="19903" x="6245225" y="3592513"/>
          <p14:tracePt t="19911" x="6391275" y="3592513"/>
          <p14:tracePt t="19919" x="6518275" y="3592513"/>
          <p14:tracePt t="19926" x="6681788" y="3592513"/>
          <p14:tracePt t="19935" x="6846888" y="3575050"/>
          <p14:tracePt t="19943" x="6992938" y="3548063"/>
          <p14:tracePt t="19951" x="7156450" y="3529013"/>
          <p14:tracePt t="19958" x="7302500" y="3502025"/>
          <p14:tracePt t="19967" x="7458075" y="3475038"/>
          <p14:tracePt t="19974" x="7567613" y="3455988"/>
          <p14:tracePt t="19983" x="7658100" y="3455988"/>
          <p14:tracePt t="19990" x="7758113" y="3429000"/>
          <p14:tracePt t="19998" x="7813675" y="3411538"/>
          <p14:tracePt t="20007" x="7894638" y="3382963"/>
          <p14:tracePt t="20015" x="7913688" y="3375025"/>
          <p14:tracePt t="20022" x="7940675" y="3375025"/>
          <p14:tracePt t="20032" x="7977188" y="3365500"/>
          <p14:tracePt t="20047" x="7977188" y="3355975"/>
          <p14:tracePt t="20087" x="7994650" y="3355975"/>
          <p14:tracePt t="20094" x="8023225" y="3355975"/>
          <p14:tracePt t="20103" x="8059738" y="3355975"/>
          <p14:tracePt t="20110" x="8113713" y="3355975"/>
          <p14:tracePt t="20119" x="8169275" y="3355975"/>
          <p14:tracePt t="20126" x="8213725" y="3365500"/>
          <p14:tracePt t="20135" x="8250238" y="3375025"/>
          <p14:tracePt t="20143" x="8332788" y="3402013"/>
          <p14:tracePt t="20151" x="8386763" y="3419475"/>
          <p14:tracePt t="20159" x="8469313" y="3419475"/>
          <p14:tracePt t="20166" x="8542338" y="3419475"/>
          <p14:tracePt t="20174" x="8632825" y="3419475"/>
          <p14:tracePt t="20183" x="8705850" y="3419475"/>
          <p14:tracePt t="20191" x="8778875" y="3419475"/>
          <p14:tracePt t="20199" x="8834438" y="3419475"/>
          <p14:tracePt t="20206" x="8897938" y="3419475"/>
          <p14:tracePt t="20215" x="8934450" y="3411538"/>
          <p14:tracePt t="20222" x="8961438" y="3402013"/>
          <p14:tracePt t="20231" x="8997950" y="3402013"/>
          <p14:tracePt t="20240" x="9034463" y="3402013"/>
          <p14:tracePt t="20251" x="9061450" y="3402013"/>
          <p14:tracePt t="20256" x="9097963" y="3402013"/>
          <p14:tracePt t="21304" x="8778875" y="3492500"/>
          <p14:tracePt t="21312" x="8596313" y="3519488"/>
          <p14:tracePt t="21320" x="8469313" y="3548063"/>
          <p14:tracePt t="21328" x="8332788" y="3565525"/>
          <p14:tracePt t="21336" x="8259763" y="3565525"/>
          <p14:tracePt t="21343" x="8169275" y="3592513"/>
          <p14:tracePt t="21351" x="8086725" y="3602038"/>
          <p14:tracePt t="21359" x="8031163" y="3602038"/>
          <p14:tracePt t="21367" x="7940675" y="3621088"/>
          <p14:tracePt t="21375" x="7813675" y="3629025"/>
          <p14:tracePt t="21383" x="7648575" y="3665538"/>
          <p14:tracePt t="21393" x="7421563" y="3665538"/>
          <p14:tracePt t="21399" x="7165975" y="3665538"/>
          <p14:tracePt t="21408" x="6645275" y="3665538"/>
          <p14:tracePt t="21415" x="6080125" y="3665538"/>
          <p14:tracePt t="21423" x="5487988" y="3665538"/>
          <p14:tracePt t="21432" x="4859338" y="3665538"/>
          <p14:tracePt t="21439" x="4230688" y="3665538"/>
          <p14:tracePt t="21448" x="3746500" y="3665538"/>
          <p14:tracePt t="21455" x="3300413" y="3665538"/>
          <p14:tracePt t="21463" x="2881313" y="3629025"/>
          <p14:tracePt t="21471" x="2679700" y="3629025"/>
          <p14:tracePt t="21479" x="2498725" y="3584575"/>
          <p14:tracePt t="21487" x="2389188" y="3565525"/>
          <p14:tracePt t="21494" x="2306638" y="3556000"/>
          <p14:tracePt t="21503" x="2287588" y="3548063"/>
          <p14:tracePt t="21526" x="2287588" y="3538538"/>
          <p14:tracePt t="21599" x="2279650" y="3529013"/>
          <p14:tracePt t="21609" x="2279650" y="3519488"/>
          <p14:tracePt t="21614" x="2270125" y="3511550"/>
          <p14:tracePt t="21623" x="2243138" y="3482975"/>
          <p14:tracePt t="21639" x="2214563" y="3438525"/>
          <p14:tracePt t="21647" x="2187575" y="3419475"/>
          <p14:tracePt t="21655" x="2160588" y="3402013"/>
          <p14:tracePt t="21662" x="2143125" y="3382963"/>
          <p14:tracePt t="21671" x="2097088" y="3338513"/>
          <p14:tracePt t="21679" x="2078038" y="3328988"/>
          <p14:tracePt t="21687" x="2051050" y="3302000"/>
          <p14:tracePt t="21695" x="2033588" y="3282950"/>
          <p14:tracePt t="21703" x="2024063" y="3282950"/>
          <p14:tracePt t="21863" x="2024063" y="3273425"/>
          <p14:tracePt t="21871" x="2060575" y="3273425"/>
          <p14:tracePt t="21878" x="2160588" y="3255963"/>
          <p14:tracePt t="21887" x="2251075" y="3255963"/>
          <p14:tracePt t="21895" x="2379663" y="3255963"/>
          <p14:tracePt t="21902" x="2525713" y="3255963"/>
          <p14:tracePt t="21910" x="2652713" y="3255963"/>
          <p14:tracePt t="21920" x="2781300" y="3255963"/>
          <p14:tracePt t="21928" x="2889250" y="3255963"/>
          <p14:tracePt t="21936" x="2998788" y="3255963"/>
          <p14:tracePt t="21944" x="3071813" y="3255963"/>
          <p14:tracePt t="21951" x="3117850" y="3255963"/>
          <p14:tracePt t="21959" x="3154363" y="3255963"/>
          <p14:tracePt t="22107" x="3163888" y="3255963"/>
          <p14:tracePt t="22110" x="3163888" y="3265488"/>
          <p14:tracePt t="22119" x="3163888" y="3273425"/>
          <p14:tracePt t="22127" x="3163888" y="3292475"/>
          <p14:tracePt t="22135" x="3163888" y="3309938"/>
          <p14:tracePt t="22143" x="3154363" y="3328988"/>
          <p14:tracePt t="22151" x="3154363" y="3338513"/>
          <p14:tracePt t="22159" x="3154363" y="3355975"/>
          <p14:tracePt t="22167" x="3154363" y="3402013"/>
          <p14:tracePt t="22175" x="3154363" y="3419475"/>
          <p14:tracePt t="22184" x="3144838" y="3455988"/>
          <p14:tracePt t="22190" x="3144838" y="3502025"/>
          <p14:tracePt t="22199" x="3144838" y="3556000"/>
          <p14:tracePt t="22207" x="3144838" y="3592513"/>
          <p14:tracePt t="22215" x="3144838" y="3648075"/>
          <p14:tracePt t="22223" x="3144838" y="3711575"/>
          <p14:tracePt t="22232" x="3144838" y="3784600"/>
          <p14:tracePt t="22239" x="3117850" y="3848100"/>
          <p14:tracePt t="22248" x="3108325" y="3903663"/>
          <p14:tracePt t="22254" x="3100388" y="3976688"/>
          <p14:tracePt t="22263" x="3100388" y="4013200"/>
          <p14:tracePt t="22271" x="3063875" y="4057650"/>
          <p14:tracePt t="22278" x="3054350" y="4094163"/>
          <p14:tracePt t="22286" x="3044825" y="4140200"/>
          <p14:tracePt t="22295" x="2990850" y="4203700"/>
          <p14:tracePt t="22303" x="2971800" y="4222750"/>
          <p14:tracePt t="22310" x="2935288" y="4268788"/>
          <p14:tracePt t="22319" x="2889250" y="4295775"/>
          <p14:tracePt t="22328" x="2825750" y="4340225"/>
          <p14:tracePt t="22336" x="2781300" y="4376738"/>
          <p14:tracePt t="22342" x="2744788" y="4405313"/>
          <p14:tracePt t="22351" x="2698750" y="4432300"/>
          <p14:tracePt t="22358" x="2671763" y="4449763"/>
          <p14:tracePt t="22367" x="2625725" y="4486275"/>
          <p14:tracePt t="22374" x="2606675" y="4505325"/>
          <p14:tracePt t="22383" x="2589213" y="4514850"/>
          <p14:tracePt t="22391" x="2589213" y="4522788"/>
          <p14:tracePt t="22400" x="2579688" y="4532313"/>
          <p14:tracePt t="22415" x="2570163" y="4541838"/>
          <p14:tracePt t="22439" x="2562225" y="4551363"/>
          <p14:tracePt t="22550" x="2579688" y="4541838"/>
          <p14:tracePt t="22558" x="2625725" y="4514850"/>
          <p14:tracePt t="22567" x="2689225" y="4478338"/>
          <p14:tracePt t="22575" x="2789238" y="4441825"/>
          <p14:tracePt t="22583" x="2871788" y="4395788"/>
          <p14:tracePt t="22591" x="2944813" y="4368800"/>
          <p14:tracePt t="22599" x="3044825" y="4359275"/>
          <p14:tracePt t="22606" x="3136900" y="4303713"/>
          <p14:tracePt t="22614" x="3190875" y="4268788"/>
          <p14:tracePt t="22622" x="3263900" y="4249738"/>
          <p14:tracePt t="22632" x="3400425" y="4203700"/>
          <p14:tracePt t="22639" x="3527425" y="4176713"/>
          <p14:tracePt t="22648" x="3656013" y="4130675"/>
          <p14:tracePt t="22654" x="3792538" y="4103688"/>
          <p14:tracePt t="22663" x="3902075" y="4067175"/>
          <p14:tracePt t="22670" x="4021138" y="4030663"/>
          <p14:tracePt t="22679" x="4165600" y="3984625"/>
          <p14:tracePt t="22687" x="4294188" y="3957638"/>
          <p14:tracePt t="22695" x="4467225" y="3884613"/>
          <p14:tracePt t="22703" x="4622800" y="3821113"/>
          <p14:tracePt t="22711" x="4813300" y="3738563"/>
          <p14:tracePt t="22719" x="5022850" y="3638550"/>
          <p14:tracePt t="22727" x="5205413" y="3592513"/>
          <p14:tracePt t="22735" x="5368925" y="3548063"/>
          <p14:tracePt t="22743" x="5561013" y="3502025"/>
          <p14:tracePt t="22751" x="5688013" y="3475038"/>
          <p14:tracePt t="22758" x="5870575" y="3429000"/>
          <p14:tracePt t="22767" x="5989638" y="3365500"/>
          <p14:tracePt t="22775" x="6035675" y="3355975"/>
          <p14:tracePt t="22783" x="6108700" y="3346450"/>
          <p14:tracePt t="22790" x="6172200" y="3328988"/>
          <p14:tracePt t="22799" x="6226175" y="3328988"/>
          <p14:tracePt t="22807" x="6281738" y="3328988"/>
          <p14:tracePt t="22814" x="6335713" y="3328988"/>
          <p14:tracePt t="22823" x="6381750" y="3328988"/>
          <p14:tracePt t="22832" x="6418263" y="3328988"/>
          <p14:tracePt t="22839" x="6464300" y="3328988"/>
          <p14:tracePt t="22848" x="6518275" y="3328988"/>
          <p14:tracePt t="22855" x="6573838" y="3328988"/>
          <p14:tracePt t="22862" x="6664325" y="3328988"/>
          <p14:tracePt t="22871" x="6737350" y="3328988"/>
          <p14:tracePt t="22883" x="6827838" y="3328988"/>
          <p14:tracePt t="22886" x="6956425" y="3328988"/>
          <p14:tracePt t="22895" x="7046913" y="3328988"/>
          <p14:tracePt t="22903" x="7138988" y="3328988"/>
          <p14:tracePt t="22910" x="7229475" y="3328988"/>
          <p14:tracePt t="22919" x="7292975" y="3309938"/>
          <p14:tracePt t="22927" x="7385050" y="3292475"/>
          <p14:tracePt t="22935" x="7448550" y="3282950"/>
          <p14:tracePt t="22943" x="7521575" y="3282950"/>
          <p14:tracePt t="22951" x="7594600" y="3282950"/>
          <p14:tracePt t="22959" x="7667625" y="3282950"/>
          <p14:tracePt t="22967" x="7758113" y="3282950"/>
          <p14:tracePt t="22975" x="7840663" y="3282950"/>
          <p14:tracePt t="22983" x="7913688" y="3282950"/>
          <p14:tracePt t="22991" x="7986713" y="3282950"/>
          <p14:tracePt t="22999" x="8077200" y="3282950"/>
          <p14:tracePt t="23007" x="8113713" y="3282950"/>
          <p14:tracePt t="23015" x="8169275" y="3282950"/>
          <p14:tracePt t="23022" x="8213725" y="3282950"/>
          <p14:tracePt t="23031" x="8250238" y="3282950"/>
          <p14:tracePt t="23039" x="8296275" y="3282950"/>
          <p14:tracePt t="23048" x="8350250" y="3282950"/>
          <p14:tracePt t="23055" x="8369300" y="3282950"/>
          <p14:tracePt t="23072" x="8423275" y="3282950"/>
          <p14:tracePt t="23092" x="8661400" y="3282950"/>
          <p14:tracePt t="23094" x="8734425" y="3282950"/>
          <p14:tracePt t="23103" x="8842375" y="3282950"/>
          <p14:tracePt t="23111" x="8951913" y="3282950"/>
          <p14:tracePt t="23119" x="9080500" y="328295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本日のまとめ</a:t>
            </a:r>
          </a:p>
        </p:txBody>
      </p:sp>
      <p:sp>
        <p:nvSpPr>
          <p:cNvPr id="3" name="コンテンツ プレースホルダー 2"/>
          <p:cNvSpPr>
            <a:spLocks noGrp="1"/>
          </p:cNvSpPr>
          <p:nvPr>
            <p:ph idx="1"/>
          </p:nvPr>
        </p:nvSpPr>
        <p:spPr>
          <a:xfrm>
            <a:off x="457200" y="1124744"/>
            <a:ext cx="8229600" cy="4525963"/>
          </a:xfrm>
        </p:spPr>
        <p:txBody>
          <a:bodyPr/>
          <a:lstStyle/>
          <a:p>
            <a:r>
              <a:rPr lang="en-US" altLang="ja-JP" sz="2400" dirty="0"/>
              <a:t>RV32I</a:t>
            </a:r>
            <a:r>
              <a:rPr lang="ja-JP" altLang="en-US" sz="2400" dirty="0"/>
              <a:t>は</a:t>
            </a:r>
            <a:r>
              <a:rPr lang="en-US" altLang="ja-JP" sz="2400" dirty="0"/>
              <a:t>32</a:t>
            </a:r>
            <a:r>
              <a:rPr lang="ja-JP" altLang="en-US" sz="2400" dirty="0"/>
              <a:t>ビットの</a:t>
            </a:r>
            <a:r>
              <a:rPr lang="en-US" altLang="ja-JP" sz="2400" dirty="0"/>
              <a:t>RISC</a:t>
            </a:r>
            <a:r>
              <a:rPr lang="ja-JP" altLang="en-US" sz="2400" dirty="0" err="1"/>
              <a:t>、</a:t>
            </a:r>
            <a:r>
              <a:rPr lang="ja-JP" altLang="en-US" sz="2400" dirty="0"/>
              <a:t>アドレス、データ共に</a:t>
            </a:r>
            <a:r>
              <a:rPr lang="en-US" altLang="ja-JP" sz="2400" dirty="0"/>
              <a:t>32</a:t>
            </a:r>
            <a:r>
              <a:rPr lang="ja-JP" altLang="en-US" sz="2400" dirty="0"/>
              <a:t>ビット</a:t>
            </a:r>
            <a:endParaRPr lang="en-US" altLang="ja-JP" sz="2400" dirty="0"/>
          </a:p>
          <a:p>
            <a:r>
              <a:rPr lang="en-US" altLang="ja-JP" sz="2400" dirty="0"/>
              <a:t>32</a:t>
            </a:r>
            <a:r>
              <a:rPr lang="ja-JP" altLang="en-US" sz="2400" dirty="0"/>
              <a:t>ビットのレジスタを</a:t>
            </a:r>
            <a:r>
              <a:rPr lang="en-US" altLang="ja-JP" sz="2400" dirty="0"/>
              <a:t>32</a:t>
            </a:r>
            <a:r>
              <a:rPr lang="ja-JP" altLang="en-US" sz="2400" dirty="0"/>
              <a:t>本持つ。レジスタ</a:t>
            </a:r>
            <a:r>
              <a:rPr lang="en-US" altLang="ja-JP" sz="2400" dirty="0"/>
              <a:t>0</a:t>
            </a:r>
            <a:r>
              <a:rPr lang="ja-JP" altLang="en-US" sz="2400" dirty="0"/>
              <a:t>は常に</a:t>
            </a:r>
            <a:r>
              <a:rPr lang="en-US" altLang="ja-JP" sz="2400" dirty="0"/>
              <a:t>0</a:t>
            </a:r>
          </a:p>
          <a:p>
            <a:r>
              <a:rPr lang="ja-JP" altLang="en-US" sz="2400" dirty="0"/>
              <a:t>ディスプレースメント付きレジスタ間接指定でメモリのアドレスを指定</a:t>
            </a:r>
            <a:endParaRPr lang="en-US" altLang="ja-JP" sz="2400" dirty="0"/>
          </a:p>
          <a:p>
            <a:r>
              <a:rPr lang="en-US" altLang="ja-JP" sz="2400" dirty="0"/>
              <a:t>3</a:t>
            </a:r>
            <a:r>
              <a:rPr lang="ja-JP" altLang="en-US" sz="2400" dirty="0"/>
              <a:t>オペランド</a:t>
            </a:r>
            <a:endParaRPr lang="en-US" altLang="ja-JP" sz="2400" dirty="0"/>
          </a:p>
          <a:p>
            <a:r>
              <a:rPr lang="ja-JP" altLang="en-US" sz="2400" dirty="0"/>
              <a:t>条件分岐はレジスタ二つを比較、</a:t>
            </a:r>
            <a:r>
              <a:rPr lang="en-US" altLang="ja-JP" sz="2400" dirty="0"/>
              <a:t>PC</a:t>
            </a:r>
            <a:r>
              <a:rPr lang="ja-JP" altLang="en-US" sz="2400" dirty="0"/>
              <a:t>相対指定</a:t>
            </a:r>
            <a:endParaRPr lang="en-US" altLang="ja-JP" sz="2400" dirty="0"/>
          </a:p>
          <a:p>
            <a:r>
              <a:rPr lang="en-US" altLang="ja-JP" sz="2400" dirty="0" err="1"/>
              <a:t>jal,jalr</a:t>
            </a:r>
            <a:r>
              <a:rPr lang="ja-JP" altLang="en-US" sz="2400"/>
              <a:t>は戻り番地を任意のレジスタに設定可能</a:t>
            </a:r>
            <a:endParaRPr kumimoji="1" lang="en-US" altLang="ja-JP" sz="2400" dirty="0"/>
          </a:p>
          <a:p>
            <a:endParaRPr kumimoji="1" lang="en-US" altLang="ja-JP" sz="2400" dirty="0"/>
          </a:p>
          <a:p>
            <a:pPr marL="0" indent="0">
              <a:buNone/>
            </a:pPr>
            <a:endParaRPr lang="en-US" altLang="ja-JP" sz="2400" dirty="0"/>
          </a:p>
          <a:p>
            <a:pPr marL="0" indent="0">
              <a:buNone/>
            </a:pPr>
            <a:endParaRPr kumimoji="1" lang="en-US" altLang="ja-JP" sz="2400" dirty="0"/>
          </a:p>
        </p:txBody>
      </p:sp>
      <p:pic>
        <p:nvPicPr>
          <p:cNvPr id="4" name="コンテンツ プレースホルダ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148624" y="4823498"/>
            <a:ext cx="1995376" cy="203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オーディオ 4">
            <a:hlinkClick r:id="" action="ppaction://media"/>
            <a:extLst>
              <a:ext uri="{FF2B5EF4-FFF2-40B4-BE49-F238E27FC236}">
                <a16:creationId xmlns:a16="http://schemas.microsoft.com/office/drawing/2014/main" id="{EB618EBE-67CB-41C7-AC5F-F97DBB6DC6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8998977"/>
      </p:ext>
    </p:extLst>
  </p:cSld>
  <p:clrMapOvr>
    <a:masterClrMapping/>
  </p:clrMapOvr>
  <mc:AlternateContent xmlns:mc="http://schemas.openxmlformats.org/markup-compatibility/2006" xmlns:p14="http://schemas.microsoft.com/office/powerpoint/2010/main">
    <mc:Choice Requires="p14">
      <p:transition spd="slow" p14:dur="2000" advTm="26935"/>
    </mc:Choice>
    <mc:Fallback xmlns="">
      <p:transition spd="slow" advTm="2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943" x="8269288" y="3602038"/>
          <p14:tracePt t="951" x="7821613" y="3602038"/>
          <p14:tracePt t="958" x="7521575" y="3602038"/>
          <p14:tracePt t="966" x="7329488" y="3602038"/>
          <p14:tracePt t="975" x="7165975" y="3602038"/>
          <p14:tracePt t="983" x="7019925" y="3602038"/>
          <p14:tracePt t="990" x="6892925" y="3602038"/>
          <p14:tracePt t="999" x="6837363" y="3602038"/>
          <p14:tracePt t="1007" x="6783388" y="3602038"/>
          <p14:tracePt t="1014" x="6700838" y="3602038"/>
          <p14:tracePt t="1022" x="6627813" y="3602038"/>
          <p14:tracePt t="1030" x="6554788" y="3602038"/>
          <p14:tracePt t="1038" x="6445250" y="3602038"/>
          <p14:tracePt t="1046" x="6335713" y="3602038"/>
          <p14:tracePt t="1054" x="6245225" y="3602038"/>
          <p14:tracePt t="1063" x="6135688" y="3602038"/>
          <p14:tracePt t="1070" x="6072188" y="3602038"/>
          <p14:tracePt t="1078" x="6016625" y="3602038"/>
          <p14:tracePt t="1087" x="6007100" y="3602038"/>
          <p14:tracePt t="1110" x="5999163" y="3602038"/>
          <p14:tracePt t="1366" x="5989638" y="3638550"/>
          <p14:tracePt t="1374" x="5989638" y="3657600"/>
          <p14:tracePt t="1382" x="5989638" y="3694113"/>
          <p14:tracePt t="1390" x="5953125" y="3730625"/>
          <p14:tracePt t="1399" x="5953125" y="3767138"/>
          <p14:tracePt t="1406" x="5935663" y="3811588"/>
          <p14:tracePt t="1414" x="5907088" y="3857625"/>
          <p14:tracePt t="1422" x="5889625" y="3921125"/>
          <p14:tracePt t="1430" x="5862638" y="3948113"/>
          <p14:tracePt t="1439" x="5834063" y="3994150"/>
          <p14:tracePt t="1447" x="5797550" y="4040188"/>
          <p14:tracePt t="1454" x="5789613" y="4049713"/>
          <p14:tracePt t="1462" x="5734050" y="4094163"/>
          <p14:tracePt t="1470" x="5707063" y="4103688"/>
          <p14:tracePt t="1478" x="5661025" y="4140200"/>
          <p14:tracePt t="1486" x="5634038" y="4149725"/>
          <p14:tracePt t="1494" x="5588000" y="4159250"/>
          <p14:tracePt t="1502" x="5543550" y="4167188"/>
          <p14:tracePt t="1510" x="5514975" y="4186238"/>
          <p14:tracePt t="1518" x="5487988" y="4186238"/>
          <p14:tracePt t="1526" x="5434013" y="4186238"/>
          <p14:tracePt t="1535" x="5387975" y="4195763"/>
          <p14:tracePt t="1542" x="5351463" y="4195763"/>
          <p14:tracePt t="1550" x="5305425" y="4195763"/>
          <p14:tracePt t="1559" x="5268913" y="4195763"/>
          <p14:tracePt t="1567" x="5214938" y="4195763"/>
          <p14:tracePt t="1574" x="5168900" y="4195763"/>
          <p14:tracePt t="1582" x="5132388" y="4195763"/>
          <p14:tracePt t="1590" x="5078413" y="4195763"/>
          <p14:tracePt t="1599" x="5049838" y="4195763"/>
          <p14:tracePt t="1607" x="4995863" y="4195763"/>
          <p14:tracePt t="1616" x="4949825" y="4186238"/>
          <p14:tracePt t="1623" x="4905375" y="4176713"/>
          <p14:tracePt t="1630" x="4876800" y="4167188"/>
          <p14:tracePt t="1638" x="4832350" y="4140200"/>
          <p14:tracePt t="1646" x="4813300" y="4140200"/>
          <p14:tracePt t="1654" x="4803775" y="4130675"/>
          <p14:tracePt t="1678" x="4795838" y="4130675"/>
          <p14:tracePt t="1704" x="4786313" y="4122738"/>
          <p14:tracePt t="1715" x="4767263" y="4113213"/>
          <p14:tracePt t="1721" x="4749800" y="4094163"/>
          <p14:tracePt t="1727" x="4713288" y="4067175"/>
          <p14:tracePt t="1735" x="4695825" y="4049713"/>
          <p14:tracePt t="1743" x="4649788" y="4021138"/>
          <p14:tracePt t="1752" x="4586288" y="3967163"/>
          <p14:tracePt t="1759" x="4521200" y="3930650"/>
          <p14:tracePt t="1769" x="4476750" y="3903663"/>
          <p14:tracePt t="1775" x="4394200" y="3867150"/>
          <p14:tracePt t="1786" x="4330700" y="3821113"/>
          <p14:tracePt t="1792" x="4267200" y="3775075"/>
          <p14:tracePt t="1801" x="4238625" y="3738563"/>
          <p14:tracePt t="1807" x="4202113" y="3711575"/>
          <p14:tracePt t="1815" x="4157663" y="3675063"/>
          <p14:tracePt t="1822" x="4111625" y="3638550"/>
          <p14:tracePt t="1832" x="4102100" y="3611563"/>
          <p14:tracePt t="1839" x="4075113" y="3575050"/>
          <p14:tracePt t="1847" x="4048125" y="3548063"/>
          <p14:tracePt t="1855" x="4038600" y="3519488"/>
          <p14:tracePt t="1862" x="4029075" y="3482975"/>
          <p14:tracePt t="1870" x="4011613" y="3455988"/>
          <p14:tracePt t="1878" x="3992563" y="3429000"/>
          <p14:tracePt t="1886" x="3984625" y="3411538"/>
          <p14:tracePt t="1894" x="3965575" y="3346450"/>
          <p14:tracePt t="1903" x="3948113" y="3319463"/>
          <p14:tracePt t="1910" x="3938588" y="3302000"/>
          <p14:tracePt t="1918" x="3919538" y="3255963"/>
          <p14:tracePt t="1926" x="3902075" y="3209925"/>
          <p14:tracePt t="1934" x="3875088" y="3146425"/>
          <p14:tracePt t="1942" x="3865563" y="3109913"/>
          <p14:tracePt t="1950" x="3846513" y="3073400"/>
          <p14:tracePt t="1958" x="3819525" y="3017838"/>
          <p14:tracePt t="1967" x="3810000" y="2982913"/>
          <p14:tracePt t="1975" x="3802063" y="2917825"/>
          <p14:tracePt t="1983" x="3775075" y="2873375"/>
          <p14:tracePt t="1991" x="3775075" y="2836863"/>
          <p14:tracePt t="1999" x="3756025" y="2800350"/>
          <p14:tracePt t="2006" x="3756025" y="2744788"/>
          <p14:tracePt t="2014" x="3729038" y="2681288"/>
          <p14:tracePt t="2022" x="3709988" y="2625725"/>
          <p14:tracePt t="2032" x="3709988" y="2535238"/>
          <p14:tracePt t="2040" x="3692525" y="2452688"/>
          <p14:tracePt t="2048" x="3692525" y="2379663"/>
          <p14:tracePt t="2060" x="3673475" y="2316163"/>
          <p14:tracePt t="2065" x="3656013" y="2262188"/>
          <p14:tracePt t="2071" x="3656013" y="2206625"/>
          <p14:tracePt t="2080" x="3646488" y="2160588"/>
          <p14:tracePt t="2086" x="3646488" y="2116138"/>
          <p14:tracePt t="2094" x="3646488" y="2097088"/>
          <p14:tracePt t="2102" x="3646488" y="2070100"/>
          <p14:tracePt t="2110" x="3646488" y="2043113"/>
          <p14:tracePt t="2119" x="3646488" y="2016125"/>
          <p14:tracePt t="2126" x="3646488" y="1997075"/>
          <p14:tracePt t="2135" x="3646488" y="1970088"/>
          <p14:tracePt t="2142" x="3646488" y="1951038"/>
          <p14:tracePt t="2150" x="3646488" y="1933575"/>
          <p14:tracePt t="2158" x="3646488" y="1914525"/>
          <p14:tracePt t="2166" x="3646488" y="1906588"/>
          <p14:tracePt t="2174" x="3646488" y="1870075"/>
          <p14:tracePt t="2182" x="3673475" y="1824038"/>
          <p14:tracePt t="2190" x="3683000" y="1804988"/>
          <p14:tracePt t="2199" x="3719513" y="1751013"/>
          <p14:tracePt t="2206" x="3738563" y="1704975"/>
          <p14:tracePt t="2216" x="3792538" y="1641475"/>
          <p14:tracePt t="2222" x="3846513" y="1568450"/>
          <p14:tracePt t="2230" x="3883025" y="1522413"/>
          <p14:tracePt t="2238" x="3984625" y="1441450"/>
          <p14:tracePt t="2246" x="4021138" y="1385888"/>
          <p14:tracePt t="2254" x="4084638" y="1322388"/>
          <p14:tracePt t="2262" x="4129088" y="1285875"/>
          <p14:tracePt t="2270" x="4211638" y="1231900"/>
          <p14:tracePt t="2278" x="4248150" y="1222375"/>
          <p14:tracePt t="2286" x="4294188" y="1185863"/>
          <p14:tracePt t="2294" x="4340225" y="1166813"/>
          <p14:tracePt t="2302" x="4348163" y="1166813"/>
          <p14:tracePt t="2310" x="4376738" y="1149350"/>
          <p14:tracePt t="2375" x="4384675" y="1149350"/>
          <p14:tracePt t="2386" x="4403725" y="1149350"/>
          <p14:tracePt t="2390" x="4457700" y="1149350"/>
          <p14:tracePt t="2399" x="4567238" y="1149350"/>
          <p14:tracePt t="2406" x="4667250" y="1166813"/>
          <p14:tracePt t="2415" x="4795838" y="1212850"/>
          <p14:tracePt t="2422" x="4941888" y="1239838"/>
          <p14:tracePt t="2430" x="5078413" y="1285875"/>
          <p14:tracePt t="2438" x="5187950" y="1312863"/>
          <p14:tracePt t="2446" x="5324475" y="1358900"/>
          <p14:tracePt t="2454" x="5434013" y="1385888"/>
          <p14:tracePt t="2463" x="5534025" y="1376363"/>
          <p14:tracePt t="2470" x="5588000" y="1395413"/>
          <p14:tracePt t="2478" x="5588000" y="1404938"/>
          <p14:tracePt t="2486" x="5634038" y="1431925"/>
          <p14:tracePt t="2494" x="5643563" y="1441450"/>
          <p14:tracePt t="2502" x="5653088" y="1458913"/>
          <p14:tracePt t="2510" x="5680075" y="1477963"/>
          <p14:tracePt t="2518" x="5680075" y="1485900"/>
          <p14:tracePt t="2526" x="5707063" y="1514475"/>
          <p14:tracePt t="2535" x="5734050" y="1541463"/>
          <p14:tracePt t="2542" x="5753100" y="1577975"/>
          <p14:tracePt t="2550" x="5770563" y="1604963"/>
          <p14:tracePt t="2558" x="5780088" y="1624013"/>
          <p14:tracePt t="2568" x="5789613" y="1668463"/>
          <p14:tracePt t="2574" x="5816600" y="1704975"/>
          <p14:tracePt t="2585" x="5826125" y="1731963"/>
          <p14:tracePt t="2591" x="5834063" y="1760538"/>
          <p14:tracePt t="2599" x="5870575" y="1804988"/>
          <p14:tracePt t="2606" x="5870575" y="1824038"/>
          <p14:tracePt t="2615" x="5870575" y="1851025"/>
          <p14:tracePt t="2622" x="5880100" y="1860550"/>
          <p14:tracePt t="2630" x="5880100" y="1870075"/>
          <p14:tracePt t="2646" x="5889625" y="1878013"/>
          <p14:tracePt t="2655" x="5889625" y="1887538"/>
          <p14:tracePt t="2663" x="5889625" y="1906588"/>
          <p14:tracePt t="2671" x="5889625" y="1914525"/>
          <p14:tracePt t="2678" x="5907088" y="1943100"/>
          <p14:tracePt t="2688" x="5916613" y="1960563"/>
          <p14:tracePt t="2696" x="5916613" y="1987550"/>
          <p14:tracePt t="2705" x="5926138" y="2033588"/>
          <p14:tracePt t="2712" x="5935663" y="2052638"/>
          <p14:tracePt t="2722" x="5935663" y="2106613"/>
          <p14:tracePt t="2728" x="5962650" y="2133600"/>
          <p14:tracePt t="2737" x="5972175" y="2189163"/>
          <p14:tracePt t="2742" x="5980113" y="2206625"/>
          <p14:tracePt t="2751" x="5980113" y="2252663"/>
          <p14:tracePt t="2758" x="6016625" y="2325688"/>
          <p14:tracePt t="2767" x="6026150" y="2362200"/>
          <p14:tracePt t="2774" x="6035675" y="2425700"/>
          <p14:tracePt t="2785" x="6053138" y="2481263"/>
          <p14:tracePt t="2791" x="6053138" y="2544763"/>
          <p14:tracePt t="2803" x="6072188" y="2598738"/>
          <p14:tracePt t="2807" x="6072188" y="2671763"/>
          <p14:tracePt t="2815" x="6072188" y="2735263"/>
          <p14:tracePt t="2822" x="6072188" y="2808288"/>
          <p14:tracePt t="2830" x="6072188" y="2881313"/>
          <p14:tracePt t="2838" x="6072188" y="2954338"/>
          <p14:tracePt t="2846" x="6072188" y="3027363"/>
          <p14:tracePt t="2854" x="6072188" y="3100388"/>
          <p14:tracePt t="2862" x="6072188" y="3163888"/>
          <p14:tracePt t="2885" x="6062663" y="3292475"/>
          <p14:tracePt t="2887" x="6062663" y="3355975"/>
          <p14:tracePt t="2894" x="6053138" y="3392488"/>
          <p14:tracePt t="2902" x="6026150" y="3438525"/>
          <p14:tracePt t="2911" x="6016625" y="3482975"/>
          <p14:tracePt t="2919" x="6007100" y="3502025"/>
          <p14:tracePt t="2926" x="6007100" y="3511550"/>
          <p14:tracePt t="2935" x="5999163" y="3538538"/>
          <p14:tracePt t="2944" x="5989638" y="3556000"/>
          <p14:tracePt t="2950" x="5972175" y="3575050"/>
          <p14:tracePt t="2958" x="5962650" y="3592513"/>
          <p14:tracePt t="2967" x="5953125" y="3611563"/>
          <p14:tracePt t="2974" x="5926138" y="3638550"/>
          <p14:tracePt t="2983" x="5926138" y="3648075"/>
          <p14:tracePt t="2991" x="5907088" y="3675063"/>
          <p14:tracePt t="2999" x="5870575" y="3694113"/>
          <p14:tracePt t="3006" x="5853113" y="3730625"/>
          <p14:tracePt t="3017" x="5834063" y="3748088"/>
          <p14:tracePt t="3024" x="5797550" y="3775075"/>
          <p14:tracePt t="3032" x="5753100" y="3811588"/>
          <p14:tracePt t="3040" x="5724525" y="3848100"/>
          <p14:tracePt t="3048" x="5680075" y="3867150"/>
          <p14:tracePt t="3055" x="5643563" y="3903663"/>
          <p14:tracePt t="3063" x="5597525" y="3948113"/>
          <p14:tracePt t="3071" x="5551488" y="3984625"/>
          <p14:tracePt t="3079" x="5497513" y="4030663"/>
          <p14:tracePt t="3087" x="5434013" y="4103688"/>
          <p14:tracePt t="3095" x="5368925" y="4159250"/>
          <p14:tracePt t="3103" x="5287963" y="4213225"/>
          <p14:tracePt t="3111" x="5205413" y="4268788"/>
          <p14:tracePt t="3119" x="5151438" y="4303713"/>
          <p14:tracePt t="3126" x="5078413" y="4340225"/>
          <p14:tracePt t="3135" x="5032375" y="4359275"/>
          <p14:tracePt t="3143" x="5014913" y="4368800"/>
          <p14:tracePt t="3152" x="4986338" y="4395788"/>
          <p14:tracePt t="16568" x="4978400" y="4395788"/>
          <p14:tracePt t="24574" x="4978400" y="4386263"/>
          <p14:tracePt t="24582" x="4995863" y="4349750"/>
          <p14:tracePt t="24590" x="5078413" y="4322763"/>
          <p14:tracePt t="24598" x="5132388" y="4295775"/>
          <p14:tracePt t="24606" x="5151438" y="4286250"/>
          <p14:tracePt t="24614" x="5168900" y="4276725"/>
          <p14:tracePt t="25007" x="5187950" y="4259263"/>
          <p14:tracePt t="25015" x="5205413" y="4240213"/>
          <p14:tracePt t="25023" x="5214938" y="4232275"/>
          <p14:tracePt t="25030" x="5232400" y="4222750"/>
          <p14:tracePt t="25039" x="5268913" y="4203700"/>
          <p14:tracePt t="25048" x="5351463" y="4176713"/>
          <p14:tracePt t="25054" x="5414963" y="4167188"/>
          <p14:tracePt t="25063" x="5514975" y="4122738"/>
          <p14:tracePt t="25070" x="5624513" y="4113213"/>
          <p14:tracePt t="25078" x="5734050" y="4076700"/>
          <p14:tracePt t="25086" x="5853113" y="4049713"/>
          <p14:tracePt t="25094" x="5926138" y="4049713"/>
          <p14:tracePt t="25102" x="5999163" y="4040188"/>
          <p14:tracePt t="25110" x="6062663" y="4030663"/>
          <p14:tracePt t="25118" x="6108700" y="4003675"/>
          <p14:tracePt t="25126" x="6145213" y="3994150"/>
          <p14:tracePt t="25134" x="6162675" y="3984625"/>
          <p14:tracePt t="25142" x="6199188" y="3984625"/>
          <p14:tracePt t="25150" x="6208713" y="3984625"/>
          <p14:tracePt t="25158" x="6226175" y="3984625"/>
          <p14:tracePt t="25166" x="6245225" y="3984625"/>
          <p14:tracePt t="25174" x="6281738" y="3976688"/>
          <p14:tracePt t="25182" x="6291263" y="3976688"/>
          <p14:tracePt t="25190" x="6335713" y="3976688"/>
          <p14:tracePt t="25198" x="6372225" y="3976688"/>
          <p14:tracePt t="25206" x="6427788" y="3976688"/>
          <p14:tracePt t="25214" x="6491288" y="3976688"/>
          <p14:tracePt t="25224" x="6545263" y="3976688"/>
          <p14:tracePt t="25230" x="6610350" y="3948113"/>
          <p14:tracePt t="25238" x="6664325" y="3948113"/>
          <p14:tracePt t="25247" x="6737350" y="3940175"/>
          <p14:tracePt t="25256" x="6791325" y="3940175"/>
          <p14:tracePt t="25263" x="6856413" y="3940175"/>
          <p14:tracePt t="25271" x="6910388" y="3940175"/>
          <p14:tracePt t="25278" x="6964363" y="3940175"/>
          <p14:tracePt t="25287" x="6983413" y="3930650"/>
          <p14:tracePt t="25294" x="7029450" y="3921125"/>
          <p14:tracePt t="25302" x="7065963" y="3921125"/>
          <p14:tracePt t="25310" x="7110413" y="3921125"/>
          <p14:tracePt t="25318" x="7119938" y="3921125"/>
          <p14:tracePt t="25326" x="7175500" y="3921125"/>
          <p14:tracePt t="25334" x="7212013" y="3921125"/>
          <p14:tracePt t="25343" x="7248525" y="3894138"/>
          <p14:tracePt t="25351" x="7312025" y="3884613"/>
          <p14:tracePt t="25358" x="7348538" y="3884613"/>
          <p14:tracePt t="25367" x="7412038" y="3875088"/>
          <p14:tracePt t="25375" x="7502525" y="3875088"/>
          <p14:tracePt t="25383" x="7575550" y="3857625"/>
          <p14:tracePt t="25391" x="7658100" y="3830638"/>
          <p14:tracePt t="25398" x="7748588" y="3821113"/>
          <p14:tracePt t="25407" x="7858125" y="3821113"/>
          <p14:tracePt t="25415" x="7940675" y="3803650"/>
          <p14:tracePt t="25422" x="8050213" y="3794125"/>
          <p14:tracePt t="25430" x="8123238" y="3767138"/>
          <p14:tracePt t="25438" x="8232775" y="3767138"/>
          <p14:tracePt t="25447" x="8350250" y="3767138"/>
          <p14:tracePt t="25454" x="8496300" y="3748088"/>
          <p14:tracePt t="25463" x="8605838" y="3738563"/>
          <p14:tracePt t="25471" x="8697913" y="3738563"/>
          <p14:tracePt t="25481" x="8824913" y="3711575"/>
          <p14:tracePt t="25489" x="8907463" y="3694113"/>
          <p14:tracePt t="25496" x="8961438" y="3684588"/>
          <p14:tracePt t="25504" x="9061450" y="3675063"/>
          <p14:tracePt t="25512" x="9117013" y="365760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r>
              <a:rPr lang="ja-JP" altLang="en-US" dirty="0"/>
              <a:t>演習</a:t>
            </a:r>
            <a:r>
              <a:rPr lang="en-US" altLang="ja-JP" dirty="0"/>
              <a:t>1</a:t>
            </a:r>
            <a:endParaRPr lang="ja-JP" altLang="en-US" dirty="0"/>
          </a:p>
        </p:txBody>
      </p:sp>
      <p:sp>
        <p:nvSpPr>
          <p:cNvPr id="6147" name="コンテンツ プレースホルダー 2"/>
          <p:cNvSpPr>
            <a:spLocks noGrp="1"/>
          </p:cNvSpPr>
          <p:nvPr>
            <p:ph idx="1"/>
          </p:nvPr>
        </p:nvSpPr>
        <p:spPr/>
        <p:txBody>
          <a:bodyPr/>
          <a:lstStyle/>
          <a:p>
            <a:pPr marL="0" indent="0">
              <a:buNone/>
            </a:pPr>
            <a:endParaRPr lang="en-US" altLang="ja-JP" dirty="0"/>
          </a:p>
          <a:p>
            <a:r>
              <a:rPr lang="en-US" altLang="ja-JP" dirty="0"/>
              <a:t>0</a:t>
            </a:r>
            <a:r>
              <a:rPr lang="ja-JP" altLang="en-US" dirty="0"/>
              <a:t>番地から並んでいる</a:t>
            </a:r>
            <a:r>
              <a:rPr lang="en-US" altLang="ja-JP" dirty="0"/>
              <a:t>8</a:t>
            </a:r>
            <a:r>
              <a:rPr lang="ja-JP" altLang="en-US" dirty="0"/>
              <a:t>個の数字の総和を求めて</a:t>
            </a:r>
            <a:r>
              <a:rPr lang="en-US" altLang="ja-JP" dirty="0"/>
              <a:t>0</a:t>
            </a:r>
            <a:r>
              <a:rPr lang="ja-JP" altLang="en-US" dirty="0"/>
              <a:t>番地に書き込むプログラム</a:t>
            </a:r>
            <a:r>
              <a:rPr lang="en-US" altLang="ja-JP" dirty="0"/>
              <a:t>msum.asm</a:t>
            </a:r>
            <a:r>
              <a:rPr lang="ja-JP" altLang="en-US" dirty="0"/>
              <a:t>を書け</a:t>
            </a:r>
            <a:endParaRPr lang="en-US" altLang="ja-JP" dirty="0"/>
          </a:p>
          <a:p>
            <a:r>
              <a:rPr lang="ja-JP" altLang="en-US" dirty="0"/>
              <a:t>提出物プログラム</a:t>
            </a:r>
            <a:r>
              <a:rPr lang="en-US" altLang="ja-JP" dirty="0"/>
              <a:t>msum.asm</a:t>
            </a:r>
          </a:p>
          <a:p>
            <a:r>
              <a:rPr lang="ja-JP" altLang="en-US" dirty="0"/>
              <a:t>答</a:t>
            </a:r>
            <a:r>
              <a:rPr lang="en-US" altLang="ja-JP" dirty="0"/>
              <a:t>38</a:t>
            </a:r>
            <a:r>
              <a:rPr lang="ja-JP" altLang="en-US" dirty="0"/>
              <a:t>（</a:t>
            </a:r>
            <a:r>
              <a:rPr lang="en-US" altLang="ja-JP" dirty="0"/>
              <a:t>16</a:t>
            </a:r>
            <a:r>
              <a:rPr lang="ja-JP" altLang="en-US" dirty="0"/>
              <a:t>進数）が</a:t>
            </a:r>
            <a:r>
              <a:rPr lang="en-US" altLang="ja-JP" dirty="0"/>
              <a:t>0</a:t>
            </a:r>
            <a:r>
              <a:rPr lang="ja-JP" altLang="en-US" dirty="0"/>
              <a:t>番地に書かれていれば</a:t>
            </a:r>
            <a:r>
              <a:rPr lang="en-US" altLang="ja-JP" dirty="0"/>
              <a:t>OK</a:t>
            </a:r>
          </a:p>
          <a:p>
            <a:pPr marL="0" indent="0">
              <a:buNone/>
            </a:pPr>
            <a:endParaRPr lang="en-US" altLang="ja-JP" dirty="0"/>
          </a:p>
          <a:p>
            <a:pPr marL="0" indent="0">
              <a:buNone/>
            </a:pPr>
            <a:endParaRPr lang="ja-JP" altLang="en-US" dirty="0"/>
          </a:p>
        </p:txBody>
      </p:sp>
      <p:pic>
        <p:nvPicPr>
          <p:cNvPr id="2" name="オーディオ 1">
            <a:hlinkClick r:id="" action="ppaction://media"/>
            <a:extLst>
              <a:ext uri="{FF2B5EF4-FFF2-40B4-BE49-F238E27FC236}">
                <a16:creationId xmlns:a16="http://schemas.microsoft.com/office/drawing/2014/main" id="{550647B5-6B15-45F1-8099-DC08C91B6A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89"/>
    </mc:Choice>
    <mc:Fallback xmlns="">
      <p:transition spd="slow" advTm="2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0" x="8897938" y="3930650"/>
          <p14:tracePt t="424" x="8669338" y="3930650"/>
          <p14:tracePt t="432" x="8451850" y="3930650"/>
          <p14:tracePt t="440" x="8223250" y="3930650"/>
          <p14:tracePt t="448" x="8023225" y="3930650"/>
          <p14:tracePt t="456" x="7721600" y="3930650"/>
          <p14:tracePt t="464" x="7421563" y="3930650"/>
          <p14:tracePt t="472" x="7156450" y="3930650"/>
          <p14:tracePt t="480" x="6700838" y="3957638"/>
          <p14:tracePt t="489" x="6537325" y="3948113"/>
          <p14:tracePt t="496" x="6291263" y="3948113"/>
          <p14:tracePt t="506" x="6026150" y="3948113"/>
          <p14:tracePt t="512" x="5734050" y="3948113"/>
          <p14:tracePt t="520" x="5507038" y="3948113"/>
          <p14:tracePt t="528" x="5397500" y="3948113"/>
          <p14:tracePt t="537" x="5278438" y="3921125"/>
          <p14:tracePt t="544" x="5224463" y="3921125"/>
          <p14:tracePt t="552" x="5195888" y="3921125"/>
          <p14:tracePt t="560" x="5187950" y="3921125"/>
          <p14:tracePt t="584" x="5178425" y="3911600"/>
          <p14:tracePt t="880" x="5168900" y="3911600"/>
          <p14:tracePt t="887" x="5132388" y="3930650"/>
          <p14:tracePt t="896" x="5049838" y="3967163"/>
          <p14:tracePt t="904" x="4959350" y="4013200"/>
          <p14:tracePt t="913" x="4876800" y="4049713"/>
          <p14:tracePt t="920" x="4740275" y="4094163"/>
          <p14:tracePt t="928" x="4649788" y="4140200"/>
          <p14:tracePt t="936" x="4513263" y="4195763"/>
          <p14:tracePt t="944" x="4376738" y="4259263"/>
          <p14:tracePt t="952" x="4248150" y="4303713"/>
          <p14:tracePt t="960" x="4148138" y="4340225"/>
          <p14:tracePt t="969" x="4094163" y="4359275"/>
          <p14:tracePt t="977" x="4048125" y="4368800"/>
          <p14:tracePt t="985" x="4038600" y="4368800"/>
          <p14:tracePt t="992" x="4029075" y="4368800"/>
          <p14:tracePt t="1024" x="4011613" y="4368800"/>
          <p14:tracePt t="1040" x="3992563" y="4368800"/>
          <p14:tracePt t="1048" x="3975100" y="4368800"/>
          <p14:tracePt t="1056" x="3948113" y="4368800"/>
          <p14:tracePt t="1064" x="3902075" y="4340225"/>
          <p14:tracePt t="1071" x="3838575" y="4286250"/>
          <p14:tracePt t="1081" x="3765550" y="4240213"/>
          <p14:tracePt t="1090" x="3702050" y="4186238"/>
          <p14:tracePt t="1099" x="3636963" y="4130675"/>
          <p14:tracePt t="1107" x="3556000" y="4094163"/>
          <p14:tracePt t="1114" x="3509963" y="4040188"/>
          <p14:tracePt t="1123" x="3455988" y="4003675"/>
          <p14:tracePt t="1133" x="3436938" y="3984625"/>
          <p14:tracePt t="1136" x="3409950" y="3957638"/>
          <p14:tracePt t="1144" x="3400425" y="3948113"/>
          <p14:tracePt t="1152" x="3373438" y="3921125"/>
          <p14:tracePt t="1160" x="3354388" y="3903663"/>
          <p14:tracePt t="1168" x="3346450" y="3894138"/>
          <p14:tracePt t="1176" x="3336925" y="3875088"/>
          <p14:tracePt t="1184" x="3327400" y="3857625"/>
          <p14:tracePt t="1192" x="3309938" y="3840163"/>
          <p14:tracePt t="1200" x="3309938" y="3811588"/>
          <p14:tracePt t="1208" x="3300413" y="3775075"/>
          <p14:tracePt t="1216" x="3263900" y="3748088"/>
          <p14:tracePt t="1224" x="3254375" y="3721100"/>
          <p14:tracePt t="1233" x="3244850" y="3684588"/>
          <p14:tracePt t="1243" x="3236913" y="3657600"/>
          <p14:tracePt t="1249" x="3217863" y="3629025"/>
          <p14:tracePt t="1256" x="3208338" y="3584575"/>
          <p14:tracePt t="1263" x="3200400" y="3538538"/>
          <p14:tracePt t="1273" x="3200400" y="3502025"/>
          <p14:tracePt t="1281" x="3181350" y="3455988"/>
          <p14:tracePt t="1293" x="3163888" y="3411538"/>
          <p14:tracePt t="1295" x="3163888" y="3375025"/>
          <p14:tracePt t="1306" x="3163888" y="3346450"/>
          <p14:tracePt t="1312" x="3163888" y="3302000"/>
          <p14:tracePt t="1320" x="3163888" y="3265488"/>
          <p14:tracePt t="1328" x="3163888" y="3219450"/>
          <p14:tracePt t="1338" x="3163888" y="3163888"/>
          <p14:tracePt t="1344" x="3163888" y="3136900"/>
          <p14:tracePt t="1352" x="3163888" y="3082925"/>
          <p14:tracePt t="1360" x="3163888" y="3046413"/>
          <p14:tracePt t="1368" x="3163888" y="2990850"/>
          <p14:tracePt t="1376" x="3163888" y="2946400"/>
          <p14:tracePt t="1384" x="3163888" y="2890838"/>
          <p14:tracePt t="1392" x="3171825" y="2863850"/>
          <p14:tracePt t="1400" x="3171825" y="2817813"/>
          <p14:tracePt t="1408" x="3208338" y="2771775"/>
          <p14:tracePt t="1416" x="3208338" y="2735263"/>
          <p14:tracePt t="1424" x="3244850" y="2671763"/>
          <p14:tracePt t="1432" x="3263900" y="2644775"/>
          <p14:tracePt t="1440" x="3300413" y="2598738"/>
          <p14:tracePt t="1448" x="3327400" y="2571750"/>
          <p14:tracePt t="1456" x="3390900" y="2517775"/>
          <p14:tracePt t="1464" x="3446463" y="2481263"/>
          <p14:tracePt t="1473" x="3527425" y="2425700"/>
          <p14:tracePt t="1480" x="3573463" y="2408238"/>
          <p14:tracePt t="1488" x="3646488" y="2362200"/>
          <p14:tracePt t="1496" x="3709988" y="2352675"/>
          <p14:tracePt t="1506" x="3792538" y="2306638"/>
          <p14:tracePt t="1512" x="3846513" y="2298700"/>
          <p14:tracePt t="1520" x="3948113" y="2289175"/>
          <p14:tracePt t="1528" x="4002088" y="2270125"/>
          <p14:tracePt t="1538" x="4029075" y="2270125"/>
          <p14:tracePt t="1544" x="4075113" y="2270125"/>
          <p14:tracePt t="1552" x="4102100" y="2252663"/>
          <p14:tracePt t="1560" x="4129088" y="2252663"/>
          <p14:tracePt t="1569" x="4175125" y="2252663"/>
          <p14:tracePt t="1576" x="4230688" y="2252663"/>
          <p14:tracePt t="1584" x="4267200" y="2252663"/>
          <p14:tracePt t="1592" x="4330700" y="2270125"/>
          <p14:tracePt t="1600" x="4403725" y="2289175"/>
          <p14:tracePt t="1608" x="4448175" y="2316163"/>
          <p14:tracePt t="1616" x="4513263" y="2343150"/>
          <p14:tracePt t="1625" x="4594225" y="2398713"/>
          <p14:tracePt t="1632" x="4659313" y="2435225"/>
          <p14:tracePt t="1641" x="4722813" y="2471738"/>
          <p14:tracePt t="1648" x="4786313" y="2508250"/>
          <p14:tracePt t="1656" x="4868863" y="2562225"/>
          <p14:tracePt t="1664" x="4932363" y="2608263"/>
          <p14:tracePt t="1673" x="4986338" y="2654300"/>
          <p14:tracePt t="1680" x="5049838" y="2717800"/>
          <p14:tracePt t="1688" x="5095875" y="2771775"/>
          <p14:tracePt t="1696" x="5122863" y="2800350"/>
          <p14:tracePt t="1704" x="5151438" y="2844800"/>
          <p14:tracePt t="1712" x="5178425" y="2890838"/>
          <p14:tracePt t="1720" x="5187950" y="2936875"/>
          <p14:tracePt t="1728" x="5187950" y="2973388"/>
          <p14:tracePt t="1736" x="5187950" y="3027363"/>
          <p14:tracePt t="1744" x="5187950" y="3073400"/>
          <p14:tracePt t="1752" x="5187950" y="3109913"/>
          <p14:tracePt t="1760" x="5187950" y="3155950"/>
          <p14:tracePt t="1768" x="5187950" y="3209925"/>
          <p14:tracePt t="1776" x="5187950" y="3265488"/>
          <p14:tracePt t="1784" x="5122863" y="3365500"/>
          <p14:tracePt t="1792" x="5086350" y="3465513"/>
          <p14:tracePt t="1800" x="5049838" y="3511550"/>
          <p14:tracePt t="1808" x="4995863" y="3592513"/>
          <p14:tracePt t="1816" x="4922838" y="3694113"/>
          <p14:tracePt t="1825" x="4849813" y="3794125"/>
          <p14:tracePt t="1832" x="4803775" y="3840163"/>
          <p14:tracePt t="1841" x="4713288" y="3930650"/>
          <p14:tracePt t="1849" x="4667250" y="3976688"/>
          <p14:tracePt t="1856" x="4622800" y="4003675"/>
          <p14:tracePt t="1863" x="4603750" y="4021138"/>
          <p14:tracePt t="1873" x="4557713" y="4040188"/>
          <p14:tracePt t="1888" x="4540250" y="4049713"/>
          <p14:tracePt t="1907" x="4530725" y="4049713"/>
          <p14:tracePt t="1960" x="4513263" y="4057650"/>
          <p14:tracePt t="1976" x="4484688" y="4067175"/>
          <p14:tracePt t="1984" x="4440238" y="4094163"/>
          <p14:tracePt t="1992" x="4413250" y="4094163"/>
          <p14:tracePt t="2000" x="4367213" y="4103688"/>
          <p14:tracePt t="2008" x="4348163" y="4113213"/>
          <p14:tracePt t="2016" x="4330700" y="4113213"/>
          <p14:tracePt t="2218" x="4311650" y="4113213"/>
          <p14:tracePt t="2224" x="4294188" y="4113213"/>
          <p14:tracePt t="2232" x="4275138" y="4086225"/>
          <p14:tracePt t="2240" x="4267200" y="4076700"/>
          <p14:tracePt t="2256" x="4238625" y="4040188"/>
          <p14:tracePt t="2264" x="4230688" y="4030663"/>
          <p14:tracePt t="2272" x="4211638" y="4003675"/>
          <p14:tracePt t="2279" x="4165600" y="3984625"/>
          <p14:tracePt t="2288" x="4148138" y="3976688"/>
          <p14:tracePt t="2297" x="4102100" y="3940175"/>
          <p14:tracePt t="2306" x="4057650" y="3921125"/>
          <p14:tracePt t="2313" x="3992563" y="3884613"/>
          <p14:tracePt t="2323" x="3892550" y="3821113"/>
          <p14:tracePt t="2328" x="3792538" y="3784600"/>
          <p14:tracePt t="2337" x="3709988" y="3730625"/>
          <p14:tracePt t="2344" x="3563938" y="3638550"/>
          <p14:tracePt t="2352" x="3427413" y="3556000"/>
          <p14:tracePt t="2360" x="3273425" y="3502025"/>
          <p14:tracePt t="2368" x="3108325" y="3419475"/>
          <p14:tracePt t="2376" x="2971800" y="3365500"/>
          <p14:tracePt t="2384" x="2808288" y="3302000"/>
          <p14:tracePt t="2392" x="2671763" y="3255963"/>
          <p14:tracePt t="2400" x="2525713" y="3182938"/>
          <p14:tracePt t="2409" x="2406650" y="3136900"/>
          <p14:tracePt t="2416" x="2287588" y="3082925"/>
          <p14:tracePt t="2425" x="2160588" y="3036888"/>
          <p14:tracePt t="2432" x="2078038" y="3000375"/>
          <p14:tracePt t="2441" x="1960563" y="2973388"/>
          <p14:tracePt t="2448" x="1868488" y="2946400"/>
          <p14:tracePt t="2456" x="1804988" y="2927350"/>
          <p14:tracePt t="2464" x="1751013" y="2917825"/>
          <p14:tracePt t="2471" x="1685925" y="2909888"/>
          <p14:tracePt t="2480" x="1622425" y="2863850"/>
          <p14:tracePt t="2487" x="1595438" y="2863850"/>
          <p14:tracePt t="2497" x="1558925" y="2854325"/>
          <p14:tracePt t="2506" x="1522413" y="2844800"/>
          <p14:tracePt t="2513" x="1468438" y="2827338"/>
          <p14:tracePt t="2523" x="1422400" y="2817813"/>
          <p14:tracePt t="2528" x="1385888" y="2800350"/>
          <p14:tracePt t="2538" x="1366838" y="2800350"/>
          <p14:tracePt t="2544" x="1330325" y="2790825"/>
          <p14:tracePt t="2552" x="1322388" y="2790825"/>
          <p14:tracePt t="2560" x="1303338" y="2790825"/>
          <p14:tracePt t="2568" x="1276350" y="2771775"/>
          <p14:tracePt t="2920" x="1266825" y="2771775"/>
          <p14:tracePt t="2928" x="1258888" y="2771775"/>
          <p14:tracePt t="2936" x="1249363" y="2771775"/>
          <p14:tracePt t="2951" x="1239838" y="2771775"/>
          <p14:tracePt t="2960" x="1222375" y="2754313"/>
          <p14:tracePt t="2968" x="1222375" y="2735263"/>
          <p14:tracePt t="2976" x="1203325" y="2708275"/>
          <p14:tracePt t="2985" x="1193800" y="2662238"/>
          <p14:tracePt t="2992" x="1193800" y="2635250"/>
          <p14:tracePt t="3000" x="1185863" y="2608263"/>
          <p14:tracePt t="3008" x="1185863" y="2562225"/>
          <p14:tracePt t="3015" x="1185863" y="2535238"/>
          <p14:tracePt t="3024" x="1176338" y="2517775"/>
          <p14:tracePt t="3032" x="1176338" y="2481263"/>
          <p14:tracePt t="3040" x="1176338" y="2462213"/>
          <p14:tracePt t="3048" x="1157288" y="2425700"/>
          <p14:tracePt t="3146" x="1157288" y="2416175"/>
          <p14:tracePt t="3208" x="1157288" y="2425700"/>
          <p14:tracePt t="3224" x="1157288" y="2435225"/>
          <p14:tracePt t="3245" x="1157288" y="2452688"/>
          <p14:tracePt t="3577" x="1157288" y="2462213"/>
          <p14:tracePt t="3585" x="1266825" y="2471738"/>
          <p14:tracePt t="3593" x="1431925" y="2498725"/>
          <p14:tracePt t="3601" x="1658938" y="2535238"/>
          <p14:tracePt t="3609" x="1931988" y="2554288"/>
          <p14:tracePt t="3617" x="2114550" y="2571750"/>
          <p14:tracePt t="3630" x="2316163" y="2581275"/>
          <p14:tracePt t="3632" x="2479675" y="2581275"/>
          <p14:tracePt t="3640" x="2606675" y="2608263"/>
          <p14:tracePt t="3648" x="2671763" y="2608263"/>
          <p14:tracePt t="3656" x="2725738" y="2608263"/>
          <p14:tracePt t="4416" x="2735263" y="2608263"/>
          <p14:tracePt t="4472" x="2808288" y="2608263"/>
          <p14:tracePt t="4484" x="2954338" y="2608263"/>
          <p14:tracePt t="4487" x="3127375" y="2608263"/>
          <p14:tracePt t="4496" x="3409950" y="2608263"/>
          <p14:tracePt t="4504" x="3738563" y="2608263"/>
          <p14:tracePt t="4512" x="4075113" y="2608263"/>
          <p14:tracePt t="4521" x="4376738" y="2608263"/>
          <p14:tracePt t="4528" x="4603750" y="2608263"/>
          <p14:tracePt t="4536" x="4786313" y="2608263"/>
          <p14:tracePt t="4545" x="4949825" y="2608263"/>
          <p14:tracePt t="4552" x="5041900" y="2608263"/>
          <p14:tracePt t="4561" x="5078413" y="2608263"/>
          <p14:tracePt t="4568" x="5086350" y="2608263"/>
          <p14:tracePt t="4672" x="5095875" y="2617788"/>
          <p14:tracePt t="5353" x="5195888" y="2617788"/>
          <p14:tracePt t="5361" x="5360988" y="2617788"/>
          <p14:tracePt t="5369" x="5551488" y="2617788"/>
          <p14:tracePt t="5377" x="5716588" y="2617788"/>
          <p14:tracePt t="5385" x="5880100" y="2617788"/>
          <p14:tracePt t="5393" x="6026150" y="2617788"/>
          <p14:tracePt t="5404" x="6135688" y="2617788"/>
          <p14:tracePt t="5410" x="6189663" y="2617788"/>
          <p14:tracePt t="5417" x="6235700" y="2617788"/>
          <p14:tracePt t="5706" x="6245225" y="2617788"/>
          <p14:tracePt t="5769" x="6254750" y="2617788"/>
          <p14:tracePt t="5777" x="6345238" y="2617788"/>
          <p14:tracePt t="5785" x="6508750" y="2617788"/>
          <p14:tracePt t="5793" x="6673850" y="2617788"/>
          <p14:tracePt t="5801" x="6856413" y="2617788"/>
          <p14:tracePt t="5808" x="7037388" y="2617788"/>
          <p14:tracePt t="5816" x="7183438" y="2617788"/>
          <p14:tracePt t="5824" x="7312025" y="2617788"/>
          <p14:tracePt t="5832" x="7385050" y="2617788"/>
          <p14:tracePt t="5841" x="7421563" y="2617788"/>
          <p14:tracePt t="5848" x="7429500" y="2617788"/>
          <p14:tracePt t="6097" x="7439025" y="2617788"/>
          <p14:tracePt t="6121" x="7439025" y="2625725"/>
          <p14:tracePt t="6130" x="7402513" y="2644775"/>
          <p14:tracePt t="6136" x="7302500" y="2671763"/>
          <p14:tracePt t="6144" x="7175500" y="2690813"/>
          <p14:tracePt t="6152" x="7029450" y="2690813"/>
          <p14:tracePt t="6160" x="6900863" y="2708275"/>
          <p14:tracePt t="6168" x="6819900" y="2727325"/>
          <p14:tracePt t="6176" x="6654800" y="2763838"/>
          <p14:tracePt t="6184" x="6491288" y="2771775"/>
          <p14:tracePt t="6192" x="6345238" y="2808288"/>
          <p14:tracePt t="6200" x="6189663" y="2817813"/>
          <p14:tracePt t="6208" x="6062663" y="2817813"/>
          <p14:tracePt t="6215" x="5953125" y="2836863"/>
          <p14:tracePt t="6227" x="5843588" y="2844800"/>
          <p14:tracePt t="6234" x="5734050" y="2873375"/>
          <p14:tracePt t="6243" x="5616575" y="2890838"/>
          <p14:tracePt t="6250" x="5507038" y="2900363"/>
          <p14:tracePt t="6256" x="5414963" y="2917825"/>
          <p14:tracePt t="6264" x="5297488" y="2946400"/>
          <p14:tracePt t="6273" x="5205413" y="2946400"/>
          <p14:tracePt t="6280" x="5114925" y="2963863"/>
          <p14:tracePt t="6287" x="5014913" y="2990850"/>
          <p14:tracePt t="6296" x="4941888" y="2990850"/>
          <p14:tracePt t="6305" x="4832350" y="3017838"/>
          <p14:tracePt t="6312" x="4730750" y="3027363"/>
          <p14:tracePt t="6320" x="4603750" y="3027363"/>
          <p14:tracePt t="6328" x="4494213" y="3027363"/>
          <p14:tracePt t="6336" x="4403725" y="3027363"/>
          <p14:tracePt t="6344" x="4275138" y="3027363"/>
          <p14:tracePt t="6352" x="4184650" y="3027363"/>
          <p14:tracePt t="6361" x="4094163" y="3027363"/>
          <p14:tracePt t="6371" x="4002088" y="3027363"/>
          <p14:tracePt t="6377" x="3948113" y="3027363"/>
          <p14:tracePt t="6385" x="3892550" y="3027363"/>
          <p14:tracePt t="6393" x="3846513" y="3027363"/>
          <p14:tracePt t="6400" x="3810000" y="3027363"/>
          <p14:tracePt t="6409" x="3792538" y="3027363"/>
          <p14:tracePt t="6416" x="3765550" y="3027363"/>
          <p14:tracePt t="6424" x="3756025" y="3036888"/>
          <p14:tracePt t="6433" x="3746500" y="3036888"/>
          <p14:tracePt t="6441" x="3738563" y="3036888"/>
          <p14:tracePt t="6449" x="3719513" y="3046413"/>
          <p14:tracePt t="6460" x="3709988" y="3046413"/>
          <p14:tracePt t="6463" x="3702050" y="3046413"/>
          <p14:tracePt t="6472" x="3692525" y="3063875"/>
          <p14:tracePt t="6480" x="3683000" y="3063875"/>
          <p14:tracePt t="6487" x="3673475" y="3063875"/>
          <p14:tracePt t="6496" x="3656013" y="3073400"/>
          <p14:tracePt t="6504" x="3629025" y="3082925"/>
          <p14:tracePt t="6512" x="3609975" y="3090863"/>
          <p14:tracePt t="6520" x="3563938" y="3109913"/>
          <p14:tracePt t="6527" x="3556000" y="3109913"/>
          <p14:tracePt t="6536" x="3527425" y="3119438"/>
          <p14:tracePt t="6544" x="3482975" y="3127375"/>
          <p14:tracePt t="6552" x="3473450" y="3127375"/>
          <p14:tracePt t="6559" x="3436938" y="3146425"/>
          <p14:tracePt t="6568" x="3419475" y="3146425"/>
          <p14:tracePt t="6576" x="3400425" y="3163888"/>
          <p14:tracePt t="6584" x="3390900" y="3163888"/>
          <p14:tracePt t="6592" x="3382963" y="3163888"/>
          <p14:tracePt t="6880" x="3436938" y="3163888"/>
          <p14:tracePt t="6888" x="3519488" y="3155950"/>
          <p14:tracePt t="6896" x="3629025" y="3146425"/>
          <p14:tracePt t="6904" x="3702050" y="3127375"/>
          <p14:tracePt t="6912" x="3819525" y="3127375"/>
          <p14:tracePt t="6920" x="3911600" y="3127375"/>
          <p14:tracePt t="6928" x="3984625" y="3127375"/>
          <p14:tracePt t="6937" x="4038600" y="3127375"/>
          <p14:tracePt t="6944" x="4094163" y="3127375"/>
          <p14:tracePt t="6952" x="4121150" y="3127375"/>
          <p14:tracePt t="6960" x="4129088" y="3127375"/>
          <p14:tracePt t="8000" x="4138613" y="3127375"/>
          <p14:tracePt t="8520" x="4157663" y="3127375"/>
          <p14:tracePt t="8528" x="4165600" y="3127375"/>
          <p14:tracePt t="8536" x="4175125" y="3127375"/>
          <p14:tracePt t="8544" x="4184650" y="3127375"/>
          <p14:tracePt t="8552" x="4221163" y="3127375"/>
          <p14:tracePt t="8560" x="4257675" y="3127375"/>
          <p14:tracePt t="8567" x="4303713" y="3127375"/>
          <p14:tracePt t="8576" x="4367213" y="3127375"/>
          <p14:tracePt t="8584" x="4440238" y="3127375"/>
          <p14:tracePt t="8592" x="4494213" y="3127375"/>
          <p14:tracePt t="8600" x="4594225" y="3127375"/>
          <p14:tracePt t="8608" x="4686300" y="3127375"/>
          <p14:tracePt t="8618" x="4759325" y="3136900"/>
          <p14:tracePt t="8624" x="4832350" y="3136900"/>
          <p14:tracePt t="8632" x="4922838" y="3136900"/>
          <p14:tracePt t="8640" x="4995863" y="3136900"/>
          <p14:tracePt t="8648" x="5059363" y="3136900"/>
          <p14:tracePt t="8656" x="5114925" y="3136900"/>
          <p14:tracePt t="8664" x="5132388" y="3136900"/>
          <p14:tracePt t="8672" x="5159375" y="3136900"/>
          <p14:tracePt t="9106" x="5168900" y="3136900"/>
          <p14:tracePt t="9114" x="5195888" y="3155950"/>
          <p14:tracePt t="9123" x="5251450" y="3163888"/>
          <p14:tracePt t="9130" x="5360988" y="3173413"/>
          <p14:tracePt t="9140" x="5487988" y="3192463"/>
          <p14:tracePt t="9145" x="5597525" y="3192463"/>
          <p14:tracePt t="9152" x="5688013" y="3192463"/>
          <p14:tracePt t="9160" x="5753100" y="3192463"/>
          <p14:tracePt t="9168" x="5807075" y="3192463"/>
          <p14:tracePt t="9176" x="5843588" y="3192463"/>
          <p14:tracePt t="9184" x="5862638" y="3192463"/>
          <p14:tracePt t="9192" x="5880100" y="3192463"/>
          <p14:tracePt t="9576" x="5899150" y="3192463"/>
          <p14:tracePt t="9584" x="5943600" y="3192463"/>
          <p14:tracePt t="9592" x="5999163" y="3192463"/>
          <p14:tracePt t="9600" x="6089650" y="3192463"/>
          <p14:tracePt t="9608" x="6181725" y="3163888"/>
          <p14:tracePt t="9616" x="6291263" y="3163888"/>
          <p14:tracePt t="9624" x="6399213" y="3163888"/>
          <p14:tracePt t="9632" x="6481763" y="3163888"/>
          <p14:tracePt t="9640" x="6518275" y="3163888"/>
          <p14:tracePt t="9648" x="6537325" y="3163888"/>
          <p14:tracePt t="11426" x="6527800" y="3163888"/>
          <p14:tracePt t="11434" x="6491288" y="3163888"/>
          <p14:tracePt t="11441" x="6464300" y="3163888"/>
          <p14:tracePt t="11449" x="6427788" y="3163888"/>
          <p14:tracePt t="11457" x="6354763" y="3163888"/>
          <p14:tracePt t="11465" x="6299200" y="3163888"/>
          <p14:tracePt t="11476" x="6254750" y="3163888"/>
          <p14:tracePt t="11481" x="6226175" y="3163888"/>
          <p14:tracePt t="11490" x="6199188" y="3163888"/>
          <p14:tracePt t="11498" x="6172200" y="3163888"/>
          <p14:tracePt t="11507" x="6153150" y="3163888"/>
          <p14:tracePt t="11513" x="6126163" y="3163888"/>
          <p14:tracePt t="11525" x="6108700" y="3163888"/>
          <p14:tracePt t="11529" x="6080125" y="3163888"/>
          <p14:tracePt t="11540" x="6072188" y="3163888"/>
          <p14:tracePt t="11545" x="6062663" y="3163888"/>
          <p14:tracePt t="11556" x="6035675" y="3163888"/>
          <p14:tracePt t="11560" x="6026150" y="3163888"/>
          <p14:tracePt t="11570" x="6016625" y="3163888"/>
          <p14:tracePt t="11577" x="5999163" y="3163888"/>
          <p14:tracePt t="11593" x="5989638" y="3163888"/>
          <p14:tracePt t="11602" x="5953125" y="3163888"/>
          <p14:tracePt t="11608" x="5935663" y="3173413"/>
          <p14:tracePt t="11616" x="5916613" y="3173413"/>
          <p14:tracePt t="11624" x="5880100" y="3200400"/>
          <p14:tracePt t="11632" x="5853113" y="3209925"/>
          <p14:tracePt t="11640" x="5797550" y="3228975"/>
          <p14:tracePt t="11648" x="5753100" y="3255963"/>
          <p14:tracePt t="11656" x="5688013" y="3273425"/>
          <p14:tracePt t="11664" x="5643563" y="3309938"/>
          <p14:tracePt t="11673" x="5597525" y="3338513"/>
          <p14:tracePt t="11680" x="5570538" y="3346450"/>
          <p14:tracePt t="11689" x="5524500" y="3382963"/>
          <p14:tracePt t="11696" x="5514975" y="3382963"/>
          <p14:tracePt t="11704" x="5507038" y="3382963"/>
          <p14:tracePt t="11809" x="5497513" y="3392488"/>
          <p14:tracePt t="11816" x="5478463" y="3392488"/>
          <p14:tracePt t="11824" x="5461000" y="3411538"/>
          <p14:tracePt t="11832" x="5441950" y="3438525"/>
          <p14:tracePt t="11841" x="5414963" y="3446463"/>
          <p14:tracePt t="11848" x="5368925" y="3492500"/>
          <p14:tracePt t="11856" x="5341938" y="3511550"/>
          <p14:tracePt t="11864" x="5314950" y="3556000"/>
          <p14:tracePt t="11872" x="5305425" y="3565525"/>
          <p14:tracePt t="11890" x="5287963" y="3575050"/>
          <p14:tracePt t="12186" x="5278438" y="3584575"/>
          <p14:tracePt t="12570" x="5278438" y="3575050"/>
          <p14:tracePt t="12578" x="5278438" y="3565525"/>
          <p14:tracePt t="12586" x="5268913" y="3548063"/>
          <p14:tracePt t="12592" x="5268913" y="3538538"/>
          <p14:tracePt t="12600" x="5268913" y="3529013"/>
          <p14:tracePt t="12608" x="5268913" y="3519488"/>
          <p14:tracePt t="12616" x="5268913" y="3511550"/>
          <p14:tracePt t="12624" x="5260975" y="3492500"/>
          <p14:tracePt t="12736" x="5260975" y="3482975"/>
          <p14:tracePt t="12744" x="5260975" y="3465513"/>
          <p14:tracePt t="12752" x="5260975" y="3455988"/>
          <p14:tracePt t="12768" x="5260975" y="3446463"/>
          <p14:tracePt t="12776" x="5251450" y="3438525"/>
          <p14:tracePt t="13600" x="5251450" y="3446463"/>
          <p14:tracePt t="13610" x="5251450" y="3465513"/>
          <p14:tracePt t="13616" x="5251450" y="3482975"/>
          <p14:tracePt t="13624" x="5251450" y="3492500"/>
          <p14:tracePt t="13632" x="5241925" y="3519488"/>
          <p14:tracePt t="13641" x="5232400" y="3519488"/>
          <p14:tracePt t="13648" x="5224463" y="3529013"/>
          <p14:tracePt t="13656" x="5224463" y="3538538"/>
          <p14:tracePt t="13664" x="5224463" y="3548063"/>
          <p14:tracePt t="13672" x="5224463" y="3556000"/>
          <p14:tracePt t="13680" x="5224463" y="3575050"/>
          <p14:tracePt t="13696" x="5214938" y="3592513"/>
          <p14:tracePt t="13720" x="5214938" y="3611563"/>
          <p14:tracePt t="13728" x="5205413" y="3629025"/>
          <p14:tracePt t="14033" x="5187950" y="3648075"/>
          <p14:tracePt t="14040" x="5059363" y="3675063"/>
          <p14:tracePt t="14048" x="4876800" y="3684588"/>
          <p14:tracePt t="14056" x="4649788" y="3684588"/>
          <p14:tracePt t="14064" x="4321175" y="3684588"/>
          <p14:tracePt t="14072" x="4057650" y="3684588"/>
          <p14:tracePt t="14080" x="3892550" y="3702050"/>
          <p14:tracePt t="14088" x="3775075" y="3711575"/>
          <p14:tracePt t="14097" x="3665538" y="3711575"/>
          <p14:tracePt t="14104" x="3609975" y="3711575"/>
          <p14:tracePt t="14113" x="3600450" y="3711575"/>
          <p14:tracePt t="14181" x="3592513" y="3711575"/>
          <p14:tracePt t="14393" x="3592513" y="3702050"/>
          <p14:tracePt t="14400" x="3600450" y="3702050"/>
          <p14:tracePt t="14408" x="3673475" y="3702050"/>
          <p14:tracePt t="14416" x="3783013" y="3702050"/>
          <p14:tracePt t="14424" x="3892550" y="3702050"/>
          <p14:tracePt t="14432" x="4038600" y="3702050"/>
          <p14:tracePt t="14440" x="4184650" y="3702050"/>
          <p14:tracePt t="14448" x="4330700" y="3702050"/>
          <p14:tracePt t="14456" x="4440238" y="3702050"/>
          <p14:tracePt t="14465" x="4530725" y="3702050"/>
          <p14:tracePt t="14472" x="4622800" y="3702050"/>
          <p14:tracePt t="14480" x="4695825" y="3702050"/>
          <p14:tracePt t="14488" x="4703763" y="3702050"/>
          <p14:tracePt t="14497" x="4713288" y="3702050"/>
          <p14:tracePt t="14704" x="4767263" y="3702050"/>
          <p14:tracePt t="14712" x="4895850" y="3702050"/>
          <p14:tracePt t="14720" x="5041900" y="3702050"/>
          <p14:tracePt t="14728" x="5168900" y="3702050"/>
          <p14:tracePt t="14737" x="5278438" y="3702050"/>
          <p14:tracePt t="14744" x="5360988" y="3702050"/>
          <p14:tracePt t="14752" x="5397500" y="3702050"/>
          <p14:tracePt t="14760" x="5414963" y="3694113"/>
          <p14:tracePt t="14768" x="5424488" y="3694113"/>
          <p14:tracePt t="14776" x="5434013" y="3684588"/>
          <p14:tracePt t="15048" x="5414963" y="3684588"/>
          <p14:tracePt t="15056" x="5368925" y="3684588"/>
          <p14:tracePt t="15065" x="5287963" y="3702050"/>
          <p14:tracePt t="15072" x="5195888" y="3702050"/>
          <p14:tracePt t="15080" x="5032375" y="3711575"/>
          <p14:tracePt t="15088" x="4868863" y="3748088"/>
          <p14:tracePt t="15096" x="4695825" y="3775075"/>
          <p14:tracePt t="15103" x="4557713" y="3775075"/>
          <p14:tracePt t="15112" x="4394200" y="3775075"/>
          <p14:tracePt t="15120" x="4230688" y="3775075"/>
          <p14:tracePt t="15128" x="4102100" y="3775075"/>
          <p14:tracePt t="15137" x="3975100" y="3775075"/>
          <p14:tracePt t="15144" x="3883025" y="3775075"/>
          <p14:tracePt t="15152" x="3838575" y="3775075"/>
          <p14:tracePt t="15160" x="3802063" y="3775075"/>
          <p14:tracePt t="15168" x="3792538" y="3775075"/>
          <p14:tracePt t="15264" x="3775075" y="3775075"/>
          <p14:tracePt t="15273" x="3756025" y="3775075"/>
          <p14:tracePt t="15280" x="3746500" y="3775075"/>
          <p14:tracePt t="15288" x="3729038" y="3775075"/>
          <p14:tracePt t="15320" x="3719513" y="3775075"/>
          <p14:tracePt t="15483" x="3709988" y="3775075"/>
          <p14:tracePt t="15513" x="3729038" y="3767138"/>
          <p14:tracePt t="15528" x="3783013" y="3767138"/>
          <p14:tracePt t="15537" x="3838575" y="3757613"/>
          <p14:tracePt t="15544" x="3938588" y="3730625"/>
          <p14:tracePt t="15552" x="4011613" y="3730625"/>
          <p14:tracePt t="15560" x="4065588" y="3721100"/>
          <p14:tracePt t="15568" x="4148138" y="3702050"/>
          <p14:tracePt t="15576" x="4175125" y="3702050"/>
          <p14:tracePt t="15584" x="4221163" y="3694113"/>
          <p14:tracePt t="15601" x="4230688" y="3694113"/>
          <p14:tracePt t="15642" x="4238625" y="3694113"/>
          <p14:tracePt t="15657" x="4248150" y="3694113"/>
          <p14:tracePt t="15665" x="4284663" y="3694113"/>
          <p14:tracePt t="15673" x="4321175" y="3694113"/>
          <p14:tracePt t="15681" x="4376738" y="3694113"/>
          <p14:tracePt t="15688" x="4457700" y="3694113"/>
          <p14:tracePt t="15697" x="4567238" y="3694113"/>
          <p14:tracePt t="15704" x="4659313" y="3694113"/>
          <p14:tracePt t="15712" x="4767263" y="3694113"/>
          <p14:tracePt t="15720" x="4840288" y="3694113"/>
          <p14:tracePt t="15728" x="4895850" y="3694113"/>
          <p14:tracePt t="15737" x="4949825" y="3694113"/>
          <p14:tracePt t="15744" x="4959350" y="3694113"/>
          <p14:tracePt t="15752" x="4968875" y="3694113"/>
          <p14:tracePt t="17104" x="4978400" y="3684588"/>
          <p14:tracePt t="17112" x="4978400" y="3675063"/>
          <p14:tracePt t="17119" x="4978400" y="3657600"/>
          <p14:tracePt t="17128" x="4949825" y="3638550"/>
          <p14:tracePt t="17137" x="4949825" y="3629025"/>
          <p14:tracePt t="17264" x="4932363" y="3629025"/>
          <p14:tracePt t="17272" x="4886325" y="3684588"/>
          <p14:tracePt t="17279" x="4832350" y="3748088"/>
          <p14:tracePt t="17288" x="4795838" y="3775075"/>
          <p14:tracePt t="17295" x="4713288" y="3867150"/>
          <p14:tracePt t="17305" x="4676775" y="3930650"/>
          <p14:tracePt t="17312" x="4603750" y="4013200"/>
          <p14:tracePt t="17319" x="4586288" y="4057650"/>
          <p14:tracePt t="17329" x="4530725" y="4103688"/>
          <p14:tracePt t="17339" x="4513263" y="4130675"/>
          <p14:tracePt t="17345" x="4494213" y="4176713"/>
          <p14:tracePt t="17355" x="4484688" y="4186238"/>
          <p14:tracePt t="17361" x="4476750" y="4195763"/>
          <p14:tracePt t="17370" x="4467225" y="4203700"/>
          <p14:tracePt t="17385" x="4448175" y="4222750"/>
          <p14:tracePt t="17401" x="4413250" y="4268788"/>
          <p14:tracePt t="17411" x="4384675" y="4295775"/>
          <p14:tracePt t="17417" x="4321175" y="4332288"/>
          <p14:tracePt t="17426" x="4257675" y="4359275"/>
          <p14:tracePt t="17433" x="4138613" y="4432300"/>
          <p14:tracePt t="17441" x="4048125" y="4478338"/>
          <p14:tracePt t="17448" x="3929063" y="4514850"/>
          <p14:tracePt t="17456" x="3792538" y="4578350"/>
          <p14:tracePt t="17464" x="3729038" y="4614863"/>
          <p14:tracePt t="17472" x="3582988" y="4641850"/>
          <p14:tracePt t="17480" x="3419475" y="4705350"/>
          <p14:tracePt t="17488" x="3236913" y="4732338"/>
          <p14:tracePt t="17496" x="3044825" y="4797425"/>
          <p14:tracePt t="17504" x="2898775" y="4814888"/>
          <p14:tracePt t="17512" x="2744788" y="4841875"/>
          <p14:tracePt t="17520" x="2616200" y="4860925"/>
          <p14:tracePt t="17528" x="2543175" y="4860925"/>
          <p14:tracePt t="17538" x="2489200" y="4870450"/>
          <p14:tracePt t="17544" x="2452688" y="4870450"/>
          <p14:tracePt t="17673" x="2443163" y="4870450"/>
          <p14:tracePt t="17704" x="2433638" y="4870450"/>
          <p14:tracePt t="17712" x="2425700" y="4851400"/>
          <p14:tracePt t="17719" x="2416175" y="4833938"/>
          <p14:tracePt t="17728" x="2406650" y="4805363"/>
          <p14:tracePt t="17737" x="2406650" y="4778375"/>
          <p14:tracePt t="17743" x="2397125" y="4760913"/>
          <p14:tracePt t="17753" x="2397125" y="4751388"/>
          <p14:tracePt t="17760" x="2389188" y="4724400"/>
          <p14:tracePt t="17768" x="2379663" y="4705350"/>
          <p14:tracePt t="17776" x="2379663" y="4687888"/>
          <p14:tracePt t="17784" x="2360613" y="4668838"/>
          <p14:tracePt t="17792" x="2352675" y="4660900"/>
          <p14:tracePt t="17808" x="2343150" y="4641850"/>
          <p14:tracePt t="17824" x="2333625" y="4632325"/>
          <p14:tracePt t="17832" x="2324100" y="4624388"/>
          <p14:tracePt t="17840" x="2306638" y="4624388"/>
          <p14:tracePt t="17848" x="2297113" y="4624388"/>
          <p14:tracePt t="17856" x="2270125" y="4614863"/>
          <p14:tracePt t="17864" x="2260600" y="4614863"/>
          <p14:tracePt t="17872" x="2214563" y="4614863"/>
          <p14:tracePt t="17880" x="2179638" y="4614863"/>
          <p14:tracePt t="17888" x="2143125" y="4595813"/>
          <p14:tracePt t="17896" x="2114550" y="4587875"/>
          <p14:tracePt t="17904" x="2070100" y="4587875"/>
          <p14:tracePt t="17912" x="2051050" y="4578350"/>
          <p14:tracePt t="17920" x="2014538" y="4578350"/>
          <p14:tracePt t="17928" x="1968500" y="4578350"/>
          <p14:tracePt t="17937" x="1931988" y="4568825"/>
          <p14:tracePt t="17944" x="1878013" y="4568825"/>
          <p14:tracePt t="17952" x="1804988" y="4568825"/>
          <p14:tracePt t="17960" x="1704975" y="4568825"/>
          <p14:tracePt t="17968" x="1595438" y="4568825"/>
          <p14:tracePt t="17976" x="1485900" y="4568825"/>
          <p14:tracePt t="17984" x="1376363" y="4568825"/>
          <p14:tracePt t="17993" x="1303338" y="4568825"/>
          <p14:tracePt t="17999" x="1212850" y="4568825"/>
          <p14:tracePt t="18007" x="1166813" y="4559300"/>
          <p14:tracePt t="18016" x="1157288" y="4559300"/>
          <p14:tracePt t="18024" x="1149350" y="4559300"/>
          <p14:tracePt t="18032" x="1139825" y="4551363"/>
          <p14:tracePt t="18145" x="1139825" y="4541838"/>
          <p14:tracePt t="18154" x="1139825" y="4532313"/>
          <p14:tracePt t="18170" x="1139825" y="4514850"/>
          <p14:tracePt t="18186" x="1139825" y="4495800"/>
          <p14:tracePt t="18196" x="1139825" y="4486275"/>
          <p14:tracePt t="18201" x="1139825" y="4468813"/>
          <p14:tracePt t="18208" x="1139825" y="4459288"/>
          <p14:tracePt t="18224" x="1149350" y="4441825"/>
          <p14:tracePt t="18232" x="1166813" y="4413250"/>
          <p14:tracePt t="18240" x="1176338" y="4413250"/>
          <p14:tracePt t="18248" x="1212850" y="4376738"/>
          <p14:tracePt t="18256" x="1230313" y="4359275"/>
          <p14:tracePt t="18264" x="1266825" y="4340225"/>
          <p14:tracePt t="18272" x="1322388" y="4303713"/>
          <p14:tracePt t="18280" x="1349375" y="4295775"/>
          <p14:tracePt t="18290" x="1395413" y="4259263"/>
          <p14:tracePt t="18297" x="1431925" y="4249738"/>
          <p14:tracePt t="18307" x="1449388" y="4240213"/>
          <p14:tracePt t="18313" x="1468438" y="4222750"/>
          <p14:tracePt t="18325" x="1485900" y="4203700"/>
          <p14:tracePt t="18329" x="1495425" y="4203700"/>
          <p14:tracePt t="18338" x="1504950" y="4195763"/>
          <p14:tracePt t="18585" x="1512888" y="4213225"/>
          <p14:tracePt t="18593" x="1512888" y="4240213"/>
          <p14:tracePt t="18601" x="1522413" y="4268788"/>
          <p14:tracePt t="18609" x="1522413" y="4313238"/>
          <p14:tracePt t="18617" x="1549400" y="4340225"/>
          <p14:tracePt t="18625" x="1568450" y="4376738"/>
          <p14:tracePt t="18633" x="1622425" y="4432300"/>
          <p14:tracePt t="18641" x="1641475" y="4449763"/>
          <p14:tracePt t="18648" x="1668463" y="4486275"/>
          <p14:tracePt t="18658" x="1695450" y="4495800"/>
          <p14:tracePt t="18664" x="1722438" y="4505325"/>
          <p14:tracePt t="18672" x="1722438" y="4514850"/>
          <p14:tracePt t="18728" x="1741488" y="4514850"/>
          <p14:tracePt t="18752" x="1751013" y="4514850"/>
          <p14:tracePt t="18760" x="1768475" y="4514850"/>
          <p14:tracePt t="18793" x="1778000" y="4505325"/>
          <p14:tracePt t="18841" x="1787525" y="4478338"/>
          <p14:tracePt t="18848" x="1795463" y="4468813"/>
          <p14:tracePt t="18864" x="1804988" y="4459288"/>
          <p14:tracePt t="18872" x="1814513" y="4459288"/>
          <p14:tracePt t="18888" x="1831975" y="4432300"/>
          <p14:tracePt t="18896" x="1841500" y="4422775"/>
          <p14:tracePt t="18904" x="1851025" y="4386263"/>
          <p14:tracePt t="18919" x="1860550" y="4368800"/>
          <p14:tracePt t="18928" x="1860550" y="4359275"/>
          <p14:tracePt t="18936" x="1878013" y="4340225"/>
          <p14:tracePt t="19512" x="1895475" y="4332288"/>
          <p14:tracePt t="19520" x="1997075" y="4332288"/>
          <p14:tracePt t="19528" x="2179638" y="4332288"/>
          <p14:tracePt t="19536" x="2397125" y="4332288"/>
          <p14:tracePt t="19544" x="2662238" y="4332288"/>
          <p14:tracePt t="19553" x="2881313" y="4332288"/>
          <p14:tracePt t="19560" x="3108325" y="4332288"/>
          <p14:tracePt t="19568" x="3273425" y="4332288"/>
          <p14:tracePt t="19576" x="3400425" y="4332288"/>
          <p14:tracePt t="19584" x="3473450" y="4332288"/>
          <p14:tracePt t="19592" x="3500438" y="4332288"/>
          <p14:tracePt t="19600" x="3509963" y="4332288"/>
          <p14:tracePt t="20003" x="3519488" y="4332288"/>
          <p14:tracePt t="20056" x="3536950" y="4322763"/>
          <p14:tracePt t="20064" x="3563938" y="4295775"/>
          <p14:tracePt t="20072" x="3609975" y="4286250"/>
          <p14:tracePt t="20080" x="3629025" y="4276725"/>
          <p14:tracePt t="20088" x="3683000" y="4249738"/>
          <p14:tracePt t="20097" x="3702050" y="4249738"/>
          <p14:tracePt t="20104" x="3738563" y="4240213"/>
          <p14:tracePt t="20112" x="3746500" y="4232275"/>
          <p14:tracePt t="20128" x="3756025" y="4232275"/>
          <p14:tracePt t="20137" x="3765550" y="4222750"/>
          <p14:tracePt t="20153" x="3775075" y="4222750"/>
          <p14:tracePt t="20416" x="3783013" y="4222750"/>
          <p14:tracePt t="20432" x="3865563" y="4222750"/>
          <p14:tracePt t="20440" x="3938588" y="4222750"/>
          <p14:tracePt t="20450" x="4021138" y="4222750"/>
          <p14:tracePt t="20458" x="4129088" y="4222750"/>
          <p14:tracePt t="20465" x="4221163" y="4222750"/>
          <p14:tracePt t="20473" x="4330700" y="4222750"/>
          <p14:tracePt t="20480" x="4421188" y="4222750"/>
          <p14:tracePt t="20488" x="4513263" y="4222750"/>
          <p14:tracePt t="20495" x="4586288" y="4222750"/>
          <p14:tracePt t="20504" x="4659313" y="4222750"/>
          <p14:tracePt t="20512" x="4713288" y="4222750"/>
          <p14:tracePt t="20520" x="4759325" y="4222750"/>
          <p14:tracePt t="20528" x="4776788" y="4222750"/>
          <p14:tracePt t="20537" x="4813300" y="4222750"/>
          <p14:tracePt t="20544" x="4822825" y="4222750"/>
          <p14:tracePt t="20560" x="4840288" y="4222750"/>
          <p14:tracePt t="21361" x="4859338" y="4222750"/>
          <p14:tracePt t="21382" x="5041900" y="4222750"/>
          <p14:tracePt t="21384" x="5132388" y="4222750"/>
          <p14:tracePt t="21392" x="5224463" y="4222750"/>
          <p14:tracePt t="21400" x="5297488" y="4222750"/>
          <p14:tracePt t="21408" x="5351463" y="4222750"/>
          <p14:tracePt t="21416" x="5405438" y="4222750"/>
          <p14:tracePt t="21424" x="5451475" y="4222750"/>
          <p14:tracePt t="21432" x="5470525" y="4222750"/>
          <p14:tracePt t="21440" x="5497513" y="4222750"/>
          <p14:tracePt t="21728" x="5507038" y="4213225"/>
          <p14:tracePt t="21776" x="5514975" y="4203700"/>
          <p14:tracePt t="21793" x="5543550" y="4186238"/>
          <p14:tracePt t="21800" x="5607050" y="4149725"/>
          <p14:tracePt t="21808" x="5653088" y="4122738"/>
          <p14:tracePt t="21816" x="5716588" y="4086225"/>
          <p14:tracePt t="21824" x="5780088" y="4030663"/>
          <p14:tracePt t="21832" x="5862638" y="4003675"/>
          <p14:tracePt t="21840" x="5926138" y="3967163"/>
          <p14:tracePt t="21848" x="5980113" y="3948113"/>
          <p14:tracePt t="21856" x="6080125" y="3903663"/>
          <p14:tracePt t="21864" x="6181725" y="3857625"/>
          <p14:tracePt t="21872" x="6281738" y="3821113"/>
          <p14:tracePt t="21880" x="6391275" y="3794125"/>
          <p14:tracePt t="21888" x="6491288" y="3748088"/>
          <p14:tracePt t="21905" x="6700838" y="3694113"/>
          <p14:tracePt t="21912" x="6737350" y="3684588"/>
          <p14:tracePt t="21921" x="6783388" y="3675063"/>
          <p14:tracePt t="21928" x="6810375" y="3665538"/>
          <p14:tracePt t="21937" x="6856413" y="3638550"/>
          <p14:tracePt t="21944" x="6919913" y="3629025"/>
          <p14:tracePt t="21960" x="6973888" y="3621088"/>
          <p14:tracePt t="21968" x="7010400" y="3611563"/>
          <p14:tracePt t="21976" x="7056438" y="3584575"/>
          <p14:tracePt t="21984" x="7138988" y="3575050"/>
          <p14:tracePt t="21992" x="7192963" y="3556000"/>
          <p14:tracePt t="22001" x="7275513" y="3548063"/>
          <p14:tracePt t="22008" x="7348538" y="3548063"/>
          <p14:tracePt t="22016" x="7439025" y="3519488"/>
          <p14:tracePt t="22024" x="7539038" y="3511550"/>
          <p14:tracePt t="22032" x="7648575" y="3511550"/>
          <p14:tracePt t="22040" x="7721600" y="3492500"/>
          <p14:tracePt t="22048" x="7850188" y="3492500"/>
          <p14:tracePt t="22056" x="7977188" y="3492500"/>
          <p14:tracePt t="22064" x="8086725" y="3492500"/>
          <p14:tracePt t="22072" x="8232775" y="3492500"/>
          <p14:tracePt t="22080" x="8359775" y="3492500"/>
          <p14:tracePt t="22088" x="8505825" y="3492500"/>
          <p14:tracePt t="22096" x="8632825" y="3492500"/>
          <p14:tracePt t="22104" x="8761413" y="3492500"/>
          <p14:tracePt t="22112" x="8870950" y="3492500"/>
          <p14:tracePt t="22120" x="8980488" y="3492500"/>
          <p14:tracePt t="22128" x="9090025" y="34925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ja-JP" altLang="en-US"/>
              <a:t>各型の消長</a:t>
            </a:r>
          </a:p>
        </p:txBody>
      </p:sp>
      <p:sp>
        <p:nvSpPr>
          <p:cNvPr id="105476" name="Line 4"/>
          <p:cNvSpPr>
            <a:spLocks noChangeShapeType="1"/>
          </p:cNvSpPr>
          <p:nvPr/>
        </p:nvSpPr>
        <p:spPr bwMode="auto">
          <a:xfrm>
            <a:off x="1042988" y="1773238"/>
            <a:ext cx="81375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78" name="Line 6"/>
          <p:cNvSpPr>
            <a:spLocks noChangeShapeType="1"/>
          </p:cNvSpPr>
          <p:nvPr/>
        </p:nvSpPr>
        <p:spPr bwMode="auto">
          <a:xfrm>
            <a:off x="1135063" y="17002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79" name="Line 7"/>
          <p:cNvSpPr>
            <a:spLocks noChangeShapeType="1"/>
          </p:cNvSpPr>
          <p:nvPr/>
        </p:nvSpPr>
        <p:spPr bwMode="auto">
          <a:xfrm>
            <a:off x="2862263" y="17002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80" name="Line 8"/>
          <p:cNvSpPr>
            <a:spLocks noChangeShapeType="1"/>
          </p:cNvSpPr>
          <p:nvPr/>
        </p:nvSpPr>
        <p:spPr bwMode="auto">
          <a:xfrm>
            <a:off x="4589463" y="17002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81" name="Line 9"/>
          <p:cNvSpPr>
            <a:spLocks noChangeShapeType="1"/>
          </p:cNvSpPr>
          <p:nvPr/>
        </p:nvSpPr>
        <p:spPr bwMode="auto">
          <a:xfrm>
            <a:off x="6316663" y="17002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82" name="Line 10"/>
          <p:cNvSpPr>
            <a:spLocks noChangeShapeType="1"/>
          </p:cNvSpPr>
          <p:nvPr/>
        </p:nvSpPr>
        <p:spPr bwMode="auto">
          <a:xfrm>
            <a:off x="8043863" y="17002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83" name="Text Box 11"/>
          <p:cNvSpPr txBox="1">
            <a:spLocks noChangeArrowheads="1"/>
          </p:cNvSpPr>
          <p:nvPr/>
        </p:nvSpPr>
        <p:spPr bwMode="auto">
          <a:xfrm>
            <a:off x="-92075" y="2354263"/>
            <a:ext cx="160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アキュムレータ</a:t>
            </a:r>
          </a:p>
          <a:p>
            <a:r>
              <a:rPr lang="ja-JP" altLang="en-US"/>
              <a:t>マシン</a:t>
            </a:r>
          </a:p>
        </p:txBody>
      </p:sp>
      <p:sp>
        <p:nvSpPr>
          <p:cNvPr id="105484" name="Text Box 12"/>
          <p:cNvSpPr txBox="1">
            <a:spLocks noChangeArrowheads="1"/>
          </p:cNvSpPr>
          <p:nvPr/>
        </p:nvSpPr>
        <p:spPr bwMode="auto">
          <a:xfrm>
            <a:off x="-107950" y="6100763"/>
            <a:ext cx="917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スタック</a:t>
            </a:r>
          </a:p>
          <a:p>
            <a:r>
              <a:rPr lang="ja-JP" altLang="en-US"/>
              <a:t>マシン</a:t>
            </a:r>
          </a:p>
        </p:txBody>
      </p:sp>
      <p:sp>
        <p:nvSpPr>
          <p:cNvPr id="105485" name="Text Box 13"/>
          <p:cNvSpPr txBox="1">
            <a:spLocks noChangeArrowheads="1"/>
          </p:cNvSpPr>
          <p:nvPr/>
        </p:nvSpPr>
        <p:spPr bwMode="auto">
          <a:xfrm>
            <a:off x="0" y="3227388"/>
            <a:ext cx="184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register-memory</a:t>
            </a:r>
          </a:p>
        </p:txBody>
      </p:sp>
      <p:sp>
        <p:nvSpPr>
          <p:cNvPr id="105486" name="Text Box 14"/>
          <p:cNvSpPr txBox="1">
            <a:spLocks noChangeArrowheads="1"/>
          </p:cNvSpPr>
          <p:nvPr/>
        </p:nvSpPr>
        <p:spPr bwMode="auto">
          <a:xfrm>
            <a:off x="-36513" y="4221163"/>
            <a:ext cx="19113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memory-memory</a:t>
            </a:r>
          </a:p>
        </p:txBody>
      </p:sp>
      <p:sp>
        <p:nvSpPr>
          <p:cNvPr id="105487" name="Text Box 15"/>
          <p:cNvSpPr txBox="1">
            <a:spLocks noChangeArrowheads="1"/>
          </p:cNvSpPr>
          <p:nvPr/>
        </p:nvSpPr>
        <p:spPr bwMode="auto">
          <a:xfrm>
            <a:off x="-73025" y="5214938"/>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register-register</a:t>
            </a:r>
          </a:p>
        </p:txBody>
      </p:sp>
      <p:sp>
        <p:nvSpPr>
          <p:cNvPr id="105489" name="Text Box 17"/>
          <p:cNvSpPr txBox="1">
            <a:spLocks noChangeArrowheads="1"/>
          </p:cNvSpPr>
          <p:nvPr/>
        </p:nvSpPr>
        <p:spPr bwMode="auto">
          <a:xfrm>
            <a:off x="684213" y="136048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1950</a:t>
            </a:r>
          </a:p>
        </p:txBody>
      </p:sp>
      <p:sp>
        <p:nvSpPr>
          <p:cNvPr id="105490" name="Text Box 18"/>
          <p:cNvSpPr txBox="1">
            <a:spLocks noChangeArrowheads="1"/>
          </p:cNvSpPr>
          <p:nvPr/>
        </p:nvSpPr>
        <p:spPr bwMode="auto">
          <a:xfrm>
            <a:off x="2459038" y="13335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1960</a:t>
            </a:r>
          </a:p>
        </p:txBody>
      </p:sp>
      <p:sp>
        <p:nvSpPr>
          <p:cNvPr id="105491" name="Text Box 19"/>
          <p:cNvSpPr txBox="1">
            <a:spLocks noChangeArrowheads="1"/>
          </p:cNvSpPr>
          <p:nvPr/>
        </p:nvSpPr>
        <p:spPr bwMode="auto">
          <a:xfrm>
            <a:off x="4232275" y="13414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1970</a:t>
            </a:r>
          </a:p>
        </p:txBody>
      </p:sp>
      <p:sp>
        <p:nvSpPr>
          <p:cNvPr id="105492" name="Text Box 20"/>
          <p:cNvSpPr txBox="1">
            <a:spLocks noChangeArrowheads="1"/>
          </p:cNvSpPr>
          <p:nvPr/>
        </p:nvSpPr>
        <p:spPr bwMode="auto">
          <a:xfrm>
            <a:off x="5888038" y="13414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1980</a:t>
            </a:r>
          </a:p>
        </p:txBody>
      </p:sp>
      <p:sp>
        <p:nvSpPr>
          <p:cNvPr id="105493" name="Text Box 21"/>
          <p:cNvSpPr txBox="1">
            <a:spLocks noChangeArrowheads="1"/>
          </p:cNvSpPr>
          <p:nvPr/>
        </p:nvSpPr>
        <p:spPr bwMode="auto">
          <a:xfrm>
            <a:off x="7740650" y="13414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1990</a:t>
            </a:r>
          </a:p>
        </p:txBody>
      </p:sp>
      <p:sp>
        <p:nvSpPr>
          <p:cNvPr id="105494" name="Line 22"/>
          <p:cNvSpPr>
            <a:spLocks noChangeShapeType="1"/>
          </p:cNvSpPr>
          <p:nvPr/>
        </p:nvSpPr>
        <p:spPr bwMode="auto">
          <a:xfrm>
            <a:off x="2051050" y="2492375"/>
            <a:ext cx="7207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95" name="Line 23"/>
          <p:cNvSpPr>
            <a:spLocks noChangeShapeType="1"/>
          </p:cNvSpPr>
          <p:nvPr/>
        </p:nvSpPr>
        <p:spPr bwMode="auto">
          <a:xfrm>
            <a:off x="2627313" y="3357563"/>
            <a:ext cx="604837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96" name="Line 24"/>
          <p:cNvSpPr>
            <a:spLocks noChangeShapeType="1"/>
          </p:cNvSpPr>
          <p:nvPr/>
        </p:nvSpPr>
        <p:spPr bwMode="auto">
          <a:xfrm>
            <a:off x="4572000" y="4437063"/>
            <a:ext cx="352901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97" name="Line 25"/>
          <p:cNvSpPr>
            <a:spLocks noChangeShapeType="1"/>
          </p:cNvSpPr>
          <p:nvPr/>
        </p:nvSpPr>
        <p:spPr bwMode="auto">
          <a:xfrm>
            <a:off x="5508625" y="5516563"/>
            <a:ext cx="363537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98" name="Line 26"/>
          <p:cNvSpPr>
            <a:spLocks noChangeShapeType="1"/>
          </p:cNvSpPr>
          <p:nvPr/>
        </p:nvSpPr>
        <p:spPr bwMode="auto">
          <a:xfrm>
            <a:off x="2987675" y="6308725"/>
            <a:ext cx="309721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99" name="Line 27"/>
          <p:cNvSpPr>
            <a:spLocks noChangeShapeType="1"/>
          </p:cNvSpPr>
          <p:nvPr/>
        </p:nvSpPr>
        <p:spPr bwMode="auto">
          <a:xfrm>
            <a:off x="2700338" y="2492375"/>
            <a:ext cx="431800" cy="8651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500" name="Line 28"/>
          <p:cNvSpPr>
            <a:spLocks noChangeShapeType="1"/>
          </p:cNvSpPr>
          <p:nvPr/>
        </p:nvSpPr>
        <p:spPr bwMode="auto">
          <a:xfrm>
            <a:off x="8675688" y="3357563"/>
            <a:ext cx="4683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501" name="Line 29"/>
          <p:cNvSpPr>
            <a:spLocks noChangeShapeType="1"/>
          </p:cNvSpPr>
          <p:nvPr/>
        </p:nvSpPr>
        <p:spPr bwMode="auto">
          <a:xfrm>
            <a:off x="8675688" y="3357563"/>
            <a:ext cx="217487" cy="2159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502" name="Text Box 30"/>
          <p:cNvSpPr txBox="1">
            <a:spLocks noChangeArrowheads="1"/>
          </p:cNvSpPr>
          <p:nvPr/>
        </p:nvSpPr>
        <p:spPr bwMode="auto">
          <a:xfrm>
            <a:off x="6280150" y="617061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絶滅</a:t>
            </a:r>
          </a:p>
        </p:txBody>
      </p:sp>
      <p:sp>
        <p:nvSpPr>
          <p:cNvPr id="105503" name="Text Box 31"/>
          <p:cNvSpPr txBox="1">
            <a:spLocks noChangeArrowheads="1"/>
          </p:cNvSpPr>
          <p:nvPr/>
        </p:nvSpPr>
        <p:spPr bwMode="auto">
          <a:xfrm>
            <a:off x="8101013" y="42211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絶滅</a:t>
            </a:r>
          </a:p>
        </p:txBody>
      </p:sp>
      <p:sp>
        <p:nvSpPr>
          <p:cNvPr id="105504" name="Text Box 32"/>
          <p:cNvSpPr txBox="1">
            <a:spLocks noChangeArrowheads="1"/>
          </p:cNvSpPr>
          <p:nvPr/>
        </p:nvSpPr>
        <p:spPr bwMode="auto">
          <a:xfrm>
            <a:off x="3203575" y="2938463"/>
            <a:ext cx="141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IBM360/370</a:t>
            </a:r>
          </a:p>
        </p:txBody>
      </p:sp>
      <p:sp>
        <p:nvSpPr>
          <p:cNvPr id="105505" name="Text Box 33"/>
          <p:cNvSpPr txBox="1">
            <a:spLocks noChangeArrowheads="1"/>
          </p:cNvSpPr>
          <p:nvPr/>
        </p:nvSpPr>
        <p:spPr bwMode="auto">
          <a:xfrm>
            <a:off x="1835150" y="2046288"/>
            <a:ext cx="225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草創期のコンピュータ</a:t>
            </a:r>
          </a:p>
        </p:txBody>
      </p:sp>
      <p:sp>
        <p:nvSpPr>
          <p:cNvPr id="105506" name="Text Box 34"/>
          <p:cNvSpPr txBox="1">
            <a:spLocks noChangeArrowheads="1"/>
          </p:cNvSpPr>
          <p:nvPr/>
        </p:nvSpPr>
        <p:spPr bwMode="auto">
          <a:xfrm>
            <a:off x="3563938" y="3414713"/>
            <a:ext cx="1557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メインフレーム</a:t>
            </a:r>
          </a:p>
        </p:txBody>
      </p:sp>
      <p:sp>
        <p:nvSpPr>
          <p:cNvPr id="105507" name="Text Box 35"/>
          <p:cNvSpPr txBox="1">
            <a:spLocks noChangeArrowheads="1"/>
          </p:cNvSpPr>
          <p:nvPr/>
        </p:nvSpPr>
        <p:spPr bwMode="auto">
          <a:xfrm>
            <a:off x="5854700" y="2990850"/>
            <a:ext cx="123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x86</a:t>
            </a:r>
            <a:r>
              <a:rPr lang="ja-JP" altLang="en-US"/>
              <a:t>の登場</a:t>
            </a:r>
          </a:p>
        </p:txBody>
      </p:sp>
      <p:sp>
        <p:nvSpPr>
          <p:cNvPr id="105508" name="Text Box 36"/>
          <p:cNvSpPr txBox="1">
            <a:spLocks noChangeArrowheads="1"/>
          </p:cNvSpPr>
          <p:nvPr/>
        </p:nvSpPr>
        <p:spPr bwMode="auto">
          <a:xfrm>
            <a:off x="7437438" y="3494088"/>
            <a:ext cx="165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Pentium-II</a:t>
            </a:r>
          </a:p>
          <a:p>
            <a:r>
              <a:rPr lang="ja-JP" altLang="en-US"/>
              <a:t>でバイナリ変換</a:t>
            </a:r>
          </a:p>
        </p:txBody>
      </p:sp>
      <p:sp>
        <p:nvSpPr>
          <p:cNvPr id="105509" name="Text Box 37"/>
          <p:cNvSpPr txBox="1">
            <a:spLocks noChangeArrowheads="1"/>
          </p:cNvSpPr>
          <p:nvPr/>
        </p:nvSpPr>
        <p:spPr bwMode="auto">
          <a:xfrm>
            <a:off x="6496050" y="2641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05510" name="Text Box 38"/>
          <p:cNvSpPr txBox="1">
            <a:spLocks noChangeArrowheads="1"/>
          </p:cNvSpPr>
          <p:nvPr/>
        </p:nvSpPr>
        <p:spPr bwMode="auto">
          <a:xfrm>
            <a:off x="5040313" y="5229225"/>
            <a:ext cx="97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IBM801</a:t>
            </a:r>
          </a:p>
        </p:txBody>
      </p:sp>
      <p:sp>
        <p:nvSpPr>
          <p:cNvPr id="105511" name="Text Box 39"/>
          <p:cNvSpPr txBox="1">
            <a:spLocks noChangeArrowheads="1"/>
          </p:cNvSpPr>
          <p:nvPr/>
        </p:nvSpPr>
        <p:spPr bwMode="auto">
          <a:xfrm>
            <a:off x="6156325" y="5589588"/>
            <a:ext cx="215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RISC-I,MIPS</a:t>
            </a:r>
            <a:r>
              <a:rPr lang="ja-JP" altLang="en-US"/>
              <a:t>、</a:t>
            </a:r>
            <a:r>
              <a:rPr lang="en-US" altLang="ja-JP"/>
              <a:t>ARM</a:t>
            </a:r>
          </a:p>
        </p:txBody>
      </p:sp>
      <p:sp>
        <p:nvSpPr>
          <p:cNvPr id="105512" name="Text Box 40"/>
          <p:cNvSpPr txBox="1">
            <a:spLocks noChangeArrowheads="1"/>
          </p:cNvSpPr>
          <p:nvPr/>
        </p:nvSpPr>
        <p:spPr bwMode="auto">
          <a:xfrm>
            <a:off x="6084888" y="47244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RISC vs. CISC</a:t>
            </a:r>
            <a:r>
              <a:rPr lang="ja-JP" altLang="en-US"/>
              <a:t>論争</a:t>
            </a:r>
          </a:p>
        </p:txBody>
      </p:sp>
      <p:sp>
        <p:nvSpPr>
          <p:cNvPr id="105513" name="Text Box 41"/>
          <p:cNvSpPr txBox="1">
            <a:spLocks noChangeArrowheads="1"/>
          </p:cNvSpPr>
          <p:nvPr/>
        </p:nvSpPr>
        <p:spPr bwMode="auto">
          <a:xfrm>
            <a:off x="5580063" y="4076700"/>
            <a:ext cx="186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VAX-11</a:t>
            </a:r>
            <a:r>
              <a:rPr lang="ja-JP" altLang="en-US"/>
              <a:t>で全盛期</a:t>
            </a:r>
          </a:p>
        </p:txBody>
      </p:sp>
      <p:sp>
        <p:nvSpPr>
          <p:cNvPr id="105514" name="Text Box 42"/>
          <p:cNvSpPr txBox="1">
            <a:spLocks noChangeArrowheads="1"/>
          </p:cNvSpPr>
          <p:nvPr/>
        </p:nvSpPr>
        <p:spPr bwMode="auto">
          <a:xfrm>
            <a:off x="3924300" y="4076700"/>
            <a:ext cx="85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PDP-8</a:t>
            </a:r>
          </a:p>
        </p:txBody>
      </p:sp>
      <p:sp>
        <p:nvSpPr>
          <p:cNvPr id="105515" name="Text Box 43"/>
          <p:cNvSpPr txBox="1">
            <a:spLocks noChangeArrowheads="1"/>
          </p:cNvSpPr>
          <p:nvPr/>
        </p:nvSpPr>
        <p:spPr bwMode="auto">
          <a:xfrm>
            <a:off x="3924300" y="5969000"/>
            <a:ext cx="234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B5000</a:t>
            </a:r>
            <a:r>
              <a:rPr lang="ja-JP" altLang="en-US"/>
              <a:t>が慶應</a:t>
            </a:r>
            <a:r>
              <a:rPr lang="en-US" altLang="ja-JP"/>
              <a:t>ITC</a:t>
            </a:r>
            <a:r>
              <a:rPr lang="ja-JP" altLang="en-US"/>
              <a:t>に！</a:t>
            </a:r>
          </a:p>
        </p:txBody>
      </p:sp>
      <p:sp>
        <p:nvSpPr>
          <p:cNvPr id="105516" name="Text Box 44"/>
          <p:cNvSpPr txBox="1">
            <a:spLocks noChangeArrowheads="1"/>
          </p:cNvSpPr>
          <p:nvPr/>
        </p:nvSpPr>
        <p:spPr bwMode="auto">
          <a:xfrm>
            <a:off x="8172450" y="2636838"/>
            <a:ext cx="10810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見た目は</a:t>
            </a:r>
          </a:p>
          <a:p>
            <a:r>
              <a:rPr lang="ja-JP" altLang="en-US"/>
              <a:t>全盛</a:t>
            </a:r>
          </a:p>
        </p:txBody>
      </p:sp>
      <p:pic>
        <p:nvPicPr>
          <p:cNvPr id="2" name="オーディオ 1">
            <a:hlinkClick r:id="" action="ppaction://media"/>
            <a:extLst>
              <a:ext uri="{FF2B5EF4-FFF2-40B4-BE49-F238E27FC236}">
                <a16:creationId xmlns:a16="http://schemas.microsoft.com/office/drawing/2014/main" id="{1E7A13ED-CCC2-4C61-83D6-E8B32E3119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23012587"/>
      </p:ext>
    </p:extLst>
  </p:cSld>
  <p:clrMapOvr>
    <a:masterClrMapping/>
  </p:clrMapOvr>
  <mc:AlternateContent xmlns:mc="http://schemas.openxmlformats.org/markup-compatibility/2006" xmlns:p14="http://schemas.microsoft.com/office/powerpoint/2010/main">
    <mc:Choice Requires="p14">
      <p:transition spd="slow" p14:dur="2000" advTm="521357"/>
    </mc:Choice>
    <mc:Fallback xmlns="">
      <p:transition spd="slow" advTm="521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4" x="8104188" y="3492500"/>
          <p14:tracePt t="541" x="7548563" y="3492500"/>
          <p14:tracePt t="548" x="7029450" y="3492500"/>
          <p14:tracePt t="554" x="6654800" y="3492500"/>
          <p14:tracePt t="563" x="6481763" y="3492500"/>
          <p14:tracePt t="571" x="6318250" y="3492500"/>
          <p14:tracePt t="579" x="6235700" y="3482975"/>
          <p14:tracePt t="587" x="6226175" y="3482975"/>
          <p14:tracePt t="835" x="6226175" y="3475038"/>
          <p14:tracePt t="844" x="6226175" y="3465513"/>
          <p14:tracePt t="851" x="6291263" y="3429000"/>
          <p14:tracePt t="859" x="6372225" y="3402013"/>
          <p14:tracePt t="867" x="6435725" y="3365500"/>
          <p14:tracePt t="874" x="6472238" y="3355975"/>
          <p14:tracePt t="883" x="6554788" y="3309938"/>
          <p14:tracePt t="891" x="6618288" y="3282950"/>
          <p14:tracePt t="899" x="6673850" y="3273425"/>
          <p14:tracePt t="908" x="6737350" y="3236913"/>
          <p14:tracePt t="915" x="6773863" y="3228975"/>
          <p14:tracePt t="930" x="6800850" y="3219450"/>
          <p14:tracePt t="932" x="6827838" y="3209925"/>
          <p14:tracePt t="938" x="6837363" y="3200400"/>
          <p14:tracePt t="1171" x="6846888" y="3192463"/>
          <p14:tracePt t="1211" x="6846888" y="3163888"/>
          <p14:tracePt t="1219" x="6846888" y="3155950"/>
          <p14:tracePt t="1227" x="6846888" y="3109913"/>
          <p14:tracePt t="1235" x="6846888" y="3090863"/>
          <p14:tracePt t="1245" x="6837363" y="3063875"/>
          <p14:tracePt t="1251" x="6827838" y="3046413"/>
          <p14:tracePt t="1259" x="6819900" y="3009900"/>
          <p14:tracePt t="1267" x="6819900" y="2982913"/>
          <p14:tracePt t="1275" x="6819900" y="2954338"/>
          <p14:tracePt t="1283" x="6819900" y="2927350"/>
          <p14:tracePt t="1291" x="6810375" y="2909888"/>
          <p14:tracePt t="1299" x="6810375" y="2900363"/>
          <p14:tracePt t="1307" x="6810375" y="2873375"/>
          <p14:tracePt t="1315" x="6810375" y="2863850"/>
          <p14:tracePt t="1323" x="6810375" y="2854325"/>
          <p14:tracePt t="1332" x="6810375" y="2836863"/>
          <p14:tracePt t="1355" x="6810375" y="2827338"/>
          <p14:tracePt t="1366" x="6810375" y="2817813"/>
          <p14:tracePt t="1485" x="6800850" y="2808288"/>
          <p14:tracePt t="1501" x="6783388" y="2808288"/>
          <p14:tracePt t="1509" x="6773863" y="2808288"/>
          <p14:tracePt t="1517" x="6764338" y="2827338"/>
          <p14:tracePt t="1527" x="6764338" y="2836863"/>
          <p14:tracePt t="1533" x="6746875" y="2863850"/>
          <p14:tracePt t="1540" x="6746875" y="2881313"/>
          <p14:tracePt t="1547" x="6737350" y="2881313"/>
          <p14:tracePt t="1643" x="6727825" y="2890838"/>
          <p14:tracePt t="1667" x="6710363" y="2873375"/>
          <p14:tracePt t="1691" x="6700838" y="2873375"/>
          <p14:tracePt t="2019" x="6691313" y="2873375"/>
          <p14:tracePt t="2027" x="6673850" y="2881313"/>
          <p14:tracePt t="2035" x="6664325" y="2917825"/>
          <p14:tracePt t="2043" x="6664325" y="2946400"/>
          <p14:tracePt t="2051" x="6664325" y="2963863"/>
          <p14:tracePt t="2062" x="6664325" y="2982913"/>
          <p14:tracePt t="2092" x="6664325" y="2990850"/>
          <p14:tracePt t="40749" x="6664325" y="2963863"/>
          <p14:tracePt t="40756" x="6654800" y="2954338"/>
          <p14:tracePt t="40765" x="6627813" y="2946400"/>
          <p14:tracePt t="40819" x="6610350" y="2946400"/>
          <p14:tracePt t="40827" x="6600825" y="2946400"/>
          <p14:tracePt t="40835" x="6573838" y="2946400"/>
          <p14:tracePt t="40843" x="6554788" y="2946400"/>
          <p14:tracePt t="40851" x="6527800" y="2946400"/>
          <p14:tracePt t="40859" x="6454775" y="2917825"/>
          <p14:tracePt t="40867" x="6391275" y="2890838"/>
          <p14:tracePt t="40875" x="6318250" y="2881313"/>
          <p14:tracePt t="40892" x="6053138" y="2790825"/>
          <p14:tracePt t="40898" x="5926138" y="2763838"/>
          <p14:tracePt t="40907" x="5789613" y="2735263"/>
          <p14:tracePt t="40915" x="5624513" y="2708275"/>
          <p14:tracePt t="40924" x="5514975" y="2708275"/>
          <p14:tracePt t="40931" x="5368925" y="2671763"/>
          <p14:tracePt t="40940" x="5187950" y="2662238"/>
          <p14:tracePt t="40947" x="5022850" y="2625725"/>
          <p14:tracePt t="40955" x="4895850" y="2617788"/>
          <p14:tracePt t="40963" x="4776788" y="2598738"/>
          <p14:tracePt t="40973" x="4722813" y="2598738"/>
          <p14:tracePt t="40979" x="4686300" y="2598738"/>
          <p14:tracePt t="40987" x="4640263" y="2598738"/>
          <p14:tracePt t="40995" x="4630738" y="2598738"/>
          <p14:tracePt t="41003" x="4603750" y="2598738"/>
          <p14:tracePt t="41011" x="4586288" y="2598738"/>
          <p14:tracePt t="41019" x="4557713" y="2598738"/>
          <p14:tracePt t="41027" x="4530725" y="2598738"/>
          <p14:tracePt t="41035" x="4457700" y="2598738"/>
          <p14:tracePt t="41043" x="4384675" y="2598738"/>
          <p14:tracePt t="41051" x="4294188" y="2598738"/>
          <p14:tracePt t="41059" x="4184650" y="2598738"/>
          <p14:tracePt t="41067" x="4075113" y="2598738"/>
          <p14:tracePt t="41075" x="3965575" y="2562225"/>
          <p14:tracePt t="41083" x="3810000" y="2544763"/>
          <p14:tracePt t="41091" x="3719513" y="2517775"/>
          <p14:tracePt t="41099" x="3600450" y="2471738"/>
          <p14:tracePt t="41107" x="3509963" y="2444750"/>
          <p14:tracePt t="41115" x="3446463" y="2408238"/>
          <p14:tracePt t="41125" x="3382963" y="2379663"/>
          <p14:tracePt t="41130" x="3336925" y="2362200"/>
          <p14:tracePt t="41141" x="3309938" y="2352675"/>
          <p14:tracePt t="41147" x="3300413" y="2352675"/>
          <p14:tracePt t="41155" x="3290888" y="2352675"/>
          <p14:tracePt t="41163" x="3281363" y="2343150"/>
          <p14:tracePt t="41203" x="3263900" y="2343150"/>
          <p14:tracePt t="41212" x="3244850" y="2343150"/>
          <p14:tracePt t="41220" x="3217863" y="2335213"/>
          <p14:tracePt t="41228" x="3190875" y="2335213"/>
          <p14:tracePt t="41236" x="3144838" y="2306638"/>
          <p14:tracePt t="41244" x="3108325" y="2306638"/>
          <p14:tracePt t="41252" x="3063875" y="2298700"/>
          <p14:tracePt t="41261" x="3035300" y="2298700"/>
          <p14:tracePt t="41268" x="3008313" y="2298700"/>
          <p14:tracePt t="41276" x="2962275" y="2298700"/>
          <p14:tracePt t="41283" x="2935288" y="2298700"/>
          <p14:tracePt t="41293" x="2898775" y="2298700"/>
          <p14:tracePt t="41299" x="2862263" y="2298700"/>
          <p14:tracePt t="41307" x="2852738" y="2298700"/>
          <p14:tracePt t="41315" x="2844800" y="2298700"/>
          <p14:tracePt t="41491" x="2808288" y="2335213"/>
          <p14:tracePt t="41499" x="2798763" y="2352675"/>
          <p14:tracePt t="41506" x="2789238" y="2371725"/>
          <p14:tracePt t="41515" x="2781300" y="2398713"/>
          <p14:tracePt t="41523" x="2771775" y="2416175"/>
          <p14:tracePt t="41531" x="2752725" y="2435225"/>
          <p14:tracePt t="41540" x="2752725" y="2444750"/>
          <p14:tracePt t="41548" x="2735263" y="2481263"/>
          <p14:tracePt t="41560" x="2716213" y="2498725"/>
          <p14:tracePt t="41567" x="2698750" y="2544763"/>
          <p14:tracePt t="41573" x="2689225" y="2562225"/>
          <p14:tracePt t="41581" x="2679700" y="2589213"/>
          <p14:tracePt t="41595" x="2679700" y="2598738"/>
          <p14:tracePt t="41627" x="2662238" y="2617788"/>
          <p14:tracePt t="41651" x="2643188" y="2644775"/>
          <p14:tracePt t="41659" x="2635250" y="2654300"/>
          <p14:tracePt t="41667" x="2616200" y="2662238"/>
          <p14:tracePt t="41675" x="2579688" y="2698750"/>
          <p14:tracePt t="41683" x="2543175" y="2717800"/>
          <p14:tracePt t="41691" x="2498725" y="2744788"/>
          <p14:tracePt t="41700" x="2470150" y="2754313"/>
          <p14:tracePt t="41710" x="2443163" y="2771775"/>
          <p14:tracePt t="41716" x="2379663" y="2790825"/>
          <p14:tracePt t="41726" x="2352675" y="2790825"/>
          <p14:tracePt t="41732" x="2333625" y="2800350"/>
          <p14:tracePt t="41742" x="2306638" y="2800350"/>
          <p14:tracePt t="41750" x="2287588" y="2800350"/>
          <p14:tracePt t="41890" x="2279650" y="2800350"/>
          <p14:tracePt t="41898" x="2270125" y="2800350"/>
          <p14:tracePt t="41907" x="2251075" y="2800350"/>
          <p14:tracePt t="41915" x="2243138" y="2763838"/>
          <p14:tracePt t="41924" x="2214563" y="2681288"/>
          <p14:tracePt t="41931" x="2206625" y="2662238"/>
          <p14:tracePt t="41940" x="2197100" y="2608263"/>
          <p14:tracePt t="41947" x="2187575" y="2554288"/>
          <p14:tracePt t="41955" x="2187575" y="2489200"/>
          <p14:tracePt t="41963" x="2179638" y="2452688"/>
          <p14:tracePt t="41970" x="2179638" y="2398713"/>
          <p14:tracePt t="41979" x="2179638" y="2352675"/>
          <p14:tracePt t="41988" x="2179638" y="2335213"/>
          <p14:tracePt t="41995" x="2179638" y="2298700"/>
          <p14:tracePt t="42003" x="2179638" y="2289175"/>
          <p14:tracePt t="42011" x="2179638" y="2270125"/>
          <p14:tracePt t="42019" x="2179638" y="2262188"/>
          <p14:tracePt t="44596" x="2170113" y="2252663"/>
          <p14:tracePt t="44603" x="2143125" y="2270125"/>
          <p14:tracePt t="44611" x="2087563" y="2352675"/>
          <p14:tracePt t="44619" x="2033588" y="2435225"/>
          <p14:tracePt t="44627" x="1987550" y="2517775"/>
          <p14:tracePt t="44635" x="1924050" y="2589213"/>
          <p14:tracePt t="44643" x="1851025" y="2671763"/>
          <p14:tracePt t="44651" x="1787525" y="2754313"/>
          <p14:tracePt t="44659" x="1714500" y="2808288"/>
          <p14:tracePt t="44668" x="1631950" y="2873375"/>
          <p14:tracePt t="44677" x="1549400" y="2927350"/>
          <p14:tracePt t="44684" x="1504950" y="2954338"/>
          <p14:tracePt t="44692" x="1458913" y="2990850"/>
          <p14:tracePt t="44700" x="1439863" y="3000375"/>
          <p14:tracePt t="44709" x="1431925" y="3000375"/>
          <p14:tracePt t="44716" x="1422400" y="3000375"/>
          <p14:tracePt t="44747" x="1403350" y="3000375"/>
          <p14:tracePt t="44755" x="1395413" y="3000375"/>
          <p14:tracePt t="44763" x="1339850" y="3000375"/>
          <p14:tracePt t="44771" x="1258888" y="3000375"/>
          <p14:tracePt t="44779" x="1149350" y="3000375"/>
          <p14:tracePt t="44787" x="1057275" y="3000375"/>
          <p14:tracePt t="44795" x="947738" y="3000375"/>
          <p14:tracePt t="44803" x="857250" y="3009900"/>
          <p14:tracePt t="44811" x="801688" y="3009900"/>
          <p14:tracePt t="44820" x="757238" y="3009900"/>
          <p14:tracePt t="44831" x="728663" y="3009900"/>
          <p14:tracePt t="44941" x="720725" y="3009900"/>
          <p14:tracePt t="44949" x="720725" y="3000375"/>
          <p14:tracePt t="44956" x="711200" y="2963863"/>
          <p14:tracePt t="44963" x="711200" y="2936875"/>
          <p14:tracePt t="44971" x="711200" y="2909888"/>
          <p14:tracePt t="44979" x="701675" y="2890838"/>
          <p14:tracePt t="44987" x="701675" y="2863850"/>
          <p14:tracePt t="44995" x="701675" y="2854325"/>
          <p14:tracePt t="45003" x="692150" y="2836863"/>
          <p14:tracePt t="45011" x="692150" y="2827338"/>
          <p14:tracePt t="45019" x="692150" y="2808288"/>
          <p14:tracePt t="45027" x="692150" y="2800350"/>
          <p14:tracePt t="45035" x="692150" y="2781300"/>
          <p14:tracePt t="45043" x="692150" y="2763838"/>
          <p14:tracePt t="45051" x="692150" y="2744788"/>
          <p14:tracePt t="45059" x="692150" y="2735263"/>
          <p14:tracePt t="45067" x="692150" y="2717800"/>
          <p14:tracePt t="45083" x="692150" y="2690813"/>
          <p14:tracePt t="45092" x="720725" y="2654300"/>
          <p14:tracePt t="45099" x="738188" y="2635250"/>
          <p14:tracePt t="45109" x="757238" y="2617788"/>
          <p14:tracePt t="45114" x="801688" y="2581275"/>
          <p14:tracePt t="45124" x="820738" y="2571750"/>
          <p14:tracePt t="45131" x="866775" y="2554288"/>
          <p14:tracePt t="45140" x="930275" y="2517775"/>
          <p14:tracePt t="45147" x="966788" y="2508250"/>
          <p14:tracePt t="45157" x="1039813" y="2452688"/>
          <p14:tracePt t="45163" x="1112838" y="2452688"/>
          <p14:tracePt t="45171" x="1166813" y="2444750"/>
          <p14:tracePt t="45179" x="1239838" y="2444750"/>
          <p14:tracePt t="45187" x="1285875" y="2425700"/>
          <p14:tracePt t="45195" x="1303338" y="2408238"/>
          <p14:tracePt t="45204" x="1330325" y="2398713"/>
          <p14:tracePt t="45251" x="1339850" y="2398713"/>
          <p14:tracePt t="45275" x="1349375" y="2398713"/>
          <p14:tracePt t="45283" x="1376363" y="2425700"/>
          <p14:tracePt t="45291" x="1412875" y="2462213"/>
          <p14:tracePt t="45299" x="1439863" y="2481263"/>
          <p14:tracePt t="45307" x="1485900" y="2508250"/>
          <p14:tracePt t="45315" x="1495425" y="2517775"/>
          <p14:tracePt t="45323" x="1512888" y="2517775"/>
          <p14:tracePt t="45421" x="1522413" y="2535238"/>
          <p14:tracePt t="45429" x="1522413" y="2554288"/>
          <p14:tracePt t="45438" x="1522413" y="2562225"/>
          <p14:tracePt t="45445" x="1522413" y="2589213"/>
          <p14:tracePt t="45452" x="1522413" y="2608263"/>
          <p14:tracePt t="45467" x="1522413" y="2625725"/>
          <p14:tracePt t="45556" x="1522413" y="2635250"/>
          <p14:tracePt t="45572" x="1522413" y="2654300"/>
          <p14:tracePt t="45582" x="1495425" y="2671763"/>
          <p14:tracePt t="45588" x="1485900" y="2708275"/>
          <p14:tracePt t="45596" x="1476375" y="2727325"/>
          <p14:tracePt t="45603" x="1449388" y="2763838"/>
          <p14:tracePt t="45611" x="1431925" y="2781300"/>
          <p14:tracePt t="45619" x="1395413" y="2800350"/>
          <p14:tracePt t="45627" x="1395413" y="2808288"/>
          <p14:tracePt t="45635" x="1385888" y="2827338"/>
          <p14:tracePt t="45932" x="1395413" y="2827338"/>
          <p14:tracePt t="45940" x="1403350" y="2827338"/>
          <p14:tracePt t="45947" x="1431925" y="2817813"/>
          <p14:tracePt t="45963" x="1449388" y="2808288"/>
          <p14:tracePt t="45972" x="1468438" y="2808288"/>
          <p14:tracePt t="45980" x="1476375" y="2808288"/>
          <p14:tracePt t="45987" x="1495425" y="2808288"/>
          <p14:tracePt t="45995" x="1512888" y="2808288"/>
          <p14:tracePt t="46171" x="1522413" y="2808288"/>
          <p14:tracePt t="46187" x="1531938" y="2808288"/>
          <p14:tracePt t="46304" x="1558925" y="2808288"/>
          <p14:tracePt t="46309" x="1576388" y="2808288"/>
          <p14:tracePt t="46315" x="1612900" y="2808288"/>
          <p14:tracePt t="46323" x="1685925" y="2808288"/>
          <p14:tracePt t="46331" x="1795463" y="2817813"/>
          <p14:tracePt t="46340" x="1887538" y="2817813"/>
          <p14:tracePt t="46347" x="2014538" y="2817813"/>
          <p14:tracePt t="46356" x="2160588" y="2817813"/>
          <p14:tracePt t="46363" x="2324100" y="2817813"/>
          <p14:tracePt t="46371" x="2470150" y="2817813"/>
          <p14:tracePt t="46379" x="2598738" y="2817813"/>
          <p14:tracePt t="46387" x="2725738" y="2808288"/>
          <p14:tracePt t="46395" x="2808288" y="2781300"/>
          <p14:tracePt t="46403" x="2871788" y="2754313"/>
          <p14:tracePt t="46410" x="2898775" y="2744788"/>
          <p14:tracePt t="46419" x="2908300" y="2744788"/>
          <p14:tracePt t="46468" x="2925763" y="2727325"/>
          <p14:tracePt t="72772" x="2925763" y="2735263"/>
          <p14:tracePt t="72778" x="2871788" y="2844800"/>
          <p14:tracePt t="72788" x="2808288" y="2946400"/>
          <p14:tracePt t="72795" x="2735263" y="3054350"/>
          <p14:tracePt t="72804" x="2679700" y="3136900"/>
          <p14:tracePt t="72811" x="2662238" y="3200400"/>
          <p14:tracePt t="72819" x="2635250" y="3236913"/>
          <p14:tracePt t="72827" x="2625725" y="3255963"/>
          <p14:tracePt t="72843" x="2616200" y="3282950"/>
          <p14:tracePt t="72851" x="2616200" y="3292475"/>
          <p14:tracePt t="72859" x="2616200" y="3302000"/>
          <p14:tracePt t="73020" x="2606675" y="3328988"/>
          <p14:tracePt t="73028" x="2562225" y="3346450"/>
          <p14:tracePt t="73036" x="2498725" y="3365500"/>
          <p14:tracePt t="73043" x="2389188" y="3402013"/>
          <p14:tracePt t="73051" x="2287588" y="3419475"/>
          <p14:tracePt t="73060" x="2160588" y="3465513"/>
          <p14:tracePt t="73068" x="2033588" y="3492500"/>
          <p14:tracePt t="73081" x="1914525" y="3538538"/>
          <p14:tracePt t="73084" x="1804988" y="3548063"/>
          <p14:tracePt t="73093" x="1704975" y="3575050"/>
          <p14:tracePt t="73099" x="1658938" y="3602038"/>
          <p14:tracePt t="73107" x="1622425" y="3611563"/>
          <p14:tracePt t="73115" x="1585913" y="3611563"/>
          <p14:tracePt t="73124" x="1585913" y="3621088"/>
          <p14:tracePt t="73195" x="1576388" y="3629025"/>
          <p14:tracePt t="73203" x="1522413" y="3648075"/>
          <p14:tracePt t="73211" x="1458913" y="3665538"/>
          <p14:tracePt t="73219" x="1366838" y="3711575"/>
          <p14:tracePt t="73227" x="1285875" y="3738563"/>
          <p14:tracePt t="73235" x="1185863" y="3794125"/>
          <p14:tracePt t="73243" x="1120775" y="3821113"/>
          <p14:tracePt t="73251" x="1066800" y="3848100"/>
          <p14:tracePt t="73259" x="1020763" y="3857625"/>
          <p14:tracePt t="73267" x="974725" y="3875088"/>
          <p14:tracePt t="73274" x="966788" y="3875088"/>
          <p14:tracePt t="73283" x="947738" y="3894138"/>
          <p14:tracePt t="73515" x="1057275" y="3894138"/>
          <p14:tracePt t="73523" x="1230313" y="3894138"/>
          <p14:tracePt t="73531" x="1458913" y="3894138"/>
          <p14:tracePt t="73539" x="1677988" y="3894138"/>
          <p14:tracePt t="73547" x="1824038" y="3894138"/>
          <p14:tracePt t="73555" x="1987550" y="3894138"/>
          <p14:tracePt t="73563" x="2133600" y="3894138"/>
          <p14:tracePt t="73571" x="2243138" y="3894138"/>
          <p14:tracePt t="73579" x="2297113" y="3894138"/>
          <p14:tracePt t="73588" x="2324100" y="3894138"/>
          <p14:tracePt t="74443" x="2287588" y="3894138"/>
          <p14:tracePt t="74451" x="2160588" y="3903663"/>
          <p14:tracePt t="74459" x="2014538" y="3911600"/>
          <p14:tracePt t="74466" x="1905000" y="3911600"/>
          <p14:tracePt t="74475" x="1741488" y="3930650"/>
          <p14:tracePt t="74483" x="1595438" y="3930650"/>
          <p14:tracePt t="74492" x="1449388" y="3930650"/>
          <p14:tracePt t="74499" x="1322388" y="3930650"/>
          <p14:tracePt t="74507" x="1249363" y="3930650"/>
          <p14:tracePt t="74515" x="1193800" y="3930650"/>
          <p14:tracePt t="74523" x="1157288" y="3930650"/>
          <p14:tracePt t="74530" x="1149350" y="3930650"/>
          <p14:tracePt t="74547" x="1149350" y="3921125"/>
          <p14:tracePt t="74556" x="1139825" y="3903663"/>
          <p14:tracePt t="74562" x="1130300" y="3867150"/>
          <p14:tracePt t="74572" x="1120775" y="3867150"/>
          <p14:tracePt t="74579" x="1112838" y="3840163"/>
          <p14:tracePt t="74592" x="1103313" y="3830638"/>
          <p14:tracePt t="74598" x="1084263" y="3811588"/>
          <p14:tracePt t="74610" x="1066800" y="3794125"/>
          <p14:tracePt t="74610" x="1047750" y="3775075"/>
          <p14:tracePt t="74622" x="1030288" y="3767138"/>
          <p14:tracePt t="74628" x="993775" y="3738563"/>
          <p14:tracePt t="74636" x="974725" y="3721100"/>
          <p14:tracePt t="74642" x="957263" y="3711575"/>
          <p14:tracePt t="74651" x="947738" y="3702050"/>
          <p14:tracePt t="74658" x="911225" y="3684588"/>
          <p14:tracePt t="74668" x="903288" y="3675063"/>
          <p14:tracePt t="74676" x="893763" y="3675063"/>
          <p14:tracePt t="74684" x="866775" y="3657600"/>
          <p14:tracePt t="74692" x="857250" y="3648075"/>
          <p14:tracePt t="74700" x="857250" y="3629025"/>
          <p14:tracePt t="74710" x="830263" y="3611563"/>
          <p14:tracePt t="74716" x="830263" y="3592513"/>
          <p14:tracePt t="74725" x="830263" y="3565525"/>
          <p14:tracePt t="74731" x="830263" y="3548063"/>
          <p14:tracePt t="74740" x="830263" y="3538538"/>
          <p14:tracePt t="74749" x="830263" y="3511550"/>
          <p14:tracePt t="74759" x="830263" y="3492500"/>
          <p14:tracePt t="74764" x="830263" y="3475038"/>
          <p14:tracePt t="74772" x="830263" y="3455988"/>
          <p14:tracePt t="74779" x="830263" y="3446463"/>
          <p14:tracePt t="74788" x="830263" y="3419475"/>
          <p14:tracePt t="74795" x="838200" y="3419475"/>
          <p14:tracePt t="74804" x="857250" y="3411538"/>
          <p14:tracePt t="74811" x="866775" y="3402013"/>
          <p14:tracePt t="74819" x="884238" y="3392488"/>
          <p14:tracePt t="74827" x="903288" y="3382963"/>
          <p14:tracePt t="74834" x="911225" y="3375025"/>
          <p14:tracePt t="74842" x="920750" y="3365500"/>
          <p14:tracePt t="74858" x="920750" y="3355975"/>
          <p14:tracePt t="74867" x="939800" y="3355975"/>
          <p14:tracePt t="74875" x="947738" y="3355975"/>
          <p14:tracePt t="74883" x="974725" y="3338513"/>
          <p14:tracePt t="74891" x="1003300" y="3338513"/>
          <p14:tracePt t="74898" x="1047750" y="3338513"/>
          <p14:tracePt t="74907" x="1084263" y="3338513"/>
          <p14:tracePt t="74915" x="1112838" y="3338513"/>
          <p14:tracePt t="74923" x="1149350" y="3338513"/>
          <p14:tracePt t="74931" x="1185863" y="3338513"/>
          <p14:tracePt t="74939" x="1193800" y="3338513"/>
          <p14:tracePt t="74947" x="1212850" y="3338513"/>
          <p14:tracePt t="74979" x="1239838" y="3338513"/>
          <p14:tracePt t="75099" x="1249363" y="3338513"/>
          <p14:tracePt t="75140" x="1258888" y="3338513"/>
          <p14:tracePt t="75164" x="1276350" y="3338513"/>
          <p14:tracePt t="75451" x="1276350" y="3328988"/>
          <p14:tracePt t="75459" x="1276350" y="3309938"/>
          <p14:tracePt t="75466" x="1276350" y="3273425"/>
          <p14:tracePt t="75474" x="1276350" y="3236913"/>
          <p14:tracePt t="75484" x="1276350" y="3182938"/>
          <p14:tracePt t="75491" x="1266825" y="3119438"/>
          <p14:tracePt t="75499" x="1266825" y="3063875"/>
          <p14:tracePt t="75507" x="1258888" y="3000375"/>
          <p14:tracePt t="75515" x="1230313" y="2946400"/>
          <p14:tracePt t="75523" x="1222375" y="2881313"/>
          <p14:tracePt t="75531" x="1222375" y="2844800"/>
          <p14:tracePt t="75539" x="1203325" y="2800350"/>
          <p14:tracePt t="75547" x="1203325" y="2744788"/>
          <p14:tracePt t="75555" x="1203325" y="2727325"/>
          <p14:tracePt t="75563" x="1203325" y="2708275"/>
          <p14:tracePt t="75571" x="1203325" y="2681288"/>
          <p14:tracePt t="75579" x="1203325" y="2671763"/>
          <p14:tracePt t="75587" x="1203325" y="2654300"/>
          <p14:tracePt t="75595" x="1203325" y="2644775"/>
          <p14:tracePt t="75908" x="1193800" y="2635250"/>
          <p14:tracePt t="75915" x="1185863" y="2635250"/>
          <p14:tracePt t="75923" x="1176338" y="2635250"/>
          <p14:tracePt t="75939" x="1166813" y="2635250"/>
          <p14:tracePt t="75947" x="1149350" y="2635250"/>
          <p14:tracePt t="76027" x="1130300" y="2635250"/>
          <p14:tracePt t="76035" x="1120775" y="2644775"/>
          <p14:tracePt t="76043" x="1084263" y="2662238"/>
          <p14:tracePt t="76051" x="1020763" y="2690813"/>
          <p14:tracePt t="76059" x="984250" y="2698750"/>
          <p14:tracePt t="76067" x="939800" y="2727325"/>
          <p14:tracePt t="76075" x="903288" y="2744788"/>
          <p14:tracePt t="76083" x="847725" y="2754313"/>
          <p14:tracePt t="76092" x="830263" y="2763838"/>
          <p14:tracePt t="76099" x="774700" y="2771775"/>
          <p14:tracePt t="76107" x="728663" y="2808288"/>
          <p14:tracePt t="76115" x="692150" y="2817813"/>
          <p14:tracePt t="76123" x="655638" y="2836863"/>
          <p14:tracePt t="76131" x="638175" y="2836863"/>
          <p14:tracePt t="76140" x="592138" y="2854325"/>
          <p14:tracePt t="76147" x="574675" y="2863850"/>
          <p14:tracePt t="76156" x="555625" y="2863850"/>
          <p14:tracePt t="76163" x="547688" y="2863850"/>
          <p14:tracePt t="76172" x="519113" y="2863850"/>
          <p14:tracePt t="76179" x="511175" y="2863850"/>
          <p14:tracePt t="76187" x="474663" y="2863850"/>
          <p14:tracePt t="76195" x="455613" y="2863850"/>
          <p14:tracePt t="76204" x="438150" y="2863850"/>
          <p14:tracePt t="76211" x="419100" y="2854325"/>
          <p14:tracePt t="76220" x="409575" y="2854325"/>
          <p14:tracePt t="76299" x="401638" y="2844800"/>
          <p14:tracePt t="76315" x="401638" y="2817813"/>
          <p14:tracePt t="76323" x="373063" y="2790825"/>
          <p14:tracePt t="76331" x="373063" y="2771775"/>
          <p14:tracePt t="76339" x="373063" y="2754313"/>
          <p14:tracePt t="76347" x="373063" y="2717800"/>
          <p14:tracePt t="76355" x="373063" y="2698750"/>
          <p14:tracePt t="76363" x="373063" y="2662238"/>
          <p14:tracePt t="76371" x="373063" y="2635250"/>
          <p14:tracePt t="76378" x="373063" y="2617788"/>
          <p14:tracePt t="76387" x="373063" y="2608263"/>
          <p14:tracePt t="76395" x="373063" y="2589213"/>
          <p14:tracePt t="76404" x="373063" y="2571750"/>
          <p14:tracePt t="76411" x="373063" y="2554288"/>
          <p14:tracePt t="76420" x="373063" y="2544763"/>
          <p14:tracePt t="76427" x="373063" y="2535238"/>
          <p14:tracePt t="76443" x="373063" y="2517775"/>
          <p14:tracePt t="76468" x="382588" y="2508250"/>
          <p14:tracePt t="76475" x="392113" y="2498725"/>
          <p14:tracePt t="76483" x="401638" y="2498725"/>
          <p14:tracePt t="76499" x="419100" y="2498725"/>
          <p14:tracePt t="76507" x="428625" y="2498725"/>
          <p14:tracePt t="76515" x="455613" y="2498725"/>
          <p14:tracePt t="76523" x="465138" y="2498725"/>
          <p14:tracePt t="76531" x="501650" y="2498725"/>
          <p14:tracePt t="76539" x="511175" y="2498725"/>
          <p14:tracePt t="76547" x="538163" y="2498725"/>
          <p14:tracePt t="76555" x="555625" y="2498725"/>
          <p14:tracePt t="76563" x="574675" y="2498725"/>
          <p14:tracePt t="76571" x="601663" y="2498725"/>
          <p14:tracePt t="76580" x="647700" y="2498725"/>
          <p14:tracePt t="76587" x="684213" y="2498725"/>
          <p14:tracePt t="76595" x="701675" y="2498725"/>
          <p14:tracePt t="76604" x="747713" y="2498725"/>
          <p14:tracePt t="76611" x="811213" y="2508250"/>
          <p14:tracePt t="76620" x="838200" y="2517775"/>
          <p14:tracePt t="76627" x="893763" y="2525713"/>
          <p14:tracePt t="76635" x="920750" y="2554288"/>
          <p14:tracePt t="76643" x="957263" y="2571750"/>
          <p14:tracePt t="76651" x="974725" y="2581275"/>
          <p14:tracePt t="76659" x="1020763" y="2598738"/>
          <p14:tracePt t="76723" x="1020763" y="2608263"/>
          <p14:tracePt t="76748" x="1030288" y="2617788"/>
          <p14:tracePt t="76772" x="1030288" y="2635250"/>
          <p14:tracePt t="76781" x="1030288" y="2654300"/>
          <p14:tracePt t="76788" x="1030288" y="2662238"/>
          <p14:tracePt t="76795" x="1030288" y="2681288"/>
          <p14:tracePt t="76804" x="1011238" y="2708275"/>
          <p14:tracePt t="76812" x="1003300" y="2708275"/>
          <p14:tracePt t="76823" x="984250" y="2727325"/>
          <p14:tracePt t="76827" x="966788" y="2754313"/>
          <p14:tracePt t="76835" x="957263" y="2754313"/>
          <p14:tracePt t="76843" x="930275" y="2771775"/>
          <p14:tracePt t="76859" x="930275" y="2781300"/>
          <p14:tracePt t="76867" x="920750" y="2781300"/>
          <p14:tracePt t="77060" x="930275" y="2781300"/>
          <p14:tracePt t="77068" x="974725" y="2781300"/>
          <p14:tracePt t="77077" x="1057275" y="2781300"/>
          <p14:tracePt t="77084" x="1166813" y="2781300"/>
          <p14:tracePt t="77091" x="1239838" y="2763838"/>
          <p14:tracePt t="77099" x="1322388" y="2754313"/>
          <p14:tracePt t="77107" x="1358900" y="2754313"/>
          <p14:tracePt t="77115" x="1385888" y="2744788"/>
          <p14:tracePt t="77123" x="1395413" y="2744788"/>
          <p14:tracePt t="77220" x="1403350" y="2744788"/>
          <p14:tracePt t="77227" x="1431925" y="2744788"/>
          <p14:tracePt t="77235" x="1449388" y="2744788"/>
          <p14:tracePt t="77243" x="1495425" y="2717800"/>
          <p14:tracePt t="77251" x="1531938" y="2717800"/>
          <p14:tracePt t="77259" x="1558925" y="2717800"/>
          <p14:tracePt t="77267" x="1595438" y="2717800"/>
          <p14:tracePt t="77274" x="1612900" y="2717800"/>
          <p14:tracePt t="77283" x="1649413" y="2708275"/>
          <p14:tracePt t="77299" x="1658938" y="2708275"/>
          <p14:tracePt t="77307" x="1695450" y="2708275"/>
          <p14:tracePt t="77315" x="1722438" y="2698750"/>
          <p14:tracePt t="77323" x="1751013" y="2698750"/>
          <p14:tracePt t="77331" x="1795463" y="2698750"/>
          <p14:tracePt t="77339" x="1841500" y="2690813"/>
          <p14:tracePt t="77347" x="1851025" y="2690813"/>
          <p14:tracePt t="77355" x="1887538" y="2690813"/>
          <p14:tracePt t="77363" x="1895475" y="2690813"/>
          <p14:tracePt t="77372" x="1924050" y="2671763"/>
          <p14:tracePt t="77388" x="1941513" y="2671763"/>
          <p14:tracePt t="77394" x="1960563" y="2671763"/>
          <p14:tracePt t="77404" x="1968500" y="2671763"/>
          <p14:tracePt t="77411" x="1978025" y="2671763"/>
          <p14:tracePt t="77421" x="1987550" y="2671763"/>
          <p14:tracePt t="77427" x="1997075" y="2671763"/>
          <p14:tracePt t="77499" x="2005013" y="2671763"/>
          <p14:tracePt t="77507" x="2014538" y="2671763"/>
          <p14:tracePt t="77515" x="2024063" y="2671763"/>
          <p14:tracePt t="77523" x="2060575" y="2671763"/>
          <p14:tracePt t="77531" x="2097088" y="2671763"/>
          <p14:tracePt t="77539" x="2151063" y="2671763"/>
          <p14:tracePt t="77547" x="2233613" y="2671763"/>
          <p14:tracePt t="77555" x="2306638" y="2671763"/>
          <p14:tracePt t="77563" x="2360613" y="2671763"/>
          <p14:tracePt t="77571" x="2416175" y="2671763"/>
          <p14:tracePt t="77579" x="2462213" y="2671763"/>
          <p14:tracePt t="77587" x="2516188" y="2671763"/>
          <p14:tracePt t="77595" x="2543175" y="2671763"/>
          <p14:tracePt t="77604" x="2562225" y="2671763"/>
          <p14:tracePt t="77611" x="2579688" y="2662238"/>
          <p14:tracePt t="77621" x="2589213" y="2662238"/>
          <p14:tracePt t="77971" x="2616200" y="2644775"/>
          <p14:tracePt t="77979" x="2635250" y="2625725"/>
          <p14:tracePt t="77986" x="2652713" y="2608263"/>
          <p14:tracePt t="77994" x="2662238" y="2598738"/>
          <p14:tracePt t="78003" x="2671763" y="2589213"/>
          <p14:tracePt t="78020" x="2671763" y="2571750"/>
          <p14:tracePt t="78027" x="2679700" y="2562225"/>
          <p14:tracePt t="78492" x="2689225" y="2562225"/>
          <p14:tracePt t="78500" x="2698750" y="2562225"/>
          <p14:tracePt t="79403" x="2716213" y="2562225"/>
          <p14:tracePt t="79459" x="2725738" y="2554288"/>
          <p14:tracePt t="79659" x="2725738" y="2544763"/>
          <p14:tracePt t="79675" x="2725738" y="2535238"/>
          <p14:tracePt t="79691" x="2725738" y="2525713"/>
          <p14:tracePt t="81067" x="2725738" y="2535238"/>
          <p14:tracePt t="81075" x="2725738" y="2562225"/>
          <p14:tracePt t="81083" x="2725738" y="2589213"/>
          <p14:tracePt t="81091" x="2725738" y="2635250"/>
          <p14:tracePt t="81099" x="2725738" y="2654300"/>
          <p14:tracePt t="81108" x="2735263" y="2681288"/>
          <p14:tracePt t="81114" x="2735263" y="2690813"/>
          <p14:tracePt t="81123" x="2735263" y="2698750"/>
          <p14:tracePt t="81131" x="2744788" y="2708275"/>
          <p14:tracePt t="81156" x="2744788" y="2717800"/>
          <p14:tracePt t="81419" x="2762250" y="2727325"/>
          <p14:tracePt t="81427" x="2781300" y="2735263"/>
          <p14:tracePt t="81436" x="2798763" y="2754313"/>
          <p14:tracePt t="81444" x="2817813" y="2790825"/>
          <p14:tracePt t="81452" x="2844800" y="2817813"/>
          <p14:tracePt t="81460" x="2852738" y="2827338"/>
          <p14:tracePt t="81470" x="2881313" y="2854325"/>
          <p14:tracePt t="81475" x="2889250" y="2873375"/>
          <p14:tracePt t="81483" x="2898775" y="2881313"/>
          <p14:tracePt t="81491" x="2917825" y="2900363"/>
          <p14:tracePt t="81499" x="2925763" y="2909888"/>
          <p14:tracePt t="81523" x="2935288" y="2917825"/>
          <p14:tracePt t="81828" x="2944813" y="2927350"/>
          <p14:tracePt t="81843" x="2962275" y="2963863"/>
          <p14:tracePt t="81851" x="2971800" y="3009900"/>
          <p14:tracePt t="81859" x="2981325" y="3054350"/>
          <p14:tracePt t="81867" x="3008313" y="3119438"/>
          <p14:tracePt t="81875" x="3035300" y="3173413"/>
          <p14:tracePt t="81883" x="3044825" y="3255963"/>
          <p14:tracePt t="81904" x="3071813" y="3309938"/>
          <p14:tracePt t="81907" x="3081338" y="3346450"/>
          <p14:tracePt t="81915" x="3081338" y="3355975"/>
          <p14:tracePt t="81923" x="3090863" y="3355975"/>
          <p14:tracePt t="82274" x="3090863" y="3346450"/>
          <p14:tracePt t="82282" x="3117850" y="3302000"/>
          <p14:tracePt t="82298" x="3117850" y="3282950"/>
          <p14:tracePt t="82307" x="3127375" y="3255963"/>
          <p14:tracePt t="82315" x="3127375" y="3246438"/>
          <p14:tracePt t="82323" x="3127375" y="3236913"/>
          <p14:tracePt t="83211" x="3127375" y="3246438"/>
          <p14:tracePt t="83219" x="3127375" y="3265488"/>
          <p14:tracePt t="83227" x="3127375" y="3282950"/>
          <p14:tracePt t="83235" x="3117850" y="3309938"/>
          <p14:tracePt t="83259" x="3117850" y="3328988"/>
          <p14:tracePt t="83499" x="3108325" y="3338513"/>
          <p14:tracePt t="83699" x="3081338" y="3338513"/>
          <p14:tracePt t="83707" x="3063875" y="3355975"/>
          <p14:tracePt t="83715" x="3027363" y="3375025"/>
          <p14:tracePt t="83723" x="3027363" y="3382963"/>
          <p14:tracePt t="83731" x="2998788" y="3402013"/>
          <p14:tracePt t="83739" x="2990850" y="3411538"/>
          <p14:tracePt t="83747" x="2971800" y="3429000"/>
          <p14:tracePt t="84006" x="2962275" y="3438525"/>
          <p14:tracePt t="84010" x="2944813" y="3446463"/>
          <p14:tracePt t="84019" x="2935288" y="3455988"/>
          <p14:tracePt t="84027" x="2908300" y="3465513"/>
          <p14:tracePt t="84036" x="2898775" y="3475038"/>
          <p14:tracePt t="84043" x="2889250" y="3482975"/>
          <p14:tracePt t="84064" x="2881313" y="3492500"/>
          <p14:tracePt t="84066" x="2881313" y="3502025"/>
          <p14:tracePt t="84075" x="2871788" y="3511550"/>
          <p14:tracePt t="84795" x="2852738" y="3529013"/>
          <p14:tracePt t="84811" x="2844800" y="3538538"/>
          <p14:tracePt t="84827" x="2835275" y="3548063"/>
          <p14:tracePt t="85011" x="2825750" y="3556000"/>
          <p14:tracePt t="85019" x="2817813" y="3565525"/>
          <p14:tracePt t="85027" x="2817813" y="3575050"/>
          <p14:tracePt t="85468" x="2825750" y="3565525"/>
          <p14:tracePt t="85475" x="2852738" y="3548063"/>
          <p14:tracePt t="85483" x="2871788" y="3538538"/>
          <p14:tracePt t="85491" x="2925763" y="3511550"/>
          <p14:tracePt t="85501" x="2954338" y="3492500"/>
          <p14:tracePt t="85507" x="3008313" y="3482975"/>
          <p14:tracePt t="85515" x="3090863" y="3465513"/>
          <p14:tracePt t="85523" x="3154363" y="3446463"/>
          <p14:tracePt t="85531" x="3227388" y="3446463"/>
          <p14:tracePt t="85539" x="3281363" y="3429000"/>
          <p14:tracePt t="85547" x="3327400" y="3419475"/>
          <p14:tracePt t="85555" x="3346450" y="3419475"/>
          <p14:tracePt t="85563" x="3363913" y="3411538"/>
          <p14:tracePt t="85899" x="3373438" y="3402013"/>
          <p14:tracePt t="85908" x="3373438" y="3392488"/>
          <p14:tracePt t="85915" x="3363913" y="3375025"/>
          <p14:tracePt t="85923" x="3354388" y="3365500"/>
          <p14:tracePt t="85931" x="3346450" y="3355975"/>
          <p14:tracePt t="85939" x="3336925" y="3346450"/>
          <p14:tracePt t="85955" x="3327400" y="3338513"/>
          <p14:tracePt t="86203" x="3327400" y="3319463"/>
          <p14:tracePt t="86211" x="3327400" y="3309938"/>
          <p14:tracePt t="86219" x="3346450" y="3319463"/>
          <p14:tracePt t="86227" x="3373438" y="3328988"/>
          <p14:tracePt t="86236" x="3419475" y="3365500"/>
          <p14:tracePt t="86243" x="3436938" y="3375025"/>
          <p14:tracePt t="86252" x="3473450" y="3382963"/>
          <p14:tracePt t="86259" x="3482975" y="3382963"/>
          <p14:tracePt t="86347" x="3482975" y="3375025"/>
          <p14:tracePt t="86355" x="3482975" y="3365500"/>
          <p14:tracePt t="86363" x="3482975" y="3355975"/>
          <p14:tracePt t="86371" x="3482975" y="3346450"/>
          <p14:tracePt t="86380" x="3482975" y="3338513"/>
          <p14:tracePt t="87036" x="3500438" y="3365500"/>
          <p14:tracePt t="87043" x="3509963" y="3375025"/>
          <p14:tracePt t="87052" x="3519488" y="3382963"/>
          <p14:tracePt t="87061" x="3536950" y="3392488"/>
          <p14:tracePt t="87067" x="3582988" y="3411538"/>
          <p14:tracePt t="87075" x="3592513" y="3411538"/>
          <p14:tracePt t="87083" x="3600450" y="3419475"/>
          <p14:tracePt t="87092" x="3629025" y="3429000"/>
          <p14:tracePt t="87204" x="3656013" y="3438525"/>
          <p14:tracePt t="87212" x="3673475" y="3455988"/>
          <p14:tracePt t="87219" x="3683000" y="3455988"/>
          <p14:tracePt t="87227" x="3702050" y="3465513"/>
          <p14:tracePt t="87236" x="3746500" y="3475038"/>
          <p14:tracePt t="87243" x="3756025" y="3475038"/>
          <p14:tracePt t="87251" x="3783013" y="3482975"/>
          <p14:tracePt t="87603" x="3783013" y="3492500"/>
          <p14:tracePt t="88083" x="3783013" y="3475038"/>
          <p14:tracePt t="88163" x="3783013" y="3465513"/>
          <p14:tracePt t="88171" x="3783013" y="3455988"/>
          <p14:tracePt t="88187" x="3783013" y="3438525"/>
          <p14:tracePt t="88211" x="3783013" y="3429000"/>
          <p14:tracePt t="88891" x="3783013" y="3438525"/>
          <p14:tracePt t="88931" x="3783013" y="3455988"/>
          <p14:tracePt t="89163" x="3783013" y="3438525"/>
          <p14:tracePt t="89171" x="3783013" y="3429000"/>
          <p14:tracePt t="89179" x="3783013" y="3419475"/>
          <p14:tracePt t="89188" x="3783013" y="3392488"/>
          <p14:tracePt t="89194" x="3756025" y="3375025"/>
          <p14:tracePt t="89203" x="3756025" y="3365500"/>
          <p14:tracePt t="89211" x="3756025" y="3346450"/>
          <p14:tracePt t="89219" x="3756025" y="3338513"/>
          <p14:tracePt t="89228" x="3756025" y="3309938"/>
          <p14:tracePt t="89244" x="3756025" y="3302000"/>
          <p14:tracePt t="89256" x="3756025" y="3292475"/>
          <p14:tracePt t="89851" x="3756025" y="3282950"/>
          <p14:tracePt t="89860" x="3783013" y="3302000"/>
          <p14:tracePt t="89867" x="3819525" y="3309938"/>
          <p14:tracePt t="89875" x="3856038" y="3328988"/>
          <p14:tracePt t="89888" x="3892550" y="3346450"/>
          <p14:tracePt t="89890" x="3919538" y="3355975"/>
          <p14:tracePt t="89898" x="3948113" y="3365500"/>
          <p14:tracePt t="89972" x="3965575" y="3365500"/>
          <p14:tracePt t="89981" x="3975100" y="3355975"/>
          <p14:tracePt t="89987" x="4002088" y="3346450"/>
          <p14:tracePt t="89997" x="4029075" y="3346450"/>
          <p14:tracePt t="90006" x="4057650" y="3338513"/>
          <p14:tracePt t="90013" x="4094163" y="3338513"/>
          <p14:tracePt t="90021" x="4148138" y="3338513"/>
          <p14:tracePt t="90027" x="4184650" y="3328988"/>
          <p14:tracePt t="90037" x="4221163" y="3328988"/>
          <p14:tracePt t="90043" x="4248150" y="3328988"/>
          <p14:tracePt t="90053" x="4284663" y="3328988"/>
          <p14:tracePt t="90059" x="4311650" y="3328988"/>
          <p14:tracePt t="90067" x="4348163" y="3328988"/>
          <p14:tracePt t="90075" x="4367213" y="3319463"/>
          <p14:tracePt t="90083" x="4376738" y="3309938"/>
          <p14:tracePt t="90571" x="4367213" y="3309938"/>
          <p14:tracePt t="90868" x="4357688" y="3319463"/>
          <p14:tracePt t="90875" x="4348163" y="3328988"/>
          <p14:tracePt t="90899" x="4340225" y="3328988"/>
          <p14:tracePt t="90956" x="4340225" y="3338513"/>
          <p14:tracePt t="91563" x="4330700" y="3346450"/>
          <p14:tracePt t="91571" x="4294188" y="3346450"/>
          <p14:tracePt t="91579" x="4238625" y="3346450"/>
          <p14:tracePt t="91587" x="4148138" y="3346450"/>
          <p14:tracePt t="91595" x="4075113" y="3365500"/>
          <p14:tracePt t="91603" x="4002088" y="3375025"/>
          <p14:tracePt t="91611" x="3938588" y="3375025"/>
          <p14:tracePt t="91619" x="3865563" y="3402013"/>
          <p14:tracePt t="91626" x="3819525" y="3402013"/>
          <p14:tracePt t="91639" x="3792538" y="3402013"/>
          <p14:tracePt t="91644" x="3775075" y="3411538"/>
          <p14:tracePt t="91708" x="3765550" y="3411538"/>
          <p14:tracePt t="91716" x="3746500" y="3411538"/>
          <p14:tracePt t="91724" x="3729038" y="3402013"/>
          <p14:tracePt t="91731" x="3702050" y="3375025"/>
          <p14:tracePt t="91739" x="3665538" y="3346450"/>
          <p14:tracePt t="91747" x="3646488" y="3338513"/>
          <p14:tracePt t="91755" x="3629025" y="3319463"/>
          <p14:tracePt t="91763" x="3619500" y="3309938"/>
          <p14:tracePt t="91771" x="3609975" y="3302000"/>
          <p14:tracePt t="91909" x="3600450" y="3292475"/>
          <p14:tracePt t="91916" x="3582988" y="3265488"/>
          <p14:tracePt t="91931" x="3573463" y="3236913"/>
          <p14:tracePt t="91939" x="3573463" y="3219450"/>
          <p14:tracePt t="91947" x="3573463" y="3200400"/>
          <p14:tracePt t="91955" x="3573463" y="3173413"/>
          <p14:tracePt t="91963" x="3573463" y="3155950"/>
          <p14:tracePt t="91971" x="3573463" y="3136900"/>
          <p14:tracePt t="91979" x="3573463" y="3119438"/>
          <p14:tracePt t="91987" x="3573463" y="3109913"/>
          <p14:tracePt t="91995" x="3573463" y="3100388"/>
          <p14:tracePt t="92004" x="3582988" y="3073400"/>
          <p14:tracePt t="92011" x="3600450" y="3063875"/>
          <p14:tracePt t="92021" x="3609975" y="3063875"/>
          <p14:tracePt t="92026" x="3636963" y="3063875"/>
          <p14:tracePt t="92035" x="3656013" y="3036888"/>
          <p14:tracePt t="92043" x="3683000" y="3036888"/>
          <p14:tracePt t="92056" x="3702050" y="3027363"/>
          <p14:tracePt t="92062" x="3729038" y="3027363"/>
          <p14:tracePt t="92072" x="3746500" y="3027363"/>
          <p14:tracePt t="92076" x="3802063" y="3027363"/>
          <p14:tracePt t="92083" x="3846513" y="3027363"/>
          <p14:tracePt t="92091" x="3883025" y="3027363"/>
          <p14:tracePt t="92099" x="3956050" y="3027363"/>
          <p14:tracePt t="92107" x="4011613" y="3027363"/>
          <p14:tracePt t="92115" x="4084638" y="3027363"/>
          <p14:tracePt t="92124" x="4138613" y="3027363"/>
          <p14:tracePt t="92130" x="4194175" y="3027363"/>
          <p14:tracePt t="92140" x="4257675" y="3027363"/>
          <p14:tracePt t="92146" x="4294188" y="3027363"/>
          <p14:tracePt t="92155" x="4321175" y="3027363"/>
          <p14:tracePt t="92163" x="4340225" y="3027363"/>
          <p14:tracePt t="92244" x="4348163" y="3027363"/>
          <p14:tracePt t="92254" x="4376738" y="3027363"/>
          <p14:tracePt t="92260" x="4384675" y="3027363"/>
          <p14:tracePt t="92268" x="4421188" y="3046413"/>
          <p14:tracePt t="92276" x="4430713" y="3046413"/>
          <p14:tracePt t="92284" x="4440238" y="3054350"/>
          <p14:tracePt t="92291" x="4457700" y="3073400"/>
          <p14:tracePt t="92299" x="4457700" y="3082925"/>
          <p14:tracePt t="92307" x="4467225" y="3090863"/>
          <p14:tracePt t="92315" x="4476750" y="3100388"/>
          <p14:tracePt t="92347" x="4476750" y="3109913"/>
          <p14:tracePt t="92389" x="4476750" y="3127375"/>
          <p14:tracePt t="92397" x="4476750" y="3146425"/>
          <p14:tracePt t="92404" x="4476750" y="3155950"/>
          <p14:tracePt t="92412" x="4476750" y="3173413"/>
          <p14:tracePt t="92421" x="4476750" y="3209925"/>
          <p14:tracePt t="92428" x="4457700" y="3236913"/>
          <p14:tracePt t="92439" x="4440238" y="3265488"/>
          <p14:tracePt t="92444" x="4413250" y="3282950"/>
          <p14:tracePt t="92452" x="4413250" y="3292475"/>
          <p14:tracePt t="92459" x="4403725" y="3302000"/>
          <p14:tracePt t="92475" x="4394200" y="3319463"/>
          <p14:tracePt t="92523" x="4384675" y="3319463"/>
          <p14:tracePt t="92532" x="4376738" y="3328988"/>
          <p14:tracePt t="92539" x="4367213" y="3338513"/>
          <p14:tracePt t="92547" x="4357688" y="3346450"/>
          <p14:tracePt t="92555" x="4357688" y="3355975"/>
          <p14:tracePt t="92563" x="4348163" y="3355975"/>
          <p14:tracePt t="92571" x="4330700" y="3365500"/>
          <p14:tracePt t="92579" x="4303713" y="3365500"/>
          <p14:tracePt t="92587" x="4284663" y="3365500"/>
          <p14:tracePt t="92594" x="4248150" y="3382963"/>
          <p14:tracePt t="92604" x="4221163" y="3382963"/>
          <p14:tracePt t="92611" x="4184650" y="3382963"/>
          <p14:tracePt t="92619" x="4148138" y="3382963"/>
          <p14:tracePt t="92626" x="4121150" y="3382963"/>
          <p14:tracePt t="92639" x="4094163" y="3382963"/>
          <p14:tracePt t="92644" x="4084638" y="3382963"/>
          <p14:tracePt t="92656" x="4075113" y="3382963"/>
          <p14:tracePt t="92660" x="4065588" y="3382963"/>
          <p14:tracePt t="92671" x="4057650" y="3382963"/>
          <p14:tracePt t="92739" x="4048125" y="3382963"/>
          <p14:tracePt t="92755" x="4038600" y="3382963"/>
          <p14:tracePt t="92763" x="4021138" y="3382963"/>
          <p14:tracePt t="92787" x="4011613" y="3382963"/>
          <p14:tracePt t="92947" x="4002088" y="3382963"/>
          <p14:tracePt t="92955" x="3984625" y="3382963"/>
          <p14:tracePt t="92963" x="3975100" y="3382963"/>
          <p14:tracePt t="92971" x="3956050" y="3382963"/>
          <p14:tracePt t="92987" x="3911600" y="3375025"/>
          <p14:tracePt t="92995" x="3902075" y="3365500"/>
          <p14:tracePt t="93003" x="3883025" y="3346450"/>
          <p14:tracePt t="93011" x="3875088" y="3338513"/>
          <p14:tracePt t="93602" x="3875088" y="3328988"/>
          <p14:tracePt t="94747" x="3948113" y="3328988"/>
          <p14:tracePt t="94755" x="4057650" y="3328988"/>
          <p14:tracePt t="94763" x="4129088" y="3328988"/>
          <p14:tracePt t="94771" x="4202113" y="3328988"/>
          <p14:tracePt t="94779" x="4294188" y="3328988"/>
          <p14:tracePt t="94787" x="4376738" y="3319463"/>
          <p14:tracePt t="94795" x="4403725" y="3319463"/>
          <p14:tracePt t="94803" x="4430713" y="3302000"/>
          <p14:tracePt t="94884" x="4440238" y="3302000"/>
          <p14:tracePt t="94891" x="4467225" y="3302000"/>
          <p14:tracePt t="94899" x="4484688" y="3302000"/>
          <p14:tracePt t="94908" x="4530725" y="3302000"/>
          <p14:tracePt t="94915" x="4567238" y="3302000"/>
          <p14:tracePt t="94923" x="4586288" y="3302000"/>
          <p14:tracePt t="94931" x="4613275" y="3302000"/>
          <p14:tracePt t="94941" x="4630738" y="3302000"/>
          <p14:tracePt t="94949" x="4649788" y="3302000"/>
          <p14:tracePt t="95268" x="4667250" y="3302000"/>
          <p14:tracePt t="95276" x="4703763" y="3302000"/>
          <p14:tracePt t="95284" x="4759325" y="3302000"/>
          <p14:tracePt t="95292" x="4840288" y="3302000"/>
          <p14:tracePt t="95301" x="4895850" y="3282950"/>
          <p14:tracePt t="95308" x="4959350" y="3265488"/>
          <p14:tracePt t="95316" x="4995863" y="3265488"/>
          <p14:tracePt t="95323" x="5014913" y="3265488"/>
          <p14:tracePt t="95332" x="5041900" y="3265488"/>
          <p14:tracePt t="95339" x="5049838" y="3265488"/>
          <p14:tracePt t="95427" x="5059363" y="3265488"/>
          <p14:tracePt t="95436" x="5078413" y="3265488"/>
          <p14:tracePt t="95443" x="5086350" y="3265488"/>
          <p14:tracePt t="95859" x="5105400" y="3265488"/>
          <p14:tracePt t="95867" x="5122863" y="3265488"/>
          <p14:tracePt t="95875" x="5141913" y="3265488"/>
          <p14:tracePt t="95886" x="5159375" y="3282950"/>
          <p14:tracePt t="95891" x="5205413" y="3328988"/>
          <p14:tracePt t="95899" x="5251450" y="3365500"/>
          <p14:tracePt t="95907" x="5314950" y="3402013"/>
          <p14:tracePt t="95915" x="5378450" y="3429000"/>
          <p14:tracePt t="95923" x="5461000" y="3465513"/>
          <p14:tracePt t="95931" x="5551488" y="3492500"/>
          <p14:tracePt t="95939" x="5597525" y="3502025"/>
          <p14:tracePt t="95946" x="5624513" y="3502025"/>
          <p14:tracePt t="95955" x="5653088" y="3502025"/>
          <p14:tracePt t="95971" x="5661025" y="3502025"/>
          <p14:tracePt t="95987" x="5670550" y="3502025"/>
          <p14:tracePt t="95995" x="5680075" y="3502025"/>
          <p14:tracePt t="96003" x="5688013" y="3482975"/>
          <p14:tracePt t="96027" x="5697538" y="3465513"/>
          <p14:tracePt t="96039" x="5697538" y="3455988"/>
          <p14:tracePt t="96042" x="5697538" y="3446463"/>
          <p14:tracePt t="96052" x="5697538" y="3438525"/>
          <p14:tracePt t="96091" x="5697538" y="3429000"/>
          <p14:tracePt t="96563" x="5707063" y="3402013"/>
          <p14:tracePt t="96571" x="5716588" y="3402013"/>
          <p14:tracePt t="96579" x="5724525" y="3392488"/>
          <p14:tracePt t="96587" x="5734050" y="3382963"/>
          <p14:tracePt t="96595" x="5753100" y="3365500"/>
          <p14:tracePt t="96621" x="5753100" y="3355975"/>
          <p14:tracePt t="96630" x="5761038" y="3346450"/>
          <p14:tracePt t="96763" x="5761038" y="3328988"/>
          <p14:tracePt t="96779" x="5761038" y="3319463"/>
          <p14:tracePt t="96795" x="5761038" y="3309938"/>
          <p14:tracePt t="97579" x="5780088" y="3302000"/>
          <p14:tracePt t="97587" x="5797550" y="3302000"/>
          <p14:tracePt t="97595" x="5826125" y="3302000"/>
          <p14:tracePt t="97603" x="5853113" y="3302000"/>
          <p14:tracePt t="97611" x="5880100" y="3319463"/>
          <p14:tracePt t="97619" x="5916613" y="3319463"/>
          <p14:tracePt t="97627" x="5935663" y="3328988"/>
          <p14:tracePt t="97635" x="5943600" y="3328988"/>
          <p14:tracePt t="98059" x="5962650" y="3328988"/>
          <p14:tracePt t="98068" x="5972175" y="3328988"/>
          <p14:tracePt t="98083" x="5980113" y="3328988"/>
          <p14:tracePt t="98092" x="5989638" y="3328988"/>
          <p14:tracePt t="98099" x="5999163" y="3338513"/>
          <p14:tracePt t="98445" x="5980113" y="3319463"/>
          <p14:tracePt t="98451" x="5916613" y="3309938"/>
          <p14:tracePt t="98459" x="5889625" y="3292475"/>
          <p14:tracePt t="98468" x="5853113" y="3265488"/>
          <p14:tracePt t="98484" x="5834063" y="3255963"/>
          <p14:tracePt t="98491" x="5816600" y="3246438"/>
          <p14:tracePt t="98539" x="5807075" y="3236913"/>
          <p14:tracePt t="98555" x="5797550" y="3236913"/>
          <p14:tracePt t="98571" x="5780088" y="3219450"/>
          <p14:tracePt t="98603" x="5780088" y="3209925"/>
          <p14:tracePt t="98612" x="5789613" y="3200400"/>
          <p14:tracePt t="98619" x="5797550" y="3192463"/>
          <p14:tracePt t="98627" x="5807075" y="3182938"/>
          <p14:tracePt t="98635" x="5853113" y="3182938"/>
          <p14:tracePt t="98643" x="5899150" y="3173413"/>
          <p14:tracePt t="98652" x="5935663" y="3173413"/>
          <p14:tracePt t="98659" x="5989638" y="3173413"/>
          <p14:tracePt t="98668" x="6026150" y="3173413"/>
          <p14:tracePt t="98675" x="6072188" y="3173413"/>
          <p14:tracePt t="98683" x="6108700" y="3173413"/>
          <p14:tracePt t="98692" x="6126163" y="3173413"/>
          <p14:tracePt t="98699" x="6162675" y="3182938"/>
          <p14:tracePt t="98707" x="6172200" y="3182938"/>
          <p14:tracePt t="98715" x="6172200" y="3192463"/>
          <p14:tracePt t="98724" x="6181725" y="3200400"/>
          <p14:tracePt t="98731" x="6199188" y="3209925"/>
          <p14:tracePt t="98747" x="6208713" y="3219450"/>
          <p14:tracePt t="98755" x="6218238" y="3228975"/>
          <p14:tracePt t="98944" x="6218238" y="3246438"/>
          <p14:tracePt t="98950" x="6199188" y="3273425"/>
          <p14:tracePt t="98957" x="6153150" y="3273425"/>
          <p14:tracePt t="98964" x="6116638" y="3282950"/>
          <p14:tracePt t="98971" x="6099175" y="3282950"/>
          <p14:tracePt t="98980" x="6080125" y="3282950"/>
          <p14:tracePt t="98988" x="6072188" y="3282950"/>
          <p14:tracePt t="99227" x="6062663" y="3282950"/>
          <p14:tracePt t="99235" x="6035675" y="3282950"/>
          <p14:tracePt t="99243" x="6007100" y="3282950"/>
          <p14:tracePt t="99251" x="5980113" y="3282950"/>
          <p14:tracePt t="99259" x="5962650" y="3282950"/>
          <p14:tracePt t="99268" x="5935663" y="3282950"/>
          <p14:tracePt t="99275" x="5916613" y="3282950"/>
          <p14:tracePt t="99285" x="5899150" y="3282950"/>
          <p14:tracePt t="99291" x="5889625" y="3282950"/>
          <p14:tracePt t="99443" x="5880100" y="3282950"/>
          <p14:tracePt t="99451" x="5870575" y="3282950"/>
          <p14:tracePt t="99459" x="5843588" y="3282950"/>
          <p14:tracePt t="99468" x="5834063" y="3282950"/>
          <p14:tracePt t="99475" x="5797550" y="3282950"/>
          <p14:tracePt t="99483" x="5780088" y="3292475"/>
          <p14:tracePt t="99491" x="5753100" y="3302000"/>
          <p14:tracePt t="99499" x="5743575" y="3302000"/>
          <p14:tracePt t="99507" x="5734050" y="3302000"/>
          <p14:tracePt t="99516" x="5716588" y="3302000"/>
          <p14:tracePt t="99685" x="5697538" y="3319463"/>
          <p14:tracePt t="100195" x="5688013" y="3328988"/>
          <p14:tracePt t="100421" x="5707063" y="3338513"/>
          <p14:tracePt t="100427" x="5716588" y="3338513"/>
          <p14:tracePt t="100435" x="5743575" y="3355975"/>
          <p14:tracePt t="100443" x="5780088" y="3382963"/>
          <p14:tracePt t="100451" x="5797550" y="3392488"/>
          <p14:tracePt t="100459" x="5816600" y="3411538"/>
          <p14:tracePt t="100468" x="5826125" y="3419475"/>
          <p14:tracePt t="100475" x="5834063" y="3419475"/>
          <p14:tracePt t="101179" x="5753100" y="3419475"/>
          <p14:tracePt t="101187" x="5570538" y="3419475"/>
          <p14:tracePt t="101195" x="5405438" y="3419475"/>
          <p14:tracePt t="101203" x="5278438" y="3419475"/>
          <p14:tracePt t="101211" x="5114925" y="3419475"/>
          <p14:tracePt t="101219" x="4913313" y="3419475"/>
          <p14:tracePt t="101227" x="4695825" y="3419475"/>
          <p14:tracePt t="101234" x="4494213" y="3419475"/>
          <p14:tracePt t="101243" x="4294188" y="3419475"/>
          <p14:tracePt t="101251" x="4129088" y="3429000"/>
          <p14:tracePt t="101259" x="3984625" y="3446463"/>
          <p14:tracePt t="101268" x="3856038" y="3482975"/>
          <p14:tracePt t="101275" x="3756025" y="3511550"/>
          <p14:tracePt t="101283" x="3719513" y="3529013"/>
          <p14:tracePt t="101291" x="3656013" y="3548063"/>
          <p14:tracePt t="101299" x="3609975" y="3575050"/>
          <p14:tracePt t="101307" x="3600450" y="3584575"/>
          <p14:tracePt t="101316" x="3573463" y="3602038"/>
          <p14:tracePt t="101323" x="3527425" y="3621088"/>
          <p14:tracePt t="101331" x="3509963" y="3629025"/>
          <p14:tracePt t="101339" x="3463925" y="3665538"/>
          <p14:tracePt t="101347" x="3446463" y="3684588"/>
          <p14:tracePt t="101355" x="3409950" y="3694113"/>
          <p14:tracePt t="101363" x="3382963" y="3711575"/>
          <p14:tracePt t="101371" x="3346450" y="3721100"/>
          <p14:tracePt t="101379" x="3317875" y="3721100"/>
          <p14:tracePt t="101387" x="3254375" y="3738563"/>
          <p14:tracePt t="101395" x="3227388" y="3738563"/>
          <p14:tracePt t="101403" x="3154363" y="3757613"/>
          <p14:tracePt t="101411" x="3127375" y="3757613"/>
          <p14:tracePt t="101419" x="3090863" y="3767138"/>
          <p14:tracePt t="101427" x="3081338" y="3767138"/>
          <p14:tracePt t="101437" x="3054350" y="3767138"/>
          <p14:tracePt t="101443" x="3044825" y="3775075"/>
          <p14:tracePt t="101451" x="3035300" y="3775075"/>
          <p14:tracePt t="101458" x="3027363" y="3784600"/>
          <p14:tracePt t="101516" x="2981325" y="3811588"/>
          <p14:tracePt t="101523" x="2935288" y="3840163"/>
          <p14:tracePt t="101531" x="2881313" y="3875088"/>
          <p14:tracePt t="101539" x="2825750" y="3894138"/>
          <p14:tracePt t="101547" x="2781300" y="3921125"/>
          <p14:tracePt t="101555" x="2698750" y="3957638"/>
          <p14:tracePt t="101563" x="2616200" y="4013200"/>
          <p14:tracePt t="101571" x="2498725" y="4076700"/>
          <p14:tracePt t="101579" x="2397125" y="4149725"/>
          <p14:tracePt t="101587" x="2260600" y="4222750"/>
          <p14:tracePt t="101595" x="2133600" y="4295775"/>
          <p14:tracePt t="101603" x="2014538" y="4368800"/>
          <p14:tracePt t="101611" x="1895475" y="4422775"/>
          <p14:tracePt t="101619" x="1795463" y="4495800"/>
          <p14:tracePt t="101627" x="1695450" y="4541838"/>
          <p14:tracePt t="101634" x="1612900" y="4578350"/>
          <p14:tracePt t="101642" x="1549400" y="4632325"/>
          <p14:tracePt t="101654" x="1522413" y="4641850"/>
          <p14:tracePt t="101659" x="1495425" y="4651375"/>
          <p14:tracePt t="101668" x="1468438" y="4660900"/>
          <p14:tracePt t="102380" x="1468438" y="4641850"/>
          <p14:tracePt t="102388" x="1468438" y="4624388"/>
          <p14:tracePt t="102396" x="1468438" y="4605338"/>
          <p14:tracePt t="102405" x="1468438" y="4595813"/>
          <p14:tracePt t="102412" x="1468438" y="4587875"/>
          <p14:tracePt t="102420" x="1485900" y="4541838"/>
          <p14:tracePt t="102427" x="1504950" y="4522788"/>
          <p14:tracePt t="102436" x="1512888" y="4505325"/>
          <p14:tracePt t="102442" x="1522413" y="4495800"/>
          <p14:tracePt t="102451" x="1541463" y="4468813"/>
          <p14:tracePt t="102458" x="1549400" y="4449763"/>
          <p14:tracePt t="102467" x="1558925" y="4422775"/>
          <p14:tracePt t="102475" x="1568450" y="4413250"/>
          <p14:tracePt t="102485" x="1576388" y="4395788"/>
          <p14:tracePt t="102490" x="1585913" y="4386263"/>
          <p14:tracePt t="102499" x="1595438" y="4368800"/>
          <p14:tracePt t="102795" x="1595438" y="4376738"/>
          <p14:tracePt t="102803" x="1576388" y="4405313"/>
          <p14:tracePt t="102811" x="1576388" y="4413250"/>
          <p14:tracePt t="102819" x="1558925" y="4432300"/>
          <p14:tracePt t="102827" x="1541463" y="4459288"/>
          <p14:tracePt t="102834" x="1531938" y="4468813"/>
          <p14:tracePt t="102851" x="1522413" y="4478338"/>
          <p14:tracePt t="103117" x="1504950" y="4495800"/>
          <p14:tracePt t="103132" x="1495425" y="4505325"/>
          <p14:tracePt t="103144" x="1476375" y="4514850"/>
          <p14:tracePt t="103149" x="1468438" y="4514850"/>
          <p14:tracePt t="103158" x="1439863" y="4541838"/>
          <p14:tracePt t="103162" x="1431925" y="4551363"/>
          <p14:tracePt t="103179" x="1422400" y="4551363"/>
          <p14:tracePt t="103188" x="1412875" y="4559300"/>
          <p14:tracePt t="103211" x="1395413" y="4578350"/>
          <p14:tracePt t="103389" x="1358900" y="4595813"/>
          <p14:tracePt t="103398" x="1312863" y="4595813"/>
          <p14:tracePt t="103405" x="1230313" y="4624388"/>
          <p14:tracePt t="103412" x="1166813" y="4632325"/>
          <p14:tracePt t="103419" x="1112838" y="4651375"/>
          <p14:tracePt t="103427" x="1057275" y="4651375"/>
          <p14:tracePt t="103434" x="1011238" y="4651375"/>
          <p14:tracePt t="103442" x="974725" y="4651375"/>
          <p14:tracePt t="103453" x="966788" y="4651375"/>
          <p14:tracePt t="103667" x="903288" y="4651375"/>
          <p14:tracePt t="103675" x="811213" y="4651375"/>
          <p14:tracePt t="103684" x="738188" y="4651375"/>
          <p14:tracePt t="103692" x="665163" y="4651375"/>
          <p14:tracePt t="103700" x="611188" y="4651375"/>
          <p14:tracePt t="103708" x="547688" y="4651375"/>
          <p14:tracePt t="103716" x="511175" y="4651375"/>
          <p14:tracePt t="103724" x="492125" y="4651375"/>
          <p14:tracePt t="103732" x="474663" y="4651375"/>
          <p14:tracePt t="104054" x="519113" y="4651375"/>
          <p14:tracePt t="104062" x="611188" y="4651375"/>
          <p14:tracePt t="104069" x="701675" y="4651375"/>
          <p14:tracePt t="104076" x="830263" y="4651375"/>
          <p14:tracePt t="104088" x="920750" y="4651375"/>
          <p14:tracePt t="104091" x="1047750" y="4651375"/>
          <p14:tracePt t="104099" x="1120775" y="4651375"/>
          <p14:tracePt t="104107" x="1222375" y="4651375"/>
          <p14:tracePt t="104115" x="1276350" y="4651375"/>
          <p14:tracePt t="104123" x="1293813" y="4651375"/>
          <p14:tracePt t="172819" x="1330325" y="4651375"/>
          <p14:tracePt t="172827" x="1403350" y="4641850"/>
          <p14:tracePt t="172835" x="1531938" y="4632325"/>
          <p14:tracePt t="172843" x="1668463" y="4614863"/>
          <p14:tracePt t="172851" x="1804988" y="4614863"/>
          <p14:tracePt t="172858" x="1960563" y="4605338"/>
          <p14:tracePt t="172866" x="2114550" y="4605338"/>
          <p14:tracePt t="172875" x="2260600" y="4605338"/>
          <p14:tracePt t="172883" x="2370138" y="4605338"/>
          <p14:tracePt t="172890" x="2452688" y="4605338"/>
          <p14:tracePt t="172899" x="2498725" y="4578350"/>
          <p14:tracePt t="172907" x="2516188" y="4568825"/>
          <p14:tracePt t="173051" x="2516188" y="4559300"/>
          <p14:tracePt t="173059" x="2533650" y="4551363"/>
          <p14:tracePt t="173067" x="2543175" y="4541838"/>
          <p14:tracePt t="173075" x="2552700" y="4532313"/>
          <p14:tracePt t="173092" x="2570163" y="4505325"/>
          <p14:tracePt t="173099" x="2579688" y="4505325"/>
          <p14:tracePt t="173109" x="2616200" y="4495800"/>
          <p14:tracePt t="173115" x="2643188" y="4478338"/>
          <p14:tracePt t="173123" x="2716213" y="4468813"/>
          <p14:tracePt t="173131" x="2798763" y="4449763"/>
          <p14:tracePt t="173139" x="2871788" y="4432300"/>
          <p14:tracePt t="173147" x="2954338" y="4413250"/>
          <p14:tracePt t="173155" x="3027363" y="4413250"/>
          <p14:tracePt t="173163" x="3100388" y="4405313"/>
          <p14:tracePt t="173171" x="3144838" y="4405313"/>
          <p14:tracePt t="173179" x="3181350" y="4395788"/>
          <p14:tracePt t="173187" x="3227388" y="4395788"/>
          <p14:tracePt t="173194" x="3254375" y="4368800"/>
          <p14:tracePt t="173203" x="3273425" y="4368800"/>
          <p14:tracePt t="173211" x="3281363" y="4368800"/>
          <p14:tracePt t="173251" x="3290888" y="4368800"/>
          <p14:tracePt t="173285" x="3300413" y="4368800"/>
          <p14:tracePt t="173292" x="3336925" y="4359275"/>
          <p14:tracePt t="173301" x="3409950" y="4359275"/>
          <p14:tracePt t="173307" x="3463925" y="4359275"/>
          <p14:tracePt t="173315" x="3519488" y="4359275"/>
          <p14:tracePt t="173323" x="3573463" y="4359275"/>
          <p14:tracePt t="173331" x="3619500" y="4359275"/>
          <p14:tracePt t="173339" x="3646488" y="4359275"/>
          <p14:tracePt t="173347" x="3656013" y="4359275"/>
          <p14:tracePt t="173370" x="3665538" y="4359275"/>
          <p14:tracePt t="173523" x="3702050" y="4359275"/>
          <p14:tracePt t="173531" x="3709988" y="4376738"/>
          <p14:tracePt t="173539" x="3719513" y="4376738"/>
          <p14:tracePt t="173555" x="3729038" y="4395788"/>
          <p14:tracePt t="173563" x="3729038" y="4413250"/>
          <p14:tracePt t="173571" x="3729038" y="4422775"/>
          <p14:tracePt t="173579" x="3746500" y="4441825"/>
          <p14:tracePt t="173587" x="3746500" y="4449763"/>
          <p14:tracePt t="173595" x="3746500" y="4459288"/>
          <p14:tracePt t="173602" x="3746500" y="4468813"/>
          <p14:tracePt t="173611" x="3746500" y="4478338"/>
          <p14:tracePt t="173618" x="3738563" y="4495800"/>
          <p14:tracePt t="173635" x="3729038" y="4505325"/>
          <p14:tracePt t="173643" x="3719513" y="4514850"/>
          <p14:tracePt t="173651" x="3709988" y="4522788"/>
          <p14:tracePt t="173659" x="3709988" y="4532313"/>
          <p14:tracePt t="173667" x="3702050" y="4551363"/>
          <p14:tracePt t="173819" x="3709988" y="4559300"/>
          <p14:tracePt t="173829" x="3775075" y="4532313"/>
          <p14:tracePt t="173835" x="3829050" y="4505325"/>
          <p14:tracePt t="173843" x="3911600" y="4505325"/>
          <p14:tracePt t="173852" x="3984625" y="4495800"/>
          <p14:tracePt t="173858" x="4021138" y="4495800"/>
          <p14:tracePt t="173867" x="4121150" y="4495800"/>
          <p14:tracePt t="173875" x="4211638" y="4495800"/>
          <p14:tracePt t="173883" x="4303713" y="4495800"/>
          <p14:tracePt t="173896" x="4384675" y="4495800"/>
          <p14:tracePt t="173898" x="4457700" y="4495800"/>
          <p14:tracePt t="173907" x="4494213" y="4495800"/>
          <p14:tracePt t="173915" x="4530725" y="4505325"/>
          <p14:tracePt t="173923" x="4549775" y="4514850"/>
          <p14:tracePt t="173931" x="4549775" y="4522788"/>
          <p14:tracePt t="173947" x="4557713" y="4532313"/>
          <p14:tracePt t="173979" x="4557713" y="4551363"/>
          <p14:tracePt t="173995" x="4557713" y="4559300"/>
          <p14:tracePt t="174003" x="4557713" y="4587875"/>
          <p14:tracePt t="174011" x="4557713" y="4595813"/>
          <p14:tracePt t="174019" x="4557713" y="4614863"/>
          <p14:tracePt t="174028" x="4557713" y="4632325"/>
          <p14:tracePt t="174035" x="4557713" y="4651375"/>
          <p14:tracePt t="174043" x="4557713" y="4678363"/>
          <p14:tracePt t="174051" x="4557713" y="4687888"/>
          <p14:tracePt t="174059" x="4557713" y="4705350"/>
          <p14:tracePt t="174075" x="4557713" y="4714875"/>
          <p14:tracePt t="174083" x="4557713" y="4732338"/>
          <p14:tracePt t="174099" x="4549775" y="4741863"/>
          <p14:tracePt t="197620" x="4567238" y="4751388"/>
          <p14:tracePt t="197627" x="4786313" y="4841875"/>
          <p14:tracePt t="197634" x="5122863" y="4970463"/>
          <p14:tracePt t="197643" x="5434013" y="5080000"/>
          <p14:tracePt t="197651" x="5543550" y="5106988"/>
          <p14:tracePt t="197660" x="5588000" y="5143500"/>
          <p14:tracePt t="197667" x="5607050" y="5153025"/>
          <p14:tracePt t="197675" x="5616575" y="5153025"/>
          <p14:tracePt t="197683" x="5616575" y="5170488"/>
          <p14:tracePt t="197692" x="5624513" y="5189538"/>
          <p14:tracePt t="197699" x="5643563" y="5207000"/>
          <p14:tracePt t="197779" x="5653088" y="5207000"/>
          <p14:tracePt t="197818" x="5688013" y="5207000"/>
          <p14:tracePt t="197829" x="5707063" y="5207000"/>
          <p14:tracePt t="197834" x="5753100" y="5189538"/>
          <p14:tracePt t="197843" x="5780088" y="5180013"/>
          <p14:tracePt t="197850" x="5797550" y="5170488"/>
          <p14:tracePt t="197859" x="5834063" y="5160963"/>
          <p14:tracePt t="197866" x="5853113" y="5153025"/>
          <p14:tracePt t="197876" x="5862638" y="5143500"/>
          <p14:tracePt t="197883" x="5870575" y="5133975"/>
          <p14:tracePt t="197894" x="5889625" y="5133975"/>
          <p14:tracePt t="197898" x="5935663" y="5116513"/>
          <p14:tracePt t="197906" x="5943600" y="5116513"/>
          <p14:tracePt t="197915" x="5989638" y="5116513"/>
          <p14:tracePt t="197923" x="6035675" y="5089525"/>
          <p14:tracePt t="197930" x="6080125" y="5089525"/>
          <p14:tracePt t="197939" x="6108700" y="5080000"/>
          <p14:tracePt t="197946" x="6135688" y="5070475"/>
          <p14:tracePt t="197954" x="6181725" y="5060950"/>
          <p14:tracePt t="197963" x="6199188" y="5053013"/>
          <p14:tracePt t="197971" x="6208713" y="5043488"/>
          <p14:tracePt t="197979" x="6218238" y="5033963"/>
          <p14:tracePt t="197987" x="6218238" y="5024438"/>
          <p14:tracePt t="197995" x="6218238" y="5006975"/>
          <p14:tracePt t="198003" x="6235700" y="4987925"/>
          <p14:tracePt t="198019" x="6235700" y="4979988"/>
          <p14:tracePt t="198026" x="6235700" y="4970463"/>
          <p14:tracePt t="198035" x="6235700" y="4960938"/>
          <p14:tracePt t="198043" x="6235700" y="4943475"/>
          <p14:tracePt t="198050" x="6235700" y="4924425"/>
          <p14:tracePt t="198060" x="6235700" y="4914900"/>
          <p14:tracePt t="198066" x="6235700" y="4906963"/>
          <p14:tracePt t="198076" x="6235700" y="4897438"/>
          <p14:tracePt t="198092" x="6235700" y="4887913"/>
          <p14:tracePt t="198245" x="6235700" y="4870450"/>
          <p14:tracePt t="198253" x="6218238" y="4851400"/>
          <p14:tracePt t="198261" x="6172200" y="4841875"/>
          <p14:tracePt t="198269" x="6089650" y="4805363"/>
          <p14:tracePt t="198276" x="6053138" y="4805363"/>
          <p14:tracePt t="198283" x="6016625" y="4805363"/>
          <p14:tracePt t="198292" x="5999163" y="4797425"/>
          <p14:tracePt t="198299" x="5962650" y="4787900"/>
          <p14:tracePt t="198307" x="5935663" y="4787900"/>
          <p14:tracePt t="198315" x="5907088" y="4768850"/>
          <p14:tracePt t="198323" x="5870575" y="4751388"/>
          <p14:tracePt t="198331" x="5826125" y="4741863"/>
          <p14:tracePt t="198339" x="5797550" y="4732338"/>
          <p14:tracePt t="198354" x="5770563" y="4724400"/>
          <p14:tracePt t="198403" x="5770563" y="4714875"/>
          <p14:tracePt t="198412" x="5770563" y="4705350"/>
          <p14:tracePt t="198428" x="5761038" y="4678363"/>
          <p14:tracePt t="198437" x="5761038" y="4660900"/>
          <p14:tracePt t="198444" x="5761038" y="4614863"/>
          <p14:tracePt t="198452" x="5753100" y="4587875"/>
          <p14:tracePt t="198459" x="5734050" y="4559300"/>
          <p14:tracePt t="198467" x="5724525" y="4514850"/>
          <p14:tracePt t="198475" x="5707063" y="4486275"/>
          <p14:tracePt t="198482" x="5707063" y="4468813"/>
          <p14:tracePt t="198492" x="5697538" y="4432300"/>
          <p14:tracePt t="198498" x="5688013" y="4405313"/>
          <p14:tracePt t="198506" x="5688013" y="4386263"/>
          <p14:tracePt t="198515" x="5670550" y="4340225"/>
          <p14:tracePt t="198523" x="5670550" y="4332288"/>
          <p14:tracePt t="198531" x="5670550" y="4286250"/>
          <p14:tracePt t="198538" x="5670550" y="4259263"/>
          <p14:tracePt t="198546" x="5653088" y="4232275"/>
          <p14:tracePt t="198555" x="5653088" y="4186238"/>
          <p14:tracePt t="198563" x="5653088" y="4176713"/>
          <p14:tracePt t="198571" x="5653088" y="4159250"/>
          <p14:tracePt t="198579" x="5643563" y="4130675"/>
          <p14:tracePt t="198595" x="5643563" y="4122738"/>
          <p14:tracePt t="198619" x="5643563" y="4113213"/>
          <p14:tracePt t="198708" x="5670550" y="4094163"/>
          <p14:tracePt t="198715" x="5716588" y="4076700"/>
          <p14:tracePt t="198723" x="5780088" y="4057650"/>
          <p14:tracePt t="198731" x="5816600" y="4030663"/>
          <p14:tracePt t="198739" x="5862638" y="4021138"/>
          <p14:tracePt t="198747" x="5889625" y="4021138"/>
          <p14:tracePt t="198755" x="5926138" y="4013200"/>
          <p14:tracePt t="198843" x="5935663" y="4013200"/>
          <p14:tracePt t="198851" x="5953125" y="4013200"/>
          <p14:tracePt t="198858" x="5972175" y="4013200"/>
          <p14:tracePt t="198867" x="5999163" y="4021138"/>
          <p14:tracePt t="198877" x="6035675" y="4040188"/>
          <p14:tracePt t="198892" x="6089650" y="4067175"/>
          <p14:tracePt t="198899" x="6108700" y="4086225"/>
          <p14:tracePt t="198907" x="6153150" y="4103688"/>
          <p14:tracePt t="198914" x="6189663" y="4122738"/>
          <p14:tracePt t="198923" x="6189663" y="4130675"/>
          <p14:tracePt t="198931" x="6208713" y="4140200"/>
          <p14:tracePt t="198939" x="6218238" y="4149725"/>
          <p14:tracePt t="199003" x="6226175" y="4159250"/>
          <p14:tracePt t="199012" x="6235700" y="4176713"/>
          <p14:tracePt t="199019" x="6254750" y="4203700"/>
          <p14:tracePt t="199027" x="6262688" y="4240213"/>
          <p14:tracePt t="199035" x="6291263" y="4276725"/>
          <p14:tracePt t="199042" x="6318250" y="4313238"/>
          <p14:tracePt t="199050" x="6326188" y="4340225"/>
          <p14:tracePt t="199058" x="6362700" y="4405313"/>
          <p14:tracePt t="199066" x="6372225" y="4422775"/>
          <p14:tracePt t="199075" x="6381750" y="4441825"/>
          <p14:tracePt t="199082" x="6391275" y="4468813"/>
          <p14:tracePt t="199092" x="6418263" y="4495800"/>
          <p14:tracePt t="199109" x="6418263" y="4514850"/>
          <p14:tracePt t="199114" x="6418263" y="4522788"/>
          <p14:tracePt t="199122" x="6418263" y="4532313"/>
          <p14:tracePt t="199131" x="6418263" y="4541838"/>
          <p14:tracePt t="199139" x="6418263" y="4559300"/>
          <p14:tracePt t="199155" x="6418263" y="4578350"/>
          <p14:tracePt t="199163" x="6418263" y="4595813"/>
          <p14:tracePt t="199171" x="6418263" y="4605338"/>
          <p14:tracePt t="199179" x="6418263" y="4614863"/>
          <p14:tracePt t="199187" x="6418263" y="4624388"/>
          <p14:tracePt t="199195" x="6418263" y="4641850"/>
          <p14:tracePt t="199203" x="6408738" y="4641850"/>
          <p14:tracePt t="199211" x="6399213" y="4651375"/>
          <p14:tracePt t="199219" x="6391275" y="4660900"/>
          <p14:tracePt t="199227" x="6381750" y="4668838"/>
          <p14:tracePt t="199235" x="6362700" y="4678363"/>
          <p14:tracePt t="199244" x="6362700" y="4697413"/>
          <p14:tracePt t="199251" x="6335713" y="4714875"/>
          <p14:tracePt t="199259" x="6326188" y="4724400"/>
          <p14:tracePt t="199267" x="6308725" y="4741863"/>
          <p14:tracePt t="199275" x="6291263" y="4760913"/>
          <p14:tracePt t="199283" x="6262688" y="4778375"/>
          <p14:tracePt t="199292" x="6245225" y="4797425"/>
          <p14:tracePt t="199299" x="6208713" y="4824413"/>
          <p14:tracePt t="199307" x="6181725" y="4841875"/>
          <p14:tracePt t="199315" x="6145213" y="4860925"/>
          <p14:tracePt t="199323" x="6116638" y="4870450"/>
          <p14:tracePt t="199331" x="6099175" y="4887913"/>
          <p14:tracePt t="199339" x="6089650" y="4887913"/>
          <p14:tracePt t="199346" x="6080125" y="4897438"/>
          <p14:tracePt t="199395" x="6072188" y="4897438"/>
          <p14:tracePt t="199612" x="6043613" y="4897438"/>
          <p14:tracePt t="199619" x="5989638" y="4860925"/>
          <p14:tracePt t="199627" x="5962650" y="4814888"/>
          <p14:tracePt t="199634" x="5935663" y="4797425"/>
          <p14:tracePt t="199643" x="5889625" y="4760913"/>
          <p14:tracePt t="199650" x="5870575" y="4741863"/>
          <p14:tracePt t="199659" x="5826125" y="4697413"/>
          <p14:tracePt t="199667" x="5816600" y="4678363"/>
          <p14:tracePt t="199675" x="5797550" y="4660900"/>
          <p14:tracePt t="199682" x="5780088" y="4651375"/>
          <p14:tracePt t="200235" x="5770563" y="4641850"/>
          <p14:tracePt t="200444" x="5770563" y="4632325"/>
          <p14:tracePt t="200453" x="5770563" y="4614863"/>
          <p14:tracePt t="200459" x="5770563" y="4605338"/>
          <p14:tracePt t="200467" x="5770563" y="4595813"/>
          <p14:tracePt t="200476" x="5770563" y="4587875"/>
          <p14:tracePt t="200483" x="5770563" y="4578350"/>
          <p14:tracePt t="200493" x="5770563" y="4568825"/>
          <p14:tracePt t="200499" x="5770563" y="4551363"/>
          <p14:tracePt t="200507" x="5770563" y="4541838"/>
          <p14:tracePt t="200539" x="5770563" y="4532313"/>
          <p14:tracePt t="200780" x="5761038" y="4532313"/>
          <p14:tracePt t="200790" x="5724525" y="4541838"/>
          <p14:tracePt t="200798" x="5697538" y="4551363"/>
          <p14:tracePt t="200803" x="5680075" y="4559300"/>
          <p14:tracePt t="200813" x="5653088" y="4559300"/>
          <p14:tracePt t="200819" x="5634038" y="4559300"/>
          <p14:tracePt t="200830" x="5607050" y="4559300"/>
          <p14:tracePt t="200834" x="5588000" y="4559300"/>
          <p14:tracePt t="200844" x="5551488" y="4559300"/>
          <p14:tracePt t="200850" x="5497513" y="4559300"/>
          <p14:tracePt t="200859" x="5470525" y="4559300"/>
          <p14:tracePt t="200866" x="5414963" y="4559300"/>
          <p14:tracePt t="200875" x="5351463" y="4541838"/>
          <p14:tracePt t="200894" x="5287963" y="4522788"/>
          <p14:tracePt t="200898" x="5268913" y="4522788"/>
          <p14:tracePt t="200907" x="5232400" y="4514850"/>
          <p14:tracePt t="200915" x="5224463" y="4514850"/>
          <p14:tracePt t="200956" x="5214938" y="4514850"/>
          <p14:tracePt t="200979" x="5195888" y="4514850"/>
          <p14:tracePt t="200987" x="5187950" y="4514850"/>
          <p14:tracePt t="200995" x="5178425" y="4514850"/>
          <p14:tracePt t="201002" x="5151438" y="4514850"/>
          <p14:tracePt t="201011" x="5132388" y="4514850"/>
          <p14:tracePt t="201018" x="5105400" y="4514850"/>
          <p14:tracePt t="201027" x="5095875" y="4514850"/>
          <p14:tracePt t="201034" x="5086350" y="4514850"/>
          <p14:tracePt t="201042" x="5068888" y="4514850"/>
          <p14:tracePt t="201051" x="5049838" y="4514850"/>
          <p14:tracePt t="201173" x="5041900" y="4514850"/>
          <p14:tracePt t="201179" x="5022850" y="4514850"/>
          <p14:tracePt t="201195" x="5014913" y="4514850"/>
          <p14:tracePt t="201266" x="5005388" y="4514850"/>
          <p14:tracePt t="201274" x="4995863" y="4514850"/>
          <p14:tracePt t="201282" x="4978400" y="4514850"/>
          <p14:tracePt t="201291" x="4968875" y="4514850"/>
          <p14:tracePt t="201298" x="4932363" y="4505325"/>
          <p14:tracePt t="201306" x="4922838" y="4486275"/>
          <p14:tracePt t="201314" x="4913313" y="4478338"/>
          <p14:tracePt t="201323" x="4895850" y="4468813"/>
          <p14:tracePt t="201331" x="4876800" y="4449763"/>
          <p14:tracePt t="201339" x="4868863" y="4441825"/>
          <p14:tracePt t="201348" x="4849813" y="4432300"/>
          <p14:tracePt t="201354" x="4840288" y="4432300"/>
          <p14:tracePt t="201362" x="4832350" y="4422775"/>
          <p14:tracePt t="201410" x="4832350" y="4413250"/>
          <p14:tracePt t="201419" x="4822825" y="4395788"/>
          <p14:tracePt t="201427" x="4795838" y="4376738"/>
          <p14:tracePt t="201434" x="4795838" y="4368800"/>
          <p14:tracePt t="201450" x="4786313" y="4359275"/>
          <p14:tracePt t="201459" x="4776788" y="4340225"/>
          <p14:tracePt t="201467" x="4776788" y="4322763"/>
          <p14:tracePt t="201483" x="4767263" y="4303713"/>
          <p14:tracePt t="201493" x="4759325" y="4295775"/>
          <p14:tracePt t="201499" x="4759325" y="4286250"/>
          <p14:tracePt t="201507" x="4759325" y="4276725"/>
          <p14:tracePt t="201515" x="4759325" y="4268788"/>
          <p14:tracePt t="201925" x="4776788" y="4259263"/>
          <p14:tracePt t="201931" x="4813300" y="4259263"/>
          <p14:tracePt t="201938" x="4859338" y="4259263"/>
          <p14:tracePt t="201946" x="4905375" y="4268788"/>
          <p14:tracePt t="201955" x="4922838" y="4276725"/>
          <p14:tracePt t="201963" x="4949825" y="4286250"/>
          <p14:tracePt t="201971" x="4959350" y="4286250"/>
          <p14:tracePt t="201978" x="4968875" y="4286250"/>
          <p14:tracePt t="201987" x="4978400" y="4286250"/>
          <p14:tracePt t="201995" x="4986338" y="4286250"/>
          <p14:tracePt t="202076" x="4995863" y="4286250"/>
          <p14:tracePt t="202101" x="5005388" y="4286250"/>
          <p14:tracePt t="202108" x="5032375" y="4286250"/>
          <p14:tracePt t="202116" x="5068888" y="4286250"/>
          <p14:tracePt t="202123" x="5114925" y="4295775"/>
          <p14:tracePt t="202131" x="5132388" y="4295775"/>
          <p14:tracePt t="202140" x="5187950" y="4303713"/>
          <p14:tracePt t="202148" x="5260975" y="4303713"/>
          <p14:tracePt t="202156" x="5314950" y="4303713"/>
          <p14:tracePt t="202164" x="5397500" y="4332288"/>
          <p14:tracePt t="202172" x="5507038" y="4349750"/>
          <p14:tracePt t="202180" x="5588000" y="4359275"/>
          <p14:tracePt t="202189" x="5661025" y="4359275"/>
          <p14:tracePt t="202196" x="5697538" y="4368800"/>
          <p14:tracePt t="202203" x="5707063" y="4368800"/>
          <p14:tracePt t="202636" x="5716588" y="4376738"/>
          <p14:tracePt t="202643" x="5716588" y="4395788"/>
          <p14:tracePt t="202651" x="5716588" y="4405313"/>
          <p14:tracePt t="202676" x="5716588" y="4422775"/>
          <p14:tracePt t="203647" x="5707063" y="4449763"/>
          <p14:tracePt t="203650" x="5697538" y="4459288"/>
          <p14:tracePt t="203658" x="5688013" y="4468813"/>
          <p14:tracePt t="203667" x="5680075" y="4478338"/>
          <p14:tracePt t="205403" x="5680075" y="4514850"/>
          <p14:tracePt t="205411" x="5680075" y="4532313"/>
          <p14:tracePt t="205419" x="5680075" y="4568825"/>
          <p14:tracePt t="205427" x="5680075" y="4578350"/>
          <p14:tracePt t="205436" x="5680075" y="4595813"/>
          <p14:tracePt t="205452" x="5680075" y="4605338"/>
          <p14:tracePt t="205531" x="5670550" y="4614863"/>
          <p14:tracePt t="205550" x="5661025" y="4614863"/>
          <p14:tracePt t="205554" x="5653088" y="4614863"/>
          <p14:tracePt t="205562" x="5643563" y="4605338"/>
          <p14:tracePt t="205578" x="5634038" y="4605338"/>
          <p14:tracePt t="205586" x="5634038" y="4587875"/>
          <p14:tracePt t="205603" x="5616575" y="4578350"/>
          <p14:tracePt t="205611" x="5607050" y="4568825"/>
          <p14:tracePt t="205627" x="5607050" y="4559300"/>
          <p14:tracePt t="205651" x="5597525" y="4551363"/>
          <p14:tracePt t="205683" x="5597525" y="4541838"/>
          <p14:tracePt t="205717" x="5588000" y="4532313"/>
          <p14:tracePt t="205725" x="5580063" y="4532313"/>
          <p14:tracePt t="205748" x="5570538" y="4522788"/>
          <p14:tracePt t="205764" x="5570538" y="4505325"/>
          <p14:tracePt t="207341" x="5570538" y="4541838"/>
          <p14:tracePt t="207349" x="5570538" y="4578350"/>
          <p14:tracePt t="207357" x="5570538" y="4587875"/>
          <p14:tracePt t="207363" x="5570538" y="4595813"/>
          <p14:tracePt t="207370" x="5580063" y="4624388"/>
          <p14:tracePt t="207379" x="5588000" y="4632325"/>
          <p14:tracePt t="207395" x="5607050" y="4641850"/>
          <p14:tracePt t="207427" x="5616575" y="4651375"/>
          <p14:tracePt t="207779" x="5624513" y="4651375"/>
          <p14:tracePt t="207802" x="5634038" y="4651375"/>
          <p14:tracePt t="207820" x="5661025" y="4624388"/>
          <p14:tracePt t="207843" x="5670550" y="4605338"/>
          <p14:tracePt t="207851" x="5680075" y="4595813"/>
          <p14:tracePt t="207867" x="5697538" y="4578350"/>
          <p14:tracePt t="207874" x="5707063" y="4568825"/>
          <p14:tracePt t="207892" x="5724525" y="4541838"/>
          <p14:tracePt t="207907" x="5743575" y="4532313"/>
          <p14:tracePt t="207923" x="5753100" y="4522788"/>
          <p14:tracePt t="208109" x="5770563" y="4522788"/>
          <p14:tracePt t="208116" x="5780088" y="4522788"/>
          <p14:tracePt t="208132" x="5789613" y="4522788"/>
          <p14:tracePt t="210819" x="5724525" y="4522788"/>
          <p14:tracePt t="210827" x="5507038" y="4522788"/>
          <p14:tracePt t="210834" x="5278438" y="4522788"/>
          <p14:tracePt t="210843" x="5078413" y="4522788"/>
          <p14:tracePt t="210851" x="4876800" y="4522788"/>
          <p14:tracePt t="210859" x="4722813" y="4522788"/>
          <p14:tracePt t="210867" x="4594225" y="4522788"/>
          <p14:tracePt t="210875" x="4494213" y="4522788"/>
          <p14:tracePt t="210893" x="4376738" y="4522788"/>
          <p14:tracePt t="210898" x="4348163" y="4522788"/>
          <p14:tracePt t="210909" x="4330700" y="4522788"/>
          <p14:tracePt t="210973" x="4275138" y="4522788"/>
          <p14:tracePt t="210980" x="4184650" y="4522788"/>
          <p14:tracePt t="210987" x="4094163" y="4522788"/>
          <p14:tracePt t="210995" x="4002088" y="4522788"/>
          <p14:tracePt t="211003" x="3911600" y="4522788"/>
          <p14:tracePt t="211011" x="3819525" y="4522788"/>
          <p14:tracePt t="211019" x="3738563" y="4522788"/>
          <p14:tracePt t="211027" x="3683000" y="4522788"/>
          <p14:tracePt t="211035" x="3646488" y="4522788"/>
          <p14:tracePt t="211043" x="3600450" y="4522788"/>
          <p14:tracePt t="211050" x="3563938" y="4522788"/>
          <p14:tracePt t="211059" x="3546475" y="4522788"/>
          <p14:tracePt t="211066" x="3519488" y="4522788"/>
          <p14:tracePt t="211075" x="3473450" y="4522788"/>
          <p14:tracePt t="211082" x="3409950" y="4522788"/>
          <p14:tracePt t="211091" x="3317875" y="4522788"/>
          <p14:tracePt t="211099" x="3190875" y="4522788"/>
          <p14:tracePt t="211108" x="3027363" y="4522788"/>
          <p14:tracePt t="211115" x="2862263" y="4522788"/>
          <p14:tracePt t="211124" x="2735263" y="4522788"/>
          <p14:tracePt t="211130" x="2589213" y="4522788"/>
          <p14:tracePt t="211141" x="2443163" y="4522788"/>
          <p14:tracePt t="211146" x="2316163" y="4522788"/>
          <p14:tracePt t="211154" x="2197100" y="4551363"/>
          <p14:tracePt t="211162" x="2106613" y="4559300"/>
          <p14:tracePt t="211170" x="1997075" y="4559300"/>
          <p14:tracePt t="211178" x="1941513" y="4559300"/>
          <p14:tracePt t="211187" x="1887538" y="4559300"/>
          <p14:tracePt t="211195" x="1831975" y="4559300"/>
          <p14:tracePt t="211203" x="1787525" y="4559300"/>
          <p14:tracePt t="211211" x="1751013" y="4559300"/>
          <p14:tracePt t="211219" x="1695450" y="4559300"/>
          <p14:tracePt t="211227" x="1612900" y="4559300"/>
          <p14:tracePt t="211235" x="1541463" y="4559300"/>
          <p14:tracePt t="211243" x="1449388" y="4559300"/>
          <p14:tracePt t="211251" x="1322388" y="4559300"/>
          <p14:tracePt t="211259" x="1193800" y="4559300"/>
          <p14:tracePt t="211267" x="1066800" y="4559300"/>
          <p14:tracePt t="211274" x="903288" y="4559300"/>
          <p14:tracePt t="211283" x="728663" y="4559300"/>
          <p14:tracePt t="211291" x="584200" y="4559300"/>
          <p14:tracePt t="211298" x="438150" y="4559300"/>
          <p14:tracePt t="211308" x="292100" y="4559300"/>
          <p14:tracePt t="211315" x="182563" y="4559300"/>
          <p14:tracePt t="211324" x="109538" y="4559300"/>
          <p14:tracePt t="211331" x="46038" y="4568825"/>
          <p14:tracePt t="211339" x="26988" y="4568825"/>
          <p14:tracePt t="211347" x="9525" y="4568825"/>
          <p14:tracePt t="211355" x="0" y="4578350"/>
          <p14:tracePt t="211595" x="0" y="4595813"/>
          <p14:tracePt t="211603" x="9525" y="4605338"/>
          <p14:tracePt t="211612" x="46038" y="4605338"/>
          <p14:tracePt t="211618" x="100013" y="4605338"/>
          <p14:tracePt t="211627" x="173038" y="4605338"/>
          <p14:tracePt t="211634" x="255588" y="4614863"/>
          <p14:tracePt t="211643" x="346075" y="4614863"/>
          <p14:tracePt t="211651" x="438150" y="4632325"/>
          <p14:tracePt t="211659" x="601663" y="4678363"/>
          <p14:tracePt t="211667" x="738188" y="4687888"/>
          <p14:tracePt t="211676" x="903288" y="4705350"/>
          <p14:tracePt t="211682" x="1047750" y="4732338"/>
          <p14:tracePt t="211691" x="1157288" y="4751388"/>
          <p14:tracePt t="211698" x="1266825" y="4760913"/>
          <p14:tracePt t="211707" x="1330325" y="4760913"/>
          <p14:tracePt t="211715" x="1339850" y="4760913"/>
          <p14:tracePt t="211723" x="1349375" y="4760913"/>
          <p14:tracePt t="211931" x="1366838" y="4760913"/>
          <p14:tracePt t="211939" x="1376363" y="4760913"/>
          <p14:tracePt t="211947" x="1412875" y="4760913"/>
          <p14:tracePt t="211955" x="1431925" y="4760913"/>
          <p14:tracePt t="211963" x="1468438" y="4760913"/>
          <p14:tracePt t="211971" x="1485900" y="4760913"/>
          <p14:tracePt t="211979" x="1531938" y="4760913"/>
          <p14:tracePt t="211987" x="1585913" y="4751388"/>
          <p14:tracePt t="211995" x="1595438" y="4751388"/>
          <p14:tracePt t="212003" x="1631950" y="4751388"/>
          <p14:tracePt t="212011" x="1658938" y="4751388"/>
          <p14:tracePt t="212019" x="1677988" y="4741863"/>
          <p14:tracePt t="212851" x="1685925" y="4732338"/>
          <p14:tracePt t="212859" x="1685925" y="4705350"/>
          <p14:tracePt t="212867" x="1677988" y="4678363"/>
          <p14:tracePt t="212875" x="1677988" y="4641850"/>
          <p14:tracePt t="212883" x="1668463" y="4605338"/>
          <p14:tracePt t="212893" x="1649413" y="4559300"/>
          <p14:tracePt t="212899" x="1641475" y="4532313"/>
          <p14:tracePt t="212908" x="1622425" y="4478338"/>
          <p14:tracePt t="212915" x="1612900" y="4432300"/>
          <p14:tracePt t="212924" x="1585913" y="4386263"/>
          <p14:tracePt t="212931" x="1568450" y="4340225"/>
          <p14:tracePt t="212939" x="1558925" y="4313238"/>
          <p14:tracePt t="212947" x="1558925" y="4286250"/>
          <p14:tracePt t="212955" x="1558925" y="4276725"/>
          <p14:tracePt t="212970" x="1549400" y="4259263"/>
          <p14:tracePt t="212979" x="1549400" y="4249738"/>
          <p14:tracePt t="213003" x="1549400" y="4240213"/>
          <p14:tracePt t="213027" x="1541463" y="4232275"/>
          <p14:tracePt t="213043" x="1541463" y="4222750"/>
          <p14:tracePt t="213052" x="1541463" y="4203700"/>
          <p14:tracePt t="213059" x="1522413" y="4176713"/>
          <p14:tracePt t="213076" x="1512888" y="4149725"/>
          <p14:tracePt t="213095" x="1512888" y="4140200"/>
          <p14:tracePt t="213098" x="1504950" y="4130675"/>
          <p14:tracePt t="213107" x="1495425" y="4113213"/>
          <p14:tracePt t="213115" x="1495425" y="4103688"/>
          <p14:tracePt t="213123" x="1485900" y="4086225"/>
          <p14:tracePt t="213130" x="1476375" y="4067175"/>
          <p14:tracePt t="213138" x="1468438" y="4049713"/>
          <p14:tracePt t="213146" x="1458913" y="4030663"/>
          <p14:tracePt t="213155" x="1458913" y="4013200"/>
          <p14:tracePt t="213162" x="1449388" y="4003675"/>
          <p14:tracePt t="213171" x="1449388" y="3984625"/>
          <p14:tracePt t="213178" x="1431925" y="3967163"/>
          <p14:tracePt t="213187" x="1422400" y="3957638"/>
          <p14:tracePt t="213203" x="1412875" y="3930650"/>
          <p14:tracePt t="213210" x="1412875" y="3921125"/>
          <p14:tracePt t="213219" x="1403350" y="3911600"/>
          <p14:tracePt t="213227" x="1376363" y="3875088"/>
          <p14:tracePt t="213235" x="1376363" y="3867150"/>
          <p14:tracePt t="213243" x="1366838" y="3840163"/>
          <p14:tracePt t="213251" x="1358900" y="3830638"/>
          <p14:tracePt t="213259" x="1330325" y="3803650"/>
          <p14:tracePt t="213276" x="1322388" y="3794125"/>
          <p14:tracePt t="213282" x="1312863" y="3775075"/>
          <p14:tracePt t="213291" x="1312863" y="3767138"/>
          <p14:tracePt t="213309" x="1303338" y="3757613"/>
          <p14:tracePt t="213314" x="1293813" y="3748088"/>
          <p14:tracePt t="213501" x="1293813" y="3738563"/>
          <p14:tracePt t="213511" x="1258888" y="3730625"/>
          <p14:tracePt t="213516" x="1176338" y="3711575"/>
          <p14:tracePt t="213524" x="1103313" y="3694113"/>
          <p14:tracePt t="213530" x="1003300" y="3684588"/>
          <p14:tracePt t="213538" x="966788" y="3675063"/>
          <p14:tracePt t="213547" x="920750" y="3675063"/>
          <p14:tracePt t="213554" x="893763" y="3675063"/>
          <p14:tracePt t="213563" x="884238" y="3675063"/>
          <p14:tracePt t="213571" x="866775" y="3657600"/>
          <p14:tracePt t="213595" x="857250" y="3657600"/>
          <p14:tracePt t="213675" x="847725" y="3648075"/>
          <p14:tracePt t="213931" x="847725" y="3665538"/>
          <p14:tracePt t="213939" x="911225" y="3694113"/>
          <p14:tracePt t="213946" x="984250" y="3694113"/>
          <p14:tracePt t="213955" x="1076325" y="3702050"/>
          <p14:tracePt t="213963" x="1103313" y="3711575"/>
          <p14:tracePt t="213971" x="1149350" y="3711575"/>
          <p14:tracePt t="213978" x="1203325" y="3730625"/>
          <p14:tracePt t="213987" x="1230313" y="3730625"/>
          <p14:tracePt t="213995" x="1239838" y="3730625"/>
          <p14:tracePt t="214355" x="1249363" y="3730625"/>
          <p14:tracePt t="214371" x="1276350" y="3730625"/>
          <p14:tracePt t="214389" x="1293813" y="3730625"/>
          <p14:tracePt t="214394" x="1303338" y="3730625"/>
          <p14:tracePt t="214402" x="1312863" y="3730625"/>
          <p14:tracePt t="214411" x="1322388" y="3730625"/>
          <p14:tracePt t="214418" x="1330325" y="3730625"/>
          <p14:tracePt t="214427" x="1339850" y="3730625"/>
          <p14:tracePt t="214435" x="1358900" y="3730625"/>
          <p14:tracePt t="214443" x="1366838" y="3730625"/>
          <p14:tracePt t="214843" x="1376363" y="3730625"/>
          <p14:tracePt t="214851" x="1395413" y="3730625"/>
          <p14:tracePt t="214862" x="1403350" y="3730625"/>
          <p14:tracePt t="214868" x="1422400" y="3730625"/>
          <p14:tracePt t="214880" x="1439863" y="3730625"/>
          <p14:tracePt t="214884" x="1449388" y="3730625"/>
          <p14:tracePt t="214893" x="1458913" y="3730625"/>
          <p14:tracePt t="215693" x="1468438" y="3730625"/>
          <p14:tracePt t="215700" x="1541463" y="3730625"/>
          <p14:tracePt t="215709" x="1631950" y="3721100"/>
          <p14:tracePt t="215716" x="1714500" y="3684588"/>
          <p14:tracePt t="215727" x="1768475" y="3665538"/>
          <p14:tracePt t="215732" x="1851025" y="3648075"/>
          <p14:tracePt t="215744" x="1914525" y="3602038"/>
          <p14:tracePt t="215747" x="1978025" y="3584575"/>
          <p14:tracePt t="215755" x="2005013" y="3556000"/>
          <p14:tracePt t="215763" x="2051050" y="3538538"/>
          <p14:tracePt t="215771" x="2070100" y="3519488"/>
          <p14:tracePt t="215779" x="2078038" y="3511550"/>
          <p14:tracePt t="215787" x="2087563" y="3502025"/>
          <p14:tracePt t="215795" x="2097088" y="3492500"/>
          <p14:tracePt t="215803" x="2097088" y="3482975"/>
          <p14:tracePt t="215811" x="2106613" y="3482975"/>
          <p14:tracePt t="215819" x="2114550" y="3475038"/>
          <p14:tracePt t="215835" x="2133600" y="3455988"/>
          <p14:tracePt t="215843" x="2143125" y="3446463"/>
          <p14:tracePt t="215851" x="2143125" y="3438525"/>
          <p14:tracePt t="215867" x="2151063" y="3419475"/>
          <p14:tracePt t="215876" x="2179638" y="3392488"/>
          <p14:tracePt t="215894" x="2187575" y="3382963"/>
          <p14:tracePt t="215898" x="2197100" y="3375025"/>
          <p14:tracePt t="215907" x="2214563" y="3365500"/>
          <p14:tracePt t="215914" x="2233613" y="3346450"/>
          <p14:tracePt t="215923" x="2243138" y="3338513"/>
          <p14:tracePt t="215930" x="2260600" y="3319463"/>
          <p14:tracePt t="215939" x="2279650" y="3302000"/>
          <p14:tracePt t="215947" x="2297113" y="3282950"/>
          <p14:tracePt t="215955" x="2316163" y="3236913"/>
          <p14:tracePt t="215963" x="2343150" y="3192463"/>
          <p14:tracePt t="215970" x="2343150" y="3173413"/>
          <p14:tracePt t="215978" x="2352675" y="3136900"/>
          <p14:tracePt t="215986" x="2389188" y="3090863"/>
          <p14:tracePt t="215995" x="2389188" y="3027363"/>
          <p14:tracePt t="216002" x="2397125" y="3027363"/>
          <p14:tracePt t="216011" x="2425700" y="2973388"/>
          <p14:tracePt t="216018" x="2433638" y="2946400"/>
          <p14:tracePt t="216027" x="2433638" y="2927350"/>
          <p14:tracePt t="216035" x="2433638" y="2917825"/>
          <p14:tracePt t="216043" x="2433638" y="2890838"/>
          <p14:tracePt t="216059" x="2433638" y="2881313"/>
          <p14:tracePt t="216116" x="2433638" y="2873375"/>
          <p14:tracePt t="216125" x="2433638" y="2854325"/>
          <p14:tracePt t="216132" x="2416175" y="2836863"/>
          <p14:tracePt t="216141" x="2397125" y="2827338"/>
          <p14:tracePt t="216148" x="2379663" y="2800350"/>
          <p14:tracePt t="216156" x="2343150" y="2763838"/>
          <p14:tracePt t="216164" x="2316163" y="2735263"/>
          <p14:tracePt t="216171" x="2270125" y="2727325"/>
          <p14:tracePt t="216178" x="2233613" y="2717800"/>
          <p14:tracePt t="216187" x="2197100" y="2681288"/>
          <p14:tracePt t="216194" x="2179638" y="2671763"/>
          <p14:tracePt t="216203" x="2170113" y="2671763"/>
          <p14:tracePt t="216211" x="2170113" y="2662238"/>
          <p14:tracePt t="216218" x="2151063" y="2644775"/>
          <p14:tracePt t="216379" x="2143125" y="2644775"/>
          <p14:tracePt t="216411" x="2133600" y="2662238"/>
          <p14:tracePt t="216427" x="2133600" y="2671763"/>
          <p14:tracePt t="216451" x="2124075" y="2681288"/>
          <p14:tracePt t="216699" x="2133600" y="2698750"/>
          <p14:tracePt t="216706" x="2170113" y="2698750"/>
          <p14:tracePt t="216714" x="2243138" y="2698750"/>
          <p14:tracePt t="216723" x="2316163" y="2698750"/>
          <p14:tracePt t="216730" x="2389188" y="2698750"/>
          <p14:tracePt t="216738" x="2462213" y="2698750"/>
          <p14:tracePt t="216747" x="2543175" y="2698750"/>
          <p14:tracePt t="216755" x="2598738" y="2698750"/>
          <p14:tracePt t="216763" x="2652713" y="2698750"/>
          <p14:tracePt t="216771" x="2679700" y="2698750"/>
          <p14:tracePt t="216779" x="2725738" y="2698750"/>
          <p14:tracePt t="216795" x="2744788" y="2698750"/>
          <p14:tracePt t="216931" x="2752725" y="2698750"/>
          <p14:tracePt t="216946" x="2789238" y="2698750"/>
          <p14:tracePt t="216954" x="2808288" y="2708275"/>
          <p14:tracePt t="216962" x="2862263" y="2708275"/>
          <p14:tracePt t="216970" x="2925763" y="2727325"/>
          <p14:tracePt t="216978" x="2954338" y="2727325"/>
          <p14:tracePt t="216987" x="2981325" y="2727325"/>
          <p14:tracePt t="216995" x="2998788" y="2727325"/>
          <p14:tracePt t="217003" x="3008313" y="2727325"/>
          <p14:tracePt t="217307" x="3017838" y="2735263"/>
          <p14:tracePt t="217517" x="2998788" y="2735263"/>
          <p14:tracePt t="217524" x="2990850" y="2727325"/>
          <p14:tracePt t="217532" x="2971800" y="2727325"/>
          <p14:tracePt t="217541" x="2971800" y="2717800"/>
          <p14:tracePt t="217555" x="2962275" y="2708275"/>
          <p14:tracePt t="217715" x="2962275" y="2698750"/>
          <p14:tracePt t="217724" x="2962275" y="2690813"/>
          <p14:tracePt t="217731" x="2962275" y="2681288"/>
          <p14:tracePt t="217740" x="2954338" y="2654300"/>
          <p14:tracePt t="217747" x="2944813" y="2654300"/>
          <p14:tracePt t="217755" x="2925763" y="2635250"/>
          <p14:tracePt t="217763" x="2917825" y="2635250"/>
          <p14:tracePt t="217771" x="2917825" y="2625725"/>
          <p14:tracePt t="217779" x="2908300" y="2617788"/>
          <p14:tracePt t="218068" x="2898775" y="2608263"/>
          <p14:tracePt t="218083" x="2898775" y="2617788"/>
          <p14:tracePt t="218091" x="2898775" y="2644775"/>
          <p14:tracePt t="218098" x="2898775" y="2671763"/>
          <p14:tracePt t="218106" x="2898775" y="2698750"/>
          <p14:tracePt t="218114" x="2898775" y="2735263"/>
          <p14:tracePt t="218124" x="2898775" y="2771775"/>
          <p14:tracePt t="218131" x="2898775" y="2800350"/>
          <p14:tracePt t="218141" x="2898775" y="2827338"/>
          <p14:tracePt t="218146" x="2898775" y="2854325"/>
          <p14:tracePt t="218154" x="2898775" y="2900363"/>
          <p14:tracePt t="218163" x="2898775" y="2936875"/>
          <p14:tracePt t="218171" x="2898775" y="2954338"/>
          <p14:tracePt t="218179" x="2898775" y="2990850"/>
          <p14:tracePt t="218187" x="2898775" y="3017838"/>
          <p14:tracePt t="218194" x="2908300" y="3046413"/>
          <p14:tracePt t="218202" x="2908300" y="3063875"/>
          <p14:tracePt t="218210" x="2908300" y="3090863"/>
          <p14:tracePt t="218218" x="2908300" y="3109913"/>
          <p14:tracePt t="218227" x="2917825" y="3136900"/>
          <p14:tracePt t="218235" x="2935288" y="3155950"/>
          <p14:tracePt t="218243" x="2935288" y="3173413"/>
          <p14:tracePt t="218251" x="2944813" y="3192463"/>
          <p14:tracePt t="218267" x="2944813" y="3200400"/>
          <p14:tracePt t="218275" x="2954338" y="3219450"/>
          <p14:tracePt t="218291" x="2954338" y="3228975"/>
          <p14:tracePt t="218323" x="2954338" y="3236913"/>
          <p14:tracePt t="218355" x="2954338" y="3246438"/>
          <p14:tracePt t="218420" x="2954338" y="3265488"/>
          <p14:tracePt t="218438" x="2954338" y="3282950"/>
          <p14:tracePt t="218452" x="2954338" y="3309938"/>
          <p14:tracePt t="218460" x="2954338" y="3328988"/>
          <p14:tracePt t="218470" x="2962275" y="3365500"/>
          <p14:tracePt t="218476" x="2962275" y="3382963"/>
          <p14:tracePt t="218485" x="2962275" y="3392488"/>
          <p14:tracePt t="218490" x="2971800" y="3419475"/>
          <p14:tracePt t="218498" x="2981325" y="3419475"/>
          <p14:tracePt t="218507" x="2981325" y="3438525"/>
          <p14:tracePt t="218514" x="2990850" y="3446463"/>
          <p14:tracePt t="218530" x="2998788" y="3465513"/>
          <p14:tracePt t="218555" x="2998788" y="3482975"/>
          <p14:tracePt t="218563" x="2998788" y="3492500"/>
          <p14:tracePt t="218828" x="3008313" y="3502025"/>
          <p14:tracePt t="218834" x="3027363" y="3502025"/>
          <p14:tracePt t="218843" x="3035300" y="3502025"/>
          <p14:tracePt t="218850" x="3044825" y="3511550"/>
          <p14:tracePt t="218859" x="3063875" y="3529013"/>
          <p14:tracePt t="218875" x="3071813" y="3538538"/>
          <p14:tracePt t="219474" x="3081338" y="3538538"/>
          <p14:tracePt t="219483" x="3190875" y="3538538"/>
          <p14:tracePt t="219492" x="3336925" y="3538538"/>
          <p14:tracePt t="219499" x="3463925" y="3538538"/>
          <p14:tracePt t="219507" x="3609975" y="3538538"/>
          <p14:tracePt t="219515" x="3738563" y="3538538"/>
          <p14:tracePt t="219524" x="3829050" y="3538538"/>
          <p14:tracePt t="219531" x="3938588" y="3538538"/>
          <p14:tracePt t="219540" x="4011613" y="3538538"/>
          <p14:tracePt t="219547" x="4065588" y="3538538"/>
          <p14:tracePt t="219555" x="4094163" y="3538538"/>
          <p14:tracePt t="219563" x="4102100" y="3538538"/>
          <p14:tracePt t="219635" x="4111625" y="3538538"/>
          <p14:tracePt t="219643" x="4129088" y="3538538"/>
          <p14:tracePt t="219652" x="4165600" y="3538538"/>
          <p14:tracePt t="219660" x="4221163" y="3538538"/>
          <p14:tracePt t="219667" x="4294188" y="3538538"/>
          <p14:tracePt t="219675" x="4376738" y="3538538"/>
          <p14:tracePt t="219684" x="4448175" y="3538538"/>
          <p14:tracePt t="219692" x="4521200" y="3538538"/>
          <p14:tracePt t="219699" x="4576763" y="3538538"/>
          <p14:tracePt t="219707" x="4649788" y="3538538"/>
          <p14:tracePt t="219714" x="4695825" y="3538538"/>
          <p14:tracePt t="219724" x="4749800" y="3538538"/>
          <p14:tracePt t="219731" x="4776788" y="3538538"/>
          <p14:tracePt t="219739" x="4786313" y="3538538"/>
          <p14:tracePt t="219747" x="4795838" y="3538538"/>
          <p14:tracePt t="220123" x="4822825" y="3538538"/>
          <p14:tracePt t="220130" x="4868863" y="3538538"/>
          <p14:tracePt t="220141" x="4895850" y="3538538"/>
          <p14:tracePt t="220146" x="4932363" y="3538538"/>
          <p14:tracePt t="220155" x="4978400" y="3538538"/>
          <p14:tracePt t="220163" x="5014913" y="3538538"/>
          <p14:tracePt t="220170" x="5032375" y="3538538"/>
          <p14:tracePt t="220178" x="5041900" y="3538538"/>
          <p14:tracePt t="220187" x="5059363" y="3538538"/>
          <p14:tracePt t="220194" x="5068888" y="3538538"/>
          <p14:tracePt t="220211" x="5078413" y="3538538"/>
          <p14:tracePt t="220443" x="5086350" y="3538538"/>
          <p14:tracePt t="220451" x="5086350" y="3575050"/>
          <p14:tracePt t="220459" x="5086350" y="3611563"/>
          <p14:tracePt t="220467" x="5068888" y="3675063"/>
          <p14:tracePt t="220474" x="5068888" y="3730625"/>
          <p14:tracePt t="220483" x="5068888" y="3784600"/>
          <p14:tracePt t="220491" x="5059363" y="3848100"/>
          <p14:tracePt t="220499" x="5041900" y="3921125"/>
          <p14:tracePt t="220507" x="5041900" y="3967163"/>
          <p14:tracePt t="220515" x="5041900" y="4021138"/>
          <p14:tracePt t="220523" x="5041900" y="4049713"/>
          <p14:tracePt t="220530" x="5041900" y="4076700"/>
          <p14:tracePt t="220540" x="5041900" y="4113213"/>
          <p14:tracePt t="220547" x="5041900" y="4130675"/>
          <p14:tracePt t="220554" x="5041900" y="4140200"/>
          <p14:tracePt t="220563" x="5041900" y="4159250"/>
          <p14:tracePt t="220603" x="5041900" y="4167188"/>
          <p14:tracePt t="220636" x="5041900" y="4176713"/>
          <p14:tracePt t="220644" x="5041900" y="4186238"/>
          <p14:tracePt t="220652" x="5041900" y="4203700"/>
          <p14:tracePt t="220660" x="5041900" y="4222750"/>
          <p14:tracePt t="220668" x="5041900" y="4259263"/>
          <p14:tracePt t="220684" x="5041900" y="4286250"/>
          <p14:tracePt t="220696" x="5041900" y="4303713"/>
          <p14:tracePt t="220699" x="5041900" y="4322763"/>
          <p14:tracePt t="220710" x="5041900" y="4340225"/>
          <p14:tracePt t="220715" x="5041900" y="4349750"/>
          <p14:tracePt t="220725" x="5041900" y="4359275"/>
          <p14:tracePt t="220731" x="5041900" y="4386263"/>
          <p14:tracePt t="220747" x="5041900" y="4395788"/>
          <p14:tracePt t="220779" x="5041900" y="4413250"/>
          <p14:tracePt t="220786" x="5041900" y="4422775"/>
          <p14:tracePt t="220803" x="5032375" y="4432300"/>
          <p14:tracePt t="220823" x="5022850" y="4432300"/>
          <p14:tracePt t="220827" x="5014913" y="4432300"/>
          <p14:tracePt t="220875" x="5005388" y="4432300"/>
          <p14:tracePt t="221028" x="4986338" y="4422775"/>
          <p14:tracePt t="221036" x="4978400" y="4413250"/>
          <p14:tracePt t="221044" x="4978400" y="4386263"/>
          <p14:tracePt t="221052" x="4978400" y="4359275"/>
          <p14:tracePt t="221060" x="4978400" y="4340225"/>
          <p14:tracePt t="221068" x="4978400" y="4322763"/>
          <p14:tracePt t="221075" x="4978400" y="4295775"/>
          <p14:tracePt t="221083" x="4978400" y="4286250"/>
          <p14:tracePt t="221090" x="4986338" y="4276725"/>
          <p14:tracePt t="221098" x="4995863" y="4249738"/>
          <p14:tracePt t="221107" x="5005388" y="4240213"/>
          <p14:tracePt t="221115" x="5022850" y="4240213"/>
          <p14:tracePt t="221126" x="5032375" y="4232275"/>
          <p14:tracePt t="221130" x="5041900" y="4232275"/>
          <p14:tracePt t="221139" x="5068888" y="4213225"/>
          <p14:tracePt t="221146" x="5095875" y="4213225"/>
          <p14:tracePt t="221155" x="5151438" y="4213225"/>
          <p14:tracePt t="221163" x="5178425" y="4213225"/>
          <p14:tracePt t="221171" x="5232400" y="4213225"/>
          <p14:tracePt t="221179" x="5324475" y="4213225"/>
          <p14:tracePt t="221186" x="5378450" y="4213225"/>
          <p14:tracePt t="221195" x="5461000" y="4213225"/>
          <p14:tracePt t="221202" x="5514975" y="4222750"/>
          <p14:tracePt t="221211" x="5580063" y="4259263"/>
          <p14:tracePt t="221218" x="5624513" y="4276725"/>
          <p14:tracePt t="221227" x="5643563" y="4295775"/>
          <p14:tracePt t="221234" x="5670550" y="4313238"/>
          <p14:tracePt t="221243" x="5680075" y="4322763"/>
          <p14:tracePt t="221251" x="5688013" y="4332288"/>
          <p14:tracePt t="221307" x="5688013" y="4349750"/>
          <p14:tracePt t="221315" x="5688013" y="4359275"/>
          <p14:tracePt t="221323" x="5688013" y="4368800"/>
          <p14:tracePt t="221331" x="5688013" y="4386263"/>
          <p14:tracePt t="221341" x="5688013" y="4405313"/>
          <p14:tracePt t="221347" x="5680075" y="4432300"/>
          <p14:tracePt t="221355" x="5670550" y="4449763"/>
          <p14:tracePt t="221363" x="5653088" y="4478338"/>
          <p14:tracePt t="221371" x="5616575" y="4505325"/>
          <p14:tracePt t="221379" x="5597525" y="4514850"/>
          <p14:tracePt t="221387" x="5588000" y="4522788"/>
          <p14:tracePt t="221395" x="5570538" y="4541838"/>
          <p14:tracePt t="221411" x="5551488" y="4551363"/>
          <p14:tracePt t="221427" x="5543550" y="4551363"/>
          <p14:tracePt t="222068" x="5534025" y="4551363"/>
          <p14:tracePt t="222124" x="5524500" y="4551363"/>
          <p14:tracePt t="222532" x="5507038" y="4551363"/>
          <p14:tracePt t="222709" x="5507038" y="4559300"/>
          <p14:tracePt t="222731" x="5507038" y="4578350"/>
          <p14:tracePt t="225340" x="5497513" y="4578350"/>
          <p14:tracePt t="225347" x="5461000" y="4578350"/>
          <p14:tracePt t="225355" x="5424488" y="4578350"/>
          <p14:tracePt t="225363" x="5387975" y="4578350"/>
          <p14:tracePt t="225371" x="5351463" y="4578350"/>
          <p14:tracePt t="225379" x="5324475" y="4578350"/>
          <p14:tracePt t="225387" x="5314950" y="4578350"/>
          <p14:tracePt t="225395" x="5305425" y="4578350"/>
          <p14:tracePt t="225870" x="5260975" y="4578350"/>
          <p14:tracePt t="225876" x="5168900" y="4578350"/>
          <p14:tracePt t="225894" x="4876800" y="4578350"/>
          <p14:tracePt t="225899" x="4749800" y="4578350"/>
          <p14:tracePt t="225906" x="4640263" y="4578350"/>
          <p14:tracePt t="225914" x="4549775" y="4578350"/>
          <p14:tracePt t="225923" x="4484688" y="4578350"/>
          <p14:tracePt t="225931" x="4457700" y="4578350"/>
          <p14:tracePt t="225940" x="4440238" y="4578350"/>
          <p14:tracePt t="226051" x="4421188" y="4578350"/>
          <p14:tracePt t="226067" x="4403725" y="4578350"/>
          <p14:tracePt t="226075" x="4357688" y="4578350"/>
          <p14:tracePt t="226083" x="4348163" y="4578350"/>
          <p14:tracePt t="226091" x="4330700" y="4578350"/>
          <p14:tracePt t="226099" x="4311650" y="4578350"/>
          <p14:tracePt t="226106" x="4294188" y="4578350"/>
          <p14:tracePt t="226114" x="4284663" y="4578350"/>
          <p14:tracePt t="226500" x="4321175" y="4578350"/>
          <p14:tracePt t="226508" x="4384675" y="4578350"/>
          <p14:tracePt t="226515" x="4457700" y="4578350"/>
          <p14:tracePt t="226524" x="4503738" y="4578350"/>
          <p14:tracePt t="226531" x="4567238" y="4578350"/>
          <p14:tracePt t="226540" x="4630738" y="4578350"/>
          <p14:tracePt t="226547" x="4667250" y="4578350"/>
          <p14:tracePt t="226556" x="4695825" y="4578350"/>
          <p14:tracePt t="226562" x="4703763" y="4578350"/>
          <p14:tracePt t="226703" x="4713288" y="4578350"/>
          <p14:tracePt t="249933" x="4659313" y="4624388"/>
          <p14:tracePt t="249941" x="4540250" y="4732338"/>
          <p14:tracePt t="249948" x="4421188" y="4814888"/>
          <p14:tracePt t="249959" x="4284663" y="4906963"/>
          <p14:tracePt t="249964" x="4202113" y="4951413"/>
          <p14:tracePt t="249973" x="4121150" y="5006975"/>
          <p14:tracePt t="249979" x="4094163" y="5016500"/>
          <p14:tracePt t="249989" x="4075113" y="5033963"/>
          <p14:tracePt t="249994" x="4065588" y="5043488"/>
          <p14:tracePt t="250004" x="4048125" y="5060950"/>
          <p14:tracePt t="250075" x="4002088" y="5060950"/>
          <p14:tracePt t="250082" x="3892550" y="5060950"/>
          <p14:tracePt t="250090" x="3692525" y="5060950"/>
          <p14:tracePt t="250099" x="3463925" y="5080000"/>
          <p14:tracePt t="250107" x="3227388" y="5089525"/>
          <p14:tracePt t="250115" x="3008313" y="5160963"/>
          <p14:tracePt t="250123" x="2808288" y="5226050"/>
          <p14:tracePt t="250131" x="2662238" y="5289550"/>
          <p14:tracePt t="250139" x="2579688" y="5316538"/>
          <p14:tracePt t="250146" x="2498725" y="5353050"/>
          <p14:tracePt t="250157" x="2433638" y="5380038"/>
          <p14:tracePt t="250162" x="2360613" y="5408613"/>
          <p14:tracePt t="250171" x="2324100" y="5426075"/>
          <p14:tracePt t="250178" x="2306638" y="5435600"/>
          <p14:tracePt t="250188" x="2297113" y="5435600"/>
          <p14:tracePt t="250194" x="2270125" y="5445125"/>
          <p14:tracePt t="250203" x="2233613" y="5481638"/>
          <p14:tracePt t="250211" x="2187575" y="5489575"/>
          <p14:tracePt t="250219" x="2087563" y="5545138"/>
          <p14:tracePt t="250226" x="1987550" y="5589588"/>
          <p14:tracePt t="250235" x="1868488" y="5662613"/>
          <p14:tracePt t="250243" x="1778000" y="5718175"/>
          <p14:tracePt t="250251" x="1677988" y="5772150"/>
          <p14:tracePt t="250259" x="1595438" y="5818188"/>
          <p14:tracePt t="250267" x="1531938" y="5854700"/>
          <p14:tracePt t="250275" x="1485900" y="5873750"/>
          <p14:tracePt t="250282" x="1468438" y="5891213"/>
          <p14:tracePt t="250291" x="1422400" y="5927725"/>
          <p14:tracePt t="250299" x="1412875" y="5937250"/>
          <p14:tracePt t="250307" x="1403350" y="5954713"/>
          <p14:tracePt t="250323" x="1403350" y="5964238"/>
          <p14:tracePt t="250443" x="1403350" y="5973763"/>
          <p14:tracePt t="250451" x="1385888" y="6010275"/>
          <p14:tracePt t="250459" x="1366838" y="6064250"/>
          <p14:tracePt t="250467" x="1358900" y="6127750"/>
          <p14:tracePt t="250474" x="1349375" y="6183313"/>
          <p14:tracePt t="250483" x="1312863" y="6219825"/>
          <p14:tracePt t="250491" x="1293813" y="6273800"/>
          <p14:tracePt t="250498" x="1266825" y="6338888"/>
          <p14:tracePt t="250507" x="1249363" y="6365875"/>
          <p14:tracePt t="250515" x="1239838" y="6429375"/>
          <p14:tracePt t="250523" x="1203325" y="6446838"/>
          <p14:tracePt t="250531" x="1166813" y="6502400"/>
          <p14:tracePt t="250539" x="1139825" y="6538913"/>
          <p14:tracePt t="250547" x="1084263" y="6584950"/>
          <p14:tracePt t="250555" x="1039813" y="6638925"/>
          <p14:tracePt t="250562" x="1003300" y="6665913"/>
          <p14:tracePt t="250570" x="984250" y="6684963"/>
          <p14:tracePt t="250578" x="957263" y="6702425"/>
          <p14:tracePt t="250588" x="939800" y="6721475"/>
          <p14:tracePt t="250594" x="930275" y="6721475"/>
          <p14:tracePt t="250603" x="920750" y="6721475"/>
          <p14:tracePt t="250610" x="903288" y="6721475"/>
          <p14:tracePt t="250627" x="893763" y="6721475"/>
          <p14:tracePt t="250635" x="884238" y="6721475"/>
          <p14:tracePt t="250643" x="866775" y="6721475"/>
          <p14:tracePt t="250651" x="847725" y="6721475"/>
          <p14:tracePt t="250659" x="838200" y="6721475"/>
          <p14:tracePt t="250667" x="820738" y="6721475"/>
          <p14:tracePt t="250675" x="801688" y="6721475"/>
          <p14:tracePt t="250683" x="801688" y="6711950"/>
          <p14:tracePt t="250692" x="793750" y="6711950"/>
          <p14:tracePt t="250700" x="784225" y="6694488"/>
          <p14:tracePt t="250709" x="747713" y="6657975"/>
          <p14:tracePt t="250717" x="738188" y="6648450"/>
          <p14:tracePt t="250723" x="728663" y="6629400"/>
          <p14:tracePt t="250731" x="711200" y="6621463"/>
          <p14:tracePt t="250739" x="711200" y="6611938"/>
          <p14:tracePt t="250747" x="701675" y="6602413"/>
          <p14:tracePt t="250764" x="701675" y="6592888"/>
          <p14:tracePt t="250771" x="701675" y="6584950"/>
          <p14:tracePt t="250779" x="684213" y="6565900"/>
          <p14:tracePt t="250795" x="674688" y="6548438"/>
          <p14:tracePt t="250804" x="674688" y="6538913"/>
          <p14:tracePt t="250811" x="674688" y="6519863"/>
          <p14:tracePt t="250819" x="674688" y="6511925"/>
          <p14:tracePt t="250826" x="674688" y="6492875"/>
          <p14:tracePt t="250834" x="665163" y="6456363"/>
          <p14:tracePt t="250842" x="665163" y="6429375"/>
          <p14:tracePt t="250851" x="665163" y="6392863"/>
          <p14:tracePt t="250859" x="655638" y="6356350"/>
          <p14:tracePt t="250867" x="655638" y="6338888"/>
          <p14:tracePt t="250874" x="655638" y="6310313"/>
          <p14:tracePt t="250882" x="655638" y="6302375"/>
          <p14:tracePt t="250890" x="655638" y="6292850"/>
          <p14:tracePt t="250900" x="655638" y="6256338"/>
          <p14:tracePt t="250910" x="655638" y="6246813"/>
          <p14:tracePt t="250914" x="655638" y="6237288"/>
          <p14:tracePt t="250923" x="674688" y="6200775"/>
          <p14:tracePt t="250930" x="692150" y="6183313"/>
          <p14:tracePt t="250939" x="701675" y="6173788"/>
          <p14:tracePt t="250947" x="720725" y="6156325"/>
          <p14:tracePt t="251036" x="728663" y="6156325"/>
          <p14:tracePt t="251042" x="728663" y="6164263"/>
          <p14:tracePt t="251051" x="757238" y="6192838"/>
          <p14:tracePt t="251059" x="757238" y="6200775"/>
          <p14:tracePt t="251066" x="757238" y="6219825"/>
          <p14:tracePt t="251075" x="765175" y="6246813"/>
          <p14:tracePt t="251083" x="765175" y="6256338"/>
          <p14:tracePt t="251092" x="765175" y="6283325"/>
          <p14:tracePt t="251100" x="765175" y="6292850"/>
          <p14:tracePt t="251109" x="765175" y="6302375"/>
          <p14:tracePt t="251116" x="765175" y="6338888"/>
          <p14:tracePt t="251127" x="765175" y="6346825"/>
          <p14:tracePt t="251132" x="757238" y="6383338"/>
          <p14:tracePt t="251140" x="747713" y="6402388"/>
          <p14:tracePt t="251147" x="720725" y="6419850"/>
          <p14:tracePt t="251156" x="720725" y="6429375"/>
          <p14:tracePt t="251162" x="701675" y="6456363"/>
          <p14:tracePt t="251170" x="692150" y="6475413"/>
          <p14:tracePt t="251179" x="665163" y="6492875"/>
          <p14:tracePt t="251189" x="665163" y="6502400"/>
          <p14:tracePt t="251194" x="638175" y="6511925"/>
          <p14:tracePt t="251203" x="628650" y="6511925"/>
          <p14:tracePt t="251403" x="620713" y="6511925"/>
          <p14:tracePt t="251411" x="620713" y="6502400"/>
          <p14:tracePt t="251420" x="620713" y="6475413"/>
          <p14:tracePt t="251427" x="647700" y="6429375"/>
          <p14:tracePt t="251437" x="655638" y="6383338"/>
          <p14:tracePt t="251443" x="665163" y="6365875"/>
          <p14:tracePt t="251451" x="684213" y="6338888"/>
          <p14:tracePt t="251459" x="692150" y="6319838"/>
          <p14:tracePt t="251468" x="692150" y="6310313"/>
          <p14:tracePt t="251475" x="701675" y="6292850"/>
          <p14:tracePt t="251484" x="711200" y="6283325"/>
          <p14:tracePt t="251499" x="720725" y="6265863"/>
          <p14:tracePt t="251507" x="728663" y="6265863"/>
          <p14:tracePt t="251515" x="728663" y="6256338"/>
          <p14:tracePt t="252059" x="738188" y="6246813"/>
          <p14:tracePt t="252067" x="830263" y="6237288"/>
          <p14:tracePt t="252076" x="939800" y="6229350"/>
          <p14:tracePt t="252083" x="1066800" y="6229350"/>
          <p14:tracePt t="252093" x="1230313" y="6210300"/>
          <p14:tracePt t="252098" x="1358900" y="6192838"/>
          <p14:tracePt t="252107" x="1495425" y="6156325"/>
          <p14:tracePt t="252114" x="1641475" y="6119813"/>
          <p14:tracePt t="252124" x="1787525" y="6091238"/>
          <p14:tracePt t="252130" x="1905000" y="6064250"/>
          <p14:tracePt t="252139" x="2014538" y="6018213"/>
          <p14:tracePt t="252146" x="2078038" y="6010275"/>
          <p14:tracePt t="252155" x="2106613" y="6000750"/>
          <p14:tracePt t="252162" x="2114550" y="6000750"/>
          <p14:tracePt t="252228" x="2124075" y="6000750"/>
          <p14:tracePt t="252238" x="2133600" y="6000750"/>
          <p14:tracePt t="252244" x="2151063" y="6018213"/>
          <p14:tracePt t="252251" x="2160588" y="6027738"/>
          <p14:tracePt t="252275" x="2160588" y="6037263"/>
          <p14:tracePt t="252514" x="2179638" y="6046788"/>
          <p14:tracePt t="252523" x="2197100" y="6054725"/>
          <p14:tracePt t="252530" x="2224088" y="6100763"/>
          <p14:tracePt t="252539" x="2260600" y="6146800"/>
          <p14:tracePt t="252547" x="2287588" y="6192838"/>
          <p14:tracePt t="252555" x="2324100" y="6229350"/>
          <p14:tracePt t="252563" x="2370138" y="6273800"/>
          <p14:tracePt t="252572" x="2433638" y="6310313"/>
          <p14:tracePt t="252578" x="2489200" y="6346825"/>
          <p14:tracePt t="252587" x="2562225" y="6375400"/>
          <p14:tracePt t="252594" x="2625725" y="6402388"/>
          <p14:tracePt t="252604" x="2671763" y="6411913"/>
          <p14:tracePt t="252610" x="2689225" y="6419850"/>
          <p14:tracePt t="252619" x="2716213" y="6419850"/>
          <p14:tracePt t="252626" x="2725738" y="6419850"/>
          <p14:tracePt t="253307" x="2762250" y="6419850"/>
          <p14:tracePt t="253315" x="2781300" y="6419850"/>
          <p14:tracePt t="253323" x="2798763" y="6419850"/>
          <p14:tracePt t="253331" x="2817813" y="6419850"/>
          <p14:tracePt t="253339" x="2817813" y="6411913"/>
          <p14:tracePt t="253347" x="2835275" y="6402388"/>
          <p14:tracePt t="254253" x="2844800" y="6402388"/>
          <p14:tracePt t="254652" x="2852738" y="6392863"/>
          <p14:tracePt t="254660" x="2871788" y="6383338"/>
          <p14:tracePt t="254668" x="2881313" y="6375400"/>
          <p14:tracePt t="254676" x="2889250" y="6365875"/>
          <p14:tracePt t="254708" x="2908300" y="6356350"/>
          <p14:tracePt t="254827" x="2917825" y="6356350"/>
          <p14:tracePt t="254835" x="2954338" y="6329363"/>
          <p14:tracePt t="254843" x="2962275" y="6319838"/>
          <p14:tracePt t="254850" x="2990850" y="6302375"/>
          <p14:tracePt t="254859" x="3008313" y="6292850"/>
          <p14:tracePt t="254867" x="3027363" y="6273800"/>
          <p14:tracePt t="254890" x="3071813" y="6256338"/>
          <p14:tracePt t="254900" x="3090863" y="6229350"/>
          <p14:tracePt t="254924" x="3108325" y="6219825"/>
          <p14:tracePt t="254941" x="3117850" y="6219825"/>
          <p14:tracePt t="255204" x="3136900" y="6219825"/>
          <p14:tracePt t="255212" x="3163888" y="6219825"/>
          <p14:tracePt t="255222" x="3217863" y="6219825"/>
          <p14:tracePt t="255228" x="3317875" y="6237288"/>
          <p14:tracePt t="255241" x="3409950" y="6256338"/>
          <p14:tracePt t="255243" x="3500438" y="6265863"/>
          <p14:tracePt t="255251" x="3563938" y="6265863"/>
          <p14:tracePt t="255259" x="3636963" y="6292850"/>
          <p14:tracePt t="255267" x="3738563" y="6310313"/>
          <p14:tracePt t="255275" x="3810000" y="6310313"/>
          <p14:tracePt t="255283" x="3883025" y="6319838"/>
          <p14:tracePt t="255291" x="3911600" y="6319838"/>
          <p14:tracePt t="255298" x="3929063" y="6319838"/>
          <p14:tracePt t="255315" x="3938588" y="6329363"/>
          <p14:tracePt t="255628" x="3938588" y="6319838"/>
          <p14:tracePt t="255637" x="3938588" y="6310313"/>
          <p14:tracePt t="255653" x="3938588" y="6302375"/>
          <p14:tracePt t="255663" x="3938588" y="6283325"/>
          <p14:tracePt t="255668" x="3938588" y="6273800"/>
          <p14:tracePt t="255675" x="3948113" y="6246813"/>
          <p14:tracePt t="255683" x="3948113" y="6229350"/>
          <p14:tracePt t="255691" x="3948113" y="6210300"/>
          <p14:tracePt t="255699" x="3948113" y="6183313"/>
          <p14:tracePt t="255707" x="3948113" y="6146800"/>
          <p14:tracePt t="255715" x="3948113" y="6137275"/>
          <p14:tracePt t="255723" x="3948113" y="6119813"/>
          <p14:tracePt t="255731" x="3948113" y="6100763"/>
          <p14:tracePt t="255739" x="3948113" y="6091238"/>
          <p14:tracePt t="255747" x="3948113" y="6073775"/>
          <p14:tracePt t="255764" x="3948113" y="6054725"/>
          <p14:tracePt t="255996" x="3975100" y="6037263"/>
          <p14:tracePt t="256002" x="4011613" y="6027738"/>
          <p14:tracePt t="256010" x="4029075" y="6010275"/>
          <p14:tracePt t="256019" x="4038600" y="6000750"/>
          <p14:tracePt t="256027" x="4075113" y="5983288"/>
          <p14:tracePt t="256035" x="4094163" y="5973763"/>
          <p14:tracePt t="256042" x="4138613" y="5946775"/>
          <p14:tracePt t="256058" x="4165600" y="5937250"/>
          <p14:tracePt t="256066" x="4175125" y="5937250"/>
          <p14:tracePt t="256075" x="4184650" y="5937250"/>
          <p14:tracePt t="256083" x="4202113" y="5937250"/>
          <p14:tracePt t="256229" x="4221163" y="5937250"/>
          <p14:tracePt t="256237" x="4248150" y="5937250"/>
          <p14:tracePt t="256244" x="4257675" y="5937250"/>
          <p14:tracePt t="256260" x="4284663" y="5937250"/>
          <p14:tracePt t="256267" x="4303713" y="5937250"/>
          <p14:tracePt t="256275" x="4330700" y="5937250"/>
          <p14:tracePt t="256283" x="4367213" y="5937250"/>
          <p14:tracePt t="256291" x="4394200" y="5937250"/>
          <p14:tracePt t="256299" x="4430713" y="5937250"/>
          <p14:tracePt t="256307" x="4467225" y="5937250"/>
          <p14:tracePt t="256315" x="4494213" y="5946775"/>
          <p14:tracePt t="256323" x="4530725" y="5946775"/>
          <p14:tracePt t="256331" x="4549775" y="5954713"/>
          <p14:tracePt t="256339" x="4586288" y="5954713"/>
          <p14:tracePt t="256347" x="4594225" y="5954713"/>
          <p14:tracePt t="256355" x="4603750" y="5954713"/>
          <p14:tracePt t="256363" x="4622800" y="5954713"/>
          <p14:tracePt t="256370" x="4640263" y="5964238"/>
          <p14:tracePt t="256395" x="4649788" y="5964238"/>
          <p14:tracePt t="256405" x="4667250" y="5964238"/>
          <p14:tracePt t="256411" x="4676775" y="5964238"/>
          <p14:tracePt t="256421" x="4695825" y="5964238"/>
          <p14:tracePt t="256427" x="4730750" y="5964238"/>
          <p14:tracePt t="256435" x="4740275" y="5964238"/>
          <p14:tracePt t="256444" x="4767263" y="5964238"/>
          <p14:tracePt t="256450" x="4776788" y="5964238"/>
          <p14:tracePt t="256475" x="4786313" y="5964238"/>
          <p14:tracePt t="256756" x="4786313" y="5983288"/>
          <p14:tracePt t="256763" x="4786313" y="5991225"/>
          <p14:tracePt t="256771" x="4786313" y="6018213"/>
          <p14:tracePt t="256779" x="4786313" y="6027738"/>
          <p14:tracePt t="256788" x="4786313" y="6046788"/>
          <p14:tracePt t="256795" x="4803775" y="6073775"/>
          <p14:tracePt t="256805" x="4803775" y="6083300"/>
          <p14:tracePt t="256811" x="4803775" y="6110288"/>
          <p14:tracePt t="256820" x="4813300" y="6127750"/>
          <p14:tracePt t="256827" x="4832350" y="6156325"/>
          <p14:tracePt t="256835" x="4832350" y="6164263"/>
          <p14:tracePt t="256843" x="4840288" y="6192838"/>
          <p14:tracePt t="256851" x="4859338" y="6219825"/>
          <p14:tracePt t="256867" x="4859338" y="6229350"/>
          <p14:tracePt t="256875" x="4868863" y="6256338"/>
          <p14:tracePt t="256890" x="4876800" y="6265863"/>
          <p14:tracePt t="256996" x="4876800" y="6273800"/>
          <p14:tracePt t="257008" x="4876800" y="6292850"/>
          <p14:tracePt t="257021" x="4876800" y="6302375"/>
          <p14:tracePt t="257028" x="4868863" y="6319838"/>
          <p14:tracePt t="257039" x="4859338" y="6329363"/>
          <p14:tracePt t="257043" x="4849813" y="6338888"/>
          <p14:tracePt t="257051" x="4840288" y="6346825"/>
          <p14:tracePt t="257163" x="4822825" y="6356350"/>
          <p14:tracePt t="257171" x="4813300" y="6356350"/>
          <p14:tracePt t="257179" x="4813300" y="6365875"/>
          <p14:tracePt t="257195" x="4795838" y="6365875"/>
          <p14:tracePt t="257349" x="4786313" y="6365875"/>
          <p14:tracePt t="257412" x="4767263" y="6365875"/>
          <p14:tracePt t="257421" x="4740275" y="6365875"/>
          <p14:tracePt t="257428" x="4722813" y="6383338"/>
          <p14:tracePt t="257439" x="4676775" y="6383338"/>
          <p14:tracePt t="257445" x="4649788" y="6392863"/>
          <p14:tracePt t="257451" x="4622800" y="6392863"/>
          <p14:tracePt t="257459" x="4576763" y="6402388"/>
          <p14:tracePt t="257467" x="4549775" y="6402388"/>
          <p14:tracePt t="257475" x="4530725" y="6402388"/>
          <p14:tracePt t="257483" x="4513263" y="6411913"/>
          <p14:tracePt t="257491" x="4503738" y="6411913"/>
          <p14:tracePt t="257500" x="4494213" y="6411913"/>
          <p14:tracePt t="276556" x="4484688" y="6438900"/>
          <p14:tracePt t="276563" x="4484688" y="6502400"/>
          <p14:tracePt t="276571" x="4494213" y="6565900"/>
          <p14:tracePt t="276578" x="4513263" y="6629400"/>
          <p14:tracePt t="276587" x="4521200" y="6657975"/>
          <p14:tracePt t="276594" x="4549775" y="6675438"/>
          <p14:tracePt t="276605" x="4586288" y="6684963"/>
          <p14:tracePt t="276613" x="4613275" y="6684963"/>
          <p14:tracePt t="276621" x="4630738" y="6702425"/>
          <p14:tracePt t="276628" x="4667250" y="6702425"/>
          <p14:tracePt t="276636" x="4695825" y="6702425"/>
          <p14:tracePt t="276644" x="4713288" y="6702425"/>
          <p14:tracePt t="276651" x="4730750" y="6694488"/>
          <p14:tracePt t="276658" x="4749800" y="6675438"/>
          <p14:tracePt t="276668" x="4767263" y="6648450"/>
          <p14:tracePt t="276674" x="4795838" y="6602413"/>
          <p14:tracePt t="276682" x="4803775" y="6592888"/>
          <p14:tracePt t="276690" x="4813300" y="6565900"/>
          <p14:tracePt t="276787" x="4832350" y="6556375"/>
          <p14:tracePt t="276794" x="4868863" y="6529388"/>
          <p14:tracePt t="276802" x="4895850" y="6511925"/>
          <p14:tracePt t="276812" x="4922838" y="6492875"/>
          <p14:tracePt t="276819" x="4968875" y="6456363"/>
          <p14:tracePt t="276826" x="5041900" y="6402388"/>
          <p14:tracePt t="276835" x="5068888" y="6383338"/>
          <p14:tracePt t="276843" x="5095875" y="6356350"/>
          <p14:tracePt t="276851" x="5132388" y="6346825"/>
          <p14:tracePt t="276859" x="5159375" y="6319838"/>
          <p14:tracePt t="276875" x="5168900" y="6310313"/>
          <p14:tracePt t="276988" x="5205413" y="6329363"/>
          <p14:tracePt t="276995" x="5224463" y="6329363"/>
          <p14:tracePt t="277003" x="5232400" y="6329363"/>
          <p14:tracePt t="277011" x="5241925" y="6338888"/>
          <p14:tracePt t="277042" x="5251450" y="6338888"/>
          <p14:tracePt t="277075" x="5260975" y="6338888"/>
          <p14:tracePt t="277083" x="5278438" y="6346825"/>
          <p14:tracePt t="277091" x="5297488" y="6346825"/>
          <p14:tracePt t="277098" x="5305425" y="6346825"/>
          <p14:tracePt t="277106" x="5334000" y="6356350"/>
          <p14:tracePt t="277114" x="5351463" y="6365875"/>
          <p14:tracePt t="277123" x="5378450" y="6375400"/>
          <p14:tracePt t="277131" x="5387975" y="6383338"/>
          <p14:tracePt t="277139" x="5397500" y="6383338"/>
          <p14:tracePt t="277243" x="5414963" y="6392863"/>
          <p14:tracePt t="277252" x="5424488" y="6402388"/>
          <p14:tracePt t="277267" x="5441950" y="6446838"/>
          <p14:tracePt t="277274" x="5461000" y="6492875"/>
          <p14:tracePt t="277282" x="5497513" y="6548438"/>
          <p14:tracePt t="277290" x="5534025" y="6575425"/>
          <p14:tracePt t="277298" x="5551488" y="6602413"/>
          <p14:tracePt t="277306" x="5570538" y="6629400"/>
          <p14:tracePt t="277314" x="5588000" y="6648450"/>
          <p14:tracePt t="277323" x="5607050" y="6675438"/>
          <p14:tracePt t="277331" x="5607050" y="6684963"/>
          <p14:tracePt t="277338" x="5616575" y="6702425"/>
          <p14:tracePt t="277468" x="5616575" y="6694488"/>
          <p14:tracePt t="277474" x="5616575" y="6648450"/>
          <p14:tracePt t="277483" x="5616575" y="6629400"/>
          <p14:tracePt t="277491" x="5607050" y="6602413"/>
          <p14:tracePt t="277498" x="5607050" y="6584950"/>
          <p14:tracePt t="277507" x="5607050" y="6556375"/>
          <p14:tracePt t="277514" x="5607050" y="6519863"/>
          <p14:tracePt t="277523" x="5607050" y="6511925"/>
          <p14:tracePt t="277531" x="5607050" y="6475413"/>
          <p14:tracePt t="277539" x="5607050" y="6456363"/>
          <p14:tracePt t="277547" x="5607050" y="6446838"/>
          <p14:tracePt t="277554" x="5607050" y="6419850"/>
          <p14:tracePt t="277562" x="5607050" y="6402388"/>
          <p14:tracePt t="277571" x="5607050" y="6383338"/>
          <p14:tracePt t="277579" x="5624513" y="6365875"/>
          <p14:tracePt t="277587" x="5634038" y="6356350"/>
          <p14:tracePt t="277594" x="5643563" y="6346825"/>
          <p14:tracePt t="277602" x="5653088" y="6338888"/>
          <p14:tracePt t="277610" x="5670550" y="6319838"/>
          <p14:tracePt t="277619" x="5680075" y="6319838"/>
          <p14:tracePt t="277626" x="5680075" y="6310313"/>
          <p14:tracePt t="277635" x="5688013" y="6302375"/>
          <p14:tracePt t="277643" x="5707063" y="6292850"/>
          <p14:tracePt t="277659" x="5716588" y="6283325"/>
          <p14:tracePt t="277707" x="5724525" y="6283325"/>
          <p14:tracePt t="277714" x="5753100" y="6283325"/>
          <p14:tracePt t="277722" x="5780088" y="6292850"/>
          <p14:tracePt t="277730" x="5816600" y="6329363"/>
          <p14:tracePt t="277739" x="5862638" y="6365875"/>
          <p14:tracePt t="277746" x="5880100" y="6383338"/>
          <p14:tracePt t="277754" x="5907088" y="6402388"/>
          <p14:tracePt t="277762" x="5926138" y="6411913"/>
          <p14:tracePt t="277771" x="5972175" y="6438900"/>
          <p14:tracePt t="277778" x="5980113" y="6438900"/>
          <p14:tracePt t="277787" x="5999163" y="6446838"/>
          <p14:tracePt t="277794" x="6007100" y="6446838"/>
          <p14:tracePt t="277803" x="6016625" y="6446838"/>
          <p14:tracePt t="277826" x="6026150" y="6456363"/>
          <p14:tracePt t="277908" x="6026150" y="6475413"/>
          <p14:tracePt t="277916" x="6026150" y="6483350"/>
          <p14:tracePt t="277923" x="6026150" y="6492875"/>
          <p14:tracePt t="277931" x="6026150" y="6502400"/>
          <p14:tracePt t="277939" x="6026150" y="6519863"/>
          <p14:tracePt t="277946" x="6026150" y="6529388"/>
          <p14:tracePt t="277955" x="6026150" y="6538913"/>
          <p14:tracePt t="277962" x="6026150" y="6556375"/>
          <p14:tracePt t="277980" x="6026150" y="6565900"/>
          <p14:tracePt t="277990" x="6026150" y="6575425"/>
          <p14:tracePt t="277996" x="6026150" y="6592888"/>
          <p14:tracePt t="278021" x="6016625" y="6592888"/>
          <p14:tracePt t="278034" x="6007100" y="6602413"/>
          <p14:tracePt t="278083" x="5999163" y="6602413"/>
          <p14:tracePt t="278099" x="5989638" y="6602413"/>
          <p14:tracePt t="278106" x="5972175" y="6584950"/>
          <p14:tracePt t="278114" x="5962650" y="6575425"/>
          <p14:tracePt t="278122" x="5953125" y="6565900"/>
          <p14:tracePt t="278147" x="5953125" y="6556375"/>
          <p14:tracePt t="278163" x="5953125" y="6538913"/>
          <p14:tracePt t="278179" x="5943600" y="6519863"/>
          <p14:tracePt t="278187" x="5935663" y="6511925"/>
          <p14:tracePt t="278195" x="5935663" y="6502400"/>
          <p14:tracePt t="278203" x="5935663" y="6483350"/>
          <p14:tracePt t="278211" x="5935663" y="6446838"/>
          <p14:tracePt t="278219" x="5935663" y="6429375"/>
          <p14:tracePt t="278226" x="5935663" y="6419850"/>
          <p14:tracePt t="278235" x="5935663" y="6383338"/>
          <p14:tracePt t="278243" x="5935663" y="6375400"/>
          <p14:tracePt t="278251" x="5935663" y="6365875"/>
          <p14:tracePt t="278258" x="5935663" y="6356350"/>
          <p14:tracePt t="278268" x="5935663" y="6346825"/>
          <p14:tracePt t="278285" x="5935663" y="6338888"/>
          <p14:tracePt t="278291" x="5935663" y="6319838"/>
          <p14:tracePt t="278315" x="5935663" y="6310313"/>
          <p14:tracePt t="278331" x="5943600" y="6302375"/>
          <p14:tracePt t="278347" x="5962650" y="6302375"/>
          <p14:tracePt t="278363" x="5972175" y="6302375"/>
          <p14:tracePt t="278371" x="5980113" y="6302375"/>
          <p14:tracePt t="278443" x="5989638" y="6302375"/>
          <p14:tracePt t="278460" x="5989638" y="6319838"/>
          <p14:tracePt t="278467" x="5989638" y="6338888"/>
          <p14:tracePt t="278484" x="5989638" y="6346825"/>
          <p14:tracePt t="278546" x="5989638" y="6356350"/>
          <p14:tracePt t="278563" x="5989638" y="6365875"/>
          <p14:tracePt t="278571" x="5989638" y="6375400"/>
          <p14:tracePt t="278579" x="5989638" y="6383338"/>
          <p14:tracePt t="278594" x="5989638" y="6392863"/>
          <p14:tracePt t="278603" x="5989638" y="6402388"/>
          <p14:tracePt t="278610" x="5980113" y="6402388"/>
          <p14:tracePt t="278618" x="5972175" y="6402388"/>
          <p14:tracePt t="278755" x="5989638" y="6392863"/>
          <p14:tracePt t="278763" x="6026150" y="6392863"/>
          <p14:tracePt t="278771" x="6053138" y="6392863"/>
          <p14:tracePt t="278779" x="6099175" y="6392863"/>
          <p14:tracePt t="278787" x="6135688" y="6392863"/>
          <p14:tracePt t="278795" x="6181725" y="6392863"/>
          <p14:tracePt t="278804" x="6218238" y="6392863"/>
          <p14:tracePt t="278811" x="6262688" y="6392863"/>
          <p14:tracePt t="278819" x="6281738" y="6392863"/>
          <p14:tracePt t="278826" x="6308725" y="6392863"/>
          <p14:tracePt t="278838" x="6318250" y="6392863"/>
          <p14:tracePt t="279371" x="6362700" y="6392863"/>
          <p14:tracePt t="279379" x="6472238" y="6346825"/>
          <p14:tracePt t="279388" x="6654800" y="6237288"/>
          <p14:tracePt t="279395" x="6827838" y="6137275"/>
          <p14:tracePt t="279404" x="6946900" y="6083300"/>
          <p14:tracePt t="279411" x="7029450" y="6064250"/>
          <p14:tracePt t="279475" x="7029450" y="6083300"/>
          <p14:tracePt t="279483" x="6992938" y="6083300"/>
          <p14:tracePt t="279490" x="6946900" y="6083300"/>
          <p14:tracePt t="279498" x="6929438" y="6064250"/>
          <p14:tracePt t="279507" x="6929438" y="6027738"/>
          <p14:tracePt t="279514" x="6929438" y="5973763"/>
          <p14:tracePt t="279522" x="6929438" y="5910263"/>
          <p14:tracePt t="279531" x="6937375" y="5837238"/>
          <p14:tracePt t="279539" x="6946900" y="5791200"/>
          <p14:tracePt t="279547" x="6946900" y="5764213"/>
          <p14:tracePt t="279554" x="6946900" y="5735638"/>
          <p14:tracePt t="279563" x="6946900" y="5727700"/>
          <p14:tracePt t="279703" x="6929438" y="5735638"/>
          <p14:tracePt t="279710" x="6910388" y="5745163"/>
          <p14:tracePt t="279714" x="6883400" y="5745163"/>
          <p14:tracePt t="279723" x="6819900" y="5754688"/>
          <p14:tracePt t="279731" x="6727825" y="5781675"/>
          <p14:tracePt t="279739" x="6645275" y="5800725"/>
          <p14:tracePt t="279747" x="6591300" y="5808663"/>
          <p14:tracePt t="279755" x="6508750" y="5837238"/>
          <p14:tracePt t="279762" x="6464300" y="5854700"/>
          <p14:tracePt t="279771" x="6454775" y="5864225"/>
          <p14:tracePt t="279778" x="6445250" y="5873750"/>
          <p14:tracePt t="279787" x="6435725" y="5873750"/>
          <p14:tracePt t="279796" x="6427788" y="5881688"/>
          <p14:tracePt t="279803" x="6418263" y="5891213"/>
          <p14:tracePt t="279963" x="6408738" y="5900738"/>
          <p14:tracePt t="279971" x="6391275" y="5900738"/>
          <p14:tracePt t="279994" x="6381750" y="5900738"/>
          <p14:tracePt t="280171" x="6372225" y="5900738"/>
          <p14:tracePt t="280188" x="6345238" y="5891213"/>
          <p14:tracePt t="280195" x="6335713" y="5881688"/>
          <p14:tracePt t="280204" x="6326188" y="5881688"/>
          <p14:tracePt t="280210" x="6299200" y="5864225"/>
          <p14:tracePt t="280218" x="6291263" y="5854700"/>
          <p14:tracePt t="280226" x="6262688" y="5845175"/>
          <p14:tracePt t="280242" x="6262688" y="5837238"/>
          <p14:tracePt t="280251" x="6254750" y="5837238"/>
          <p14:tracePt t="280258" x="6235700" y="5800725"/>
          <p14:tracePt t="280274" x="6226175" y="5800725"/>
          <p14:tracePt t="280283" x="6208713" y="5791200"/>
          <p14:tracePt t="280290" x="6199188" y="5772150"/>
          <p14:tracePt t="280298" x="6189663" y="5764213"/>
          <p14:tracePt t="280315" x="6172200" y="5754688"/>
          <p14:tracePt t="280323" x="6172200" y="5727700"/>
          <p14:tracePt t="280331" x="6153150" y="5708650"/>
          <p14:tracePt t="280339" x="6145213" y="5699125"/>
          <p14:tracePt t="280347" x="6135688" y="5681663"/>
          <p14:tracePt t="280355" x="6126163" y="5672138"/>
          <p14:tracePt t="280371" x="6108700" y="5654675"/>
          <p14:tracePt t="280379" x="6080125" y="5635625"/>
          <p14:tracePt t="280387" x="6080125" y="5626100"/>
          <p14:tracePt t="280395" x="6053138" y="5599113"/>
          <p14:tracePt t="280404" x="6043613" y="5599113"/>
          <p14:tracePt t="280410" x="6026150" y="5589588"/>
          <p14:tracePt t="280419" x="6007100" y="5581650"/>
          <p14:tracePt t="280426" x="5989638" y="5572125"/>
          <p14:tracePt t="280435" x="5980113" y="5562600"/>
          <p14:tracePt t="280451" x="5972175" y="5554663"/>
          <p14:tracePt t="280658" x="5962650" y="5554663"/>
          <p14:tracePt t="280667" x="5953125" y="5554663"/>
          <p14:tracePt t="280675" x="5943600" y="5554663"/>
          <p14:tracePt t="280683" x="5899150" y="5554663"/>
          <p14:tracePt t="280690" x="5870575" y="5562600"/>
          <p14:tracePt t="280699" x="5834063" y="5572125"/>
          <p14:tracePt t="280707" x="5780088" y="5589588"/>
          <p14:tracePt t="280715" x="5753100" y="5608638"/>
          <p14:tracePt t="280723" x="5680075" y="5618163"/>
          <p14:tracePt t="280731" x="5634038" y="5626100"/>
          <p14:tracePt t="280739" x="5580063" y="5654675"/>
          <p14:tracePt t="280747" x="5514975" y="5654675"/>
          <p14:tracePt t="280755" x="5461000" y="5662613"/>
          <p14:tracePt t="280763" x="5405438" y="5662613"/>
          <p14:tracePt t="280772" x="5341938" y="5681663"/>
          <p14:tracePt t="280779" x="5334000" y="5681663"/>
          <p14:tracePt t="280787" x="5297488" y="5681663"/>
          <p14:tracePt t="280795" x="5287963" y="5681663"/>
          <p14:tracePt t="280803" x="5251450" y="5681663"/>
          <p14:tracePt t="280810" x="5214938" y="5681663"/>
          <p14:tracePt t="280818" x="5187950" y="5691188"/>
          <p14:tracePt t="280826" x="5132388" y="5691188"/>
          <p14:tracePt t="280835" x="5068888" y="5691188"/>
          <p14:tracePt t="280843" x="4941888" y="5699125"/>
          <p14:tracePt t="280851" x="4832350" y="5718175"/>
          <p14:tracePt t="280859" x="4722813" y="5727700"/>
          <p14:tracePt t="280867" x="4594225" y="5727700"/>
          <p14:tracePt t="280874" x="4484688" y="5727700"/>
          <p14:tracePt t="280883" x="4376738" y="5727700"/>
          <p14:tracePt t="280903" x="4175125" y="5727700"/>
          <p14:tracePt t="280907" x="4065588" y="5727700"/>
          <p14:tracePt t="280915" x="3984625" y="5727700"/>
          <p14:tracePt t="280924" x="3919538" y="5699125"/>
          <p14:tracePt t="280932" x="3902075" y="5691188"/>
          <p14:tracePt t="280940" x="3883025" y="5691188"/>
          <p14:tracePt t="280947" x="3865563" y="5672138"/>
          <p14:tracePt t="280955" x="3856038" y="5662613"/>
          <p14:tracePt t="280963" x="3838575" y="5654675"/>
          <p14:tracePt t="280986" x="3810000" y="5645150"/>
          <p14:tracePt t="280994" x="3792538" y="5645150"/>
          <p14:tracePt t="281003" x="3756025" y="5626100"/>
          <p14:tracePt t="281010" x="3729038" y="5626100"/>
          <p14:tracePt t="281018" x="3692525" y="5626100"/>
          <p14:tracePt t="281026" x="3646488" y="5618163"/>
          <p14:tracePt t="281035" x="3609975" y="5618163"/>
          <p14:tracePt t="281043" x="3573463" y="5618163"/>
          <p14:tracePt t="281051" x="3536950" y="5608638"/>
          <p14:tracePt t="281058" x="3509963" y="5608638"/>
          <p14:tracePt t="281068" x="3490913" y="5608638"/>
          <p14:tracePt t="281075" x="3455988" y="5599113"/>
          <p14:tracePt t="281091" x="3446463" y="5589588"/>
          <p14:tracePt t="281099" x="3436938" y="5581650"/>
          <p14:tracePt t="281108" x="3427413" y="5572125"/>
          <p14:tracePt t="281114" x="3419475" y="5562600"/>
          <p14:tracePt t="281122" x="3400425" y="5545138"/>
          <p14:tracePt t="281130" x="3382963" y="5526088"/>
          <p14:tracePt t="281139" x="3363913" y="5499100"/>
          <p14:tracePt t="281146" x="3346450" y="5462588"/>
          <p14:tracePt t="281154" x="3309938" y="5426075"/>
          <p14:tracePt t="281162" x="3273425" y="5372100"/>
          <p14:tracePt t="281171" x="3244850" y="5343525"/>
          <p14:tracePt t="281178" x="3217863" y="5307013"/>
          <p14:tracePt t="281187" x="3190875" y="5270500"/>
          <p14:tracePt t="281194" x="3144838" y="5207000"/>
          <p14:tracePt t="281202" x="3127375" y="5180013"/>
          <p14:tracePt t="281211" x="3108325" y="5143500"/>
          <p14:tracePt t="281220" x="3090863" y="5116513"/>
          <p14:tracePt t="281226" x="3081338" y="5097463"/>
          <p14:tracePt t="281236" x="3054350" y="5060950"/>
          <p14:tracePt t="281242" x="3035300" y="5024438"/>
          <p14:tracePt t="281251" x="3027363" y="5006975"/>
          <p14:tracePt t="281259" x="3017838" y="4987925"/>
          <p14:tracePt t="281267" x="3008313" y="4960938"/>
          <p14:tracePt t="281274" x="2990850" y="4914900"/>
          <p14:tracePt t="281283" x="2990850" y="4906963"/>
          <p14:tracePt t="281290" x="2981325" y="4887913"/>
          <p14:tracePt t="281298" x="2962275" y="4851400"/>
          <p14:tracePt t="281306" x="2954338" y="4833938"/>
          <p14:tracePt t="281314" x="2935288" y="4797425"/>
          <p14:tracePt t="281322" x="2925763" y="4768850"/>
          <p14:tracePt t="281331" x="2917825" y="4741863"/>
          <p14:tracePt t="281339" x="2908300" y="4705350"/>
          <p14:tracePt t="281347" x="2908300" y="4678363"/>
          <p14:tracePt t="281355" x="2889250" y="4651375"/>
          <p14:tracePt t="281363" x="2889250" y="4641850"/>
          <p14:tracePt t="281371" x="2881313" y="4624388"/>
          <p14:tracePt t="281379" x="2881313" y="4605338"/>
          <p14:tracePt t="281387" x="2871788" y="4587875"/>
          <p14:tracePt t="281395" x="2871788" y="4578350"/>
          <p14:tracePt t="281403" x="2862263" y="4551363"/>
          <p14:tracePt t="281419" x="2862263" y="4522788"/>
          <p14:tracePt t="281427" x="2862263" y="4505325"/>
          <p14:tracePt t="281435" x="2844800" y="4486275"/>
          <p14:tracePt t="281444" x="2844800" y="4468813"/>
          <p14:tracePt t="281454" x="2835275" y="4449763"/>
          <p14:tracePt t="281458" x="2817813" y="4413250"/>
          <p14:tracePt t="281468" x="2817813" y="4405313"/>
          <p14:tracePt t="281474" x="2817813" y="4368800"/>
          <p14:tracePt t="281484" x="2817813" y="4340225"/>
          <p14:tracePt t="281491" x="2808288" y="4303713"/>
          <p14:tracePt t="281499" x="2808288" y="4286250"/>
          <p14:tracePt t="281506" x="2808288" y="4259263"/>
          <p14:tracePt t="281515" x="2808288" y="4240213"/>
          <p14:tracePt t="281522" x="2789238" y="4213225"/>
          <p14:tracePt t="281531" x="2789238" y="4203700"/>
          <p14:tracePt t="281539" x="2789238" y="4176713"/>
          <p14:tracePt t="281546" x="2789238" y="4167188"/>
          <p14:tracePt t="281554" x="2789238" y="4140200"/>
          <p14:tracePt t="281562" x="2789238" y="4103688"/>
          <p14:tracePt t="281571" x="2789238" y="4086225"/>
          <p14:tracePt t="281579" x="2789238" y="4057650"/>
          <p14:tracePt t="281587" x="2789238" y="4030663"/>
          <p14:tracePt t="281595" x="2789238" y="3994150"/>
          <p14:tracePt t="281603" x="2789238" y="3976688"/>
          <p14:tracePt t="281611" x="2789238" y="3967163"/>
          <p14:tracePt t="281619" x="2789238" y="3948113"/>
          <p14:tracePt t="281627" x="2789238" y="3903663"/>
          <p14:tracePt t="281635" x="2789238" y="3884613"/>
          <p14:tracePt t="281643" x="2789238" y="3857625"/>
          <p14:tracePt t="281651" x="2789238" y="3830638"/>
          <p14:tracePt t="281659" x="2798763" y="3811588"/>
          <p14:tracePt t="281669" x="2808288" y="3794125"/>
          <p14:tracePt t="281676" x="2825750" y="3757613"/>
          <p14:tracePt t="281684" x="2852738" y="3738563"/>
          <p14:tracePt t="281691" x="2871788" y="3711575"/>
          <p14:tracePt t="281699" x="2889250" y="3694113"/>
          <p14:tracePt t="281708" x="2962275" y="3657600"/>
          <p14:tracePt t="281714" x="3008313" y="3621088"/>
          <p14:tracePt t="281723" x="3090863" y="3565525"/>
          <p14:tracePt t="281731" x="3171825" y="3519488"/>
          <p14:tracePt t="281739" x="3273425" y="3492500"/>
          <p14:tracePt t="281746" x="3354388" y="3438525"/>
          <p14:tracePt t="281754" x="3463925" y="3411538"/>
          <p14:tracePt t="281762" x="3563938" y="3375025"/>
          <p14:tracePt t="281770" x="3656013" y="3346450"/>
          <p14:tracePt t="281779" x="3738563" y="3319463"/>
          <p14:tracePt t="281787" x="3792538" y="3302000"/>
          <p14:tracePt t="281794" x="3875088" y="3292475"/>
          <p14:tracePt t="281803" x="3929063" y="3282950"/>
          <p14:tracePt t="281810" x="3992563" y="3282950"/>
          <p14:tracePt t="281819" x="4029075" y="3282950"/>
          <p14:tracePt t="281826" x="4084638" y="3282950"/>
          <p14:tracePt t="281835" x="4111625" y="3282950"/>
          <p14:tracePt t="281843" x="4165600" y="3282950"/>
          <p14:tracePt t="281851" x="4257675" y="3282950"/>
          <p14:tracePt t="281859" x="4284663" y="3282950"/>
          <p14:tracePt t="281868" x="4376738" y="3282950"/>
          <p14:tracePt t="281874" x="4430713" y="3282950"/>
          <p14:tracePt t="281886" x="4513263" y="3309938"/>
          <p14:tracePt t="281890" x="4567238" y="3309938"/>
          <p14:tracePt t="281898" x="4630738" y="3319463"/>
          <p14:tracePt t="281906" x="4686300" y="3328988"/>
          <p14:tracePt t="281914" x="4730750" y="3346450"/>
          <p14:tracePt t="281923" x="4759325" y="3355975"/>
          <p14:tracePt t="281931" x="4776788" y="3365500"/>
          <p14:tracePt t="281947" x="4786313" y="3365500"/>
          <p14:tracePt t="281956" x="4795838" y="3365500"/>
          <p14:tracePt t="281962" x="4803775" y="3365500"/>
          <p14:tracePt t="281971" x="4803775" y="3375025"/>
          <p14:tracePt t="281978" x="4822825" y="3382963"/>
          <p14:tracePt t="281987" x="4840288" y="3402013"/>
          <p14:tracePt t="281994" x="4876800" y="3429000"/>
          <p14:tracePt t="282002" x="4895850" y="3446463"/>
          <p14:tracePt t="282010" x="4941888" y="3492500"/>
          <p14:tracePt t="282018" x="5005388" y="3548063"/>
          <p14:tracePt t="282026" x="5086350" y="3602038"/>
          <p14:tracePt t="282036" x="5168900" y="3657600"/>
          <p14:tracePt t="282042" x="5260975" y="3730625"/>
          <p14:tracePt t="282051" x="5368925" y="3784600"/>
          <p14:tracePt t="282058" x="5441950" y="3840163"/>
          <p14:tracePt t="282067" x="5543550" y="3911600"/>
          <p14:tracePt t="282075" x="5624513" y="3967163"/>
          <p14:tracePt t="282084" x="5670550" y="4003675"/>
          <p14:tracePt t="282091" x="5697538" y="4021138"/>
          <p14:tracePt t="282098" x="5734050" y="4040188"/>
          <p14:tracePt t="282107" x="5753100" y="4057650"/>
          <p14:tracePt t="282116" x="5761038" y="4067175"/>
          <p14:tracePt t="282147" x="5761038" y="4094163"/>
          <p14:tracePt t="282155" x="5761038" y="4113213"/>
          <p14:tracePt t="282163" x="5761038" y="4140200"/>
          <p14:tracePt t="282171" x="5780088" y="4159250"/>
          <p14:tracePt t="282179" x="5789613" y="4195763"/>
          <p14:tracePt t="282187" x="5797550" y="4222750"/>
          <p14:tracePt t="282195" x="5807075" y="4249738"/>
          <p14:tracePt t="282204" x="5826125" y="4295775"/>
          <p14:tracePt t="282210" x="5834063" y="4313238"/>
          <p14:tracePt t="282220" x="5853113" y="4359275"/>
          <p14:tracePt t="282226" x="5862638" y="4395788"/>
          <p14:tracePt t="282237" x="5880100" y="4413250"/>
          <p14:tracePt t="282245" x="5880100" y="4459288"/>
          <p14:tracePt t="282252" x="5889625" y="4495800"/>
          <p14:tracePt t="282259" x="5889625" y="4559300"/>
          <p14:tracePt t="282268" x="5899150" y="4614863"/>
          <p14:tracePt t="282275" x="5899150" y="4668838"/>
          <p14:tracePt t="282285" x="5899150" y="4732338"/>
          <p14:tracePt t="282291" x="5899150" y="4787900"/>
          <p14:tracePt t="282299" x="5899150" y="4860925"/>
          <p14:tracePt t="282307" x="5899150" y="4914900"/>
          <p14:tracePt t="282314" x="5899150" y="4987925"/>
          <p14:tracePt t="282322" x="5899150" y="5097463"/>
          <p14:tracePt t="282330" x="5899150" y="5170488"/>
          <p14:tracePt t="282339" x="5899150" y="5233988"/>
          <p14:tracePt t="282346" x="5899150" y="5307013"/>
          <p14:tracePt t="282354" x="5899150" y="5362575"/>
          <p14:tracePt t="282363" x="5899150" y="5416550"/>
          <p14:tracePt t="282370" x="5899150" y="5462588"/>
          <p14:tracePt t="282378" x="5899150" y="5489575"/>
          <p14:tracePt t="282387" x="5899150" y="5508625"/>
          <p14:tracePt t="282395" x="5899150" y="5526088"/>
          <p14:tracePt t="282403" x="5899150" y="5554663"/>
          <p14:tracePt t="282411" x="5899150" y="5581650"/>
          <p14:tracePt t="282418" x="5899150" y="5599113"/>
          <p14:tracePt t="282426" x="5899150" y="5635625"/>
          <p14:tracePt t="282434" x="5899150" y="5654675"/>
          <p14:tracePt t="282442" x="5899150" y="5699125"/>
          <p14:tracePt t="282451" x="5870575" y="5764213"/>
          <p14:tracePt t="282459" x="5870575" y="5781675"/>
          <p14:tracePt t="282468" x="5862638" y="5808663"/>
          <p14:tracePt t="282475" x="5853113" y="5837238"/>
          <p14:tracePt t="282484" x="5834063" y="5854700"/>
          <p14:tracePt t="282491" x="5826125" y="5864225"/>
          <p14:tracePt t="282499" x="5816600" y="5891213"/>
          <p14:tracePt t="282515" x="5807075" y="5900738"/>
          <p14:tracePt t="282523" x="5807075" y="5910263"/>
          <p14:tracePt t="282530" x="5807075" y="5918200"/>
          <p14:tracePt t="282636" x="5797550" y="5918200"/>
          <p14:tracePt t="282644" x="5780088" y="5918200"/>
          <p14:tracePt t="282652" x="5734050" y="5918200"/>
          <p14:tracePt t="282660" x="5680075" y="5918200"/>
          <p14:tracePt t="282669" x="5607050" y="5918200"/>
          <p14:tracePt t="282675" x="5551488" y="5918200"/>
          <p14:tracePt t="282684" x="5441950" y="5918200"/>
          <p14:tracePt t="282691" x="5387975" y="5918200"/>
          <p14:tracePt t="282698" x="5297488" y="5918200"/>
          <p14:tracePt t="282707" x="5205413" y="5918200"/>
          <p14:tracePt t="282714" x="5132388" y="5918200"/>
          <p14:tracePt t="282723" x="5032375" y="5910263"/>
          <p14:tracePt t="282730" x="4922838" y="5864225"/>
          <p14:tracePt t="282738" x="4840288" y="5854700"/>
          <p14:tracePt t="282747" x="4776788" y="5818188"/>
          <p14:tracePt t="282754" x="4713288" y="5791200"/>
          <p14:tracePt t="282763" x="4659313" y="5764213"/>
          <p14:tracePt t="282770" x="4613275" y="5745163"/>
          <p14:tracePt t="282779" x="4567238" y="5727700"/>
          <p14:tracePt t="282787" x="4540250" y="5727700"/>
          <p14:tracePt t="282796" x="4494213" y="5691188"/>
          <p14:tracePt t="282803" x="4457700" y="5691188"/>
          <p14:tracePt t="282810" x="4430713" y="5672138"/>
          <p14:tracePt t="282819" x="4413250" y="5672138"/>
          <p14:tracePt t="282827" x="4403725" y="5672138"/>
          <p14:tracePt t="282835" x="4384675" y="5654675"/>
          <p14:tracePt t="282915" x="4367213" y="5654675"/>
          <p14:tracePt t="282924" x="4311650" y="5654675"/>
          <p14:tracePt t="282932" x="4257675" y="5635625"/>
          <p14:tracePt t="282939" x="4165600" y="5635625"/>
          <p14:tracePt t="282947" x="4038600" y="5626100"/>
          <p14:tracePt t="282955" x="3938588" y="5608638"/>
          <p14:tracePt t="282963" x="3792538" y="5581650"/>
          <p14:tracePt t="282971" x="3665538" y="5581650"/>
          <p14:tracePt t="282979" x="3536950" y="5581650"/>
          <p14:tracePt t="282987" x="3463925" y="5572125"/>
          <p14:tracePt t="282995" x="3400425" y="5554663"/>
          <p14:tracePt t="283003" x="3363913" y="5554663"/>
          <p14:tracePt t="283011" x="3346450" y="5545138"/>
          <p14:tracePt t="283101" x="3336925" y="5535613"/>
          <p14:tracePt t="283107" x="3317875" y="5526088"/>
          <p14:tracePt t="283114" x="3309938" y="5489575"/>
          <p14:tracePt t="283122" x="3300413" y="5462588"/>
          <p14:tracePt t="283130" x="3290888" y="5435600"/>
          <p14:tracePt t="283138" x="3273425" y="5399088"/>
          <p14:tracePt t="283146" x="3254375" y="5372100"/>
          <p14:tracePt t="283154" x="3244850" y="5316538"/>
          <p14:tracePt t="283162" x="3236913" y="5253038"/>
          <p14:tracePt t="283171" x="3236913" y="5216525"/>
          <p14:tracePt t="283179" x="3200400" y="5153025"/>
          <p14:tracePt t="283186" x="3181350" y="5097463"/>
          <p14:tracePt t="283194" x="3171825" y="5033963"/>
          <p14:tracePt t="283203" x="3144838" y="4960938"/>
          <p14:tracePt t="283210" x="3136900" y="4897438"/>
          <p14:tracePt t="283219" x="3136900" y="4860925"/>
          <p14:tracePt t="283226" x="3127375" y="4805363"/>
          <p14:tracePt t="283236" x="3127375" y="4760913"/>
          <p14:tracePt t="283243" x="3127375" y="4732338"/>
          <p14:tracePt t="283251" x="3127375" y="4678363"/>
          <p14:tracePt t="283259" x="3127375" y="4632325"/>
          <p14:tracePt t="283268" x="3127375" y="4595813"/>
          <p14:tracePt t="283275" x="3127375" y="4551363"/>
          <p14:tracePt t="283284" x="3127375" y="4532313"/>
          <p14:tracePt t="283291" x="3127375" y="4495800"/>
          <p14:tracePt t="283299" x="3136900" y="4468813"/>
          <p14:tracePt t="283306" x="3144838" y="4405313"/>
          <p14:tracePt t="283315" x="3154363" y="4386263"/>
          <p14:tracePt t="283322" x="3190875" y="4332288"/>
          <p14:tracePt t="283330" x="3217863" y="4286250"/>
          <p14:tracePt t="283338" x="3254375" y="4240213"/>
          <p14:tracePt t="283346" x="3273425" y="4203700"/>
          <p14:tracePt t="283354" x="3309938" y="4149725"/>
          <p14:tracePt t="283362" x="3346450" y="4103688"/>
          <p14:tracePt t="283370" x="3373438" y="4057650"/>
          <p14:tracePt t="283379" x="3409950" y="4003675"/>
          <p14:tracePt t="283387" x="3446463" y="3976688"/>
          <p14:tracePt t="283394" x="3490913" y="3921125"/>
          <p14:tracePt t="283403" x="3509963" y="3903663"/>
          <p14:tracePt t="283410" x="3546475" y="3875088"/>
          <p14:tracePt t="283418" x="3563938" y="3857625"/>
          <p14:tracePt t="283427" x="3582988" y="3811588"/>
          <p14:tracePt t="283437" x="3629025" y="3784600"/>
          <p14:tracePt t="283442" x="3646488" y="3767138"/>
          <p14:tracePt t="283453" x="3683000" y="3757613"/>
          <p14:tracePt t="283458" x="3702050" y="3748088"/>
          <p14:tracePt t="283468" x="3729038" y="3738563"/>
          <p14:tracePt t="283474" x="3775075" y="3721100"/>
          <p14:tracePt t="283484" x="3819525" y="3711575"/>
          <p14:tracePt t="283491" x="3856038" y="3711575"/>
          <p14:tracePt t="283499" x="3911600" y="3694113"/>
          <p14:tracePt t="283512" x="3975100" y="3684588"/>
          <p14:tracePt t="283514" x="4029075" y="3684588"/>
          <p14:tracePt t="283522" x="4094163" y="3657600"/>
          <p14:tracePt t="283530" x="4148138" y="3648075"/>
          <p14:tracePt t="283538" x="4211638" y="3638550"/>
          <p14:tracePt t="283547" x="4294188" y="3592513"/>
          <p14:tracePt t="283555" x="4330700" y="3584575"/>
          <p14:tracePt t="283562" x="4376738" y="3575050"/>
          <p14:tracePt t="283571" x="4413250" y="3565525"/>
          <p14:tracePt t="283578" x="4476750" y="3538538"/>
          <p14:tracePt t="283587" x="4494213" y="3538538"/>
          <p14:tracePt t="283594" x="4540250" y="3529013"/>
          <p14:tracePt t="283603" x="4567238" y="3519488"/>
          <p14:tracePt t="283611" x="4594225" y="3519488"/>
          <p14:tracePt t="283619" x="4603750" y="3519488"/>
          <p14:tracePt t="283627" x="4640263" y="3519488"/>
          <p14:tracePt t="283635" x="4667250" y="3519488"/>
          <p14:tracePt t="283643" x="4695825" y="3519488"/>
          <p14:tracePt t="283651" x="4740275" y="3519488"/>
          <p14:tracePt t="283659" x="4776788" y="3519488"/>
          <p14:tracePt t="283668" x="4832350" y="3519488"/>
          <p14:tracePt t="283675" x="4913313" y="3548063"/>
          <p14:tracePt t="283684" x="4978400" y="3565525"/>
          <p14:tracePt t="283691" x="5068888" y="3602038"/>
          <p14:tracePt t="283699" x="5168900" y="3629025"/>
          <p14:tracePt t="283707" x="5287963" y="3694113"/>
          <p14:tracePt t="283716" x="5405438" y="3748088"/>
          <p14:tracePt t="283722" x="5478463" y="3784600"/>
          <p14:tracePt t="283731" x="5543550" y="3830638"/>
          <p14:tracePt t="283738" x="5624513" y="3884613"/>
          <p14:tracePt t="283746" x="5670550" y="3903663"/>
          <p14:tracePt t="283754" x="5734050" y="3940175"/>
          <p14:tracePt t="283763" x="5753100" y="3957638"/>
          <p14:tracePt t="283771" x="5789613" y="3994150"/>
          <p14:tracePt t="283779" x="5797550" y="4003675"/>
          <p14:tracePt t="283787" x="5826125" y="4040188"/>
          <p14:tracePt t="283795" x="5826125" y="4057650"/>
          <p14:tracePt t="283803" x="5834063" y="4086225"/>
          <p14:tracePt t="283811" x="5843588" y="4130675"/>
          <p14:tracePt t="283819" x="5870575" y="4159250"/>
          <p14:tracePt t="283828" x="5880100" y="4186238"/>
          <p14:tracePt t="283836" x="5889625" y="4232275"/>
          <p14:tracePt t="283843" x="5907088" y="4276725"/>
          <p14:tracePt t="283851" x="5926138" y="4303713"/>
          <p14:tracePt t="283859" x="5953125" y="4368800"/>
          <p14:tracePt t="283867" x="5980113" y="4422775"/>
          <p14:tracePt t="283874" x="5989638" y="4459288"/>
          <p14:tracePt t="283884" x="5999163" y="4478338"/>
          <p14:tracePt t="283891" x="6007100" y="4514850"/>
          <p14:tracePt t="283900" x="6026150" y="4541838"/>
          <p14:tracePt t="283907" x="6035675" y="4568825"/>
          <p14:tracePt t="283917" x="6043613" y="4587875"/>
          <p14:tracePt t="283930" x="6043613" y="4605338"/>
          <p14:tracePt t="283938" x="6043613" y="4614863"/>
          <p14:tracePt t="283955" x="6043613" y="4624388"/>
          <p14:tracePt t="283988" x="6053138" y="4641850"/>
          <p14:tracePt t="283995" x="6053138" y="4651375"/>
          <p14:tracePt t="284003" x="6053138" y="4668838"/>
          <p14:tracePt t="284010" x="6053138" y="4697413"/>
          <p14:tracePt t="284018" x="6053138" y="4714875"/>
          <p14:tracePt t="284026" x="6053138" y="4760913"/>
          <p14:tracePt t="284035" x="6053138" y="4797425"/>
          <p14:tracePt t="284043" x="6053138" y="4814888"/>
          <p14:tracePt t="284051" x="6053138" y="4851400"/>
          <p14:tracePt t="284058" x="6053138" y="4897438"/>
          <p14:tracePt t="284067" x="6053138" y="4914900"/>
          <p14:tracePt t="284074" x="6053138" y="4943475"/>
          <p14:tracePt t="284084" x="6053138" y="4951413"/>
          <p14:tracePt t="284091" x="6053138" y="4960938"/>
          <p14:tracePt t="284106" x="6053138" y="4979988"/>
          <p14:tracePt t="284219" x="6053138" y="4987925"/>
          <p14:tracePt t="284227" x="6053138" y="4997450"/>
          <p14:tracePt t="284235" x="6053138" y="5016500"/>
          <p14:tracePt t="284259" x="6053138" y="5024438"/>
          <p14:tracePt t="284339" x="6053138" y="5033963"/>
          <p14:tracePt t="284347" x="6053138" y="5043488"/>
          <p14:tracePt t="284365" x="6043613" y="5060950"/>
          <p14:tracePt t="284373" x="6035675" y="5070475"/>
          <p14:tracePt t="284388" x="6035675" y="5097463"/>
          <p14:tracePt t="284395" x="6035675" y="5106988"/>
          <p14:tracePt t="284403" x="6035675" y="5116513"/>
          <p14:tracePt t="284411" x="6035675" y="5143500"/>
          <p14:tracePt t="284419" x="6026150" y="5160963"/>
          <p14:tracePt t="284428" x="6016625" y="5180013"/>
          <p14:tracePt t="284439" x="6016625" y="5197475"/>
          <p14:tracePt t="284443" x="6016625" y="5216525"/>
          <p14:tracePt t="284452" x="6016625" y="5226050"/>
          <p14:tracePt t="284458" x="5989638" y="5253038"/>
          <p14:tracePt t="284562" x="5980113" y="5270500"/>
          <p14:tracePt t="284602" x="5980113" y="5280025"/>
          <p14:tracePt t="284612" x="5980113" y="5289550"/>
          <p14:tracePt t="284629" x="5980113" y="5299075"/>
          <p14:tracePt t="284643" x="5980113" y="5316538"/>
          <p14:tracePt t="284683" x="5972175" y="5335588"/>
          <p14:tracePt t="284701" x="5972175" y="5343525"/>
          <p14:tracePt t="284708" x="5953125" y="5362575"/>
          <p14:tracePt t="284722" x="5953125" y="5372100"/>
          <p14:tracePt t="284732" x="5943600" y="5372100"/>
          <p14:tracePt t="284738" x="5935663" y="5389563"/>
          <p14:tracePt t="284747" x="5935663" y="5399088"/>
          <p14:tracePt t="284754" x="5926138" y="5408613"/>
          <p14:tracePt t="284762" x="5907088" y="5426075"/>
          <p14:tracePt t="284779" x="5899150" y="5435600"/>
          <p14:tracePt t="284787" x="5889625" y="5445125"/>
          <p14:tracePt t="284795" x="5880100" y="5445125"/>
          <p14:tracePt t="284892" x="5870575" y="5445125"/>
          <p14:tracePt t="284899" x="5862638" y="5445125"/>
          <p14:tracePt t="284906" x="5834063" y="5445125"/>
          <p14:tracePt t="284914" x="5816600" y="5445125"/>
          <p14:tracePt t="284922" x="5780088" y="5445125"/>
          <p14:tracePt t="284930" x="5770563" y="5445125"/>
          <p14:tracePt t="284938" x="5761038" y="5445125"/>
          <p14:tracePt t="284947" x="5734050" y="5445125"/>
          <p14:tracePt t="284954" x="5724525" y="5445125"/>
          <p14:tracePt t="284963" x="5716588" y="5445125"/>
          <p14:tracePt t="284971" x="5707063" y="5445125"/>
          <p14:tracePt t="284978" x="5688013" y="5416550"/>
          <p14:tracePt t="284987" x="5670550" y="5372100"/>
          <p14:tracePt t="284994" x="5661025" y="5353050"/>
          <p14:tracePt t="285003" x="5634038" y="5299075"/>
          <p14:tracePt t="285010" x="5624513" y="5233988"/>
          <p14:tracePt t="285018" x="5616575" y="5189538"/>
          <p14:tracePt t="285028" x="5607050" y="5153025"/>
          <p14:tracePt t="285037" x="5607050" y="5126038"/>
          <p14:tracePt t="285044" x="5580063" y="5080000"/>
          <p14:tracePt t="285053" x="5580063" y="5033963"/>
          <p14:tracePt t="285060" x="5580063" y="5016500"/>
          <p14:tracePt t="285071" x="5580063" y="4987925"/>
          <p14:tracePt t="285075" x="5580063" y="4970463"/>
          <p14:tracePt t="285084" x="5580063" y="4943475"/>
          <p14:tracePt t="285091" x="5580063" y="4924425"/>
          <p14:tracePt t="285099" x="5580063" y="4897438"/>
          <p14:tracePt t="285106" x="5580063" y="4878388"/>
          <p14:tracePt t="285114" x="5580063" y="4860925"/>
          <p14:tracePt t="285122" x="5580063" y="4851400"/>
          <p14:tracePt t="285146" x="5580063" y="4841875"/>
          <p14:tracePt t="285170" x="5580063" y="4805363"/>
          <p14:tracePt t="285195" x="5580063" y="4768850"/>
          <p14:tracePt t="285203" x="5580063" y="4751388"/>
          <p14:tracePt t="285210" x="5580063" y="4724400"/>
          <p14:tracePt t="285219" x="5580063" y="4714875"/>
          <p14:tracePt t="285226" x="5580063" y="4705350"/>
          <p14:tracePt t="285235" x="5580063" y="4668838"/>
          <p14:tracePt t="285250" x="5580063" y="4651375"/>
          <p14:tracePt t="285258" x="5570538" y="4632325"/>
          <p14:tracePt t="285267" x="5570538" y="4624388"/>
          <p14:tracePt t="285275" x="5561013" y="4614863"/>
          <p14:tracePt t="285291" x="5561013" y="4587875"/>
          <p14:tracePt t="285299" x="5543550" y="4568825"/>
          <p14:tracePt t="285306" x="5534025" y="4559300"/>
          <p14:tracePt t="285330" x="5514975" y="4541838"/>
          <p14:tracePt t="285563" x="5507038" y="4541838"/>
          <p14:tracePt t="285571" x="5487988" y="4541838"/>
          <p14:tracePt t="285579" x="5461000" y="4541838"/>
          <p14:tracePt t="285588" x="5441950" y="4541838"/>
          <p14:tracePt t="285595" x="5414963" y="4541838"/>
          <p14:tracePt t="285603" x="5397500" y="4541838"/>
          <p14:tracePt t="285610" x="5368925" y="4541838"/>
          <p14:tracePt t="285619" x="5351463" y="4541838"/>
          <p14:tracePt t="285626" x="5324475" y="4541838"/>
          <p14:tracePt t="285634" x="5287963" y="4541838"/>
          <p14:tracePt t="285643" x="5260975" y="4541838"/>
          <p14:tracePt t="285650" x="5251450" y="4541838"/>
          <p14:tracePt t="285818" x="5241925" y="4541838"/>
          <p14:tracePt t="285827" x="5224463" y="4541838"/>
          <p14:tracePt t="285834" x="5178425" y="4551363"/>
          <p14:tracePt t="285842" x="5151438" y="4551363"/>
          <p14:tracePt t="285851" x="5095875" y="4559300"/>
          <p14:tracePt t="285859" x="5049838" y="4587875"/>
          <p14:tracePt t="285867" x="5005388" y="4587875"/>
          <p14:tracePt t="285875" x="4968875" y="4587875"/>
          <p14:tracePt t="285884" x="4941888" y="4587875"/>
          <p14:tracePt t="285902" x="4868863" y="4587875"/>
          <p14:tracePt t="285906" x="4840288" y="4587875"/>
          <p14:tracePt t="285915" x="4795838" y="4587875"/>
          <p14:tracePt t="285922" x="4740275" y="4595813"/>
          <p14:tracePt t="285931" x="4686300" y="4595813"/>
          <p14:tracePt t="285938" x="4640263" y="4605338"/>
          <p14:tracePt t="285946" x="4586288" y="4624388"/>
          <p14:tracePt t="285954" x="4576763" y="4624388"/>
          <p14:tracePt t="285963" x="4549775" y="4624388"/>
          <p14:tracePt t="285971" x="4540250" y="4624388"/>
          <p14:tracePt t="285978" x="4530725" y="4624388"/>
          <p14:tracePt t="286011" x="4530725" y="4632325"/>
          <p14:tracePt t="286347" x="4557713" y="4632325"/>
          <p14:tracePt t="286355" x="4667250" y="4632325"/>
          <p14:tracePt t="286363" x="4795838" y="4632325"/>
          <p14:tracePt t="286371" x="4922838" y="4632325"/>
          <p14:tracePt t="286379" x="5014913" y="4632325"/>
          <p14:tracePt t="286388" x="5078413" y="4632325"/>
          <p14:tracePt t="286395" x="5105400" y="4624388"/>
          <p14:tracePt t="286604" x="5086350" y="4624388"/>
          <p14:tracePt t="286614" x="5049838" y="4624388"/>
          <p14:tracePt t="286618" x="5022850" y="4624388"/>
          <p14:tracePt t="286626" x="5005388" y="4624388"/>
          <p14:tracePt t="286636" x="4968875" y="4624388"/>
          <p14:tracePt t="286642" x="4941888" y="4614863"/>
          <p14:tracePt t="286651" x="4922838" y="4614863"/>
          <p14:tracePt t="286803" x="4913313" y="4605338"/>
          <p14:tracePt t="287098" x="4886325" y="4578350"/>
          <p14:tracePt t="287106" x="4876800" y="4551363"/>
          <p14:tracePt t="287115" x="4868863" y="4532313"/>
          <p14:tracePt t="287123" x="4849813" y="4486275"/>
          <p14:tracePt t="287131" x="4832350" y="4405313"/>
          <p14:tracePt t="287138" x="4813300" y="4368800"/>
          <p14:tracePt t="287146" x="4803775" y="4303713"/>
          <p14:tracePt t="287154" x="4803775" y="4276725"/>
          <p14:tracePt t="287162" x="4795838" y="4222750"/>
          <p14:tracePt t="287171" x="4795838" y="4195763"/>
          <p14:tracePt t="287178" x="4795838" y="4149725"/>
          <p14:tracePt t="287187" x="4759325" y="4103688"/>
          <p14:tracePt t="287195" x="4759325" y="4086225"/>
          <p14:tracePt t="287203" x="4759325" y="4057650"/>
          <p14:tracePt t="287210" x="4749800" y="4040188"/>
          <p14:tracePt t="287218" x="4749800" y="4021138"/>
          <p14:tracePt t="287235" x="4740275" y="4013200"/>
          <p14:tracePt t="287314" x="4740275" y="4003675"/>
          <p14:tracePt t="287322" x="4740275" y="3994150"/>
          <p14:tracePt t="287330" x="4740275" y="3976688"/>
          <p14:tracePt t="287338" x="4740275" y="3957638"/>
          <p14:tracePt t="287346" x="4740275" y="3911600"/>
          <p14:tracePt t="287354" x="4740275" y="3884613"/>
          <p14:tracePt t="287362" x="4740275" y="3867150"/>
          <p14:tracePt t="287371" x="4759325" y="3811588"/>
          <p14:tracePt t="287378" x="4776788" y="3767138"/>
          <p14:tracePt t="287387" x="4776788" y="3757613"/>
          <p14:tracePt t="287394" x="4786313" y="3721100"/>
          <p14:tracePt t="287403" x="4786313" y="3711575"/>
          <p14:tracePt t="287410" x="4795838" y="3675063"/>
          <p14:tracePt t="287418" x="4795838" y="3657600"/>
          <p14:tracePt t="287426" x="4813300" y="3638550"/>
          <p14:tracePt t="287434" x="4813300" y="3621088"/>
          <p14:tracePt t="287442" x="4822825" y="3602038"/>
          <p14:tracePt t="287450" x="4822825" y="3584575"/>
          <p14:tracePt t="287459" x="4832350" y="3575050"/>
          <p14:tracePt t="287475" x="4832350" y="3565525"/>
          <p14:tracePt t="287515" x="4840288" y="3538538"/>
          <p14:tracePt t="287546" x="4849813" y="3519488"/>
          <p14:tracePt t="287554" x="4859338" y="3519488"/>
          <p14:tracePt t="287563" x="4868863" y="3511550"/>
          <p14:tracePt t="287829" x="4876800" y="3492500"/>
          <p14:tracePt t="287851" x="4895850" y="3492500"/>
          <p14:tracePt t="288162" x="4905375" y="3492500"/>
          <p14:tracePt t="288171" x="4895850" y="3538538"/>
          <p14:tracePt t="288179" x="4895850" y="3611563"/>
          <p14:tracePt t="288187" x="4886325" y="3675063"/>
          <p14:tracePt t="288195" x="4886325" y="3748088"/>
          <p14:tracePt t="288203" x="4886325" y="3821113"/>
          <p14:tracePt t="288211" x="4886325" y="3911600"/>
          <p14:tracePt t="288219" x="4886325" y="3957638"/>
          <p14:tracePt t="288227" x="4886325" y="3984625"/>
          <p14:tracePt t="288235" x="4886325" y="4013200"/>
          <p14:tracePt t="288242" x="4886325" y="4030663"/>
          <p14:tracePt t="288250" x="4886325" y="4049713"/>
          <p14:tracePt t="288258" x="4886325" y="4057650"/>
          <p14:tracePt t="288308" x="4886325" y="4076700"/>
          <p14:tracePt t="288314" x="4886325" y="4103688"/>
          <p14:tracePt t="288322" x="4886325" y="4122738"/>
          <p14:tracePt t="288330" x="4886325" y="4149725"/>
          <p14:tracePt t="288338" x="4876800" y="4195763"/>
          <p14:tracePt t="288347" x="4876800" y="4222750"/>
          <p14:tracePt t="288354" x="4849813" y="4268788"/>
          <p14:tracePt t="288362" x="4849813" y="4322763"/>
          <p14:tracePt t="288370" x="4849813" y="4359275"/>
          <p14:tracePt t="288378" x="4849813" y="4405313"/>
          <p14:tracePt t="288386" x="4849813" y="4422775"/>
          <p14:tracePt t="288394" x="4849813" y="4449763"/>
          <p14:tracePt t="288404" x="4849813" y="4468813"/>
          <p14:tracePt t="288412" x="4849813" y="4478338"/>
          <p14:tracePt t="288420" x="4849813" y="4486275"/>
          <p14:tracePt t="288899" x="4822825" y="4532313"/>
          <p14:tracePt t="288907" x="4786313" y="4559300"/>
          <p14:tracePt t="288915" x="4740275" y="4578350"/>
          <p14:tracePt t="288923" x="4695825" y="4614863"/>
          <p14:tracePt t="288931" x="4649788" y="4632325"/>
          <p14:tracePt t="288940" x="4613275" y="4651375"/>
          <p14:tracePt t="288947" x="4567238" y="4668838"/>
          <p14:tracePt t="288955" x="4549775" y="4678363"/>
          <p14:tracePt t="288963" x="4530725" y="4678363"/>
          <p14:tracePt t="288971" x="4513263" y="4678363"/>
          <p14:tracePt t="288979" x="4503738" y="4678363"/>
          <p14:tracePt t="288986" x="4484688" y="4678363"/>
          <p14:tracePt t="289052" x="4476750" y="4678363"/>
          <p14:tracePt t="289083" x="4440238" y="4678363"/>
          <p14:tracePt t="289092" x="4421188" y="4678363"/>
          <p14:tracePt t="289099" x="4367213" y="4668838"/>
          <p14:tracePt t="289109" x="4321175" y="4660900"/>
          <p14:tracePt t="289114" x="4284663" y="4641850"/>
          <p14:tracePt t="289122" x="4248150" y="4624388"/>
          <p14:tracePt t="289138" x="4230688" y="4614863"/>
          <p14:tracePt t="289220" x="4221163" y="4614863"/>
          <p14:tracePt t="289267" x="4202113" y="4614863"/>
          <p14:tracePt t="289275" x="4175125" y="4605338"/>
          <p14:tracePt t="289283" x="4148138" y="4605338"/>
          <p14:tracePt t="289291" x="4084638" y="4595813"/>
          <p14:tracePt t="289300" x="4029075" y="4595813"/>
          <p14:tracePt t="289307" x="3965575" y="4568825"/>
          <p14:tracePt t="289315" x="3911600" y="4559300"/>
          <p14:tracePt t="289322" x="3846513" y="4551363"/>
          <p14:tracePt t="289330" x="3775075" y="4505325"/>
          <p14:tracePt t="289339" x="3738563" y="4495800"/>
          <p14:tracePt t="289346" x="3719513" y="4486275"/>
          <p14:tracePt t="289354" x="3709988" y="4486275"/>
          <p14:tracePt t="289362" x="3709988" y="4478338"/>
          <p14:tracePt t="289395" x="3702050" y="4478338"/>
          <p14:tracePt t="289406" x="3692525" y="4468813"/>
          <p14:tracePt t="289422" x="3692525" y="4459288"/>
          <p14:tracePt t="289434" x="3692525" y="4432300"/>
          <p14:tracePt t="289444" x="3692525" y="4422775"/>
          <p14:tracePt t="289453" x="3692525" y="4405313"/>
          <p14:tracePt t="289460" x="3692525" y="4386263"/>
          <p14:tracePt t="289470" x="3692525" y="4368800"/>
          <p14:tracePt t="289476" x="3692525" y="4359275"/>
          <p14:tracePt t="289487" x="3692525" y="4349750"/>
          <p14:tracePt t="289492" x="3692525" y="4340225"/>
          <p14:tracePt t="289503" x="3692525" y="4332288"/>
          <p14:tracePt t="289507" x="3702050" y="4313238"/>
          <p14:tracePt t="289516" x="3709988" y="4295775"/>
          <p14:tracePt t="289523" x="3719513" y="4286250"/>
          <p14:tracePt t="289533" x="3729038" y="4276725"/>
          <p14:tracePt t="289539" x="3738563" y="4268788"/>
          <p14:tracePt t="289547" x="3783013" y="4249738"/>
          <p14:tracePt t="289555" x="3783013" y="4240213"/>
          <p14:tracePt t="289563" x="3792538" y="4232275"/>
          <p14:tracePt t="289570" x="3810000" y="4232275"/>
          <p14:tracePt t="289578" x="3829050" y="4222750"/>
          <p14:tracePt t="289587" x="3856038" y="4203700"/>
          <p14:tracePt t="289594" x="3883025" y="4195763"/>
          <p14:tracePt t="289603" x="3892550" y="4195763"/>
          <p14:tracePt t="289610" x="3911600" y="4186238"/>
          <p14:tracePt t="289619" x="3948113" y="4176713"/>
          <p14:tracePt t="289627" x="3956050" y="4176713"/>
          <p14:tracePt t="289634" x="3984625" y="4159250"/>
          <p14:tracePt t="289651" x="4002088" y="4159250"/>
          <p14:tracePt t="289658" x="4011613" y="4159250"/>
          <p14:tracePt t="289667" x="4038600" y="4159250"/>
          <p14:tracePt t="289674" x="4075113" y="4159250"/>
          <p14:tracePt t="289684" x="4129088" y="4159250"/>
          <p14:tracePt t="289690" x="4194175" y="4159250"/>
          <p14:tracePt t="289698" x="4267200" y="4159250"/>
          <p14:tracePt t="289706" x="4340225" y="4159250"/>
          <p14:tracePt t="289714" x="4448175" y="4159250"/>
          <p14:tracePt t="289722" x="4540250" y="4159250"/>
          <p14:tracePt t="289730" x="4630738" y="4159250"/>
          <p14:tracePt t="289738" x="4722813" y="4159250"/>
          <p14:tracePt t="289746" x="4795838" y="4159250"/>
          <p14:tracePt t="289754" x="4859338" y="4159250"/>
          <p14:tracePt t="289762" x="4895850" y="4176713"/>
          <p14:tracePt t="289770" x="4959350" y="4176713"/>
          <p14:tracePt t="289778" x="4978400" y="4186238"/>
          <p14:tracePt t="289786" x="5005388" y="4186238"/>
          <p14:tracePt t="289795" x="5049838" y="4203700"/>
          <p14:tracePt t="289803" x="5068888" y="4213225"/>
          <p14:tracePt t="289811" x="5095875" y="4213225"/>
          <p14:tracePt t="289819" x="5141913" y="4222750"/>
          <p14:tracePt t="289826" x="5151438" y="4222750"/>
          <p14:tracePt t="289834" x="5195888" y="4232275"/>
          <p14:tracePt t="289842" x="5260975" y="4268788"/>
          <p14:tracePt t="289852" x="5278438" y="4268788"/>
          <p14:tracePt t="289859" x="5324475" y="4286250"/>
          <p14:tracePt t="289867" x="5341938" y="4295775"/>
          <p14:tracePt t="289874" x="5378450" y="4313238"/>
          <p14:tracePt t="289884" x="5387975" y="4322763"/>
          <p14:tracePt t="289930" x="5397500" y="4332288"/>
          <p14:tracePt t="289955" x="5397500" y="4349750"/>
          <p14:tracePt t="289963" x="5397500" y="4359275"/>
          <p14:tracePt t="289971" x="5397500" y="4368800"/>
          <p14:tracePt t="289979" x="5397500" y="4395788"/>
          <p14:tracePt t="289987" x="5397500" y="4405313"/>
          <p14:tracePt t="289994" x="5387975" y="4422775"/>
          <p14:tracePt t="290003" x="5368925" y="4441825"/>
          <p14:tracePt t="290010" x="5351463" y="4459288"/>
          <p14:tracePt t="290019" x="5324475" y="4468813"/>
          <p14:tracePt t="290026" x="5278438" y="4505325"/>
          <p14:tracePt t="290036" x="5241925" y="4514850"/>
          <p14:tracePt t="290042" x="5205413" y="4541838"/>
          <p14:tracePt t="290053" x="5168900" y="4559300"/>
          <p14:tracePt t="290060" x="5151438" y="4568825"/>
          <p14:tracePt t="290069" x="5122863" y="4578350"/>
          <p14:tracePt t="290075" x="5105400" y="4595813"/>
          <p14:tracePt t="290083" x="5078413" y="4605338"/>
          <p14:tracePt t="290091" x="5049838" y="4614863"/>
          <p14:tracePt t="290099" x="5014913" y="4624388"/>
          <p14:tracePt t="290115" x="4978400" y="4651375"/>
          <p14:tracePt t="290330" x="4968875" y="4651375"/>
          <p14:tracePt t="290338" x="4968875" y="4641850"/>
          <p14:tracePt t="290354" x="4968875" y="4614863"/>
          <p14:tracePt t="290362" x="4968875" y="4605338"/>
          <p14:tracePt t="290370" x="4968875" y="4578350"/>
          <p14:tracePt t="290379" x="4978400" y="4559300"/>
          <p14:tracePt t="290387" x="4978400" y="4532313"/>
          <p14:tracePt t="290395" x="4986338" y="4505325"/>
          <p14:tracePt t="290403" x="4986338" y="4459288"/>
          <p14:tracePt t="290410" x="4986338" y="4432300"/>
          <p14:tracePt t="290419" x="4995863" y="4405313"/>
          <p14:tracePt t="290426" x="5005388" y="4359275"/>
          <p14:tracePt t="290435" x="5014913" y="4332288"/>
          <p14:tracePt t="290442" x="5014913" y="4303713"/>
          <p14:tracePt t="290453" x="5014913" y="4268788"/>
          <p14:tracePt t="290460" x="5014913" y="4232275"/>
          <p14:tracePt t="290470" x="5014913" y="4213225"/>
          <p14:tracePt t="290476" x="5014913" y="4186238"/>
          <p14:tracePt t="290487" x="5022850" y="4159250"/>
          <p14:tracePt t="290492" x="5022850" y="4122738"/>
          <p14:tracePt t="290503" x="5022850" y="4103688"/>
          <p14:tracePt t="290508" x="5022850" y="4067175"/>
          <p14:tracePt t="290515" x="5022850" y="4021138"/>
          <p14:tracePt t="290523" x="5022850" y="4013200"/>
          <p14:tracePt t="290530" x="5022850" y="3976688"/>
          <p14:tracePt t="290538" x="5022850" y="3940175"/>
          <p14:tracePt t="290546" x="5022850" y="3921125"/>
          <p14:tracePt t="290554" x="5022850" y="3875088"/>
          <p14:tracePt t="290562" x="5022850" y="3857625"/>
          <p14:tracePt t="290570" x="5022850" y="3830638"/>
          <p14:tracePt t="290578" x="5022850" y="3811588"/>
          <p14:tracePt t="290586" x="5022850" y="3784600"/>
          <p14:tracePt t="290594" x="5022850" y="3767138"/>
          <p14:tracePt t="290603" x="5022850" y="3748088"/>
          <p14:tracePt t="290610" x="5032375" y="3730625"/>
          <p14:tracePt t="290627" x="5032375" y="3721100"/>
          <p14:tracePt t="290981" x="5005388" y="3711575"/>
          <p14:tracePt t="290986" x="4932363" y="3711575"/>
          <p14:tracePt t="290994" x="4876800" y="3711575"/>
          <p14:tracePt t="291002" x="4822825" y="3711575"/>
          <p14:tracePt t="291010" x="4749800" y="3711575"/>
          <p14:tracePt t="291019" x="4713288" y="3711575"/>
          <p14:tracePt t="291026" x="4686300" y="3711575"/>
          <p14:tracePt t="291035" x="4676775" y="3711575"/>
          <p14:tracePt t="291043" x="4659313" y="3694113"/>
          <p14:tracePt t="291115" x="4649788" y="3694113"/>
          <p14:tracePt t="291122" x="4630738" y="3675063"/>
          <p14:tracePt t="291131" x="4594225" y="3648075"/>
          <p14:tracePt t="291139" x="4586288" y="3629025"/>
          <p14:tracePt t="291146" x="4567238" y="3611563"/>
          <p14:tracePt t="291154" x="4549775" y="3584575"/>
          <p14:tracePt t="291163" x="4540250" y="3575050"/>
          <p14:tracePt t="291171" x="4530725" y="3556000"/>
          <p14:tracePt t="291178" x="4521200" y="3538538"/>
          <p14:tracePt t="291194" x="4513263" y="3529013"/>
          <p14:tracePt t="291203" x="4503738" y="3519488"/>
          <p14:tracePt t="291219" x="4503738" y="3511550"/>
          <p14:tracePt t="291243" x="4494213" y="3502025"/>
          <p14:tracePt t="291250" x="4494213" y="3475038"/>
          <p14:tracePt t="291259" x="4484688" y="3465513"/>
          <p14:tracePt t="291275" x="4484688" y="3455988"/>
          <p14:tracePt t="291291" x="4484688" y="3438525"/>
          <p14:tracePt t="291300" x="4484688" y="3429000"/>
          <p14:tracePt t="291315" x="4484688" y="3402013"/>
          <p14:tracePt t="291322" x="4484688" y="3382963"/>
          <p14:tracePt t="291330" x="4484688" y="3375025"/>
          <p14:tracePt t="291340" x="4484688" y="3355975"/>
          <p14:tracePt t="291356" x="4484688" y="3346450"/>
          <p14:tracePt t="291371" x="4484688" y="3338513"/>
          <p14:tracePt t="291395" x="4484688" y="3309938"/>
          <p14:tracePt t="291411" x="4494213" y="3302000"/>
          <p14:tracePt t="291419" x="4513263" y="3292475"/>
          <p14:tracePt t="291427" x="4540250" y="3282950"/>
          <p14:tracePt t="291435" x="4567238" y="3265488"/>
          <p14:tracePt t="291442" x="4576763" y="3255963"/>
          <p14:tracePt t="291453" x="4594225" y="3255963"/>
          <p14:tracePt t="291460" x="4630738" y="3255963"/>
          <p14:tracePt t="291470" x="4640263" y="3255963"/>
          <p14:tracePt t="291475" x="4659313" y="3246438"/>
          <p14:tracePt t="291485" x="4676775" y="3246438"/>
          <p14:tracePt t="291491" x="4686300" y="3246438"/>
          <p14:tracePt t="291515" x="4695825" y="3246438"/>
          <p14:tracePt t="291573" x="4703763" y="3246438"/>
          <p14:tracePt t="291580" x="4713288" y="3246438"/>
          <p14:tracePt t="291587" x="4730750" y="3246438"/>
          <p14:tracePt t="291595" x="4786313" y="3246438"/>
          <p14:tracePt t="291603" x="4859338" y="3246438"/>
          <p14:tracePt t="291611" x="4949825" y="3246438"/>
          <p14:tracePt t="291619" x="5032375" y="3246438"/>
          <p14:tracePt t="291626" x="5105400" y="3246438"/>
          <p14:tracePt t="291635" x="5178425" y="3246438"/>
          <p14:tracePt t="291642" x="5214938" y="3246438"/>
          <p14:tracePt t="291651" x="5260975" y="3246438"/>
          <p14:tracePt t="291659" x="5278438" y="3246438"/>
          <p14:tracePt t="291666" x="5297488" y="3246438"/>
          <p14:tracePt t="291763" x="5305425" y="3246438"/>
          <p14:tracePt t="291779" x="5314950" y="3246438"/>
          <p14:tracePt t="291788" x="5334000" y="3255963"/>
          <p14:tracePt t="291796" x="5341938" y="3255963"/>
          <p14:tracePt t="291803" x="5351463" y="3265488"/>
          <p14:tracePt t="291819" x="5360988" y="3273425"/>
          <p14:tracePt t="292899" x="5360988" y="3282950"/>
          <p14:tracePt t="292915" x="5368925" y="3302000"/>
          <p14:tracePt t="292955" x="5368925" y="3309938"/>
          <p14:tracePt t="292964" x="5368925" y="3328988"/>
          <p14:tracePt t="293013" x="5368925" y="3338513"/>
          <p14:tracePt t="294541" x="5368925" y="3365500"/>
          <p14:tracePt t="294549" x="5368925" y="3392488"/>
          <p14:tracePt t="294557" x="5368925" y="3429000"/>
          <p14:tracePt t="294568" x="5368925" y="3446463"/>
          <p14:tracePt t="294573" x="5368925" y="3475038"/>
          <p14:tracePt t="294580" x="5368925" y="3492500"/>
          <p14:tracePt t="294588" x="5368925" y="3529013"/>
          <p14:tracePt t="294595" x="5368925" y="3556000"/>
          <p14:tracePt t="294604" x="5368925" y="3565525"/>
          <p14:tracePt t="294611" x="5368925" y="3584575"/>
          <p14:tracePt t="294643" x="5368925" y="3602038"/>
          <p14:tracePt t="294810" x="5334000" y="3621088"/>
          <p14:tracePt t="294819" x="5268913" y="3638550"/>
          <p14:tracePt t="294826" x="5214938" y="3657600"/>
          <p14:tracePt t="294835" x="5168900" y="3684588"/>
          <p14:tracePt t="294843" x="5132388" y="3702050"/>
          <p14:tracePt t="294851" x="5122863" y="3702050"/>
          <p14:tracePt t="294923" x="5114925" y="3702050"/>
          <p14:tracePt t="294939" x="5078413" y="3702050"/>
          <p14:tracePt t="294947" x="5032375" y="3702050"/>
          <p14:tracePt t="294955" x="4978400" y="3702050"/>
          <p14:tracePt t="294963" x="4922838" y="3702050"/>
          <p14:tracePt t="294971" x="4849813" y="3702050"/>
          <p14:tracePt t="294978" x="4786313" y="3675063"/>
          <p14:tracePt t="294986" x="4713288" y="3665538"/>
          <p14:tracePt t="294994" x="4667250" y="3648075"/>
          <p14:tracePt t="295003" x="4659313" y="3648075"/>
          <p14:tracePt t="295011" x="4649788" y="3648075"/>
          <p14:tracePt t="295027" x="4640263" y="3638550"/>
          <p14:tracePt t="295099" x="4640263" y="3629025"/>
          <p14:tracePt t="295107" x="4640263" y="3621088"/>
          <p14:tracePt t="295115" x="4640263" y="3611563"/>
          <p14:tracePt t="295123" x="4640263" y="3584575"/>
          <p14:tracePt t="295131" x="4630738" y="3565525"/>
          <p14:tracePt t="295139" x="4622800" y="3548063"/>
          <p14:tracePt t="295147" x="4622800" y="3519488"/>
          <p14:tracePt t="295155" x="4622800" y="3502025"/>
          <p14:tracePt t="295164" x="4622800" y="3492500"/>
          <p14:tracePt t="295170" x="4622800" y="3475038"/>
          <p14:tracePt t="295179" x="4622800" y="3455988"/>
          <p14:tracePt t="295186" x="4622800" y="3438525"/>
          <p14:tracePt t="295203" x="4622800" y="3419475"/>
          <p14:tracePt t="295210" x="4622800" y="3411538"/>
          <p14:tracePt t="295218" x="4622800" y="3392488"/>
          <p14:tracePt t="295228" x="4622800" y="3375025"/>
          <p14:tracePt t="295237" x="4622800" y="3365500"/>
          <p14:tracePt t="295244" x="4630738" y="3346450"/>
          <p14:tracePt t="295254" x="4640263" y="3346450"/>
          <p14:tracePt t="295259" x="4649788" y="3328988"/>
          <p14:tracePt t="295268" x="4667250" y="3309938"/>
          <p14:tracePt t="295275" x="4686300" y="3309938"/>
          <p14:tracePt t="295283" x="4703763" y="3302000"/>
          <p14:tracePt t="295291" x="4730750" y="3273425"/>
          <p14:tracePt t="295301" x="4759325" y="3265488"/>
          <p14:tracePt t="295307" x="4767263" y="3265488"/>
          <p14:tracePt t="295316" x="4813300" y="3255963"/>
          <p14:tracePt t="295323" x="4840288" y="3255963"/>
          <p14:tracePt t="295331" x="4876800" y="3246438"/>
          <p14:tracePt t="295339" x="4913313" y="3246438"/>
          <p14:tracePt t="295347" x="4959350" y="3228975"/>
          <p14:tracePt t="295355" x="4978400" y="3209925"/>
          <p14:tracePt t="295363" x="5014913" y="3209925"/>
          <p14:tracePt t="295370" x="5049838" y="3209925"/>
          <p14:tracePt t="295378" x="5068888" y="3192463"/>
          <p14:tracePt t="295387" x="5078413" y="3192463"/>
          <p14:tracePt t="295394" x="5086350" y="3192463"/>
          <p14:tracePt t="295403" x="5095875" y="3192463"/>
          <p14:tracePt t="295427" x="5105400" y="3192463"/>
          <p14:tracePt t="295436" x="5114925" y="3192463"/>
          <p14:tracePt t="295443" x="5141913" y="3192463"/>
          <p14:tracePt t="295451" x="5159375" y="3192463"/>
          <p14:tracePt t="295459" x="5195888" y="3192463"/>
          <p14:tracePt t="295468" x="5251450" y="3192463"/>
          <p14:tracePt t="295474" x="5314950" y="3200400"/>
          <p14:tracePt t="295488" x="5378450" y="3236913"/>
          <p14:tracePt t="295492" x="5451475" y="3246438"/>
          <p14:tracePt t="295503" x="5478463" y="3265488"/>
          <p14:tracePt t="295508" x="5514975" y="3282950"/>
          <p14:tracePt t="295519" x="5534025" y="3292475"/>
          <p14:tracePt t="295643" x="5534025" y="3302000"/>
          <p14:tracePt t="295668" x="5534025" y="3309938"/>
          <p14:tracePt t="295676" x="5534025" y="3319463"/>
          <p14:tracePt t="295684" x="5534025" y="3328988"/>
          <p14:tracePt t="295692" x="5534025" y="3355975"/>
          <p14:tracePt t="295702" x="5534025" y="3365500"/>
          <p14:tracePt t="295707" x="5534025" y="3375025"/>
          <p14:tracePt t="295716" x="5534025" y="3402013"/>
          <p14:tracePt t="295730" x="5534025" y="3438525"/>
          <p14:tracePt t="295739" x="5534025" y="3446463"/>
          <p14:tracePt t="295747" x="5534025" y="3482975"/>
          <p14:tracePt t="295754" x="5534025" y="3511550"/>
          <p14:tracePt t="295762" x="5534025" y="3556000"/>
          <p14:tracePt t="295770" x="5534025" y="3592513"/>
          <p14:tracePt t="295780" x="5534025" y="3638550"/>
          <p14:tracePt t="295788" x="5534025" y="3665538"/>
          <p14:tracePt t="295796" x="5534025" y="3711575"/>
          <p14:tracePt t="295804" x="5543550" y="3748088"/>
          <p14:tracePt t="295811" x="5551488" y="3794125"/>
          <p14:tracePt t="295819" x="5551488" y="3811588"/>
          <p14:tracePt t="295826" x="5551488" y="3848100"/>
          <p14:tracePt t="295834" x="5561013" y="3894138"/>
          <p14:tracePt t="295842" x="5580063" y="3911600"/>
          <p14:tracePt t="295851" x="5597525" y="3967163"/>
          <p14:tracePt t="295859" x="5607050" y="4013200"/>
          <p14:tracePt t="295868" x="5616575" y="4067175"/>
          <p14:tracePt t="295876" x="5643563" y="4149725"/>
          <p14:tracePt t="295889" x="5670550" y="4213225"/>
          <p14:tracePt t="295893" x="5707063" y="4295775"/>
          <p14:tracePt t="295900" x="5734050" y="4386263"/>
          <p14:tracePt t="295907" x="5780088" y="4468813"/>
          <p14:tracePt t="295916" x="5789613" y="4559300"/>
          <p14:tracePt t="295923" x="5789613" y="4587875"/>
          <p14:tracePt t="295931" x="5816600" y="4660900"/>
          <p14:tracePt t="295939" x="5843588" y="4741863"/>
          <p14:tracePt t="295947" x="5853113" y="4805363"/>
          <p14:tracePt t="295955" x="5862638" y="4841875"/>
          <p14:tracePt t="295963" x="5870575" y="4870450"/>
          <p14:tracePt t="296211" x="5870575" y="4878388"/>
          <p14:tracePt t="296219" x="5870575" y="4897438"/>
          <p14:tracePt t="296227" x="5870575" y="4914900"/>
          <p14:tracePt t="296235" x="5870575" y="4924425"/>
          <p14:tracePt t="296242" x="5870575" y="4943475"/>
          <p14:tracePt t="296251" x="5870575" y="4960938"/>
          <p14:tracePt t="296258" x="5870575" y="4979988"/>
          <p14:tracePt t="296274" x="5870575" y="5006975"/>
          <p14:tracePt t="296283" x="5870575" y="5016500"/>
          <p14:tracePt t="296291" x="5870575" y="5043488"/>
          <p14:tracePt t="296300" x="5870575" y="5053013"/>
          <p14:tracePt t="296307" x="5870575" y="5070475"/>
          <p14:tracePt t="296316" x="5870575" y="5089525"/>
          <p14:tracePt t="296323" x="5853113" y="5106988"/>
          <p14:tracePt t="296331" x="5853113" y="5116513"/>
          <p14:tracePt t="296339" x="5843588" y="5126038"/>
          <p14:tracePt t="296347" x="5834063" y="5160963"/>
          <p14:tracePt t="296355" x="5834063" y="5189538"/>
          <p14:tracePt t="296362" x="5826125" y="5207000"/>
          <p14:tracePt t="296370" x="5826125" y="5233988"/>
          <p14:tracePt t="296379" x="5807075" y="5253038"/>
          <p14:tracePt t="296386" x="5797550" y="5299075"/>
          <p14:tracePt t="296394" x="5797550" y="5326063"/>
          <p14:tracePt t="296403" x="5770563" y="5362575"/>
          <p14:tracePt t="296410" x="5753100" y="5399088"/>
          <p14:tracePt t="296419" x="5734050" y="5416550"/>
          <p14:tracePt t="296426" x="5734050" y="5435600"/>
          <p14:tracePt t="296435" x="5724525" y="5472113"/>
          <p14:tracePt t="296443" x="5724525" y="5489575"/>
          <p14:tracePt t="296451" x="5707063" y="5508625"/>
          <p14:tracePt t="296708" x="5697538" y="5518150"/>
          <p14:tracePt t="296715" x="5697538" y="5526088"/>
          <p14:tracePt t="296722" x="5697538" y="5535613"/>
          <p14:tracePt t="296739" x="5697538" y="5545138"/>
          <p14:tracePt t="296763" x="5697538" y="5562600"/>
          <p14:tracePt t="296979" x="5697538" y="5545138"/>
          <p14:tracePt t="296987" x="5697538" y="5526088"/>
          <p14:tracePt t="296994" x="5697538" y="5481638"/>
          <p14:tracePt t="297003" x="5697538" y="5445125"/>
          <p14:tracePt t="297010" x="5697538" y="5416550"/>
          <p14:tracePt t="297018" x="5697538" y="5372100"/>
          <p14:tracePt t="297026" x="5697538" y="5335588"/>
          <p14:tracePt t="297035" x="5697538" y="5299075"/>
          <p14:tracePt t="297042" x="5688013" y="5262563"/>
          <p14:tracePt t="297051" x="5688013" y="5233988"/>
          <p14:tracePt t="297059" x="5680075" y="5216525"/>
          <p14:tracePt t="297067" x="5680075" y="5180013"/>
          <p14:tracePt t="297074" x="5653088" y="5160963"/>
          <p14:tracePt t="297083" x="5643563" y="5133975"/>
          <p14:tracePt t="297091" x="5643563" y="5116513"/>
          <p14:tracePt t="297100" x="5634038" y="5097463"/>
          <p14:tracePt t="297107" x="5624513" y="5053013"/>
          <p14:tracePt t="297117" x="5624513" y="5033963"/>
          <p14:tracePt t="297123" x="5607050" y="5016500"/>
          <p14:tracePt t="297131" x="5597525" y="4987925"/>
          <p14:tracePt t="297138" x="5588000" y="4970463"/>
          <p14:tracePt t="297146" x="5580063" y="4924425"/>
          <p14:tracePt t="297162" x="5580063" y="4906963"/>
          <p14:tracePt t="297170" x="5580063" y="4897438"/>
          <p14:tracePt t="297178" x="5561013" y="4878388"/>
          <p14:tracePt t="297186" x="5561013" y="4860925"/>
          <p14:tracePt t="297194" x="5561013" y="4851400"/>
          <p14:tracePt t="297203" x="5551488" y="4833938"/>
          <p14:tracePt t="297211" x="5551488" y="4814888"/>
          <p14:tracePt t="297227" x="5551488" y="4805363"/>
          <p14:tracePt t="297235" x="5551488" y="4778375"/>
          <p14:tracePt t="297243" x="5551488" y="4760913"/>
          <p14:tracePt t="297251" x="5551488" y="4732338"/>
          <p14:tracePt t="297259" x="5551488" y="4714875"/>
          <p14:tracePt t="297266" x="5561013" y="4668838"/>
          <p14:tracePt t="297275" x="5570538" y="4651375"/>
          <p14:tracePt t="297283" x="5588000" y="4605338"/>
          <p14:tracePt t="297290" x="5616575" y="4559300"/>
          <p14:tracePt t="297300" x="5616575" y="4541838"/>
          <p14:tracePt t="297307" x="5624513" y="4522788"/>
          <p14:tracePt t="297316" x="5634038" y="4505325"/>
          <p14:tracePt t="297875" x="5634038" y="4522788"/>
          <p14:tracePt t="297883" x="5634038" y="4568825"/>
          <p14:tracePt t="297891" x="5634038" y="4624388"/>
          <p14:tracePt t="297899" x="5597525" y="4687888"/>
          <p14:tracePt t="297910" x="5588000" y="4741863"/>
          <p14:tracePt t="297918" x="5551488" y="4805363"/>
          <p14:tracePt t="297924" x="5534025" y="4870450"/>
          <p14:tracePt t="297935" x="5524500" y="4933950"/>
          <p14:tracePt t="297939" x="5524500" y="4970463"/>
          <p14:tracePt t="297947" x="5514975" y="4997450"/>
          <p14:tracePt t="297955" x="5514975" y="5043488"/>
          <p14:tracePt t="297963" x="5514975" y="5070475"/>
          <p14:tracePt t="297971" x="5514975" y="5089525"/>
          <p14:tracePt t="297979" x="5514975" y="5106988"/>
          <p14:tracePt t="298093" x="5514975" y="5116513"/>
          <p14:tracePt t="298123" x="5514975" y="5126038"/>
          <p14:tracePt t="298131" x="5514975" y="5143500"/>
          <p14:tracePt t="298140" x="5514975" y="5160963"/>
          <p14:tracePt t="298147" x="5514975" y="5170488"/>
          <p14:tracePt t="298155" x="5514975" y="5197475"/>
          <p14:tracePt t="298162" x="5514975" y="5207000"/>
          <p14:tracePt t="298170" x="5514975" y="5216525"/>
          <p14:tracePt t="298179" x="5514975" y="5243513"/>
          <p14:tracePt t="298195" x="5514975" y="5253038"/>
          <p14:tracePt t="298218" x="5514975" y="5270500"/>
          <p14:tracePt t="298420" x="5424488" y="5289550"/>
          <p14:tracePt t="298427" x="5297488" y="5289550"/>
          <p14:tracePt t="298434" x="5105400" y="5289550"/>
          <p14:tracePt t="298442" x="4849813" y="5289550"/>
          <p14:tracePt t="298451" x="4557713" y="5289550"/>
          <p14:tracePt t="298459" x="4257675" y="5289550"/>
          <p14:tracePt t="298468" x="3883025" y="5289550"/>
          <p14:tracePt t="298474" x="3619500" y="5289550"/>
          <p14:tracePt t="298484" x="3354388" y="5289550"/>
          <p14:tracePt t="298492" x="3163888" y="5289550"/>
          <p14:tracePt t="298503" x="3017838" y="5289550"/>
          <p14:tracePt t="298508" x="2944813" y="5289550"/>
          <p14:tracePt t="298519" x="2898775" y="5289550"/>
          <p14:tracePt t="298524" x="2844800" y="5289550"/>
          <p14:tracePt t="298532" x="2835275" y="5289550"/>
          <p14:tracePt t="298540" x="2808288" y="5289550"/>
          <p14:tracePt t="298548" x="2789238" y="5289550"/>
          <p14:tracePt t="298555" x="2752725" y="5307013"/>
          <p14:tracePt t="298563" x="2689225" y="5316538"/>
          <p14:tracePt t="298571" x="2635250" y="5316538"/>
          <p14:tracePt t="298579" x="2562225" y="5326063"/>
          <p14:tracePt t="298587" x="2498725" y="5353050"/>
          <p14:tracePt t="298596" x="2425700" y="5353050"/>
          <p14:tracePt t="298602" x="2297113" y="5353050"/>
          <p14:tracePt t="298610" x="2197100" y="5372100"/>
          <p14:tracePt t="298619" x="2124075" y="5372100"/>
          <p14:tracePt t="298626" x="2087563" y="5380038"/>
          <p14:tracePt t="298635" x="2051050" y="5399088"/>
          <p14:tracePt t="298642" x="2024063" y="5399088"/>
          <p14:tracePt t="298650" x="2014538" y="5399088"/>
          <p14:tracePt t="298659" x="2005013" y="5408613"/>
          <p14:tracePt t="298675" x="2005013" y="5416550"/>
          <p14:tracePt t="298684" x="1987550" y="5416550"/>
          <p14:tracePt t="298690" x="1978025" y="5416550"/>
          <p14:tracePt t="298699" x="1968500" y="5416550"/>
          <p14:tracePt t="298706" x="1951038" y="5426075"/>
          <p14:tracePt t="298716" x="1941513" y="5435600"/>
          <p14:tracePt t="298722" x="1924050" y="5445125"/>
          <p14:tracePt t="298746" x="1924050" y="5453063"/>
          <p14:tracePt t="298754" x="1905000" y="5453063"/>
          <p14:tracePt t="298772" x="1895475" y="5462588"/>
          <p14:tracePt t="298784" x="1878013" y="5472113"/>
          <p14:tracePt t="298786" x="1860550" y="5481638"/>
          <p14:tracePt t="298794" x="1841500" y="5489575"/>
          <p14:tracePt t="298803" x="1795463" y="5499100"/>
          <p14:tracePt t="298811" x="1758950" y="5499100"/>
          <p14:tracePt t="298819" x="1704975" y="5508625"/>
          <p14:tracePt t="298827" x="1622425" y="5508625"/>
          <p14:tracePt t="298835" x="1531938" y="5508625"/>
          <p14:tracePt t="298843" x="1422400" y="5508625"/>
          <p14:tracePt t="298850" x="1276350" y="5508625"/>
          <p14:tracePt t="298860" x="1130300" y="5508625"/>
          <p14:tracePt t="298866" x="1039813" y="5508625"/>
          <p14:tracePt t="298874" x="911225" y="5508625"/>
          <p14:tracePt t="298883" x="820738" y="5535613"/>
          <p14:tracePt t="298901" x="747713" y="5545138"/>
          <p14:tracePt t="298906" x="728663" y="5545138"/>
          <p14:tracePt t="298915" x="701675" y="5562600"/>
          <p14:tracePt t="298930" x="692150" y="5562600"/>
          <p14:tracePt t="299139" x="701675" y="5562600"/>
          <p14:tracePt t="299147" x="830263" y="5562600"/>
          <p14:tracePt t="299155" x="974725" y="5562600"/>
          <p14:tracePt t="299162" x="1120775" y="5562600"/>
          <p14:tracePt t="299170" x="1285875" y="5562600"/>
          <p14:tracePt t="299178" x="1431925" y="5562600"/>
          <p14:tracePt t="299187" x="1558925" y="5562600"/>
          <p14:tracePt t="299194" x="1612900" y="5562600"/>
          <p14:tracePt t="299202" x="1649413" y="5562600"/>
          <p14:tracePt t="299210" x="1658938" y="5562600"/>
          <p14:tracePt t="299786" x="1668463" y="5562600"/>
          <p14:tracePt t="299794" x="1768475" y="5562600"/>
          <p14:tracePt t="299803" x="1895475" y="5562600"/>
          <p14:tracePt t="299811" x="2078038" y="5562600"/>
          <p14:tracePt t="299819" x="2270125" y="5562600"/>
          <p14:tracePt t="299828" x="2552700" y="5562600"/>
          <p14:tracePt t="299835" x="2881313" y="5562600"/>
          <p14:tracePt t="299842" x="3217863" y="5562600"/>
          <p14:tracePt t="299851" x="3556000" y="5562600"/>
          <p14:tracePt t="299858" x="3819525" y="5562600"/>
          <p14:tracePt t="299866" x="4048125" y="5562600"/>
          <p14:tracePt t="299874" x="4230688" y="5562600"/>
          <p14:tracePt t="299882" x="4403725" y="5562600"/>
          <p14:tracePt t="299901" x="4603750" y="5562600"/>
          <p14:tracePt t="299906" x="4667250" y="5562600"/>
          <p14:tracePt t="299916" x="4686300" y="5562600"/>
          <p14:tracePt t="299923" x="4695825" y="5562600"/>
          <p14:tracePt t="299963" x="4703763" y="5562600"/>
          <p14:tracePt t="299971" x="4722813" y="5562600"/>
          <p14:tracePt t="299979" x="4776788" y="5562600"/>
          <p14:tracePt t="299987" x="4886325" y="5562600"/>
          <p14:tracePt t="299996" x="4978400" y="5562600"/>
          <p14:tracePt t="300004" x="5095875" y="5599113"/>
          <p14:tracePt t="300012" x="5205413" y="5608638"/>
          <p14:tracePt t="300020" x="5314950" y="5626100"/>
          <p14:tracePt t="300026" x="5387975" y="5626100"/>
          <p14:tracePt t="300035" x="5507038" y="5635625"/>
          <p14:tracePt t="300043" x="5543550" y="5635625"/>
          <p14:tracePt t="300051" x="5597525" y="5635625"/>
          <p14:tracePt t="300059" x="5616575" y="5635625"/>
          <p14:tracePt t="300067" x="5643563" y="5635625"/>
          <p14:tracePt t="300075" x="5661025" y="5635625"/>
          <p14:tracePt t="300083" x="5670550" y="5635625"/>
          <p14:tracePt t="305714" x="5680075" y="5662613"/>
          <p14:tracePt t="305722" x="5680075" y="5708650"/>
          <p14:tracePt t="305738" x="5680075" y="5718175"/>
          <p14:tracePt t="305771" x="5680075" y="5735638"/>
          <p14:tracePt t="306011" x="5643563" y="5745163"/>
          <p14:tracePt t="306018" x="5570538" y="5745163"/>
          <p14:tracePt t="306026" x="5461000" y="5745163"/>
          <p14:tracePt t="306035" x="5368925" y="5745163"/>
          <p14:tracePt t="306043" x="5224463" y="5727700"/>
          <p14:tracePt t="306051" x="5095875" y="5718175"/>
          <p14:tracePt t="306059" x="4978400" y="5681663"/>
          <p14:tracePt t="306067" x="4886325" y="5672138"/>
          <p14:tracePt t="306075" x="4813300" y="5672138"/>
          <p14:tracePt t="306084" x="4767263" y="5672138"/>
          <p14:tracePt t="306090" x="4740275" y="5672138"/>
          <p14:tracePt t="306099" x="4730750" y="5672138"/>
          <p14:tracePt t="306196" x="4722813" y="5662613"/>
          <p14:tracePt t="306234" x="4722813" y="5645150"/>
          <p14:tracePt t="306242" x="4722813" y="5626100"/>
          <p14:tracePt t="306258" x="4722813" y="5599113"/>
          <p14:tracePt t="306266" x="4759325" y="5562600"/>
          <p14:tracePt t="306275" x="4767263" y="5545138"/>
          <p14:tracePt t="306282" x="4795838" y="5518150"/>
          <p14:tracePt t="306291" x="4803775" y="5499100"/>
          <p14:tracePt t="306299" x="4840288" y="5462588"/>
          <p14:tracePt t="306306" x="4886325" y="5416550"/>
          <p14:tracePt t="306315" x="4905375" y="5399088"/>
          <p14:tracePt t="306322" x="4922838" y="5372100"/>
          <p14:tracePt t="306331" x="4932363" y="5372100"/>
          <p14:tracePt t="306339" x="4949825" y="5362575"/>
          <p14:tracePt t="306347" x="4978400" y="5353050"/>
          <p14:tracePt t="306355" x="4986338" y="5343525"/>
          <p14:tracePt t="306363" x="5005388" y="5343525"/>
          <p14:tracePt t="306371" x="5022850" y="5343525"/>
          <p14:tracePt t="306379" x="5041900" y="5343525"/>
          <p14:tracePt t="306388" x="5068888" y="5343525"/>
          <p14:tracePt t="306396" x="5086350" y="5343525"/>
          <p14:tracePt t="306404" x="5114925" y="5343525"/>
          <p14:tracePt t="306412" x="5122863" y="5343525"/>
          <p14:tracePt t="306420" x="5151438" y="5343525"/>
          <p14:tracePt t="306427" x="5168900" y="5343525"/>
          <p14:tracePt t="306435" x="5178425" y="5343525"/>
          <p14:tracePt t="306451" x="5187950" y="5343525"/>
          <p14:tracePt t="306459" x="5195888" y="5343525"/>
          <p14:tracePt t="306467" x="5205413" y="5343525"/>
          <p14:tracePt t="306475" x="5214938" y="5343525"/>
          <p14:tracePt t="306484" x="5251450" y="5343525"/>
          <p14:tracePt t="306490" x="5278438" y="5343525"/>
          <p14:tracePt t="306499" x="5351463" y="5343525"/>
          <p14:tracePt t="306506" x="5405438" y="5343525"/>
          <p14:tracePt t="306515" x="5478463" y="5343525"/>
          <p14:tracePt t="306522" x="5570538" y="5343525"/>
          <p14:tracePt t="306532" x="5670550" y="5343525"/>
          <p14:tracePt t="306538" x="5724525" y="5353050"/>
          <p14:tracePt t="306546" x="5789613" y="5372100"/>
          <p14:tracePt t="306554" x="5834063" y="5389563"/>
          <p14:tracePt t="306562" x="5853113" y="5399088"/>
          <p14:tracePt t="306875" x="5853113" y="5408613"/>
          <p14:tracePt t="306908" x="5853113" y="5426075"/>
          <p14:tracePt t="306925" x="5853113" y="5435600"/>
          <p14:tracePt t="306932" x="5853113" y="5445125"/>
          <p14:tracePt t="306939" x="5853113" y="5453063"/>
          <p14:tracePt t="306946" x="5853113" y="5462588"/>
          <p14:tracePt t="306955" x="5853113" y="5472113"/>
          <p14:tracePt t="306962" x="5853113" y="5481638"/>
          <p14:tracePt t="306970" x="5853113" y="5489575"/>
          <p14:tracePt t="306978" x="5853113" y="5508625"/>
          <p14:tracePt t="306986" x="5843588" y="5535613"/>
          <p14:tracePt t="306994" x="5834063" y="5545138"/>
          <p14:tracePt t="307002" x="5834063" y="5554663"/>
          <p14:tracePt t="307010" x="5834063" y="5562600"/>
          <p14:tracePt t="307026" x="5826125" y="5581650"/>
          <p14:tracePt t="307043" x="5826125" y="5589588"/>
          <p14:tracePt t="307051" x="5826125" y="5599113"/>
          <p14:tracePt t="307059" x="5807075" y="5618163"/>
          <p14:tracePt t="307075" x="5797550" y="5635625"/>
          <p14:tracePt t="307082" x="5789613" y="5654675"/>
          <p14:tracePt t="307091" x="5780088" y="5662613"/>
          <p14:tracePt t="307099" x="5770563" y="5672138"/>
          <p14:tracePt t="307108" x="5753100" y="5691188"/>
          <p14:tracePt t="307123" x="5743575" y="5699125"/>
          <p14:tracePt t="307139" x="5734050" y="5708650"/>
          <p14:tracePt t="307155" x="5716588" y="5735638"/>
          <p14:tracePt t="307162" x="5707063" y="5735638"/>
          <p14:tracePt t="307194" x="5688013" y="5735638"/>
          <p14:tracePt t="307219" x="5680075" y="5735638"/>
          <p14:tracePt t="307314" x="5661025" y="5735638"/>
          <p14:tracePt t="307322" x="5634038" y="5735638"/>
          <p14:tracePt t="307331" x="5588000" y="5735638"/>
          <p14:tracePt t="307338" x="5524500" y="5735638"/>
          <p14:tracePt t="307347" x="5441950" y="5727700"/>
          <p14:tracePt t="307355" x="5387975" y="5708650"/>
          <p14:tracePt t="307363" x="5341938" y="5699125"/>
          <p14:tracePt t="307370" x="5260975" y="5672138"/>
          <p14:tracePt t="307378" x="5205413" y="5662613"/>
          <p14:tracePt t="307386" x="5178425" y="5662613"/>
          <p14:tracePt t="307395" x="5159375" y="5662613"/>
          <p14:tracePt t="307484" x="5151438" y="5662613"/>
          <p14:tracePt t="307626" x="5141913" y="5654675"/>
          <p14:tracePt t="307635" x="5122863" y="5618163"/>
          <p14:tracePt t="307643" x="5122863" y="5608638"/>
          <p14:tracePt t="307651" x="5122863" y="5572125"/>
          <p14:tracePt t="307659" x="5122863" y="5545138"/>
          <p14:tracePt t="307666" x="5114925" y="5518150"/>
          <p14:tracePt t="307674" x="5105400" y="5472113"/>
          <p14:tracePt t="307683" x="5105400" y="5445125"/>
          <p14:tracePt t="307691" x="5105400" y="5435600"/>
          <p14:tracePt t="307699" x="5105400" y="5416550"/>
          <p14:tracePt t="307706" x="5105400" y="5399088"/>
          <p14:tracePt t="307715" x="5105400" y="5389563"/>
          <p14:tracePt t="307732" x="5105400" y="5380038"/>
          <p14:tracePt t="307754" x="5114925" y="5362575"/>
          <p14:tracePt t="307763" x="5114925" y="5353050"/>
          <p14:tracePt t="307771" x="5122863" y="5343525"/>
          <p14:tracePt t="307778" x="5132388" y="5335588"/>
          <p14:tracePt t="307786" x="5178425" y="5299075"/>
          <p14:tracePt t="307794" x="5205413" y="5289550"/>
          <p14:tracePt t="307802" x="5260975" y="5270500"/>
          <p14:tracePt t="307812" x="5287963" y="5253038"/>
          <p14:tracePt t="307818" x="5334000" y="5253038"/>
          <p14:tracePt t="307826" x="5360988" y="5243513"/>
          <p14:tracePt t="307834" x="5405438" y="5243513"/>
          <p14:tracePt t="307842" x="5424488" y="5243513"/>
          <p14:tracePt t="307851" x="5451475" y="5243513"/>
          <p14:tracePt t="307859" x="5470525" y="5243513"/>
          <p14:tracePt t="307866" x="5497513" y="5243513"/>
          <p14:tracePt t="307875" x="5524500" y="5243513"/>
          <p14:tracePt t="307883" x="5570538" y="5243513"/>
          <p14:tracePt t="307890" x="5607050" y="5243513"/>
          <p14:tracePt t="307900" x="5661025" y="5243513"/>
          <p14:tracePt t="307906" x="5724525" y="5243513"/>
          <p14:tracePt t="307918" x="5734050" y="5243513"/>
          <p14:tracePt t="307924" x="5780088" y="5262563"/>
          <p14:tracePt t="307935" x="5807075" y="5262563"/>
          <p14:tracePt t="307940" x="5816600" y="5262563"/>
          <p14:tracePt t="307950" x="5834063" y="5262563"/>
          <p14:tracePt t="307956" x="5880100" y="5280025"/>
          <p14:tracePt t="307972" x="5889625" y="5280025"/>
          <p14:tracePt t="308075" x="5926138" y="5299075"/>
          <p14:tracePt t="308092" x="5943600" y="5326063"/>
          <p14:tracePt t="308100" x="5962650" y="5362575"/>
          <p14:tracePt t="308107" x="5972175" y="5372100"/>
          <p14:tracePt t="308118" x="5989638" y="5389563"/>
          <p14:tracePt t="308122" x="6007100" y="5408613"/>
          <p14:tracePt t="308132" x="6016625" y="5408613"/>
          <p14:tracePt t="308138" x="6026150" y="5416550"/>
          <p14:tracePt t="308171" x="6026150" y="5426075"/>
          <p14:tracePt t="308227" x="6026150" y="5435600"/>
          <p14:tracePt t="308237" x="6026150" y="5445125"/>
          <p14:tracePt t="308251" x="6026150" y="5472113"/>
          <p14:tracePt t="308267" x="6026150" y="5489575"/>
          <p14:tracePt t="308274" x="6026150" y="5499100"/>
          <p14:tracePt t="308283" x="6026150" y="5508625"/>
          <p14:tracePt t="308290" x="6016625" y="5545138"/>
          <p14:tracePt t="308299" x="6007100" y="5554663"/>
          <p14:tracePt t="308316" x="5999163" y="5572125"/>
          <p14:tracePt t="308434" x="5980113" y="5589588"/>
          <p14:tracePt t="308442" x="5935663" y="5618163"/>
          <p14:tracePt t="308451" x="5889625" y="5626100"/>
          <p14:tracePt t="308458" x="5834063" y="5626100"/>
          <p14:tracePt t="308467" x="5789613" y="5635625"/>
          <p14:tracePt t="308475" x="5716588" y="5654675"/>
          <p14:tracePt t="308484" x="5670550" y="5672138"/>
          <p14:tracePt t="308491" x="5616575" y="5681663"/>
          <p14:tracePt t="308501" x="5551488" y="5699125"/>
          <p14:tracePt t="308506" x="5507038" y="5708650"/>
          <p14:tracePt t="308517" x="5478463" y="5727700"/>
          <p14:tracePt t="308522" x="5470525" y="5727700"/>
          <p14:tracePt t="308594" x="5461000" y="5727700"/>
          <p14:tracePt t="308612" x="5451475" y="5727700"/>
          <p14:tracePt t="308618" x="5397500" y="5727700"/>
          <p14:tracePt t="308626" x="5334000" y="5727700"/>
          <p14:tracePt t="308634" x="5278438" y="5708650"/>
          <p14:tracePt t="308642" x="5195888" y="5691188"/>
          <p14:tracePt t="308651" x="5132388" y="5662613"/>
          <p14:tracePt t="308658" x="5095875" y="5654675"/>
          <p14:tracePt t="308667" x="5049838" y="5645150"/>
          <p14:tracePt t="309110" x="5041900" y="5635625"/>
          <p14:tracePt t="309116" x="5041900" y="5626100"/>
          <p14:tracePt t="309122" x="5041900" y="5618163"/>
          <p14:tracePt t="309443" x="5078413" y="5626100"/>
          <p14:tracePt t="309451" x="5105400" y="5635625"/>
          <p14:tracePt t="309458" x="5168900" y="5645150"/>
          <p14:tracePt t="309467" x="5205413" y="5672138"/>
          <p14:tracePt t="309474" x="5268913" y="5681663"/>
          <p14:tracePt t="309483" x="5314950" y="5691188"/>
          <p14:tracePt t="309491" x="5341938" y="5699125"/>
          <p14:tracePt t="309498" x="5368925" y="5699125"/>
          <p14:tracePt t="309506" x="5378450" y="5699125"/>
          <p14:tracePt t="309532" x="5387975" y="5699125"/>
          <p14:tracePt t="309547" x="5405438" y="5699125"/>
          <p14:tracePt t="309579" x="5414963" y="5699125"/>
          <p14:tracePt t="309922" x="5434013" y="5699125"/>
          <p14:tracePt t="309940" x="5451475" y="5681663"/>
          <p14:tracePt t="309948" x="5461000" y="5681663"/>
          <p14:tracePt t="309956" x="5470525" y="5672138"/>
          <p14:tracePt t="309964" x="5487988" y="5662613"/>
          <p14:tracePt t="309973" x="5507038" y="5645150"/>
          <p14:tracePt t="309980" x="5514975" y="5635625"/>
          <p14:tracePt t="309995" x="5524500" y="5626100"/>
          <p14:tracePt t="310011" x="5534025" y="5618163"/>
          <p14:tracePt t="310026" x="5543550" y="5608638"/>
          <p14:tracePt t="310042" x="5551488" y="5599113"/>
          <p14:tracePt t="310083" x="5561013" y="5589588"/>
          <p14:tracePt t="310098" x="5570538" y="5581650"/>
          <p14:tracePt t="310131" x="5580063" y="5581650"/>
          <p14:tracePt t="310163" x="5597525" y="5572125"/>
          <p14:tracePt t="310180" x="5607050" y="5562600"/>
          <p14:tracePt t="310196" x="5607050" y="5554663"/>
          <p14:tracePt t="310219" x="5624513" y="5545138"/>
          <p14:tracePt t="310258" x="5634038" y="5535613"/>
          <p14:tracePt t="310282" x="5661025" y="5535613"/>
          <p14:tracePt t="310290" x="5680075" y="5518150"/>
          <p14:tracePt t="310307" x="5697538" y="5508625"/>
          <p14:tracePt t="310314" x="5724525" y="5508625"/>
          <p14:tracePt t="310322" x="5761038" y="5499100"/>
          <p14:tracePt t="310332" x="5770563" y="5499100"/>
          <p14:tracePt t="310338" x="5780088" y="5489575"/>
          <p14:tracePt t="310347" x="5789613" y="5489575"/>
          <p14:tracePt t="310866" x="5797550" y="5489575"/>
          <p14:tracePt t="310899" x="5807075" y="5481638"/>
          <p14:tracePt t="310907" x="5816600" y="5472113"/>
          <p14:tracePt t="311794" x="5834063" y="5462588"/>
          <p14:tracePt t="311812" x="5843588" y="5462588"/>
          <p14:tracePt t="320251" x="5880100" y="5462588"/>
          <p14:tracePt t="320259" x="5972175" y="5462588"/>
          <p14:tracePt t="320267" x="6080125" y="5526088"/>
          <p14:tracePt t="320275" x="6181725" y="5599113"/>
          <p14:tracePt t="320284" x="6318250" y="5635625"/>
          <p14:tracePt t="320291" x="6391275" y="5654675"/>
          <p14:tracePt t="320301" x="6481763" y="5654675"/>
          <p14:tracePt t="320307" x="6581775" y="5654675"/>
          <p14:tracePt t="320316" x="6654800" y="5654675"/>
          <p14:tracePt t="320323" x="6710363" y="5654675"/>
          <p14:tracePt t="320332" x="6746875" y="5654675"/>
          <p14:tracePt t="320339" x="6754813" y="5654675"/>
          <p14:tracePt t="320443" x="6764338" y="5654675"/>
          <p14:tracePt t="320451" x="6764338" y="5645150"/>
          <p14:tracePt t="320458" x="6764338" y="5635625"/>
          <p14:tracePt t="320467" x="6773863" y="5626100"/>
          <p14:tracePt t="320714" x="6773863" y="5599113"/>
          <p14:tracePt t="320723" x="6773863" y="5589588"/>
          <p14:tracePt t="320730" x="6773863" y="5554663"/>
          <p14:tracePt t="320738" x="6773863" y="5545138"/>
          <p14:tracePt t="320754" x="6773863" y="5526088"/>
          <p14:tracePt t="320764" x="6773863" y="5518150"/>
          <p14:tracePt t="320770" x="6783388" y="5508625"/>
          <p14:tracePt t="320786" x="6783388" y="5499100"/>
          <p14:tracePt t="320795" x="6791325" y="5481638"/>
          <p14:tracePt t="320811" x="6791325" y="5462588"/>
          <p14:tracePt t="320826" x="6800850" y="5445125"/>
          <p14:tracePt t="320835" x="6810375" y="5426075"/>
          <p14:tracePt t="320842" x="6827838" y="5408613"/>
          <p14:tracePt t="320851" x="6837363" y="5399088"/>
          <p14:tracePt t="320858" x="6846888" y="5389563"/>
          <p14:tracePt t="320867" x="6846888" y="5380038"/>
          <p14:tracePt t="320874" x="6864350" y="5372100"/>
          <p14:tracePt t="320883" x="6873875" y="5362575"/>
          <p14:tracePt t="320892" x="6892925" y="5343525"/>
          <p14:tracePt t="321027" x="6892925" y="5353050"/>
          <p14:tracePt t="321043" x="6892925" y="5372100"/>
          <p14:tracePt t="321051" x="6892925" y="5380038"/>
          <p14:tracePt t="321067" x="6892925" y="5389563"/>
          <p14:tracePt t="321074" x="6892925" y="5399088"/>
          <p14:tracePt t="321204" x="6892925" y="5408613"/>
          <p14:tracePt t="321213" x="6883400" y="5416550"/>
          <p14:tracePt t="321218" x="6873875" y="5426075"/>
          <p14:tracePt t="321234" x="6873875" y="5435600"/>
          <p14:tracePt t="321498" x="6873875" y="5445125"/>
          <p14:tracePt t="321530" x="6873875" y="5453063"/>
          <p14:tracePt t="321538" x="6873875" y="5462588"/>
          <p14:tracePt t="321555" x="6883400" y="5462588"/>
          <p14:tracePt t="321566" x="6900863" y="5481638"/>
          <p14:tracePt t="321575" x="6910388" y="5489575"/>
          <p14:tracePt t="334118" x="6919913" y="5499100"/>
          <p14:tracePt t="334125" x="6946900" y="5499100"/>
          <p14:tracePt t="334131" x="6973888" y="5481638"/>
          <p14:tracePt t="334141" x="7037388" y="5416550"/>
          <p14:tracePt t="334149" x="7065963" y="5316538"/>
          <p14:tracePt t="334155" x="7102475" y="5233988"/>
          <p14:tracePt t="334163" x="7102475" y="5106988"/>
          <p14:tracePt t="334171" x="7102475" y="5016500"/>
          <p14:tracePt t="334179" x="7102475" y="4924425"/>
          <p14:tracePt t="334187" x="7102475" y="4851400"/>
          <p14:tracePt t="334195" x="7102475" y="4778375"/>
          <p14:tracePt t="334202" x="7092950" y="4714875"/>
          <p14:tracePt t="334210" x="7073900" y="4660900"/>
          <p14:tracePt t="334218" x="7065963" y="4614863"/>
          <p14:tracePt t="334226" x="7056438" y="4559300"/>
          <p14:tracePt t="334234" x="7056438" y="4495800"/>
          <p14:tracePt t="334242" x="7056438" y="4459288"/>
          <p14:tracePt t="334251" x="7037388" y="4441825"/>
          <p14:tracePt t="334258" x="7037388" y="4413250"/>
          <p14:tracePt t="334267" x="7037388" y="4405313"/>
          <p14:tracePt t="334290" x="7037388" y="4395788"/>
          <p14:tracePt t="334404" x="7029450" y="4386263"/>
          <p14:tracePt t="334420" x="7019925" y="4395788"/>
          <p14:tracePt t="334555" x="7010400" y="4405313"/>
          <p14:tracePt t="334562" x="6992938" y="4405313"/>
          <p14:tracePt t="334571" x="6964363" y="4449763"/>
          <p14:tracePt t="334579" x="6937375" y="4468813"/>
          <p14:tracePt t="334587" x="6919913" y="4505325"/>
          <p14:tracePt t="334596" x="6910388" y="4522788"/>
          <p14:tracePt t="334602" x="6910388" y="4532313"/>
          <p14:tracePt t="334610" x="6910388" y="4541838"/>
          <p14:tracePt t="334618" x="6892925" y="4559300"/>
          <p14:tracePt t="334627" x="6892925" y="4578350"/>
          <p14:tracePt t="334634" x="6883400" y="4595813"/>
          <p14:tracePt t="334658" x="6883400" y="4605338"/>
          <p14:tracePt t="334981" x="6873875" y="4595813"/>
          <p14:tracePt t="334989" x="6873875" y="4578350"/>
          <p14:tracePt t="334997" x="6864350" y="4541838"/>
          <p14:tracePt t="335005" x="6856413" y="4532313"/>
          <p14:tracePt t="335015" x="6846888" y="4522788"/>
          <p14:tracePt t="335019" x="6827838" y="4505325"/>
          <p14:tracePt t="335269" x="6810375" y="4505325"/>
          <p14:tracePt t="335276" x="6783388" y="4505325"/>
          <p14:tracePt t="335284" x="6727825" y="4495800"/>
          <p14:tracePt t="335292" x="6654800" y="4478338"/>
          <p14:tracePt t="335303" x="6564313" y="4478338"/>
          <p14:tracePt t="335306" x="6464300" y="4468813"/>
          <p14:tracePt t="335315" x="6299200" y="4432300"/>
          <p14:tracePt t="335322" x="6189663" y="4432300"/>
          <p14:tracePt t="335331" x="6062663" y="4432300"/>
          <p14:tracePt t="335338" x="5880100" y="4432300"/>
          <p14:tracePt t="335346" x="5716588" y="4432300"/>
          <p14:tracePt t="335354" x="5588000" y="4432300"/>
          <p14:tracePt t="335363" x="5478463" y="4432300"/>
          <p14:tracePt t="335371" x="5424488" y="4432300"/>
          <p14:tracePt t="335380" x="5405438" y="4432300"/>
          <p14:tracePt t="335386" x="5387975" y="4432300"/>
          <p14:tracePt t="335724" x="5378450" y="4432300"/>
          <p14:tracePt t="335740" x="5378450" y="4441825"/>
          <p14:tracePt t="335747" x="5424488" y="4449763"/>
          <p14:tracePt t="335755" x="5497513" y="4449763"/>
          <p14:tracePt t="335764" x="5607050" y="4449763"/>
          <p14:tracePt t="335771" x="5716588" y="4449763"/>
          <p14:tracePt t="335780" x="5843588" y="4449763"/>
          <p14:tracePt t="335787" x="5953125" y="4449763"/>
          <p14:tracePt t="335796" x="6043613" y="4449763"/>
          <p14:tracePt t="335802" x="6099175" y="4449763"/>
          <p14:tracePt t="335810" x="6145213" y="4449763"/>
          <p14:tracePt t="335818" x="6153150" y="4449763"/>
          <p14:tracePt t="335988" x="6172200" y="4449763"/>
          <p14:tracePt t="335997" x="6189663" y="4449763"/>
          <p14:tracePt t="336005" x="6218238" y="4449763"/>
          <p14:tracePt t="336013" x="6226175" y="4449763"/>
          <p14:tracePt t="336019" x="6235700" y="4449763"/>
          <p14:tracePt t="336093" x="6245225" y="4449763"/>
          <p14:tracePt t="336116" x="6281738" y="4449763"/>
          <p14:tracePt t="336124" x="6291263" y="4449763"/>
          <p14:tracePt t="336132" x="6326188" y="4449763"/>
          <p14:tracePt t="336140" x="6335713" y="4449763"/>
          <p14:tracePt t="336146" x="6345238" y="4449763"/>
          <p14:tracePt t="336154" x="6354763" y="4449763"/>
          <p14:tracePt t="336501" x="6354763" y="4432300"/>
          <p14:tracePt t="336506" x="6354763" y="4405313"/>
          <p14:tracePt t="336515" x="6354763" y="4386263"/>
          <p14:tracePt t="336523" x="6354763" y="4349750"/>
          <p14:tracePt t="336531" x="6354763" y="4332288"/>
          <p14:tracePt t="336539" x="6372225" y="4303713"/>
          <p14:tracePt t="336546" x="6372225" y="4286250"/>
          <p14:tracePt t="336555" x="6381750" y="4259263"/>
          <p14:tracePt t="336562" x="6391275" y="4240213"/>
          <p14:tracePt t="336570" x="6408738" y="4222750"/>
          <p14:tracePt t="336579" x="6427788" y="4186238"/>
          <p14:tracePt t="336587" x="6445250" y="4167188"/>
          <p14:tracePt t="336595" x="6464300" y="4149725"/>
          <p14:tracePt t="336602" x="6472238" y="4140200"/>
          <p14:tracePt t="336613" x="6500813" y="4130675"/>
          <p14:tracePt t="336618" x="6518275" y="4122738"/>
          <p14:tracePt t="336626" x="6537325" y="4103688"/>
          <p14:tracePt t="336634" x="6554788" y="4103688"/>
          <p14:tracePt t="336642" x="6564313" y="4094163"/>
          <p14:tracePt t="336658" x="6581775" y="4094163"/>
          <p14:tracePt t="336843" x="6581775" y="4103688"/>
          <p14:tracePt t="336850" x="6581775" y="4130675"/>
          <p14:tracePt t="336859" x="6581775" y="4167188"/>
          <p14:tracePt t="336867" x="6573838" y="4195763"/>
          <p14:tracePt t="336874" x="6573838" y="4213225"/>
          <p14:tracePt t="336899" x="6545263" y="4313238"/>
          <p14:tracePt t="336907" x="6545263" y="4332288"/>
          <p14:tracePt t="336914" x="6545263" y="4349750"/>
          <p14:tracePt t="336922" x="6545263" y="4359275"/>
          <p14:tracePt t="336930" x="6545263" y="4368800"/>
          <p14:tracePt t="336938" x="6545263" y="4376738"/>
          <p14:tracePt t="336946" x="6545263" y="4386263"/>
          <p14:tracePt t="336955" x="6545263" y="4395788"/>
          <p14:tracePt t="336962" x="6537325" y="4422775"/>
          <p14:tracePt t="336980" x="6537325" y="4432300"/>
          <p14:tracePt t="336986" x="6527800" y="4449763"/>
          <p14:tracePt t="336995" x="6518275" y="4478338"/>
          <p14:tracePt t="337003" x="6518275" y="4486275"/>
          <p14:tracePt t="337011" x="6508750" y="4505325"/>
          <p14:tracePt t="337018" x="6500813" y="4505325"/>
          <p14:tracePt t="337026" x="6491288" y="4514850"/>
          <p14:tracePt t="337034" x="6472238" y="4522788"/>
          <p14:tracePt t="337042" x="6464300" y="4541838"/>
          <p14:tracePt t="337050" x="6454775" y="4551363"/>
          <p14:tracePt t="337058" x="6445250" y="4559300"/>
          <p14:tracePt t="337074" x="6435725" y="4568825"/>
          <p14:tracePt t="337307" x="6435725" y="4551363"/>
          <p14:tracePt t="337314" x="6464300" y="4532313"/>
          <p14:tracePt t="337323" x="6491288" y="4514850"/>
          <p14:tracePt t="337330" x="6537325" y="4514850"/>
          <p14:tracePt t="337338" x="6573838" y="4486275"/>
          <p14:tracePt t="337346" x="6637338" y="4478338"/>
          <p14:tracePt t="337354" x="6664325" y="4478338"/>
          <p14:tracePt t="337363" x="6710363" y="4459288"/>
          <p14:tracePt t="337370" x="6718300" y="4459288"/>
          <p14:tracePt t="337380" x="6727825" y="4449763"/>
          <p14:tracePt t="337755" x="6673850" y="4441825"/>
          <p14:tracePt t="337763" x="6545263" y="4441825"/>
          <p14:tracePt t="337771" x="6399213" y="4441825"/>
          <p14:tracePt t="337779" x="6272213" y="4441825"/>
          <p14:tracePt t="337787" x="6162675" y="4441825"/>
          <p14:tracePt t="337797" x="6035675" y="4441825"/>
          <p14:tracePt t="337804" x="5926138" y="4441825"/>
          <p14:tracePt t="337810" x="5853113" y="4441825"/>
          <p14:tracePt t="337818" x="5780088" y="4441825"/>
          <p14:tracePt t="337826" x="5734050" y="4441825"/>
          <p14:tracePt t="337834" x="5697538" y="4441825"/>
          <p14:tracePt t="337843" x="5680075" y="4441825"/>
          <p14:tracePt t="337852" x="5670550" y="4441825"/>
          <p14:tracePt t="337860" x="5653088" y="4441825"/>
          <p14:tracePt t="337868" x="5634038" y="4441825"/>
          <p14:tracePt t="337876" x="5607050" y="4441825"/>
          <p14:tracePt t="337884" x="5534025" y="4441825"/>
          <p14:tracePt t="337903" x="5314950" y="4441825"/>
          <p14:tracePt t="337907" x="5151438" y="4441825"/>
          <p14:tracePt t="337915" x="4959350" y="4441825"/>
          <p14:tracePt t="337925" x="4759325" y="4441825"/>
          <p14:tracePt t="337933" x="4557713" y="4441825"/>
          <p14:tracePt t="337940" x="4357688" y="4441825"/>
          <p14:tracePt t="337948" x="4175125" y="4441825"/>
          <p14:tracePt t="337956" x="4048125" y="4441825"/>
          <p14:tracePt t="337964" x="3892550" y="4441825"/>
          <p14:tracePt t="337971" x="3775075" y="4441825"/>
          <p14:tracePt t="337979" x="3683000" y="4441825"/>
          <p14:tracePt t="337987" x="3609975" y="4441825"/>
          <p14:tracePt t="337996" x="3519488" y="4441825"/>
          <p14:tracePt t="338002" x="3482975" y="4441825"/>
          <p14:tracePt t="338010" x="3446463" y="4441825"/>
          <p14:tracePt t="338018" x="3419475" y="4441825"/>
          <p14:tracePt t="338026" x="3400425" y="4441825"/>
          <p14:tracePt t="338034" x="3363913" y="4441825"/>
          <p14:tracePt t="338043" x="3309938" y="4449763"/>
          <p14:tracePt t="338051" x="3227388" y="4449763"/>
          <p14:tracePt t="338059" x="3117850" y="4449763"/>
          <p14:tracePt t="338067" x="2971800" y="4449763"/>
          <p14:tracePt t="338074" x="2825750" y="4449763"/>
          <p14:tracePt t="338083" x="2689225" y="4449763"/>
          <p14:tracePt t="338092" x="2525713" y="4449763"/>
          <p14:tracePt t="338098" x="2360613" y="4449763"/>
          <p14:tracePt t="338107" x="2197100" y="4449763"/>
          <p14:tracePt t="338115" x="2033588" y="4449763"/>
          <p14:tracePt t="338123" x="1851025" y="4449763"/>
          <p14:tracePt t="338131" x="1704975" y="4449763"/>
          <p14:tracePt t="338139" x="1558925" y="4449763"/>
          <p14:tracePt t="338147" x="1468438" y="4449763"/>
          <p14:tracePt t="338154" x="1358900" y="4449763"/>
          <p14:tracePt t="338162" x="1303338" y="4449763"/>
          <p14:tracePt t="338170" x="1258888" y="4449763"/>
          <p14:tracePt t="338179" x="1222375" y="4459288"/>
          <p14:tracePt t="338186" x="1203325" y="4459288"/>
          <p14:tracePt t="338196" x="1157288" y="4459288"/>
          <p14:tracePt t="338202" x="1139825" y="4468813"/>
          <p14:tracePt t="338211" x="1103313" y="4486275"/>
          <p14:tracePt t="338218" x="1057275" y="4505325"/>
          <p14:tracePt t="338226" x="1039813" y="4505325"/>
          <p14:tracePt t="338234" x="993775" y="4514850"/>
          <p14:tracePt t="338243" x="957263" y="4522788"/>
          <p14:tracePt t="338250" x="920750" y="4532313"/>
          <p14:tracePt t="338259" x="884238" y="4551363"/>
          <p14:tracePt t="338266" x="874713" y="4551363"/>
          <p14:tracePt t="338274" x="847725" y="4559300"/>
          <p14:tracePt t="338291" x="830263" y="4559300"/>
          <p14:tracePt t="338314" x="820738" y="4568825"/>
          <p14:tracePt t="338610" x="830263" y="4568825"/>
          <p14:tracePt t="338620" x="847725" y="4568825"/>
          <p14:tracePt t="338628" x="893763" y="4559300"/>
          <p14:tracePt t="338634" x="911225" y="4551363"/>
          <p14:tracePt t="338642" x="930275" y="4551363"/>
          <p14:tracePt t="338650" x="947738" y="4541838"/>
          <p14:tracePt t="338764" x="974725" y="4541838"/>
          <p14:tracePt t="338773" x="993775" y="4541838"/>
          <p14:tracePt t="338778" x="1030288" y="4541838"/>
          <p14:tracePt t="338787" x="1047750" y="4541838"/>
          <p14:tracePt t="338799" x="1093788" y="4541838"/>
          <p14:tracePt t="338803" x="1149350" y="4541838"/>
          <p14:tracePt t="338815" x="1185863" y="4541838"/>
          <p14:tracePt t="338819" x="1249363" y="4551363"/>
          <p14:tracePt t="338832" x="1266825" y="4551363"/>
          <p14:tracePt t="338835" x="1293813" y="4551363"/>
          <p14:tracePt t="338843" x="1303338" y="4551363"/>
          <p14:tracePt t="338851" x="1303338" y="4559300"/>
          <p14:tracePt t="339300" x="1322388" y="4559300"/>
          <p14:tracePt t="339306" x="1339850" y="4559300"/>
          <p14:tracePt t="339315" x="1349375" y="4551363"/>
          <p14:tracePt t="340842" x="1358900" y="4541838"/>
          <p14:tracePt t="340850" x="1403350" y="4551363"/>
          <p14:tracePt t="340858" x="1522413" y="4587875"/>
          <p14:tracePt t="340867" x="1677988" y="4651375"/>
          <p14:tracePt t="340875" x="1841500" y="4697413"/>
          <p14:tracePt t="340896" x="2133600" y="4751388"/>
          <p14:tracePt t="340900" x="2306638" y="4787900"/>
          <p14:tracePt t="340906" x="2470150" y="4814888"/>
          <p14:tracePt t="340915" x="2652713" y="4833938"/>
          <p14:tracePt t="340922" x="2817813" y="4860925"/>
          <p14:tracePt t="340931" x="3017838" y="4860925"/>
          <p14:tracePt t="340938" x="3200400" y="4860925"/>
          <p14:tracePt t="340946" x="3373438" y="4860925"/>
          <p14:tracePt t="340955" x="3556000" y="4860925"/>
          <p14:tracePt t="340962" x="3702050" y="4860925"/>
          <p14:tracePt t="340970" x="3846513" y="4860925"/>
          <p14:tracePt t="340979" x="3975100" y="4851400"/>
          <p14:tracePt t="340986" x="4094163" y="4824413"/>
          <p14:tracePt t="340995" x="4165600" y="4797425"/>
          <p14:tracePt t="341002" x="4284663" y="4768850"/>
          <p14:tracePt t="341011" x="4321175" y="4760913"/>
          <p14:tracePt t="341018" x="4403725" y="4732338"/>
          <p14:tracePt t="341026" x="4494213" y="4724400"/>
          <p14:tracePt t="341034" x="4557713" y="4705350"/>
          <p14:tracePt t="341042" x="4649788" y="4705350"/>
          <p14:tracePt t="341050" x="4722813" y="4705350"/>
          <p14:tracePt t="341058" x="4832350" y="4705350"/>
          <p14:tracePt t="341066" x="4905375" y="4705350"/>
          <p14:tracePt t="341074" x="5032375" y="4705350"/>
          <p14:tracePt t="341082" x="5122863" y="4705350"/>
          <p14:tracePt t="341090" x="5251450" y="4705350"/>
          <p14:tracePt t="341099" x="5351463" y="4732338"/>
          <p14:tracePt t="341106" x="5424488" y="4741863"/>
          <p14:tracePt t="341116" x="5478463" y="4741863"/>
          <p14:tracePt t="341124" x="5543550" y="4741863"/>
          <p14:tracePt t="341131" x="5551488" y="4751388"/>
          <p14:tracePt t="341412" x="5561013" y="4751388"/>
          <p14:tracePt t="341418" x="5597525" y="4751388"/>
          <p14:tracePt t="341426" x="5653088" y="4751388"/>
          <p14:tracePt t="341434" x="5724525" y="4751388"/>
          <p14:tracePt t="341442" x="5780088" y="4751388"/>
          <p14:tracePt t="341450" x="5880100" y="4751388"/>
          <p14:tracePt t="341459" x="5953125" y="4751388"/>
          <p14:tracePt t="341467" x="6026150" y="4751388"/>
          <p14:tracePt t="341474" x="6080125" y="4751388"/>
          <p14:tracePt t="341482" x="6135688" y="4751388"/>
          <p14:tracePt t="341490" x="6181725" y="4751388"/>
          <p14:tracePt t="341499" x="6218238" y="4751388"/>
          <p14:tracePt t="341506" x="6226175" y="4751388"/>
          <p14:tracePt t="342450" x="6235700" y="4760913"/>
          <p14:tracePt t="342459" x="6254750" y="4778375"/>
          <p14:tracePt t="342467" x="6262688" y="4797425"/>
          <p14:tracePt t="342475" x="6272213" y="4797425"/>
          <p14:tracePt t="342484" x="6281738" y="4814888"/>
          <p14:tracePt t="342562" x="6308725" y="4814888"/>
          <p14:tracePt t="342578" x="6318250" y="4805363"/>
          <p14:tracePt t="342586" x="6318250" y="4797425"/>
          <p14:tracePt t="342595" x="6326188" y="4787900"/>
          <p14:tracePt t="342739" x="6354763" y="4768850"/>
          <p14:tracePt t="342747" x="6408738" y="4760913"/>
          <p14:tracePt t="342754" x="6427788" y="4732338"/>
          <p14:tracePt t="342762" x="6491288" y="4714875"/>
          <p14:tracePt t="342770" x="6518275" y="4705350"/>
          <p14:tracePt t="342779" x="6545263" y="4687888"/>
          <p14:tracePt t="342786" x="6581775" y="4678363"/>
          <p14:tracePt t="342795" x="6591300" y="4678363"/>
          <p14:tracePt t="342814" x="6600825" y="4668838"/>
          <p14:tracePt t="343075" x="6610350" y="4668838"/>
          <p14:tracePt t="343082" x="6627813" y="4668838"/>
          <p14:tracePt t="343090" x="6654800" y="4668838"/>
          <p14:tracePt t="343098" x="6691313" y="4687888"/>
          <p14:tracePt t="343107" x="6710363" y="4697413"/>
          <p14:tracePt t="343114" x="6718300" y="4705350"/>
          <p14:tracePt t="343122" x="6746875" y="4724400"/>
          <p14:tracePt t="343131" x="6746875" y="4732338"/>
          <p14:tracePt t="343194" x="6754813" y="4732338"/>
          <p14:tracePt t="343211" x="6773863" y="4741863"/>
          <p14:tracePt t="343619" x="6773863" y="4732338"/>
          <p14:tracePt t="343635" x="6773863" y="4724400"/>
          <p14:tracePt t="343642" x="6773863" y="4714875"/>
          <p14:tracePt t="343650" x="6773863" y="4697413"/>
          <p14:tracePt t="343666" x="6773863" y="4678363"/>
          <p14:tracePt t="344235" x="6773863" y="4687888"/>
          <p14:tracePt t="344243" x="6773863" y="4751388"/>
          <p14:tracePt t="344251" x="6773863" y="4860925"/>
          <p14:tracePt t="344259" x="6773863" y="4933950"/>
          <p14:tracePt t="344267" x="6773863" y="5043488"/>
          <p14:tracePt t="344274" x="6773863" y="5143500"/>
          <p14:tracePt t="344282" x="6773863" y="5233988"/>
          <p14:tracePt t="344290" x="6773863" y="5289550"/>
          <p14:tracePt t="344298" x="6773863" y="5326063"/>
          <p14:tracePt t="344307" x="6773863" y="5353050"/>
          <p14:tracePt t="344371" x="6773863" y="5362575"/>
          <p14:tracePt t="344395" x="6764338" y="5372100"/>
          <p14:tracePt t="344662" x="6746875" y="5399088"/>
          <p14:tracePt t="344669" x="6727825" y="5426075"/>
          <p14:tracePt t="344676" x="6727825" y="5472113"/>
          <p14:tracePt t="344684" x="6710363" y="5499100"/>
          <p14:tracePt t="344692" x="6710363" y="5508625"/>
          <p14:tracePt t="344700" x="6710363" y="5518150"/>
          <p14:tracePt t="345947" x="6710363" y="5526088"/>
          <p14:tracePt t="345955" x="6718300" y="5562600"/>
          <p14:tracePt t="345963" x="6819900" y="5581650"/>
          <p14:tracePt t="345971" x="6910388" y="5589588"/>
          <p14:tracePt t="345978" x="6983413" y="5589588"/>
          <p14:tracePt t="345987" x="7056438" y="5589588"/>
          <p14:tracePt t="345995" x="7102475" y="5589588"/>
          <p14:tracePt t="346003" x="7156450" y="5589588"/>
          <p14:tracePt t="346012" x="7183438" y="5589588"/>
          <p14:tracePt t="346019" x="7202488" y="5589588"/>
          <p14:tracePt t="346027" x="7229475" y="5589588"/>
          <p14:tracePt t="346196" x="7239000" y="5589588"/>
          <p14:tracePt t="346621" x="7248525" y="5589588"/>
          <p14:tracePt t="346627" x="7248525" y="5581650"/>
          <p14:tracePt t="346635" x="7248525" y="5572125"/>
          <p14:tracePt t="346642" x="7256463" y="5572125"/>
          <p14:tracePt t="346659" x="7256463" y="5562600"/>
          <p14:tracePt t="346716" x="7275513" y="5545138"/>
          <p14:tracePt t="346725" x="7292975" y="5508625"/>
          <p14:tracePt t="346738" x="7319963" y="5489575"/>
          <p14:tracePt t="346747" x="7339013" y="5472113"/>
          <p14:tracePt t="346754" x="7348538" y="5462588"/>
          <p14:tracePt t="346770" x="7366000" y="5445125"/>
          <p14:tracePt t="347267" x="7366000" y="5472113"/>
          <p14:tracePt t="347284" x="7356475" y="5481638"/>
          <p14:tracePt t="347292" x="7356475" y="5508625"/>
          <p14:tracePt t="347299" x="7356475" y="5518150"/>
          <p14:tracePt t="347371" x="7356475" y="5526088"/>
          <p14:tracePt t="347380" x="7356475" y="5535613"/>
          <p14:tracePt t="347395" x="7348538" y="5554663"/>
          <p14:tracePt t="347404" x="7339013" y="5554663"/>
          <p14:tracePt t="347412" x="7329488" y="5562600"/>
          <p14:tracePt t="347419" x="7319963" y="5562600"/>
          <p14:tracePt t="347428" x="7283450" y="5572125"/>
          <p14:tracePt t="347434" x="7256463" y="5589588"/>
          <p14:tracePt t="347442" x="7219950" y="5589588"/>
          <p14:tracePt t="347450" x="7165975" y="5589588"/>
          <p14:tracePt t="347458" x="7102475" y="5608638"/>
          <p14:tracePt t="347466" x="7046913" y="5608638"/>
          <p14:tracePt t="347474" x="6983413" y="5608638"/>
          <p14:tracePt t="347483" x="6929438" y="5608638"/>
          <p14:tracePt t="347492" x="6873875" y="5608638"/>
          <p14:tracePt t="347500" x="6846888" y="5608638"/>
          <p14:tracePt t="347508" x="6800850" y="5608638"/>
          <p14:tracePt t="347518" x="6773863" y="5608638"/>
          <p14:tracePt t="347522" x="6737350" y="5608638"/>
          <p14:tracePt t="347531" x="6727825" y="5608638"/>
          <p14:tracePt t="347538" x="6700838" y="5608638"/>
          <p14:tracePt t="347547" x="6654800" y="5599113"/>
          <p14:tracePt t="347554" x="6600825" y="5589588"/>
          <p14:tracePt t="347562" x="6527800" y="5589588"/>
          <p14:tracePt t="347570" x="6391275" y="5562600"/>
          <p14:tracePt t="347578" x="6245225" y="5545138"/>
          <p14:tracePt t="347586" x="6062663" y="5518150"/>
          <p14:tracePt t="347595" x="5916613" y="5481638"/>
          <p14:tracePt t="347602" x="5734050" y="5472113"/>
          <p14:tracePt t="347611" x="5607050" y="5453063"/>
          <p14:tracePt t="347618" x="5470525" y="5445125"/>
          <p14:tracePt t="347629" x="5397500" y="5416550"/>
          <p14:tracePt t="347634" x="5351463" y="5416550"/>
          <p14:tracePt t="347642" x="5324475" y="5408613"/>
          <p14:tracePt t="347654" x="5314950" y="5408613"/>
          <p14:tracePt t="347747" x="5297488" y="5408613"/>
          <p14:tracePt t="347754" x="5241925" y="5408613"/>
          <p14:tracePt t="347762" x="5132388" y="5408613"/>
          <p14:tracePt t="347770" x="5041900" y="5408613"/>
          <p14:tracePt t="347779" x="4913313" y="5408613"/>
          <p14:tracePt t="347786" x="4767263" y="5408613"/>
          <p14:tracePt t="347795" x="4603750" y="5408613"/>
          <p14:tracePt t="347802" x="4430713" y="5408613"/>
          <p14:tracePt t="347811" x="4248150" y="5408613"/>
          <p14:tracePt t="347818" x="4065588" y="5408613"/>
          <p14:tracePt t="347829" x="3865563" y="5408613"/>
          <p14:tracePt t="347834" x="3665538" y="5408613"/>
          <p14:tracePt t="347842" x="3500438" y="5408613"/>
          <p14:tracePt t="347850" x="3363913" y="5408613"/>
          <p14:tracePt t="347858" x="3217863" y="5408613"/>
          <p14:tracePt t="347866" x="3117850" y="5408613"/>
          <p14:tracePt t="347875" x="3063875" y="5416550"/>
          <p14:tracePt t="347897" x="2908300" y="5435600"/>
          <p14:tracePt t="347898" x="2881313" y="5435600"/>
          <p14:tracePt t="347906" x="2835275" y="5445125"/>
          <p14:tracePt t="347915" x="2808288" y="5445125"/>
          <p14:tracePt t="347922" x="2789238" y="5445125"/>
          <p14:tracePt t="347931" x="2781300" y="5445125"/>
          <p14:tracePt t="347938" x="2762250" y="5462588"/>
          <p14:tracePt t="347963" x="2752725" y="5462588"/>
          <p14:tracePt t="347979" x="2744788" y="5462588"/>
          <p14:tracePt t="347987" x="2716213" y="5462588"/>
          <p14:tracePt t="347995" x="2698750" y="5462588"/>
          <p14:tracePt t="348003" x="2643188" y="5462588"/>
          <p14:tracePt t="348012" x="2589213" y="5453063"/>
          <p14:tracePt t="348019" x="2470150" y="5445125"/>
          <p14:tracePt t="348029" x="2379663" y="5426075"/>
          <p14:tracePt t="348034" x="2270125" y="5426075"/>
          <p14:tracePt t="348047" x="2160588" y="5399088"/>
          <p14:tracePt t="348053" x="2051050" y="5399088"/>
          <p14:tracePt t="348060" x="1968500" y="5399088"/>
          <p14:tracePt t="348067" x="1914525" y="5399088"/>
          <p14:tracePt t="348075" x="1878013" y="5399088"/>
          <p14:tracePt t="348083" x="1851025" y="5399088"/>
          <p14:tracePt t="348091" x="1831975" y="5399088"/>
          <p14:tracePt t="348098" x="1824038" y="5399088"/>
          <p14:tracePt t="348115" x="1814513" y="5399088"/>
          <p14:tracePt t="348138" x="1804988" y="5399088"/>
          <p14:tracePt t="348146" x="1795463" y="5399088"/>
          <p14:tracePt t="348154" x="1787525" y="5408613"/>
          <p14:tracePt t="348171" x="1768475" y="5416550"/>
          <p14:tracePt t="348387" x="1751013" y="5416550"/>
          <p14:tracePt t="348394" x="1751013" y="5389563"/>
          <p14:tracePt t="348403" x="1741488" y="5335588"/>
          <p14:tracePt t="348411" x="1731963" y="5270500"/>
          <p14:tracePt t="348419" x="1714500" y="5197475"/>
          <p14:tracePt t="348429" x="1714500" y="5133975"/>
          <p14:tracePt t="348437" x="1695450" y="5097463"/>
          <p14:tracePt t="348442" x="1695450" y="5033963"/>
          <p14:tracePt t="348450" x="1685925" y="4997450"/>
          <p14:tracePt t="348458" x="1685925" y="4951413"/>
          <p14:tracePt t="348467" x="1685925" y="4924425"/>
          <p14:tracePt t="348474" x="1685925" y="4906963"/>
          <p14:tracePt t="348483" x="1685925" y="4887913"/>
          <p14:tracePt t="348498" x="1685925" y="4860925"/>
          <p14:tracePt t="348506" x="1685925" y="4851400"/>
          <p14:tracePt t="348515" x="1685925" y="4841875"/>
          <p14:tracePt t="348522" x="1704975" y="4824413"/>
          <p14:tracePt t="348538" x="1722438" y="4805363"/>
          <p14:tracePt t="348547" x="1731963" y="4797425"/>
          <p14:tracePt t="348562" x="1758950" y="4787900"/>
          <p14:tracePt t="348570" x="1778000" y="4787900"/>
          <p14:tracePt t="348579" x="1814513" y="4778375"/>
          <p14:tracePt t="348587" x="1831975" y="4778375"/>
          <p14:tracePt t="348595" x="1868488" y="4760913"/>
          <p14:tracePt t="348602" x="1905000" y="4760913"/>
          <p14:tracePt t="348611" x="1941513" y="4751388"/>
          <p14:tracePt t="348618" x="1997075" y="4751388"/>
          <p14:tracePt t="348629" x="2087563" y="4751388"/>
          <p14:tracePt t="348634" x="2170113" y="4751388"/>
          <p14:tracePt t="348642" x="2260600" y="4751388"/>
          <p14:tracePt t="348650" x="2370138" y="4751388"/>
          <p14:tracePt t="348658" x="2516188" y="4751388"/>
          <p14:tracePt t="348667" x="2671763" y="4751388"/>
          <p14:tracePt t="348674" x="2852738" y="4751388"/>
          <p14:tracePt t="348682" x="3063875" y="4768850"/>
          <p14:tracePt t="348690" x="3300413" y="4787900"/>
          <p14:tracePt t="348698" x="3563938" y="4805363"/>
          <p14:tracePt t="348707" x="3810000" y="4841875"/>
          <p14:tracePt t="348714" x="4011613" y="4841875"/>
          <p14:tracePt t="348724" x="4157663" y="4841875"/>
          <p14:tracePt t="348731" x="4284663" y="4841875"/>
          <p14:tracePt t="348739" x="4357688" y="4841875"/>
          <p14:tracePt t="348747" x="4403725" y="4841875"/>
          <p14:tracePt t="348755" x="4413250" y="4841875"/>
          <p14:tracePt t="348770" x="4421188" y="4833938"/>
          <p14:tracePt t="349126" x="4440238" y="4833938"/>
          <p14:tracePt t="349133" x="4476750" y="4833938"/>
          <p14:tracePt t="349141" x="4513263" y="4824413"/>
          <p14:tracePt t="349147" x="4594225" y="4797425"/>
          <p14:tracePt t="349155" x="4686300" y="4797425"/>
          <p14:tracePt t="349162" x="4813300" y="4797425"/>
          <p14:tracePt t="349171" x="4978400" y="4797425"/>
          <p14:tracePt t="349181" x="5141913" y="4797425"/>
          <p14:tracePt t="349188" x="5314950" y="4797425"/>
          <p14:tracePt t="349198" x="5478463" y="4797425"/>
          <p14:tracePt t="349203" x="5624513" y="4797425"/>
          <p14:tracePt t="349212" x="5716588" y="4797425"/>
          <p14:tracePt t="349219" x="5780088" y="4797425"/>
          <p14:tracePt t="349228" x="5789613" y="4797425"/>
          <p14:tracePt t="349621" x="5797550" y="4797425"/>
          <p14:tracePt t="349629" x="5862638" y="4787900"/>
          <p14:tracePt t="349637" x="5972175" y="4787900"/>
          <p14:tracePt t="349645" x="6080125" y="4787900"/>
          <p14:tracePt t="349650" x="6189663" y="4768850"/>
          <p14:tracePt t="349658" x="6272213" y="4760913"/>
          <p14:tracePt t="349666" x="6335713" y="4732338"/>
          <p14:tracePt t="349674" x="6362700" y="4732338"/>
          <p14:tracePt t="349682" x="6372225" y="4724400"/>
          <p14:tracePt t="349790" x="6381750" y="4724400"/>
          <p14:tracePt t="349794" x="6399213" y="4724400"/>
          <p14:tracePt t="349803" x="6418263" y="4724400"/>
          <p14:tracePt t="349812" x="6427788" y="4724400"/>
          <p14:tracePt t="349818" x="6454775" y="4732338"/>
          <p14:tracePt t="349829" x="6472238" y="4732338"/>
          <p14:tracePt t="349834" x="6500813" y="4732338"/>
          <p14:tracePt t="349842" x="6545263" y="4732338"/>
          <p14:tracePt t="349850" x="6564313" y="4732338"/>
          <p14:tracePt t="349858" x="6591300" y="4732338"/>
          <p14:tracePt t="349867" x="6637338" y="4751388"/>
          <p14:tracePt t="349875" x="6691313" y="4760913"/>
          <p14:tracePt t="349897" x="6773863" y="4760913"/>
          <p14:tracePt t="349898" x="6800850" y="4760913"/>
          <p14:tracePt t="349906" x="6837363" y="4778375"/>
          <p14:tracePt t="349915" x="6864350" y="4778375"/>
          <p14:tracePt t="349923" x="6883400" y="4778375"/>
          <p14:tracePt t="349931" x="6910388" y="4778375"/>
          <p14:tracePt t="349938" x="6956425" y="4778375"/>
          <p14:tracePt t="349947" x="6973888" y="4778375"/>
          <p14:tracePt t="349954" x="7010400" y="4778375"/>
          <p14:tracePt t="349962" x="7029450" y="4778375"/>
          <p14:tracePt t="349970" x="7065963" y="4778375"/>
          <p14:tracePt t="349978" x="7102475" y="4778375"/>
          <p14:tracePt t="349987" x="7129463" y="4778375"/>
          <p14:tracePt t="349995" x="7156450" y="4778375"/>
          <p14:tracePt t="350003" x="7175500" y="4778375"/>
          <p14:tracePt t="350011" x="7202488" y="4778375"/>
          <p14:tracePt t="350019" x="7219950" y="4778375"/>
          <p14:tracePt t="350029" x="7239000" y="4787900"/>
          <p14:tracePt t="350044" x="7248525" y="4787900"/>
          <p14:tracePt t="350107" x="7256463" y="4787900"/>
          <p14:tracePt t="350115" x="7283450" y="4787900"/>
          <p14:tracePt t="350123" x="7292975" y="4797425"/>
          <p14:tracePt t="350131" x="7339013" y="4805363"/>
          <p14:tracePt t="350139" x="7366000" y="4824413"/>
          <p14:tracePt t="350146" x="7402513" y="4824413"/>
          <p14:tracePt t="350154" x="7458075" y="4824413"/>
          <p14:tracePt t="350163" x="7512050" y="4841875"/>
          <p14:tracePt t="350170" x="7567613" y="4841875"/>
          <p14:tracePt t="350178" x="7612063" y="4841875"/>
          <p14:tracePt t="350186" x="7667625" y="4841875"/>
          <p14:tracePt t="350194" x="7685088" y="4841875"/>
          <p14:tracePt t="350202" x="7721600" y="4841875"/>
          <p14:tracePt t="350211" x="7748588" y="4841875"/>
          <p14:tracePt t="350219" x="7758113" y="4841875"/>
          <p14:tracePt t="350228" x="7767638" y="4841875"/>
          <p14:tracePt t="350540" x="7777163" y="4841875"/>
          <p14:tracePt t="350548" x="7785100" y="4833938"/>
          <p14:tracePt t="350556" x="7813675" y="4805363"/>
          <p14:tracePt t="350563" x="7813675" y="4797425"/>
          <p14:tracePt t="350572" x="7831138" y="4768850"/>
          <p14:tracePt t="350580" x="7850188" y="4741863"/>
          <p14:tracePt t="350587" x="7858125" y="4732338"/>
          <p14:tracePt t="350595" x="7867650" y="4714875"/>
          <p14:tracePt t="350603" x="7877175" y="4697413"/>
          <p14:tracePt t="350612" x="7885113" y="4687888"/>
          <p14:tracePt t="350618" x="7885113" y="4678363"/>
          <p14:tracePt t="350628" x="7894638" y="4660900"/>
          <p14:tracePt t="352428" x="7877175" y="4697413"/>
          <p14:tracePt t="352439" x="7850188" y="4724400"/>
          <p14:tracePt t="352445" x="7840663" y="4751388"/>
          <p14:tracePt t="352450" x="7821613" y="4787900"/>
          <p14:tracePt t="352458" x="7794625" y="4824413"/>
          <p14:tracePt t="352466" x="7785100" y="4841875"/>
          <p14:tracePt t="352474" x="7777163" y="4878388"/>
          <p14:tracePt t="352483" x="7777163" y="4897438"/>
          <p14:tracePt t="352490" x="7767638" y="4914900"/>
          <p14:tracePt t="352498" x="7767638" y="4924425"/>
          <p14:tracePt t="352507" x="7758113" y="4924425"/>
          <p14:tracePt t="352515" x="7748588" y="4933950"/>
          <p14:tracePt t="352786" x="7740650" y="4914900"/>
          <p14:tracePt t="352802" x="7721600" y="4887913"/>
          <p14:tracePt t="352811" x="7721600" y="4870450"/>
          <p14:tracePt t="352818" x="7704138" y="4833938"/>
          <p14:tracePt t="352828" x="7694613" y="4805363"/>
          <p14:tracePt t="352845" x="7694613" y="4797425"/>
          <p14:tracePt t="352850" x="7694613" y="4778375"/>
          <p14:tracePt t="352866" x="7675563" y="4760913"/>
          <p14:tracePt t="352883" x="7675563" y="4751388"/>
          <p14:tracePt t="353306" x="7675563" y="4760913"/>
          <p14:tracePt t="353314" x="7675563" y="4805363"/>
          <p14:tracePt t="353323" x="7675563" y="4824413"/>
          <p14:tracePt t="353331" x="7648575" y="4878388"/>
          <p14:tracePt t="353339" x="7648575" y="4906963"/>
          <p14:tracePt t="353348" x="7648575" y="4933950"/>
          <p14:tracePt t="353354" x="7648575" y="4979988"/>
          <p14:tracePt t="353363" x="7639050" y="5016500"/>
          <p14:tracePt t="353370" x="7639050" y="5060950"/>
          <p14:tracePt t="353378" x="7631113" y="5089525"/>
          <p14:tracePt t="353387" x="7631113" y="5116513"/>
          <p14:tracePt t="353395" x="7631113" y="5133975"/>
          <p14:tracePt t="353402" x="7631113" y="5180013"/>
          <p14:tracePt t="353412" x="7631113" y="5207000"/>
          <p14:tracePt t="353418" x="7631113" y="5226050"/>
          <p14:tracePt t="353428" x="7631113" y="5233988"/>
          <p14:tracePt t="353435" x="7631113" y="5270500"/>
          <p14:tracePt t="353444" x="7631113" y="5280025"/>
          <p14:tracePt t="353450" x="7621588" y="5316538"/>
          <p14:tracePt t="353466" x="7621588" y="5343525"/>
          <p14:tracePt t="353474" x="7621588" y="5362575"/>
          <p14:tracePt t="353484" x="7602538" y="5399088"/>
          <p14:tracePt t="353492" x="7602538" y="5435600"/>
          <p14:tracePt t="353500" x="7602538" y="5453063"/>
          <p14:tracePt t="353511" x="7594600" y="5481638"/>
          <p14:tracePt t="353517" x="7594600" y="5508625"/>
          <p14:tracePt t="353522" x="7594600" y="5526088"/>
          <p14:tracePt t="353531" x="7585075" y="5545138"/>
          <p14:tracePt t="354220" x="7585075" y="5499100"/>
          <p14:tracePt t="354229" x="7575550" y="5445125"/>
          <p14:tracePt t="354237" x="7548563" y="5426075"/>
          <p14:tracePt t="354244" x="7521575" y="5389563"/>
          <p14:tracePt t="354252" x="7521575" y="5372100"/>
          <p14:tracePt t="354260" x="7485063" y="5326063"/>
          <p14:tracePt t="354267" x="7475538" y="5307013"/>
          <p14:tracePt t="354283" x="7466013" y="5307013"/>
          <p14:tracePt t="354595" x="7558088" y="5372100"/>
          <p14:tracePt t="354602" x="7631113" y="5445125"/>
          <p14:tracePt t="354610" x="7694613" y="5508625"/>
          <p14:tracePt t="354618" x="7777163" y="5581650"/>
          <p14:tracePt t="354628" x="7840663" y="5635625"/>
          <p14:tracePt t="354634" x="7904163" y="5681663"/>
          <p14:tracePt t="354644" x="7967663" y="5708650"/>
          <p14:tracePt t="354650" x="8013700" y="5735638"/>
          <p14:tracePt t="354658" x="8023225" y="5735638"/>
          <p14:tracePt t="354706" x="8031163" y="5735638"/>
          <p14:tracePt t="354714" x="8040688" y="5735638"/>
          <p14:tracePt t="354722" x="8059738" y="5727700"/>
          <p14:tracePt t="354730" x="8059738" y="5708650"/>
          <p14:tracePt t="354738" x="8059738" y="5699125"/>
          <p14:tracePt t="354747" x="8059738" y="5681663"/>
          <p14:tracePt t="354909" x="8059738" y="5662613"/>
          <p14:tracePt t="354915" x="8059738" y="5654675"/>
          <p14:tracePt t="354923" x="8059738" y="5645150"/>
          <p14:tracePt t="355036" x="8023225" y="5608638"/>
          <p14:tracePt t="355050" x="7994650" y="5599113"/>
          <p14:tracePt t="355058" x="7986713" y="5599113"/>
          <p14:tracePt t="355356" x="7986713" y="5581650"/>
          <p14:tracePt t="355364" x="7994650" y="5554663"/>
          <p14:tracePt t="355372" x="8013700" y="5535613"/>
          <p14:tracePt t="355381" x="8031163" y="5499100"/>
          <p14:tracePt t="355389" x="8040688" y="5472113"/>
          <p14:tracePt t="355397" x="8059738" y="5453063"/>
          <p14:tracePt t="355403" x="8077200" y="5426075"/>
          <p14:tracePt t="355412" x="8077200" y="5416550"/>
          <p14:tracePt t="355419" x="8077200" y="5408613"/>
          <p14:tracePt t="355683" x="8067675" y="5399088"/>
          <p14:tracePt t="355690" x="8050213" y="5399088"/>
          <p14:tracePt t="355698" x="8031163" y="5416550"/>
          <p14:tracePt t="355707" x="8023225" y="5416550"/>
          <p14:tracePt t="355715" x="8023225" y="5426075"/>
          <p14:tracePt t="355915" x="7994650" y="5435600"/>
          <p14:tracePt t="355923" x="7977188" y="5445125"/>
          <p14:tracePt t="355939" x="7967663" y="5453063"/>
          <p14:tracePt t="356252" x="7958138" y="5453063"/>
          <p14:tracePt t="356299" x="7940675" y="5426075"/>
          <p14:tracePt t="356307" x="7940675" y="5416550"/>
          <p14:tracePt t="356315" x="7931150" y="5399088"/>
          <p14:tracePt t="356322" x="7921625" y="5372100"/>
          <p14:tracePt t="356331" x="7913688" y="5343525"/>
          <p14:tracePt t="356338" x="7913688" y="5316538"/>
          <p14:tracePt t="356346" x="7913688" y="5280025"/>
          <p14:tracePt t="356356" x="7913688" y="5270500"/>
          <p14:tracePt t="356363" x="7904163" y="5226050"/>
          <p14:tracePt t="356371" x="7894638" y="5216525"/>
          <p14:tracePt t="356380" x="7894638" y="5207000"/>
          <p14:tracePt t="356387" x="7894638" y="5189538"/>
          <p14:tracePt t="356403" x="7894638" y="5180013"/>
          <p14:tracePt t="356412" x="7894638" y="5153025"/>
          <p14:tracePt t="356419" x="7894638" y="5133975"/>
          <p14:tracePt t="356429" x="7894638" y="5089525"/>
          <p14:tracePt t="356436" x="7894638" y="5053013"/>
          <p14:tracePt t="356444" x="7894638" y="5024438"/>
          <p14:tracePt t="356452" x="7894638" y="4979988"/>
          <p14:tracePt t="356458" x="7894638" y="4924425"/>
          <p14:tracePt t="356467" x="7894638" y="4887913"/>
          <p14:tracePt t="356474" x="7894638" y="4841875"/>
          <p14:tracePt t="356483" x="7894638" y="4824413"/>
          <p14:tracePt t="356508" x="7894638" y="4805363"/>
          <p14:tracePt t="356659" x="7894638" y="4797425"/>
          <p14:tracePt t="356667" x="7894638" y="4787900"/>
          <p14:tracePt t="356674" x="7894638" y="4778375"/>
          <p14:tracePt t="356691" x="7894638" y="4760913"/>
          <p14:tracePt t="356707" x="7894638" y="4751388"/>
          <p14:tracePt t="356802" x="7894638" y="4741863"/>
          <p14:tracePt t="356826" x="7894638" y="4724400"/>
          <p14:tracePt t="356834" x="7894638" y="4714875"/>
          <p14:tracePt t="356843" x="7904163" y="4705350"/>
          <p14:tracePt t="356915" x="7904163" y="4697413"/>
          <p14:tracePt t="356980" x="7904163" y="4687888"/>
          <p14:tracePt t="357004" x="7904163" y="4678363"/>
          <p14:tracePt t="357076" x="7904163" y="4668838"/>
          <p14:tracePt t="357091" x="7904163" y="4660900"/>
          <p14:tracePt t="357106" x="7904163" y="4641850"/>
          <p14:tracePt t="357453" x="7894638" y="4651375"/>
          <p14:tracePt t="357459" x="7877175" y="4660900"/>
          <p14:tracePt t="357467" x="7877175" y="4668838"/>
          <p14:tracePt t="358040" x="7867650" y="4678363"/>
          <p14:tracePt t="358047" x="7850188" y="4697413"/>
          <p14:tracePt t="358050" x="7840663" y="4705350"/>
          <p14:tracePt t="358059" x="7831138" y="4714875"/>
          <p14:tracePt t="358066" x="7821613" y="4714875"/>
          <p14:tracePt t="358139" x="7813675" y="4714875"/>
          <p14:tracePt t="358164" x="7804150" y="4714875"/>
          <p14:tracePt t="358243" x="7785100" y="4714875"/>
          <p14:tracePt t="358250" x="7777163" y="4724400"/>
          <p14:tracePt t="358260" x="7767638" y="4724400"/>
          <p14:tracePt t="358266" x="7758113" y="4741863"/>
          <p14:tracePt t="358348" x="7748588" y="4732338"/>
          <p14:tracePt t="358355" x="7748588" y="4724400"/>
          <p14:tracePt t="358618" x="7748588" y="4714875"/>
          <p14:tracePt t="359115" x="7740650" y="4705350"/>
          <p14:tracePt t="359123" x="7685088" y="4705350"/>
          <p14:tracePt t="359131" x="7612063" y="4705350"/>
          <p14:tracePt t="359140" x="7521575" y="4705350"/>
          <p14:tracePt t="359147" x="7402513" y="4660900"/>
          <p14:tracePt t="359157" x="7292975" y="4660900"/>
          <p14:tracePt t="359164" x="7183438" y="4651375"/>
          <p14:tracePt t="359171" x="7065963" y="4632325"/>
          <p14:tracePt t="359181" x="6992938" y="4624388"/>
          <p14:tracePt t="359188" x="6919913" y="4624388"/>
          <p14:tracePt t="359195" x="6873875" y="4624388"/>
          <p14:tracePt t="359202" x="6856413" y="4624388"/>
          <p14:tracePt t="359210" x="6846888" y="4624388"/>
          <p14:tracePt t="359227" x="6837363" y="4624388"/>
          <p14:tracePt t="359644" x="6873875" y="4624388"/>
          <p14:tracePt t="359652" x="6929438" y="4624388"/>
          <p14:tracePt t="359659" x="6983413" y="4624388"/>
          <p14:tracePt t="359667" x="7029450" y="4595813"/>
          <p14:tracePt t="359679" x="7083425" y="4595813"/>
          <p14:tracePt t="359683" x="7102475" y="4595813"/>
          <p14:tracePt t="359690" x="7129463" y="4587875"/>
          <p14:tracePt t="359698" x="7138988" y="4587875"/>
          <p14:tracePt t="359706" x="7146925" y="4587875"/>
          <p14:tracePt t="359714" x="7156450" y="4587875"/>
          <p14:tracePt t="359780" x="7192963" y="4587875"/>
          <p14:tracePt t="359787" x="7248525" y="4587875"/>
          <p14:tracePt t="359794" x="7319963" y="4587875"/>
          <p14:tracePt t="359802" x="7412038" y="4587875"/>
          <p14:tracePt t="359811" x="7502525" y="4587875"/>
          <p14:tracePt t="359818" x="7558088" y="4587875"/>
          <p14:tracePt t="359829" x="7612063" y="4587875"/>
          <p14:tracePt t="359834" x="7648575" y="4587875"/>
          <p14:tracePt t="361140" x="7658100" y="4587875"/>
          <p14:tracePt t="361147" x="7658100" y="4595813"/>
          <p14:tracePt t="361154" x="7658100" y="4605338"/>
          <p14:tracePt t="361501" x="7602538" y="4614863"/>
          <p14:tracePt t="361506" x="7548563" y="4614863"/>
          <p14:tracePt t="361515" x="7475538" y="4614863"/>
          <p14:tracePt t="361522" x="7385050" y="4605338"/>
          <p14:tracePt t="361530" x="7319963" y="4605338"/>
          <p14:tracePt t="361539" x="7248525" y="4605338"/>
          <p14:tracePt t="361546" x="7212013" y="4605338"/>
          <p14:tracePt t="361554" x="7183438" y="4605338"/>
          <p14:tracePt t="361563" x="7165975" y="4605338"/>
          <p14:tracePt t="361572" x="7156450" y="4605338"/>
          <p14:tracePt t="361579" x="7146925" y="4605338"/>
          <p14:tracePt t="361754" x="7119938" y="4605338"/>
          <p14:tracePt t="361762" x="7065963" y="4605338"/>
          <p14:tracePt t="361773" x="7037388" y="4605338"/>
          <p14:tracePt t="361779" x="6983413" y="4605338"/>
          <p14:tracePt t="361788" x="6937375" y="4605338"/>
          <p14:tracePt t="361794" x="6900863" y="4605338"/>
          <p14:tracePt t="361802" x="6856413" y="4605338"/>
          <p14:tracePt t="361818" x="6837363" y="4605338"/>
          <p14:tracePt t="361827" x="6819900" y="4605338"/>
          <p14:tracePt t="361843" x="6810375" y="4614863"/>
          <p14:tracePt t="363885" x="6819900" y="4614863"/>
          <p14:tracePt t="363908" x="6837363" y="4614863"/>
          <p14:tracePt t="363923" x="6846888" y="4614863"/>
          <p14:tracePt t="363931" x="6856413" y="4605338"/>
          <p14:tracePt t="364308" x="6864350" y="4605338"/>
          <p14:tracePt t="364314" x="6864350" y="4614863"/>
          <p14:tracePt t="364323" x="6864350" y="4632325"/>
          <p14:tracePt t="364330" x="6873875" y="4651375"/>
          <p14:tracePt t="364340" x="6883400" y="4668838"/>
          <p14:tracePt t="364346" x="6883400" y="4687888"/>
          <p14:tracePt t="364355" x="6892925" y="4705350"/>
          <p14:tracePt t="364371" x="6892925" y="4714875"/>
          <p14:tracePt t="365069" x="6892925" y="4724400"/>
          <p14:tracePt t="365080" x="6892925" y="4732338"/>
          <p14:tracePt t="365083" x="6892925" y="4741863"/>
          <p14:tracePt t="365094" x="6892925" y="4751388"/>
          <p14:tracePt t="365099" x="6892925" y="4760913"/>
          <p14:tracePt t="365107" x="6892925" y="4768850"/>
          <p14:tracePt t="365115" x="6892925" y="4787900"/>
          <p14:tracePt t="365130" x="6892925" y="4805363"/>
          <p14:tracePt t="365139" x="6883400" y="4814888"/>
          <p14:tracePt t="365146" x="6883400" y="4841875"/>
          <p14:tracePt t="365155" x="6883400" y="4851400"/>
          <p14:tracePt t="365163" x="6873875" y="4887913"/>
          <p14:tracePt t="365171" x="6873875" y="4897438"/>
          <p14:tracePt t="365179" x="6873875" y="4914900"/>
          <p14:tracePt t="365187" x="6873875" y="4951413"/>
          <p14:tracePt t="365195" x="6873875" y="4970463"/>
          <p14:tracePt t="365202" x="6864350" y="4987925"/>
          <p14:tracePt t="365210" x="6864350" y="5016500"/>
          <p14:tracePt t="365218" x="6864350" y="5033963"/>
          <p14:tracePt t="365226" x="6864350" y="5043488"/>
          <p14:tracePt t="365234" x="6864350" y="5070475"/>
          <p14:tracePt t="365243" x="6864350" y="5080000"/>
          <p14:tracePt t="365251" x="6864350" y="5097463"/>
          <p14:tracePt t="365259" x="6864350" y="5106988"/>
          <p14:tracePt t="365267" x="6856413" y="5126038"/>
          <p14:tracePt t="365275" x="6846888" y="5133975"/>
          <p14:tracePt t="365290" x="6846888" y="5143500"/>
          <p14:tracePt t="365306" x="6846888" y="5153025"/>
          <p14:tracePt t="365395" x="6846888" y="5160963"/>
          <p14:tracePt t="365404" x="6846888" y="5170488"/>
          <p14:tracePt t="365412" x="6846888" y="5180013"/>
          <p14:tracePt t="365420" x="6846888" y="5189538"/>
          <p14:tracePt t="365429" x="6837363" y="5197475"/>
          <p14:tracePt t="365437" x="6837363" y="5207000"/>
          <p14:tracePt t="365459" x="6827838" y="5216525"/>
          <p14:tracePt t="365597" x="6827838" y="5226050"/>
          <p14:tracePt t="365605" x="6827838" y="5233988"/>
          <p14:tracePt t="365613" x="6827838" y="5243513"/>
          <p14:tracePt t="365627" x="6827838" y="5262563"/>
          <p14:tracePt t="365636" x="6827838" y="5280025"/>
          <p14:tracePt t="365645" x="6827838" y="5289550"/>
          <p14:tracePt t="365662" x="6827838" y="5299075"/>
          <p14:tracePt t="365803" x="6827838" y="5307013"/>
          <p14:tracePt t="365835" x="6827838" y="5316538"/>
          <p14:tracePt t="365845" x="6827838" y="5326063"/>
          <p14:tracePt t="365850" x="6827838" y="5335588"/>
          <p14:tracePt t="365859" x="6827838" y="5353050"/>
          <p14:tracePt t="365884" x="6827838" y="5380038"/>
          <p14:tracePt t="365897" x="6827838" y="5389563"/>
          <p14:tracePt t="365901" x="6827838" y="5399088"/>
          <p14:tracePt t="365907" x="6827838" y="5426075"/>
          <p14:tracePt t="365915" x="6827838" y="5445125"/>
          <p14:tracePt t="365923" x="6846888" y="5462588"/>
          <p14:tracePt t="365931" x="6856413" y="5481638"/>
          <p14:tracePt t="365939" x="6864350" y="5489575"/>
          <p14:tracePt t="365947" x="6873875" y="5518150"/>
          <p14:tracePt t="365955" x="6892925" y="5535613"/>
          <p14:tracePt t="365971" x="6900863" y="5545138"/>
          <p14:tracePt t="366261" x="6900863" y="5554663"/>
          <p14:tracePt t="366269" x="6910388" y="5572125"/>
          <p14:tracePt t="366278" x="6919913" y="5581650"/>
          <p14:tracePt t="366300" x="6929438" y="5589588"/>
          <p14:tracePt t="366315" x="6946900" y="5599113"/>
          <p14:tracePt t="366332" x="6956425" y="5618163"/>
          <p14:tracePt t="374786" x="6937375" y="5618163"/>
          <p14:tracePt t="374796" x="6856413" y="5608638"/>
          <p14:tracePt t="374802" x="6773863" y="5581650"/>
          <p14:tracePt t="374811" x="6727825" y="5554663"/>
          <p14:tracePt t="374818" x="6718300" y="5535613"/>
          <p14:tracePt t="374826" x="6700838" y="5508625"/>
          <p14:tracePt t="374834" x="6700838" y="5499100"/>
          <p14:tracePt t="374844" x="6691313" y="5489575"/>
          <p14:tracePt t="374883" x="6681788" y="5481638"/>
          <p14:tracePt t="374892" x="6610350" y="5481638"/>
          <p14:tracePt t="374898" x="6408738" y="5481638"/>
          <p14:tracePt t="374909" x="6135688" y="5481638"/>
          <p14:tracePt t="374914" x="5688013" y="5481638"/>
          <p14:tracePt t="374922" x="5132388" y="5481638"/>
          <p14:tracePt t="374930" x="4613275" y="5481638"/>
          <p14:tracePt t="374938" x="4057650" y="5481638"/>
          <p14:tracePt t="374947" x="3536950" y="5481638"/>
          <p14:tracePt t="374954" x="3090863" y="5481638"/>
          <p14:tracePt t="374962" x="2679700" y="5481638"/>
          <p14:tracePt t="374970" x="2416175" y="5481638"/>
          <p14:tracePt t="374979" x="2270125" y="5481638"/>
          <p14:tracePt t="374986" x="2143125" y="5481638"/>
          <p14:tracePt t="374995" x="2106613" y="5481638"/>
          <p14:tracePt t="375002" x="2097088" y="5481638"/>
          <p14:tracePt t="375118" x="2078038" y="5462588"/>
          <p14:tracePt t="375123" x="2060575" y="5416550"/>
          <p14:tracePt t="375131" x="2024063" y="5353050"/>
          <p14:tracePt t="375139" x="1987550" y="5326063"/>
          <p14:tracePt t="375147" x="1931988" y="5243513"/>
          <p14:tracePt t="375156" x="1895475" y="5197475"/>
          <p14:tracePt t="375162" x="1841500" y="5116513"/>
          <p14:tracePt t="375171" x="1768475" y="5016500"/>
          <p14:tracePt t="375179" x="1731963" y="4933950"/>
          <p14:tracePt t="375187" x="1677988" y="4833938"/>
          <p14:tracePt t="375194" x="1604963" y="4732338"/>
          <p14:tracePt t="375204" x="1531938" y="4651375"/>
          <p14:tracePt t="375211" x="1449388" y="4595813"/>
          <p14:tracePt t="375218" x="1403350" y="4559300"/>
          <p14:tracePt t="375226" x="1322388" y="4486275"/>
          <p14:tracePt t="375234" x="1285875" y="4468813"/>
          <p14:tracePt t="375242" x="1258888" y="4449763"/>
          <p14:tracePt t="375250" x="1230313" y="4413250"/>
          <p14:tracePt t="375259" x="1203325" y="4405313"/>
          <p14:tracePt t="375266" x="1176338" y="4395788"/>
          <p14:tracePt t="375276" x="1166813" y="4386263"/>
          <p14:tracePt t="375407" x="1157288" y="4376738"/>
          <p14:tracePt t="375412" x="1157288" y="4368800"/>
          <p14:tracePt t="375418" x="1157288" y="4332288"/>
          <p14:tracePt t="375426" x="1157288" y="4313238"/>
          <p14:tracePt t="375434" x="1157288" y="4286250"/>
          <p14:tracePt t="375443" x="1157288" y="4268788"/>
          <p14:tracePt t="375450" x="1157288" y="4240213"/>
          <p14:tracePt t="375459" x="1157288" y="4222750"/>
          <p14:tracePt t="375466" x="1157288" y="4186238"/>
          <p14:tracePt t="375475" x="1157288" y="4140200"/>
          <p14:tracePt t="375482" x="1166813" y="4113213"/>
          <p14:tracePt t="375492" x="1166813" y="4067175"/>
          <p14:tracePt t="375499" x="1176338" y="4040188"/>
          <p14:tracePt t="375507" x="1176338" y="4021138"/>
          <p14:tracePt t="375515" x="1185863" y="3994150"/>
          <p14:tracePt t="375523" x="1193800" y="3976688"/>
          <p14:tracePt t="375531" x="1212850" y="3957638"/>
          <p14:tracePt t="375538" x="1230313" y="3921125"/>
          <p14:tracePt t="375547" x="1249363" y="3903663"/>
          <p14:tracePt t="375555" x="1285875" y="3875088"/>
          <p14:tracePt t="375562" x="1349375" y="3848100"/>
          <p14:tracePt t="375571" x="1385888" y="3830638"/>
          <p14:tracePt t="375579" x="1468438" y="3811588"/>
          <p14:tracePt t="375588" x="1612900" y="3784600"/>
          <p14:tracePt t="375594" x="1778000" y="3757613"/>
          <p14:tracePt t="375604" x="1960563" y="3738563"/>
          <p14:tracePt t="375611" x="2187575" y="3738563"/>
          <p14:tracePt t="375618" x="2479675" y="3738563"/>
          <p14:tracePt t="375627" x="2744788" y="3738563"/>
          <p14:tracePt t="375634" x="3044825" y="3738563"/>
          <p14:tracePt t="375643" x="3281363" y="3721100"/>
          <p14:tracePt t="375650" x="3536950" y="3665538"/>
          <p14:tracePt t="375659" x="3719513" y="3657600"/>
          <p14:tracePt t="375666" x="3865563" y="3638550"/>
          <p14:tracePt t="375676" x="3975100" y="3592513"/>
          <p14:tracePt t="375683" x="4075113" y="3565525"/>
          <p14:tracePt t="375692" x="4138613" y="3529013"/>
          <p14:tracePt t="375699" x="4202113" y="3502025"/>
          <p14:tracePt t="375706" x="4267200" y="3455988"/>
          <p14:tracePt t="375714" x="4303713" y="3438525"/>
          <p14:tracePt t="375722" x="4384675" y="3402013"/>
          <p14:tracePt t="375730" x="4430713" y="3392488"/>
          <p14:tracePt t="375738" x="4484688" y="3375025"/>
          <p14:tracePt t="375746" x="4567238" y="3375025"/>
          <p14:tracePt t="375754" x="4622800" y="3375025"/>
          <p14:tracePt t="375762" x="4730750" y="3375025"/>
          <p14:tracePt t="375770" x="4822825" y="3375025"/>
          <p14:tracePt t="375778" x="4932363" y="3375025"/>
          <p14:tracePt t="375786" x="5095875" y="3375025"/>
          <p14:tracePt t="375796" x="5224463" y="3375025"/>
          <p14:tracePt t="375802" x="5368925" y="3375025"/>
          <p14:tracePt t="375812" x="5534025" y="3375025"/>
          <p14:tracePt t="375818" x="5661025" y="3375025"/>
          <p14:tracePt t="375826" x="5789613" y="3375025"/>
          <p14:tracePt t="375834" x="5899150" y="3402013"/>
          <p14:tracePt t="375843" x="5972175" y="3411538"/>
          <p14:tracePt t="375850" x="6016625" y="3411538"/>
          <p14:tracePt t="376218" x="6026150" y="3419475"/>
          <p14:tracePt t="377315" x="6026150" y="3438525"/>
          <p14:tracePt t="377322" x="6026150" y="3446463"/>
          <p14:tracePt t="378250" x="6053138" y="3455988"/>
          <p14:tracePt t="378258" x="6108700" y="3475038"/>
          <p14:tracePt t="378266" x="6172200" y="3492500"/>
          <p14:tracePt t="378274" x="6226175" y="3511550"/>
          <p14:tracePt t="378282" x="6291263" y="3519488"/>
          <p14:tracePt t="378291" x="6345238" y="3529013"/>
          <p14:tracePt t="378298" x="6408738" y="3556000"/>
          <p14:tracePt t="378307" x="6472238" y="3565525"/>
          <p14:tracePt t="378314" x="6491288" y="3575050"/>
          <p14:tracePt t="378322" x="6527800" y="3575050"/>
          <p14:tracePt t="378330" x="6554788" y="3575050"/>
          <p14:tracePt t="378338" x="6573838" y="3584575"/>
          <p14:tracePt t="378346" x="6610350" y="3584575"/>
          <p14:tracePt t="378355" x="6637338" y="3584575"/>
          <p14:tracePt t="378362" x="6673850" y="3584575"/>
          <p14:tracePt t="378371" x="6700838" y="3584575"/>
          <p14:tracePt t="378379" x="6718300" y="3584575"/>
          <p14:tracePt t="378387" x="6754813" y="3584575"/>
          <p14:tracePt t="378395" x="6764338" y="3584575"/>
          <p14:tracePt t="378403" x="6800850" y="3584575"/>
          <p14:tracePt t="378411" x="6810375" y="3584575"/>
          <p14:tracePt t="378418" x="6819900" y="3584575"/>
          <p14:tracePt t="378443" x="6837363" y="3584575"/>
          <p14:tracePt t="379122" x="6846888" y="3565525"/>
          <p14:tracePt t="379130" x="6846888" y="3519488"/>
          <p14:tracePt t="379140" x="6846888" y="3511550"/>
          <p14:tracePt t="379148" x="6846888" y="3475038"/>
          <p14:tracePt t="379161" x="6846888" y="3455988"/>
          <p14:tracePt t="379163" x="6846888" y="3429000"/>
          <p14:tracePt t="379172" x="6846888" y="3419475"/>
          <p14:tracePt t="380402" x="6856413" y="3419475"/>
          <p14:tracePt t="381476" x="6883400" y="3419475"/>
          <p14:tracePt t="381484" x="6964363" y="3419475"/>
          <p14:tracePt t="381493" x="7092950" y="3419475"/>
          <p14:tracePt t="381499" x="7256463" y="3402013"/>
          <p14:tracePt t="381511" x="7392988" y="3355975"/>
          <p14:tracePt t="381515" x="7485063" y="3346450"/>
          <p14:tracePt t="381523" x="7648575" y="3328988"/>
          <p14:tracePt t="381531" x="7777163" y="3309938"/>
          <p14:tracePt t="381539" x="7894638" y="3282950"/>
          <p14:tracePt t="381547" x="7967663" y="3255963"/>
          <p14:tracePt t="381554" x="7994650" y="3228975"/>
          <p14:tracePt t="382314" x="7986713" y="3228975"/>
          <p14:tracePt t="382322" x="7967663" y="3228975"/>
          <p14:tracePt t="382330" x="7921625" y="3236913"/>
          <p14:tracePt t="382338" x="7867650" y="3246438"/>
          <p14:tracePt t="382346" x="7785100" y="3273425"/>
          <p14:tracePt t="382354" x="7721600" y="3292475"/>
          <p14:tracePt t="382362" x="7612063" y="3302000"/>
          <p14:tracePt t="382370" x="7521575" y="3319463"/>
          <p14:tracePt t="382378" x="7448550" y="3319463"/>
          <p14:tracePt t="382386" x="7348538" y="3346450"/>
          <p14:tracePt t="382394" x="7292975" y="3355975"/>
          <p14:tracePt t="382402" x="7239000" y="3355975"/>
          <p14:tracePt t="382411" x="7219950" y="3355975"/>
          <p14:tracePt t="382429" x="7212013" y="3355975"/>
          <p14:tracePt t="382620" x="7192963" y="3355975"/>
          <p14:tracePt t="382631" x="7175500" y="3355975"/>
          <p14:tracePt t="382636" x="7138988" y="3355975"/>
          <p14:tracePt t="382645" x="7102475" y="3338513"/>
          <p14:tracePt t="382654" x="7073900" y="3302000"/>
          <p14:tracePt t="382660" x="7037388" y="3273425"/>
          <p14:tracePt t="382667" x="7019925" y="3236913"/>
          <p14:tracePt t="382676" x="7000875" y="3209925"/>
          <p14:tracePt t="382683" x="6973888" y="3173413"/>
          <p14:tracePt t="382693" x="6964363" y="3155950"/>
          <p14:tracePt t="382699" x="6956425" y="3136900"/>
          <p14:tracePt t="382709" x="6956425" y="3109913"/>
          <p14:tracePt t="382715" x="6946900" y="3100388"/>
          <p14:tracePt t="382724" x="6946900" y="3090863"/>
          <p14:tracePt t="382787" x="6946900" y="3073400"/>
          <p14:tracePt t="382795" x="6964363" y="3063875"/>
          <p14:tracePt t="382802" x="6992938" y="3054350"/>
          <p14:tracePt t="382811" x="7046913" y="3027363"/>
          <p14:tracePt t="382818" x="7092950" y="3009900"/>
          <p14:tracePt t="382827" x="7146925" y="2990850"/>
          <p14:tracePt t="382834" x="7192963" y="2982913"/>
          <p14:tracePt t="382844" x="7248525" y="2973388"/>
          <p14:tracePt t="382850" x="7283450" y="2963863"/>
          <p14:tracePt t="382858" x="7312025" y="2954338"/>
          <p14:tracePt t="382866" x="7329488" y="2946400"/>
          <p14:tracePt t="382875" x="7339013" y="2946400"/>
          <p14:tracePt t="382906" x="7348538" y="2946400"/>
          <p14:tracePt t="382914" x="7375525" y="2954338"/>
          <p14:tracePt t="382923" x="7421563" y="2982913"/>
          <p14:tracePt t="382930" x="7458075" y="3036888"/>
          <p14:tracePt t="382938" x="7521575" y="3073400"/>
          <p14:tracePt t="382946" x="7594600" y="3082925"/>
          <p14:tracePt t="382955" x="7639050" y="3082925"/>
          <p14:tracePt t="382963" x="7694613" y="3082925"/>
          <p14:tracePt t="382971" x="7748588" y="3082925"/>
          <p14:tracePt t="382978" x="7804150" y="3082925"/>
          <p14:tracePt t="382987" x="7840663" y="3082925"/>
          <p14:tracePt t="382995" x="7877175" y="3082925"/>
          <p14:tracePt t="383002" x="7885113" y="3082925"/>
          <p14:tracePt t="383011" x="7894638" y="3082925"/>
          <p14:tracePt t="383346" x="7904163" y="3090863"/>
          <p14:tracePt t="383354" x="7904163" y="3109913"/>
          <p14:tracePt t="383362" x="7904163" y="3146425"/>
          <p14:tracePt t="383371" x="7904163" y="3192463"/>
          <p14:tracePt t="383378" x="7904163" y="3228975"/>
          <p14:tracePt t="383387" x="7904163" y="3273425"/>
          <p14:tracePt t="383395" x="7904163" y="3328988"/>
          <p14:tracePt t="383403" x="7904163" y="3365500"/>
          <p14:tracePt t="383411" x="7904163" y="3382963"/>
          <p14:tracePt t="383419" x="7894638" y="3419475"/>
          <p14:tracePt t="383427" x="7894638" y="3429000"/>
          <p14:tracePt t="384108" x="7885113" y="3429000"/>
          <p14:tracePt t="384116" x="7850188" y="3429000"/>
          <p14:tracePt t="384124" x="7813675" y="3429000"/>
          <p14:tracePt t="384134" x="7758113" y="3429000"/>
          <p14:tracePt t="384138" x="7712075" y="3429000"/>
          <p14:tracePt t="384146" x="7685088" y="3429000"/>
          <p14:tracePt t="384155" x="7639050" y="3429000"/>
          <p14:tracePt t="384162" x="7612063" y="3429000"/>
          <p14:tracePt t="384170" x="7594600" y="3429000"/>
          <p14:tracePt t="384178" x="7585075" y="3429000"/>
          <p14:tracePt t="384234" x="7575550" y="3429000"/>
          <p14:tracePt t="384242" x="7567613" y="3429000"/>
          <p14:tracePt t="384250" x="7531100" y="3429000"/>
          <p14:tracePt t="384258" x="7502525" y="3429000"/>
          <p14:tracePt t="384266" x="7466013" y="3429000"/>
          <p14:tracePt t="384275" x="7439025" y="3429000"/>
          <p14:tracePt t="384282" x="7412038" y="3429000"/>
          <p14:tracePt t="384299" x="7402513" y="3429000"/>
          <p14:tracePt t="384859" x="7429500" y="3465513"/>
          <p14:tracePt t="384866" x="7512050" y="3502025"/>
          <p14:tracePt t="384879" x="7631113" y="3575050"/>
          <p14:tracePt t="384882" x="7712075" y="3629025"/>
          <p14:tracePt t="384892" x="7831138" y="3702050"/>
          <p14:tracePt t="384899" x="7913688" y="3775075"/>
          <p14:tracePt t="384908" x="7986713" y="3830638"/>
          <p14:tracePt t="384914" x="8040688" y="3911600"/>
          <p14:tracePt t="384922" x="8059738" y="3940175"/>
          <p14:tracePt t="384930" x="8104188" y="3984625"/>
          <p14:tracePt t="384938" x="8113713" y="4003675"/>
          <p14:tracePt t="384946" x="8123238" y="4057650"/>
          <p14:tracePt t="384962" x="8140700" y="4094163"/>
          <p14:tracePt t="384978" x="8140700" y="4113213"/>
          <p14:tracePt t="384987" x="8140700" y="4149725"/>
          <p14:tracePt t="384995" x="8150225" y="4176713"/>
          <p14:tracePt t="385002" x="8150225" y="4203700"/>
          <p14:tracePt t="385011" x="8150225" y="4232275"/>
          <p14:tracePt t="385018" x="8159750" y="4249738"/>
          <p14:tracePt t="385027" x="8159750" y="4295775"/>
          <p14:tracePt t="385034" x="8159750" y="4332288"/>
          <p14:tracePt t="385042" x="8159750" y="4359275"/>
          <p14:tracePt t="385050" x="8159750" y="4405313"/>
          <p14:tracePt t="385058" x="8159750" y="4441825"/>
          <p14:tracePt t="385066" x="8159750" y="4495800"/>
          <p14:tracePt t="385074" x="8159750" y="4541838"/>
          <p14:tracePt t="385083" x="8159750" y="4595813"/>
          <p14:tracePt t="385091" x="8159750" y="4624388"/>
          <p14:tracePt t="385099" x="8159750" y="4678363"/>
          <p14:tracePt t="385108" x="8159750" y="4724400"/>
          <p14:tracePt t="385115" x="8159750" y="4760913"/>
          <p14:tracePt t="385123" x="8159750" y="4814888"/>
          <p14:tracePt t="385131" x="8159750" y="4870450"/>
          <p14:tracePt t="385138" x="8159750" y="4914900"/>
          <p14:tracePt t="385146" x="8159750" y="4979988"/>
          <p14:tracePt t="385154" x="8159750" y="5033963"/>
          <p14:tracePt t="385162" x="8159750" y="5097463"/>
          <p14:tracePt t="385170" x="8159750" y="5133975"/>
          <p14:tracePt t="385178" x="8159750" y="5160963"/>
          <p14:tracePt t="385186" x="8159750" y="5216525"/>
          <p14:tracePt t="385194" x="8159750" y="5253038"/>
          <p14:tracePt t="385203" x="8159750" y="5262563"/>
          <p14:tracePt t="385211" x="8159750" y="5307013"/>
          <p14:tracePt t="385220" x="8159750" y="5326063"/>
          <p14:tracePt t="385227" x="8150225" y="5343525"/>
          <p14:tracePt t="385234" x="8150225" y="5353050"/>
          <p14:tracePt t="385242" x="8150225" y="5380038"/>
          <p14:tracePt t="385250" x="8150225" y="5389563"/>
          <p14:tracePt t="385266" x="8150225" y="5399088"/>
          <p14:tracePt t="385275" x="8150225" y="5416550"/>
          <p14:tracePt t="385291" x="8150225" y="5426075"/>
          <p14:tracePt t="385298" x="8150225" y="5435600"/>
          <p14:tracePt t="385315" x="8150225" y="5445125"/>
          <p14:tracePt t="385331" x="8150225" y="5453063"/>
          <p14:tracePt t="385347" x="8140700" y="5462588"/>
          <p14:tracePt t="385355" x="8140700" y="5472113"/>
          <p14:tracePt t="385363" x="8132763" y="5481638"/>
          <p14:tracePt t="385371" x="8113713" y="5518150"/>
          <p14:tracePt t="385388" x="8104188" y="5526088"/>
          <p14:tracePt t="385394" x="8104188" y="5554663"/>
          <p14:tracePt t="385404" x="8096250" y="5562600"/>
          <p14:tracePt t="385411" x="8096250" y="5572125"/>
          <p14:tracePt t="385419" x="8086725" y="5581650"/>
          <p14:tracePt t="385435" x="8086725" y="5589588"/>
          <p14:tracePt t="385442" x="8077200" y="5599113"/>
          <p14:tracePt t="385674" x="8067675" y="5599113"/>
          <p14:tracePt t="385690" x="8059738" y="5608638"/>
          <p14:tracePt t="385698" x="8050213" y="5618163"/>
          <p14:tracePt t="385940" x="8050213" y="5635625"/>
          <p14:tracePt t="385947" x="8040688" y="5645150"/>
          <p14:tracePt t="385955" x="8031163" y="5645150"/>
          <p14:tracePt t="385971" x="8023225" y="5654675"/>
          <p14:tracePt t="385988" x="8013700" y="5662613"/>
          <p14:tracePt t="385994" x="8004175" y="5672138"/>
          <p14:tracePt t="386003" x="7994650" y="5691188"/>
          <p14:tracePt t="386011" x="7986713" y="5699125"/>
          <p14:tracePt t="386019" x="7986713" y="5708650"/>
          <p14:tracePt t="386027" x="7977188" y="5708650"/>
          <p14:tracePt t="386036" x="7967663" y="5718175"/>
          <p14:tracePt t="386042" x="7940675" y="5764213"/>
          <p14:tracePt t="386059" x="7931150" y="5764213"/>
          <p14:tracePt t="386074" x="7931150" y="5772150"/>
          <p14:tracePt t="386083" x="7931150" y="5791200"/>
          <p14:tracePt t="386093" x="7921625" y="5800725"/>
          <p14:tracePt t="386109" x="7913688" y="5808663"/>
          <p14:tracePt t="386123" x="7904163" y="5818188"/>
          <p14:tracePt t="386131" x="7885113" y="5827713"/>
          <p14:tracePt t="386138" x="7850188" y="5845175"/>
          <p14:tracePt t="386146" x="7804150" y="5854700"/>
          <p14:tracePt t="386154" x="7777163" y="5854700"/>
          <p14:tracePt t="386162" x="7694613" y="5873750"/>
          <p14:tracePt t="386170" x="7612063" y="5873750"/>
          <p14:tracePt t="386178" x="7502525" y="5881688"/>
          <p14:tracePt t="386186" x="7392988" y="5881688"/>
          <p14:tracePt t="386194" x="7283450" y="5881688"/>
          <p14:tracePt t="386202" x="7192963" y="5881688"/>
          <p14:tracePt t="386211" x="7083425" y="5881688"/>
          <p14:tracePt t="386218" x="7010400" y="5881688"/>
          <p14:tracePt t="386226" x="6964363" y="5881688"/>
          <p14:tracePt t="386235" x="6929438" y="5881688"/>
          <p14:tracePt t="386242" x="6910388" y="5881688"/>
          <p14:tracePt t="386250" x="6900863" y="5881688"/>
          <p14:tracePt t="386358" x="6883400" y="5881688"/>
          <p14:tracePt t="386372" x="6864350" y="5881688"/>
          <p14:tracePt t="386379" x="6837363" y="5881688"/>
          <p14:tracePt t="386386" x="6819900" y="5881688"/>
          <p14:tracePt t="386394" x="6810375" y="5881688"/>
          <p14:tracePt t="386532" x="6800850" y="5881688"/>
          <p14:tracePt t="387242" x="6783388" y="5864225"/>
          <p14:tracePt t="387250" x="6791325" y="5808663"/>
          <p14:tracePt t="387258" x="6791325" y="5764213"/>
          <p14:tracePt t="387266" x="6791325" y="5708650"/>
          <p14:tracePt t="387274" x="6791325" y="5691188"/>
          <p14:tracePt t="387282" x="6791325" y="5662613"/>
          <p14:tracePt t="387291" x="6800850" y="5645150"/>
          <p14:tracePt t="387299" x="6800850" y="5618163"/>
          <p14:tracePt t="387309" x="6810375" y="5608638"/>
          <p14:tracePt t="387315" x="6810375" y="5599113"/>
          <p14:tracePt t="387326" x="6810375" y="5589588"/>
          <p14:tracePt t="387331" x="6810375" y="5572125"/>
          <p14:tracePt t="387347" x="6810375" y="5554663"/>
          <p14:tracePt t="387354" x="6810375" y="5518150"/>
          <p14:tracePt t="387363" x="6810375" y="5481638"/>
          <p14:tracePt t="387370" x="6827838" y="5426075"/>
          <p14:tracePt t="387378" x="6827838" y="5362575"/>
          <p14:tracePt t="387386" x="6827838" y="5289550"/>
          <p14:tracePt t="387394" x="6827838" y="5216525"/>
          <p14:tracePt t="387402" x="6827838" y="5143500"/>
          <p14:tracePt t="387411" x="6827838" y="5089525"/>
          <p14:tracePt t="387418" x="6827838" y="4997450"/>
          <p14:tracePt t="387426" x="6827838" y="4943475"/>
          <p14:tracePt t="387434" x="6827838" y="4878388"/>
          <p14:tracePt t="387442" x="6827838" y="4851400"/>
          <p14:tracePt t="387450" x="6827838" y="4814888"/>
          <p14:tracePt t="387458" x="6827838" y="4768850"/>
          <p14:tracePt t="387466" x="6827838" y="4760913"/>
          <p14:tracePt t="387475" x="6827838" y="4724400"/>
          <p14:tracePt t="387482" x="6827838" y="4714875"/>
          <p14:tracePt t="387491" x="6827838" y="4668838"/>
          <p14:tracePt t="387498" x="6827838" y="4632325"/>
          <p14:tracePt t="387510" x="6827838" y="4614863"/>
          <p14:tracePt t="387515" x="6827838" y="4559300"/>
          <p14:tracePt t="387525" x="6827838" y="4495800"/>
          <p14:tracePt t="387531" x="6827838" y="4441825"/>
          <p14:tracePt t="387542" x="6827838" y="4386263"/>
          <p14:tracePt t="387546" x="6837363" y="4332288"/>
          <p14:tracePt t="387554" x="6837363" y="4286250"/>
          <p14:tracePt t="387563" x="6856413" y="4213225"/>
          <p14:tracePt t="387572" x="6856413" y="4159250"/>
          <p14:tracePt t="387580" x="6864350" y="4103688"/>
          <p14:tracePt t="387588" x="6883400" y="4057650"/>
          <p14:tracePt t="387595" x="6883400" y="3994150"/>
          <p14:tracePt t="387604" x="6900863" y="3921125"/>
          <p14:tracePt t="387611" x="6900863" y="3884613"/>
          <p14:tracePt t="387619" x="6900863" y="3811588"/>
          <p14:tracePt t="387626" x="6900863" y="3775075"/>
          <p14:tracePt t="387634" x="6910388" y="3711575"/>
          <p14:tracePt t="387642" x="6910388" y="3675063"/>
          <p14:tracePt t="387650" x="6919913" y="3648075"/>
          <p14:tracePt t="387658" x="6919913" y="3611563"/>
          <p14:tracePt t="387666" x="6937375" y="3584575"/>
          <p14:tracePt t="387674" x="6937375" y="3575050"/>
          <p14:tracePt t="387682" x="6937375" y="3565525"/>
          <p14:tracePt t="387691" x="6937375" y="3538538"/>
          <p14:tracePt t="387698" x="6946900" y="3538538"/>
          <p14:tracePt t="387707" x="6946900" y="3529013"/>
          <p14:tracePt t="387714" x="6946900" y="3519488"/>
          <p14:tracePt t="387722" x="6946900" y="3502025"/>
          <p14:tracePt t="387731" x="6946900" y="3492500"/>
          <p14:tracePt t="387738" x="6946900" y="3475038"/>
          <p14:tracePt t="387746" x="6946900" y="3455988"/>
          <p14:tracePt t="387754" x="6956425" y="3438525"/>
          <p14:tracePt t="387771" x="6956425" y="3411538"/>
          <p14:tracePt t="387780" x="6956425" y="3402013"/>
          <p14:tracePt t="387787" x="6956425" y="3392488"/>
          <p14:tracePt t="387794" x="6964363" y="3382963"/>
          <p14:tracePt t="387803" x="6964363" y="3365500"/>
          <p14:tracePt t="390628" x="6964363" y="3355975"/>
          <p14:tracePt t="392715" x="6983413" y="3346450"/>
          <p14:tracePt t="392723" x="6992938" y="3346450"/>
          <p14:tracePt t="392739" x="7000875" y="3338513"/>
          <p14:tracePt t="392796" x="7019925" y="3338513"/>
          <p14:tracePt t="393378" x="7029450" y="3319463"/>
          <p14:tracePt t="393386" x="7046913" y="3302000"/>
          <p14:tracePt t="393402" x="7056438" y="3292475"/>
          <p14:tracePt t="393410" x="7056438" y="3282950"/>
          <p14:tracePt t="393418" x="7073900" y="3265488"/>
          <p14:tracePt t="393434" x="7073900" y="3255963"/>
          <p14:tracePt t="393451" x="7073900" y="3246438"/>
          <p14:tracePt t="393458" x="7083425" y="3236913"/>
          <p14:tracePt t="393476" x="7092950" y="3228975"/>
          <p14:tracePt t="393494" x="7110413" y="3219450"/>
          <p14:tracePt t="393508" x="7129463" y="3209925"/>
          <p14:tracePt t="393514" x="7146925" y="3209925"/>
          <p14:tracePt t="393523" x="7165975" y="3192463"/>
          <p14:tracePt t="393668" x="7192963" y="3192463"/>
          <p14:tracePt t="393674" x="7229475" y="3192463"/>
          <p14:tracePt t="393682" x="7256463" y="3192463"/>
          <p14:tracePt t="393693" x="7312025" y="3192463"/>
          <p14:tracePt t="393698" x="7348538" y="3192463"/>
          <p14:tracePt t="393707" x="7375525" y="3192463"/>
          <p14:tracePt t="393714" x="7412038" y="3192463"/>
          <p14:tracePt t="393724" x="7429500" y="3192463"/>
          <p14:tracePt t="393730" x="7439025" y="3192463"/>
          <p14:tracePt t="393739" x="7448550" y="3192463"/>
          <p14:tracePt t="393755" x="7466013" y="3192463"/>
          <p14:tracePt t="393764" x="7485063" y="3192463"/>
          <p14:tracePt t="393772" x="7494588" y="3192463"/>
          <p14:tracePt t="393780" x="7512050" y="3192463"/>
          <p14:tracePt t="393788" x="7548563" y="3192463"/>
          <p14:tracePt t="393796" x="7594600" y="3192463"/>
          <p14:tracePt t="393802" x="7631113" y="3192463"/>
          <p14:tracePt t="393811" x="7648575" y="3192463"/>
          <p14:tracePt t="393819" x="7675563" y="3192463"/>
          <p14:tracePt t="393828" x="7694613" y="3192463"/>
          <p14:tracePt t="393836" x="7704138" y="3192463"/>
          <p14:tracePt t="395995" x="7712075" y="3182938"/>
          <p14:tracePt t="396034" x="7721600" y="3173413"/>
          <p14:tracePt t="396043" x="7731125" y="3173413"/>
          <p14:tracePt t="396052" x="7731125" y="3163888"/>
          <p14:tracePt t="396061" x="7740650" y="3163888"/>
          <p14:tracePt t="396071" x="7758113" y="3146425"/>
          <p14:tracePt t="396084" x="7767638" y="3146425"/>
          <p14:tracePt t="396094" x="7777163" y="3136900"/>
          <p14:tracePt t="396099" x="7794625" y="3127375"/>
          <p14:tracePt t="396115" x="7804150" y="3127375"/>
          <p14:tracePt t="396124" x="7813675" y="3119438"/>
          <p14:tracePt t="396141" x="7813675" y="3109913"/>
          <p14:tracePt t="396738" x="7821613" y="3100388"/>
          <p14:tracePt t="396746" x="7858125" y="3100388"/>
          <p14:tracePt t="396754" x="7867650" y="3100388"/>
          <p14:tracePt t="396762" x="7894638" y="3090863"/>
          <p14:tracePt t="396770" x="7904163" y="3082925"/>
          <p14:tracePt t="397651" x="7940675" y="3082925"/>
          <p14:tracePt t="397659" x="8004175" y="3127375"/>
          <p14:tracePt t="397666" x="8059738" y="3136900"/>
          <p14:tracePt t="397674" x="8123238" y="3146425"/>
          <p14:tracePt t="397683" x="8177213" y="3155950"/>
          <p14:tracePt t="397690" x="8196263" y="3163888"/>
          <p14:tracePt t="397698" x="8213725" y="3182938"/>
          <p14:tracePt t="397707" x="8223250" y="3182938"/>
          <p14:tracePt t="397795" x="8232775" y="3182938"/>
          <p14:tracePt t="398084" x="8259763" y="3182938"/>
          <p14:tracePt t="398090" x="8286750" y="3182938"/>
          <p14:tracePt t="398098" x="8332788" y="3182938"/>
          <p14:tracePt t="398106" x="8369300" y="3182938"/>
          <p14:tracePt t="398114" x="8378825" y="3182938"/>
          <p14:tracePt t="398123" x="8386763" y="3182938"/>
          <p14:tracePt t="398140" x="8415338" y="3182938"/>
          <p14:tracePt t="398146" x="8423275" y="3182938"/>
          <p14:tracePt t="398154" x="8432800" y="3182938"/>
          <p14:tracePt t="398467" x="8432800" y="3200400"/>
          <p14:tracePt t="398483" x="8432800" y="3209925"/>
          <p14:tracePt t="398491" x="8415338" y="3228975"/>
          <p14:tracePt t="398499" x="8405813" y="3236913"/>
          <p14:tracePt t="398507" x="8386763" y="3255963"/>
          <p14:tracePt t="398515" x="8369300" y="3273425"/>
          <p14:tracePt t="398525" x="8359775" y="3282950"/>
          <p14:tracePt t="398531" x="8359775" y="3292475"/>
          <p14:tracePt t="398541" x="8350250" y="3309938"/>
          <p14:tracePt t="398851" x="8359775" y="3309938"/>
          <p14:tracePt t="398859" x="8378825" y="3309938"/>
          <p14:tracePt t="398867" x="8415338" y="3309938"/>
          <p14:tracePt t="398877" x="8423275" y="3309938"/>
          <p14:tracePt t="398882" x="8432800" y="3309938"/>
          <p14:tracePt t="398987" x="8442325" y="3309938"/>
          <p14:tracePt t="399323" x="8451850" y="3309938"/>
          <p14:tracePt t="399331" x="8459788" y="3309938"/>
          <p14:tracePt t="399341" x="8469313" y="3309938"/>
          <p14:tracePt t="399348" x="8488363" y="3309938"/>
          <p14:tracePt t="399370" x="8496300" y="3309938"/>
          <p14:tracePt t="399394" x="8505825" y="3309938"/>
          <p14:tracePt t="399618" x="8515350" y="3309938"/>
          <p14:tracePt t="399634" x="8542338" y="3309938"/>
          <p14:tracePt t="399642" x="8551863" y="3309938"/>
          <p14:tracePt t="399666" x="8569325" y="3309938"/>
          <p14:tracePt t="401603" x="8569325" y="3319463"/>
          <p14:tracePt t="401619" x="8542338" y="3338513"/>
          <p14:tracePt t="401627" x="8532813" y="3338513"/>
          <p14:tracePt t="401635" x="8515350" y="3338513"/>
          <p14:tracePt t="401763" x="8496300" y="3346450"/>
          <p14:tracePt t="401770" x="8478838" y="3346450"/>
          <p14:tracePt t="401778" x="8451850" y="3355975"/>
          <p14:tracePt t="401786" x="8405813" y="3355975"/>
          <p14:tracePt t="401794" x="8386763" y="3355975"/>
          <p14:tracePt t="401803" x="8359775" y="3355975"/>
          <p14:tracePt t="401811" x="8342313" y="3355975"/>
          <p14:tracePt t="401818" x="8313738" y="3355975"/>
          <p14:tracePt t="401828" x="8305800" y="3355975"/>
          <p14:tracePt t="401834" x="8277225" y="3355975"/>
          <p14:tracePt t="401883" x="8269288" y="3355975"/>
          <p14:tracePt t="401923" x="8259763" y="3355975"/>
          <p14:tracePt t="401955" x="8250238" y="3346450"/>
          <p14:tracePt t="401962" x="8223250" y="3328988"/>
          <p14:tracePt t="401970" x="8169275" y="3302000"/>
          <p14:tracePt t="401978" x="8159750" y="3302000"/>
          <p14:tracePt t="401986" x="8132763" y="3292475"/>
          <p14:tracePt t="401994" x="8113713" y="3282950"/>
          <p14:tracePt t="402002" x="8104188" y="3273425"/>
          <p14:tracePt t="402010" x="8096250" y="3265488"/>
          <p14:tracePt t="402018" x="8077200" y="3255963"/>
          <p14:tracePt t="402139" x="8077200" y="3246438"/>
          <p14:tracePt t="402148" x="8077200" y="3228975"/>
          <p14:tracePt t="402163" x="8077200" y="3209925"/>
          <p14:tracePt t="402170" x="8077200" y="3200400"/>
          <p14:tracePt t="402179" x="8077200" y="3182938"/>
          <p14:tracePt t="402186" x="8077200" y="3163888"/>
          <p14:tracePt t="402194" x="8077200" y="3127375"/>
          <p14:tracePt t="402202" x="8077200" y="3119438"/>
          <p14:tracePt t="402210" x="8077200" y="3082925"/>
          <p14:tracePt t="402218" x="8077200" y="3063875"/>
          <p14:tracePt t="402226" x="8077200" y="3036888"/>
          <p14:tracePt t="402234" x="8077200" y="3027363"/>
          <p14:tracePt t="402243" x="8077200" y="3017838"/>
          <p14:tracePt t="402636" x="8067675" y="3017838"/>
          <p14:tracePt t="402642" x="8059738" y="3017838"/>
          <p14:tracePt t="402650" x="8050213" y="3017838"/>
          <p14:tracePt t="402659" x="8040688" y="3017838"/>
          <p14:tracePt t="402666" x="8031163" y="3017838"/>
          <p14:tracePt t="402674" x="8013700" y="3027363"/>
          <p14:tracePt t="402682" x="8004175" y="3027363"/>
          <p14:tracePt t="402694" x="7994650" y="3036888"/>
          <p14:tracePt t="402700" x="7986713" y="3046413"/>
          <p14:tracePt t="402709" x="7977188" y="3046413"/>
          <p14:tracePt t="402725" x="7967663" y="3046413"/>
          <p14:tracePt t="402844" x="7958138" y="3054350"/>
          <p14:tracePt t="403698" x="7950200" y="3054350"/>
          <p14:tracePt t="403706" x="7904163" y="3054350"/>
          <p14:tracePt t="403714" x="7850188" y="3054350"/>
          <p14:tracePt t="403722" x="7804150" y="3054350"/>
          <p14:tracePt t="403730" x="7767638" y="3054350"/>
          <p14:tracePt t="403739" x="7758113" y="3054350"/>
          <p14:tracePt t="403899" x="7748588" y="3054350"/>
          <p14:tracePt t="403922" x="7748588" y="3046413"/>
          <p14:tracePt t="404050" x="7767638" y="3046413"/>
          <p14:tracePt t="404058" x="7850188" y="3046413"/>
          <p14:tracePt t="404066" x="7940675" y="3063875"/>
          <p14:tracePt t="404075" x="8023225" y="3063875"/>
          <p14:tracePt t="404082" x="8096250" y="3063875"/>
          <p14:tracePt t="404090" x="8132763" y="3063875"/>
          <p14:tracePt t="404098" x="8177213" y="3063875"/>
          <p14:tracePt t="404108" x="8196263" y="3063875"/>
          <p14:tracePt t="404114" x="8213725" y="3063875"/>
          <p14:tracePt t="404123" x="8223250" y="3054350"/>
          <p14:tracePt t="404130" x="8223250" y="3046413"/>
          <p14:tracePt t="404155" x="8223250" y="3036888"/>
          <p14:tracePt t="404236" x="8223250" y="3027363"/>
          <p14:tracePt t="404243" x="8186738" y="3027363"/>
          <p14:tracePt t="404251" x="8159750" y="3027363"/>
          <p14:tracePt t="404259" x="8132763" y="3027363"/>
          <p14:tracePt t="404266" x="8077200" y="3027363"/>
          <p14:tracePt t="404274" x="8067675" y="3036888"/>
          <p14:tracePt t="404282" x="8059738" y="3046413"/>
          <p14:tracePt t="404290" x="8031163" y="3054350"/>
          <p14:tracePt t="404659" x="8023225" y="3063875"/>
          <p14:tracePt t="404668" x="7986713" y="3119438"/>
          <p14:tracePt t="404674" x="7986713" y="3146425"/>
          <p14:tracePt t="404683" x="7967663" y="3200400"/>
          <p14:tracePt t="404691" x="7967663" y="3228975"/>
          <p14:tracePt t="404698" x="7967663" y="3265488"/>
          <p14:tracePt t="404706" x="7967663" y="3292475"/>
          <p14:tracePt t="404714" x="7958138" y="3309938"/>
          <p14:tracePt t="404723" x="7958138" y="3328988"/>
          <p14:tracePt t="404741" x="7958138" y="3338513"/>
          <p14:tracePt t="404932" x="7940675" y="3346450"/>
          <p14:tracePt t="404948" x="7931150" y="3346450"/>
          <p14:tracePt t="404956" x="7921625" y="3355975"/>
          <p14:tracePt t="404963" x="7904163" y="3355975"/>
          <p14:tracePt t="404970" x="7894638" y="3355975"/>
          <p14:tracePt t="404978" x="7885113" y="3355975"/>
          <p14:tracePt t="405098" x="7867650" y="3355975"/>
          <p14:tracePt t="405106" x="7831138" y="3382963"/>
          <p14:tracePt t="405114" x="7794625" y="3382963"/>
          <p14:tracePt t="405122" x="7748588" y="3382963"/>
          <p14:tracePt t="405130" x="7694613" y="3382963"/>
          <p14:tracePt t="405139" x="7639050" y="3382963"/>
          <p14:tracePt t="405146" x="7585075" y="3382963"/>
          <p14:tracePt t="405155" x="7548563" y="3382963"/>
          <p14:tracePt t="405162" x="7512050" y="3382963"/>
          <p14:tracePt t="405170" x="7485063" y="3382963"/>
          <p14:tracePt t="405191" x="7475538" y="3382963"/>
          <p14:tracePt t="405580" x="7485063" y="3402013"/>
          <p14:tracePt t="405587" x="7575550" y="3419475"/>
          <p14:tracePt t="405595" x="7612063" y="3429000"/>
          <p14:tracePt t="405603" x="7712075" y="3446463"/>
          <p14:tracePt t="405611" x="7748588" y="3455988"/>
          <p14:tracePt t="405619" x="7831138" y="3465513"/>
          <p14:tracePt t="405627" x="7877175" y="3492500"/>
          <p14:tracePt t="405636" x="7894638" y="3492500"/>
          <p14:tracePt t="405646" x="7931150" y="3492500"/>
          <p14:tracePt t="405652" x="7940675" y="3492500"/>
          <p14:tracePt t="405660" x="7950200" y="3492500"/>
          <p14:tracePt t="405899" x="7958138" y="3492500"/>
          <p14:tracePt t="405909" x="7967663" y="3492500"/>
          <p14:tracePt t="405915" x="7977188" y="3492500"/>
          <p14:tracePt t="405922" x="7986713" y="3492500"/>
          <p14:tracePt t="405931" x="7994650" y="3475038"/>
          <p14:tracePt t="405940" x="8004175" y="3465513"/>
          <p14:tracePt t="405947" x="8004175" y="3455988"/>
          <p14:tracePt t="405963" x="8013700" y="3455988"/>
          <p14:tracePt t="405971" x="8023225" y="3446463"/>
          <p14:tracePt t="408386" x="8023225" y="3455988"/>
          <p14:tracePt t="408394" x="8031163" y="3475038"/>
          <p14:tracePt t="408531" x="8031163" y="3482975"/>
          <p14:tracePt t="408780" x="8031163" y="3492500"/>
          <p14:tracePt t="408795" x="8050213" y="3492500"/>
          <p14:tracePt t="408802" x="8059738" y="3492500"/>
          <p14:tracePt t="408810" x="8067675" y="3492500"/>
          <p14:tracePt t="408818" x="8077200" y="3482975"/>
          <p14:tracePt t="408826" x="8086725" y="3475038"/>
          <p14:tracePt t="408843" x="8096250" y="3475038"/>
          <p14:tracePt t="408850" x="8104188" y="3465513"/>
          <p14:tracePt t="408859" x="8113713" y="3465513"/>
          <p14:tracePt t="408867" x="8123238" y="3455988"/>
          <p14:tracePt t="408875" x="8140700" y="3446463"/>
          <p14:tracePt t="408883" x="8150225" y="3446463"/>
          <p14:tracePt t="408914" x="8169275" y="3446463"/>
          <p14:tracePt t="408931" x="8177213" y="3446463"/>
          <p14:tracePt t="408947" x="8186738" y="3446463"/>
          <p14:tracePt t="408955" x="8204200" y="3446463"/>
          <p14:tracePt t="408963" x="8223250" y="3446463"/>
          <p14:tracePt t="408972" x="8232775" y="3446463"/>
          <p14:tracePt t="408995" x="8250238" y="3446463"/>
          <p14:tracePt t="409034" x="8259763" y="3446463"/>
          <p14:tracePt t="409042" x="8259763" y="3455988"/>
          <p14:tracePt t="409059" x="8259763" y="3482975"/>
          <p14:tracePt t="409074" x="8259763" y="3492500"/>
          <p14:tracePt t="409090" x="8259763" y="3502025"/>
          <p14:tracePt t="409946" x="8269288" y="3511550"/>
          <p14:tracePt t="409962" x="8286750" y="3502025"/>
          <p14:tracePt t="409970" x="8305800" y="3482975"/>
          <p14:tracePt t="409979" x="8313738" y="3475038"/>
          <p14:tracePt t="409987" x="8313738" y="3465513"/>
          <p14:tracePt t="409994" x="8323263" y="3438525"/>
          <p14:tracePt t="410010" x="8332788" y="3419475"/>
          <p14:tracePt t="410026" x="8342313" y="3402013"/>
          <p14:tracePt t="410347" x="8350250" y="3402013"/>
          <p14:tracePt t="410362" x="8350250" y="3419475"/>
          <p14:tracePt t="410371" x="8350250" y="3429000"/>
          <p14:tracePt t="410386" x="8342313" y="3446463"/>
          <p14:tracePt t="410394" x="8332788" y="3455988"/>
          <p14:tracePt t="410402" x="8332788" y="3475038"/>
          <p14:tracePt t="410410" x="8332788" y="3482975"/>
          <p14:tracePt t="410418" x="8313738" y="3502025"/>
          <p14:tracePt t="410459" x="8313738" y="3519488"/>
          <p14:tracePt t="410475" x="8313738" y="3529013"/>
          <p14:tracePt t="410499" x="8305800" y="3556000"/>
          <p14:tracePt t="410507" x="8305800" y="3575050"/>
          <p14:tracePt t="410523" x="8305800" y="3602038"/>
          <p14:tracePt t="410530" x="8305800" y="3621088"/>
          <p14:tracePt t="410538" x="8305800" y="3629025"/>
          <p14:tracePt t="410546" x="8305800" y="3657600"/>
          <p14:tracePt t="410562" x="8313738" y="3665538"/>
          <p14:tracePt t="410650" x="8323263" y="3675063"/>
          <p14:tracePt t="410666" x="8332788" y="3665538"/>
          <p14:tracePt t="410802" x="8342313" y="3657600"/>
          <p14:tracePt t="410810" x="8359775" y="3638550"/>
          <p14:tracePt t="410818" x="8378825" y="3621088"/>
          <p14:tracePt t="410829" x="8396288" y="3611563"/>
          <p14:tracePt t="410850" x="8405813" y="3602038"/>
          <p14:tracePt t="411058" x="8405813" y="3575050"/>
          <p14:tracePt t="411067" x="8405813" y="3565525"/>
          <p14:tracePt t="411074" x="8405813" y="3556000"/>
          <p14:tracePt t="411082" x="8369300" y="3538538"/>
          <p14:tracePt t="411090" x="8350250" y="3519488"/>
          <p14:tracePt t="411098" x="8342313" y="3519488"/>
          <p14:tracePt t="411106" x="8332788" y="3511550"/>
          <p14:tracePt t="411114" x="8323263" y="3511550"/>
          <p14:tracePt t="411274" x="8313738" y="3511550"/>
          <p14:tracePt t="411291" x="8313738" y="3502025"/>
          <p14:tracePt t="411675" x="8323263" y="3492500"/>
          <p14:tracePt t="411682" x="8378825" y="3492500"/>
          <p14:tracePt t="411691" x="8415338" y="3492500"/>
          <p14:tracePt t="411698" x="8459788" y="3492500"/>
          <p14:tracePt t="411707" x="8478838" y="3492500"/>
          <p14:tracePt t="411714" x="8505825" y="3492500"/>
          <p14:tracePt t="411754" x="8515350" y="3492500"/>
          <p14:tracePt t="411770" x="8532813" y="3492500"/>
          <p14:tracePt t="411796" x="8542338" y="3492500"/>
          <p14:tracePt t="411802" x="8551863" y="3492500"/>
          <p14:tracePt t="412051" x="8559800" y="3492500"/>
          <p14:tracePt t="412171" x="8551863" y="3502025"/>
          <p14:tracePt t="412188" x="8551863" y="3511550"/>
          <p14:tracePt t="412540" x="8551863" y="3519488"/>
          <p14:tracePt t="412548" x="8551863" y="3529013"/>
          <p14:tracePt t="412555" x="8559800" y="3556000"/>
          <p14:tracePt t="412562" x="8605838" y="3565525"/>
          <p14:tracePt t="412572" x="8642350" y="3575050"/>
          <p14:tracePt t="412578" x="8688388" y="3575050"/>
          <p14:tracePt t="412587" x="8715375" y="3575050"/>
          <p14:tracePt t="412594" x="8742363" y="3575050"/>
          <p14:tracePt t="412602" x="8751888" y="3575050"/>
          <p14:tracePt t="412610" x="8761413" y="3575050"/>
          <p14:tracePt t="412622" x="8770938" y="3565525"/>
          <p14:tracePt t="412634" x="8770938" y="3548063"/>
          <p14:tracePt t="412762" x="8742363" y="3519488"/>
          <p14:tracePt t="412772" x="8705850" y="3511550"/>
          <p14:tracePt t="412779" x="8678863" y="3502025"/>
          <p14:tracePt t="412787" x="8642350" y="3502025"/>
          <p14:tracePt t="412803" x="8615363" y="3502025"/>
          <p14:tracePt t="413188" x="8605838" y="3502025"/>
          <p14:tracePt t="413212" x="8596313" y="3502025"/>
          <p14:tracePt t="413218" x="8588375" y="3502025"/>
          <p14:tracePt t="413226" x="8569325" y="3502025"/>
          <p14:tracePt t="413250" x="8559800" y="3502025"/>
          <p14:tracePt t="413355" x="8551863" y="3502025"/>
          <p14:tracePt t="413363" x="8532813" y="3502025"/>
          <p14:tracePt t="413396" x="8523288" y="3502025"/>
          <p14:tracePt t="413416" x="8515350" y="3502025"/>
          <p14:tracePt t="413418" x="8505825" y="3502025"/>
          <p14:tracePt t="413434" x="8496300" y="3502025"/>
          <p14:tracePt t="413600" x="8488363" y="3502025"/>
          <p14:tracePt t="413602" x="8469313" y="3502025"/>
          <p14:tracePt t="413610" x="8442325" y="3502025"/>
          <p14:tracePt t="413618" x="8386763" y="3502025"/>
          <p14:tracePt t="413626" x="8342313" y="3502025"/>
          <p14:tracePt t="413634" x="8277225" y="3502025"/>
          <p14:tracePt t="413642" x="8213725" y="3502025"/>
          <p14:tracePt t="413650" x="8159750" y="3502025"/>
          <p14:tracePt t="413659" x="8104188" y="3502025"/>
          <p14:tracePt t="413667" x="8050213" y="3502025"/>
          <p14:tracePt t="413675" x="7994650" y="3502025"/>
          <p14:tracePt t="413682" x="7958138" y="3502025"/>
          <p14:tracePt t="413691" x="7921625" y="3502025"/>
          <p14:tracePt t="413698" x="7894638" y="3502025"/>
          <p14:tracePt t="413706" x="7877175" y="3502025"/>
          <p14:tracePt t="413714" x="7858125" y="3502025"/>
          <p14:tracePt t="413722" x="7813675" y="3502025"/>
          <p14:tracePt t="413730" x="7748588" y="3502025"/>
          <p14:tracePt t="413739" x="7694613" y="3502025"/>
          <p14:tracePt t="413746" x="7612063" y="3511550"/>
          <p14:tracePt t="413755" x="7521575" y="3511550"/>
          <p14:tracePt t="413762" x="7429500" y="3538538"/>
          <p14:tracePt t="413772" x="7329488" y="3548063"/>
          <p14:tracePt t="413778" x="7219950" y="3565525"/>
          <p14:tracePt t="413786" x="7110413" y="3565525"/>
          <p14:tracePt t="413794" x="7019925" y="3565525"/>
          <p14:tracePt t="413802" x="6929438" y="3565525"/>
          <p14:tracePt t="413810" x="6883400" y="3565525"/>
          <p14:tracePt t="413818" x="6846888" y="3565525"/>
          <p14:tracePt t="413826" x="6827838" y="3565525"/>
          <p14:tracePt t="413834" x="6810375" y="3538538"/>
          <p14:tracePt t="413850" x="6791325" y="3538538"/>
          <p14:tracePt t="413858" x="6783388" y="3538538"/>
          <p14:tracePt t="413866" x="6773863" y="3529013"/>
          <p14:tracePt t="413875" x="6727825" y="3511550"/>
          <p14:tracePt t="413891" x="6637338" y="3492500"/>
          <p14:tracePt t="413900" x="6581775" y="3482975"/>
          <p14:tracePt t="413909" x="6500813" y="3482975"/>
          <p14:tracePt t="413915" x="6427788" y="3475038"/>
          <p14:tracePt t="413922" x="6372225" y="3475038"/>
          <p14:tracePt t="413932" x="6318250" y="3475038"/>
          <p14:tracePt t="413939" x="6299200" y="3475038"/>
          <p14:tracePt t="413947" x="6291263" y="3475038"/>
          <p14:tracePt t="413956" x="6281738" y="3475038"/>
          <p14:tracePt t="414038" x="6262688" y="3465513"/>
          <p14:tracePt t="414044" x="6245225" y="3446463"/>
          <p14:tracePt t="414052" x="6226175" y="3446463"/>
          <p14:tracePt t="414060" x="6199188" y="3429000"/>
          <p14:tracePt t="414068" x="6172200" y="3419475"/>
          <p14:tracePt t="414077" x="6126163" y="3392488"/>
          <p14:tracePt t="414091" x="6089650" y="3392488"/>
          <p14:tracePt t="414098" x="6089650" y="3382963"/>
          <p14:tracePt t="414106" x="6080125" y="3375025"/>
          <p14:tracePt t="414130" x="6080125" y="3365500"/>
          <p14:tracePt t="414426" x="6080125" y="3346450"/>
          <p14:tracePt t="414436" x="6080125" y="3338513"/>
          <p14:tracePt t="414442" x="6080125" y="3328988"/>
          <p14:tracePt t="414450" x="6080125" y="3319463"/>
          <p14:tracePt t="414458" x="6080125" y="3302000"/>
          <p14:tracePt t="414466" x="6080125" y="3273425"/>
          <p14:tracePt t="414474" x="6080125" y="3265488"/>
          <p14:tracePt t="414482" x="6080125" y="3236913"/>
          <p14:tracePt t="414491" x="6080125" y="3228975"/>
          <p14:tracePt t="414498" x="6080125" y="3219450"/>
          <p14:tracePt t="414507" x="6080125" y="3209925"/>
          <p14:tracePt t="414514" x="6080125" y="3200400"/>
          <p14:tracePt t="414522" x="6080125" y="3192463"/>
          <p14:tracePt t="414538" x="6080125" y="3182938"/>
          <p14:tracePt t="414546" x="6080125" y="3173413"/>
          <p14:tracePt t="414555" x="6080125" y="3163888"/>
          <p14:tracePt t="414562" x="6080125" y="3155950"/>
          <p14:tracePt t="414587" x="6080125" y="3146425"/>
          <p14:tracePt t="414602" x="6080125" y="3136900"/>
          <p14:tracePt t="414786" x="6099175" y="3136900"/>
          <p14:tracePt t="414795" x="6145213" y="3146425"/>
          <p14:tracePt t="414802" x="6153150" y="3155950"/>
          <p14:tracePt t="414810" x="6189663" y="3163888"/>
          <p14:tracePt t="414818" x="6218238" y="3163888"/>
          <p14:tracePt t="414826" x="6235700" y="3163888"/>
          <p14:tracePt t="414834" x="6272213" y="3163888"/>
          <p14:tracePt t="414842" x="6291263" y="3163888"/>
          <p14:tracePt t="414850" x="6335713" y="3163888"/>
          <p14:tracePt t="414858" x="6345238" y="3163888"/>
          <p14:tracePt t="414866" x="6372225" y="3163888"/>
          <p14:tracePt t="414874" x="6391275" y="3163888"/>
          <p14:tracePt t="414882" x="6399213" y="3163888"/>
          <p14:tracePt t="414890" x="6418263" y="3163888"/>
          <p14:tracePt t="414906" x="6454775" y="3155950"/>
          <p14:tracePt t="414923" x="6464300" y="3146425"/>
          <p14:tracePt t="414931" x="6464300" y="3136900"/>
          <p14:tracePt t="414938" x="6472238" y="3127375"/>
          <p14:tracePt t="414955" x="6481763" y="3119438"/>
          <p14:tracePt t="414962" x="6491288" y="3119438"/>
          <p14:tracePt t="415212" x="6464300" y="3136900"/>
          <p14:tracePt t="415220" x="6464300" y="3146425"/>
          <p14:tracePt t="415228" x="6445250" y="3182938"/>
          <p14:tracePt t="415239" x="6435725" y="3192463"/>
          <p14:tracePt t="415247" x="6418263" y="3209925"/>
          <p14:tracePt t="415259" x="6418263" y="3228975"/>
          <p14:tracePt t="415268" x="6408738" y="3236913"/>
          <p14:tracePt t="415404" x="6408738" y="3246438"/>
          <p14:tracePt t="415428" x="6408738" y="3255963"/>
          <p14:tracePt t="415437" x="6408738" y="3273425"/>
          <p14:tracePt t="415501" x="6408738" y="3282950"/>
          <p14:tracePt t="415515" x="6418263" y="3282950"/>
          <p14:tracePt t="415523" x="6445250" y="3282950"/>
          <p14:tracePt t="415532" x="6454775" y="3282950"/>
          <p14:tracePt t="415540" x="6472238" y="3273425"/>
          <p14:tracePt t="415548" x="6491288" y="3273425"/>
          <p14:tracePt t="415557" x="6500813" y="3273425"/>
          <p14:tracePt t="415563" x="6508750" y="3265488"/>
          <p14:tracePt t="415579" x="6527800" y="3265488"/>
          <p14:tracePt t="415589" x="6537325" y="3265488"/>
          <p14:tracePt t="415611" x="6554788" y="3246438"/>
          <p14:tracePt t="415670" x="6554788" y="3236913"/>
          <p14:tracePt t="415780" x="6554788" y="3228975"/>
          <p14:tracePt t="415790" x="6545263" y="3228975"/>
          <p14:tracePt t="415797" x="6545263" y="3236913"/>
          <p14:tracePt t="415803" x="6537325" y="3246438"/>
          <p14:tracePt t="415820" x="6527800" y="3255963"/>
          <p14:tracePt t="415834" x="6527800" y="3265488"/>
          <p14:tracePt t="415850" x="6518275" y="3273425"/>
          <p14:tracePt t="415923" x="6508750" y="3282950"/>
          <p14:tracePt t="415930" x="6508750" y="3292475"/>
          <p14:tracePt t="415938" x="6518275" y="3309938"/>
          <p14:tracePt t="415946" x="6527800" y="3319463"/>
          <p14:tracePt t="415955" x="6545263" y="3328988"/>
          <p14:tracePt t="415962" x="6554788" y="3328988"/>
          <p14:tracePt t="415979" x="6581775" y="3338513"/>
          <p14:tracePt t="416011" x="6591300" y="3338513"/>
          <p14:tracePt t="416058" x="6600825" y="3338513"/>
          <p14:tracePt t="416418" x="6610350" y="3338513"/>
          <p14:tracePt t="416434" x="6610350" y="3319463"/>
          <p14:tracePt t="416450" x="6610350" y="3309938"/>
          <p14:tracePt t="490012" x="6610350" y="3292475"/>
          <p14:tracePt t="490026" x="6610350" y="3282950"/>
          <p14:tracePt t="490074" x="6610350" y="3273425"/>
          <p14:tracePt t="490379" x="6637338" y="3282950"/>
          <p14:tracePt t="490387" x="6645275" y="3282950"/>
          <p14:tracePt t="490395" x="6664325" y="3292475"/>
          <p14:tracePt t="490403" x="6691313" y="3292475"/>
          <p14:tracePt t="490411" x="6700838" y="3292475"/>
          <p14:tracePt t="490418" x="6700838" y="3302000"/>
          <p14:tracePt t="490426" x="6727825" y="3319463"/>
          <p14:tracePt t="490435" x="6764338" y="3346450"/>
          <p14:tracePt t="490442" x="6810375" y="3375025"/>
          <p14:tracePt t="490451" x="6827838" y="3392488"/>
          <p14:tracePt t="490458" x="6864350" y="3411538"/>
          <p14:tracePt t="490468" x="6910388" y="3429000"/>
          <p14:tracePt t="490474" x="6937375" y="3446463"/>
          <p14:tracePt t="490490" x="6946900" y="3455988"/>
          <p14:tracePt t="490501" x="6956425" y="3455988"/>
          <p14:tracePt t="490506" x="6973888" y="3475038"/>
          <p14:tracePt t="490763" x="6983413" y="3465513"/>
          <p14:tracePt t="490771" x="6992938" y="3438525"/>
          <p14:tracePt t="490780" x="6992938" y="3419475"/>
          <p14:tracePt t="490788" x="6992938" y="3382963"/>
          <p14:tracePt t="490794" x="7010400" y="3355975"/>
          <p14:tracePt t="490802" x="7010400" y="3338513"/>
          <p14:tracePt t="490810" x="7010400" y="3309938"/>
          <p14:tracePt t="490818" x="7010400" y="3282950"/>
          <p14:tracePt t="490826" x="7010400" y="3273425"/>
          <p14:tracePt t="490834" x="7010400" y="3246438"/>
          <p14:tracePt t="490842" x="7010400" y="3228975"/>
          <p14:tracePt t="490858" x="7010400" y="3209925"/>
          <p14:tracePt t="490867" x="7010400" y="3200400"/>
          <p14:tracePt t="490875" x="7010400" y="3192463"/>
          <p14:tracePt t="490907" x="7010400" y="3173413"/>
          <p14:tracePt t="490964" x="7010400" y="3163888"/>
          <p14:tracePt t="490973" x="7010400" y="3146425"/>
          <p14:tracePt t="490980" x="7010400" y="3119438"/>
          <p14:tracePt t="490988" x="7010400" y="3109913"/>
          <p14:tracePt t="490995" x="7010400" y="3100388"/>
          <p14:tracePt t="491780" x="7000875" y="3090863"/>
          <p14:tracePt t="491789" x="6992938" y="3090863"/>
          <p14:tracePt t="491802" x="6983413" y="3090863"/>
          <p14:tracePt t="491811" x="6964363" y="3090863"/>
          <p14:tracePt t="491828" x="6946900" y="3090863"/>
          <p14:tracePt t="491835" x="6919913" y="3119438"/>
          <p14:tracePt t="491843" x="6892925" y="3119438"/>
          <p14:tracePt t="491850" x="6883400" y="3127375"/>
          <p14:tracePt t="491859" x="6856413" y="3127375"/>
          <p14:tracePt t="491866" x="6827838" y="3136900"/>
          <p14:tracePt t="491875" x="6810375" y="3146425"/>
          <p14:tracePt t="491882" x="6791325" y="3146425"/>
          <p14:tracePt t="491890" x="6773863" y="3155950"/>
          <p14:tracePt t="491900" x="6754813" y="3163888"/>
          <p14:tracePt t="491906" x="6718300" y="3173413"/>
          <p14:tracePt t="491922" x="6710363" y="3173413"/>
          <p14:tracePt t="491931" x="6691313" y="3182938"/>
          <p14:tracePt t="491938" x="6673850" y="3182938"/>
          <p14:tracePt t="491948" x="6664325" y="3182938"/>
          <p14:tracePt t="491954" x="6645275" y="3192463"/>
          <p14:tracePt t="491971" x="6627813" y="3192463"/>
          <p14:tracePt t="491979" x="6618288" y="3192463"/>
          <p14:tracePt t="492003" x="6591300" y="3192463"/>
          <p14:tracePt t="492010" x="6581775" y="3192463"/>
          <p14:tracePt t="492019" x="6573838" y="3192463"/>
          <p14:tracePt t="492027" x="6545263" y="3192463"/>
          <p14:tracePt t="492035" x="6527800" y="3192463"/>
          <p14:tracePt t="492043" x="6500813" y="3192463"/>
          <p14:tracePt t="492051" x="6472238" y="3192463"/>
          <p14:tracePt t="492059" x="6445250" y="3192463"/>
          <p14:tracePt t="492067" x="6399213" y="3192463"/>
          <p14:tracePt t="492075" x="6372225" y="3192463"/>
          <p14:tracePt t="492083" x="6345238" y="3192463"/>
          <p14:tracePt t="492091" x="6326188" y="3192463"/>
          <p14:tracePt t="492098" x="6291263" y="3192463"/>
          <p14:tracePt t="492106" x="6281738" y="3192463"/>
          <p14:tracePt t="492115" x="6245225" y="3192463"/>
          <p14:tracePt t="492131" x="6218238" y="3192463"/>
          <p14:tracePt t="492139" x="6199188" y="3192463"/>
          <p14:tracePt t="492148" x="6189663" y="3192463"/>
          <p14:tracePt t="492155" x="6162675" y="3192463"/>
          <p14:tracePt t="492163" x="6153150" y="3192463"/>
          <p14:tracePt t="492172" x="6145213" y="3192463"/>
          <p14:tracePt t="492179" x="6126163" y="3192463"/>
          <p14:tracePt t="492188" x="6116638" y="3192463"/>
          <p14:tracePt t="492195" x="6099175" y="3192463"/>
          <p14:tracePt t="492203" x="6062663" y="3192463"/>
          <p14:tracePt t="492210" x="6007100" y="3192463"/>
          <p14:tracePt t="492218" x="5972175" y="3192463"/>
          <p14:tracePt t="492226" x="5916613" y="3192463"/>
          <p14:tracePt t="492234" x="5870575" y="3192463"/>
          <p14:tracePt t="492242" x="5843588" y="3192463"/>
          <p14:tracePt t="492250" x="5807075" y="3192463"/>
          <p14:tracePt t="492258" x="5789613" y="3192463"/>
          <p14:tracePt t="492269" x="5753100" y="3182938"/>
          <p14:tracePt t="492276" x="5753100" y="3173413"/>
          <p14:tracePt t="492364" x="5743575" y="3163888"/>
          <p14:tracePt t="492372" x="5743575" y="3136900"/>
          <p14:tracePt t="492380" x="5743575" y="3119438"/>
          <p14:tracePt t="492390" x="5743575" y="3090863"/>
          <p14:tracePt t="492396" x="5743575" y="3082925"/>
          <p14:tracePt t="492407" x="5743575" y="3063875"/>
          <p14:tracePt t="492411" x="5743575" y="3036888"/>
          <p14:tracePt t="492419" x="5743575" y="3017838"/>
          <p14:tracePt t="492427" x="5743575" y="3000375"/>
          <p14:tracePt t="492436" x="5753100" y="2982913"/>
          <p14:tracePt t="492442" x="5770563" y="2963863"/>
          <p14:tracePt t="492451" x="5770563" y="2946400"/>
          <p14:tracePt t="492458" x="5780088" y="2927350"/>
          <p14:tracePt t="492466" x="5797550" y="2917825"/>
          <p14:tracePt t="492474" x="5816600" y="2900363"/>
          <p14:tracePt t="492482" x="5834063" y="2881313"/>
          <p14:tracePt t="492490" x="5880100" y="2873375"/>
          <p14:tracePt t="492500" x="5907088" y="2873375"/>
          <p14:tracePt t="492508" x="5962650" y="2844800"/>
          <p14:tracePt t="492517" x="6007100" y="2844800"/>
          <p14:tracePt t="492523" x="6062663" y="2844800"/>
          <p14:tracePt t="492533" x="6089650" y="2844800"/>
          <p14:tracePt t="492539" x="6135688" y="2844800"/>
          <p14:tracePt t="492549" x="6172200" y="2844800"/>
          <p14:tracePt t="492557" x="6218238" y="2854325"/>
          <p14:tracePt t="492563" x="6235700" y="2863850"/>
          <p14:tracePt t="492571" x="6291263" y="2890838"/>
          <p14:tracePt t="492578" x="6308725" y="2909888"/>
          <p14:tracePt t="492587" x="6326188" y="2917825"/>
          <p14:tracePt t="492596" x="6362700" y="2954338"/>
          <p14:tracePt t="492604" x="6381750" y="2963863"/>
          <p14:tracePt t="492611" x="6399213" y="2973388"/>
          <p14:tracePt t="492620" x="6454775" y="3000375"/>
          <p14:tracePt t="492626" x="6491288" y="3017838"/>
          <p14:tracePt t="492634" x="6545263" y="3027363"/>
          <p14:tracePt t="492642" x="6573838" y="3046413"/>
          <p14:tracePt t="492651" x="6610350" y="3054350"/>
          <p14:tracePt t="492658" x="6637338" y="3054350"/>
          <p14:tracePt t="492666" x="6645275" y="3063875"/>
          <p14:tracePt t="492836" x="6654800" y="3082925"/>
          <p14:tracePt t="492844" x="6645275" y="3100388"/>
          <p14:tracePt t="492851" x="6637338" y="3109913"/>
          <p14:tracePt t="492859" x="6637338" y="3119438"/>
          <p14:tracePt t="492867" x="6627813" y="3136900"/>
          <p14:tracePt t="492883" x="6618288" y="3146425"/>
          <p14:tracePt t="492899" x="6600825" y="3163888"/>
          <p14:tracePt t="492907" x="6591300" y="3173413"/>
          <p14:tracePt t="492939" x="6581775" y="3182938"/>
          <p14:tracePt t="493019" x="6573838" y="3200400"/>
          <p14:tracePt t="493140" x="6545263" y="3219450"/>
          <p14:tracePt t="493148" x="6527800" y="3228975"/>
          <p14:tracePt t="493156" x="6518275" y="3236913"/>
          <p14:tracePt t="493164" x="6491288" y="3246438"/>
          <p14:tracePt t="493174" x="6464300" y="3246438"/>
          <p14:tracePt t="493178" x="6435725" y="3265488"/>
          <p14:tracePt t="493187" x="6418263" y="3273425"/>
          <p14:tracePt t="493194" x="6372225" y="3282950"/>
          <p14:tracePt t="493204" x="6362700" y="3292475"/>
          <p14:tracePt t="493211" x="6335713" y="3292475"/>
          <p14:tracePt t="493220" x="6308725" y="3309938"/>
          <p14:tracePt t="493325" x="6281738" y="3309938"/>
          <p14:tracePt t="493330" x="6262688" y="3309938"/>
          <p14:tracePt t="493339" x="6218238" y="3309938"/>
          <p14:tracePt t="493347" x="6189663" y="3309938"/>
          <p14:tracePt t="493354" x="6181725" y="3309938"/>
          <p14:tracePt t="493362" x="6172200" y="3309938"/>
          <p14:tracePt t="493419" x="6153150" y="3309938"/>
          <p14:tracePt t="493427" x="6135688" y="3292475"/>
          <p14:tracePt t="493435" x="6126163" y="3273425"/>
          <p14:tracePt t="493443" x="6116638" y="3255963"/>
          <p14:tracePt t="493451" x="6108700" y="3228975"/>
          <p14:tracePt t="493459" x="6108700" y="3219450"/>
          <p14:tracePt t="493468" x="6089650" y="3200400"/>
          <p14:tracePt t="493475" x="6089650" y="3192463"/>
          <p14:tracePt t="493508" x="6089650" y="3182938"/>
          <p14:tracePt t="493572" x="6089650" y="3163888"/>
          <p14:tracePt t="493579" x="6116638" y="3136900"/>
          <p14:tracePt t="493587" x="6153150" y="3127375"/>
          <p14:tracePt t="493596" x="6218238" y="3119438"/>
          <p14:tracePt t="493603" x="6308725" y="3119438"/>
          <p14:tracePt t="493611" x="6381750" y="3100388"/>
          <p14:tracePt t="493619" x="6464300" y="3100388"/>
          <p14:tracePt t="493627" x="6573838" y="3100388"/>
          <p14:tracePt t="493635" x="6645275" y="3100388"/>
          <p14:tracePt t="493643" x="6718300" y="3100388"/>
          <p14:tracePt t="493651" x="6791325" y="3109913"/>
          <p14:tracePt t="493659" x="6856413" y="3127375"/>
          <p14:tracePt t="493667" x="6900863" y="3155950"/>
          <p14:tracePt t="493675" x="6956425" y="3163888"/>
          <p14:tracePt t="493684" x="6992938" y="3182938"/>
          <p14:tracePt t="493690" x="7010400" y="3192463"/>
          <p14:tracePt t="493700" x="7019925" y="3192463"/>
          <p14:tracePt t="493778" x="7037388" y="3200400"/>
          <p14:tracePt t="493802" x="7046913" y="3200400"/>
          <p14:tracePt t="493810" x="7083425" y="3200400"/>
          <p14:tracePt t="493818" x="7092950" y="3209925"/>
          <p14:tracePt t="493826" x="7146925" y="3236913"/>
          <p14:tracePt t="493834" x="7183438" y="3236913"/>
          <p14:tracePt t="493842" x="7229475" y="3255963"/>
          <p14:tracePt t="493850" x="7248525" y="3255963"/>
          <p14:tracePt t="493858" x="7275513" y="3255963"/>
          <p14:tracePt t="493876" x="7283450" y="3255963"/>
          <p14:tracePt t="493893" x="7302500" y="3255963"/>
          <p14:tracePt t="493904" x="7312025" y="3255963"/>
          <p14:tracePt t="493910" x="7319963" y="3236913"/>
          <p14:tracePt t="493930" x="7319963" y="3228975"/>
          <p14:tracePt t="494034" x="7319963" y="3209925"/>
          <p14:tracePt t="494107" x="7329488" y="3200400"/>
          <p14:tracePt t="494156" x="7339013" y="3200400"/>
          <p14:tracePt t="494165" x="7348538" y="3192463"/>
          <p14:tracePt t="494436" x="7366000" y="3192463"/>
          <p14:tracePt t="494442" x="7366000" y="3200400"/>
          <p14:tracePt t="494451" x="7366000" y="3228975"/>
          <p14:tracePt t="494458" x="7366000" y="3255963"/>
          <p14:tracePt t="494466" x="7375525" y="3292475"/>
          <p14:tracePt t="494474" x="7375525" y="3309938"/>
          <p14:tracePt t="494482" x="7375525" y="3319463"/>
          <p14:tracePt t="494490" x="7375525" y="3328988"/>
          <p14:tracePt t="494738" x="7385050" y="3338513"/>
          <p14:tracePt t="494747" x="7421563" y="3338513"/>
          <p14:tracePt t="494755" x="7458075" y="3338513"/>
          <p14:tracePt t="494763" x="7466013" y="3338513"/>
          <p14:tracePt t="494771" x="7494588" y="3338513"/>
          <p14:tracePt t="494779" x="7502525" y="3338513"/>
          <p14:tracePt t="494795" x="7512050" y="3338513"/>
          <p14:tracePt t="494802" x="7521575" y="3338513"/>
          <p14:tracePt t="494810" x="7531100" y="3338513"/>
          <p14:tracePt t="494818" x="7548563" y="3338513"/>
          <p14:tracePt t="494828" x="7575550" y="3338513"/>
          <p14:tracePt t="494834" x="7585075" y="3338513"/>
          <p14:tracePt t="494843" x="7594600" y="3338513"/>
          <p14:tracePt t="494851" x="7602538" y="3338513"/>
          <p14:tracePt t="495011" x="7621588" y="3328988"/>
          <p14:tracePt t="495019" x="7631113" y="3319463"/>
          <p14:tracePt t="495027" x="7639050" y="3319463"/>
          <p14:tracePt t="495035" x="7639050" y="3309938"/>
          <p14:tracePt t="495043" x="7658100" y="3292475"/>
          <p14:tracePt t="495052" x="7658100" y="3282950"/>
          <p14:tracePt t="495061" x="7675563" y="3265488"/>
          <p14:tracePt t="495068" x="7704138" y="3246438"/>
          <p14:tracePt t="495075" x="7704138" y="3236913"/>
          <p14:tracePt t="495083" x="7721600" y="3228975"/>
          <p14:tracePt t="495091" x="7731125" y="3219450"/>
          <p14:tracePt t="495102" x="7740650" y="3209925"/>
          <p14:tracePt t="495116" x="7748588" y="3209925"/>
          <p14:tracePt t="495123" x="7758113" y="3200400"/>
          <p14:tracePt t="495154" x="7777163" y="3192463"/>
          <p14:tracePt t="495290" x="7804150" y="3236913"/>
          <p14:tracePt t="495298" x="7804150" y="3265488"/>
          <p14:tracePt t="495306" x="7813675" y="3319463"/>
          <p14:tracePt t="495314" x="7821613" y="3365500"/>
          <p14:tracePt t="495322" x="7867650" y="3429000"/>
          <p14:tracePt t="495331" x="7867650" y="3482975"/>
          <p14:tracePt t="495338" x="7885113" y="3519488"/>
          <p14:tracePt t="495348" x="7904163" y="3592513"/>
          <p14:tracePt t="495354" x="7940675" y="3638550"/>
          <p14:tracePt t="495363" x="7950200" y="3665538"/>
          <p14:tracePt t="495370" x="7977188" y="3684588"/>
          <p14:tracePt t="495380" x="7977188" y="3694113"/>
          <p14:tracePt t="495619" x="7977188" y="3665538"/>
          <p14:tracePt t="495628" x="7977188" y="3629025"/>
          <p14:tracePt t="495636" x="7977188" y="3621088"/>
          <p14:tracePt t="495645" x="7967663" y="3592513"/>
          <p14:tracePt t="495652" x="7950200" y="3575050"/>
          <p14:tracePt t="495659" x="7931150" y="3556000"/>
          <p14:tracePt t="495667" x="7913688" y="3529013"/>
          <p14:tracePt t="495675" x="7904163" y="3529013"/>
          <p14:tracePt t="495683" x="7885113" y="3511550"/>
          <p14:tracePt t="495691" x="7867650" y="3482975"/>
          <p14:tracePt t="495700" x="7850188" y="3465513"/>
          <p14:tracePt t="495707" x="7840663" y="3465513"/>
          <p14:tracePt t="495714" x="7821613" y="3446463"/>
          <p14:tracePt t="495723" x="7813675" y="3446463"/>
          <p14:tracePt t="495731" x="7804150" y="3438525"/>
          <p14:tracePt t="496032" x="7804150" y="3429000"/>
          <p14:tracePt t="496044" x="7821613" y="3402013"/>
          <p14:tracePt t="496051" x="7877175" y="3392488"/>
          <p14:tracePt t="496059" x="7904163" y="3375025"/>
          <p14:tracePt t="496066" x="7977188" y="3338513"/>
          <p14:tracePt t="496074" x="8013700" y="3328988"/>
          <p14:tracePt t="496082" x="8067675" y="3319463"/>
          <p14:tracePt t="496090" x="8077200" y="3319463"/>
          <p14:tracePt t="498436" x="8067675" y="3319463"/>
          <p14:tracePt t="498442" x="7967663" y="3319463"/>
          <p14:tracePt t="498450" x="7858125" y="3319463"/>
          <p14:tracePt t="498458" x="7658100" y="3319463"/>
          <p14:tracePt t="498466" x="7458075" y="3346450"/>
          <p14:tracePt t="498474" x="7256463" y="3346450"/>
          <p14:tracePt t="498483" x="7010400" y="3346450"/>
          <p14:tracePt t="498490" x="6846888" y="3346450"/>
          <p14:tracePt t="498498" x="6664325" y="3346450"/>
          <p14:tracePt t="498506" x="6537325" y="3355975"/>
          <p14:tracePt t="498515" x="6445250" y="3355975"/>
          <p14:tracePt t="498522" x="6399213" y="3355975"/>
          <p14:tracePt t="498531" x="6372225" y="3355975"/>
          <p14:tracePt t="498538" x="6345238" y="3355975"/>
          <p14:tracePt t="498547" x="6326188" y="3355975"/>
          <p14:tracePt t="498570" x="6281738" y="3355975"/>
          <p14:tracePt t="498579" x="6254750" y="3375025"/>
          <p14:tracePt t="498587" x="6189663" y="3375025"/>
          <p14:tracePt t="498595" x="6089650" y="3375025"/>
          <p14:tracePt t="498603" x="5943600" y="3375025"/>
          <p14:tracePt t="498611" x="5770563" y="3375025"/>
          <p14:tracePt t="498618" x="5588000" y="3375025"/>
          <p14:tracePt t="498626" x="5368925" y="3375025"/>
          <p14:tracePt t="498634" x="5178425" y="3411538"/>
          <p14:tracePt t="498642" x="5005388" y="3411538"/>
          <p14:tracePt t="498650" x="4840288" y="3411538"/>
          <p14:tracePt t="498658" x="4749800" y="3411538"/>
          <p14:tracePt t="498666" x="4640263" y="3411538"/>
          <p14:tracePt t="498674" x="4576763" y="3411538"/>
          <p14:tracePt t="498682" x="4540250" y="3411538"/>
          <p14:tracePt t="498690" x="4530725" y="3411538"/>
          <p14:tracePt t="498698" x="4521200" y="3411538"/>
          <p14:tracePt t="498706" x="4513263" y="3411538"/>
          <p14:tracePt t="498730" x="4484688" y="3411538"/>
          <p14:tracePt t="498738" x="4413250" y="3402013"/>
          <p14:tracePt t="498751" x="4303713" y="3402013"/>
          <p14:tracePt t="498756" x="4157663" y="3402013"/>
          <p14:tracePt t="498767" x="3975100" y="3402013"/>
          <p14:tracePt t="498772" x="3810000" y="3402013"/>
          <p14:tracePt t="498782" x="3646488" y="3402013"/>
          <p14:tracePt t="498789" x="3500438" y="3402013"/>
          <p14:tracePt t="498795" x="3354388" y="3402013"/>
          <p14:tracePt t="498802" x="3244850" y="3402013"/>
          <p14:tracePt t="498810" x="3100388" y="3402013"/>
          <p14:tracePt t="498818" x="2990850" y="3402013"/>
          <p14:tracePt t="498826" x="2898775" y="3402013"/>
          <p14:tracePt t="498834" x="2844800" y="3402013"/>
          <p14:tracePt t="498842" x="2808288" y="3402013"/>
          <p14:tracePt t="498850" x="2771775" y="3402013"/>
          <p14:tracePt t="498908" x="2735263" y="3392488"/>
          <p14:tracePt t="498914" x="2671763" y="3365500"/>
          <p14:tracePt t="498922" x="2570163" y="3338513"/>
          <p14:tracePt t="498930" x="2443163" y="3319463"/>
          <p14:tracePt t="498938" x="2260600" y="3292475"/>
          <p14:tracePt t="498947" x="2078038" y="3273425"/>
          <p14:tracePt t="498954" x="1914525" y="3265488"/>
          <p14:tracePt t="498964" x="1751013" y="3265488"/>
          <p14:tracePt t="498970" x="1585913" y="3265488"/>
          <p14:tracePt t="498979" x="1422400" y="3265488"/>
          <p14:tracePt t="498986" x="1312863" y="3265488"/>
          <p14:tracePt t="498994" x="1239838" y="3265488"/>
          <p14:tracePt t="499003" x="1185863" y="3265488"/>
          <p14:tracePt t="499011" x="1166813" y="3265488"/>
          <p14:tracePt t="499018" x="1157288" y="3265488"/>
          <p14:tracePt t="499301" x="1176338" y="3273425"/>
          <p14:tracePt t="499311" x="1293813" y="3282950"/>
          <p14:tracePt t="499318" x="1439863" y="3302000"/>
          <p14:tracePt t="499324" x="1622425" y="3309938"/>
          <p14:tracePt t="499330" x="1787525" y="3346450"/>
          <p14:tracePt t="499338" x="1931988" y="3355975"/>
          <p14:tracePt t="499347" x="2024063" y="3355975"/>
          <p14:tracePt t="499354" x="2114550" y="3355975"/>
          <p14:tracePt t="499366" x="2143125" y="3355975"/>
          <p14:tracePt t="499709" x="2179638" y="3355975"/>
          <p14:tracePt t="499716" x="2243138" y="3355975"/>
          <p14:tracePt t="499730" x="2516188" y="3355975"/>
          <p14:tracePt t="499741" x="2643188" y="3355975"/>
          <p14:tracePt t="499747" x="2789238" y="3355975"/>
          <p14:tracePt t="499754" x="2935288" y="3355975"/>
          <p14:tracePt t="499764" x="3063875" y="3355975"/>
          <p14:tracePt t="499770" x="3190875" y="3355975"/>
          <p14:tracePt t="499780" x="3317875" y="3355975"/>
          <p14:tracePt t="499786" x="3427413" y="3355975"/>
          <p14:tracePt t="499794" x="3519488" y="3355975"/>
          <p14:tracePt t="499803" x="3563938" y="3355975"/>
          <p14:tracePt t="499810" x="3582988" y="3355975"/>
          <p14:tracePt t="499940" x="3582988" y="3365500"/>
          <p14:tracePt t="499966" x="3592513" y="3365500"/>
          <p14:tracePt t="500195" x="3619500" y="3392488"/>
          <p14:tracePt t="500203" x="3729038" y="3411538"/>
          <p14:tracePt t="500211" x="3883025" y="3455988"/>
          <p14:tracePt t="500219" x="4029075" y="3492500"/>
          <p14:tracePt t="500227" x="4194175" y="3511550"/>
          <p14:tracePt t="500237" x="4413250" y="3575050"/>
          <p14:tracePt t="500243" x="4576763" y="3621088"/>
          <p14:tracePt t="500252" x="4740275" y="3638550"/>
          <p14:tracePt t="500259" x="4905375" y="3657600"/>
          <p14:tracePt t="500266" x="5041900" y="3665538"/>
          <p14:tracePt t="500274" x="5132388" y="3694113"/>
          <p14:tracePt t="500282" x="5205413" y="3711575"/>
          <p14:tracePt t="500290" x="5224463" y="3711575"/>
          <p14:tracePt t="500574" x="5241925" y="3711575"/>
          <p14:tracePt t="500582" x="5260975" y="3702050"/>
          <p14:tracePt t="500589" x="5268913" y="3694113"/>
          <p14:tracePt t="500598" x="5297488" y="3684588"/>
          <p14:tracePt t="500602" x="5314950" y="3665538"/>
          <p14:tracePt t="500612" x="5341938" y="3638550"/>
          <p14:tracePt t="500620" x="5378450" y="3621088"/>
          <p14:tracePt t="500633" x="5414963" y="3602038"/>
          <p14:tracePt t="500636" x="5451475" y="3575050"/>
          <p14:tracePt t="500644" x="5514975" y="3538538"/>
          <p14:tracePt t="500651" x="5597525" y="3511550"/>
          <p14:tracePt t="500659" x="5697538" y="3475038"/>
          <p14:tracePt t="500667" x="5826125" y="3455988"/>
          <p14:tracePt t="500675" x="5972175" y="3446463"/>
          <p14:tracePt t="500684" x="6080125" y="3446463"/>
          <p14:tracePt t="500691" x="6189663" y="3446463"/>
          <p14:tracePt t="500700" x="6335713" y="3446463"/>
          <p14:tracePt t="500706" x="6500813" y="3411538"/>
          <p14:tracePt t="500714" x="6627813" y="3411538"/>
          <p14:tracePt t="500722" x="6737350" y="3411538"/>
          <p14:tracePt t="500731" x="6800850" y="3411538"/>
          <p14:tracePt t="500738" x="6810375" y="3411538"/>
          <p14:tracePt t="500747" x="6827838" y="3411538"/>
          <p14:tracePt t="500787" x="6837363" y="3411538"/>
          <p14:tracePt t="500811" x="6846888" y="3411538"/>
          <p14:tracePt t="500835" x="6864350" y="3419475"/>
          <p14:tracePt t="500843" x="6883400" y="3429000"/>
          <p14:tracePt t="500851" x="6883400" y="3438525"/>
          <p14:tracePt t="500860" x="6892925" y="3455988"/>
          <p14:tracePt t="500867" x="6892925" y="3482975"/>
          <p14:tracePt t="500875" x="6900863" y="3502025"/>
          <p14:tracePt t="500883" x="6900863" y="3519488"/>
          <p14:tracePt t="500901" x="6910388" y="3565525"/>
          <p14:tracePt t="500907" x="6919913" y="3602038"/>
          <p14:tracePt t="500914" x="6937375" y="3611563"/>
          <p14:tracePt t="500963" x="6946900" y="3611563"/>
          <p14:tracePt t="500979" x="6973888" y="3611563"/>
          <p14:tracePt t="500987" x="6983413" y="3611563"/>
          <p14:tracePt t="500995" x="7010400" y="3611563"/>
          <p14:tracePt t="501003" x="7037388" y="3611563"/>
          <p14:tracePt t="501011" x="7056438" y="3584575"/>
          <p14:tracePt t="501018" x="7073900" y="3584575"/>
          <p14:tracePt t="501026" x="7129463" y="3575050"/>
          <p14:tracePt t="501034" x="7175500" y="3575050"/>
          <p14:tracePt t="501042" x="7212013" y="3565525"/>
          <p14:tracePt t="501050" x="7275513" y="3565525"/>
          <p14:tracePt t="501058" x="7312025" y="3565525"/>
          <p14:tracePt t="501067" x="7348538" y="3565525"/>
          <p14:tracePt t="501074" x="7448550" y="3565525"/>
          <p14:tracePt t="501083" x="7502525" y="3565525"/>
          <p14:tracePt t="501090" x="7567613" y="3565525"/>
          <p14:tracePt t="501098" x="7639050" y="3565525"/>
          <p14:tracePt t="501106" x="7685088" y="3592513"/>
          <p14:tracePt t="501114" x="7758113" y="3592513"/>
          <p14:tracePt t="501122" x="7804150" y="3602038"/>
          <p14:tracePt t="501132" x="7858125" y="3602038"/>
          <p14:tracePt t="501138" x="7904163" y="3611563"/>
          <p14:tracePt t="501148" x="7958138" y="3611563"/>
          <p14:tracePt t="501155" x="8004175" y="3621088"/>
          <p14:tracePt t="501167" x="8031163" y="3621088"/>
          <p14:tracePt t="501173" x="8059738" y="3621088"/>
          <p14:tracePt t="501182" x="8077200" y="3621088"/>
          <p14:tracePt t="501188" x="8104188" y="3621088"/>
          <p14:tracePt t="501196" x="8113713" y="3621088"/>
          <p14:tracePt t="501203" x="8123238" y="3621088"/>
          <p14:tracePt t="501234" x="8132763" y="3621088"/>
          <p14:tracePt t="501490" x="8150225" y="3602038"/>
          <p14:tracePt t="501499" x="8169275" y="3592513"/>
          <p14:tracePt t="501506" x="8223250" y="3584575"/>
          <p14:tracePt t="501515" x="8277225" y="3575050"/>
          <p14:tracePt t="501522" x="8350250" y="3575050"/>
          <p14:tracePt t="501531" x="8415338" y="3548063"/>
          <p14:tracePt t="501538" x="8523288" y="3538538"/>
          <p14:tracePt t="501547" x="8588375" y="3538538"/>
          <p14:tracePt t="501555" x="8624888" y="3529013"/>
          <p14:tracePt t="501563" x="8642350" y="3511550"/>
          <p14:tracePt t="501570" x="8688388" y="3511550"/>
          <p14:tracePt t="501578" x="8697913" y="3511550"/>
          <p14:tracePt t="501594" x="8697913" y="3502025"/>
          <p14:tracePt t="502110" x="8697913" y="3511550"/>
          <p14:tracePt t="502116" x="8697913" y="3529013"/>
          <p14:tracePt t="502124" x="8697913" y="3538538"/>
          <p14:tracePt t="502140" x="8697913" y="3548063"/>
          <p14:tracePt t="502156" x="8697913" y="3565525"/>
          <p14:tracePt t="502220" x="8697913" y="3575050"/>
          <p14:tracePt t="502236" x="8697913" y="3584575"/>
          <p14:tracePt t="502260" x="8697913" y="3602038"/>
          <p14:tracePt t="502276" x="8697913" y="3611563"/>
          <p14:tracePt t="502283" x="8697913" y="3629025"/>
          <p14:tracePt t="502290" x="8697913" y="3648075"/>
          <p14:tracePt t="502298" x="8697913" y="3657600"/>
          <p14:tracePt t="502306" x="8697913" y="3675063"/>
          <p14:tracePt t="502314" x="8697913" y="3711575"/>
          <p14:tracePt t="502322" x="8697913" y="3738563"/>
          <p14:tracePt t="502330" x="8697913" y="3767138"/>
          <p14:tracePt t="502338" x="8697913" y="3811588"/>
          <p14:tracePt t="502347" x="8697913" y="3848100"/>
          <p14:tracePt t="502354" x="8697913" y="3903663"/>
          <p14:tracePt t="502364" x="8697913" y="3948113"/>
          <p14:tracePt t="502370" x="8697913" y="4003675"/>
          <p14:tracePt t="502379" x="8697913" y="4057650"/>
          <p14:tracePt t="502386" x="8697913" y="4086225"/>
          <p14:tracePt t="502395" x="8697913" y="4140200"/>
          <p14:tracePt t="502403" x="8697913" y="4195763"/>
          <p14:tracePt t="502410" x="8697913" y="4240213"/>
          <p14:tracePt t="502419" x="8697913" y="4276725"/>
          <p14:tracePt t="502427" x="8697913" y="4295775"/>
          <p14:tracePt t="502435" x="8697913" y="4340225"/>
          <p14:tracePt t="502443" x="8697913" y="4376738"/>
          <p14:tracePt t="502451" x="8688388" y="4386263"/>
          <p14:tracePt t="502459" x="8688388" y="4413250"/>
          <p14:tracePt t="502467" x="8678863" y="4432300"/>
          <p14:tracePt t="502475" x="8669338" y="4459288"/>
          <p14:tracePt t="502483" x="8669338" y="4468813"/>
          <p14:tracePt t="502491" x="8669338" y="4478338"/>
          <p14:tracePt t="502499" x="8669338" y="4505325"/>
          <p14:tracePt t="502507" x="8669338" y="4514850"/>
          <p14:tracePt t="502515" x="8669338" y="4532313"/>
          <p14:tracePt t="502522" x="8669338" y="4551363"/>
          <p14:tracePt t="502530" x="8669338" y="4568825"/>
          <p14:tracePt t="502547" x="8669338" y="4587875"/>
          <p14:tracePt t="502554" x="8669338" y="4605338"/>
          <p14:tracePt t="502565" x="8669338" y="4632325"/>
          <p14:tracePt t="502571" x="8669338" y="4668838"/>
          <p14:tracePt t="502582" x="8669338" y="4697413"/>
          <p14:tracePt t="502587" x="8669338" y="4714875"/>
          <p14:tracePt t="502598" x="8669338" y="4741863"/>
          <p14:tracePt t="502604" x="8669338" y="4751388"/>
          <p14:tracePt t="502611" x="8669338" y="4778375"/>
          <p14:tracePt t="502619" x="8669338" y="4805363"/>
          <p14:tracePt t="502627" x="8669338" y="4833938"/>
          <p14:tracePt t="502634" x="8669338" y="4887913"/>
          <p14:tracePt t="502644" x="8669338" y="4906963"/>
          <p14:tracePt t="502652" x="8669338" y="4943475"/>
          <p14:tracePt t="502660" x="8669338" y="4987925"/>
          <p14:tracePt t="502669" x="8669338" y="5016500"/>
          <p14:tracePt t="502675" x="8669338" y="5033963"/>
          <p14:tracePt t="502683" x="8669338" y="5053013"/>
          <p14:tracePt t="502690" x="8669338" y="5070475"/>
          <p14:tracePt t="502699" x="8669338" y="5080000"/>
          <p14:tracePt t="502707" x="8669338" y="5097463"/>
          <p14:tracePt t="502722" x="8669338" y="5106988"/>
          <p14:tracePt t="502738" x="8669338" y="5116513"/>
          <p14:tracePt t="502909" x="8669338" y="5126038"/>
          <p14:tracePt t="502915" x="8669338" y="5143500"/>
          <p14:tracePt t="502924" x="8678863" y="5160963"/>
          <p14:tracePt t="502933" x="8678863" y="5180013"/>
          <p14:tracePt t="502941" x="8678863" y="5207000"/>
          <p14:tracePt t="502947" x="8688388" y="5233988"/>
          <p14:tracePt t="502954" x="8688388" y="5253038"/>
          <p14:tracePt t="502964" x="8688388" y="5270500"/>
          <p14:tracePt t="502970" x="8697913" y="5289550"/>
          <p14:tracePt t="502979" x="8697913" y="5299075"/>
          <p14:tracePt t="503116" x="8697913" y="5307013"/>
          <p14:tracePt t="503149" x="8697913" y="5316538"/>
          <p14:tracePt t="503295" x="8697913" y="5299075"/>
          <p14:tracePt t="503301" x="8697913" y="5289550"/>
          <p14:tracePt t="503332" x="8697913" y="5280025"/>
          <p14:tracePt t="503364" x="8697913" y="5270500"/>
          <p14:tracePt t="503387" x="8688388" y="5270500"/>
          <p14:tracePt t="503394" x="8678863" y="5289550"/>
          <p14:tracePt t="503402" x="8669338" y="5299075"/>
          <p14:tracePt t="503410" x="8661400" y="5307013"/>
          <p14:tracePt t="503426" x="8642350" y="5316538"/>
          <p14:tracePt t="503757" x="8642350" y="5307013"/>
          <p14:tracePt t="503762" x="8642350" y="5299075"/>
          <p14:tracePt t="503770" x="8642350" y="5270500"/>
          <p14:tracePt t="503779" x="8642350" y="5243513"/>
          <p14:tracePt t="503786" x="8642350" y="5207000"/>
          <p14:tracePt t="503795" x="8632825" y="5160963"/>
          <p14:tracePt t="503802" x="8624888" y="5116513"/>
          <p14:tracePt t="503811" x="8596313" y="5060950"/>
          <p14:tracePt t="503818" x="8578850" y="5024438"/>
          <p14:tracePt t="503828" x="8551863" y="4951413"/>
          <p14:tracePt t="503836" x="8515350" y="4887913"/>
          <p14:tracePt t="503846" x="8488363" y="4797425"/>
          <p14:tracePt t="503853" x="8451850" y="4732338"/>
          <p14:tracePt t="503859" x="8415338" y="4668838"/>
          <p14:tracePt t="503867" x="8378825" y="4605338"/>
          <p14:tracePt t="503883" x="8277225" y="4459288"/>
          <p14:tracePt t="503890" x="8269288" y="4395788"/>
          <p14:tracePt t="503898" x="8240713" y="4332288"/>
          <p14:tracePt t="503906" x="8204200" y="4259263"/>
          <p14:tracePt t="503914" x="8177213" y="4195763"/>
          <p14:tracePt t="503922" x="8123238" y="4094163"/>
          <p14:tracePt t="503931" x="8067675" y="3976688"/>
          <p14:tracePt t="503938" x="8004175" y="3875088"/>
          <p14:tracePt t="503947" x="7967663" y="3784600"/>
          <p14:tracePt t="503954" x="7913688" y="3702050"/>
          <p14:tracePt t="503963" x="7850188" y="3584575"/>
          <p14:tracePt t="503970" x="7831138" y="3519488"/>
          <p14:tracePt t="503979" x="7804150" y="3438525"/>
          <p14:tracePt t="503986" x="7777163" y="3392488"/>
          <p14:tracePt t="503994" x="7767638" y="3375025"/>
          <p14:tracePt t="504002" x="7748588" y="3338513"/>
          <p14:tracePt t="504010" x="7740650" y="3328988"/>
          <p14:tracePt t="504018" x="7740650" y="3309938"/>
          <p14:tracePt t="504027" x="7731125" y="3302000"/>
          <p14:tracePt t="504042" x="7731125" y="3292475"/>
          <p14:tracePt t="504059" x="7721600" y="3282950"/>
          <p14:tracePt t="504075" x="7721600" y="3273425"/>
          <p14:tracePt t="504092" x="7712075" y="3255963"/>
          <p14:tracePt t="504098" x="7712075" y="3246438"/>
          <p14:tracePt t="504138" x="7704138" y="3236913"/>
          <p14:tracePt t="504788" x="7704138" y="3219450"/>
          <p14:tracePt t="504794" x="7704138" y="3209925"/>
          <p14:tracePt t="504802" x="7712075" y="3200400"/>
          <p14:tracePt t="504810" x="7721600" y="3192463"/>
          <p14:tracePt t="505371" x="7731125" y="3182938"/>
          <p14:tracePt t="505380" x="7740650" y="3182938"/>
          <p14:tracePt t="505397" x="7748588" y="3182938"/>
          <p14:tracePt t="505668" x="7758113" y="3182938"/>
          <p14:tracePt t="505702" x="7785100" y="3228975"/>
          <p14:tracePt t="505709" x="7804150" y="3236913"/>
          <p14:tracePt t="505716" x="7858125" y="3273425"/>
          <p14:tracePt t="505723" x="7921625" y="3292475"/>
          <p14:tracePt t="505732" x="8013700" y="3309938"/>
          <p14:tracePt t="505738" x="8096250" y="3346450"/>
          <p14:tracePt t="505749" x="8177213" y="3365500"/>
          <p14:tracePt t="505754" x="8232775" y="3375025"/>
          <p14:tracePt t="505763" x="8277225" y="3375025"/>
          <p14:tracePt t="505770" x="8296275" y="3375025"/>
          <p14:tracePt t="505780" x="8313738" y="3375025"/>
          <p14:tracePt t="505868" x="8323263" y="3375025"/>
          <p14:tracePt t="505875" x="8359775" y="3392488"/>
          <p14:tracePt t="505891" x="8378825" y="3392488"/>
          <p14:tracePt t="505899" x="8396288" y="3402013"/>
          <p14:tracePt t="505906" x="8405813" y="3411538"/>
          <p14:tracePt t="505914" x="8423275" y="3419475"/>
          <p14:tracePt t="505932" x="8442325" y="3419475"/>
          <p14:tracePt t="505938" x="8459788" y="3438525"/>
          <p14:tracePt t="505955" x="8469313" y="3446463"/>
          <p14:tracePt t="505970" x="8478838" y="3475038"/>
          <p14:tracePt t="505980" x="8505825" y="3502025"/>
          <p14:tracePt t="505986" x="8532813" y="3548063"/>
          <p14:tracePt t="505995" x="8569325" y="3611563"/>
          <p14:tracePt t="506002" x="8624888" y="3675063"/>
          <p14:tracePt t="506011" x="8661400" y="3738563"/>
          <p14:tracePt t="506018" x="8715375" y="3811588"/>
          <p14:tracePt t="506026" x="8770938" y="3894138"/>
          <p14:tracePt t="506034" x="8842375" y="3976688"/>
          <p14:tracePt t="506042" x="8861425" y="4003675"/>
          <p14:tracePt t="506050" x="8897938" y="4049713"/>
          <p14:tracePt t="506058" x="8907463" y="4067175"/>
          <p14:tracePt t="506066" x="8915400" y="4094163"/>
          <p14:tracePt t="506074" x="8915400" y="4103688"/>
          <p14:tracePt t="506083" x="8915400" y="4113213"/>
          <p14:tracePt t="506090" x="8924925" y="4122738"/>
          <p14:tracePt t="506115" x="8924925" y="4130675"/>
          <p14:tracePt t="506123" x="8924925" y="4140200"/>
          <p14:tracePt t="506130" x="8915400" y="4159250"/>
          <p14:tracePt t="506140" x="8888413" y="4186238"/>
          <p14:tracePt t="506147" x="8878888" y="4203700"/>
          <p14:tracePt t="506155" x="8861425" y="4259263"/>
          <p14:tracePt t="506163" x="8834438" y="4340225"/>
          <p14:tracePt t="506171" x="8824913" y="4386263"/>
          <p14:tracePt t="506180" x="8807450" y="4478338"/>
          <p14:tracePt t="506187" x="8807450" y="4551363"/>
          <p14:tracePt t="506195" x="8797925" y="4624388"/>
          <p14:tracePt t="506202" x="8797925" y="4705350"/>
          <p14:tracePt t="506211" x="8797925" y="4797425"/>
          <p14:tracePt t="506219" x="8797925" y="4870450"/>
          <p14:tracePt t="506226" x="8797925" y="4960938"/>
          <p14:tracePt t="506234" x="8797925" y="5016500"/>
          <p14:tracePt t="506242" x="8797925" y="5106988"/>
          <p14:tracePt t="506250" x="8797925" y="5153025"/>
          <p14:tracePt t="506258" x="8797925" y="5189538"/>
          <p14:tracePt t="506266" x="8797925" y="5216525"/>
          <p14:tracePt t="506274" x="8797925" y="5233988"/>
          <p14:tracePt t="506410" x="8797925" y="5253038"/>
          <p14:tracePt t="506418" x="8797925" y="5270500"/>
          <p14:tracePt t="506426" x="8797925" y="5299075"/>
          <p14:tracePt t="506434" x="8797925" y="5335588"/>
          <p14:tracePt t="506442" x="8797925" y="5362575"/>
          <p14:tracePt t="506450" x="8797925" y="5380038"/>
          <p14:tracePt t="506458" x="8797925" y="5416550"/>
          <p14:tracePt t="506466" x="8761413" y="5462588"/>
          <p14:tracePt t="506474" x="8751888" y="5526088"/>
          <p14:tracePt t="506482" x="8742363" y="5545138"/>
          <p14:tracePt t="506490" x="8742363" y="5572125"/>
          <p14:tracePt t="506498" x="8734425" y="5599113"/>
          <p14:tracePt t="506506" x="8724900" y="5618163"/>
          <p14:tracePt t="506514" x="8724900" y="5626100"/>
          <p14:tracePt t="506523" x="8715375" y="5635625"/>
          <p14:tracePt t="506706" x="8715375" y="5662613"/>
          <p14:tracePt t="506714" x="8705850" y="5672138"/>
          <p14:tracePt t="506722" x="8697913" y="5672138"/>
          <p14:tracePt t="506732" x="8678863" y="5681663"/>
          <p14:tracePt t="506748" x="8678863" y="5691188"/>
          <p14:tracePt t="506763" x="8669338" y="5699125"/>
          <p14:tracePt t="506828" x="8669338" y="5708650"/>
          <p14:tracePt t="506834" x="8661400" y="5735638"/>
          <p14:tracePt t="506842" x="8642350" y="5754688"/>
          <p14:tracePt t="506850" x="8632825" y="5754688"/>
          <p14:tracePt t="506858" x="8615363" y="5772150"/>
          <p14:tracePt t="506866" x="8578850" y="5791200"/>
          <p14:tracePt t="506882" x="8559800" y="5800725"/>
          <p14:tracePt t="506890" x="8551863" y="5808663"/>
          <p14:tracePt t="506907" x="8542338" y="5818188"/>
          <p14:tracePt t="507198" x="8505825" y="5837238"/>
          <p14:tracePt t="507205" x="8478838" y="5845175"/>
          <p14:tracePt t="507212" x="8415338" y="5854700"/>
          <p14:tracePt t="507222" x="8342313" y="5873750"/>
          <p14:tracePt t="507227" x="8277225" y="5891213"/>
          <p14:tracePt t="507235" x="8223250" y="5891213"/>
          <p14:tracePt t="507242" x="8169275" y="5891213"/>
          <p14:tracePt t="507252" x="8113713" y="5891213"/>
          <p14:tracePt t="507259" x="8050213" y="5891213"/>
          <p14:tracePt t="507268" x="8031163" y="5891213"/>
          <p14:tracePt t="507275" x="7994650" y="5891213"/>
          <p14:tracePt t="507284" x="7986713" y="5891213"/>
          <p14:tracePt t="507290" x="7977188" y="5891213"/>
          <p14:tracePt t="507331" x="7958138" y="5891213"/>
          <p14:tracePt t="507595" x="7958138" y="5881688"/>
          <p14:tracePt t="507604" x="8013700" y="5827713"/>
          <p14:tracePt t="507611" x="8050213" y="5800725"/>
          <p14:tracePt t="507618" x="8077200" y="5764213"/>
          <p14:tracePt t="507626" x="8123238" y="5735638"/>
          <p14:tracePt t="507634" x="8140700" y="5708650"/>
          <p14:tracePt t="507642" x="8169275" y="5681663"/>
          <p14:tracePt t="507650" x="8186738" y="5662613"/>
          <p14:tracePt t="507658" x="8196263" y="5645150"/>
          <p14:tracePt t="507668" x="8196263" y="5635625"/>
          <p14:tracePt t="507674" x="8204200" y="5626100"/>
          <p14:tracePt t="507754" x="8213725" y="5626100"/>
          <p14:tracePt t="507762" x="8240713" y="5635625"/>
          <p14:tracePt t="507770" x="8259763" y="5645150"/>
          <p14:tracePt t="507779" x="8296275" y="5654675"/>
          <p14:tracePt t="507811" x="8296275" y="5662613"/>
          <p14:tracePt t="507900" x="8296275" y="5681663"/>
          <p14:tracePt t="507908" x="8296275" y="5691188"/>
          <p14:tracePt t="507915" x="8296275" y="5718175"/>
          <p14:tracePt t="507939" x="8296275" y="5727700"/>
          <p14:tracePt t="507954" x="8296275" y="5735638"/>
          <p14:tracePt t="520301" x="8296275" y="5691188"/>
          <p14:tracePt t="520309" x="8469313" y="5372100"/>
          <p14:tracePt t="520316" x="8715375" y="5033963"/>
          <p14:tracePt t="520322" x="8888413" y="4805363"/>
          <p14:tracePt t="520331" x="9134475" y="44958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RISC vs. CISC</a:t>
            </a:r>
            <a:endParaRPr kumimoji="1" lang="ja-JP" altLang="en-US" dirty="0"/>
          </a:p>
        </p:txBody>
      </p:sp>
      <p:sp>
        <p:nvSpPr>
          <p:cNvPr id="3" name="コンテンツ プレースホルダー 2"/>
          <p:cNvSpPr>
            <a:spLocks noGrp="1"/>
          </p:cNvSpPr>
          <p:nvPr>
            <p:ph idx="1"/>
          </p:nvPr>
        </p:nvSpPr>
        <p:spPr>
          <a:xfrm>
            <a:off x="457200" y="1196752"/>
            <a:ext cx="8229600" cy="4525963"/>
          </a:xfrm>
        </p:spPr>
        <p:txBody>
          <a:bodyPr/>
          <a:lstStyle/>
          <a:p>
            <a:r>
              <a:rPr kumimoji="1" lang="en-US" altLang="ja-JP" sz="2000" dirty="0"/>
              <a:t>70</a:t>
            </a:r>
            <a:r>
              <a:rPr kumimoji="1" lang="ja-JP" altLang="en-US" sz="2000" dirty="0"/>
              <a:t>年代の後半</a:t>
            </a:r>
            <a:r>
              <a:rPr kumimoji="1" lang="en-US" altLang="ja-JP" sz="2000" dirty="0"/>
              <a:t>memory-memory</a:t>
            </a:r>
            <a:r>
              <a:rPr kumimoji="1" lang="ja-JP" altLang="en-US" sz="2000" dirty="0"/>
              <a:t>型は全盛期を迎える</a:t>
            </a:r>
            <a:endParaRPr kumimoji="1" lang="en-US" altLang="ja-JP" sz="2000" dirty="0"/>
          </a:p>
          <a:p>
            <a:pPr lvl="1"/>
            <a:r>
              <a:rPr lang="en-US" altLang="ja-JP" sz="2000" dirty="0"/>
              <a:t>DEC</a:t>
            </a:r>
            <a:r>
              <a:rPr lang="ja-JP" altLang="en-US" sz="2000" dirty="0"/>
              <a:t> </a:t>
            </a:r>
            <a:r>
              <a:rPr lang="en-US" altLang="ja-JP" sz="2000" dirty="0"/>
              <a:t>PDP-11,VAX-11</a:t>
            </a:r>
            <a:r>
              <a:rPr lang="ja-JP" altLang="en-US" sz="2000" dirty="0"/>
              <a:t>がミニコンピュータ、スーパーミニコンピュータとして広く用いられる</a:t>
            </a:r>
            <a:endParaRPr lang="en-US" altLang="ja-JP" sz="2000" dirty="0"/>
          </a:p>
          <a:p>
            <a:pPr lvl="1"/>
            <a:r>
              <a:rPr lang="ja-JP" altLang="en-US" sz="2000" dirty="0"/>
              <a:t>機能の高い命令を実行することで命令数を減らす</a:t>
            </a:r>
            <a:endParaRPr lang="en-US" altLang="ja-JP" sz="2000" dirty="0"/>
          </a:p>
          <a:p>
            <a:pPr lvl="1"/>
            <a:r>
              <a:rPr lang="ja-JP" altLang="en-US" sz="2000" dirty="0"/>
              <a:t>周波数が上げ難い、命令当たりの実行クロック数も大きい</a:t>
            </a:r>
            <a:endParaRPr lang="en-US" altLang="ja-JP" sz="2000" dirty="0"/>
          </a:p>
          <a:p>
            <a:r>
              <a:rPr lang="ja-JP" altLang="en-US" sz="2000" dirty="0"/>
              <a:t>全く反対の概念の</a:t>
            </a:r>
            <a:r>
              <a:rPr lang="en-US" altLang="ja-JP" sz="2000" dirty="0"/>
              <a:t>register-register</a:t>
            </a:r>
            <a:r>
              <a:rPr lang="ja-JP" altLang="en-US" sz="2000" dirty="0"/>
              <a:t>型＝</a:t>
            </a:r>
            <a:r>
              <a:rPr lang="en-US" altLang="ja-JP" sz="2000" dirty="0"/>
              <a:t>RISC</a:t>
            </a:r>
            <a:r>
              <a:rPr lang="ja-JP" altLang="en-US" sz="2000" dirty="0"/>
              <a:t>が登場</a:t>
            </a:r>
            <a:endParaRPr lang="en-US" altLang="ja-JP" sz="2000" dirty="0"/>
          </a:p>
          <a:p>
            <a:pPr lvl="1"/>
            <a:r>
              <a:rPr kumimoji="1" lang="ja-JP" altLang="en-US" sz="2000" dirty="0"/>
              <a:t>機能が低いが単純、固定長の命令を、高い周波数で実行する。命令当たりの実行クロック数も小さい</a:t>
            </a:r>
            <a:endParaRPr kumimoji="1" lang="en-US" altLang="ja-JP" sz="2000" dirty="0"/>
          </a:p>
          <a:p>
            <a:pPr lvl="1"/>
            <a:r>
              <a:rPr kumimoji="1" lang="en-US" altLang="ja-JP" sz="2000" dirty="0"/>
              <a:t>Berkeley</a:t>
            </a:r>
            <a:r>
              <a:rPr kumimoji="1" lang="ja-JP" altLang="en-US" sz="2000" dirty="0"/>
              <a:t>大</a:t>
            </a:r>
            <a:r>
              <a:rPr kumimoji="1" lang="en-US" altLang="ja-JP" sz="2000" dirty="0" err="1"/>
              <a:t>D.A.Patterson</a:t>
            </a:r>
            <a:r>
              <a:rPr lang="ja-JP" altLang="en-US" sz="2000" dirty="0"/>
              <a:t>（</a:t>
            </a:r>
            <a:r>
              <a:rPr lang="en-US" altLang="ja-JP" sz="2000" dirty="0"/>
              <a:t>RISC</a:t>
            </a:r>
            <a:r>
              <a:rPr lang="ja-JP" altLang="en-US" sz="2000" dirty="0"/>
              <a:t> </a:t>
            </a:r>
            <a:r>
              <a:rPr lang="en-US" altLang="ja-JP" sz="2000" dirty="0"/>
              <a:t>I</a:t>
            </a:r>
            <a:r>
              <a:rPr lang="ja-JP" altLang="en-US" sz="2000" dirty="0"/>
              <a:t>・</a:t>
            </a:r>
            <a:r>
              <a:rPr lang="en-US" altLang="ja-JP" sz="2000" dirty="0"/>
              <a:t>II</a:t>
            </a:r>
            <a:r>
              <a:rPr lang="ja-JP" altLang="en-US" sz="2000" dirty="0"/>
              <a:t>→</a:t>
            </a:r>
            <a:r>
              <a:rPr lang="en-US" altLang="ja-JP" sz="2000" dirty="0"/>
              <a:t>SPARC)</a:t>
            </a:r>
            <a:r>
              <a:rPr lang="ja-JP" altLang="en-US" sz="2000" dirty="0" err="1"/>
              <a:t>、</a:t>
            </a:r>
            <a:r>
              <a:rPr lang="en-US" altLang="ja-JP" sz="2000" dirty="0"/>
              <a:t>Stanford</a:t>
            </a:r>
            <a:r>
              <a:rPr lang="ja-JP" altLang="en-US" sz="2000" dirty="0"/>
              <a:t>大</a:t>
            </a:r>
            <a:r>
              <a:rPr lang="en-US" altLang="ja-JP" sz="2000" dirty="0" err="1"/>
              <a:t>J.L.Hennessy</a:t>
            </a:r>
            <a:r>
              <a:rPr lang="ja-JP" altLang="en-US" sz="2000" dirty="0"/>
              <a:t>（</a:t>
            </a:r>
            <a:r>
              <a:rPr lang="en-US" altLang="ja-JP" sz="2000" dirty="0"/>
              <a:t>MIPS)</a:t>
            </a:r>
            <a:r>
              <a:rPr lang="ja-JP" altLang="en-US" sz="2000" dirty="0" err="1"/>
              <a:t>らが</a:t>
            </a:r>
            <a:r>
              <a:rPr lang="ja-JP" altLang="en-US" sz="2000" dirty="0"/>
              <a:t>中心になって</a:t>
            </a:r>
            <a:r>
              <a:rPr lang="en-US" altLang="ja-JP" sz="2000" dirty="0"/>
              <a:t>RISC</a:t>
            </a:r>
            <a:r>
              <a:rPr lang="ja-JP" altLang="en-US" sz="2000" dirty="0"/>
              <a:t>の優位性を主張</a:t>
            </a:r>
            <a:endParaRPr lang="en-US" altLang="ja-JP" sz="2000" dirty="0"/>
          </a:p>
          <a:p>
            <a:pPr lvl="1"/>
            <a:r>
              <a:rPr kumimoji="1" lang="en-US" altLang="ja-JP" sz="2000" dirty="0"/>
              <a:t>memory-memory</a:t>
            </a:r>
            <a:r>
              <a:rPr kumimoji="1" lang="ja-JP" altLang="en-US" sz="2000" dirty="0"/>
              <a:t>型（</a:t>
            </a:r>
            <a:r>
              <a:rPr lang="en-US" altLang="ja-JP" sz="2000" dirty="0"/>
              <a:t>register-memory</a:t>
            </a:r>
            <a:r>
              <a:rPr lang="ja-JP" altLang="en-US" sz="2000" dirty="0"/>
              <a:t>型も）を</a:t>
            </a:r>
            <a:r>
              <a:rPr lang="en-US" altLang="ja-JP" sz="2000" dirty="0"/>
              <a:t>CISC</a:t>
            </a:r>
            <a:r>
              <a:rPr lang="ja-JP" altLang="en-US" sz="2000" dirty="0"/>
              <a:t>と呼んで両者の</a:t>
            </a:r>
            <a:r>
              <a:rPr lang="en-US" altLang="ja-JP" sz="2000" dirty="0"/>
              <a:t>ISA</a:t>
            </a:r>
            <a:r>
              <a:rPr lang="ja-JP" altLang="en-US" sz="2000" dirty="0"/>
              <a:t>の違いを明瞭にした</a:t>
            </a:r>
            <a:endParaRPr kumimoji="1" lang="ja-JP" altLang="en-US" sz="2000" dirty="0"/>
          </a:p>
        </p:txBody>
      </p:sp>
      <p:pic>
        <p:nvPicPr>
          <p:cNvPr id="4" name="オーディオ 3">
            <a:hlinkClick r:id="" action="ppaction://media"/>
            <a:extLst>
              <a:ext uri="{FF2B5EF4-FFF2-40B4-BE49-F238E27FC236}">
                <a16:creationId xmlns:a16="http://schemas.microsoft.com/office/drawing/2014/main" id="{63E8FB08-85FA-494E-B174-0CCF1A16DB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06197353"/>
      </p:ext>
    </p:extLst>
  </p:cSld>
  <p:clrMapOvr>
    <a:masterClrMapping/>
  </p:clrMapOvr>
  <mc:AlternateContent xmlns:mc="http://schemas.openxmlformats.org/markup-compatibility/2006" xmlns:p14="http://schemas.microsoft.com/office/powerpoint/2010/main">
    <mc:Choice Requires="p14">
      <p:transition spd="slow" p14:dur="2000" advTm="102225"/>
    </mc:Choice>
    <mc:Fallback xmlns="">
      <p:transition spd="slow" advTm="102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11" x="8734425" y="4313238"/>
          <p14:tracePt t="719" x="8505825" y="4386263"/>
          <p14:tracePt t="727" x="8332788" y="4459288"/>
          <p14:tracePt t="735" x="8186738" y="4522788"/>
          <p14:tracePt t="743" x="8031163" y="4551363"/>
          <p14:tracePt t="751" x="7940675" y="4605338"/>
          <p14:tracePt t="759" x="7858125" y="4632325"/>
          <p14:tracePt t="768" x="7740650" y="4660900"/>
          <p14:tracePt t="775" x="7667625" y="4697413"/>
          <p14:tracePt t="782" x="7548563" y="4741863"/>
          <p14:tracePt t="791" x="7402513" y="4787900"/>
          <p14:tracePt t="798" x="7229475" y="4833938"/>
          <p14:tracePt t="806" x="7046913" y="4851400"/>
          <p14:tracePt t="815" x="6846888" y="4878388"/>
          <p14:tracePt t="823" x="6664325" y="4914900"/>
          <p14:tracePt t="831" x="6464300" y="4924425"/>
          <p14:tracePt t="839" x="6291263" y="4970463"/>
          <p14:tracePt t="847" x="6145213" y="4987925"/>
          <p14:tracePt t="855" x="5962650" y="5006975"/>
          <p14:tracePt t="863" x="5816600" y="5033963"/>
          <p14:tracePt t="871" x="5724525" y="5043488"/>
          <p14:tracePt t="879" x="5643563" y="5060950"/>
          <p14:tracePt t="887" x="5607050" y="5060950"/>
          <p14:tracePt t="896" x="5580063" y="5070475"/>
          <p14:tracePt t="2857" x="5570538" y="5070475"/>
          <p14:tracePt t="2865" x="5487988" y="4970463"/>
          <p14:tracePt t="2872" x="5341938" y="4814888"/>
          <p14:tracePt t="2885" x="5205413" y="4705350"/>
          <p14:tracePt t="2888" x="5068888" y="4587875"/>
          <p14:tracePt t="2895" x="4949825" y="4478338"/>
          <p14:tracePt t="2903" x="4840288" y="4376738"/>
          <p14:tracePt t="2913" x="4776788" y="4313238"/>
          <p14:tracePt t="2923" x="4695825" y="4203700"/>
          <p14:tracePt t="2928" x="4649788" y="4140200"/>
          <p14:tracePt t="2939" x="4613275" y="4076700"/>
          <p14:tracePt t="2944" x="4594225" y="4030663"/>
          <p14:tracePt t="2954" x="4567238" y="3984625"/>
          <p14:tracePt t="2958" x="4567238" y="3948113"/>
          <p14:tracePt t="2966" x="4567238" y="3940175"/>
          <p14:tracePt t="2975" x="4567238" y="3930650"/>
          <p14:tracePt t="2983" x="4567238" y="3921125"/>
          <p14:tracePt t="3200" x="4576763" y="3921125"/>
          <p14:tracePt t="3239" x="4594225" y="3921125"/>
          <p14:tracePt t="31439" x="4603750" y="3911600"/>
          <p14:tracePt t="31447" x="4603750" y="3821113"/>
          <p14:tracePt t="31455" x="4603750" y="3711575"/>
          <p14:tracePt t="31464" x="4603750" y="3657600"/>
          <p14:tracePt t="31472" x="4594225" y="3602038"/>
          <p14:tracePt t="31480" x="4576763" y="3538538"/>
          <p14:tracePt t="31488" x="4576763" y="3465513"/>
          <p14:tracePt t="31497" x="4530725" y="3402013"/>
          <p14:tracePt t="31504" x="4521200" y="3338513"/>
          <p14:tracePt t="31513" x="4484688" y="3255963"/>
          <p14:tracePt t="31520" x="4440238" y="3192463"/>
          <p14:tracePt t="31527" x="4394200" y="3127375"/>
          <p14:tracePt t="31535" x="4340225" y="3063875"/>
          <p14:tracePt t="31543" x="4303713" y="3027363"/>
          <p14:tracePt t="31551" x="4284663" y="3009900"/>
          <p14:tracePt t="31559" x="4238625" y="2982913"/>
          <p14:tracePt t="31567" x="4230688" y="2973388"/>
          <p14:tracePt t="31575" x="4230688" y="2963863"/>
          <p14:tracePt t="31583" x="4230688" y="2946400"/>
          <p14:tracePt t="31591" x="4221163" y="2936875"/>
          <p14:tracePt t="31599" x="4202113" y="2909888"/>
          <p14:tracePt t="31606" x="4202113" y="2890838"/>
          <p14:tracePt t="31615" x="4202113" y="2873375"/>
          <p14:tracePt t="31623" x="4202113" y="2844800"/>
          <p14:tracePt t="31631" x="4202113" y="2827338"/>
          <p14:tracePt t="31639" x="4202113" y="2790825"/>
          <p14:tracePt t="31646" x="4202113" y="2781300"/>
          <p14:tracePt t="31655" x="4194175" y="2744788"/>
          <p14:tracePt t="31663" x="4194175" y="2735263"/>
          <p14:tracePt t="31671" x="4194175" y="2717800"/>
          <p14:tracePt t="31680" x="4194175" y="2698750"/>
          <p14:tracePt t="31687" x="4194175" y="2690813"/>
          <p14:tracePt t="31694" x="4184650" y="2681288"/>
          <p14:tracePt t="31799" x="4138613" y="2681288"/>
          <p14:tracePt t="31806" x="4057650" y="2735263"/>
          <p14:tracePt t="31815" x="4021138" y="2744788"/>
          <p14:tracePt t="31823" x="3956050" y="2754313"/>
          <p14:tracePt t="31830" x="3902075" y="2763838"/>
          <p14:tracePt t="31839" x="3865563" y="2781300"/>
          <p14:tracePt t="31846" x="3846513" y="2790825"/>
          <p14:tracePt t="31855" x="3819525" y="2790825"/>
          <p14:tracePt t="31862" x="3802063" y="2800350"/>
          <p14:tracePt t="31936" x="3792538" y="2790825"/>
          <p14:tracePt t="31945" x="3783013" y="2744788"/>
          <p14:tracePt t="31952" x="3746500" y="2698750"/>
          <p14:tracePt t="31960" x="3719513" y="2654300"/>
          <p14:tracePt t="31968" x="3702050" y="2589213"/>
          <p14:tracePt t="31975" x="3673475" y="2525713"/>
          <p14:tracePt t="31983" x="3665538" y="2489200"/>
          <p14:tracePt t="31990" x="3636963" y="2408238"/>
          <p14:tracePt t="31999" x="3629025" y="2362200"/>
          <p14:tracePt t="32007" x="3629025" y="2325688"/>
          <p14:tracePt t="32015" x="3629025" y="2298700"/>
          <p14:tracePt t="32023" x="3629025" y="2262188"/>
          <p14:tracePt t="32030" x="3629025" y="2233613"/>
          <p14:tracePt t="32038" x="3629025" y="2216150"/>
          <p14:tracePt t="32046" x="3629025" y="2206625"/>
          <p14:tracePt t="32054" x="3636963" y="2189163"/>
          <p14:tracePt t="32062" x="3646488" y="2160588"/>
          <p14:tracePt t="32071" x="3656013" y="2143125"/>
          <p14:tracePt t="32079" x="3683000" y="2116138"/>
          <p14:tracePt t="32089" x="3709988" y="2070100"/>
          <p14:tracePt t="32095" x="3729038" y="2060575"/>
          <p14:tracePt t="32103" x="3765550" y="2006600"/>
          <p14:tracePt t="32111" x="3792538" y="1970088"/>
          <p14:tracePt t="32119" x="3810000" y="1951038"/>
          <p14:tracePt t="32127" x="3856038" y="1887538"/>
          <p14:tracePt t="32136" x="3892550" y="1860550"/>
          <p14:tracePt t="32144" x="3911600" y="1851025"/>
          <p14:tracePt t="32152" x="3956050" y="1824038"/>
          <p14:tracePt t="32160" x="3975100" y="1804988"/>
          <p14:tracePt t="32168" x="3984625" y="1804988"/>
          <p14:tracePt t="32175" x="3992563" y="1804988"/>
          <p14:tracePt t="32296" x="4029075" y="1804988"/>
          <p14:tracePt t="32308" x="4048125" y="1804988"/>
          <p14:tracePt t="32313" x="4111625" y="1851025"/>
          <p14:tracePt t="32321" x="4165600" y="1914525"/>
          <p14:tracePt t="32327" x="4184650" y="1943100"/>
          <p14:tracePt t="32336" x="4221163" y="2006600"/>
          <p14:tracePt t="32343" x="4230688" y="2060575"/>
          <p14:tracePt t="32351" x="4267200" y="2143125"/>
          <p14:tracePt t="32359" x="4284663" y="2197100"/>
          <p14:tracePt t="32367" x="4284663" y="2243138"/>
          <p14:tracePt t="32375" x="4294188" y="2298700"/>
          <p14:tracePt t="32383" x="4294188" y="2325688"/>
          <p14:tracePt t="32391" x="4294188" y="2335213"/>
          <p14:tracePt t="32399" x="4294188" y="2371725"/>
          <p14:tracePt t="32416" x="4294188" y="2425700"/>
          <p14:tracePt t="32422" x="4275138" y="2444750"/>
          <p14:tracePt t="32430" x="4267200" y="2452688"/>
          <p14:tracePt t="32438" x="4248150" y="2471738"/>
          <p14:tracePt t="32446" x="4238625" y="2481263"/>
          <p14:tracePt t="32454" x="4221163" y="2498725"/>
          <p14:tracePt t="32463" x="4194175" y="2508250"/>
          <p14:tracePt t="32470" x="4175125" y="2525713"/>
          <p14:tracePt t="32481" x="4157663" y="2525713"/>
          <p14:tracePt t="32486" x="4121150" y="2571750"/>
          <p14:tracePt t="32496" x="4075113" y="2581275"/>
          <p14:tracePt t="32503" x="4038600" y="2589213"/>
          <p14:tracePt t="32511" x="4021138" y="2598738"/>
          <p14:tracePt t="32519" x="3956050" y="2625725"/>
          <p14:tracePt t="32527" x="3919538" y="2635250"/>
          <p14:tracePt t="32535" x="3892550" y="2635250"/>
          <p14:tracePt t="32543" x="3875088" y="2644775"/>
          <p14:tracePt t="32567" x="3865563" y="2644775"/>
          <p14:tracePt t="32655" x="3846513" y="2644775"/>
          <p14:tracePt t="32662" x="3838575" y="2644775"/>
          <p14:tracePt t="32671" x="3819525" y="2644775"/>
          <p14:tracePt t="32679" x="3775075" y="2608263"/>
          <p14:tracePt t="32686" x="3756025" y="2581275"/>
          <p14:tracePt t="32696" x="3738563" y="2544763"/>
          <p14:tracePt t="32702" x="3729038" y="2525713"/>
          <p14:tracePt t="32711" x="3719513" y="2508250"/>
          <p14:tracePt t="32719" x="3719513" y="2481263"/>
          <p14:tracePt t="32727" x="3719513" y="2462213"/>
          <p14:tracePt t="32735" x="3702050" y="2435225"/>
          <p14:tracePt t="32743" x="3702050" y="2389188"/>
          <p14:tracePt t="32751" x="3702050" y="2371725"/>
          <p14:tracePt t="32760" x="3702050" y="2343150"/>
          <p14:tracePt t="32766" x="3702050" y="2316163"/>
          <p14:tracePt t="32775" x="3702050" y="2279650"/>
          <p14:tracePt t="32783" x="3702050" y="2243138"/>
          <p14:tracePt t="32791" x="3702050" y="2216150"/>
          <p14:tracePt t="32799" x="3709988" y="2179638"/>
          <p14:tracePt t="32807" x="3729038" y="2116138"/>
          <p14:tracePt t="32815" x="3756025" y="2070100"/>
          <p14:tracePt t="32823" x="3765550" y="2006600"/>
          <p14:tracePt t="32831" x="3802063" y="1979613"/>
          <p14:tracePt t="32839" x="3819525" y="1933575"/>
          <p14:tracePt t="32848" x="3856038" y="1897063"/>
          <p14:tracePt t="32855" x="3875088" y="1878013"/>
          <p14:tracePt t="32862" x="3902075" y="1833563"/>
          <p14:tracePt t="32872" x="3911600" y="1824038"/>
          <p14:tracePt t="32885" x="3929063" y="1824038"/>
          <p14:tracePt t="32889" x="3938588" y="1824038"/>
          <p14:tracePt t="32904" x="3956050" y="1804988"/>
          <p14:tracePt t="32920" x="3975100" y="1804988"/>
          <p14:tracePt t="32927" x="4002088" y="1804988"/>
          <p14:tracePt t="32936" x="4038600" y="1804988"/>
          <p14:tracePt t="32944" x="4111625" y="1804988"/>
          <p14:tracePt t="32953" x="4202113" y="1804988"/>
          <p14:tracePt t="32959" x="4267200" y="1804988"/>
          <p14:tracePt t="32968" x="4340225" y="1833563"/>
          <p14:tracePt t="32977" x="4421188" y="1870075"/>
          <p14:tracePt t="32983" x="4503738" y="1924050"/>
          <p14:tracePt t="32991" x="4549775" y="1951038"/>
          <p14:tracePt t="32999" x="4613275" y="1970088"/>
          <p14:tracePt t="33006" x="4630738" y="1997075"/>
          <p14:tracePt t="33015" x="4649788" y="2006600"/>
          <p14:tracePt t="33022" x="4659313" y="2006600"/>
          <p14:tracePt t="33030" x="4676775" y="2024063"/>
          <p14:tracePt t="33055" x="4695825" y="2043113"/>
          <p14:tracePt t="33080" x="4695825" y="2079625"/>
          <p14:tracePt t="33088" x="4695825" y="2097088"/>
          <p14:tracePt t="33095" x="4695825" y="2125663"/>
          <p14:tracePt t="33104" x="4695825" y="2160588"/>
          <p14:tracePt t="33114" x="4695825" y="2197100"/>
          <p14:tracePt t="33120" x="4686300" y="2252663"/>
          <p14:tracePt t="33128" x="4659313" y="2298700"/>
          <p14:tracePt t="33139" x="4622800" y="2343150"/>
          <p14:tracePt t="33143" x="4576763" y="2389188"/>
          <p14:tracePt t="33151" x="4521200" y="2444750"/>
          <p14:tracePt t="33159" x="4476750" y="2489200"/>
          <p14:tracePt t="33166" x="4394200" y="2535238"/>
          <p14:tracePt t="33176" x="4367213" y="2554288"/>
          <p14:tracePt t="33183" x="4321175" y="2571750"/>
          <p14:tracePt t="33191" x="4275138" y="2598738"/>
          <p14:tracePt t="33199" x="4248150" y="2608263"/>
          <p14:tracePt t="33207" x="4211638" y="2608263"/>
          <p14:tracePt t="33215" x="4184650" y="2608263"/>
          <p14:tracePt t="33223" x="4175125" y="2617788"/>
          <p14:tracePt t="33271" x="4148138" y="2617788"/>
          <p14:tracePt t="33304" x="4138613" y="2617788"/>
          <p14:tracePt t="33312" x="4102100" y="2617788"/>
          <p14:tracePt t="33319" x="4084638" y="2617788"/>
          <p14:tracePt t="33326" x="4048125" y="2617788"/>
          <p14:tracePt t="33334" x="3992563" y="2617788"/>
          <p14:tracePt t="33342" x="3948113" y="2617788"/>
          <p14:tracePt t="33350" x="3919538" y="2617788"/>
          <p14:tracePt t="33358" x="3883025" y="2617788"/>
          <p14:tracePt t="33366" x="3856038" y="2617788"/>
          <p14:tracePt t="33374" x="3838575" y="2617788"/>
          <p14:tracePt t="33383" x="3829050" y="2617788"/>
          <p14:tracePt t="33391" x="3802063" y="2608263"/>
          <p14:tracePt t="33399" x="3792538" y="2598738"/>
          <p14:tracePt t="33415" x="3783013" y="2589213"/>
          <p14:tracePt t="33422" x="3775075" y="2581275"/>
          <p14:tracePt t="33431" x="3775075" y="2554288"/>
          <p14:tracePt t="33439" x="3756025" y="2535238"/>
          <p14:tracePt t="33451" x="3746500" y="2508250"/>
          <p14:tracePt t="33454" x="3746500" y="2489200"/>
          <p14:tracePt t="33462" x="3746500" y="2444750"/>
          <p14:tracePt t="33470" x="3746500" y="2416175"/>
          <p14:tracePt t="33479" x="3746500" y="2398713"/>
          <p14:tracePt t="33486" x="3746500" y="2371725"/>
          <p14:tracePt t="33495" x="3746500" y="2362200"/>
          <p14:tracePt t="33503" x="3746500" y="2352675"/>
          <p14:tracePt t="99975" x="3746500" y="2425700"/>
          <p14:tracePt t="99983" x="3783013" y="2571750"/>
          <p14:tracePt t="99991" x="3846513" y="2644775"/>
          <p14:tracePt t="99999" x="3883025" y="2654300"/>
          <p14:tracePt t="100008" x="3883025" y="2662238"/>
          <p14:tracePt t="100016" x="3892550" y="2662238"/>
          <p14:tracePt t="100025" x="3911600" y="2681288"/>
          <p14:tracePt t="100030" x="3919538" y="2690813"/>
          <p14:tracePt t="100055" x="3929063" y="2690813"/>
          <p14:tracePt t="100214" x="3938588" y="2690813"/>
          <p14:tracePt t="100223" x="3965575" y="2698750"/>
          <p14:tracePt t="100230" x="3984625" y="2717800"/>
          <p14:tracePt t="100239" x="4065588" y="2744788"/>
          <p14:tracePt t="100246" x="4129088" y="2781300"/>
          <p14:tracePt t="100255" x="4211638" y="2808288"/>
          <p14:tracePt t="100263" x="4257675" y="2817813"/>
          <p14:tracePt t="100271" x="4330700" y="2863850"/>
          <p14:tracePt t="100279" x="4413250" y="2873375"/>
          <p14:tracePt t="100287" x="4476750" y="2900363"/>
          <p14:tracePt t="100295" x="4521200" y="2917825"/>
          <p14:tracePt t="100303" x="4576763" y="2936875"/>
          <p14:tracePt t="100312" x="4622800" y="2946400"/>
          <p14:tracePt t="100319" x="4649788" y="2973388"/>
          <p14:tracePt t="100327" x="4713288" y="3000375"/>
          <p14:tracePt t="100335" x="4740275" y="3000375"/>
          <p14:tracePt t="100344" x="4803775" y="3036888"/>
          <p14:tracePt t="100350" x="4859338" y="3046413"/>
          <p14:tracePt t="100359" x="4886325" y="3046413"/>
          <p14:tracePt t="100366" x="4932363" y="3054350"/>
          <p14:tracePt t="100374" x="4986338" y="3054350"/>
          <p14:tracePt t="100382" x="5049838" y="3082925"/>
          <p14:tracePt t="100390" x="5086350" y="3082925"/>
          <p14:tracePt t="100398" x="5159375" y="3090863"/>
          <p14:tracePt t="100407" x="5224463" y="3109913"/>
          <p14:tracePt t="100415" x="5314950" y="3119438"/>
          <p14:tracePt t="100423" x="5378450" y="3146425"/>
          <p14:tracePt t="100431" x="5451475" y="3155950"/>
          <p14:tracePt t="100440" x="5507038" y="3155950"/>
          <p14:tracePt t="100446" x="5551488" y="3173413"/>
          <p14:tracePt t="100455" x="5580063" y="3173413"/>
          <p14:tracePt t="100462" x="5624513" y="3173413"/>
          <p14:tracePt t="100471" x="5653088" y="3182938"/>
          <p14:tracePt t="100479" x="5670550" y="3182938"/>
          <p14:tracePt t="100486" x="5680075" y="3182938"/>
          <p14:tracePt t="100495" x="5707063" y="3182938"/>
          <p14:tracePt t="100511" x="5716588" y="3182938"/>
          <p14:tracePt t="100519" x="5734050" y="3182938"/>
          <p14:tracePt t="100535" x="5743575" y="3182938"/>
          <p14:tracePt t="100543" x="5753100" y="3182938"/>
          <p14:tracePt t="100550" x="5761038" y="3192463"/>
          <p14:tracePt t="100559" x="5780088" y="3192463"/>
          <p14:tracePt t="100566" x="5789613" y="3192463"/>
          <p14:tracePt t="100575" x="5826125" y="3192463"/>
          <p14:tracePt t="100583" x="5843588" y="3192463"/>
          <p14:tracePt t="100590" x="5880100" y="3200400"/>
          <p14:tracePt t="100599" x="5943600" y="3219450"/>
          <p14:tracePt t="100607" x="5962650" y="3219450"/>
          <p14:tracePt t="100614" x="6026150" y="3219450"/>
          <p14:tracePt t="100624" x="6072188" y="3228975"/>
          <p14:tracePt t="100630" x="6135688" y="3265488"/>
          <p14:tracePt t="100639" x="6172200" y="3273425"/>
          <p14:tracePt t="100646" x="6235700" y="3292475"/>
          <p14:tracePt t="100654" x="6262688" y="3309938"/>
          <p14:tracePt t="100662" x="6308725" y="3309938"/>
          <p14:tracePt t="100670" x="6354763" y="3328988"/>
          <p14:tracePt t="100678" x="6408738" y="3328988"/>
          <p14:tracePt t="100687" x="6472238" y="3365500"/>
          <p14:tracePt t="100694" x="6527800" y="3382963"/>
          <p14:tracePt t="100703" x="6591300" y="3392488"/>
          <p14:tracePt t="100711" x="6645275" y="3402013"/>
          <p14:tracePt t="100718" x="6764338" y="3446463"/>
          <p14:tracePt t="100727" x="6856413" y="3465513"/>
          <p14:tracePt t="100735" x="6973888" y="3475038"/>
          <p14:tracePt t="100743" x="7056438" y="3529013"/>
          <p14:tracePt t="100750" x="7165975" y="3575050"/>
          <p14:tracePt t="100759" x="7283450" y="3602038"/>
          <p14:tracePt t="100766" x="7412038" y="3648075"/>
          <p14:tracePt t="100775" x="7485063" y="3657600"/>
          <p14:tracePt t="100782" x="7585075" y="3684588"/>
          <p14:tracePt t="100792" x="7694613" y="3711575"/>
          <p14:tracePt t="100798" x="7831138" y="3730625"/>
          <p14:tracePt t="100807" x="7921625" y="3738563"/>
          <p14:tracePt t="100814" x="8013700" y="3738563"/>
          <p14:tracePt t="100824" x="8059738" y="3748088"/>
          <p14:tracePt t="100830" x="8104188" y="3775075"/>
          <p14:tracePt t="100840" x="8123238" y="3775075"/>
          <p14:tracePt t="100846" x="8132763" y="3775075"/>
          <p14:tracePt t="100856" x="8150225" y="3775075"/>
          <p14:tracePt t="100862" x="8159750" y="3775075"/>
          <p14:tracePt t="100871" x="8169275" y="3775075"/>
          <p14:tracePt t="100878" x="8177213" y="3775075"/>
          <p14:tracePt t="100886" x="8196263" y="3775075"/>
          <p14:tracePt t="100894" x="8213725" y="3775075"/>
          <p14:tracePt t="100903" x="8240713" y="3775075"/>
          <p14:tracePt t="100910" x="8259763" y="3775075"/>
          <p14:tracePt t="100918" x="8296275" y="3784600"/>
          <p14:tracePt t="100926" x="8342313" y="3811588"/>
          <p14:tracePt t="100934" x="8378825" y="3830638"/>
          <p14:tracePt t="100943" x="8432800" y="3830638"/>
          <p14:tracePt t="100951" x="8469313" y="3840163"/>
          <p14:tracePt t="100959" x="8532813" y="3867150"/>
          <p14:tracePt t="100967" x="8588375" y="3867150"/>
          <p14:tracePt t="100975" x="8651875" y="3903663"/>
          <p14:tracePt t="100983" x="8705850" y="3903663"/>
          <p14:tracePt t="100993" x="8770938" y="3911600"/>
          <p14:tracePt t="101000" x="8824913" y="3911600"/>
          <p14:tracePt t="101007" x="8870950" y="3921125"/>
          <p14:tracePt t="101014" x="8924925" y="3921125"/>
          <p14:tracePt t="101024" x="8961438" y="3921125"/>
          <p14:tracePt t="101031" x="9024938" y="3948113"/>
          <p14:tracePt t="101040" x="9053513" y="3948113"/>
          <p14:tracePt t="101046" x="9097963" y="3948113"/>
          <p14:tracePt t="101056" x="9126538" y="39481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elsevier.com/__data/assets/image/0014/30533/David_A_Patterson.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99592" y="1911288"/>
            <a:ext cx="3685991" cy="24538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ジョン・ヘネシー に対する画像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1000674"/>
            <a:ext cx="2520280" cy="373001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403648" y="4765787"/>
            <a:ext cx="2698175" cy="1384995"/>
          </a:xfrm>
          <a:prstGeom prst="rect">
            <a:avLst/>
          </a:prstGeom>
          <a:noFill/>
        </p:spPr>
        <p:txBody>
          <a:bodyPr wrap="none" rtlCol="0">
            <a:spAutoFit/>
          </a:bodyPr>
          <a:lstStyle/>
          <a:p>
            <a:r>
              <a:rPr kumimoji="1" lang="en-US" altLang="ja-JP" sz="2800" dirty="0" err="1"/>
              <a:t>D.A.Patterson</a:t>
            </a:r>
            <a:endParaRPr kumimoji="1" lang="en-US" altLang="ja-JP" sz="2800" dirty="0"/>
          </a:p>
          <a:p>
            <a:endParaRPr lang="en-US" altLang="ja-JP" sz="2800" dirty="0"/>
          </a:p>
          <a:p>
            <a:r>
              <a:rPr kumimoji="1" lang="en-US" altLang="ja-JP" sz="2800" dirty="0"/>
              <a:t>RISC-I</a:t>
            </a:r>
            <a:r>
              <a:rPr kumimoji="1" lang="ja-JP" altLang="en-US" sz="2800" dirty="0"/>
              <a:t>の開発者</a:t>
            </a:r>
          </a:p>
        </p:txBody>
      </p:sp>
      <p:sp>
        <p:nvSpPr>
          <p:cNvPr id="8" name="テキスト ボックス 7"/>
          <p:cNvSpPr txBox="1"/>
          <p:nvPr/>
        </p:nvSpPr>
        <p:spPr>
          <a:xfrm>
            <a:off x="6451976" y="4800884"/>
            <a:ext cx="2167581" cy="1200329"/>
          </a:xfrm>
          <a:prstGeom prst="rect">
            <a:avLst/>
          </a:prstGeom>
          <a:noFill/>
        </p:spPr>
        <p:txBody>
          <a:bodyPr wrap="none" rtlCol="0">
            <a:spAutoFit/>
          </a:bodyPr>
          <a:lstStyle/>
          <a:p>
            <a:r>
              <a:rPr lang="en-US" altLang="ja-JP" sz="2400" dirty="0" err="1"/>
              <a:t>J.L.Hennessy</a:t>
            </a:r>
            <a:endParaRPr lang="en-US" altLang="ja-JP" sz="2400" dirty="0"/>
          </a:p>
          <a:p>
            <a:endParaRPr kumimoji="1" lang="en-US" altLang="ja-JP" sz="2400" dirty="0"/>
          </a:p>
          <a:p>
            <a:r>
              <a:rPr lang="en-US" altLang="ja-JP" sz="2400" dirty="0"/>
              <a:t>MIPS</a:t>
            </a:r>
            <a:r>
              <a:rPr lang="ja-JP" altLang="en-US" sz="2400" dirty="0"/>
              <a:t>の開発者</a:t>
            </a:r>
            <a:endParaRPr kumimoji="1" lang="ja-JP" altLang="en-US" sz="2400" dirty="0"/>
          </a:p>
        </p:txBody>
      </p:sp>
      <p:pic>
        <p:nvPicPr>
          <p:cNvPr id="2" name="オーディオ 1">
            <a:hlinkClick r:id="" action="ppaction://media"/>
            <a:extLst>
              <a:ext uri="{FF2B5EF4-FFF2-40B4-BE49-F238E27FC236}">
                <a16:creationId xmlns:a16="http://schemas.microsoft.com/office/drawing/2014/main" id="{3D8A1199-B71D-4019-9CCA-1257876706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63636816"/>
      </p:ext>
    </p:extLst>
  </p:cSld>
  <p:clrMapOvr>
    <a:masterClrMapping/>
  </p:clrMapOvr>
  <mc:AlternateContent xmlns:mc="http://schemas.openxmlformats.org/markup-compatibility/2006" xmlns:p14="http://schemas.microsoft.com/office/powerpoint/2010/main">
    <mc:Choice Requires="p14">
      <p:transition spd="slow" p14:dur="2000" advTm="23421"/>
    </mc:Choice>
    <mc:Fallback xmlns="">
      <p:transition spd="slow" advTm="2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76" x="9061450" y="4559300"/>
          <p14:tracePt t="685" x="9017000" y="4595813"/>
          <p14:tracePt t="692" x="8988425" y="4624388"/>
          <p14:tracePt t="701" x="8915400" y="4687888"/>
          <p14:tracePt t="708" x="8870950" y="4724400"/>
          <p14:tracePt t="716" x="8824913" y="4760913"/>
          <p14:tracePt t="724" x="8742363" y="4814888"/>
          <p14:tracePt t="732" x="8697913" y="4841875"/>
          <p14:tracePt t="740" x="8615363" y="4897438"/>
          <p14:tracePt t="748" x="8578850" y="4906963"/>
          <p14:tracePt t="757" x="8542338" y="4933950"/>
          <p14:tracePt t="765" x="8496300" y="4951413"/>
          <p14:tracePt t="774" x="8451850" y="4960938"/>
          <p14:tracePt t="782" x="8423275" y="4979988"/>
          <p14:tracePt t="791" x="8369300" y="4987925"/>
          <p14:tracePt t="797" x="8305800" y="5006975"/>
          <p14:tracePt t="805" x="8250238" y="5016500"/>
          <p14:tracePt t="812" x="8150225" y="5043488"/>
          <p14:tracePt t="820" x="8086725" y="5080000"/>
          <p14:tracePt t="828" x="7940675" y="5126038"/>
          <p14:tracePt t="836" x="7794625" y="5143500"/>
          <p14:tracePt t="844" x="7594600" y="5153025"/>
          <p14:tracePt t="852" x="7412038" y="5189538"/>
          <p14:tracePt t="860" x="7202488" y="5216525"/>
          <p14:tracePt t="869" x="7000875" y="5233988"/>
          <p14:tracePt t="876" x="6764338" y="5280025"/>
          <p14:tracePt t="885" x="6537325" y="5280025"/>
          <p14:tracePt t="892" x="6318250" y="5280025"/>
          <p14:tracePt t="901" x="6153150" y="5280025"/>
          <p14:tracePt t="908" x="5989638" y="5280025"/>
          <p14:tracePt t="916" x="5862638" y="5280025"/>
          <p14:tracePt t="924" x="5789613" y="5280025"/>
          <p14:tracePt t="932" x="5734050" y="5280025"/>
          <p14:tracePt t="940" x="5688013" y="5280025"/>
          <p14:tracePt t="948" x="5634038" y="5280025"/>
          <p14:tracePt t="956" x="5580063" y="5280025"/>
          <p14:tracePt t="964" x="5524500" y="5280025"/>
          <p14:tracePt t="972" x="5397500" y="5280025"/>
          <p14:tracePt t="980" x="5251450" y="5280025"/>
          <p14:tracePt t="988" x="5105400" y="5280025"/>
          <p14:tracePt t="996" x="4941888" y="5280025"/>
          <p14:tracePt t="1004" x="4813300" y="5280025"/>
          <p14:tracePt t="1012" x="4686300" y="5280025"/>
          <p14:tracePt t="1020" x="4594225" y="5280025"/>
          <p14:tracePt t="1028" x="4521200" y="5280025"/>
          <p14:tracePt t="1036" x="4476750" y="5280025"/>
          <p14:tracePt t="1044" x="4421188" y="5280025"/>
          <p14:tracePt t="1052" x="4394200" y="5289550"/>
          <p14:tracePt t="1060" x="4384675" y="5289550"/>
          <p14:tracePt t="1069" x="4376738" y="5289550"/>
          <p14:tracePt t="1244" x="4321175" y="5307013"/>
          <p14:tracePt t="1252" x="4257675" y="5326063"/>
          <p14:tracePt t="1262" x="4129088" y="5343525"/>
          <p14:tracePt t="1268" x="4002088" y="5353050"/>
          <p14:tracePt t="1276" x="3875088" y="5372100"/>
          <p14:tracePt t="1284" x="3729038" y="5399088"/>
          <p14:tracePt t="1292" x="3592513" y="5416550"/>
          <p14:tracePt t="1300" x="3482975" y="5426075"/>
          <p14:tracePt t="1309" x="3390900" y="5445125"/>
          <p14:tracePt t="1316" x="3309938" y="5472113"/>
          <p14:tracePt t="1324" x="3281363" y="5472113"/>
          <p14:tracePt t="1332" x="3254375" y="5472113"/>
          <p14:tracePt t="1340" x="3244850" y="5481638"/>
          <p14:tracePt t="1612" x="3171825" y="5481638"/>
          <p14:tracePt t="1620" x="3063875" y="5481638"/>
          <p14:tracePt t="1628" x="2917825" y="5481638"/>
          <p14:tracePt t="1636" x="2771775" y="5481638"/>
          <p14:tracePt t="1644" x="2625725" y="5481638"/>
          <p14:tracePt t="1652" x="2479675" y="5481638"/>
          <p14:tracePt t="1660" x="2333625" y="5481638"/>
          <p14:tracePt t="1668" x="2224088" y="5481638"/>
          <p14:tracePt t="1676" x="2133600" y="5481638"/>
          <p14:tracePt t="1684" x="2060575" y="5481638"/>
          <p14:tracePt t="1692" x="2014538" y="5481638"/>
          <p14:tracePt t="1700" x="1987550" y="5472113"/>
          <p14:tracePt t="1708" x="1968500" y="5462588"/>
          <p14:tracePt t="1716" x="1960563" y="5462588"/>
          <p14:tracePt t="1724" x="1951038" y="5453063"/>
          <p14:tracePt t="1733" x="1931988" y="5445125"/>
          <p14:tracePt t="1740" x="1931988" y="5435600"/>
          <p14:tracePt t="1748" x="1924050" y="5426075"/>
          <p14:tracePt t="1756" x="1914525" y="5416550"/>
          <p14:tracePt t="1764" x="1905000" y="5389563"/>
          <p14:tracePt t="1772" x="1878013" y="5372100"/>
          <p14:tracePt t="1780" x="1831975" y="5353050"/>
          <p14:tracePt t="1789" x="1768475" y="5307013"/>
          <p14:tracePt t="1796" x="1668463" y="5253038"/>
          <p14:tracePt t="1805" x="1622425" y="5243513"/>
          <p14:tracePt t="1812" x="1531938" y="5197475"/>
          <p14:tracePt t="1820" x="1468438" y="5160963"/>
          <p14:tracePt t="1836" x="1431925" y="5143500"/>
          <p14:tracePt t="1844" x="1422400" y="5133975"/>
          <p14:tracePt t="1852" x="1412875" y="5133975"/>
          <p14:tracePt t="1932" x="1412875" y="5126038"/>
          <p14:tracePt t="1949" x="1412875" y="5097463"/>
          <p14:tracePt t="1956" x="1412875" y="5060950"/>
          <p14:tracePt t="1964" x="1412875" y="5043488"/>
          <p14:tracePt t="1972" x="1412875" y="5006975"/>
          <p14:tracePt t="1980" x="1412875" y="4987925"/>
          <p14:tracePt t="1988" x="1412875" y="4943475"/>
          <p14:tracePt t="1996" x="1412875" y="4906963"/>
          <p14:tracePt t="2005" x="1412875" y="4897438"/>
          <p14:tracePt t="2012" x="1412875" y="4887913"/>
          <p14:tracePt t="2020" x="1412875" y="4870450"/>
          <p14:tracePt t="2028" x="1412875" y="4860925"/>
          <p14:tracePt t="2036" x="1412875" y="4851400"/>
          <p14:tracePt t="2063" x="1439863" y="4833938"/>
          <p14:tracePt t="2070" x="1458913" y="4814888"/>
          <p14:tracePt t="2077" x="1476375" y="4814888"/>
          <p14:tracePt t="2084" x="1495425" y="4805363"/>
          <p14:tracePt t="2092" x="1522413" y="4805363"/>
          <p14:tracePt t="2100" x="1558925" y="4797425"/>
          <p14:tracePt t="2108" x="1585913" y="4797425"/>
          <p14:tracePt t="2116" x="1604963" y="4797425"/>
          <p14:tracePt t="2124" x="1641475" y="4797425"/>
          <p14:tracePt t="2132" x="1677988" y="4768850"/>
          <p14:tracePt t="2140" x="1704975" y="4768850"/>
          <p14:tracePt t="2148" x="1731963" y="4768850"/>
          <p14:tracePt t="2156" x="1751013" y="4768850"/>
          <p14:tracePt t="2164" x="1787525" y="4768850"/>
          <p14:tracePt t="2172" x="1824038" y="4768850"/>
          <p14:tracePt t="2180" x="1878013" y="4768850"/>
          <p14:tracePt t="2189" x="1905000" y="4768850"/>
          <p14:tracePt t="2196" x="1978025" y="4797425"/>
          <p14:tracePt t="2204" x="2078038" y="4841875"/>
          <p14:tracePt t="2212" x="2151063" y="4870450"/>
          <p14:tracePt t="2220" x="2270125" y="4914900"/>
          <p14:tracePt t="2228" x="2352675" y="4970463"/>
          <p14:tracePt t="2236" x="2452688" y="5006975"/>
          <p14:tracePt t="2244" x="2516188" y="5043488"/>
          <p14:tracePt t="2252" x="2562225" y="5070475"/>
          <p14:tracePt t="2260" x="2606675" y="5116513"/>
          <p14:tracePt t="2268" x="2625725" y="5126038"/>
          <p14:tracePt t="2278" x="2643188" y="5143500"/>
          <p14:tracePt t="2284" x="2662238" y="5153025"/>
          <p14:tracePt t="2391" x="2671763" y="5160963"/>
          <p14:tracePt t="2396" x="2671763" y="5197475"/>
          <p14:tracePt t="2405" x="2652713" y="5216525"/>
          <p14:tracePt t="2412" x="2616200" y="5253038"/>
          <p14:tracePt t="2420" x="2589213" y="5270500"/>
          <p14:tracePt t="2428" x="2543175" y="5307013"/>
          <p14:tracePt t="2436" x="2479675" y="5335588"/>
          <p14:tracePt t="2444" x="2433638" y="5362575"/>
          <p14:tracePt t="2452" x="2379663" y="5380038"/>
          <p14:tracePt t="2460" x="2333625" y="5380038"/>
          <p14:tracePt t="2468" x="2306638" y="5389563"/>
          <p14:tracePt t="2476" x="2260600" y="5408613"/>
          <p14:tracePt t="2484" x="2233613" y="5416550"/>
          <p14:tracePt t="2493" x="2206625" y="5416550"/>
          <p14:tracePt t="2500" x="2151063" y="5416550"/>
          <p14:tracePt t="2509" x="2106613" y="5416550"/>
          <p14:tracePt t="2516" x="2070100" y="5416550"/>
          <p14:tracePt t="2524" x="2014538" y="5416550"/>
          <p14:tracePt t="2532" x="1951038" y="5416550"/>
          <p14:tracePt t="2541" x="1914525" y="5416550"/>
          <p14:tracePt t="2548" x="1887538" y="5416550"/>
          <p14:tracePt t="2556" x="1831975" y="5416550"/>
          <p14:tracePt t="2564" x="1778000" y="5416550"/>
          <p14:tracePt t="2572" x="1731963" y="5416550"/>
          <p14:tracePt t="2580" x="1685925" y="5408613"/>
          <p14:tracePt t="2590" x="1668463" y="5399088"/>
          <p14:tracePt t="2596" x="1641475" y="5389563"/>
          <p14:tracePt t="2605" x="1622425" y="5380038"/>
          <p14:tracePt t="2612" x="1604963" y="5343525"/>
          <p14:tracePt t="2620" x="1585913" y="5326063"/>
          <p14:tracePt t="2628" x="1558925" y="5307013"/>
          <p14:tracePt t="2636" x="1531938" y="5280025"/>
          <p14:tracePt t="2644" x="1522413" y="5243513"/>
          <p14:tracePt t="2652" x="1512888" y="5207000"/>
          <p14:tracePt t="2660" x="1485900" y="5170488"/>
          <p14:tracePt t="2668" x="1485900" y="5160963"/>
          <p14:tracePt t="2676" x="1485900" y="5116513"/>
          <p14:tracePt t="2684" x="1485900" y="5106988"/>
          <p14:tracePt t="2693" x="1485900" y="5080000"/>
          <p14:tracePt t="2701" x="1485900" y="5070475"/>
          <p14:tracePt t="2716" x="1485900" y="5060950"/>
          <p14:tracePt t="2725" x="1485900" y="5043488"/>
          <p14:tracePt t="2732" x="1485900" y="5024438"/>
          <p14:tracePt t="2740" x="1504950" y="5016500"/>
          <p14:tracePt t="2749" x="1531938" y="5016500"/>
          <p14:tracePt t="2757" x="1585913" y="5016500"/>
          <p14:tracePt t="2764" x="1631950" y="5006975"/>
          <p14:tracePt t="2772" x="1685925" y="5006975"/>
          <p14:tracePt t="2780" x="1758950" y="4979988"/>
          <p14:tracePt t="2789" x="1824038" y="4979988"/>
          <p14:tracePt t="2796" x="1895475" y="4979988"/>
          <p14:tracePt t="2805" x="1968500" y="4979988"/>
          <p14:tracePt t="2812" x="2024063" y="4979988"/>
          <p14:tracePt t="2820" x="2060575" y="4979988"/>
          <p14:tracePt t="2828" x="2097088" y="4979988"/>
          <p14:tracePt t="2836" x="2124075" y="4979988"/>
          <p14:tracePt t="2844" x="2170113" y="4987925"/>
          <p14:tracePt t="2852" x="2197100" y="4987925"/>
          <p14:tracePt t="2860" x="2214563" y="4997450"/>
          <p14:tracePt t="2868" x="2243138" y="5016500"/>
          <p14:tracePt t="2876" x="2260600" y="5024438"/>
          <p14:tracePt t="2884" x="2297113" y="5043488"/>
          <p14:tracePt t="2892" x="2316163" y="5053013"/>
          <p14:tracePt t="2900" x="2343150" y="5070475"/>
          <p14:tracePt t="2908" x="2370138" y="5089525"/>
          <p14:tracePt t="2916" x="2406650" y="5097463"/>
          <p14:tracePt t="2924" x="2425700" y="5116513"/>
          <p14:tracePt t="2932" x="2433638" y="5126038"/>
          <p14:tracePt t="2940" x="2452688" y="5143500"/>
          <p14:tracePt t="2948" x="2452688" y="5153025"/>
          <p14:tracePt t="2964" x="2452688" y="5160963"/>
          <p14:tracePt t="2973" x="2452688" y="5170488"/>
          <p14:tracePt t="2980" x="2452688" y="5180013"/>
          <p14:tracePt t="2990" x="2452688" y="5197475"/>
          <p14:tracePt t="2996" x="2452688" y="5216525"/>
          <p14:tracePt t="3005" x="2452688" y="5253038"/>
          <p14:tracePt t="3012" x="2452688" y="5262563"/>
          <p14:tracePt t="3021" x="2452688" y="5299075"/>
          <p14:tracePt t="3028" x="2452688" y="5335588"/>
          <p14:tracePt t="3036" x="2443163" y="5372100"/>
          <p14:tracePt t="3044" x="2433638" y="5399088"/>
          <p14:tracePt t="3057" x="2416175" y="5426075"/>
          <p14:tracePt t="3060" x="2397125" y="5445125"/>
          <p14:tracePt t="3068" x="2379663" y="5462588"/>
          <p14:tracePt t="3126" x="2370138" y="5462588"/>
          <p14:tracePt t="3180" x="2360613" y="5462588"/>
          <p14:tracePt t="3196" x="2352675" y="5462588"/>
          <p14:tracePt t="3220" x="2343150" y="5462588"/>
          <p14:tracePt t="3896" x="2333625" y="5462588"/>
          <p14:tracePt t="3910" x="2352675" y="5445125"/>
          <p14:tracePt t="3916" x="2360613" y="5426075"/>
          <p14:tracePt t="3924" x="2379663" y="5389563"/>
          <p14:tracePt t="3932" x="2389188" y="5389563"/>
          <p14:tracePt t="3940" x="2406650" y="5362575"/>
          <p14:tracePt t="3948" x="2416175" y="5353050"/>
          <p14:tracePt t="3964" x="2425700" y="5343525"/>
          <p14:tracePt t="3988" x="2433638" y="5343525"/>
          <p14:tracePt t="4309" x="2443163" y="5343525"/>
          <p14:tracePt t="4373" x="2452688" y="5343525"/>
          <p14:tracePt t="4412" x="2479675" y="5343525"/>
          <p14:tracePt t="4420" x="2543175" y="5380038"/>
          <p14:tracePt t="4428" x="2635250" y="5416550"/>
          <p14:tracePt t="4436" x="2752725" y="5481638"/>
          <p14:tracePt t="4444" x="2908300" y="5535613"/>
          <p14:tracePt t="4452" x="3054350" y="5581650"/>
          <p14:tracePt t="4460" x="3217863" y="5626100"/>
          <p14:tracePt t="4468" x="3390900" y="5691188"/>
          <p14:tracePt t="4476" x="3573463" y="5735638"/>
          <p14:tracePt t="4484" x="3756025" y="5781675"/>
          <p14:tracePt t="4493" x="3929063" y="5827713"/>
          <p14:tracePt t="4500" x="4094163" y="5900738"/>
          <p14:tracePt t="4509" x="4275138" y="5954713"/>
          <p14:tracePt t="4516" x="4430713" y="5991225"/>
          <p14:tracePt t="4525" x="4594225" y="6037263"/>
          <p14:tracePt t="4532" x="4749800" y="6083300"/>
          <p14:tracePt t="4540" x="4876800" y="6127750"/>
          <p14:tracePt t="4548" x="5022850" y="6156325"/>
          <p14:tracePt t="4556" x="5122863" y="6200775"/>
          <p14:tracePt t="4564" x="5232400" y="6229350"/>
          <p14:tracePt t="4573" x="5368925" y="6256338"/>
          <p14:tracePt t="4580" x="5441950" y="6273800"/>
          <p14:tracePt t="4589" x="5524500" y="6283325"/>
          <p14:tracePt t="4596" x="5561013" y="6292850"/>
          <p14:tracePt t="4605" x="5580063" y="6292850"/>
          <p14:tracePt t="4612" x="5597525" y="6292850"/>
          <p14:tracePt t="4620" x="5607050" y="6292850"/>
          <p14:tracePt t="4717" x="5616575" y="6292850"/>
          <p14:tracePt t="4725" x="5653088" y="6292850"/>
          <p14:tracePt t="4733" x="5716588" y="6292850"/>
          <p14:tracePt t="4741" x="5789613" y="6292850"/>
          <p14:tracePt t="4749" x="5889625" y="6292850"/>
          <p14:tracePt t="4756" x="5962650" y="6292850"/>
          <p14:tracePt t="4764" x="6016625" y="6292850"/>
          <p14:tracePt t="4772" x="6089650" y="6292850"/>
          <p14:tracePt t="4780" x="6162675" y="6292850"/>
          <p14:tracePt t="4789" x="6272213" y="6292850"/>
          <p14:tracePt t="4796" x="6299200" y="6292850"/>
          <p14:tracePt t="4805" x="6391275" y="6292850"/>
          <p14:tracePt t="4812" x="6427788" y="6292850"/>
          <p14:tracePt t="4820" x="6445250" y="6273800"/>
          <p14:tracePt t="4828" x="6481763" y="6265863"/>
          <p14:tracePt t="4836" x="6491288" y="6256338"/>
          <p14:tracePt t="5124" x="6500813" y="6256338"/>
          <p14:tracePt t="5132" x="6573838" y="6219825"/>
          <p14:tracePt t="5140" x="6610350" y="6200775"/>
          <p14:tracePt t="5148" x="6664325" y="6164263"/>
          <p14:tracePt t="5156" x="6700838" y="6156325"/>
          <p14:tracePt t="5165" x="6754813" y="6100763"/>
          <p14:tracePt t="5173" x="6800850" y="6083300"/>
          <p14:tracePt t="5182" x="6864350" y="6046788"/>
          <p14:tracePt t="5194" x="6892925" y="6037263"/>
          <p14:tracePt t="5196" x="6929438" y="6010275"/>
          <p14:tracePt t="5207" x="6946900" y="5991225"/>
          <p14:tracePt t="5213" x="6956425" y="5983288"/>
          <p14:tracePt t="5221" x="6964363" y="5983288"/>
          <p14:tracePt t="5597" x="6946900" y="5983288"/>
          <p14:tracePt t="5605" x="6919913" y="6000750"/>
          <p14:tracePt t="5612" x="6864350" y="6010275"/>
          <p14:tracePt t="5620" x="6827838" y="6018213"/>
          <p14:tracePt t="5628" x="6783388" y="6018213"/>
          <p14:tracePt t="5636" x="6764338" y="6018213"/>
          <p14:tracePt t="5644" x="6737350" y="6018213"/>
          <p14:tracePt t="5676" x="6718300" y="6010275"/>
          <p14:tracePt t="5684" x="6710363" y="5991225"/>
          <p14:tracePt t="5693" x="6691313" y="5954713"/>
          <p14:tracePt t="5701" x="6681788" y="5937250"/>
          <p14:tracePt t="5709" x="6681788" y="5918200"/>
          <p14:tracePt t="5716" x="6681788" y="5910263"/>
          <p14:tracePt t="5733" x="6681788" y="5900738"/>
          <p14:tracePt t="5749" x="6681788" y="5891213"/>
          <p14:tracePt t="6573" x="6681788" y="5873750"/>
          <p14:tracePt t="6581" x="6681788" y="5845175"/>
          <p14:tracePt t="6589" x="6681788" y="5800725"/>
          <p14:tracePt t="6604" x="6681788" y="5772150"/>
          <p14:tracePt t="6612" x="6681788" y="5754688"/>
          <p14:tracePt t="6621" x="6691313" y="5718175"/>
          <p14:tracePt t="6628" x="6700838" y="5699125"/>
          <p14:tracePt t="6636" x="6700838" y="5681663"/>
          <p14:tracePt t="6644" x="6710363" y="5662613"/>
          <p14:tracePt t="6652" x="6727825" y="5645150"/>
          <p14:tracePt t="6660" x="6737350" y="5635625"/>
          <p14:tracePt t="6668" x="6746875" y="5618163"/>
          <p14:tracePt t="6684" x="6754813" y="5618163"/>
          <p14:tracePt t="6700" x="6754813" y="5599113"/>
          <p14:tracePt t="6845" x="6764338" y="5599113"/>
          <p14:tracePt t="6869" x="6773863" y="5599113"/>
          <p14:tracePt t="8612" x="6737350" y="5599113"/>
          <p14:tracePt t="8620" x="6664325" y="5599113"/>
          <p14:tracePt t="8628" x="6573838" y="5599113"/>
          <p14:tracePt t="8637" x="6464300" y="5599113"/>
          <p14:tracePt t="8644" x="6391275" y="5599113"/>
          <p14:tracePt t="8652" x="6318250" y="5599113"/>
          <p14:tracePt t="8660" x="6235700" y="5599113"/>
          <p14:tracePt t="8668" x="6126163" y="5599113"/>
          <p14:tracePt t="8676" x="5999163" y="5599113"/>
          <p14:tracePt t="8684" x="5907088" y="5599113"/>
          <p14:tracePt t="8692" x="5797550" y="5599113"/>
          <p14:tracePt t="8700" x="5724525" y="5599113"/>
          <p14:tracePt t="8709" x="5680075" y="5581650"/>
          <p14:tracePt t="8716" x="5661025" y="5581650"/>
          <p14:tracePt t="8726" x="5643563" y="5581650"/>
          <p14:tracePt t="10119" x="5624513" y="5572125"/>
          <p14:tracePt t="10124" x="5616575" y="5562600"/>
          <p14:tracePt t="10134" x="5597525" y="5554663"/>
          <p14:tracePt t="10141" x="5570538" y="5535613"/>
          <p14:tracePt t="10148" x="5543550" y="5526088"/>
          <p14:tracePt t="10156" x="5524500" y="5526088"/>
          <p14:tracePt t="10164" x="5507038" y="5518150"/>
          <p14:tracePt t="10172" x="5487988" y="5508625"/>
          <p14:tracePt t="10180" x="5478463" y="5508625"/>
          <p14:tracePt t="10189" x="5461000" y="5489575"/>
          <p14:tracePt t="10460" x="5441950" y="5489575"/>
          <p14:tracePt t="10468" x="5424488" y="5481638"/>
          <p14:tracePt t="10476" x="5397500" y="5481638"/>
          <p14:tracePt t="10484" x="5387975" y="5481638"/>
          <p14:tracePt t="10492" x="5360988" y="5481638"/>
          <p14:tracePt t="10500" x="5341938" y="5472113"/>
          <p14:tracePt t="10508" x="5324475" y="5462588"/>
          <p14:tracePt t="10516" x="5297488" y="5445125"/>
          <p14:tracePt t="10525" x="5278438" y="5445125"/>
          <p14:tracePt t="10532" x="5268913" y="5435600"/>
          <p14:tracePt t="10540" x="5260975" y="5435600"/>
          <p14:tracePt t="11140" x="5251450" y="5435600"/>
          <p14:tracePt t="11148" x="5241925" y="5435600"/>
          <p14:tracePt t="11156" x="5205413" y="5426075"/>
          <p14:tracePt t="11165" x="5187950" y="5426075"/>
          <p14:tracePt t="11174" x="5168900" y="5416550"/>
          <p14:tracePt t="11204" x="5151438" y="5399088"/>
          <p14:tracePt t="11220" x="5141913" y="5399088"/>
          <p14:tracePt t="11228" x="5132388" y="5399088"/>
          <p14:tracePt t="11236" x="5114925" y="5389563"/>
          <p14:tracePt t="11400" x="5105400" y="5389563"/>
          <p14:tracePt t="11844" x="5141913" y="5389563"/>
          <p14:tracePt t="11853" x="5287963" y="5389563"/>
          <p14:tracePt t="11861" x="5434013" y="5389563"/>
          <p14:tracePt t="11870" x="5580063" y="5389563"/>
          <p14:tracePt t="11877" x="5688013" y="5389563"/>
          <p14:tracePt t="11885" x="5761038" y="5389563"/>
          <p14:tracePt t="11893" x="5834063" y="5389563"/>
          <p14:tracePt t="11901" x="5953125" y="5389563"/>
          <p14:tracePt t="11909" x="6026150" y="5389563"/>
          <p14:tracePt t="11917" x="6099175" y="5389563"/>
          <p14:tracePt t="11926" x="6172200" y="5389563"/>
          <p14:tracePt t="11932" x="6226175" y="5389563"/>
          <p14:tracePt t="11941" x="6254750" y="5389563"/>
          <p14:tracePt t="11949" x="6272213" y="5389563"/>
          <p14:tracePt t="12046" x="6281738" y="5380038"/>
          <p14:tracePt t="12054" x="6291263" y="5380038"/>
          <p14:tracePt t="12063" x="6308725" y="5380038"/>
          <p14:tracePt t="12073" x="6345238" y="5372100"/>
          <p14:tracePt t="12078" x="6391275" y="5372100"/>
          <p14:tracePt t="12085" x="6435725" y="5353050"/>
          <p14:tracePt t="12092" x="6472238" y="5335588"/>
          <p14:tracePt t="12100" x="6508750" y="5326063"/>
          <p14:tracePt t="12108" x="6537325" y="5316538"/>
          <p14:tracePt t="12116" x="6554788" y="5316538"/>
          <p14:tracePt t="12124" x="6581775" y="5307013"/>
          <p14:tracePt t="12134" x="6591300" y="5299075"/>
          <p14:tracePt t="12141" x="6610350" y="5299075"/>
          <p14:tracePt t="12150" x="6618288" y="5289550"/>
          <p14:tracePt t="12157" x="6627813" y="5289550"/>
          <p14:tracePt t="12164" x="6637338" y="5289550"/>
          <p14:tracePt t="12172" x="6654800" y="5289550"/>
          <p14:tracePt t="12180" x="6681788" y="5289550"/>
          <p14:tracePt t="12189" x="6691313" y="5289550"/>
          <p14:tracePt t="12196" x="6727825" y="5289550"/>
          <p14:tracePt t="12204" x="6773863" y="5289550"/>
          <p14:tracePt t="12212" x="6800850" y="5289550"/>
          <p14:tracePt t="12221" x="6856413" y="5307013"/>
          <p14:tracePt t="12228" x="6900863" y="5307013"/>
          <p14:tracePt t="12236" x="6937375" y="5316538"/>
          <p14:tracePt t="12245" x="6956425" y="5316538"/>
          <p14:tracePt t="12258" x="7000875" y="5316538"/>
          <p14:tracePt t="12261" x="7000875" y="5326063"/>
          <p14:tracePt t="12270" x="7019925" y="5326063"/>
          <p14:tracePt t="21012" x="6964363" y="5326063"/>
          <p14:tracePt t="21020" x="6800850" y="5316538"/>
          <p14:tracePt t="21028" x="6591300" y="5289550"/>
          <p14:tracePt t="21036" x="6408738" y="5289550"/>
          <p14:tracePt t="21044" x="6245225" y="5289550"/>
          <p14:tracePt t="21052" x="6089650" y="5289550"/>
          <p14:tracePt t="21072" x="5780088" y="5289550"/>
          <p14:tracePt t="21076" x="5653088" y="5270500"/>
          <p14:tracePt t="21084" x="5534025" y="5262563"/>
          <p14:tracePt t="21092" x="5424488" y="5243513"/>
          <p14:tracePt t="21101" x="5324475" y="5216525"/>
          <p14:tracePt t="21108" x="5287963" y="5207000"/>
          <p14:tracePt t="21116" x="5187950" y="5180013"/>
          <p14:tracePt t="21124" x="5132388" y="5153025"/>
          <p14:tracePt t="21132" x="5095875" y="5143500"/>
          <p14:tracePt t="21140" x="5014913" y="5133975"/>
          <p14:tracePt t="21148" x="4949825" y="5097463"/>
          <p14:tracePt t="21156" x="4905375" y="5060950"/>
          <p14:tracePt t="21164" x="4822825" y="5006975"/>
          <p14:tracePt t="21172" x="4749800" y="4951413"/>
          <p14:tracePt t="21180" x="4713288" y="4943475"/>
          <p14:tracePt t="21188" x="4667250" y="4914900"/>
          <p14:tracePt t="21196" x="4622800" y="4897438"/>
          <p14:tracePt t="21205" x="4576763" y="4887913"/>
          <p14:tracePt t="21214" x="4540250" y="4878388"/>
          <p14:tracePt t="21223" x="4503738" y="4860925"/>
          <p14:tracePt t="21230" x="4484688" y="4851400"/>
          <p14:tracePt t="21239" x="4476750" y="4851400"/>
          <p14:tracePt t="21404" x="4467225" y="4851400"/>
          <p14:tracePt t="21412" x="4476750" y="4878388"/>
          <p14:tracePt t="21420" x="4557713" y="4878388"/>
          <p14:tracePt t="21428" x="4686300" y="4906963"/>
          <p14:tracePt t="21437" x="4832350" y="4914900"/>
          <p14:tracePt t="21444" x="4986338" y="4933950"/>
          <p14:tracePt t="21453" x="5141913" y="4933950"/>
          <p14:tracePt t="21460" x="5268913" y="4933950"/>
          <p14:tracePt t="21469" x="5397500" y="4933950"/>
          <p14:tracePt t="21476" x="5478463" y="4933950"/>
          <p14:tracePt t="21484" x="5514975" y="4933950"/>
          <p14:tracePt t="21493" x="5561013" y="4924425"/>
          <p14:tracePt t="21500" x="5570538" y="4914900"/>
          <p14:tracePt t="21509" x="5588000" y="4897438"/>
          <p14:tracePt t="21516" x="5607050" y="4878388"/>
          <p14:tracePt t="21524" x="5624513" y="4860925"/>
          <p14:tracePt t="21532" x="5634038" y="4851400"/>
          <p14:tracePt t="21541" x="5643563" y="4833938"/>
          <p14:tracePt t="21548" x="5653088" y="4814888"/>
          <p14:tracePt t="21556" x="5670550" y="4797425"/>
          <p14:tracePt t="21572" x="5670550" y="4787900"/>
          <p14:tracePt t="21580" x="5680075" y="4778375"/>
          <p14:tracePt t="21751" x="5688013" y="4768850"/>
          <p14:tracePt t="21756" x="5724525" y="4778375"/>
          <p14:tracePt t="21765" x="5743575" y="4797425"/>
          <p14:tracePt t="21772" x="5770563" y="4833938"/>
          <p14:tracePt t="21780" x="5797550" y="4860925"/>
          <p14:tracePt t="21788" x="5816600" y="4906963"/>
          <p14:tracePt t="21796" x="5834063" y="4951413"/>
          <p14:tracePt t="21804" x="5889625" y="5016500"/>
          <p14:tracePt t="21812" x="5916613" y="5060950"/>
          <p14:tracePt t="21820" x="5943600" y="5097463"/>
          <p14:tracePt t="21828" x="5989638" y="5116513"/>
          <p14:tracePt t="21836" x="6035675" y="5133975"/>
          <p14:tracePt t="21844" x="6099175" y="5180013"/>
          <p14:tracePt t="21852" x="6162675" y="5197475"/>
          <p14:tracePt t="21860" x="6199188" y="5216525"/>
          <p14:tracePt t="21869" x="6262688" y="5233988"/>
          <p14:tracePt t="21877" x="6291263" y="5233988"/>
          <p14:tracePt t="21885" x="6335713" y="5233988"/>
          <p14:tracePt t="21893" x="6391275" y="5233988"/>
          <p14:tracePt t="21901" x="6427788" y="5233988"/>
          <p14:tracePt t="21908" x="6481763" y="5233988"/>
          <p14:tracePt t="21916" x="6527800" y="5233988"/>
          <p14:tracePt t="21924" x="6600825" y="5233988"/>
          <p14:tracePt t="21932" x="6691313" y="5216525"/>
          <p14:tracePt t="21941" x="6783388" y="5216525"/>
          <p14:tracePt t="21948" x="6846888" y="5207000"/>
          <p14:tracePt t="21956" x="6937375" y="5207000"/>
          <p14:tracePt t="21964" x="7029450" y="5207000"/>
          <p14:tracePt t="21973" x="7138988" y="5207000"/>
          <p14:tracePt t="21980" x="7283450" y="5207000"/>
          <p14:tracePt t="21988" x="7429500" y="5207000"/>
          <p14:tracePt t="21996" x="7575550" y="5207000"/>
          <p14:tracePt t="22004" x="7712075" y="5207000"/>
          <p14:tracePt t="22012" x="7858125" y="5207000"/>
          <p14:tracePt t="22020" x="7940675" y="5207000"/>
          <p14:tracePt t="22029" x="8050213" y="5207000"/>
          <p14:tracePt t="22041" x="8077200" y="5189538"/>
          <p14:tracePt t="22045" x="8123238" y="5180013"/>
          <p14:tracePt t="22053" x="8159750" y="5170488"/>
          <p14:tracePt t="22073" x="8213725" y="5133975"/>
          <p14:tracePt t="22076" x="8250238" y="5116513"/>
          <p14:tracePt t="22084" x="8269288" y="5116513"/>
          <p14:tracePt t="22092" x="8313738" y="5097463"/>
          <p14:tracePt t="22100" x="8342313" y="5089525"/>
          <p14:tracePt t="22108" x="8378825" y="5070475"/>
          <p14:tracePt t="22116" x="8432800" y="5060950"/>
          <p14:tracePt t="22124" x="8488363" y="5060950"/>
          <p14:tracePt t="22132" x="8578850" y="5053013"/>
          <p14:tracePt t="22140" x="8678863" y="5024438"/>
          <p14:tracePt t="22148" x="8751888" y="5024438"/>
          <p14:tracePt t="22157" x="8842375" y="5024438"/>
          <p14:tracePt t="22164" x="8943975" y="4997450"/>
          <p14:tracePt t="22172" x="9017000" y="4997450"/>
          <p14:tracePt t="22182" x="9070975" y="497998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5620" y="116632"/>
            <a:ext cx="8820472" cy="1143000"/>
          </a:xfrm>
        </p:spPr>
        <p:txBody>
          <a:bodyPr/>
          <a:lstStyle/>
          <a:p>
            <a:pPr eaLnBrk="1" hangingPunct="1"/>
            <a:r>
              <a:rPr lang="en-US" altLang="ja-JP" sz="4000" dirty="0"/>
              <a:t>RISC-V</a:t>
            </a:r>
            <a:r>
              <a:rPr lang="ja-JP" altLang="en-US" sz="4000" dirty="0"/>
              <a:t>　</a:t>
            </a:r>
            <a:r>
              <a:rPr lang="en-US" altLang="ja-JP" sz="4000" dirty="0"/>
              <a:t>RV32I</a:t>
            </a:r>
          </a:p>
        </p:txBody>
      </p:sp>
      <p:sp>
        <p:nvSpPr>
          <p:cNvPr id="17411" name="Rectangle 3"/>
          <p:cNvSpPr>
            <a:spLocks noGrp="1" noChangeArrowheads="1"/>
          </p:cNvSpPr>
          <p:nvPr>
            <p:ph type="body" idx="1"/>
          </p:nvPr>
        </p:nvSpPr>
        <p:spPr>
          <a:xfrm>
            <a:off x="457200" y="1350963"/>
            <a:ext cx="8686800" cy="5507037"/>
          </a:xfrm>
        </p:spPr>
        <p:txBody>
          <a:bodyPr/>
          <a:lstStyle/>
          <a:p>
            <a:pPr eaLnBrk="1" hangingPunct="1">
              <a:lnSpc>
                <a:spcPct val="80000"/>
              </a:lnSpc>
            </a:pPr>
            <a:r>
              <a:rPr lang="en-US" altLang="ja-JP" dirty="0"/>
              <a:t>RISC-I,II</a:t>
            </a:r>
            <a:r>
              <a:rPr lang="ja-JP" altLang="en-US" dirty="0"/>
              <a:t>の流れの</a:t>
            </a:r>
            <a:r>
              <a:rPr lang="en-US" altLang="ja-JP" dirty="0"/>
              <a:t>5</a:t>
            </a:r>
            <a:r>
              <a:rPr lang="ja-JP" altLang="en-US" dirty="0"/>
              <a:t>番目に相当</a:t>
            </a:r>
            <a:endParaRPr lang="en-US" altLang="ja-JP" dirty="0"/>
          </a:p>
          <a:p>
            <a:pPr eaLnBrk="1" hangingPunct="1">
              <a:lnSpc>
                <a:spcPct val="80000"/>
              </a:lnSpc>
            </a:pPr>
            <a:r>
              <a:rPr lang="en-US" altLang="ja-JP" dirty="0"/>
              <a:t>RISC-I,II</a:t>
            </a:r>
            <a:r>
              <a:rPr lang="ja-JP" altLang="en-US" dirty="0"/>
              <a:t>の問題点が取り除かれている</a:t>
            </a:r>
            <a:endParaRPr lang="en-US" altLang="ja-JP" dirty="0"/>
          </a:p>
          <a:p>
            <a:pPr eaLnBrk="1" hangingPunct="1">
              <a:lnSpc>
                <a:spcPct val="80000"/>
              </a:lnSpc>
            </a:pPr>
            <a:r>
              <a:rPr lang="ja-JP" altLang="en-US" dirty="0"/>
              <a:t>ハードウェア実装を良く考えた命令構成</a:t>
            </a:r>
            <a:endParaRPr lang="en-US" altLang="ja-JP" dirty="0"/>
          </a:p>
          <a:p>
            <a:pPr eaLnBrk="1" hangingPunct="1">
              <a:lnSpc>
                <a:spcPct val="80000"/>
              </a:lnSpc>
            </a:pPr>
            <a:r>
              <a:rPr lang="en-US" altLang="ja-JP" dirty="0"/>
              <a:t>RV32I</a:t>
            </a:r>
            <a:r>
              <a:rPr lang="ja-JP" altLang="en-US" dirty="0"/>
              <a:t>は最も基本的な</a:t>
            </a:r>
            <a:r>
              <a:rPr lang="en-US" altLang="ja-JP" dirty="0"/>
              <a:t>32</a:t>
            </a:r>
            <a:r>
              <a:rPr lang="ja-JP" altLang="en-US" dirty="0"/>
              <a:t>ビット</a:t>
            </a:r>
            <a:r>
              <a:rPr lang="en-US" altLang="ja-JP" dirty="0"/>
              <a:t>ISA</a:t>
            </a:r>
          </a:p>
          <a:p>
            <a:pPr lvl="1" eaLnBrk="1" hangingPunct="1">
              <a:lnSpc>
                <a:spcPct val="80000"/>
              </a:lnSpc>
            </a:pPr>
            <a:r>
              <a:rPr lang="ja-JP" altLang="en-US" dirty="0"/>
              <a:t>モジュール構成　</a:t>
            </a:r>
            <a:endParaRPr lang="en-US" altLang="ja-JP" dirty="0"/>
          </a:p>
          <a:p>
            <a:pPr lvl="2" eaLnBrk="1" hangingPunct="1">
              <a:lnSpc>
                <a:spcPct val="80000"/>
              </a:lnSpc>
            </a:pPr>
            <a:r>
              <a:rPr lang="en-US" altLang="ja-JP" dirty="0"/>
              <a:t>RV32M</a:t>
            </a:r>
            <a:r>
              <a:rPr lang="ja-JP" altLang="en-US" dirty="0"/>
              <a:t>：乗除算付き、</a:t>
            </a:r>
            <a:r>
              <a:rPr lang="en-US" altLang="ja-JP" dirty="0"/>
              <a:t>RV64I: 64bit</a:t>
            </a:r>
            <a:r>
              <a:rPr lang="ja-JP" altLang="en-US" dirty="0"/>
              <a:t>拡張、</a:t>
            </a:r>
            <a:r>
              <a:rPr lang="en-US" altLang="ja-JP" dirty="0"/>
              <a:t>RV32V:</a:t>
            </a:r>
            <a:r>
              <a:rPr lang="ja-JP" altLang="en-US" dirty="0"/>
              <a:t>ベクトル拡張、</a:t>
            </a:r>
            <a:r>
              <a:rPr lang="en-US" altLang="ja-JP" dirty="0"/>
              <a:t>RV32C</a:t>
            </a:r>
            <a:r>
              <a:rPr lang="ja-JP" altLang="en-US" dirty="0"/>
              <a:t>：組み込み用短命令化</a:t>
            </a:r>
            <a:endParaRPr lang="en-US" altLang="ja-JP" dirty="0"/>
          </a:p>
          <a:p>
            <a:pPr eaLnBrk="1" hangingPunct="1">
              <a:lnSpc>
                <a:spcPct val="80000"/>
              </a:lnSpc>
            </a:pPr>
            <a:r>
              <a:rPr lang="ja-JP" altLang="en-US" dirty="0"/>
              <a:t>参考文献</a:t>
            </a:r>
            <a:endParaRPr lang="en-US" altLang="ja-JP" dirty="0"/>
          </a:p>
          <a:p>
            <a:pPr lvl="1" eaLnBrk="1" hangingPunct="1">
              <a:lnSpc>
                <a:spcPct val="80000"/>
              </a:lnSpc>
            </a:pPr>
            <a:r>
              <a:rPr lang="en-US" altLang="ja-JP" dirty="0"/>
              <a:t>RISC</a:t>
            </a:r>
            <a:r>
              <a:rPr lang="ja-JP" altLang="en-US" dirty="0"/>
              <a:t> </a:t>
            </a:r>
            <a:r>
              <a:rPr lang="en-US" altLang="ja-JP" dirty="0"/>
              <a:t>V </a:t>
            </a:r>
            <a:r>
              <a:rPr lang="ja-JP" altLang="en-US" dirty="0"/>
              <a:t>原典　　日経</a:t>
            </a:r>
            <a:r>
              <a:rPr lang="en-US" altLang="ja-JP" dirty="0"/>
              <a:t>BP</a:t>
            </a:r>
          </a:p>
          <a:p>
            <a:pPr lvl="1" eaLnBrk="1" hangingPunct="1">
              <a:lnSpc>
                <a:spcPct val="80000"/>
              </a:lnSpc>
            </a:pPr>
            <a:r>
              <a:rPr lang="ja-JP" altLang="en-US" dirty="0"/>
              <a:t>ヘネシー</a:t>
            </a:r>
            <a:r>
              <a:rPr lang="en-US" altLang="ja-JP" dirty="0"/>
              <a:t>&amp;</a:t>
            </a:r>
            <a:r>
              <a:rPr lang="ja-JP" altLang="en-US" dirty="0"/>
              <a:t>パターソン　コンピュータアーキテクチャ　</a:t>
            </a:r>
            <a:r>
              <a:rPr lang="en-US" altLang="ja-JP" dirty="0" err="1"/>
              <a:t>SiB</a:t>
            </a:r>
            <a:endParaRPr lang="en-US" altLang="ja-JP" dirty="0"/>
          </a:p>
        </p:txBody>
      </p:sp>
      <p:pic>
        <p:nvPicPr>
          <p:cNvPr id="2" name="オーディオ 1">
            <a:hlinkClick r:id="" action="ppaction://media"/>
            <a:extLst>
              <a:ext uri="{FF2B5EF4-FFF2-40B4-BE49-F238E27FC236}">
                <a16:creationId xmlns:a16="http://schemas.microsoft.com/office/drawing/2014/main" id="{15C0AFC2-0B9D-4964-BE0A-876F454B5A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03317233"/>
      </p:ext>
    </p:extLst>
  </p:cSld>
  <p:clrMapOvr>
    <a:masterClrMapping/>
  </p:clrMapOvr>
  <mc:AlternateContent xmlns:mc="http://schemas.openxmlformats.org/markup-compatibility/2006" xmlns:p14="http://schemas.microsoft.com/office/powerpoint/2010/main">
    <mc:Choice Requires="p14">
      <p:transition spd="slow" p14:dur="2000" advTm="281535"/>
    </mc:Choice>
    <mc:Fallback xmlns="">
      <p:transition spd="slow" advTm="281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64" x="8897938" y="4568825"/>
          <p14:tracePt t="573" x="8770938" y="4568825"/>
          <p14:tracePt t="581" x="8661400" y="4568825"/>
          <p14:tracePt t="591" x="8532813" y="4568825"/>
          <p14:tracePt t="598" x="8451850" y="4541838"/>
          <p14:tracePt t="607" x="8359775" y="4514850"/>
          <p14:tracePt t="616" x="8313738" y="4505325"/>
          <p14:tracePt t="620" x="8240713" y="4478338"/>
          <p14:tracePt t="628" x="8204200" y="4468813"/>
          <p14:tracePt t="636" x="8169275" y="4459288"/>
          <p14:tracePt t="645" x="8123238" y="4441825"/>
          <p14:tracePt t="652" x="8104188" y="4422775"/>
          <p14:tracePt t="660" x="8059738" y="4405313"/>
          <p14:tracePt t="668" x="8040688" y="4395788"/>
          <p14:tracePt t="677" x="8013700" y="4395788"/>
          <p14:tracePt t="684" x="7967663" y="4359275"/>
          <p14:tracePt t="693" x="7950200" y="4349750"/>
          <p14:tracePt t="701" x="7940675" y="4349750"/>
          <p14:tracePt t="709" x="7921625" y="4340225"/>
          <p14:tracePt t="716" x="7904163" y="4322763"/>
          <p14:tracePt t="725" x="7894638" y="4313238"/>
          <p14:tracePt t="732" x="7885113" y="4303713"/>
          <p14:tracePt t="740" x="7877175" y="4295775"/>
          <p14:tracePt t="750" x="7850188" y="4268788"/>
          <p14:tracePt t="766" x="7831138" y="4249738"/>
          <p14:tracePt t="775" x="7821613" y="4240213"/>
          <p14:tracePt t="782" x="7813675" y="4222750"/>
          <p14:tracePt t="791" x="7804150" y="4203700"/>
          <p14:tracePt t="798" x="7794625" y="4186238"/>
          <p14:tracePt t="805" x="7785100" y="4176713"/>
          <p14:tracePt t="813" x="7777163" y="4167188"/>
          <p14:tracePt t="1342" x="7777163" y="4159250"/>
          <p14:tracePt t="1350" x="7777163" y="4149725"/>
          <p14:tracePt t="1357" x="7785100" y="4103688"/>
          <p14:tracePt t="1366" x="7804150" y="4086225"/>
          <p14:tracePt t="1375" x="7813675" y="4076700"/>
          <p14:tracePt t="1382" x="7821613" y="4067175"/>
          <p14:tracePt t="1391" x="7831138" y="4049713"/>
          <p14:tracePt t="1398" x="7831138" y="4040188"/>
          <p14:tracePt t="1407" x="7840663" y="4030663"/>
          <p14:tracePt t="1414" x="7850188" y="4030663"/>
          <p14:tracePt t="279357" x="7813675" y="4086225"/>
          <p14:tracePt t="279365" x="7740650" y="4167188"/>
          <p14:tracePt t="279372" x="7594600" y="4276725"/>
          <p14:tracePt t="279380" x="7439025" y="4349750"/>
          <p14:tracePt t="279388" x="7302500" y="4441825"/>
          <p14:tracePt t="279396" x="7165975" y="4514850"/>
          <p14:tracePt t="279404" x="7046913" y="4587875"/>
          <p14:tracePt t="279413" x="6873875" y="4687888"/>
          <p14:tracePt t="279420" x="6764338" y="4741863"/>
          <p14:tracePt t="279428" x="6610350" y="4833938"/>
          <p14:tracePt t="279436" x="6491288" y="4887913"/>
          <p14:tracePt t="279444" x="6391275" y="4960938"/>
          <p14:tracePt t="279452" x="6272213" y="5024438"/>
          <p14:tracePt t="279460" x="6189663" y="5089525"/>
          <p14:tracePt t="279468" x="6145213" y="5126038"/>
          <p14:tracePt t="279476" x="6099175" y="5180013"/>
          <p14:tracePt t="279485" x="6072188" y="5197475"/>
          <p14:tracePt t="279493" x="6053138" y="5216525"/>
          <p14:tracePt t="279501" x="6053138" y="5226050"/>
          <p14:tracePt t="279509" x="6043613" y="5233988"/>
          <p14:tracePt t="280031" x="6089650" y="5253038"/>
          <p14:tracePt t="280036" x="6272213" y="5299075"/>
          <p14:tracePt t="280046" x="6464300" y="5362575"/>
          <p14:tracePt t="280052" x="6837363" y="5472113"/>
          <p14:tracePt t="280060" x="7429500" y="5626100"/>
          <p14:tracePt t="280068" x="7986713" y="5800725"/>
          <p14:tracePt t="280077" x="8651875" y="5991225"/>
          <p14:tracePt t="280429" x="8715375" y="5262563"/>
          <p14:tracePt t="280437" x="8651875" y="5226050"/>
          <p14:tracePt t="280445" x="8632825" y="5207000"/>
          <p14:tracePt t="280461" x="8632825" y="5197475"/>
          <p14:tracePt t="280469" x="8632825" y="5180013"/>
          <p14:tracePt t="280477" x="8651875" y="5143500"/>
          <p14:tracePt t="280485" x="8669338" y="5116513"/>
          <p14:tracePt t="280493" x="8705850" y="5106988"/>
          <p14:tracePt t="280501" x="8751888" y="5080000"/>
          <p14:tracePt t="280509" x="8824913" y="5053013"/>
          <p14:tracePt t="280517" x="8888413" y="5006975"/>
          <p14:tracePt t="280525" x="8934450" y="4997450"/>
          <p14:tracePt t="280533" x="8980488" y="4960938"/>
          <p14:tracePt t="280541" x="9043988" y="4943475"/>
          <p14:tracePt t="280548" x="9090025" y="4906963"/>
          <p14:tracePt t="280556" x="9134475" y="48783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pPr eaLnBrk="1" hangingPunct="1"/>
            <a:r>
              <a:rPr lang="en-US" altLang="ja-JP" dirty="0"/>
              <a:t>RV32I</a:t>
            </a:r>
            <a:r>
              <a:rPr lang="ja-JP" altLang="en-US" dirty="0"/>
              <a:t>の基本アーキテクチャ</a:t>
            </a:r>
          </a:p>
        </p:txBody>
      </p:sp>
      <p:sp>
        <p:nvSpPr>
          <p:cNvPr id="18435" name="コンテンツ プレースホルダー 2"/>
          <p:cNvSpPr>
            <a:spLocks noGrp="1"/>
          </p:cNvSpPr>
          <p:nvPr>
            <p:ph idx="1"/>
          </p:nvPr>
        </p:nvSpPr>
        <p:spPr/>
        <p:txBody>
          <a:bodyPr/>
          <a:lstStyle/>
          <a:p>
            <a:pPr eaLnBrk="1" hangingPunct="1">
              <a:lnSpc>
                <a:spcPct val="80000"/>
              </a:lnSpc>
            </a:pPr>
            <a:r>
              <a:rPr lang="en-US" altLang="ja-JP" sz="2600" dirty="0"/>
              <a:t>32bit</a:t>
            </a:r>
            <a:r>
              <a:rPr lang="ja-JP" altLang="en-US" sz="2600" dirty="0"/>
              <a:t>の</a:t>
            </a:r>
            <a:r>
              <a:rPr lang="en-US" altLang="ja-JP" sz="2600" dirty="0"/>
              <a:t>register-register</a:t>
            </a:r>
            <a:r>
              <a:rPr lang="ja-JP" altLang="en-US" sz="2600" dirty="0"/>
              <a:t>型</a:t>
            </a:r>
          </a:p>
          <a:p>
            <a:pPr lvl="1" eaLnBrk="1" hangingPunct="1">
              <a:lnSpc>
                <a:spcPct val="80000"/>
              </a:lnSpc>
            </a:pPr>
            <a:r>
              <a:rPr lang="ja-JP" altLang="en-US" sz="2200" dirty="0"/>
              <a:t>メモリのアドレス、データ共に</a:t>
            </a:r>
            <a:r>
              <a:rPr lang="en-US" altLang="ja-JP" sz="2200" dirty="0"/>
              <a:t>32bit(4M×8</a:t>
            </a:r>
            <a:r>
              <a:rPr lang="ja-JP" altLang="en-US" sz="2200" dirty="0"/>
              <a:t>ビット）</a:t>
            </a:r>
            <a:endParaRPr lang="en-US" altLang="ja-JP" sz="2200" dirty="0"/>
          </a:p>
          <a:p>
            <a:pPr lvl="2" eaLnBrk="1" hangingPunct="1">
              <a:lnSpc>
                <a:spcPct val="80000"/>
              </a:lnSpc>
            </a:pPr>
            <a:r>
              <a:rPr lang="ja-JP" altLang="en-US" sz="1800" dirty="0"/>
              <a:t>最初の実装では命令、データが分離している</a:t>
            </a:r>
            <a:endParaRPr lang="en-US" altLang="ja-JP" sz="1800" dirty="0"/>
          </a:p>
          <a:p>
            <a:pPr lvl="1" eaLnBrk="1" hangingPunct="1">
              <a:lnSpc>
                <a:spcPct val="80000"/>
              </a:lnSpc>
            </a:pPr>
            <a:r>
              <a:rPr lang="ja-JP" altLang="en-US" sz="2200" dirty="0"/>
              <a:t>メモリはバイトアドレッシング→　</a:t>
            </a:r>
            <a:r>
              <a:rPr lang="en-US" altLang="ja-JP" sz="2200" dirty="0"/>
              <a:t>8</a:t>
            </a:r>
            <a:r>
              <a:rPr lang="ja-JP" altLang="en-US" sz="2200" dirty="0"/>
              <a:t>ビット単位でアドレス</a:t>
            </a:r>
          </a:p>
          <a:p>
            <a:pPr eaLnBrk="1" hangingPunct="1">
              <a:lnSpc>
                <a:spcPct val="80000"/>
              </a:lnSpc>
            </a:pPr>
            <a:r>
              <a:rPr lang="en-US" altLang="ja-JP" sz="2600" dirty="0"/>
              <a:t>32</a:t>
            </a:r>
            <a:r>
              <a:rPr lang="ja-JP" altLang="en-US" sz="2600" dirty="0"/>
              <a:t>ビットの汎用レジスタを</a:t>
            </a:r>
            <a:r>
              <a:rPr lang="en-US" altLang="ja-JP" sz="2600" dirty="0"/>
              <a:t>32</a:t>
            </a:r>
            <a:r>
              <a:rPr lang="ja-JP" altLang="en-US" sz="2600" dirty="0"/>
              <a:t>本　（</a:t>
            </a:r>
            <a:r>
              <a:rPr lang="en-US" altLang="ja-JP" sz="2600" dirty="0"/>
              <a:t>x0-x31) </a:t>
            </a:r>
            <a:r>
              <a:rPr lang="ja-JP" altLang="en-US" sz="2600" dirty="0"/>
              <a:t>持つ。ただし、</a:t>
            </a:r>
            <a:r>
              <a:rPr lang="en-US" altLang="ja-JP" sz="2600" dirty="0"/>
              <a:t>x0</a:t>
            </a:r>
            <a:r>
              <a:rPr lang="ja-JP" altLang="en-US" sz="2600" dirty="0"/>
              <a:t>は常に</a:t>
            </a:r>
            <a:r>
              <a:rPr lang="en-US" altLang="ja-JP" sz="2600" dirty="0"/>
              <a:t>0</a:t>
            </a:r>
          </a:p>
          <a:p>
            <a:pPr eaLnBrk="1" hangingPunct="1">
              <a:lnSpc>
                <a:spcPct val="80000"/>
              </a:lnSpc>
            </a:pPr>
            <a:r>
              <a:rPr lang="en-US" altLang="ja-JP" sz="2600" dirty="0"/>
              <a:t>3</a:t>
            </a:r>
            <a:r>
              <a:rPr lang="ja-JP" altLang="en-US" sz="2600" dirty="0"/>
              <a:t>オペランド命令</a:t>
            </a:r>
          </a:p>
          <a:p>
            <a:pPr eaLnBrk="1" hangingPunct="1">
              <a:lnSpc>
                <a:spcPct val="80000"/>
              </a:lnSpc>
              <a:buFont typeface="Wingdings" panose="05000000000000000000" pitchFamily="2" charset="2"/>
              <a:buNone/>
            </a:pPr>
            <a:r>
              <a:rPr lang="ja-JP" altLang="en-US" sz="2600" dirty="0"/>
              <a:t>　　　　</a:t>
            </a:r>
            <a:r>
              <a:rPr lang="en-US" altLang="ja-JP" sz="2600" dirty="0"/>
              <a:t>add</a:t>
            </a:r>
            <a:r>
              <a:rPr lang="ja-JP" altLang="en-US" sz="2600" dirty="0"/>
              <a:t>　</a:t>
            </a:r>
            <a:r>
              <a:rPr lang="en-US" altLang="ja-JP" sz="2600" dirty="0"/>
              <a:t>rd,rs1,rs2   x[</a:t>
            </a:r>
            <a:r>
              <a:rPr lang="en-US" altLang="ja-JP" sz="2600" dirty="0" err="1"/>
              <a:t>rd</a:t>
            </a:r>
            <a:r>
              <a:rPr lang="en-US" altLang="ja-JP" sz="2600" dirty="0"/>
              <a:t>] ←</a:t>
            </a:r>
            <a:r>
              <a:rPr lang="ja-JP" altLang="en-US" sz="2600" dirty="0"/>
              <a:t>　</a:t>
            </a:r>
            <a:r>
              <a:rPr lang="en-US" altLang="ja-JP" sz="2600" dirty="0"/>
              <a:t>x[rs1]+x[rs2]</a:t>
            </a:r>
          </a:p>
          <a:p>
            <a:pPr eaLnBrk="1" hangingPunct="1">
              <a:lnSpc>
                <a:spcPct val="80000"/>
              </a:lnSpc>
              <a:buFont typeface="Wingdings" panose="05000000000000000000" pitchFamily="2" charset="2"/>
              <a:buNone/>
            </a:pPr>
            <a:r>
              <a:rPr lang="en-US" altLang="ja-JP" sz="2600" dirty="0"/>
              <a:t>          </a:t>
            </a:r>
            <a:r>
              <a:rPr lang="ja-JP" altLang="en-US" sz="2600" dirty="0"/>
              <a:t>左：</a:t>
            </a:r>
            <a:r>
              <a:rPr lang="en-US" altLang="ja-JP" sz="2600" dirty="0"/>
              <a:t>destination operand</a:t>
            </a:r>
          </a:p>
          <a:p>
            <a:pPr eaLnBrk="1" hangingPunct="1">
              <a:lnSpc>
                <a:spcPct val="80000"/>
              </a:lnSpc>
              <a:buFont typeface="Wingdings" panose="05000000000000000000" pitchFamily="2" charset="2"/>
              <a:buNone/>
            </a:pPr>
            <a:r>
              <a:rPr lang="en-US" altLang="ja-JP" sz="2600" dirty="0"/>
              <a:t>          </a:t>
            </a:r>
            <a:r>
              <a:rPr lang="ja-JP" altLang="en-US" sz="2600" dirty="0"/>
              <a:t>右</a:t>
            </a:r>
            <a:r>
              <a:rPr lang="en-US" altLang="ja-JP" sz="2600" dirty="0"/>
              <a:t>2</a:t>
            </a:r>
            <a:r>
              <a:rPr lang="ja-JP" altLang="en-US" sz="2600" dirty="0"/>
              <a:t>つ：</a:t>
            </a:r>
            <a:r>
              <a:rPr lang="en-US" altLang="ja-JP" sz="2600" dirty="0"/>
              <a:t>source operand </a:t>
            </a:r>
          </a:p>
          <a:p>
            <a:pPr eaLnBrk="1" hangingPunct="1">
              <a:lnSpc>
                <a:spcPct val="80000"/>
              </a:lnSpc>
              <a:buFont typeface="Wingdings" panose="05000000000000000000" pitchFamily="2" charset="2"/>
              <a:buNone/>
            </a:pPr>
            <a:r>
              <a:rPr lang="ja-JP" altLang="en-US" sz="2600" dirty="0"/>
              <a:t>　　　　　</a:t>
            </a:r>
            <a:r>
              <a:rPr lang="en-US" altLang="ja-JP" sz="2600" dirty="0"/>
              <a:t>(IBM/Intel</a:t>
            </a:r>
            <a:r>
              <a:rPr lang="ja-JP" altLang="en-US" sz="2600" dirty="0"/>
              <a:t>方式）</a:t>
            </a:r>
          </a:p>
        </p:txBody>
      </p:sp>
      <p:pic>
        <p:nvPicPr>
          <p:cNvPr id="2" name="オーディオ 1">
            <a:hlinkClick r:id="" action="ppaction://media"/>
            <a:extLst>
              <a:ext uri="{FF2B5EF4-FFF2-40B4-BE49-F238E27FC236}">
                <a16:creationId xmlns:a16="http://schemas.microsoft.com/office/drawing/2014/main" id="{7C6B5BAA-1413-4596-BF55-33E6CE45CE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18752783"/>
      </p:ext>
    </p:extLst>
  </p:cSld>
  <p:clrMapOvr>
    <a:masterClrMapping/>
  </p:clrMapOvr>
  <mc:AlternateContent xmlns:mc="http://schemas.openxmlformats.org/markup-compatibility/2006" xmlns:p14="http://schemas.microsoft.com/office/powerpoint/2010/main">
    <mc:Choice Requires="p14">
      <p:transition spd="slow" p14:dur="2000" advTm="186876"/>
    </mc:Choice>
    <mc:Fallback xmlns="">
      <p:transition spd="slow" advTm="18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8" x="8542338" y="3857625"/>
          <p14:tracePt t="283" x="8259763" y="3921125"/>
          <p14:tracePt t="289" x="7867650" y="3957638"/>
          <p14:tracePt t="297" x="7539038" y="4040188"/>
          <p14:tracePt t="305" x="7239000" y="4140200"/>
          <p14:tracePt t="313" x="7065963" y="4203700"/>
          <p14:tracePt t="321" x="6900863" y="4249738"/>
          <p14:tracePt t="329" x="6737350" y="4295775"/>
          <p14:tracePt t="337" x="6564313" y="4359275"/>
          <p14:tracePt t="346" x="6454775" y="4386263"/>
          <p14:tracePt t="354" x="6281738" y="4432300"/>
          <p14:tracePt t="362" x="6153150" y="4459288"/>
          <p14:tracePt t="370" x="6007100" y="4478338"/>
          <p14:tracePt t="377" x="5797550" y="4505325"/>
          <p14:tracePt t="385" x="5634038" y="4541838"/>
          <p14:tracePt t="394" x="5414963" y="4541838"/>
          <p14:tracePt t="402" x="5187950" y="4541838"/>
          <p14:tracePt t="411" x="4886325" y="4541838"/>
          <p14:tracePt t="419" x="4557713" y="4541838"/>
          <p14:tracePt t="426" x="4221163" y="4541838"/>
          <p14:tracePt t="436" x="3919538" y="4541838"/>
          <p14:tracePt t="442" x="3619500" y="4541838"/>
          <p14:tracePt t="451" x="3354388" y="4541838"/>
          <p14:tracePt t="457" x="3136900" y="4495800"/>
          <p14:tracePt t="467" x="2971800" y="4478338"/>
          <p14:tracePt t="473" x="2881313" y="4468813"/>
          <p14:tracePt t="481" x="2825750" y="4468813"/>
          <p14:tracePt t="489" x="2808288" y="4468813"/>
          <p14:tracePt t="513" x="2798763" y="4459288"/>
          <p14:tracePt t="827" x="2852738" y="4432300"/>
          <p14:tracePt t="835" x="2971800" y="4386263"/>
          <p14:tracePt t="843" x="3081338" y="4340225"/>
          <p14:tracePt t="854" x="3200400" y="4286250"/>
          <p14:tracePt t="861" x="3336925" y="4222750"/>
          <p14:tracePt t="869" x="3419475" y="4167188"/>
          <p14:tracePt t="876" x="3482975" y="4130675"/>
          <p14:tracePt t="882" x="3546475" y="4067175"/>
          <p14:tracePt t="889" x="3573463" y="4030663"/>
          <p14:tracePt t="899" x="3609975" y="4003675"/>
          <p14:tracePt t="907" x="3609975" y="3994150"/>
          <p14:tracePt t="914" x="3619500" y="3984625"/>
          <p14:tracePt t="922" x="3619500" y="3976688"/>
          <p14:tracePt t="1826" x="3619500" y="3957638"/>
          <p14:tracePt t="1841" x="3619500" y="3930650"/>
          <p14:tracePt t="1850" x="3619500" y="3894138"/>
          <p14:tracePt t="1857" x="3600450" y="3830638"/>
          <p14:tracePt t="1866" x="3592513" y="3821113"/>
          <p14:tracePt t="1873" x="3573463" y="3784600"/>
          <p14:tracePt t="1881" x="3556000" y="3738563"/>
          <p14:tracePt t="1889" x="3519488" y="3694113"/>
          <p14:tracePt t="1897" x="3463925" y="3629025"/>
          <p14:tracePt t="1905" x="3409950" y="3548063"/>
          <p14:tracePt t="1913" x="3336925" y="3429000"/>
          <p14:tracePt t="1921" x="3281363" y="3309938"/>
          <p14:tracePt t="1929" x="3217863" y="3209925"/>
          <p14:tracePt t="1937" x="3163888" y="3109913"/>
          <p14:tracePt t="1946" x="3108325" y="3017838"/>
          <p14:tracePt t="1954" x="3071813" y="2936875"/>
          <p14:tracePt t="1963" x="3071813" y="2890838"/>
          <p14:tracePt t="1971" x="3054350" y="2817813"/>
          <p14:tracePt t="1981" x="3044825" y="2781300"/>
          <p14:tracePt t="1985" x="3044825" y="2735263"/>
          <p14:tracePt t="1993" x="3044825" y="2698750"/>
          <p14:tracePt t="2002" x="3081338" y="2635250"/>
          <p14:tracePt t="2009" x="3081338" y="2625725"/>
          <p14:tracePt t="2025" x="3090863" y="2617788"/>
          <p14:tracePt t="2105" x="3127375" y="2581275"/>
          <p14:tracePt t="2113" x="3163888" y="2571750"/>
          <p14:tracePt t="2121" x="3208338" y="2562225"/>
          <p14:tracePt t="2129" x="3273425" y="2535238"/>
          <p14:tracePt t="2137" x="3300413" y="2517775"/>
          <p14:tracePt t="2145" x="3346450" y="2481263"/>
          <p14:tracePt t="2153" x="3409950" y="2471738"/>
          <p14:tracePt t="2161" x="3482975" y="2444750"/>
          <p14:tracePt t="2171" x="3527425" y="2444750"/>
          <p14:tracePt t="2177" x="3556000" y="2444750"/>
          <p14:tracePt t="2185" x="3563938" y="2444750"/>
          <p14:tracePt t="22372" x="3455988" y="2416175"/>
          <p14:tracePt t="22380" x="3290888" y="2389188"/>
          <p14:tracePt t="22392" x="3127375" y="2343150"/>
          <p14:tracePt t="22395" x="3063875" y="2306638"/>
          <p14:tracePt t="22484" x="3071813" y="2279650"/>
          <p14:tracePt t="22490" x="3200400" y="2252663"/>
          <p14:tracePt t="22499" x="3390900" y="2189163"/>
          <p14:tracePt t="22506" x="3673475" y="2152650"/>
          <p14:tracePt t="22514" x="3875088" y="2133600"/>
          <p14:tracePt t="22521" x="4021138" y="2133600"/>
          <p14:tracePt t="22530" x="4111625" y="2133600"/>
          <p14:tracePt t="22537" x="4165600" y="2133600"/>
          <p14:tracePt t="22545" x="4184650" y="2133600"/>
          <p14:tracePt t="22601" x="4194175" y="2133600"/>
          <p14:tracePt t="22609" x="4211638" y="2133600"/>
          <p14:tracePt t="22617" x="4294188" y="2133600"/>
          <p14:tracePt t="22625" x="4367213" y="2133600"/>
          <p14:tracePt t="22633" x="4440238" y="2133600"/>
          <p14:tracePt t="22641" x="4494213" y="2133600"/>
          <p14:tracePt t="22649" x="4530725" y="2133600"/>
          <p14:tracePt t="22657" x="4549775" y="2116138"/>
          <p14:tracePt t="22666" x="4576763" y="2116138"/>
          <p14:tracePt t="22673" x="4594225" y="2116138"/>
          <p14:tracePt t="22683" x="4622800" y="2116138"/>
          <p14:tracePt t="22689" x="4676775" y="2106613"/>
          <p14:tracePt t="22698" x="4730750" y="2106613"/>
          <p14:tracePt t="22705" x="4795838" y="2079625"/>
          <p14:tracePt t="22714" x="4840288" y="2070100"/>
          <p14:tracePt t="22721" x="4868863" y="2070100"/>
          <p14:tracePt t="22729" x="4886325" y="2060575"/>
          <p14:tracePt t="22737" x="4895850" y="2060575"/>
          <p14:tracePt t="22777" x="4905375" y="2052638"/>
          <p14:tracePt t="23034" x="4922838" y="2052638"/>
          <p14:tracePt t="23042" x="4941888" y="2052638"/>
          <p14:tracePt t="23065" x="4978400" y="2052638"/>
          <p14:tracePt t="23073" x="4995863" y="2060575"/>
          <p14:tracePt t="23081" x="5005388" y="2070100"/>
          <p14:tracePt t="23089" x="5086350" y="2089150"/>
          <p14:tracePt t="23098" x="5159375" y="2106613"/>
          <p14:tracePt t="23105" x="5268913" y="2133600"/>
          <p14:tracePt t="23114" x="5387975" y="2143125"/>
          <p14:tracePt t="23121" x="5478463" y="2170113"/>
          <p14:tracePt t="23129" x="5561013" y="2216150"/>
          <p14:tracePt t="23138" x="5588000" y="2216150"/>
          <p14:tracePt t="23353" x="5597525" y="2216150"/>
          <p14:tracePt t="23361" x="5597525" y="2233613"/>
          <p14:tracePt t="23369" x="5597525" y="2252663"/>
          <p14:tracePt t="23377" x="5597525" y="2262188"/>
          <p14:tracePt t="23385" x="5597525" y="2279650"/>
          <p14:tracePt t="23401" x="5597525" y="2289175"/>
          <p14:tracePt t="23417" x="5597525" y="2298700"/>
          <p14:tracePt t="23437" x="5597525" y="2306638"/>
          <p14:tracePt t="23450" x="5597525" y="2325688"/>
          <p14:tracePt t="23458" x="5597525" y="2335213"/>
          <p14:tracePt t="23468" x="5597525" y="2362200"/>
          <p14:tracePt t="23474" x="5588000" y="2379663"/>
          <p14:tracePt t="23483" x="5580063" y="2389188"/>
          <p14:tracePt t="23489" x="5570538" y="2416175"/>
          <p14:tracePt t="23498" x="5570538" y="2435225"/>
          <p14:tracePt t="23505" x="5561013" y="2452688"/>
          <p14:tracePt t="23514" x="5551488" y="2471738"/>
          <p14:tracePt t="23529" x="5543550" y="2489200"/>
          <p14:tracePt t="23537" x="5534025" y="2498725"/>
          <p14:tracePt t="23610" x="5534025" y="2508250"/>
          <p14:tracePt t="23618" x="5524500" y="2525713"/>
          <p14:tracePt t="23641" x="5514975" y="2544763"/>
          <p14:tracePt t="23746" x="5478463" y="2571750"/>
          <p14:tracePt t="23754" x="5461000" y="2589213"/>
          <p14:tracePt t="23762" x="5434013" y="2625725"/>
          <p14:tracePt t="23769" x="5424488" y="2635250"/>
          <p14:tracePt t="23777" x="5397500" y="2662238"/>
          <p14:tracePt t="23785" x="5387975" y="2662238"/>
          <p14:tracePt t="23793" x="5378450" y="2671763"/>
          <p14:tracePt t="23801" x="5360988" y="2690813"/>
          <p14:tracePt t="23809" x="5341938" y="2708275"/>
          <p14:tracePt t="23825" x="5334000" y="2727325"/>
          <p14:tracePt t="23833" x="5334000" y="2735263"/>
          <p14:tracePt t="23841" x="5334000" y="2744788"/>
          <p14:tracePt t="23849" x="5324475" y="2754313"/>
          <p14:tracePt t="23865" x="5324475" y="2771775"/>
          <p14:tracePt t="23873" x="5314950" y="2781300"/>
          <p14:tracePt t="24201" x="5305425" y="2781300"/>
          <p14:tracePt t="24209" x="5305425" y="2808288"/>
          <p14:tracePt t="24217" x="5305425" y="2827338"/>
          <p14:tracePt t="24226" x="5305425" y="2863850"/>
          <p14:tracePt t="24234" x="5314950" y="2863850"/>
          <p14:tracePt t="24242" x="5324475" y="2881313"/>
          <p14:tracePt t="24250" x="5334000" y="2917825"/>
          <p14:tracePt t="24257" x="5351463" y="2927350"/>
          <p14:tracePt t="113099" x="5360988" y="2963863"/>
          <p14:tracePt t="113106" x="5360988" y="3146425"/>
          <p14:tracePt t="113115" x="5268913" y="3392488"/>
          <p14:tracePt t="113122" x="5151438" y="3584575"/>
          <p14:tracePt t="113129" x="5041900" y="3721100"/>
          <p14:tracePt t="113143" x="4895850" y="3903663"/>
          <p14:tracePt t="113146" x="4803775" y="4040188"/>
          <p14:tracePt t="113154" x="4695825" y="4140200"/>
          <p14:tracePt t="113161" x="4622800" y="4259263"/>
          <p14:tracePt t="113169" x="4557713" y="4322763"/>
          <p14:tracePt t="113177" x="4484688" y="4413250"/>
          <p14:tracePt t="113186" x="4421188" y="4478338"/>
          <p14:tracePt t="113193" x="4384675" y="4505325"/>
          <p14:tracePt t="113201" x="4367213" y="4532313"/>
          <p14:tracePt t="113209" x="4357688" y="4532313"/>
          <p14:tracePt t="113249" x="4348163" y="4532313"/>
          <p14:tracePt t="113257" x="4303713" y="4532313"/>
          <p14:tracePt t="113265" x="4194175" y="4522788"/>
          <p14:tracePt t="113275" x="4038600" y="4495800"/>
          <p14:tracePt t="113281" x="3810000" y="4478338"/>
          <p14:tracePt t="113289" x="3509963" y="4459288"/>
          <p14:tracePt t="113297" x="3117850" y="4413250"/>
          <p14:tracePt t="113306" x="2781300" y="4413250"/>
          <p14:tracePt t="113313" x="2297113" y="4413250"/>
          <p14:tracePt t="113321" x="2078038" y="4413250"/>
          <p14:tracePt t="113330" x="1814513" y="4413250"/>
          <p14:tracePt t="113337" x="1549400" y="4413250"/>
          <p14:tracePt t="113345" x="1366838" y="4413250"/>
          <p14:tracePt t="113353" x="1203325" y="4413250"/>
          <p14:tracePt t="113361" x="1112838" y="4405313"/>
          <p14:tracePt t="113369" x="1066800" y="4395788"/>
          <p14:tracePt t="113377" x="1047750" y="4386263"/>
          <p14:tracePt t="113385" x="1047750" y="4376738"/>
          <p14:tracePt t="113394" x="1047750" y="4368800"/>
          <p14:tracePt t="113402" x="1047750" y="4332288"/>
          <p14:tracePt t="113410" x="1047750" y="4276725"/>
          <p14:tracePt t="113418" x="1047750" y="4249738"/>
          <p14:tracePt t="113426" x="1066800" y="4203700"/>
          <p14:tracePt t="113433" x="1076325" y="4159250"/>
          <p14:tracePt t="113451" x="1076325" y="4149725"/>
          <p14:tracePt t="113458" x="1076325" y="4130675"/>
          <p14:tracePt t="113467" x="1076325" y="4113213"/>
          <p14:tracePt t="113491" x="1076325" y="4086225"/>
          <p14:tracePt t="113651" x="1084263" y="4086225"/>
          <p14:tracePt t="113665" x="1093788" y="4103688"/>
          <p14:tracePt t="113689" x="1112838" y="4122738"/>
          <p14:tracePt t="113697" x="1130300" y="4130675"/>
          <p14:tracePt t="113706" x="1149350" y="4149725"/>
          <p14:tracePt t="113713" x="1166813" y="4159250"/>
          <p14:tracePt t="113721" x="1185863" y="4186238"/>
          <p14:tracePt t="113731" x="1212850" y="4195763"/>
          <p14:tracePt t="113738" x="1212850" y="4213225"/>
          <p14:tracePt t="113749" x="1222375" y="4213225"/>
          <p14:tracePt t="113753" x="1249363" y="4232275"/>
          <p14:tracePt t="113761" x="1249363" y="4249738"/>
          <p14:tracePt t="113769" x="1258888" y="4259263"/>
          <p14:tracePt t="113777" x="1266825" y="4276725"/>
          <p14:tracePt t="113785" x="1276350" y="4303713"/>
          <p14:tracePt t="113793" x="1293813" y="4349750"/>
          <p14:tracePt t="113801" x="1303338" y="4359275"/>
          <p14:tracePt t="113809" x="1322388" y="4395788"/>
          <p14:tracePt t="113817" x="1358900" y="4441825"/>
          <p14:tracePt t="113825" x="1366838" y="4449763"/>
          <p14:tracePt t="113833" x="1376363" y="4459288"/>
          <p14:tracePt t="113841" x="1403350" y="4495800"/>
          <p14:tracePt t="113849" x="1412875" y="4505325"/>
          <p14:tracePt t="113857" x="1422400" y="4514850"/>
          <p14:tracePt t="113865" x="1439863" y="4532313"/>
          <p14:tracePt t="114009" x="1439863" y="4505325"/>
          <p14:tracePt t="114017" x="1439863" y="4486275"/>
          <p14:tracePt t="114025" x="1439863" y="4459288"/>
          <p14:tracePt t="114041" x="1439863" y="4432300"/>
          <p14:tracePt t="114049" x="1439863" y="4395788"/>
          <p14:tracePt t="114057" x="1439863" y="4368800"/>
          <p14:tracePt t="114065" x="1439863" y="4322763"/>
          <p14:tracePt t="114073" x="1439863" y="4286250"/>
          <p14:tracePt t="114081" x="1449388" y="4240213"/>
          <p14:tracePt t="114089" x="1485900" y="4176713"/>
          <p14:tracePt t="114097" x="1504950" y="4149725"/>
          <p14:tracePt t="114106" x="1531938" y="4113213"/>
          <p14:tracePt t="114114" x="1576388" y="4057650"/>
          <p14:tracePt t="114123" x="1585913" y="4040188"/>
          <p14:tracePt t="114129" x="1631950" y="3994150"/>
          <p14:tracePt t="114139" x="1641475" y="3984625"/>
          <p14:tracePt t="114145" x="1668463" y="3967163"/>
          <p14:tracePt t="114153" x="1677988" y="3957638"/>
          <p14:tracePt t="114170" x="1704975" y="3957638"/>
          <p14:tracePt t="114209" x="1714500" y="3957638"/>
          <p14:tracePt t="114218" x="1751013" y="3957638"/>
          <p14:tracePt t="114225" x="1778000" y="3984625"/>
          <p14:tracePt t="114233" x="1787525" y="4021138"/>
          <p14:tracePt t="114241" x="1804988" y="4040188"/>
          <p14:tracePt t="114249" x="1814513" y="4067175"/>
          <p14:tracePt t="114265" x="1824038" y="4086225"/>
          <p14:tracePt t="114275" x="1851025" y="4122738"/>
          <p14:tracePt t="114281" x="1868488" y="4140200"/>
          <p14:tracePt t="114289" x="1905000" y="4159250"/>
          <p14:tracePt t="114297" x="1951038" y="4195763"/>
          <p14:tracePt t="114306" x="2033588" y="4249738"/>
          <p14:tracePt t="114313" x="2106613" y="4259263"/>
          <p14:tracePt t="114321" x="2187575" y="4313238"/>
          <p14:tracePt t="114329" x="2233613" y="4340225"/>
          <p14:tracePt t="114337" x="2270125" y="4368800"/>
          <p14:tracePt t="114345" x="2287588" y="4376738"/>
          <p14:tracePt t="114353" x="2297113" y="4395788"/>
          <p14:tracePt t="114370" x="2297113" y="4413250"/>
          <p14:tracePt t="114377" x="2297113" y="4441825"/>
          <p14:tracePt t="114385" x="2297113" y="4449763"/>
          <p14:tracePt t="114393" x="2297113" y="4468813"/>
          <p14:tracePt t="114401" x="2260600" y="4514850"/>
          <p14:tracePt t="114409" x="2224088" y="4522788"/>
          <p14:tracePt t="114417" x="2197100" y="4568825"/>
          <p14:tracePt t="114433" x="2179638" y="4578350"/>
          <p14:tracePt t="114441" x="2170113" y="4578350"/>
          <p14:tracePt t="114569" x="2197100" y="4578350"/>
          <p14:tracePt t="114577" x="2224088" y="4568825"/>
          <p14:tracePt t="114585" x="2251075" y="4541838"/>
          <p14:tracePt t="114593" x="2270125" y="4541838"/>
          <p14:tracePt t="114601" x="2306638" y="4532313"/>
          <p14:tracePt t="114609" x="2333625" y="4514850"/>
          <p14:tracePt t="114617" x="2343150" y="4514850"/>
          <p14:tracePt t="114633" x="2360613" y="4495800"/>
          <p14:tracePt t="114713" x="2370138" y="4486275"/>
          <p14:tracePt t="114858" x="2352675" y="4468813"/>
          <p14:tracePt t="114873" x="2343150" y="4468813"/>
          <p14:tracePt t="114921" x="2333625" y="4459288"/>
          <p14:tracePt t="115026" x="2333625" y="4441825"/>
          <p14:tracePt t="115034" x="2333625" y="4432300"/>
          <p14:tracePt t="115545" x="2333625" y="4413250"/>
          <p14:tracePt t="115553" x="2333625" y="4386263"/>
          <p14:tracePt t="115561" x="2352675" y="4386263"/>
          <p14:tracePt t="115569" x="2360613" y="4386263"/>
          <p14:tracePt t="115577" x="2370138" y="4376738"/>
          <p14:tracePt t="115730" x="2379663" y="4376738"/>
          <p14:tracePt t="115745" x="2397125" y="4395788"/>
          <p14:tracePt t="115777" x="2406650" y="4395788"/>
          <p14:tracePt t="115801" x="2425700" y="4395788"/>
          <p14:tracePt t="115809" x="2443163" y="4395788"/>
          <p14:tracePt t="115817" x="2489200" y="4395788"/>
          <p14:tracePt t="115825" x="2506663" y="4395788"/>
          <p14:tracePt t="115833" x="2533650" y="4395788"/>
          <p14:tracePt t="115841" x="2543175" y="4395788"/>
          <p14:tracePt t="115849" x="2562225" y="4395788"/>
          <p14:tracePt t="115857" x="2579688" y="4395788"/>
          <p14:tracePt t="115865" x="2616200" y="4395788"/>
          <p14:tracePt t="115873" x="2635250" y="4395788"/>
          <p14:tracePt t="115882" x="2662238" y="4395788"/>
          <p14:tracePt t="115892" x="2671763" y="4395788"/>
          <p14:tracePt t="115897" x="2689225" y="4395788"/>
          <p14:tracePt t="115907" x="2708275" y="4395788"/>
          <p14:tracePt t="115913" x="2735263" y="4386263"/>
          <p14:tracePt t="115923" x="2762250" y="4386263"/>
          <p14:tracePt t="115929" x="2781300" y="4386263"/>
          <p14:tracePt t="115940" x="2798763" y="4386263"/>
          <p14:tracePt t="115953" x="2798763" y="4376738"/>
          <p14:tracePt t="116218" x="2808288" y="4368800"/>
          <p14:tracePt t="116233" x="2817813" y="4368800"/>
          <p14:tracePt t="116530" x="2825750" y="4368800"/>
          <p14:tracePt t="116540" x="2825750" y="4376738"/>
          <p14:tracePt t="116546" x="2825750" y="4386263"/>
          <p14:tracePt t="116571" x="2825750" y="4405313"/>
          <p14:tracePt t="116642" x="2825750" y="4413250"/>
          <p14:tracePt t="116658" x="2825750" y="4422775"/>
          <p14:tracePt t="116675" x="2825750" y="4432300"/>
          <p14:tracePt t="116753" x="2835275" y="4441825"/>
          <p14:tracePt t="116761" x="2844800" y="4441825"/>
          <p14:tracePt t="116769" x="2862263" y="4459288"/>
          <p14:tracePt t="116786" x="2881313" y="4459288"/>
          <p14:tracePt t="116793" x="2908300" y="4468813"/>
          <p14:tracePt t="116802" x="2944813" y="4478338"/>
          <p14:tracePt t="116809" x="3008313" y="4486275"/>
          <p14:tracePt t="116817" x="3054350" y="4514850"/>
          <p14:tracePt t="116825" x="3108325" y="4514850"/>
          <p14:tracePt t="116833" x="3171825" y="4522788"/>
          <p14:tracePt t="116841" x="3208338" y="4522788"/>
          <p14:tracePt t="116849" x="3236913" y="4532313"/>
          <p14:tracePt t="116857" x="3273425" y="4532313"/>
          <p14:tracePt t="116865" x="3281363" y="4532313"/>
          <p14:tracePt t="116873" x="3300413" y="4532313"/>
          <p14:tracePt t="116881" x="3309938" y="4532313"/>
          <p14:tracePt t="116953" x="3317875" y="4532313"/>
          <p14:tracePt t="116970" x="3327400" y="4532313"/>
          <p14:tracePt t="116977" x="3346450" y="4532313"/>
          <p14:tracePt t="116985" x="3363913" y="4532313"/>
          <p14:tracePt t="116993" x="3373438" y="4532313"/>
          <p14:tracePt t="117002" x="3382963" y="4532313"/>
          <p14:tracePt t="117018" x="3390900" y="4532313"/>
          <p14:tracePt t="117044" x="3409950" y="4522788"/>
          <p14:tracePt t="117657" x="3409950" y="4514850"/>
          <p14:tracePt t="118145" x="3382963" y="4532313"/>
          <p14:tracePt t="118153" x="3317875" y="4551363"/>
          <p14:tracePt t="118161" x="3254375" y="4578350"/>
          <p14:tracePt t="118169" x="3236913" y="4587875"/>
          <p14:tracePt t="118177" x="3217863" y="4595813"/>
          <p14:tracePt t="118186" x="3208338" y="4595813"/>
          <p14:tracePt t="118193" x="3190875" y="4605338"/>
          <p14:tracePt t="118345" x="3190875" y="4595813"/>
          <p14:tracePt t="118370" x="3190875" y="4587875"/>
          <p14:tracePt t="118395" x="3190875" y="4578350"/>
          <p14:tracePt t="118409" x="3190875" y="4559300"/>
          <p14:tracePt t="118417" x="3190875" y="4551363"/>
          <p14:tracePt t="118441" x="3190875" y="4541838"/>
          <p14:tracePt t="118449" x="3190875" y="4532313"/>
          <p14:tracePt t="118457" x="3181350" y="4522788"/>
          <p14:tracePt t="118481" x="3181350" y="4514850"/>
          <p14:tracePt t="118498" x="3181350" y="4505325"/>
          <p14:tracePt t="118553" x="3181350" y="4495800"/>
          <p14:tracePt t="118597" x="3181350" y="4478338"/>
          <p14:tracePt t="118610" x="3171825" y="4468813"/>
          <p14:tracePt t="119362" x="3144838" y="4468813"/>
          <p14:tracePt t="119370" x="3027363" y="4468813"/>
          <p14:tracePt t="119378" x="2917825" y="4495800"/>
          <p14:tracePt t="119386" x="2808288" y="4505325"/>
          <p14:tracePt t="119394" x="2735263" y="4505325"/>
          <p14:tracePt t="119402" x="2671763" y="4532313"/>
          <p14:tracePt t="119410" x="2625725" y="4532313"/>
          <p14:tracePt t="119418" x="2589213" y="4532313"/>
          <p14:tracePt t="119426" x="2570163" y="4541838"/>
          <p14:tracePt t="119433" x="2543175" y="4541838"/>
          <p14:tracePt t="119441" x="2525713" y="4551363"/>
          <p14:tracePt t="119530" x="2479675" y="4551363"/>
          <p14:tracePt t="119537" x="2443163" y="4551363"/>
          <p14:tracePt t="119546" x="2389188" y="4551363"/>
          <p14:tracePt t="119553" x="2324100" y="4551363"/>
          <p14:tracePt t="119561" x="2270125" y="4551363"/>
          <p14:tracePt t="119569" x="2214563" y="4551363"/>
          <p14:tracePt t="119577" x="2160588" y="4551363"/>
          <p14:tracePt t="119585" x="2143125" y="4541838"/>
          <p14:tracePt t="119601" x="2133600" y="4541838"/>
          <p14:tracePt t="119609" x="2124075" y="4532313"/>
          <p14:tracePt t="119697" x="2114550" y="4532313"/>
          <p14:tracePt t="119705" x="2097088" y="4532313"/>
          <p14:tracePt t="119713" x="2060575" y="4532313"/>
          <p14:tracePt t="119722" x="2041525" y="4532313"/>
          <p14:tracePt t="119731" x="2024063" y="4532313"/>
          <p14:tracePt t="119737" x="2014538" y="4532313"/>
          <p14:tracePt t="119851" x="2005013" y="4522788"/>
          <p14:tracePt t="120018" x="1997075" y="4495800"/>
          <p14:tracePt t="120025" x="1968500" y="4495800"/>
          <p14:tracePt t="120033" x="1931988" y="4486275"/>
          <p14:tracePt t="120041" x="1868488" y="4486275"/>
          <p14:tracePt t="120049" x="1814513" y="4486275"/>
          <p14:tracePt t="120057" x="1758950" y="4486275"/>
          <p14:tracePt t="120065" x="1704975" y="4486275"/>
          <p14:tracePt t="120073" x="1649413" y="4486275"/>
          <p14:tracePt t="120081" x="1612900" y="4486275"/>
          <p14:tracePt t="120089" x="1585913" y="4486275"/>
          <p14:tracePt t="120097" x="1576388" y="4486275"/>
          <p14:tracePt t="120306" x="1558925" y="4478338"/>
          <p14:tracePt t="120315" x="1549400" y="4468813"/>
          <p14:tracePt t="120345" x="1549400" y="4459288"/>
          <p14:tracePt t="120361" x="1549400" y="4449763"/>
          <p14:tracePt t="120385" x="1541463" y="4432300"/>
          <p14:tracePt t="120393" x="1541463" y="4422775"/>
          <p14:tracePt t="120401" x="1541463" y="4413250"/>
          <p14:tracePt t="120409" x="1541463" y="4405313"/>
          <p14:tracePt t="120418" x="1531938" y="4386263"/>
          <p14:tracePt t="120426" x="1531938" y="4376738"/>
          <p14:tracePt t="120442" x="1531938" y="4368800"/>
          <p14:tracePt t="120459" x="1531938" y="4359275"/>
          <p14:tracePt t="120468" x="1531938" y="4340225"/>
          <p14:tracePt t="120482" x="1531938" y="4332288"/>
          <p14:tracePt t="120497" x="1531938" y="4322763"/>
          <p14:tracePt t="120506" x="1531938" y="4303713"/>
          <p14:tracePt t="120513" x="1541463" y="4276725"/>
          <p14:tracePt t="120523" x="1558925" y="4259263"/>
          <p14:tracePt t="120529" x="1576388" y="4240213"/>
          <p14:tracePt t="120540" x="1622425" y="4213225"/>
          <p14:tracePt t="120545" x="1668463" y="4203700"/>
          <p14:tracePt t="120553" x="1731963" y="4186238"/>
          <p14:tracePt t="120561" x="1758950" y="4167188"/>
          <p14:tracePt t="120569" x="1778000" y="4167188"/>
          <p14:tracePt t="120577" x="1814513" y="4159250"/>
          <p14:tracePt t="120585" x="1824038" y="4159250"/>
          <p14:tracePt t="120593" x="1851025" y="4149725"/>
          <p14:tracePt t="120617" x="1860550" y="4149725"/>
          <p14:tracePt t="120625" x="1868488" y="4149725"/>
          <p14:tracePt t="120634" x="1887538" y="4149725"/>
          <p14:tracePt t="120642" x="1914525" y="4149725"/>
          <p14:tracePt t="120651" x="1941513" y="4149725"/>
          <p14:tracePt t="120657" x="1960563" y="4149725"/>
          <p14:tracePt t="120665" x="2005013" y="4149725"/>
          <p14:tracePt t="120673" x="2033588" y="4149725"/>
          <p14:tracePt t="120681" x="2051050" y="4149725"/>
          <p14:tracePt t="120689" x="2060575" y="4149725"/>
          <p14:tracePt t="120785" x="2070100" y="4159250"/>
          <p14:tracePt t="120793" x="2070100" y="4167188"/>
          <p14:tracePt t="120817" x="2070100" y="4176713"/>
          <p14:tracePt t="120842" x="2070100" y="4186238"/>
          <p14:tracePt t="120852" x="2070100" y="4203700"/>
          <p14:tracePt t="120865" x="2070100" y="4213225"/>
          <p14:tracePt t="120873" x="2070100" y="4222750"/>
          <p14:tracePt t="120881" x="2070100" y="4249738"/>
          <p14:tracePt t="120889" x="2070100" y="4259263"/>
          <p14:tracePt t="120897" x="2070100" y="4268788"/>
          <p14:tracePt t="120905" x="2070100" y="4286250"/>
          <p14:tracePt t="120922" x="2070100" y="4295775"/>
          <p14:tracePt t="120955" x="2070100" y="4303713"/>
          <p14:tracePt t="121194" x="2070100" y="4313238"/>
          <p14:tracePt t="121209" x="2070100" y="4322763"/>
          <p14:tracePt t="121226" x="2070100" y="4332288"/>
          <p14:tracePt t="121233" x="2070100" y="4340225"/>
          <p14:tracePt t="121241" x="2070100" y="4359275"/>
          <p14:tracePt t="121250" x="2070100" y="4368800"/>
          <p14:tracePt t="121257" x="2070100" y="4376738"/>
          <p14:tracePt t="121265" x="2070100" y="4386263"/>
          <p14:tracePt t="121273" x="2070100" y="4405313"/>
          <p14:tracePt t="121281" x="2070100" y="4413250"/>
          <p14:tracePt t="121306" x="2070100" y="4441825"/>
          <p14:tracePt t="121315" x="2070100" y="4449763"/>
          <p14:tracePt t="121323" x="2060575" y="4468813"/>
          <p14:tracePt t="121338" x="2051050" y="4478338"/>
          <p14:tracePt t="121409" x="2041525" y="4478338"/>
          <p14:tracePt t="121425" x="2033588" y="4478338"/>
          <p14:tracePt t="121522" x="2014538" y="4478338"/>
          <p14:tracePt t="121593" x="1997075" y="4478338"/>
          <p14:tracePt t="121601" x="1941513" y="4478338"/>
          <p14:tracePt t="121609" x="1851025" y="4478338"/>
          <p14:tracePt t="121617" x="1778000" y="4478338"/>
          <p14:tracePt t="121625" x="1722438" y="4478338"/>
          <p14:tracePt t="121634" x="1677988" y="4478338"/>
          <p14:tracePt t="121642" x="1649413" y="4478338"/>
          <p14:tracePt t="121654" x="1641475" y="4478338"/>
          <p14:tracePt t="121809" x="1631950" y="4478338"/>
          <p14:tracePt t="121817" x="1622425" y="4478338"/>
          <p14:tracePt t="121835" x="1612900" y="4478338"/>
          <p14:tracePt t="121841" x="1604963" y="4478338"/>
          <p14:tracePt t="121851" x="1576388" y="4468813"/>
          <p14:tracePt t="121873" x="1568450" y="4459288"/>
          <p14:tracePt t="121898" x="1568450" y="4449763"/>
          <p14:tracePt t="121929" x="1568450" y="4432300"/>
          <p14:tracePt t="121937" x="1568450" y="4422775"/>
          <p14:tracePt t="121945" x="1568450" y="4413250"/>
          <p14:tracePt t="121969" x="1568450" y="4405313"/>
          <p14:tracePt t="121985" x="1568450" y="4386263"/>
          <p14:tracePt t="122009" x="1568450" y="4376738"/>
          <p14:tracePt t="122017" x="1568450" y="4368800"/>
          <p14:tracePt t="122025" x="1568450" y="4349750"/>
          <p14:tracePt t="122033" x="1576388" y="4332288"/>
          <p14:tracePt t="122041" x="1595438" y="4313238"/>
          <p14:tracePt t="122050" x="1631950" y="4295775"/>
          <p14:tracePt t="122057" x="1649413" y="4268788"/>
          <p14:tracePt t="122066" x="1668463" y="4259263"/>
          <p14:tracePt t="122073" x="1695450" y="4240213"/>
          <p14:tracePt t="122081" x="1714500" y="4232275"/>
          <p14:tracePt t="122090" x="1741488" y="4222750"/>
          <p14:tracePt t="122097" x="1758950" y="4213225"/>
          <p14:tracePt t="122104" x="1768475" y="4213225"/>
          <p14:tracePt t="122113" x="1804988" y="4195763"/>
          <p14:tracePt t="122123" x="1824038" y="4186238"/>
          <p14:tracePt t="122129" x="1851025" y="4186238"/>
          <p14:tracePt t="122137" x="1860550" y="4186238"/>
          <p14:tracePt t="122145" x="1878013" y="4176713"/>
          <p14:tracePt t="122153" x="1887538" y="4167188"/>
          <p14:tracePt t="122161" x="1895475" y="4167188"/>
          <p14:tracePt t="122170" x="1905000" y="4167188"/>
          <p14:tracePt t="122177" x="1941513" y="4167188"/>
          <p14:tracePt t="122186" x="1951038" y="4167188"/>
          <p14:tracePt t="122194" x="1960563" y="4167188"/>
          <p14:tracePt t="122203" x="1987550" y="4167188"/>
          <p14:tracePt t="122211" x="1997075" y="4167188"/>
          <p14:tracePt t="122226" x="2005013" y="4167188"/>
          <p14:tracePt t="122306" x="2024063" y="4167188"/>
          <p14:tracePt t="122331" x="2033588" y="4167188"/>
          <p14:tracePt t="122339" x="2041525" y="4186238"/>
          <p14:tracePt t="122356" x="2041525" y="4195763"/>
          <p14:tracePt t="122385" x="2041525" y="4213225"/>
          <p14:tracePt t="122393" x="2041525" y="4222750"/>
          <p14:tracePt t="122409" x="2041525" y="4232275"/>
          <p14:tracePt t="122433" x="2041525" y="4240213"/>
          <p14:tracePt t="122441" x="2041525" y="4268788"/>
          <p14:tracePt t="122449" x="2033588" y="4276725"/>
          <p14:tracePt t="122466" x="2024063" y="4276725"/>
          <p14:tracePt t="122473" x="2024063" y="4295775"/>
          <p14:tracePt t="122482" x="2014538" y="4303713"/>
          <p14:tracePt t="122490" x="2014538" y="4313238"/>
          <p14:tracePt t="122499" x="2005013" y="4332288"/>
          <p14:tracePt t="122507" x="1997075" y="4340225"/>
          <p14:tracePt t="122524" x="1987550" y="4359275"/>
          <p14:tracePt t="122561" x="1978025" y="4376738"/>
          <p14:tracePt t="122689" x="2005013" y="4405313"/>
          <p14:tracePt t="122697" x="2060575" y="4422775"/>
          <p14:tracePt t="122705" x="2124075" y="4449763"/>
          <p14:tracePt t="122713" x="2197100" y="4459288"/>
          <p14:tracePt t="122722" x="2251075" y="4459288"/>
          <p14:tracePt t="122729" x="2297113" y="4459288"/>
          <p14:tracePt t="122738" x="2333625" y="4459288"/>
          <p14:tracePt t="122745" x="2352675" y="4459288"/>
          <p14:tracePt t="122986" x="2379663" y="4459288"/>
          <p14:tracePt t="122994" x="2389188" y="4459288"/>
          <p14:tracePt t="123002" x="2425700" y="4449763"/>
          <p14:tracePt t="123010" x="2470150" y="4449763"/>
          <p14:tracePt t="123018" x="2498725" y="4449763"/>
          <p14:tracePt t="123026" x="2516188" y="4449763"/>
          <p14:tracePt t="123035" x="2533650" y="4449763"/>
          <p14:tracePt t="123251" x="2516188" y="4449763"/>
          <p14:tracePt t="123257" x="2470150" y="4449763"/>
          <p14:tracePt t="123266" x="2416175" y="4459288"/>
          <p14:tracePt t="123273" x="2389188" y="4459288"/>
          <p14:tracePt t="123281" x="2360613" y="4459288"/>
          <p14:tracePt t="123289" x="2343150" y="4459288"/>
          <p14:tracePt t="123299" x="2333625" y="4459288"/>
          <p14:tracePt t="123306" x="2324100" y="4459288"/>
          <p14:tracePt t="123361" x="2316163" y="4459288"/>
          <p14:tracePt t="123385" x="2316163" y="4449763"/>
          <p14:tracePt t="123393" x="2316163" y="4432300"/>
          <p14:tracePt t="123401" x="2316163" y="4422775"/>
          <p14:tracePt t="123409" x="2316163" y="4413250"/>
          <p14:tracePt t="123417" x="2316163" y="4405313"/>
          <p14:tracePt t="123425" x="2316163" y="4395788"/>
          <p14:tracePt t="123433" x="2316163" y="4386263"/>
          <p14:tracePt t="123514" x="2316163" y="4376738"/>
          <p14:tracePt t="123554" x="2316163" y="4368800"/>
          <p14:tracePt t="123563" x="2316163" y="4349750"/>
          <p14:tracePt t="123574" x="2316163" y="4340225"/>
          <p14:tracePt t="123579" x="2316163" y="4332288"/>
          <p14:tracePt t="123595" x="2316163" y="4313238"/>
          <p14:tracePt t="123603" x="2316163" y="4303713"/>
          <p14:tracePt t="123801" x="2316163" y="4295775"/>
          <p14:tracePt t="123809" x="2316163" y="4286250"/>
          <p14:tracePt t="123817" x="2324100" y="4268788"/>
          <p14:tracePt t="123825" x="2333625" y="4249738"/>
          <p14:tracePt t="123833" x="2343150" y="4240213"/>
          <p14:tracePt t="123841" x="2343150" y="4232275"/>
          <p14:tracePt t="123849" x="2352675" y="4203700"/>
          <p14:tracePt t="123858" x="2360613" y="4203700"/>
          <p14:tracePt t="123873" x="2370138" y="4195763"/>
          <p14:tracePt t="123898" x="2389188" y="4176713"/>
          <p14:tracePt t="123913" x="2425700" y="4167188"/>
          <p14:tracePt t="123924" x="2433638" y="4167188"/>
          <p14:tracePt t="123929" x="2470150" y="4167188"/>
          <p14:tracePt t="123939" x="2525713" y="4149725"/>
          <p14:tracePt t="123945" x="2579688" y="4149725"/>
          <p14:tracePt t="123955" x="2652713" y="4149725"/>
          <p14:tracePt t="123961" x="2752725" y="4149725"/>
          <p14:tracePt t="123971" x="2825750" y="4149725"/>
          <p14:tracePt t="123977" x="2898775" y="4149725"/>
          <p14:tracePt t="123986" x="2990850" y="4149725"/>
          <p14:tracePt t="123993" x="3081338" y="4149725"/>
          <p14:tracePt t="124001" x="3136900" y="4149725"/>
          <p14:tracePt t="124009" x="3190875" y="4149725"/>
          <p14:tracePt t="124017" x="3236913" y="4149725"/>
          <p14:tracePt t="124025" x="3254375" y="4149725"/>
          <p14:tracePt t="124059" x="3263900" y="4149725"/>
          <p14:tracePt t="124188" x="3290888" y="4149725"/>
          <p14:tracePt t="124194" x="3300413" y="4149725"/>
          <p14:tracePt t="124201" x="3354388" y="4149725"/>
          <p14:tracePt t="124209" x="3400425" y="4149725"/>
          <p14:tracePt t="124219" x="3427413" y="4149725"/>
          <p14:tracePt t="124225" x="3446463" y="4149725"/>
          <p14:tracePt t="124233" x="3455988" y="4149725"/>
          <p14:tracePt t="124322" x="3455988" y="4159250"/>
          <p14:tracePt t="124331" x="3463925" y="4195763"/>
          <p14:tracePt t="124341" x="3482975" y="4213225"/>
          <p14:tracePt t="124346" x="3500438" y="4259263"/>
          <p14:tracePt t="124360" x="3500438" y="4268788"/>
          <p14:tracePt t="124362" x="3536950" y="4303713"/>
          <p14:tracePt t="124371" x="3546475" y="4313238"/>
          <p14:tracePt t="124377" x="3563938" y="4349750"/>
          <p14:tracePt t="124393" x="3563938" y="4359275"/>
          <p14:tracePt t="124609" x="3573463" y="4368800"/>
          <p14:tracePt t="124617" x="3563938" y="4386263"/>
          <p14:tracePt t="124625" x="3527425" y="4405313"/>
          <p14:tracePt t="124633" x="3446463" y="4432300"/>
          <p14:tracePt t="124643" x="3390900" y="4432300"/>
          <p14:tracePt t="124649" x="3290888" y="4478338"/>
          <p14:tracePt t="124659" x="3217863" y="4486275"/>
          <p14:tracePt t="124665" x="3117850" y="4532313"/>
          <p14:tracePt t="124673" x="3027363" y="4541838"/>
          <p14:tracePt t="124681" x="2962275" y="4559300"/>
          <p14:tracePt t="124690" x="2889250" y="4568825"/>
          <p14:tracePt t="124697" x="2871788" y="4568825"/>
          <p14:tracePt t="124705" x="2852738" y="4568825"/>
          <p14:tracePt t="124865" x="2825750" y="4568825"/>
          <p14:tracePt t="124874" x="2725738" y="4568825"/>
          <p14:tracePt t="124881" x="2598738" y="4568825"/>
          <p14:tracePt t="124889" x="2489200" y="4568825"/>
          <p14:tracePt t="124897" x="2379663" y="4568825"/>
          <p14:tracePt t="124905" x="2324100" y="4568825"/>
          <p14:tracePt t="124913" x="2279650" y="4568825"/>
          <p14:tracePt t="124927" x="2270125" y="4568825"/>
          <p14:tracePt t="125234" x="2260600" y="4568825"/>
          <p14:tracePt t="125242" x="2233613" y="4568825"/>
          <p14:tracePt t="125252" x="2206625" y="4568825"/>
          <p14:tracePt t="125258" x="2179638" y="4568825"/>
          <p14:tracePt t="125266" x="2160588" y="4568825"/>
          <p14:tracePt t="125273" x="2133600" y="4568825"/>
          <p14:tracePt t="125281" x="2114550" y="4568825"/>
          <p14:tracePt t="125297" x="2097088" y="4568825"/>
          <p14:tracePt t="125426" x="2070100" y="4541838"/>
          <p14:tracePt t="125442" x="2033588" y="4532313"/>
          <p14:tracePt t="125521" x="2033588" y="4514850"/>
          <p14:tracePt t="125529" x="2033588" y="4505325"/>
          <p14:tracePt t="125538" x="2033588" y="4495800"/>
          <p14:tracePt t="125545" x="2033588" y="4486275"/>
          <p14:tracePt t="125553" x="2033588" y="4468813"/>
          <p14:tracePt t="125561" x="2033588" y="4459288"/>
          <p14:tracePt t="125571" x="2024063" y="4449763"/>
          <p14:tracePt t="125579" x="2014538" y="4422775"/>
          <p14:tracePt t="125587" x="1987550" y="4405313"/>
          <p14:tracePt t="126003" x="1968500" y="4405313"/>
          <p14:tracePt t="126027" x="1951038" y="4432300"/>
          <p14:tracePt t="126465" x="1814513" y="4432300"/>
          <p14:tracePt t="126473" x="1722438" y="4432300"/>
          <p14:tracePt t="126481" x="1668463" y="4432300"/>
          <p14:tracePt t="126489" x="1612900" y="4432300"/>
          <p14:tracePt t="126497" x="1585913" y="4432300"/>
          <p14:tracePt t="126505" x="1576388" y="4432300"/>
          <p14:tracePt t="126753" x="1568450" y="4432300"/>
          <p14:tracePt t="126761" x="1549400" y="4432300"/>
          <p14:tracePt t="126769" x="1531938" y="4432300"/>
          <p14:tracePt t="126777" x="1512888" y="4432300"/>
          <p14:tracePt t="126785" x="1495425" y="4405313"/>
          <p14:tracePt t="126793" x="1485900" y="4405313"/>
          <p14:tracePt t="126801" x="1458913" y="4395788"/>
          <p14:tracePt t="126810" x="1439863" y="4386263"/>
          <p14:tracePt t="126818" x="1431925" y="4376738"/>
          <p14:tracePt t="126827" x="1431925" y="4368800"/>
          <p14:tracePt t="126922" x="1431925" y="4340225"/>
          <p14:tracePt t="126930" x="1431925" y="4332288"/>
          <p14:tracePt t="126939" x="1431925" y="4313238"/>
          <p14:tracePt t="126946" x="1431925" y="4295775"/>
          <p14:tracePt t="126955" x="1431925" y="4276725"/>
          <p14:tracePt t="126962" x="1449388" y="4240213"/>
          <p14:tracePt t="126970" x="1458913" y="4232275"/>
          <p14:tracePt t="126978" x="1485900" y="4186238"/>
          <p14:tracePt t="126986" x="1504950" y="4176713"/>
          <p14:tracePt t="126993" x="1541463" y="4159250"/>
          <p14:tracePt t="127001" x="1568450" y="4140200"/>
          <p14:tracePt t="127010" x="1612900" y="4113213"/>
          <p14:tracePt t="127017" x="1631950" y="4113213"/>
          <p14:tracePt t="127025" x="1668463" y="4103688"/>
          <p14:tracePt t="127039" x="1714500" y="4086225"/>
          <p14:tracePt t="127042" x="1758950" y="4086225"/>
          <p14:tracePt t="127051" x="1814513" y="4076700"/>
          <p14:tracePt t="127061" x="1868488" y="4076700"/>
          <p14:tracePt t="127069" x="1924050" y="4076700"/>
          <p14:tracePt t="127073" x="1987550" y="4076700"/>
          <p14:tracePt t="127082" x="2005013" y="4076700"/>
          <p14:tracePt t="127089" x="2041525" y="4076700"/>
          <p14:tracePt t="127097" x="2051050" y="4076700"/>
          <p14:tracePt t="127217" x="2060575" y="4076700"/>
          <p14:tracePt t="127233" x="2078038" y="4086225"/>
          <p14:tracePt t="127250" x="2087563" y="4103688"/>
          <p14:tracePt t="127257" x="2097088" y="4122738"/>
          <p14:tracePt t="127265" x="2097088" y="4130675"/>
          <p14:tracePt t="127274" x="2097088" y="4159250"/>
          <p14:tracePt t="127281" x="2097088" y="4203700"/>
          <p14:tracePt t="127289" x="2097088" y="4213225"/>
          <p14:tracePt t="127297" x="2097088" y="4222750"/>
          <p14:tracePt t="127305" x="2078038" y="4268788"/>
          <p14:tracePt t="127313" x="2078038" y="4276725"/>
          <p14:tracePt t="127322" x="2078038" y="4295775"/>
          <p14:tracePt t="127330" x="2070100" y="4303713"/>
          <p14:tracePt t="127341" x="2060575" y="4313238"/>
          <p14:tracePt t="127347" x="2041525" y="4322763"/>
          <p14:tracePt t="127356" x="2033588" y="4340225"/>
          <p14:tracePt t="127362" x="2024063" y="4349750"/>
          <p14:tracePt t="127371" x="2014538" y="4359275"/>
          <p14:tracePt t="127395" x="1997075" y="4368800"/>
          <p14:tracePt t="127402" x="1978025" y="4386263"/>
          <p14:tracePt t="127713" x="1968500" y="4395788"/>
          <p14:tracePt t="127769" x="2005013" y="4441825"/>
          <p14:tracePt t="127778" x="2078038" y="4441825"/>
          <p14:tracePt t="127786" x="2170113" y="4441825"/>
          <p14:tracePt t="127793" x="2243138" y="4441825"/>
          <p14:tracePt t="127801" x="2287588" y="4441825"/>
          <p14:tracePt t="127809" x="2316163" y="4441825"/>
          <p14:tracePt t="127817" x="2352675" y="4441825"/>
          <p14:tracePt t="127825" x="2379663" y="4441825"/>
          <p14:tracePt t="127833" x="2389188" y="4441825"/>
          <p14:tracePt t="127841" x="2406650" y="4441825"/>
          <p14:tracePt t="127849" x="2433638" y="4441825"/>
          <p14:tracePt t="127857" x="2452688" y="4441825"/>
          <p14:tracePt t="127867" x="2489200" y="4449763"/>
          <p14:tracePt t="127873" x="2525713" y="4449763"/>
          <p14:tracePt t="127882" x="2552700" y="4449763"/>
          <p14:tracePt t="127889" x="2606675" y="4459288"/>
          <p14:tracePt t="127898" x="2652713" y="4468813"/>
          <p14:tracePt t="127907" x="2708275" y="4468813"/>
          <p14:tracePt t="127915" x="2744788" y="4486275"/>
          <p14:tracePt t="127923" x="2771775" y="4486275"/>
          <p14:tracePt t="127930" x="2798763" y="4486275"/>
          <p14:tracePt t="127945" x="2808288" y="4486275"/>
          <p14:tracePt t="129914" x="2798763" y="4486275"/>
          <p14:tracePt t="129921" x="2671763" y="4486275"/>
          <p14:tracePt t="129929" x="2525713" y="4486275"/>
          <p14:tracePt t="129939" x="2397125" y="4486275"/>
          <p14:tracePt t="129946" x="2324100" y="4486275"/>
          <p14:tracePt t="129955" x="2270125" y="4486275"/>
          <p14:tracePt t="129961" x="2243138" y="4486275"/>
          <p14:tracePt t="129969" x="2233613" y="4486275"/>
          <p14:tracePt t="130002" x="2224088" y="4486275"/>
          <p14:tracePt t="130257" x="2233613" y="4468813"/>
          <p14:tracePt t="130265" x="2233613" y="4459288"/>
          <p14:tracePt t="130273" x="2243138" y="4441825"/>
          <p14:tracePt t="130281" x="2251075" y="4422775"/>
          <p14:tracePt t="130289" x="2251075" y="4413250"/>
          <p14:tracePt t="130297" x="2260600" y="4395788"/>
          <p14:tracePt t="130313" x="2270125" y="4386263"/>
          <p14:tracePt t="130329" x="2279650" y="4376738"/>
          <p14:tracePt t="130355" x="2287588" y="4368800"/>
          <p14:tracePt t="130361" x="2297113" y="4340225"/>
          <p14:tracePt t="130377" x="2316163" y="4322763"/>
          <p14:tracePt t="130402" x="2324100" y="4322763"/>
          <p14:tracePt t="130435" x="2333625" y="4313238"/>
          <p14:tracePt t="130539" x="2343150" y="4313238"/>
          <p14:tracePt t="130556" x="2370138" y="4303713"/>
          <p14:tracePt t="130561" x="2425700" y="4303713"/>
          <p14:tracePt t="130569" x="2489200" y="4276725"/>
          <p14:tracePt t="130577" x="2525713" y="4276725"/>
          <p14:tracePt t="130585" x="2570163" y="4268788"/>
          <p14:tracePt t="130593" x="2606675" y="4268788"/>
          <p14:tracePt t="130601" x="2635250" y="4259263"/>
          <p14:tracePt t="130609" x="2652713" y="4259263"/>
          <p14:tracePt t="130617" x="2662238" y="4259263"/>
          <p14:tracePt t="130625" x="2671763" y="4259263"/>
          <p14:tracePt t="131595" x="2708275" y="4259263"/>
          <p14:tracePt t="131603" x="2817813" y="4259263"/>
          <p14:tracePt t="131611" x="2925763" y="4259263"/>
          <p14:tracePt t="131621" x="3054350" y="4259263"/>
          <p14:tracePt t="131627" x="3136900" y="4259263"/>
          <p14:tracePt t="131633" x="3227388" y="4259263"/>
          <p14:tracePt t="131641" x="3281363" y="4259263"/>
          <p14:tracePt t="131649" x="3300413" y="4259263"/>
          <p14:tracePt t="131657" x="3317875" y="4249738"/>
          <p14:tracePt t="132009" x="3317875" y="4240213"/>
          <p14:tracePt t="132017" x="3327400" y="4232275"/>
          <p14:tracePt t="132026" x="3373438" y="4232275"/>
          <p14:tracePt t="132033" x="3427413" y="4232275"/>
          <p14:tracePt t="132041" x="3446463" y="4232275"/>
          <p14:tracePt t="132049" x="3455988" y="4232275"/>
          <p14:tracePt t="132329" x="3455988" y="4240213"/>
          <p14:tracePt t="132337" x="3455988" y="4268788"/>
          <p14:tracePt t="132345" x="3446463" y="4295775"/>
          <p14:tracePt t="132355" x="3436938" y="4313238"/>
          <p14:tracePt t="132361" x="3436938" y="4332288"/>
          <p14:tracePt t="132369" x="3427413" y="4349750"/>
          <p14:tracePt t="132378" x="3419475" y="4368800"/>
          <p14:tracePt t="132626" x="3400425" y="4376738"/>
          <p14:tracePt t="132634" x="3317875" y="4413250"/>
          <p14:tracePt t="132642" x="3244850" y="4432300"/>
          <p14:tracePt t="132649" x="3136900" y="4441825"/>
          <p14:tracePt t="132657" x="3090863" y="4441825"/>
          <p14:tracePt t="132665" x="3035300" y="4459288"/>
          <p14:tracePt t="132673" x="3027363" y="4459288"/>
          <p14:tracePt t="132681" x="3017838" y="4459288"/>
          <p14:tracePt t="133699" x="3008313" y="4459288"/>
          <p14:tracePt t="134665" x="3008313" y="4468813"/>
          <p14:tracePt t="134674" x="3008313" y="4478338"/>
          <p14:tracePt t="134681" x="2990850" y="4495800"/>
          <p14:tracePt t="134697" x="2990850" y="4505325"/>
          <p14:tracePt t="135049" x="2990850" y="4514850"/>
          <p14:tracePt t="135883" x="2981325" y="4522788"/>
          <p14:tracePt t="136093" x="2917825" y="4522788"/>
          <p14:tracePt t="136099" x="2771775" y="4486275"/>
          <p14:tracePt t="136107" x="2643188" y="4478338"/>
          <p14:tracePt t="136113" x="2489200" y="4441825"/>
          <p14:tracePt t="136121" x="2379663" y="4432300"/>
          <p14:tracePt t="136129" x="2306638" y="4405313"/>
          <p14:tracePt t="136137" x="2270125" y="4405313"/>
          <p14:tracePt t="136145" x="2243138" y="4386263"/>
          <p14:tracePt t="137898" x="2279650" y="4441825"/>
          <p14:tracePt t="137908" x="2324100" y="4478338"/>
          <p14:tracePt t="137915" x="2370138" y="4514850"/>
          <p14:tracePt t="137926" x="2425700" y="4559300"/>
          <p14:tracePt t="137930" x="2452688" y="4578350"/>
          <p14:tracePt t="137940" x="2479675" y="4614863"/>
          <p14:tracePt t="137946" x="2489200" y="4624388"/>
          <p14:tracePt t="137955" x="2506663" y="4632325"/>
          <p14:tracePt t="137962" x="2516188" y="4632325"/>
          <p14:tracePt t="137971" x="2525713" y="4641850"/>
          <p14:tracePt t="137993" x="2533650" y="4651375"/>
          <p14:tracePt t="139033" x="2533650" y="4641850"/>
          <p14:tracePt t="139041" x="2533650" y="4614863"/>
          <p14:tracePt t="139057" x="2543175" y="4595813"/>
          <p14:tracePt t="139065" x="2552700" y="4559300"/>
          <p14:tracePt t="139073" x="2562225" y="4559300"/>
          <p14:tracePt t="139081" x="2562225" y="4532313"/>
          <p14:tracePt t="139089" x="2562225" y="4522788"/>
          <p14:tracePt t="139097" x="2562225" y="4505325"/>
          <p14:tracePt t="139105" x="2562225" y="4478338"/>
          <p14:tracePt t="139113" x="2570163" y="4459288"/>
          <p14:tracePt t="139122" x="2570163" y="4441825"/>
          <p14:tracePt t="139129" x="2570163" y="4432300"/>
          <p14:tracePt t="139139" x="2570163" y="4422775"/>
          <p14:tracePt t="139145" x="2570163" y="4413250"/>
          <p14:tracePt t="139161" x="2570163" y="4405313"/>
          <p14:tracePt t="139603" x="2589213" y="4386263"/>
          <p14:tracePt t="139615" x="2679700" y="4386263"/>
          <p14:tracePt t="139616" x="2771775" y="4376738"/>
          <p14:tracePt t="139625" x="2881313" y="4376738"/>
          <p14:tracePt t="139633" x="2954338" y="4368800"/>
          <p14:tracePt t="139642" x="2990850" y="4368800"/>
          <p14:tracePt t="139649" x="3027363" y="4368800"/>
          <p14:tracePt t="139657" x="3035300" y="4359275"/>
          <p14:tracePt t="139665" x="3044825" y="4359275"/>
          <p14:tracePt t="139689" x="3054350" y="4349750"/>
          <p14:tracePt t="140033" x="3063875" y="4340225"/>
          <p14:tracePt t="140042" x="3071813" y="4340225"/>
          <p14:tracePt t="140049" x="3081338" y="4340225"/>
          <p14:tracePt t="140059" x="3090863" y="4340225"/>
          <p14:tracePt t="140073" x="3108325" y="4340225"/>
          <p14:tracePt t="140154" x="3117850" y="4332288"/>
          <p14:tracePt t="140162" x="3127375" y="4322763"/>
          <p14:tracePt t="140172" x="3144838" y="4322763"/>
          <p14:tracePt t="140178" x="3181350" y="4313238"/>
          <p14:tracePt t="140189" x="3227388" y="4295775"/>
          <p14:tracePt t="140193" x="3227388" y="4286250"/>
          <p14:tracePt t="140201" x="3244850" y="4286250"/>
          <p14:tracePt t="140209" x="3254375" y="4276725"/>
          <p14:tracePt t="140217" x="3263900" y="4276725"/>
          <p14:tracePt t="140419" x="3227388" y="4276725"/>
          <p14:tracePt t="140427" x="3163888" y="4276725"/>
          <p14:tracePt t="140434" x="3081338" y="4295775"/>
          <p14:tracePt t="140442" x="2998788" y="4303713"/>
          <p14:tracePt t="140449" x="2944813" y="4322763"/>
          <p14:tracePt t="140457" x="2844800" y="4359275"/>
          <p14:tracePt t="140465" x="2808288" y="4368800"/>
          <p14:tracePt t="140473" x="2762250" y="4386263"/>
          <p14:tracePt t="140481" x="2735263" y="4395788"/>
          <p14:tracePt t="140489" x="2725738" y="4395788"/>
          <p14:tracePt t="140851" x="2744788" y="4395788"/>
          <p14:tracePt t="140859" x="2825750" y="4395788"/>
          <p14:tracePt t="140866" x="2917825" y="4386263"/>
          <p14:tracePt t="140874" x="2981325" y="4368800"/>
          <p14:tracePt t="140882" x="3044825" y="4349750"/>
          <p14:tracePt t="140890" x="3081338" y="4349750"/>
          <p14:tracePt t="140899" x="3100388" y="4340225"/>
          <p14:tracePt t="140905" x="3117850" y="4332288"/>
          <p14:tracePt t="145474" x="3100388" y="4332288"/>
          <p14:tracePt t="145481" x="3044825" y="4332288"/>
          <p14:tracePt t="145489" x="3017838" y="4332288"/>
          <p14:tracePt t="145497" x="2971800" y="4340225"/>
          <p14:tracePt t="145505" x="2962275" y="4349750"/>
          <p14:tracePt t="145513" x="2944813" y="4349750"/>
          <p14:tracePt t="148625" x="2944813" y="4359275"/>
          <p14:tracePt t="148633" x="2935288" y="4368800"/>
          <p14:tracePt t="148642" x="2908300" y="4368800"/>
          <p14:tracePt t="148651" x="2889250" y="4376738"/>
          <p14:tracePt t="148658" x="2844800" y="4386263"/>
          <p14:tracePt t="148666" x="2835275" y="4395788"/>
          <p14:tracePt t="148722" x="2825750" y="4395788"/>
          <p14:tracePt t="148729" x="2798763" y="4395788"/>
          <p14:tracePt t="148739" x="2781300" y="4376738"/>
          <p14:tracePt t="148745" x="2762250" y="4359275"/>
          <p14:tracePt t="148753" x="2744788" y="4340225"/>
          <p14:tracePt t="148761" x="2744788" y="4322763"/>
          <p14:tracePt t="148770" x="2725738" y="4303713"/>
          <p14:tracePt t="148786" x="2725738" y="4295775"/>
          <p14:tracePt t="148793" x="2716213" y="4268788"/>
          <p14:tracePt t="148809" x="2708275" y="4259263"/>
          <p14:tracePt t="148906" x="2708275" y="4249738"/>
          <p14:tracePt t="148921" x="2708275" y="4232275"/>
          <p14:tracePt t="148929" x="2708275" y="4222750"/>
          <p14:tracePt t="149089" x="2716213" y="4195763"/>
          <p14:tracePt t="149097" x="2725738" y="4186238"/>
          <p14:tracePt t="149106" x="2752725" y="4167188"/>
          <p14:tracePt t="149114" x="2789238" y="4159250"/>
          <p14:tracePt t="149122" x="2852738" y="4113213"/>
          <p14:tracePt t="149129" x="2917825" y="4103688"/>
          <p14:tracePt t="149137" x="2981325" y="4067175"/>
          <p14:tracePt t="149145" x="3044825" y="4040188"/>
          <p14:tracePt t="149154" x="3108325" y="4003675"/>
          <p14:tracePt t="149161" x="3127375" y="3994150"/>
          <p14:tracePt t="149169" x="3154363" y="3976688"/>
          <p14:tracePt t="149177" x="3181350" y="3957638"/>
          <p14:tracePt t="149186" x="3208338" y="3930650"/>
          <p14:tracePt t="149193" x="3236913" y="3903663"/>
          <p14:tracePt t="149201" x="3244850" y="3903663"/>
          <p14:tracePt t="149209" x="3263900" y="3894138"/>
          <p14:tracePt t="149218" x="3273425" y="3884613"/>
          <p14:tracePt t="149233" x="3290888" y="3875088"/>
          <p14:tracePt t="149579" x="3300413" y="3875088"/>
          <p14:tracePt t="149588" x="3336925" y="3875088"/>
          <p14:tracePt t="149595" x="3354388" y="3875088"/>
          <p14:tracePt t="149605" x="3382963" y="3875088"/>
          <p14:tracePt t="149611" x="3390900" y="3875088"/>
          <p14:tracePt t="149621" x="3400425" y="3884613"/>
          <p14:tracePt t="149625" x="3400425" y="3894138"/>
          <p14:tracePt t="149633" x="3409950" y="3903663"/>
          <p14:tracePt t="149641" x="3419475" y="3911600"/>
          <p14:tracePt t="149649" x="3427413" y="3911600"/>
          <p14:tracePt t="149657" x="3436938" y="3921125"/>
          <p14:tracePt t="149666" x="3446463" y="3930650"/>
          <p14:tracePt t="149682" x="3455988" y="3940175"/>
          <p14:tracePt t="149857" x="3455988" y="3948113"/>
          <p14:tracePt t="149866" x="3455988" y="3967163"/>
          <p14:tracePt t="149873" x="3455988" y="3976688"/>
          <p14:tracePt t="149891" x="3455988" y="4003675"/>
          <p14:tracePt t="150274" x="3455988" y="4013200"/>
          <p14:tracePt t="150289" x="3446463" y="4013200"/>
          <p14:tracePt t="150297" x="3436938" y="4013200"/>
          <p14:tracePt t="150305" x="3419475" y="4013200"/>
          <p14:tracePt t="150450" x="3419475" y="3994150"/>
          <p14:tracePt t="150467" x="3419475" y="3984625"/>
          <p14:tracePt t="150474" x="3419475" y="3976688"/>
          <p14:tracePt t="150482" x="3419475" y="3967163"/>
          <p14:tracePt t="150490" x="3419475" y="3948113"/>
          <p14:tracePt t="150498" x="3419475" y="3940175"/>
          <p14:tracePt t="150514" x="3419475" y="3930650"/>
          <p14:tracePt t="150522" x="3419475" y="3911600"/>
          <p14:tracePt t="150545" x="3427413" y="3894138"/>
          <p14:tracePt t="150571" x="3436938" y="3884613"/>
          <p14:tracePt t="150601" x="3446463" y="3875088"/>
          <p14:tracePt t="150633" x="3473450" y="3867150"/>
          <p14:tracePt t="150825" x="3473450" y="3884613"/>
          <p14:tracePt t="150833" x="3482975" y="3903663"/>
          <p14:tracePt t="150849" x="3482975" y="3911600"/>
          <p14:tracePt t="150857" x="3482975" y="3921125"/>
          <p14:tracePt t="150865" x="3482975" y="3930650"/>
          <p14:tracePt t="150873" x="3482975" y="3940175"/>
          <p14:tracePt t="150889" x="3490913" y="3948113"/>
          <p14:tracePt t="150913" x="3490913" y="3967163"/>
          <p14:tracePt t="150929" x="3490913" y="3976688"/>
          <p14:tracePt t="150977" x="3490913" y="3984625"/>
          <p14:tracePt t="151002" x="3490913" y="4003675"/>
          <p14:tracePt t="151010" x="3490913" y="4013200"/>
          <p14:tracePt t="151018" x="3490913" y="4021138"/>
          <p14:tracePt t="151040" x="3490913" y="4040188"/>
          <p14:tracePt t="151041" x="3490913" y="4049713"/>
          <p14:tracePt t="151049" x="3490913" y="4057650"/>
          <p14:tracePt t="151075" x="3482975" y="4057650"/>
          <p14:tracePt t="151083" x="3473450" y="4067175"/>
          <p14:tracePt t="151266" x="3455988" y="4049713"/>
          <p14:tracePt t="151274" x="3446463" y="4040188"/>
          <p14:tracePt t="151290" x="3427413" y="4021138"/>
          <p14:tracePt t="151657" x="3427413" y="4013200"/>
          <p14:tracePt t="151673" x="3427413" y="4003675"/>
          <p14:tracePt t="151681" x="3427413" y="3984625"/>
          <p14:tracePt t="151697" x="3427413" y="3976688"/>
          <p14:tracePt t="151705" x="3436938" y="3957638"/>
          <p14:tracePt t="151721" x="3436938" y="3948113"/>
          <p14:tracePt t="151729" x="3446463" y="3940175"/>
          <p14:tracePt t="151737" x="3455988" y="3930650"/>
          <p14:tracePt t="151769" x="3455988" y="3921125"/>
          <p14:tracePt t="151812" x="3455988" y="3911600"/>
          <p14:tracePt t="153426" x="3455988" y="3930650"/>
          <p14:tracePt t="153434" x="3455988" y="3940175"/>
          <p14:tracePt t="153442" x="3455988" y="3948113"/>
          <p14:tracePt t="153465" x="3455988" y="3967163"/>
          <p14:tracePt t="156265" x="3455988" y="3976688"/>
          <p14:tracePt t="156273" x="3455988" y="4013200"/>
          <p14:tracePt t="156289" x="3455988" y="4030663"/>
          <p14:tracePt t="156297" x="3455988" y="4057650"/>
          <p14:tracePt t="156305" x="3455988" y="4067175"/>
          <p14:tracePt t="156313" x="3455988" y="4076700"/>
          <p14:tracePt t="156321" x="3455988" y="4103688"/>
          <p14:tracePt t="156353" x="3455988" y="4113213"/>
          <p14:tracePt t="156682" x="3455988" y="4122738"/>
          <p14:tracePt t="156691" x="3455988" y="4140200"/>
          <p14:tracePt t="156697" x="3455988" y="4167188"/>
          <p14:tracePt t="156706" x="3455988" y="4203700"/>
          <p14:tracePt t="156714" x="3455988" y="4213225"/>
          <p14:tracePt t="156723" x="3455988" y="4249738"/>
          <p14:tracePt t="156731" x="3455988" y="4276725"/>
          <p14:tracePt t="156740" x="3455988" y="4286250"/>
          <p14:tracePt t="156747" x="3455988" y="4303713"/>
          <p14:tracePt t="156899" x="3455988" y="4313238"/>
          <p14:tracePt t="157043" x="3446463" y="4313238"/>
          <p14:tracePt t="157050" x="3390900" y="4313238"/>
          <p14:tracePt t="157058" x="3244850" y="4313238"/>
          <p14:tracePt t="157066" x="3081338" y="4313238"/>
          <p14:tracePt t="157074" x="2935288" y="4313238"/>
          <p14:tracePt t="157082" x="2771775" y="4313238"/>
          <p14:tracePt t="157091" x="2662238" y="4313238"/>
          <p14:tracePt t="157097" x="2589213" y="4313238"/>
          <p14:tracePt t="157105" x="2543175" y="4313238"/>
          <p14:tracePt t="157113" x="2533650" y="4313238"/>
          <p14:tracePt t="157619" x="2516188" y="4313238"/>
          <p14:tracePt t="157625" x="2498725" y="4313238"/>
          <p14:tracePt t="157633" x="2452688" y="4349750"/>
          <p14:tracePt t="157641" x="2443163" y="4349750"/>
          <p14:tracePt t="157649" x="2425700" y="4349750"/>
          <p14:tracePt t="157657" x="2406650" y="4349750"/>
          <p14:tracePt t="157665" x="2397125" y="4359275"/>
          <p14:tracePt t="158553" x="2416175" y="4359275"/>
          <p14:tracePt t="158562" x="2533650" y="4359275"/>
          <p14:tracePt t="158569" x="2606675" y="4359275"/>
          <p14:tracePt t="158577" x="2662238" y="4359275"/>
          <p14:tracePt t="158585" x="2716213" y="4359275"/>
          <p14:tracePt t="158593" x="2744788" y="4359275"/>
          <p14:tracePt t="158634" x="2752725" y="4359275"/>
          <p14:tracePt t="159393" x="2762250" y="4376738"/>
          <p14:tracePt t="159401" x="2762250" y="4422775"/>
          <p14:tracePt t="159409" x="2762250" y="4441825"/>
          <p14:tracePt t="159417" x="2771775" y="4468813"/>
          <p14:tracePt t="159425" x="2771775" y="4486275"/>
          <p14:tracePt t="159433" x="2781300" y="4505325"/>
          <p14:tracePt t="159907" x="2789238" y="4514850"/>
          <p14:tracePt t="159915" x="2789238" y="4541838"/>
          <p14:tracePt t="159922" x="2789238" y="4559300"/>
          <p14:tracePt t="159937" x="2781300" y="4568825"/>
          <p14:tracePt t="159953" x="2781300" y="4578350"/>
          <p14:tracePt t="159961" x="2771775" y="4587875"/>
          <p14:tracePt t="160358" x="2771775" y="4578350"/>
          <p14:tracePt t="160362" x="2771775" y="4568825"/>
          <p14:tracePt t="160372" x="2771775" y="4559300"/>
          <p14:tracePt t="160393" x="2771775" y="4532313"/>
          <p14:tracePt t="160409" x="2771775" y="4522788"/>
          <p14:tracePt t="160434" x="2771775" y="4514850"/>
          <p14:tracePt t="160449" x="2771775" y="4495800"/>
          <p14:tracePt t="160465" x="2771775" y="4486275"/>
          <p14:tracePt t="160489" x="2771775" y="4478338"/>
          <p14:tracePt t="160513" x="2771775" y="4459288"/>
          <p14:tracePt t="161337" x="2781300" y="4459288"/>
          <p14:tracePt t="161346" x="2798763" y="4459288"/>
          <p14:tracePt t="161353" x="2835275" y="4459288"/>
          <p14:tracePt t="161361" x="2881313" y="4459288"/>
          <p14:tracePt t="161369" x="2935288" y="4459288"/>
          <p14:tracePt t="161377" x="2962275" y="4459288"/>
          <p14:tracePt t="161385" x="3017838" y="4459288"/>
          <p14:tracePt t="161393" x="3071813" y="4459288"/>
          <p14:tracePt t="161403" x="3117850" y="4459288"/>
          <p14:tracePt t="161409" x="3171825" y="4459288"/>
          <p14:tracePt t="161418" x="3208338" y="4459288"/>
          <p14:tracePt t="161425" x="3254375" y="4459288"/>
          <p14:tracePt t="161433" x="3273425" y="4459288"/>
          <p14:tracePt t="161442" x="3281363" y="4459288"/>
          <p14:tracePt t="161449" x="3290888" y="4459288"/>
          <p14:tracePt t="161699" x="3300413" y="4459288"/>
          <p14:tracePt t="161905" x="3309938" y="4459288"/>
          <p14:tracePt t="161913" x="3327400" y="4449763"/>
          <p14:tracePt t="161929" x="3346450" y="4432300"/>
          <p14:tracePt t="161937" x="3354388" y="4422775"/>
          <p14:tracePt t="161953" x="3363913" y="4413250"/>
          <p14:tracePt t="161969" x="3373438" y="4405313"/>
          <p14:tracePt t="162338" x="3354388" y="4405313"/>
          <p14:tracePt t="162345" x="3309938" y="4413250"/>
          <p14:tracePt t="162353" x="3273425" y="4422775"/>
          <p14:tracePt t="162361" x="3217863" y="4459288"/>
          <p14:tracePt t="162369" x="3181350" y="4468813"/>
          <p14:tracePt t="162377" x="3136900" y="4486275"/>
          <p14:tracePt t="162386" x="3117850" y="4505325"/>
          <p14:tracePt t="162393" x="3100388" y="4514850"/>
          <p14:tracePt t="162667" x="3090863" y="4522788"/>
          <p14:tracePt t="162678" x="3071813" y="4559300"/>
          <p14:tracePt t="162683" x="3063875" y="4595813"/>
          <p14:tracePt t="162690" x="3035300" y="4641850"/>
          <p14:tracePt t="162697" x="3027363" y="4705350"/>
          <p14:tracePt t="162705" x="3027363" y="4760913"/>
          <p14:tracePt t="162713" x="3027363" y="4833938"/>
          <p14:tracePt t="162721" x="3017838" y="4914900"/>
          <p14:tracePt t="162729" x="3017838" y="4970463"/>
          <p14:tracePt t="162738" x="3017838" y="5043488"/>
          <p14:tracePt t="162745" x="3017838" y="5097463"/>
          <p14:tracePt t="162753" x="3017838" y="5153025"/>
          <p14:tracePt t="162761" x="3017838" y="5197475"/>
          <p14:tracePt t="162769" x="3017838" y="5233988"/>
          <p14:tracePt t="162779" x="3017838" y="5253038"/>
          <p14:tracePt t="162785" x="3017838" y="5270500"/>
          <p14:tracePt t="163353" x="3035300" y="5270500"/>
          <p14:tracePt t="163362" x="3117850" y="5253038"/>
          <p14:tracePt t="163369" x="3200400" y="5226050"/>
          <p14:tracePt t="163377" x="3254375" y="5216525"/>
          <p14:tracePt t="163386" x="3317875" y="5207000"/>
          <p14:tracePt t="163393" x="3346450" y="5197475"/>
          <p14:tracePt t="163402" x="3390900" y="5170488"/>
          <p14:tracePt t="163409" x="3400425" y="5170488"/>
          <p14:tracePt t="163418" x="3427413" y="5160963"/>
          <p14:tracePt t="163425" x="3436938" y="5160963"/>
          <p14:tracePt t="163466" x="3446463" y="5160963"/>
          <p14:tracePt t="163594" x="3473450" y="5160963"/>
          <p14:tracePt t="163602" x="3519488" y="5153025"/>
          <p14:tracePt t="163610" x="3573463" y="5153025"/>
          <p14:tracePt t="163619" x="3629025" y="5153025"/>
          <p14:tracePt t="163626" x="3692525" y="5143500"/>
          <p14:tracePt t="163633" x="3729038" y="5143500"/>
          <p14:tracePt t="163641" x="3783013" y="5143500"/>
          <p14:tracePt t="163649" x="3846513" y="5143500"/>
          <p14:tracePt t="163657" x="3883025" y="5143500"/>
          <p14:tracePt t="163665" x="3911600" y="5143500"/>
          <p14:tracePt t="163673" x="3956050" y="5143500"/>
          <p14:tracePt t="163681" x="3965575" y="5143500"/>
          <p14:tracePt t="163785" x="3984625" y="5143500"/>
          <p14:tracePt t="163793" x="3992563" y="5143500"/>
          <p14:tracePt t="164289" x="3984625" y="5143500"/>
          <p14:tracePt t="164297" x="3956050" y="5143500"/>
          <p14:tracePt t="164305" x="3902075" y="5106988"/>
          <p14:tracePt t="164313" x="3838575" y="5080000"/>
          <p14:tracePt t="164321" x="3792538" y="5043488"/>
          <p14:tracePt t="164329" x="3709988" y="5033963"/>
          <p14:tracePt t="164337" x="3665538" y="4997450"/>
          <p14:tracePt t="164345" x="3582988" y="4970463"/>
          <p14:tracePt t="164353" x="3500438" y="4914900"/>
          <p14:tracePt t="164361" x="3455988" y="4897438"/>
          <p14:tracePt t="164369" x="3390900" y="4860925"/>
          <p14:tracePt t="164377" x="3363913" y="4824413"/>
          <p14:tracePt t="164386" x="3327400" y="4797425"/>
          <p14:tracePt t="164394" x="3300413" y="4760913"/>
          <p14:tracePt t="164401" x="3273425" y="4732338"/>
          <p14:tracePt t="164409" x="3254375" y="4714875"/>
          <p14:tracePt t="164418" x="3236913" y="4678363"/>
          <p14:tracePt t="164425" x="3217863" y="4651375"/>
          <p14:tracePt t="164433" x="3181350" y="4605338"/>
          <p14:tracePt t="164441" x="3171825" y="4595813"/>
          <p14:tracePt t="164449" x="3163888" y="4568825"/>
          <p14:tracePt t="164457" x="3163888" y="4559300"/>
          <p14:tracePt t="164465" x="3154363" y="4541838"/>
          <p14:tracePt t="164473" x="3144838" y="4522788"/>
          <p14:tracePt t="164481" x="3136900" y="4522788"/>
          <p14:tracePt t="164489" x="3127375" y="4505325"/>
          <p14:tracePt t="164513" x="3127375" y="4486275"/>
          <p14:tracePt t="164753" x="3117850" y="4468813"/>
          <p14:tracePt t="164761" x="3108325" y="4449763"/>
          <p14:tracePt t="164777" x="3100388" y="4441825"/>
          <p14:tracePt t="164865" x="3090863" y="4422775"/>
          <p14:tracePt t="164874" x="3090863" y="4413250"/>
          <p14:tracePt t="164881" x="3081338" y="4395788"/>
          <p14:tracePt t="164889" x="3071813" y="4386263"/>
          <p14:tracePt t="164961" x="3071813" y="4376738"/>
          <p14:tracePt t="164969" x="3054350" y="4376738"/>
          <p14:tracePt t="165345" x="3063875" y="4376738"/>
          <p14:tracePt t="165354" x="3081338" y="4376738"/>
          <p14:tracePt t="165362" x="3100388" y="4376738"/>
          <p14:tracePt t="165369" x="3127375" y="4376738"/>
          <p14:tracePt t="165377" x="3154363" y="4376738"/>
          <p14:tracePt t="165385" x="3181350" y="4376738"/>
          <p14:tracePt t="165394" x="3200400" y="4376738"/>
          <p14:tracePt t="165401" x="3236913" y="4376738"/>
          <p14:tracePt t="165418" x="3263900" y="4376738"/>
          <p14:tracePt t="165426" x="3273425" y="4376738"/>
          <p14:tracePt t="165434" x="3281363" y="4376738"/>
          <p14:tracePt t="165921" x="3290888" y="4376738"/>
          <p14:tracePt t="165946" x="3309938" y="4376738"/>
          <p14:tracePt t="166069" x="3317875" y="4368800"/>
          <p14:tracePt t="166097" x="3317875" y="4359275"/>
          <p14:tracePt t="166113" x="3317875" y="4349750"/>
          <p14:tracePt t="167211" x="3317875" y="4340225"/>
          <p14:tracePt t="167218" x="3290888" y="4340225"/>
          <p14:tracePt t="167226" x="3263900" y="4340225"/>
          <p14:tracePt t="167236" x="3217863" y="4349750"/>
          <p14:tracePt t="167241" x="3190875" y="4349750"/>
          <p14:tracePt t="167249" x="3163888" y="4349750"/>
          <p14:tracePt t="167257" x="3144838" y="4349750"/>
          <p14:tracePt t="167265" x="3136900" y="4349750"/>
          <p14:tracePt t="167275" x="3127375" y="4349750"/>
          <p14:tracePt t="167337" x="3117850" y="4349750"/>
          <p14:tracePt t="167345" x="3090863" y="4349750"/>
          <p14:tracePt t="167353" x="3071813" y="4349750"/>
          <p14:tracePt t="167361" x="3035300" y="4359275"/>
          <p14:tracePt t="167369" x="2998788" y="4359275"/>
          <p14:tracePt t="167378" x="2981325" y="4368800"/>
          <p14:tracePt t="167393" x="2954338" y="4368800"/>
          <p14:tracePt t="167401" x="2935288" y="4368800"/>
          <p14:tracePt t="167417" x="2917825" y="4368800"/>
          <p14:tracePt t="168097" x="2944813" y="4368800"/>
          <p14:tracePt t="168113" x="2971800" y="4368800"/>
          <p14:tracePt t="168129" x="2981325" y="4368800"/>
          <p14:tracePt t="168170" x="2990850" y="4368800"/>
          <p14:tracePt t="168186" x="3017838" y="4368800"/>
          <p14:tracePt t="168194" x="3044825" y="4368800"/>
          <p14:tracePt t="168202" x="3090863" y="4368800"/>
          <p14:tracePt t="168210" x="3144838" y="4340225"/>
          <p14:tracePt t="168221" x="3181350" y="4340225"/>
          <p14:tracePt t="168226" x="3208338" y="4332288"/>
          <p14:tracePt t="168236" x="3244850" y="4332288"/>
          <p14:tracePt t="168242" x="3290888" y="4322763"/>
          <p14:tracePt t="168250" x="3300413" y="4322763"/>
          <p14:tracePt t="168258" x="3309938" y="4322763"/>
          <p14:tracePt t="168266" x="3327400" y="4322763"/>
          <p14:tracePt t="168747" x="3290888" y="4322763"/>
          <p14:tracePt t="168754" x="3281363" y="4322763"/>
          <p14:tracePt t="168762" x="3236913" y="4332288"/>
          <p14:tracePt t="168772" x="3200400" y="4332288"/>
          <p14:tracePt t="168778" x="3171825" y="4349750"/>
          <p14:tracePt t="168786" x="3144838" y="4349750"/>
          <p14:tracePt t="168796" x="3100388" y="4349750"/>
          <p14:tracePt t="168801" x="3071813" y="4349750"/>
          <p14:tracePt t="168809" x="3035300" y="4349750"/>
          <p14:tracePt t="168818" x="2990850" y="4349750"/>
          <p14:tracePt t="168825" x="2971800" y="4359275"/>
          <p14:tracePt t="168834" x="2944813" y="4359275"/>
          <p14:tracePt t="168841" x="2935288" y="4359275"/>
          <p14:tracePt t="169654" x="2944813" y="4359275"/>
          <p14:tracePt t="169660" x="2990850" y="4359275"/>
          <p14:tracePt t="169666" x="3027363" y="4359275"/>
          <p14:tracePt t="169675" x="3054350" y="4340225"/>
          <p14:tracePt t="169681" x="3100388" y="4332288"/>
          <p14:tracePt t="169690" x="3127375" y="4332288"/>
          <p14:tracePt t="169697" x="3154363" y="4332288"/>
          <p14:tracePt t="169705" x="3190875" y="4332288"/>
          <p14:tracePt t="169721" x="3217863" y="4322763"/>
          <p14:tracePt t="169729" x="3227388" y="4322763"/>
          <p14:tracePt t="169865" x="3236913" y="4322763"/>
          <p14:tracePt t="169977" x="3244850" y="4322763"/>
          <p14:tracePt t="169985" x="3263900" y="4313238"/>
          <p14:tracePt t="169993" x="3290888" y="4313238"/>
          <p14:tracePt t="170001" x="3327400" y="4313238"/>
          <p14:tracePt t="170009" x="3373438" y="4303713"/>
          <p14:tracePt t="170018" x="3382963" y="4295775"/>
          <p14:tracePt t="170036" x="3427413" y="4295775"/>
          <p14:tracePt t="170041" x="3436938" y="4295775"/>
          <p14:tracePt t="172692" x="3436938" y="4322763"/>
          <p14:tracePt t="172697" x="3463925" y="4349750"/>
          <p14:tracePt t="172707" x="3463925" y="4368800"/>
          <p14:tracePt t="172716" x="3463925" y="4395788"/>
          <p14:tracePt t="172723" x="3463925" y="4432300"/>
          <p14:tracePt t="172731" x="3463925" y="4449763"/>
          <p14:tracePt t="172738" x="3463925" y="4478338"/>
          <p14:tracePt t="172745" x="3463925" y="4486275"/>
          <p14:tracePt t="172753" x="3463925" y="4514850"/>
          <p14:tracePt t="172769" x="3463925" y="4522788"/>
          <p14:tracePt t="172777" x="3463925" y="4551363"/>
          <p14:tracePt t="172785" x="3463925" y="4559300"/>
          <p14:tracePt t="172793" x="3463925" y="4578350"/>
          <p14:tracePt t="172801" x="3463925" y="4595813"/>
          <p14:tracePt t="172809" x="3463925" y="4614863"/>
          <p14:tracePt t="172817" x="3463925" y="4641850"/>
          <p14:tracePt t="172825" x="3463925" y="4660900"/>
          <p14:tracePt t="172836" x="3463925" y="4697413"/>
          <p14:tracePt t="172842" x="3463925" y="4705350"/>
          <p14:tracePt t="172851" x="3463925" y="4741863"/>
          <p14:tracePt t="172858" x="3463925" y="4760913"/>
          <p14:tracePt t="172866" x="3463925" y="4787900"/>
          <p14:tracePt t="172873" x="3463925" y="4833938"/>
          <p14:tracePt t="172881" x="3463925" y="4851400"/>
          <p14:tracePt t="172889" x="3463925" y="4878388"/>
          <p14:tracePt t="172897" x="3463925" y="4897438"/>
          <p14:tracePt t="172905" x="3463925" y="4914900"/>
          <p14:tracePt t="172913" x="3463925" y="4924425"/>
          <p14:tracePt t="172930" x="3463925" y="4933950"/>
          <p14:tracePt t="172937" x="3455988" y="4943475"/>
          <p14:tracePt t="172962" x="3455988" y="4960938"/>
          <p14:tracePt t="172978" x="3446463" y="4979988"/>
          <p14:tracePt t="172994" x="3446463" y="4987925"/>
          <p14:tracePt t="173001" x="3436938" y="5016500"/>
          <p14:tracePt t="173009" x="3427413" y="5024438"/>
          <p14:tracePt t="173018" x="3427413" y="5053013"/>
          <p14:tracePt t="173025" x="3419475" y="5070475"/>
          <p14:tracePt t="173035" x="3419475" y="5097463"/>
          <p14:tracePt t="173041" x="3409950" y="5116513"/>
          <p14:tracePt t="173050" x="3400425" y="5133975"/>
          <p14:tracePt t="173057" x="3400425" y="5143500"/>
          <p14:tracePt t="173065" x="3400425" y="5153025"/>
          <p14:tracePt t="173081" x="3400425" y="5160963"/>
          <p14:tracePt t="173097" x="3400425" y="5180013"/>
          <p14:tracePt t="173586" x="3390900" y="5189538"/>
          <p14:tracePt t="173593" x="3363913" y="5189538"/>
          <p14:tracePt t="173601" x="3281363" y="5170488"/>
          <p14:tracePt t="173609" x="3127375" y="5097463"/>
          <p14:tracePt t="173617" x="3008313" y="5043488"/>
          <p14:tracePt t="173625" x="2898775" y="4979988"/>
          <p14:tracePt t="173633" x="2798763" y="4924425"/>
          <p14:tracePt t="173641" x="2762250" y="4887913"/>
          <p14:tracePt t="173650" x="2744788" y="4860925"/>
          <p14:tracePt t="173657" x="2735263" y="4824413"/>
          <p14:tracePt t="173665" x="2716213" y="4787900"/>
          <p14:tracePt t="173681" x="2716213" y="4760913"/>
          <p14:tracePt t="173689" x="2716213" y="4751388"/>
          <p14:tracePt t="173707" x="2716213" y="4741863"/>
          <p14:tracePt t="173778" x="2716213" y="4724400"/>
          <p14:tracePt t="173793" x="2716213" y="4714875"/>
          <p14:tracePt t="173801" x="2716213" y="4687888"/>
          <p14:tracePt t="173809" x="2716213" y="4678363"/>
          <p14:tracePt t="173817" x="2716213" y="4668838"/>
          <p14:tracePt t="173833" x="2716213" y="4641850"/>
          <p14:tracePt t="173850" x="2716213" y="4632325"/>
          <p14:tracePt t="173979" x="2716213" y="4624388"/>
          <p14:tracePt t="173986" x="2716213" y="4605338"/>
          <p14:tracePt t="173994" x="2716213" y="4587875"/>
          <p14:tracePt t="174002" x="2716213" y="4559300"/>
          <p14:tracePt t="174010" x="2716213" y="4551363"/>
          <p14:tracePt t="174019" x="2716213" y="4532313"/>
          <p14:tracePt t="174026" x="2716213" y="4514850"/>
          <p14:tracePt t="174037" x="2708275" y="4495800"/>
          <p14:tracePt t="174052" x="2708275" y="4486275"/>
          <p14:tracePt t="174443" x="2662238" y="4459288"/>
          <p14:tracePt t="174452" x="2589213" y="4459288"/>
          <p14:tracePt t="174459" x="2533650" y="4449763"/>
          <p14:tracePt t="174468" x="2470150" y="4432300"/>
          <p14:tracePt t="174476" x="2425700" y="4422775"/>
          <p14:tracePt t="174481" x="2397125" y="4405313"/>
          <p14:tracePt t="174491" x="2389188" y="4395788"/>
          <p14:tracePt t="174514" x="2379663" y="4386263"/>
          <p14:tracePt t="174617" x="2370138" y="4376738"/>
          <p14:tracePt t="174633" x="2370138" y="4368800"/>
          <p14:tracePt t="174705" x="2370138" y="4359275"/>
          <p14:tracePt t="174827" x="2370138" y="4349750"/>
          <p14:tracePt t="176105" x="2370138" y="4359275"/>
          <p14:tracePt t="176113" x="2370138" y="4368800"/>
          <p14:tracePt t="176129" x="2370138" y="4376738"/>
          <p14:tracePt t="176138" x="2370138" y="4386263"/>
          <p14:tracePt t="176625" x="2370138" y="4395788"/>
          <p14:tracePt t="176633" x="2370138" y="4413250"/>
          <p14:tracePt t="176673" x="2370138" y="4432300"/>
          <p14:tracePt t="177065" x="2370138" y="4441825"/>
          <p14:tracePt t="177082" x="2379663" y="4441825"/>
          <p14:tracePt t="177089" x="2389188" y="4449763"/>
          <p14:tracePt t="179465" x="2397125" y="4459288"/>
          <p14:tracePt t="179497" x="2433638" y="4432300"/>
          <p14:tracePt t="179505" x="2533650" y="4413250"/>
          <p14:tracePt t="179513" x="2579688" y="4395788"/>
          <p14:tracePt t="179521" x="2606675" y="4359275"/>
          <p14:tracePt t="179529" x="2616200" y="4359275"/>
          <p14:tracePt t="179537" x="2635250" y="4349750"/>
          <p14:tracePt t="179739" x="2598738" y="4349750"/>
          <p14:tracePt t="179747" x="2525713" y="4349750"/>
          <p14:tracePt t="179756" x="2470150" y="4349750"/>
          <p14:tracePt t="179763" x="2416175" y="4349750"/>
          <p14:tracePt t="179770" x="2343150" y="4349750"/>
          <p14:tracePt t="179777" x="2297113" y="4349750"/>
          <p14:tracePt t="179785" x="2233613" y="4349750"/>
          <p14:tracePt t="179794" x="2160588" y="4349750"/>
          <p14:tracePt t="179801" x="2087563" y="4349750"/>
          <p14:tracePt t="179809" x="2024063" y="4349750"/>
          <p14:tracePt t="179817" x="1968500" y="4349750"/>
          <p14:tracePt t="179825" x="1931988" y="4349750"/>
          <p14:tracePt t="179835" x="1895475" y="4349750"/>
          <p14:tracePt t="179842" x="1868488" y="4349750"/>
          <p14:tracePt t="179858" x="1860550" y="4349750"/>
          <p14:tracePt t="180281" x="1895475" y="4332288"/>
          <p14:tracePt t="180289" x="1924050" y="4322763"/>
          <p14:tracePt t="180297" x="1968500" y="4313238"/>
          <p14:tracePt t="180305" x="2041525" y="4295775"/>
          <p14:tracePt t="180314" x="2106613" y="4276725"/>
          <p14:tracePt t="180321" x="2179638" y="4276725"/>
          <p14:tracePt t="180329" x="2243138" y="4259263"/>
          <p14:tracePt t="180337" x="2316163" y="4259263"/>
          <p14:tracePt t="180345" x="2406650" y="4259263"/>
          <p14:tracePt t="180353" x="2479675" y="4259263"/>
          <p14:tracePt t="180361" x="2552700" y="4259263"/>
          <p14:tracePt t="180370" x="2643188" y="4259263"/>
          <p14:tracePt t="180377" x="2716213" y="4259263"/>
          <p14:tracePt t="180386" x="2789238" y="4259263"/>
          <p14:tracePt t="180393" x="2852738" y="4259263"/>
          <p14:tracePt t="180401" x="2908300" y="4259263"/>
          <p14:tracePt t="180409" x="2962275" y="4259263"/>
          <p14:tracePt t="180417" x="3017838" y="4259263"/>
          <p14:tracePt t="180425" x="3063875" y="4259263"/>
          <p14:tracePt t="180433" x="3100388" y="4259263"/>
          <p14:tracePt t="180441" x="3117850" y="4259263"/>
          <p14:tracePt t="180450" x="3144838" y="4259263"/>
          <p14:tracePt t="180457" x="3163888" y="4259263"/>
          <p14:tracePt t="180473" x="3171825" y="4259263"/>
          <p14:tracePt t="180481" x="3190875" y="4259263"/>
          <p14:tracePt t="180489" x="3200400" y="4259263"/>
          <p14:tracePt t="180497" x="3208338" y="4259263"/>
          <p14:tracePt t="180505" x="3227388" y="4259263"/>
          <p14:tracePt t="180513" x="3244850" y="4259263"/>
          <p14:tracePt t="180521" x="3254375" y="4259263"/>
          <p14:tracePt t="180529" x="3273425" y="4259263"/>
          <p14:tracePt t="180537" x="3281363" y="4259263"/>
          <p14:tracePt t="180553" x="3290888" y="4259263"/>
          <p14:tracePt t="180561" x="3300413" y="4259263"/>
          <p14:tracePt t="180603" x="3309938" y="4259263"/>
          <p14:tracePt t="180963" x="3281363" y="4259263"/>
          <p14:tracePt t="180971" x="3227388" y="4259263"/>
          <p14:tracePt t="180979" x="3163888" y="4259263"/>
          <p14:tracePt t="180987" x="3144838" y="4259263"/>
          <p14:tracePt t="180998" x="3108325" y="4259263"/>
          <p14:tracePt t="181002" x="3090863" y="4259263"/>
          <p14:tracePt t="181010" x="3081338" y="4259263"/>
          <p14:tracePt t="181457" x="3035300" y="4286250"/>
          <p14:tracePt t="181465" x="2981325" y="4313238"/>
          <p14:tracePt t="181473" x="2925763" y="4332288"/>
          <p14:tracePt t="181481" x="2898775" y="4340225"/>
          <p14:tracePt t="181489" x="2852738" y="4349750"/>
          <p14:tracePt t="181497" x="2825750" y="4368800"/>
          <p14:tracePt t="181505" x="2808288" y="4376738"/>
          <p14:tracePt t="181513" x="2798763" y="4376738"/>
          <p14:tracePt t="181906" x="2781300" y="4376738"/>
          <p14:tracePt t="181914" x="2725738" y="4386263"/>
          <p14:tracePt t="181923" x="2643188" y="4405313"/>
          <p14:tracePt t="181934" x="2552700" y="4441825"/>
          <p14:tracePt t="181940" x="2433638" y="4459288"/>
          <p14:tracePt t="181945" x="2379663" y="4459288"/>
          <p14:tracePt t="181953" x="2324100" y="4459288"/>
          <p14:tracePt t="181961" x="2279650" y="4459288"/>
          <p14:tracePt t="182225" x="2270125" y="4459288"/>
          <p14:tracePt t="182233" x="2270125" y="4441825"/>
          <p14:tracePt t="182241" x="2270125" y="4413250"/>
          <p14:tracePt t="182249" x="2270125" y="4405313"/>
          <p14:tracePt t="182257" x="2270125" y="4395788"/>
          <p14:tracePt t="182266" x="2270125" y="4376738"/>
          <p14:tracePt t="182282" x="2270125" y="4368800"/>
          <p14:tracePt t="182298" x="2270125" y="4359275"/>
          <p14:tracePt t="182321" x="2270125" y="4349750"/>
          <p14:tracePt t="182329" x="2270125" y="4340225"/>
          <p14:tracePt t="182337" x="2270125" y="4332288"/>
          <p14:tracePt t="182345" x="2270125" y="4322763"/>
          <p14:tracePt t="182361" x="2279650" y="4322763"/>
          <p14:tracePt t="182369" x="2287588" y="4313238"/>
          <p14:tracePt t="182377" x="2306638" y="4295775"/>
          <p14:tracePt t="182385" x="2316163" y="4286250"/>
          <p14:tracePt t="182393" x="2324100" y="4276725"/>
          <p14:tracePt t="182401" x="2333625" y="4268788"/>
          <p14:tracePt t="182409" x="2343150" y="4268788"/>
          <p14:tracePt t="182418" x="2352675" y="4259263"/>
          <p14:tracePt t="182425" x="2370138" y="4249738"/>
          <p14:tracePt t="182435" x="2379663" y="4249738"/>
          <p14:tracePt t="182442" x="2389188" y="4249738"/>
          <p14:tracePt t="182451" x="2397125" y="4240213"/>
          <p14:tracePt t="182481" x="2406650" y="4240213"/>
          <p14:tracePt t="182602" x="2416175" y="4240213"/>
          <p14:tracePt t="182610" x="2433638" y="4240213"/>
          <p14:tracePt t="182617" x="2470150" y="4240213"/>
          <p14:tracePt t="182642" x="2479675" y="4240213"/>
          <p14:tracePt t="183153" x="2479675" y="4259263"/>
          <p14:tracePt t="183161" x="2479675" y="4276725"/>
          <p14:tracePt t="183170" x="2479675" y="4286250"/>
          <p14:tracePt t="183185" x="2479675" y="4295775"/>
          <p14:tracePt t="183193" x="2479675" y="4303713"/>
          <p14:tracePt t="183225" x="2479675" y="4313238"/>
          <p14:tracePt t="183257" x="2470150" y="4313238"/>
          <p14:tracePt t="183481" x="2462213" y="4322763"/>
          <p14:tracePt t="183499" x="2452688" y="4322763"/>
          <p14:tracePt t="183505" x="2443163" y="4332288"/>
          <p14:tracePt t="183521" x="2433638" y="4340225"/>
          <p14:tracePt t="183545" x="2425700" y="4349750"/>
          <p14:tracePt t="183561" x="2416175" y="4368800"/>
          <p14:tracePt t="184698" x="2452688" y="4368800"/>
          <p14:tracePt t="184707" x="2525713" y="4349750"/>
          <p14:tracePt t="184714" x="2625725" y="4340225"/>
          <p14:tracePt t="184722" x="2735263" y="4322763"/>
          <p14:tracePt t="184730" x="2881313" y="4295775"/>
          <p14:tracePt t="184739" x="3008313" y="4276725"/>
          <p14:tracePt t="184746" x="3144838" y="4268788"/>
          <p14:tracePt t="184754" x="3200400" y="4268788"/>
          <p14:tracePt t="184762" x="3309938" y="4268788"/>
          <p14:tracePt t="184770" x="3419475" y="4268788"/>
          <p14:tracePt t="184778" x="3546475" y="4268788"/>
          <p14:tracePt t="184786" x="3673475" y="4268788"/>
          <p14:tracePt t="184794" x="3783013" y="4268788"/>
          <p14:tracePt t="184802" x="3929063" y="4268788"/>
          <p14:tracePt t="184810" x="4057650" y="4249738"/>
          <p14:tracePt t="184817" x="4165600" y="4249738"/>
          <p14:tracePt t="184826" x="4294188" y="4222750"/>
          <p14:tracePt t="184833" x="4394200" y="4222750"/>
          <p14:tracePt t="184843" x="4521200" y="4203700"/>
          <p14:tracePt t="184850" x="4667250" y="4203700"/>
          <p14:tracePt t="184857" x="4759325" y="4203700"/>
          <p14:tracePt t="184866" x="4905375" y="4195763"/>
          <p14:tracePt t="184873" x="5032375" y="4195763"/>
          <p14:tracePt t="184881" x="5122863" y="4176713"/>
          <p14:tracePt t="184889" x="5232400" y="4176713"/>
          <p14:tracePt t="184897" x="5324475" y="4176713"/>
          <p14:tracePt t="184905" x="5414963" y="4176713"/>
          <p14:tracePt t="184913" x="5487988" y="4176713"/>
          <p14:tracePt t="184922" x="5570538" y="4176713"/>
          <p14:tracePt t="184931" x="5643563" y="4176713"/>
          <p14:tracePt t="184941" x="5734050" y="4176713"/>
          <p14:tracePt t="184944" x="5807075" y="4176713"/>
          <p14:tracePt t="184953" x="5880100" y="4176713"/>
          <p14:tracePt t="184961" x="5972175" y="4176713"/>
          <p14:tracePt t="184969" x="6062663" y="4176713"/>
          <p14:tracePt t="184977" x="6135688" y="4176713"/>
          <p14:tracePt t="184985" x="6245225" y="4176713"/>
          <p14:tracePt t="184993" x="6345238" y="4149725"/>
          <p14:tracePt t="185001" x="6399213" y="4149725"/>
          <p14:tracePt t="185009" x="6472238" y="4149725"/>
          <p14:tracePt t="185017" x="6537325" y="4149725"/>
          <p14:tracePt t="185034" x="6700838" y="4140200"/>
          <p14:tracePt t="185041" x="6773863" y="4140200"/>
          <p14:tracePt t="185050" x="6883400" y="4140200"/>
          <p14:tracePt t="185057" x="6956425" y="4140200"/>
          <p14:tracePt t="185066" x="7029450" y="4140200"/>
          <p14:tracePt t="185073" x="7110413" y="4122738"/>
          <p14:tracePt t="185081" x="7202488" y="4122738"/>
          <p14:tracePt t="185089" x="7229475" y="4113213"/>
          <p14:tracePt t="185097" x="7302500" y="4094163"/>
          <p14:tracePt t="185106" x="7385050" y="4076700"/>
          <p14:tracePt t="185113" x="7421563" y="4076700"/>
          <p14:tracePt t="185121" x="7475538" y="4076700"/>
          <p14:tracePt t="185129" x="7502525" y="4067175"/>
          <p14:tracePt t="185137" x="7548563" y="4067175"/>
          <p14:tracePt t="185145" x="7567613" y="4057650"/>
          <p14:tracePt t="185161" x="7585075" y="4057650"/>
          <p14:tracePt t="185202" x="7639050" y="4057650"/>
          <p14:tracePt t="185209" x="7731125" y="4057650"/>
          <p14:tracePt t="185218" x="7858125" y="4057650"/>
          <p14:tracePt t="185225" x="8023225" y="4057650"/>
          <p14:tracePt t="185234" x="8150225" y="4057650"/>
          <p14:tracePt t="185242" x="8296275" y="4057650"/>
          <p14:tracePt t="185250" x="8386763" y="4057650"/>
          <p14:tracePt t="185257" x="8478838" y="4057650"/>
          <p14:tracePt t="185266" x="8532813" y="4057650"/>
          <p14:tracePt t="185273" x="8551863" y="4057650"/>
          <p14:tracePt t="185281" x="8559800" y="4057650"/>
          <p14:tracePt t="185297" x="8578850" y="4057650"/>
          <p14:tracePt t="185321" x="8578850" y="4049713"/>
          <p14:tracePt t="185349" x="8588375" y="4049713"/>
          <p14:tracePt t="185355" x="8596313" y="4049713"/>
          <p14:tracePt t="185362" x="8669338" y="4049713"/>
          <p14:tracePt t="185370" x="8751888" y="4030663"/>
          <p14:tracePt t="185378" x="8861425" y="4021138"/>
          <p14:tracePt t="185388" x="8988425" y="4003675"/>
          <p14:tracePt t="185394" x="9097963" y="39846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1520" y="231256"/>
            <a:ext cx="8229600" cy="1143000"/>
          </a:xfrm>
        </p:spPr>
        <p:txBody>
          <a:bodyPr/>
          <a:lstStyle/>
          <a:p>
            <a:pPr eaLnBrk="1" hangingPunct="1"/>
            <a:r>
              <a:rPr lang="ja-JP" altLang="en-US" dirty="0"/>
              <a:t>メモリの読み書き</a:t>
            </a:r>
          </a:p>
        </p:txBody>
      </p:sp>
      <p:sp>
        <p:nvSpPr>
          <p:cNvPr id="19459" name="Rectangle 3"/>
          <p:cNvSpPr>
            <a:spLocks noGrp="1" noChangeArrowheads="1"/>
          </p:cNvSpPr>
          <p:nvPr>
            <p:ph type="body" idx="1"/>
          </p:nvPr>
        </p:nvSpPr>
        <p:spPr>
          <a:xfrm>
            <a:off x="468181" y="980728"/>
            <a:ext cx="8229600" cy="4530725"/>
          </a:xfrm>
        </p:spPr>
        <p:txBody>
          <a:bodyPr/>
          <a:lstStyle/>
          <a:p>
            <a:pPr eaLnBrk="1" hangingPunct="1">
              <a:lnSpc>
                <a:spcPct val="90000"/>
              </a:lnSpc>
            </a:pPr>
            <a:r>
              <a:rPr lang="ja-JP" altLang="en-US" sz="2600" dirty="0"/>
              <a:t>ディスプレースメント付きレジスタ間接指定</a:t>
            </a:r>
            <a:endParaRPr lang="en-US" altLang="ja-JP" sz="2600" dirty="0"/>
          </a:p>
          <a:p>
            <a:pPr lvl="1" eaLnBrk="1" hangingPunct="1">
              <a:lnSpc>
                <a:spcPct val="90000"/>
              </a:lnSpc>
            </a:pPr>
            <a:r>
              <a:rPr lang="ja-JP" altLang="en-US" sz="2200" dirty="0"/>
              <a:t>レジスタの中身とカッコの前に付けた数字を足した番地をアクセス！</a:t>
            </a:r>
          </a:p>
          <a:p>
            <a:pPr lvl="1" eaLnBrk="1" hangingPunct="1">
              <a:lnSpc>
                <a:spcPct val="90000"/>
              </a:lnSpc>
              <a:buFont typeface="Wingdings" panose="05000000000000000000" pitchFamily="2" charset="2"/>
              <a:buNone/>
            </a:pPr>
            <a:r>
              <a:rPr lang="en-US" altLang="ja-JP" sz="2200" dirty="0"/>
              <a:t> </a:t>
            </a:r>
            <a:r>
              <a:rPr lang="en-US" altLang="ja-JP" sz="2200" dirty="0" err="1"/>
              <a:t>lw</a:t>
            </a:r>
            <a:r>
              <a:rPr lang="en-US" altLang="ja-JP" sz="2200" dirty="0"/>
              <a:t>  rd,rs1,100</a:t>
            </a:r>
            <a:r>
              <a:rPr lang="ja-JP" altLang="en-US" sz="2200" dirty="0"/>
              <a:t>　</a:t>
            </a:r>
            <a:r>
              <a:rPr lang="en-US" altLang="ja-JP" sz="2200" dirty="0"/>
              <a:t>(</a:t>
            </a:r>
            <a:r>
              <a:rPr lang="en-US" altLang="ja-JP" sz="2200" dirty="0" err="1"/>
              <a:t>lw</a:t>
            </a:r>
            <a:r>
              <a:rPr lang="en-US" altLang="ja-JP" sz="2200" dirty="0"/>
              <a:t> rd,100(rs1) ) rs1</a:t>
            </a:r>
            <a:r>
              <a:rPr lang="ja-JP" altLang="en-US" sz="2200" dirty="0"/>
              <a:t>の中身に</a:t>
            </a:r>
            <a:r>
              <a:rPr lang="en-US" altLang="ja-JP" sz="2200" dirty="0"/>
              <a:t>100</a:t>
            </a:r>
            <a:r>
              <a:rPr lang="ja-JP" altLang="en-US" sz="2200" dirty="0"/>
              <a:t>を足した番地のデータを読み出して</a:t>
            </a:r>
            <a:r>
              <a:rPr lang="en-US" altLang="ja-JP" sz="2200" dirty="0" err="1"/>
              <a:t>rd</a:t>
            </a:r>
            <a:r>
              <a:rPr lang="ja-JP" altLang="en-US" sz="2200" dirty="0"/>
              <a:t>に転送</a:t>
            </a:r>
          </a:p>
          <a:p>
            <a:pPr lvl="1" eaLnBrk="1" hangingPunct="1">
              <a:lnSpc>
                <a:spcPct val="90000"/>
              </a:lnSpc>
              <a:buFont typeface="Wingdings" panose="05000000000000000000" pitchFamily="2" charset="2"/>
              <a:buNone/>
            </a:pPr>
            <a:r>
              <a:rPr lang="en-US" altLang="ja-JP" sz="2200" dirty="0"/>
              <a:t> </a:t>
            </a:r>
            <a:r>
              <a:rPr lang="en-US" altLang="ja-JP" sz="2200" dirty="0" err="1"/>
              <a:t>sw</a:t>
            </a:r>
            <a:r>
              <a:rPr lang="en-US" altLang="ja-JP" sz="2200" dirty="0"/>
              <a:t> rs2,rs1,40  (</a:t>
            </a:r>
            <a:r>
              <a:rPr lang="en-US" altLang="ja-JP" sz="2200" dirty="0" err="1"/>
              <a:t>sw</a:t>
            </a:r>
            <a:r>
              <a:rPr lang="en-US" altLang="ja-JP" sz="2200" dirty="0"/>
              <a:t> rs2,40(rs1) )</a:t>
            </a:r>
            <a:r>
              <a:rPr lang="ja-JP" altLang="en-US" sz="2200" dirty="0"/>
              <a:t>の中身に</a:t>
            </a:r>
            <a:r>
              <a:rPr lang="en-US" altLang="ja-JP" sz="2200" dirty="0"/>
              <a:t>40</a:t>
            </a:r>
            <a:r>
              <a:rPr lang="ja-JP" altLang="en-US" sz="2200" dirty="0"/>
              <a:t>を出した番地に</a:t>
            </a:r>
            <a:r>
              <a:rPr lang="en-US" altLang="ja-JP" sz="2200" dirty="0"/>
              <a:t>rs2</a:t>
            </a:r>
            <a:r>
              <a:rPr lang="ja-JP" altLang="en-US" sz="2200" dirty="0"/>
              <a:t>を書き込む</a:t>
            </a:r>
            <a:endParaRPr lang="en-US" altLang="ja-JP" sz="2200" dirty="0"/>
          </a:p>
          <a:p>
            <a:pPr lvl="1" eaLnBrk="1" hangingPunct="1">
              <a:lnSpc>
                <a:spcPct val="90000"/>
              </a:lnSpc>
              <a:buFont typeface="Wingdings" panose="05000000000000000000" pitchFamily="2" charset="2"/>
              <a:buNone/>
            </a:pPr>
            <a:r>
              <a:rPr lang="ja-JP" altLang="en-US" sz="2200" dirty="0"/>
              <a:t>ディスプレースメントは</a:t>
            </a:r>
            <a:r>
              <a:rPr lang="en-US" altLang="ja-JP" sz="2200" dirty="0"/>
              <a:t>12</a:t>
            </a:r>
            <a:r>
              <a:rPr lang="ja-JP" altLang="en-US" sz="2200" dirty="0"/>
              <a:t>ビットの符号付き数</a:t>
            </a:r>
            <a:endParaRPr lang="en-US" altLang="ja-JP" sz="2200" dirty="0"/>
          </a:p>
          <a:p>
            <a:pPr lvl="1" eaLnBrk="1" hangingPunct="1">
              <a:lnSpc>
                <a:spcPct val="90000"/>
              </a:lnSpc>
              <a:buFont typeface="Wingdings" panose="05000000000000000000" pitchFamily="2" charset="2"/>
              <a:buNone/>
            </a:pPr>
            <a:r>
              <a:rPr lang="ja-JP" altLang="en-US" sz="2200" dirty="0"/>
              <a:t>→符号拡張されて、加算される。</a:t>
            </a:r>
          </a:p>
          <a:p>
            <a:pPr eaLnBrk="1" hangingPunct="1">
              <a:lnSpc>
                <a:spcPct val="90000"/>
              </a:lnSpc>
            </a:pPr>
            <a:r>
              <a:rPr lang="ja-JP" altLang="en-US" sz="2600" dirty="0">
                <a:solidFill>
                  <a:srgbClr val="0070C0"/>
                </a:solidFill>
              </a:rPr>
              <a:t>実効アドレス（実際に読み書きされるアドレス）</a:t>
            </a:r>
            <a:r>
              <a:rPr lang="ja-JP" altLang="en-US" sz="2600" dirty="0"/>
              <a:t>＝レジスタ</a:t>
            </a:r>
            <a:r>
              <a:rPr lang="en-US" altLang="ja-JP" sz="2600" dirty="0"/>
              <a:t>+</a:t>
            </a:r>
            <a:r>
              <a:rPr lang="ja-JP" altLang="en-US" sz="2600" dirty="0"/>
              <a:t>ディスプレースメント</a:t>
            </a:r>
          </a:p>
          <a:p>
            <a:pPr eaLnBrk="1" hangingPunct="1">
              <a:lnSpc>
                <a:spcPct val="90000"/>
              </a:lnSpc>
            </a:pPr>
            <a:r>
              <a:rPr lang="en-US" altLang="ja-JP" sz="2600" dirty="0"/>
              <a:t> </a:t>
            </a:r>
            <a:r>
              <a:rPr lang="en-US" altLang="ja-JP" sz="2600" dirty="0" err="1"/>
              <a:t>lw</a:t>
            </a:r>
            <a:r>
              <a:rPr lang="en-US" altLang="ja-JP" sz="2600" dirty="0"/>
              <a:t> x1,x2,0  </a:t>
            </a:r>
            <a:r>
              <a:rPr lang="ja-JP" altLang="en-US" sz="2600" dirty="0"/>
              <a:t>単純なレジスタ間接指定</a:t>
            </a:r>
            <a:endParaRPr lang="en-US" altLang="ja-JP" sz="2600" dirty="0"/>
          </a:p>
          <a:p>
            <a:pPr eaLnBrk="1" hangingPunct="1">
              <a:lnSpc>
                <a:spcPct val="90000"/>
              </a:lnSpc>
            </a:pPr>
            <a:r>
              <a:rPr lang="en-US" altLang="ja-JP" sz="2600" dirty="0"/>
              <a:t> </a:t>
            </a:r>
            <a:r>
              <a:rPr lang="en-US" altLang="ja-JP" sz="2600" dirty="0" err="1"/>
              <a:t>lw</a:t>
            </a:r>
            <a:r>
              <a:rPr lang="en-US" altLang="ja-JP" sz="2600" dirty="0"/>
              <a:t> x1,x0,100 100</a:t>
            </a:r>
            <a:r>
              <a:rPr lang="ja-JP" altLang="en-US" sz="2600" dirty="0"/>
              <a:t>番地を直接指定</a:t>
            </a:r>
            <a:endParaRPr lang="en-US" altLang="ja-JP" sz="2600" dirty="0"/>
          </a:p>
          <a:p>
            <a:pPr eaLnBrk="1" hangingPunct="1">
              <a:lnSpc>
                <a:spcPct val="90000"/>
              </a:lnSpc>
            </a:pPr>
            <a:r>
              <a:rPr lang="en-US" altLang="ja-JP" sz="2600" dirty="0"/>
              <a:t> </a:t>
            </a:r>
            <a:r>
              <a:rPr lang="en-US" altLang="ja-JP" sz="2600" dirty="0" err="1"/>
              <a:t>lw</a:t>
            </a:r>
            <a:r>
              <a:rPr lang="en-US" altLang="ja-JP" sz="2600" dirty="0"/>
              <a:t>, </a:t>
            </a:r>
            <a:r>
              <a:rPr lang="en-US" altLang="ja-JP" sz="2600" dirty="0" err="1"/>
              <a:t>sw</a:t>
            </a:r>
            <a:r>
              <a:rPr lang="ja-JP" altLang="en-US" sz="2600" dirty="0"/>
              <a:t>はワード単位</a:t>
            </a:r>
            <a:r>
              <a:rPr lang="en-US" altLang="ja-JP" sz="2600" dirty="0"/>
              <a:t>(32</a:t>
            </a:r>
            <a:r>
              <a:rPr lang="ja-JP" altLang="en-US" sz="2600" dirty="0"/>
              <a:t>ビット</a:t>
            </a:r>
            <a:r>
              <a:rPr lang="en-US" altLang="ja-JP" sz="2600" dirty="0"/>
              <a:t>)</a:t>
            </a:r>
            <a:r>
              <a:rPr lang="ja-JP" altLang="en-US" sz="2600" dirty="0"/>
              <a:t>なので、ここでは、アドレスを</a:t>
            </a:r>
            <a:r>
              <a:rPr lang="en-US" altLang="ja-JP" sz="2600" dirty="0"/>
              <a:t>4</a:t>
            </a:r>
            <a:r>
              <a:rPr lang="ja-JP" altLang="en-US" sz="2600" dirty="0"/>
              <a:t>の倍数とする→後でバイトロード、ストアを導入</a:t>
            </a:r>
          </a:p>
        </p:txBody>
      </p:sp>
      <p:pic>
        <p:nvPicPr>
          <p:cNvPr id="2" name="オーディオ 1">
            <a:hlinkClick r:id="" action="ppaction://media"/>
            <a:extLst>
              <a:ext uri="{FF2B5EF4-FFF2-40B4-BE49-F238E27FC236}">
                <a16:creationId xmlns:a16="http://schemas.microsoft.com/office/drawing/2014/main" id="{7551CB49-502A-4B8D-8405-7D4643C7B4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0963955"/>
      </p:ext>
    </p:extLst>
  </p:cSld>
  <p:clrMapOvr>
    <a:masterClrMapping/>
  </p:clrMapOvr>
  <mc:AlternateContent xmlns:mc="http://schemas.openxmlformats.org/markup-compatibility/2006" xmlns:p14="http://schemas.microsoft.com/office/powerpoint/2010/main">
    <mc:Choice Requires="p14">
      <p:transition spd="slow" p14:dur="2000" advTm="317005"/>
    </mc:Choice>
    <mc:Fallback xmlns="">
      <p:transition spd="slow" advTm="317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2" x="8961438" y="4122738"/>
          <p14:tracePt t="470" x="8797925" y="4203700"/>
          <p14:tracePt t="477" x="8605838" y="4232275"/>
          <p14:tracePt t="485" x="8423275" y="4259263"/>
          <p14:tracePt t="493" x="8196263" y="4295775"/>
          <p14:tracePt t="501" x="7994650" y="4313238"/>
          <p14:tracePt t="509" x="7777163" y="4313238"/>
          <p14:tracePt t="519" x="7475538" y="4313238"/>
          <p14:tracePt t="525" x="7248525" y="4313238"/>
          <p14:tracePt t="534" x="6983413" y="4313238"/>
          <p14:tracePt t="541" x="6791325" y="4313238"/>
          <p14:tracePt t="550" x="6610350" y="4313238"/>
          <p14:tracePt t="557" x="6518275" y="4313238"/>
          <p14:tracePt t="566" x="6445250" y="4313238"/>
          <p14:tracePt t="574" x="6427788" y="4313238"/>
          <p14:tracePt t="2021" x="6408738" y="4313238"/>
          <p14:tracePt t="2046" x="6427788" y="4313238"/>
          <p14:tracePt t="2052" x="6435725" y="4313238"/>
          <p14:tracePt t="2062" x="6445250" y="4313238"/>
          <p14:tracePt t="14341" x="6172200" y="4276725"/>
          <p14:tracePt t="14349" x="5597525" y="4195763"/>
          <p14:tracePt t="14357" x="5059363" y="4122738"/>
          <p14:tracePt t="14364" x="4667250" y="4086225"/>
          <p14:tracePt t="14373" x="4448175" y="4030663"/>
          <p14:tracePt t="14381" x="4321175" y="4030663"/>
          <p14:tracePt t="14388" x="4211638" y="4030663"/>
          <p14:tracePt t="14397" x="4157663" y="4030663"/>
          <p14:tracePt t="14405" x="4065588" y="4040188"/>
          <p14:tracePt t="14413" x="3911600" y="4094163"/>
          <p14:tracePt t="14421" x="3746500" y="4159250"/>
          <p14:tracePt t="14429" x="3527425" y="4240213"/>
          <p14:tracePt t="14437" x="3373438" y="4303713"/>
          <p14:tracePt t="14446" x="3263900" y="4313238"/>
          <p14:tracePt t="14453" x="3244850" y="4332288"/>
          <p14:tracePt t="14493" x="3236913" y="4332288"/>
          <p14:tracePt t="14502" x="3236913" y="4303713"/>
          <p14:tracePt t="14509" x="3236913" y="4259263"/>
          <p14:tracePt t="14517" x="3236913" y="4203700"/>
          <p14:tracePt t="14526" x="3236913" y="4130675"/>
          <p14:tracePt t="14534" x="3236913" y="4076700"/>
          <p14:tracePt t="14541" x="3236913" y="4021138"/>
          <p14:tracePt t="14549" x="3236913" y="3948113"/>
          <p14:tracePt t="14557" x="3236913" y="3867150"/>
          <p14:tracePt t="14566" x="3254375" y="3757613"/>
          <p14:tracePt t="14574" x="3263900" y="3684588"/>
          <p14:tracePt t="14584" x="3281363" y="3565525"/>
          <p14:tracePt t="14590" x="3327400" y="3475038"/>
          <p14:tracePt t="14600" x="3363913" y="3375025"/>
          <p14:tracePt t="14606" x="3390900" y="3273425"/>
          <p14:tracePt t="14616" x="3436938" y="3182938"/>
          <p14:tracePt t="14621" x="3473450" y="3082925"/>
          <p14:tracePt t="14629" x="3519488" y="2982913"/>
          <p14:tracePt t="14637" x="3556000" y="2900363"/>
          <p14:tracePt t="14645" x="3600450" y="2836863"/>
          <p14:tracePt t="14653" x="3636963" y="2771775"/>
          <p14:tracePt t="14661" x="3709988" y="2671763"/>
          <p14:tracePt t="14670" x="3775075" y="2589213"/>
          <p14:tracePt t="14678" x="3829050" y="2508250"/>
          <p14:tracePt t="14687" x="3902075" y="2444750"/>
          <p14:tracePt t="14694" x="3948113" y="2371725"/>
          <p14:tracePt t="14704" x="4002088" y="2306638"/>
          <p14:tracePt t="14710" x="4038600" y="2262188"/>
          <p14:tracePt t="14718" x="4075113" y="2216150"/>
          <p14:tracePt t="14725" x="4094163" y="2179638"/>
          <p14:tracePt t="14733" x="4111625" y="2152650"/>
          <p14:tracePt t="14740" x="4138613" y="2106613"/>
          <p14:tracePt t="14749" x="4138613" y="2089150"/>
          <p14:tracePt t="14758" x="4148138" y="2089150"/>
          <p14:tracePt t="14771" x="4148138" y="2070100"/>
          <p14:tracePt t="14878" x="4148138" y="2060575"/>
          <p14:tracePt t="14886" x="4148138" y="2016125"/>
          <p14:tracePt t="14894" x="4148138" y="1943100"/>
          <p14:tracePt t="14901" x="4148138" y="1860550"/>
          <p14:tracePt t="14909" x="4148138" y="1787525"/>
          <p14:tracePt t="14918" x="4102100" y="1704975"/>
          <p14:tracePt t="14925" x="4075113" y="1631950"/>
          <p14:tracePt t="14935" x="4038600" y="1568450"/>
          <p14:tracePt t="14941" x="4011613" y="1504950"/>
          <p14:tracePt t="14949" x="3975100" y="1468438"/>
          <p14:tracePt t="14958" x="3956050" y="1441450"/>
          <p14:tracePt t="14966" x="3938588" y="1431925"/>
          <p14:tracePt t="14972" x="3919538" y="1431925"/>
          <p14:tracePt t="14981" x="3902075" y="1431925"/>
          <p14:tracePt t="14988" x="3892550" y="1422400"/>
          <p14:tracePt t="15021" x="3865563" y="1422400"/>
          <p14:tracePt t="15029" x="3838575" y="1422400"/>
          <p14:tracePt t="15037" x="3792538" y="1422400"/>
          <p14:tracePt t="15046" x="3738563" y="1422400"/>
          <p14:tracePt t="15055" x="3702050" y="1422400"/>
          <p14:tracePt t="15062" x="3646488" y="1422400"/>
          <p14:tracePt t="15071" x="3582988" y="1422400"/>
          <p14:tracePt t="15078" x="3527425" y="1422400"/>
          <p14:tracePt t="15086" x="3455988" y="1422400"/>
          <p14:tracePt t="15094" x="3400425" y="1422400"/>
          <p14:tracePt t="15101" x="3346450" y="1422400"/>
          <p14:tracePt t="15109" x="3263900" y="1395413"/>
          <p14:tracePt t="15135" x="3100388" y="1358900"/>
          <p14:tracePt t="15141" x="3044825" y="1339850"/>
          <p14:tracePt t="15150" x="2962275" y="1312863"/>
          <p14:tracePt t="15157" x="2871788" y="1295400"/>
          <p14:tracePt t="15164" x="2752725" y="1268413"/>
          <p14:tracePt t="15173" x="2716213" y="1268413"/>
          <p14:tracePt t="15181" x="2671763" y="1268413"/>
          <p14:tracePt t="15188" x="2652713" y="1268413"/>
          <p14:tracePt t="15428" x="2725738" y="1268413"/>
          <p14:tracePt t="15437" x="2908300" y="1268413"/>
          <p14:tracePt t="15445" x="3108325" y="1268413"/>
          <p14:tracePt t="15453" x="3354388" y="1268413"/>
          <p14:tracePt t="15461" x="3536950" y="1268413"/>
          <p14:tracePt t="15469" x="3756025" y="1268413"/>
          <p14:tracePt t="15478" x="3956050" y="1268413"/>
          <p14:tracePt t="15485" x="4102100" y="1268413"/>
          <p14:tracePt t="15493" x="4230688" y="1268413"/>
          <p14:tracePt t="15501" x="4321175" y="1268413"/>
          <p14:tracePt t="15509" x="4367213" y="1268413"/>
          <p14:tracePt t="15517" x="4376738" y="1268413"/>
          <p14:tracePt t="16543" x="4384675" y="1268413"/>
          <p14:tracePt t="16550" x="4430713" y="1285875"/>
          <p14:tracePt t="16558" x="4476750" y="1295400"/>
          <p14:tracePt t="16568" x="4549775" y="1295400"/>
          <p14:tracePt t="16575" x="4686300" y="1349375"/>
          <p14:tracePt t="16583" x="4776788" y="1349375"/>
          <p14:tracePt t="16589" x="4905375" y="1349375"/>
          <p14:tracePt t="16597" x="4995863" y="1349375"/>
          <p14:tracePt t="16605" x="5032375" y="1349375"/>
          <p14:tracePt t="16613" x="5078413" y="1349375"/>
          <p14:tracePt t="16670" x="5086350" y="1349375"/>
          <p14:tracePt t="17022" x="5132388" y="1349375"/>
          <p14:tracePt t="17030" x="5278438" y="1349375"/>
          <p14:tracePt t="17038" x="5405438" y="1349375"/>
          <p14:tracePt t="17046" x="5551488" y="1349375"/>
          <p14:tracePt t="17054" x="5661025" y="1349375"/>
          <p14:tracePt t="17061" x="5753100" y="1349375"/>
          <p14:tracePt t="17069" x="5826125" y="1349375"/>
          <p14:tracePt t="17077" x="5862638" y="1349375"/>
          <p14:tracePt t="17085" x="5916613" y="1349375"/>
          <p14:tracePt t="17093" x="5962650" y="1349375"/>
          <p14:tracePt t="17101" x="5999163" y="1349375"/>
          <p14:tracePt t="17110" x="6035675" y="1349375"/>
          <p14:tracePt t="17117" x="6072188" y="1349375"/>
          <p14:tracePt t="17125" x="6116638" y="1349375"/>
          <p14:tracePt t="17133" x="6153150" y="1349375"/>
          <p14:tracePt t="17141" x="6208713" y="1349375"/>
          <p14:tracePt t="17149" x="6235700" y="1349375"/>
          <p14:tracePt t="17157" x="6262688" y="1349375"/>
          <p14:tracePt t="17164" x="6281738" y="1349375"/>
          <p14:tracePt t="17173" x="6299200" y="1349375"/>
          <p14:tracePt t="17189" x="6308725" y="1349375"/>
          <p14:tracePt t="17301" x="6318250" y="1349375"/>
          <p14:tracePt t="17749" x="6308725" y="1349375"/>
          <p14:tracePt t="17756" x="6299200" y="1349375"/>
          <p14:tracePt t="17764" x="6262688" y="1339850"/>
          <p14:tracePt t="17772" x="6254750" y="1339850"/>
          <p14:tracePt t="17784" x="6226175" y="1331913"/>
          <p14:tracePt t="17789" x="6218238" y="1331913"/>
          <p14:tracePt t="17805" x="6199188" y="1331913"/>
          <p14:tracePt t="17813" x="6189663" y="1331913"/>
          <p14:tracePt t="17829" x="6181725" y="1331913"/>
          <p14:tracePt t="21854" x="6153150" y="1331913"/>
          <p14:tracePt t="21862" x="6135688" y="1331913"/>
          <p14:tracePt t="21871" x="6108700" y="1331913"/>
          <p14:tracePt t="21885" x="6099175" y="1322388"/>
          <p14:tracePt t="21893" x="6099175" y="1312863"/>
          <p14:tracePt t="21901" x="6099175" y="1303338"/>
          <p14:tracePt t="21909" x="6099175" y="1295400"/>
          <p14:tracePt t="21917" x="6099175" y="1285875"/>
          <p14:tracePt t="21925" x="6099175" y="1268413"/>
          <p14:tracePt t="21934" x="6099175" y="1258888"/>
          <p14:tracePt t="21949" x="6099175" y="1249363"/>
          <p14:tracePt t="21965" x="6099175" y="1231900"/>
          <p14:tracePt t="22268" x="6062663" y="1222375"/>
          <p14:tracePt t="22277" x="5972175" y="1222375"/>
          <p14:tracePt t="22285" x="5843588" y="1222375"/>
          <p14:tracePt t="22293" x="5743575" y="1222375"/>
          <p14:tracePt t="22302" x="5634038" y="1222375"/>
          <p14:tracePt t="22308" x="5580063" y="1222375"/>
          <p14:tracePt t="22318" x="5543550" y="1222375"/>
          <p14:tracePt t="22324" x="5514975" y="1222375"/>
          <p14:tracePt t="22333" x="5478463" y="1222375"/>
          <p14:tracePt t="22397" x="5461000" y="1222375"/>
          <p14:tracePt t="22405" x="5405438" y="1222375"/>
          <p14:tracePt t="22414" x="5278438" y="1222375"/>
          <p14:tracePt t="22422" x="5078413" y="1222375"/>
          <p14:tracePt t="22429" x="4895850" y="1222375"/>
          <p14:tracePt t="22437" x="4676775" y="1222375"/>
          <p14:tracePt t="22445" x="4476750" y="1222375"/>
          <p14:tracePt t="22453" x="4275138" y="1222375"/>
          <p14:tracePt t="22461" x="4084638" y="1222375"/>
          <p14:tracePt t="22470" x="3919538" y="1222375"/>
          <p14:tracePt t="22477" x="3792538" y="1222375"/>
          <p14:tracePt t="22485" x="3702050" y="1222375"/>
          <p14:tracePt t="22493" x="3656013" y="1222375"/>
          <p14:tracePt t="22501" x="3619500" y="1222375"/>
          <p14:tracePt t="22569" x="3609975" y="1222375"/>
          <p14:tracePt t="22589" x="3582988" y="1222375"/>
          <p14:tracePt t="22597" x="3509963" y="1222375"/>
          <p14:tracePt t="22605" x="3419475" y="1222375"/>
          <p14:tracePt t="22614" x="3309938" y="1239838"/>
          <p14:tracePt t="22621" x="3217863" y="1239838"/>
          <p14:tracePt t="22629" x="3100388" y="1249363"/>
          <p14:tracePt t="22637" x="3027363" y="1276350"/>
          <p14:tracePt t="22646" x="2971800" y="1276350"/>
          <p14:tracePt t="22653" x="2925763" y="1276350"/>
          <p14:tracePt t="22661" x="2917825" y="1276350"/>
          <p14:tracePt t="22669" x="2889250" y="1276350"/>
          <p14:tracePt t="22693" x="2881313" y="1276350"/>
          <p14:tracePt t="22709" x="2862263" y="1285875"/>
          <p14:tracePt t="22717" x="2844800" y="1295400"/>
          <p14:tracePt t="22727" x="2825750" y="1295400"/>
          <p14:tracePt t="22734" x="2771775" y="1303338"/>
          <p14:tracePt t="22743" x="2708275" y="1303338"/>
          <p14:tracePt t="22751" x="2598738" y="1303338"/>
          <p14:tracePt t="22757" x="2525713" y="1331913"/>
          <p14:tracePt t="22765" x="2425700" y="1349375"/>
          <p14:tracePt t="22773" x="2297113" y="1358900"/>
          <p14:tracePt t="22780" x="2187575" y="1376363"/>
          <p14:tracePt t="22789" x="2060575" y="1404938"/>
          <p14:tracePt t="22797" x="1978025" y="1412875"/>
          <p14:tracePt t="22805" x="1905000" y="1412875"/>
          <p14:tracePt t="22813" x="1851025" y="1431925"/>
          <p14:tracePt t="22821" x="1787525" y="1431925"/>
          <p14:tracePt t="22829" x="1731963" y="1441450"/>
          <p14:tracePt t="22837" x="1677988" y="1441450"/>
          <p14:tracePt t="22845" x="1612900" y="1441450"/>
          <p14:tracePt t="22853" x="1541463" y="1441450"/>
          <p14:tracePt t="22861" x="1468438" y="1441450"/>
          <p14:tracePt t="22869" x="1376363" y="1441450"/>
          <p14:tracePt t="22877" x="1322388" y="1441450"/>
          <p14:tracePt t="22885" x="1266825" y="1441450"/>
          <p14:tracePt t="22893" x="1222375" y="1441450"/>
          <p14:tracePt t="22901" x="1203325" y="1441450"/>
          <p14:tracePt t="22909" x="1193800" y="1441450"/>
          <p14:tracePt t="22917" x="1185863" y="1441450"/>
          <p14:tracePt t="23349" x="1230313" y="1441450"/>
          <p14:tracePt t="23357" x="1322388" y="1441450"/>
          <p14:tracePt t="23365" x="1395413" y="1441450"/>
          <p14:tracePt t="23373" x="1485900" y="1441450"/>
          <p14:tracePt t="23381" x="1541463" y="1441450"/>
          <p14:tracePt t="23388" x="1631950" y="1441450"/>
          <p14:tracePt t="23398" x="1704975" y="1441450"/>
          <p14:tracePt t="23405" x="1768475" y="1441450"/>
          <p14:tracePt t="23414" x="1824038" y="1441450"/>
          <p14:tracePt t="23421" x="1841500" y="1441450"/>
          <p14:tracePt t="23429" x="1868488" y="1441450"/>
          <p14:tracePt t="23437" x="1878013" y="1441450"/>
          <p14:tracePt t="23533" x="1905000" y="1441450"/>
          <p14:tracePt t="23542" x="1968500" y="1441450"/>
          <p14:tracePt t="23549" x="2024063" y="1441450"/>
          <p14:tracePt t="23557" x="2106613" y="1441450"/>
          <p14:tracePt t="23565" x="2214563" y="1441450"/>
          <p14:tracePt t="23573" x="2306638" y="1441450"/>
          <p14:tracePt t="23581" x="2433638" y="1441450"/>
          <p14:tracePt t="23589" x="2506663" y="1441450"/>
          <p14:tracePt t="23597" x="2616200" y="1441450"/>
          <p14:tracePt t="23605" x="2708275" y="1441450"/>
          <p14:tracePt t="23614" x="2762250" y="1441450"/>
          <p14:tracePt t="23621" x="2817813" y="1441450"/>
          <p14:tracePt t="23629" x="2881313" y="1441450"/>
          <p14:tracePt t="23637" x="2917825" y="1441450"/>
          <p14:tracePt t="23645" x="2962275" y="1441450"/>
          <p14:tracePt t="23653" x="2990850" y="1441450"/>
          <p14:tracePt t="23661" x="3044825" y="1441450"/>
          <p14:tracePt t="23669" x="3100388" y="1441450"/>
          <p14:tracePt t="23677" x="3154363" y="1441450"/>
          <p14:tracePt t="23685" x="3236913" y="1412875"/>
          <p14:tracePt t="23693" x="3309938" y="1412875"/>
          <p14:tracePt t="23702" x="3409950" y="1395413"/>
          <p14:tracePt t="23708" x="3482975" y="1395413"/>
          <p14:tracePt t="23718" x="3609975" y="1395413"/>
          <p14:tracePt t="23724" x="3683000" y="1395413"/>
          <p14:tracePt t="23734" x="3792538" y="1395413"/>
          <p14:tracePt t="23741" x="3902075" y="1395413"/>
          <p14:tracePt t="23749" x="4011613" y="1395413"/>
          <p14:tracePt t="23757" x="4121150" y="1395413"/>
          <p14:tracePt t="23764" x="4211638" y="1395413"/>
          <p14:tracePt t="23772" x="4303713" y="1395413"/>
          <p14:tracePt t="23781" x="4430713" y="1395413"/>
          <p14:tracePt t="23788" x="4540250" y="1395413"/>
          <p14:tracePt t="23797" x="4649788" y="1395413"/>
          <p14:tracePt t="23804" x="4759325" y="1395413"/>
          <p14:tracePt t="23813" x="4886325" y="1395413"/>
          <p14:tracePt t="23820" x="4978400" y="1395413"/>
          <p14:tracePt t="23829" x="5105400" y="1395413"/>
          <p14:tracePt t="23837" x="5214938" y="1395413"/>
          <p14:tracePt t="23845" x="5305425" y="1395413"/>
          <p14:tracePt t="23853" x="5434013" y="1395413"/>
          <p14:tracePt t="23861" x="5524500" y="1395413"/>
          <p14:tracePt t="23869" x="5634038" y="1395413"/>
          <p14:tracePt t="23877" x="5716588" y="1395413"/>
          <p14:tracePt t="23885" x="5770563" y="1395413"/>
          <p14:tracePt t="23893" x="5807075" y="1395413"/>
          <p14:tracePt t="23901" x="5853113" y="1395413"/>
          <p14:tracePt t="23909" x="5862638" y="1395413"/>
          <p14:tracePt t="23924" x="5870575" y="1385888"/>
          <p14:tracePt t="24253" x="5826125" y="1385888"/>
          <p14:tracePt t="24261" x="5680075" y="1385888"/>
          <p14:tracePt t="24269" x="5514975" y="1385888"/>
          <p14:tracePt t="24277" x="5351463" y="1385888"/>
          <p14:tracePt t="24285" x="5205413" y="1385888"/>
          <p14:tracePt t="24294" x="5059363" y="1385888"/>
          <p14:tracePt t="24304" x="4932363" y="1385888"/>
          <p14:tracePt t="24308" x="4840288" y="1385888"/>
          <p14:tracePt t="24318" x="4749800" y="1385888"/>
          <p14:tracePt t="24325" x="4676775" y="1385888"/>
          <p14:tracePt t="24333" x="4630738" y="1385888"/>
          <p14:tracePt t="24341" x="4613275" y="1385888"/>
          <p14:tracePt t="24349" x="4586288" y="1385888"/>
          <p14:tracePt t="24357" x="4576763" y="1385888"/>
          <p14:tracePt t="24373" x="4567238" y="1385888"/>
          <p14:tracePt t="24381" x="4540250" y="1385888"/>
          <p14:tracePt t="24388" x="4494213" y="1385888"/>
          <p14:tracePt t="24397" x="4467225" y="1385888"/>
          <p14:tracePt t="24404" x="4413250" y="1385888"/>
          <p14:tracePt t="24413" x="4303713" y="1412875"/>
          <p14:tracePt t="24420" x="4211638" y="1412875"/>
          <p14:tracePt t="24428" x="4084638" y="1412875"/>
          <p14:tracePt t="24437" x="3956050" y="1412875"/>
          <p14:tracePt t="24445" x="3810000" y="1412875"/>
          <p14:tracePt t="24452" x="3702050" y="1412875"/>
          <p14:tracePt t="24460" x="3592513" y="1412875"/>
          <p14:tracePt t="24468" x="3463925" y="1412875"/>
          <p14:tracePt t="24476" x="3382963" y="1422400"/>
          <p14:tracePt t="24485" x="3309938" y="1431925"/>
          <p14:tracePt t="24493" x="3254375" y="1431925"/>
          <p14:tracePt t="24501" x="3217863" y="1431925"/>
          <p14:tracePt t="24508" x="3200400" y="1431925"/>
          <p14:tracePt t="24517" x="3171825" y="1431925"/>
          <p14:tracePt t="24524" x="3163888" y="1431925"/>
          <p14:tracePt t="24541" x="3136900" y="1431925"/>
          <p14:tracePt t="24549" x="3117850" y="1431925"/>
          <p14:tracePt t="24556" x="3071813" y="1431925"/>
          <p14:tracePt t="24565" x="3017838" y="1431925"/>
          <p14:tracePt t="24573" x="2944813" y="1431925"/>
          <p14:tracePt t="24580" x="2835275" y="1431925"/>
          <p14:tracePt t="24589" x="2744788" y="1431925"/>
          <p14:tracePt t="24597" x="2616200" y="1431925"/>
          <p14:tracePt t="24605" x="2470150" y="1431925"/>
          <p14:tracePt t="24614" x="2324100" y="1431925"/>
          <p14:tracePt t="24620" x="2179638" y="1431925"/>
          <p14:tracePt t="24629" x="2014538" y="1431925"/>
          <p14:tracePt t="24636" x="1887538" y="1431925"/>
          <p14:tracePt t="24645" x="1758950" y="1431925"/>
          <p14:tracePt t="24652" x="1668463" y="1431925"/>
          <p14:tracePt t="24661" x="1576388" y="1431925"/>
          <p14:tracePt t="24669" x="1504950" y="1431925"/>
          <p14:tracePt t="24677" x="1449388" y="1431925"/>
          <p14:tracePt t="24685" x="1395413" y="1431925"/>
          <p14:tracePt t="24693" x="1339850" y="1431925"/>
          <p14:tracePt t="24701" x="1293813" y="1431925"/>
          <p14:tracePt t="24709" x="1239838" y="1431925"/>
          <p14:tracePt t="24717" x="1212850" y="1431925"/>
          <p14:tracePt t="24725" x="1166813" y="1431925"/>
          <p14:tracePt t="24733" x="1130300" y="1431925"/>
          <p14:tracePt t="24741" x="1120775" y="1431925"/>
          <p14:tracePt t="24749" x="1093788" y="1431925"/>
          <p14:tracePt t="24757" x="1084263" y="1431925"/>
          <p14:tracePt t="24773" x="1076325" y="1431925"/>
          <p14:tracePt t="24992" x="1166813" y="1431925"/>
          <p14:tracePt t="24999" x="1312863" y="1431925"/>
          <p14:tracePt t="25009" x="1476375" y="1431925"/>
          <p14:tracePt t="25014" x="1649413" y="1431925"/>
          <p14:tracePt t="25022" x="1831975" y="1431925"/>
          <p14:tracePt t="25029" x="2014538" y="1431925"/>
          <p14:tracePt t="25037" x="2179638" y="1431925"/>
          <p14:tracePt t="25045" x="2343150" y="1431925"/>
          <p14:tracePt t="25052" x="2470150" y="1431925"/>
          <p14:tracePt t="25061" x="2579688" y="1431925"/>
          <p14:tracePt t="25069" x="2671763" y="1431925"/>
          <p14:tracePt t="25077" x="2725738" y="1431925"/>
          <p14:tracePt t="25085" x="2781300" y="1431925"/>
          <p14:tracePt t="25093" x="2817813" y="1431925"/>
          <p14:tracePt t="25102" x="2844800" y="1431925"/>
          <p14:tracePt t="25118" x="2925763" y="1431925"/>
          <p14:tracePt t="25125" x="2981325" y="1431925"/>
          <p14:tracePt t="25133" x="3017838" y="1431925"/>
          <p14:tracePt t="25140" x="3090863" y="1431925"/>
          <p14:tracePt t="25148" x="3181350" y="1431925"/>
          <p14:tracePt t="25157" x="3309938" y="1431925"/>
          <p14:tracePt t="25164" x="3400425" y="1431925"/>
          <p14:tracePt t="25173" x="3509963" y="1431925"/>
          <p14:tracePt t="25180" x="3636963" y="1431925"/>
          <p14:tracePt t="25189" x="3692525" y="1431925"/>
          <p14:tracePt t="25198" x="3765550" y="1431925"/>
          <p14:tracePt t="25205" x="3838575" y="1431925"/>
          <p14:tracePt t="25213" x="3883025" y="1431925"/>
          <p14:tracePt t="25222" x="3919538" y="1431925"/>
          <p14:tracePt t="25229" x="3965575" y="1431925"/>
          <p14:tracePt t="25237" x="3992563" y="1431925"/>
          <p14:tracePt t="25245" x="4048125" y="1431925"/>
          <p14:tracePt t="25253" x="4102100" y="1431925"/>
          <p14:tracePt t="25261" x="4157663" y="1431925"/>
          <p14:tracePt t="25269" x="4257675" y="1431925"/>
          <p14:tracePt t="25277" x="4330700" y="1431925"/>
          <p14:tracePt t="25285" x="4421188" y="1431925"/>
          <p14:tracePt t="25292" x="4484688" y="1422400"/>
          <p14:tracePt t="25302" x="4594225" y="1422400"/>
          <p14:tracePt t="25308" x="4722813" y="1422400"/>
          <p14:tracePt t="25317" x="4813300" y="1422400"/>
          <p14:tracePt t="25324" x="4941888" y="1422400"/>
          <p14:tracePt t="25333" x="5014913" y="1422400"/>
          <p14:tracePt t="25341" x="5086350" y="1422400"/>
          <p14:tracePt t="25349" x="5178425" y="1422400"/>
          <p14:tracePt t="25356" x="5251450" y="1422400"/>
          <p14:tracePt t="25365" x="5305425" y="1422400"/>
          <p14:tracePt t="25373" x="5378450" y="1422400"/>
          <p14:tracePt t="25381" x="5441950" y="1422400"/>
          <p14:tracePt t="25389" x="5497513" y="1422400"/>
          <p14:tracePt t="25397" x="5570538" y="1422400"/>
          <p14:tracePt t="25405" x="5624513" y="1422400"/>
          <p14:tracePt t="25414" x="5680075" y="1422400"/>
          <p14:tracePt t="25421" x="5724525" y="1422400"/>
          <p14:tracePt t="25430" x="5780088" y="1422400"/>
          <p14:tracePt t="25436" x="5807075" y="1422400"/>
          <p14:tracePt t="25444" x="5834063" y="1412875"/>
          <p14:tracePt t="25453" x="5853113" y="1412875"/>
          <p14:tracePt t="25477" x="5862638" y="1404938"/>
          <p14:tracePt t="26497" x="5870575" y="1404938"/>
          <p14:tracePt t="26503" x="5907088" y="1404938"/>
          <p14:tracePt t="26514" x="5972175" y="1404938"/>
          <p14:tracePt t="26519" x="6053138" y="1404938"/>
          <p14:tracePt t="26529" x="6108700" y="1385888"/>
          <p14:tracePt t="26533" x="6189663" y="1368425"/>
          <p14:tracePt t="26541" x="6208713" y="1368425"/>
          <p14:tracePt t="26549" x="6226175" y="1368425"/>
          <p14:tracePt t="26573" x="6245225" y="1368425"/>
          <p14:tracePt t="32061" x="6218238" y="1368425"/>
          <p14:tracePt t="32068" x="6199188" y="1376363"/>
          <p14:tracePt t="32164" x="6181725" y="1376363"/>
          <p14:tracePt t="32181" x="6172200" y="1385888"/>
          <p14:tracePt t="32197" x="6153150" y="1395413"/>
          <p14:tracePt t="32205" x="6126163" y="1412875"/>
          <p14:tracePt t="32213" x="6116638" y="1412875"/>
          <p14:tracePt t="32221" x="6108700" y="1412875"/>
          <p14:tracePt t="32230" x="6089650" y="1412875"/>
          <p14:tracePt t="32236" x="6072188" y="1422400"/>
          <p14:tracePt t="33045" x="6062663" y="1422400"/>
          <p14:tracePt t="33052" x="6016625" y="1422400"/>
          <p14:tracePt t="33061" x="5916613" y="1468438"/>
          <p14:tracePt t="33069" x="5834063" y="1504950"/>
          <p14:tracePt t="33077" x="5770563" y="1550988"/>
          <p14:tracePt t="33085" x="5688013" y="1604963"/>
          <p14:tracePt t="33093" x="5607050" y="1660525"/>
          <p14:tracePt t="33101" x="5543550" y="1697038"/>
          <p14:tracePt t="33109" x="5470525" y="1731963"/>
          <p14:tracePt t="33117" x="5368925" y="1778000"/>
          <p14:tracePt t="33125" x="5324475" y="1814513"/>
          <p14:tracePt t="33133" x="5268913" y="1851025"/>
          <p14:tracePt t="33141" x="5241925" y="1860550"/>
          <p14:tracePt t="33149" x="5224463" y="1878013"/>
          <p14:tracePt t="33156" x="5205413" y="1887538"/>
          <p14:tracePt t="33165" x="5187950" y="1906588"/>
          <p14:tracePt t="33181" x="5168900" y="1914525"/>
          <p14:tracePt t="33189" x="5159375" y="1924050"/>
          <p14:tracePt t="33205" x="5141913" y="1943100"/>
          <p14:tracePt t="33222" x="5132388" y="1951038"/>
          <p14:tracePt t="33229" x="5122863" y="1951038"/>
          <p14:tracePt t="33237" x="5105400" y="1960563"/>
          <p14:tracePt t="33246" x="5105400" y="1970088"/>
          <p14:tracePt t="33253" x="5059363" y="1997075"/>
          <p14:tracePt t="33269" x="5049838" y="2006600"/>
          <p14:tracePt t="33276" x="5032375" y="2016125"/>
          <p14:tracePt t="33285" x="5014913" y="2024063"/>
          <p14:tracePt t="33437" x="5005388" y="2033588"/>
          <p14:tracePt t="33445" x="4986338" y="2052638"/>
          <p14:tracePt t="33461" x="4949825" y="2060575"/>
          <p14:tracePt t="33469" x="4932363" y="2079625"/>
          <p14:tracePt t="33476" x="4922838" y="2089150"/>
          <p14:tracePt t="33484" x="4922838" y="2097088"/>
          <p14:tracePt t="33493" x="4895850" y="2116138"/>
          <p14:tracePt t="33757" x="4876800" y="2106613"/>
          <p14:tracePt t="33773" x="4876800" y="2089150"/>
          <p14:tracePt t="33781" x="4868863" y="2079625"/>
          <p14:tracePt t="33789" x="4859338" y="2070100"/>
          <p14:tracePt t="33797" x="4849813" y="2070100"/>
          <p14:tracePt t="33813" x="4840288" y="2060575"/>
          <p14:tracePt t="33902" x="4813300" y="2060575"/>
          <p14:tracePt t="33911" x="4759325" y="2060575"/>
          <p14:tracePt t="33917" x="4686300" y="2060575"/>
          <p14:tracePt t="33925" x="4630738" y="2060575"/>
          <p14:tracePt t="33933" x="4530725" y="2089150"/>
          <p14:tracePt t="33940" x="4476750" y="2089150"/>
          <p14:tracePt t="33949" x="4384675" y="2106613"/>
          <p14:tracePt t="33957" x="4303713" y="2116138"/>
          <p14:tracePt t="33966" x="4230688" y="2116138"/>
          <p14:tracePt t="33974" x="4157663" y="2133600"/>
          <p14:tracePt t="33983" x="4038600" y="2160588"/>
          <p14:tracePt t="33990" x="3948113" y="2170113"/>
          <p14:tracePt t="33999" x="3892550" y="2170113"/>
          <p14:tracePt t="34005" x="3810000" y="2189163"/>
          <p14:tracePt t="34014" x="3738563" y="2197100"/>
          <p14:tracePt t="34022" x="3673475" y="2225675"/>
          <p14:tracePt t="34035" x="3646488" y="2233613"/>
          <p14:tracePt t="34038" x="3600450" y="2243138"/>
          <p14:tracePt t="34046" x="3563938" y="2252663"/>
          <p14:tracePt t="34052" x="3527425" y="2262188"/>
          <p14:tracePt t="34062" x="3500438" y="2279650"/>
          <p14:tracePt t="34070" x="3455988" y="2306638"/>
          <p14:tracePt t="34078" x="3446463" y="2306638"/>
          <p14:tracePt t="34086" x="3409950" y="2325688"/>
          <p14:tracePt t="34093" x="3400425" y="2335213"/>
          <p14:tracePt t="34101" x="3390900" y="2335213"/>
          <p14:tracePt t="34109" x="3373438" y="2343150"/>
          <p14:tracePt t="34130" x="3363913" y="2352675"/>
          <p14:tracePt t="34141" x="3354388" y="2352675"/>
          <p14:tracePt t="34215" x="3336925" y="2352675"/>
          <p14:tracePt t="34245" x="3317875" y="2371725"/>
          <p14:tracePt t="34253" x="3290888" y="2371725"/>
          <p14:tracePt t="34264" x="3236913" y="2379663"/>
          <p14:tracePt t="34272" x="3200400" y="2389188"/>
          <p14:tracePt t="34279" x="3163888" y="2389188"/>
          <p14:tracePt t="34288" x="3117850" y="2398713"/>
          <p14:tracePt t="34295" x="3090863" y="2416175"/>
          <p14:tracePt t="34303" x="3063875" y="2416175"/>
          <p14:tracePt t="34309" x="3054350" y="2425700"/>
          <p14:tracePt t="34317" x="3027363" y="2435225"/>
          <p14:tracePt t="34325" x="3017838" y="2435225"/>
          <p14:tracePt t="34341" x="3008313" y="2435225"/>
          <p14:tracePt t="34357" x="2981325" y="2444750"/>
          <p14:tracePt t="34647" x="3027363" y="2444750"/>
          <p14:tracePt t="34652" x="3071813" y="2444750"/>
          <p14:tracePt t="34662" x="3127375" y="2444750"/>
          <p14:tracePt t="34669" x="3181350" y="2444750"/>
          <p14:tracePt t="34677" x="3208338" y="2425700"/>
          <p14:tracePt t="34685" x="3254375" y="2425700"/>
          <p14:tracePt t="34692" x="3281363" y="2425700"/>
          <p14:tracePt t="34700" x="3300413" y="2416175"/>
          <p14:tracePt t="34709" x="3336925" y="2408238"/>
          <p14:tracePt t="34717" x="3346450" y="2408238"/>
          <p14:tracePt t="34725" x="3354388" y="2398713"/>
          <p14:tracePt t="34733" x="3390900" y="2379663"/>
          <p14:tracePt t="34749" x="3400425" y="2371725"/>
          <p14:tracePt t="35069" x="3390900" y="2389188"/>
          <p14:tracePt t="35086" x="3390900" y="2408238"/>
          <p14:tracePt t="35094" x="3390900" y="2416175"/>
          <p14:tracePt t="35105" x="3382963" y="2425700"/>
          <p14:tracePt t="35325" x="3382963" y="2444750"/>
          <p14:tracePt t="35333" x="3382963" y="2452688"/>
          <p14:tracePt t="35349" x="3354388" y="2471738"/>
          <p14:tracePt t="35357" x="3346450" y="2471738"/>
          <p14:tracePt t="35365" x="3336925" y="2471738"/>
          <p14:tracePt t="35373" x="3309938" y="2489200"/>
          <p14:tracePt t="35532" x="3300413" y="2489200"/>
          <p14:tracePt t="36014" x="3290888" y="2489200"/>
          <p14:tracePt t="36037" x="3290888" y="2471738"/>
          <p14:tracePt t="36044" x="3290888" y="2462213"/>
          <p14:tracePt t="36055" x="3290888" y="2452688"/>
          <p14:tracePt t="36063" x="3290888" y="2444750"/>
          <p14:tracePt t="36070" x="3290888" y="2435225"/>
          <p14:tracePt t="36085" x="3290888" y="2425700"/>
          <p14:tracePt t="36365" x="3309938" y="2425700"/>
          <p14:tracePt t="36373" x="3363913" y="2425700"/>
          <p14:tracePt t="36381" x="3390900" y="2425700"/>
          <p14:tracePt t="36388" x="3419475" y="2425700"/>
          <p14:tracePt t="36398" x="3463925" y="2425700"/>
          <p14:tracePt t="36404" x="3473450" y="2425700"/>
          <p14:tracePt t="36413" x="3490913" y="2425700"/>
          <p14:tracePt t="37077" x="3556000" y="2425700"/>
          <p14:tracePt t="37085" x="3665538" y="2425700"/>
          <p14:tracePt t="37093" x="3756025" y="2425700"/>
          <p14:tracePt t="37101" x="3810000" y="2425700"/>
          <p14:tracePt t="37110" x="3819525" y="2425700"/>
          <p14:tracePt t="37117" x="3838575" y="2425700"/>
          <p14:tracePt t="37205" x="3856038" y="2416175"/>
          <p14:tracePt t="37221" x="3856038" y="2408238"/>
          <p14:tracePt t="37244" x="3856038" y="2389188"/>
          <p14:tracePt t="37367" x="3856038" y="2379663"/>
          <p14:tracePt t="37381" x="3856038" y="2371725"/>
          <p14:tracePt t="37396" x="3856038" y="2362200"/>
          <p14:tracePt t="37405" x="3856038" y="2352675"/>
          <p14:tracePt t="37421" x="3856038" y="2343150"/>
          <p14:tracePt t="37429" x="3856038" y="2335213"/>
          <p14:tracePt t="37453" x="3856038" y="2325688"/>
          <p14:tracePt t="37613" x="3865563" y="2316163"/>
          <p14:tracePt t="37629" x="3892550" y="2316163"/>
          <p14:tracePt t="37636" x="3902075" y="2316163"/>
          <p14:tracePt t="37645" x="3911600" y="2316163"/>
          <p14:tracePt t="37653" x="3929063" y="2316163"/>
          <p14:tracePt t="37669" x="3938588" y="2316163"/>
          <p14:tracePt t="37677" x="3956050" y="2306638"/>
          <p14:tracePt t="37685" x="3975100" y="2289175"/>
          <p14:tracePt t="37693" x="3992563" y="2279650"/>
          <p14:tracePt t="37709" x="4029075" y="2279650"/>
          <p14:tracePt t="37717" x="4029075" y="2270125"/>
          <p14:tracePt t="37941" x="4084638" y="2262188"/>
          <p14:tracePt t="37949" x="4102100" y="2243138"/>
          <p14:tracePt t="37957" x="4129088" y="2233613"/>
          <p14:tracePt t="37965" x="4138613" y="2233613"/>
          <p14:tracePt t="37972" x="4165600" y="2225675"/>
          <p14:tracePt t="37981" x="4194175" y="2206625"/>
          <p14:tracePt t="37989" x="4202113" y="2206625"/>
          <p14:tracePt t="37996" x="4211638" y="2206625"/>
          <p14:tracePt t="38014" x="4221163" y="2206625"/>
          <p14:tracePt t="38032" x="4230688" y="2197100"/>
          <p14:tracePt t="38173" x="4221163" y="2206625"/>
          <p14:tracePt t="38181" x="4202113" y="2225675"/>
          <p14:tracePt t="38189" x="4138613" y="2270125"/>
          <p14:tracePt t="38196" x="4129088" y="2289175"/>
          <p14:tracePt t="38205" x="4111625" y="2306638"/>
          <p14:tracePt t="38213" x="4102100" y="2316163"/>
          <p14:tracePt t="38220" x="4094163" y="2335213"/>
          <p14:tracePt t="38229" x="4084638" y="2352675"/>
          <p14:tracePt t="38236" x="4065588" y="2371725"/>
          <p14:tracePt t="38245" x="4057650" y="2389188"/>
          <p14:tracePt t="38261" x="4057650" y="2398713"/>
          <p14:tracePt t="38269" x="4057650" y="2425700"/>
          <p14:tracePt t="38277" x="4048125" y="2435225"/>
          <p14:tracePt t="38284" x="4048125" y="2452688"/>
          <p14:tracePt t="38293" x="4048125" y="2471738"/>
          <p14:tracePt t="38301" x="4048125" y="2489200"/>
          <p14:tracePt t="38333" x="4048125" y="2508250"/>
          <p14:tracePt t="38383" x="4048125" y="2517775"/>
          <p14:tracePt t="38525" x="4048125" y="2525713"/>
          <p14:tracePt t="38582" x="4057650" y="2525713"/>
          <p14:tracePt t="38591" x="4057650" y="2517775"/>
          <p14:tracePt t="38599" x="4065588" y="2508250"/>
          <p14:tracePt t="38615" x="4075113" y="2489200"/>
          <p14:tracePt t="38622" x="4084638" y="2471738"/>
          <p14:tracePt t="38629" x="4102100" y="2444750"/>
          <p14:tracePt t="38637" x="4111625" y="2435225"/>
          <p14:tracePt t="38646" x="4121150" y="2425700"/>
          <p14:tracePt t="38661" x="4129088" y="2408238"/>
          <p14:tracePt t="38669" x="4157663" y="2371725"/>
          <p14:tracePt t="38684" x="4165600" y="2362200"/>
          <p14:tracePt t="38693" x="4175125" y="2352675"/>
          <p14:tracePt t="38701" x="4194175" y="2352675"/>
          <p14:tracePt t="38709" x="4194175" y="2343150"/>
          <p14:tracePt t="38716" x="4202113" y="2335213"/>
          <p14:tracePt t="38725" x="4230688" y="2325688"/>
          <p14:tracePt t="38741" x="4248150" y="2306638"/>
          <p14:tracePt t="38757" x="4257675" y="2306638"/>
          <p14:tracePt t="38765" x="4267200" y="2306638"/>
          <p14:tracePt t="38829" x="4275138" y="2306638"/>
          <p14:tracePt t="38852" x="4275138" y="2325688"/>
          <p14:tracePt t="38861" x="4275138" y="2335213"/>
          <p14:tracePt t="38869" x="4275138" y="2352675"/>
          <p14:tracePt t="38877" x="4275138" y="2371725"/>
          <p14:tracePt t="38885" x="4275138" y="2379663"/>
          <p14:tracePt t="38893" x="4275138" y="2389188"/>
          <p14:tracePt t="38997" x="4284663" y="2389188"/>
          <p14:tracePt t="39005" x="4303713" y="2389188"/>
          <p14:tracePt t="39021" x="4311650" y="2379663"/>
          <p14:tracePt t="39037" x="4330700" y="2371725"/>
          <p14:tracePt t="39068" x="4348163" y="2362200"/>
          <p14:tracePt t="39077" x="4357688" y="2362200"/>
          <p14:tracePt t="39084" x="4367213" y="2352675"/>
          <p14:tracePt t="39093" x="4376738" y="2343150"/>
          <p14:tracePt t="39119" x="4376738" y="2335213"/>
          <p14:tracePt t="39349" x="4403725" y="2325688"/>
          <p14:tracePt t="39357" x="4421188" y="2325688"/>
          <p14:tracePt t="39366" x="4448175" y="2325688"/>
          <p14:tracePt t="39373" x="4476750" y="2298700"/>
          <p14:tracePt t="39382" x="4494213" y="2289175"/>
          <p14:tracePt t="39388" x="4521200" y="2270125"/>
          <p14:tracePt t="39397" x="4549775" y="2243138"/>
          <p14:tracePt t="39406" x="4557713" y="2243138"/>
          <p14:tracePt t="39415" x="4576763" y="2233613"/>
          <p14:tracePt t="39422" x="4594225" y="2225675"/>
          <p14:tracePt t="39429" x="4640263" y="2189163"/>
          <p14:tracePt t="39437" x="4659313" y="2179638"/>
          <p14:tracePt t="39445" x="4667250" y="2170113"/>
          <p14:tracePt t="39550" x="4667250" y="2179638"/>
          <p14:tracePt t="39556" x="4667250" y="2189163"/>
          <p14:tracePt t="39694" x="4659313" y="2206625"/>
          <p14:tracePt t="39710" x="4659313" y="2216150"/>
          <p14:tracePt t="39765" x="4659313" y="2225675"/>
          <p14:tracePt t="39782" x="4659313" y="2233613"/>
          <p14:tracePt t="39800" x="4659313" y="2243138"/>
          <p14:tracePt t="39804" x="4659313" y="2252663"/>
          <p14:tracePt t="39812" x="4649788" y="2262188"/>
          <p14:tracePt t="40349" x="4659313" y="2252663"/>
          <p14:tracePt t="40357" x="4659313" y="2243138"/>
          <p14:tracePt t="40598" x="4667250" y="2243138"/>
          <p14:tracePt t="40629" x="4676775" y="2243138"/>
          <p14:tracePt t="40660" x="4686300" y="2252663"/>
          <p14:tracePt t="40677" x="4695825" y="2270125"/>
          <p14:tracePt t="40709" x="4695825" y="2279650"/>
          <p14:tracePt t="40775" x="4695825" y="2298700"/>
          <p14:tracePt t="40782" x="4695825" y="2306638"/>
          <p14:tracePt t="40789" x="4695825" y="2316163"/>
          <p14:tracePt t="40806" x="4686300" y="2325688"/>
          <p14:tracePt t="40822" x="4676775" y="2343150"/>
          <p14:tracePt t="40831" x="4667250" y="2343150"/>
          <p14:tracePt t="40848" x="4659313" y="2352675"/>
          <p14:tracePt t="40974" x="4649788" y="2352675"/>
          <p14:tracePt t="41126" x="4640263" y="2352675"/>
          <p14:tracePt t="41196" x="4630738" y="2352675"/>
          <p14:tracePt t="41205" x="4613275" y="2371725"/>
          <p14:tracePt t="41212" x="4594225" y="2389188"/>
          <p14:tracePt t="41222" x="4567238" y="2416175"/>
          <p14:tracePt t="41229" x="4557713" y="2416175"/>
          <p14:tracePt t="41237" x="4513263" y="2435225"/>
          <p14:tracePt t="41246" x="4513263" y="2444750"/>
          <p14:tracePt t="41253" x="4503738" y="2444750"/>
          <p14:tracePt t="41261" x="4494213" y="2452688"/>
          <p14:tracePt t="41277" x="4484688" y="2452688"/>
          <p14:tracePt t="41349" x="4476750" y="2452688"/>
          <p14:tracePt t="41357" x="4457700" y="2444750"/>
          <p14:tracePt t="41366" x="4457700" y="2435225"/>
          <p14:tracePt t="41373" x="4448175" y="2416175"/>
          <p14:tracePt t="41382" x="4448175" y="2408238"/>
          <p14:tracePt t="41389" x="4448175" y="2398713"/>
          <p14:tracePt t="41397" x="4448175" y="2389188"/>
          <p14:tracePt t="41413" x="4448175" y="2371725"/>
          <p14:tracePt t="41430" x="4448175" y="2362200"/>
          <p14:tracePt t="41439" x="4448175" y="2352675"/>
          <p14:tracePt t="41452" x="4448175" y="2335213"/>
          <p14:tracePt t="41462" x="4448175" y="2325688"/>
          <p14:tracePt t="41468" x="4448175" y="2316163"/>
          <p14:tracePt t="41477" x="4448175" y="2306638"/>
          <p14:tracePt t="41517" x="4448175" y="2289175"/>
          <p14:tracePt t="41583" x="4448175" y="2279650"/>
          <p14:tracePt t="41590" x="4448175" y="2270125"/>
          <p14:tracePt t="41606" x="4448175" y="2252663"/>
          <p14:tracePt t="41621" x="4448175" y="2243138"/>
          <p14:tracePt t="41661" x="4448175" y="2233613"/>
          <p14:tracePt t="41678" x="4467225" y="2225675"/>
          <p14:tracePt t="41685" x="4484688" y="2225675"/>
          <p14:tracePt t="41694" x="4513263" y="2225675"/>
          <p14:tracePt t="41701" x="4530725" y="2225675"/>
          <p14:tracePt t="41709" x="4549775" y="2225675"/>
          <p14:tracePt t="41717" x="4557713" y="2225675"/>
          <p14:tracePt t="41741" x="4567238" y="2225675"/>
          <p14:tracePt t="41749" x="4576763" y="2225675"/>
          <p14:tracePt t="41773" x="4576763" y="2233613"/>
          <p14:tracePt t="41781" x="4576763" y="2243138"/>
          <p14:tracePt t="41789" x="4576763" y="2252663"/>
          <p14:tracePt t="41797" x="4576763" y="2270125"/>
          <p14:tracePt t="41805" x="4576763" y="2279650"/>
          <p14:tracePt t="41813" x="4576763" y="2289175"/>
          <p14:tracePt t="41821" x="4567238" y="2325688"/>
          <p14:tracePt t="41830" x="4567238" y="2335213"/>
          <p14:tracePt t="41837" x="4557713" y="2335213"/>
          <p14:tracePt t="41853" x="4549775" y="2352675"/>
          <p14:tracePt t="41864" x="4540250" y="2362200"/>
          <p14:tracePt t="41881" x="4530725" y="2389188"/>
          <p14:tracePt t="41896" x="4503738" y="2408238"/>
          <p14:tracePt t="41901" x="4494213" y="2416175"/>
          <p14:tracePt t="41909" x="4476750" y="2425700"/>
          <p14:tracePt t="41917" x="4440238" y="2462213"/>
          <p14:tracePt t="41925" x="4421188" y="2471738"/>
          <p14:tracePt t="41933" x="4403725" y="2481263"/>
          <p14:tracePt t="41941" x="4384675" y="2481263"/>
          <p14:tracePt t="41949" x="4367213" y="2481263"/>
          <p14:tracePt t="42004" x="4348163" y="2481263"/>
          <p14:tracePt t="42012" x="4330700" y="2462213"/>
          <p14:tracePt t="42030" x="4321175" y="2435225"/>
          <p14:tracePt t="42038" x="4311650" y="2416175"/>
          <p14:tracePt t="42048" x="4311650" y="2408238"/>
          <p14:tracePt t="42054" x="4311650" y="2389188"/>
          <p14:tracePt t="42064" x="4311650" y="2379663"/>
          <p14:tracePt t="42093" x="4311650" y="2371725"/>
          <p14:tracePt t="42117" x="4311650" y="2362200"/>
          <p14:tracePt t="42125" x="4311650" y="2335213"/>
          <p14:tracePt t="42141" x="4311650" y="2306638"/>
          <p14:tracePt t="42149" x="4311650" y="2289175"/>
          <p14:tracePt t="42157" x="4311650" y="2279650"/>
          <p14:tracePt t="42165" x="4311650" y="2252663"/>
          <p14:tracePt t="42181" x="4330700" y="2233613"/>
          <p14:tracePt t="42197" x="4340225" y="2225675"/>
          <p14:tracePt t="42214" x="4348163" y="2206625"/>
          <p14:tracePt t="42228" x="4376738" y="2189163"/>
          <p14:tracePt t="42245" x="4384675" y="2189163"/>
          <p14:tracePt t="42261" x="4403725" y="2189163"/>
          <p14:tracePt t="42269" x="4413250" y="2189163"/>
          <p14:tracePt t="42293" x="4421188" y="2189163"/>
          <p14:tracePt t="42302" x="4430713" y="2189163"/>
          <p14:tracePt t="42310" x="4440238" y="2189163"/>
          <p14:tracePt t="42320" x="4448175" y="2206625"/>
          <p14:tracePt t="42397" x="4448175" y="2216150"/>
          <p14:tracePt t="42404" x="4448175" y="2225675"/>
          <p14:tracePt t="42413" x="4448175" y="2243138"/>
          <p14:tracePt t="42421" x="4448175" y="2252663"/>
          <p14:tracePt t="42429" x="4440238" y="2262188"/>
          <p14:tracePt t="42629" x="4440238" y="2252663"/>
          <p14:tracePt t="42637" x="4440238" y="2243138"/>
          <p14:tracePt t="42646" x="4448175" y="2225675"/>
          <p14:tracePt t="42653" x="4457700" y="2216150"/>
          <p14:tracePt t="42662" x="4457700" y="2206625"/>
          <p14:tracePt t="42669" x="4457700" y="2197100"/>
          <p14:tracePt t="42677" x="4467225" y="2179638"/>
          <p14:tracePt t="42685" x="4467225" y="2170113"/>
          <p14:tracePt t="42701" x="4467225" y="2152650"/>
          <p14:tracePt t="42725" x="4467225" y="2133600"/>
          <p14:tracePt t="42741" x="4467225" y="2125663"/>
          <p14:tracePt t="42749" x="4467225" y="2116138"/>
          <p14:tracePt t="42766" x="4467225" y="2106613"/>
          <p14:tracePt t="42805" x="4467225" y="2089150"/>
          <p14:tracePt t="42812" x="4457700" y="2070100"/>
          <p14:tracePt t="42823" x="4448175" y="2060575"/>
          <p14:tracePt t="42831" x="4430713" y="2052638"/>
          <p14:tracePt t="42848" x="4413250" y="2033588"/>
          <p14:tracePt t="42854" x="4403725" y="2024063"/>
          <p14:tracePt t="42877" x="4394200" y="2024063"/>
          <p14:tracePt t="42885" x="4384675" y="2024063"/>
          <p14:tracePt t="42893" x="4376738" y="2024063"/>
          <p14:tracePt t="42909" x="4357688" y="2024063"/>
          <p14:tracePt t="42917" x="4330700" y="2006600"/>
          <p14:tracePt t="42925" x="4321175" y="2006600"/>
          <p14:tracePt t="42933" x="4311650" y="2006600"/>
          <p14:tracePt t="42941" x="4294188" y="2006600"/>
          <p14:tracePt t="42957" x="4284663" y="2006600"/>
          <p14:tracePt t="42966" x="4257675" y="2006600"/>
          <p14:tracePt t="42973" x="4248150" y="2006600"/>
          <p14:tracePt t="42982" x="4238625" y="2006600"/>
          <p14:tracePt t="42998" x="4230688" y="2006600"/>
          <p14:tracePt t="43006" x="4202113" y="2006600"/>
          <p14:tracePt t="43022" x="4175125" y="2006600"/>
          <p14:tracePt t="43031" x="4165600" y="2006600"/>
          <p14:tracePt t="43046" x="4157663" y="2006600"/>
          <p14:tracePt t="43052" x="4148138" y="2006600"/>
          <p14:tracePt t="43070" x="4129088" y="2006600"/>
          <p14:tracePt t="43078" x="4121150" y="2006600"/>
          <p14:tracePt t="43086" x="4111625" y="2024063"/>
          <p14:tracePt t="43094" x="4084638" y="2033588"/>
          <p14:tracePt t="43119" x="4048125" y="2070100"/>
          <p14:tracePt t="43126" x="4038600" y="2079625"/>
          <p14:tracePt t="43137" x="4029075" y="2089150"/>
          <p14:tracePt t="43142" x="4021138" y="2089150"/>
          <p14:tracePt t="43150" x="3992563" y="2097088"/>
          <p14:tracePt t="43245" x="3984625" y="2116138"/>
          <p14:tracePt t="43253" x="3975100" y="2133600"/>
          <p14:tracePt t="43262" x="3965575" y="2152650"/>
          <p14:tracePt t="43269" x="3965575" y="2170113"/>
          <p14:tracePt t="43742" x="3965575" y="2179638"/>
          <p14:tracePt t="43750" x="3975100" y="2179638"/>
          <p14:tracePt t="43758" x="3992563" y="2170113"/>
          <p14:tracePt t="43781" x="4002088" y="2170113"/>
          <p14:tracePt t="43789" x="4038600" y="2152650"/>
          <p14:tracePt t="43797" x="4065588" y="2152650"/>
          <p14:tracePt t="43805" x="4084638" y="2152650"/>
          <p14:tracePt t="43814" x="4121150" y="2152650"/>
          <p14:tracePt t="43821" x="4138613" y="2143125"/>
          <p14:tracePt t="43830" x="4157663" y="2143125"/>
          <p14:tracePt t="43855" x="4165600" y="2143125"/>
          <p14:tracePt t="43901" x="4184650" y="2143125"/>
          <p14:tracePt t="43908" x="4211638" y="2143125"/>
          <p14:tracePt t="43917" x="4230688" y="2143125"/>
          <p14:tracePt t="43925" x="4248150" y="2143125"/>
          <p14:tracePt t="43933" x="4267200" y="2152650"/>
          <p14:tracePt t="43941" x="4275138" y="2160588"/>
          <p14:tracePt t="43958" x="4284663" y="2160588"/>
          <p14:tracePt t="45981" x="4284663" y="2152650"/>
          <p14:tracePt t="45989" x="4284663" y="2133600"/>
          <p14:tracePt t="45997" x="4284663" y="2116138"/>
          <p14:tracePt t="46005" x="4257675" y="2079625"/>
          <p14:tracePt t="46012" x="4238625" y="2060575"/>
          <p14:tracePt t="46021" x="4202113" y="2043113"/>
          <p14:tracePt t="46029" x="4157663" y="2016125"/>
          <p14:tracePt t="46037" x="4111625" y="2006600"/>
          <p14:tracePt t="46045" x="4084638" y="1997075"/>
          <p14:tracePt t="46055" x="4038600" y="1987550"/>
          <p14:tracePt t="46065" x="4029075" y="1987550"/>
          <p14:tracePt t="46070" x="4002088" y="1987550"/>
          <p14:tracePt t="46086" x="3992563" y="1987550"/>
          <p14:tracePt t="46325" x="3984625" y="1987550"/>
          <p14:tracePt t="46333" x="3919538" y="1987550"/>
          <p14:tracePt t="46340" x="3846513" y="1987550"/>
          <p14:tracePt t="46349" x="3792538" y="1987550"/>
          <p14:tracePt t="46357" x="3709988" y="2016125"/>
          <p14:tracePt t="46365" x="3646488" y="2033588"/>
          <p14:tracePt t="46373" x="3609975" y="2043113"/>
          <p14:tracePt t="46381" x="3592513" y="2052638"/>
          <p14:tracePt t="46389" x="3546475" y="2052638"/>
          <p14:tracePt t="46397" x="3527425" y="2060575"/>
          <p14:tracePt t="46413" x="3519488" y="2070100"/>
          <p14:tracePt t="46685" x="3509963" y="2070100"/>
          <p14:tracePt t="46709" x="3490913" y="2116138"/>
          <p14:tracePt t="46725" x="3490913" y="2125663"/>
          <p14:tracePt t="46749" x="3482975" y="2133600"/>
          <p14:tracePt t="47413" x="3482975" y="2152650"/>
          <p14:tracePt t="47421" x="3482975" y="2170113"/>
          <p14:tracePt t="47428" x="3482975" y="2197100"/>
          <p14:tracePt t="47436" x="3482975" y="2216150"/>
          <p14:tracePt t="47445" x="3482975" y="2243138"/>
          <p14:tracePt t="47453" x="3482975" y="2252663"/>
          <p14:tracePt t="47462" x="3482975" y="2262188"/>
          <p14:tracePt t="48053" x="3500438" y="2243138"/>
          <p14:tracePt t="48061" x="3509963" y="2233613"/>
          <p14:tracePt t="48069" x="3527425" y="2206625"/>
          <p14:tracePt t="48077" x="3563938" y="2179638"/>
          <p14:tracePt t="48085" x="3582988" y="2152650"/>
          <p14:tracePt t="48092" x="3592513" y="2143125"/>
          <p14:tracePt t="48100" x="3619500" y="2116138"/>
          <p14:tracePt t="48131" x="3665538" y="2079625"/>
          <p14:tracePt t="48133" x="3702050" y="2052638"/>
          <p14:tracePt t="48141" x="3709988" y="2052638"/>
          <p14:tracePt t="48149" x="3756025" y="2033588"/>
          <p14:tracePt t="48157" x="3802063" y="2006600"/>
          <p14:tracePt t="48165" x="3810000" y="2006600"/>
          <p14:tracePt t="48174" x="3838575" y="2006600"/>
          <p14:tracePt t="48183" x="3856038" y="1997075"/>
          <p14:tracePt t="48190" x="3865563" y="1997075"/>
          <p14:tracePt t="48197" x="3883025" y="1997075"/>
          <p14:tracePt t="48293" x="3919538" y="1997075"/>
          <p14:tracePt t="48300" x="4011613" y="1997075"/>
          <p14:tracePt t="48309" x="4065588" y="1997075"/>
          <p14:tracePt t="48318" x="4138613" y="1997075"/>
          <p14:tracePt t="48327" x="4194175" y="1997075"/>
          <p14:tracePt t="48334" x="4238625" y="1997075"/>
          <p14:tracePt t="48342" x="4257675" y="1997075"/>
          <p14:tracePt t="48350" x="4267200" y="1997075"/>
          <p14:tracePt t="48357" x="4275138" y="1997075"/>
          <p14:tracePt t="48365" x="4284663" y="1997075"/>
          <p14:tracePt t="48388" x="4303713" y="1997075"/>
          <p14:tracePt t="48477" x="4311650" y="1997075"/>
          <p14:tracePt t="48484" x="4330700" y="1997075"/>
          <p14:tracePt t="48492" x="4348163" y="2016125"/>
          <p14:tracePt t="48501" x="4367213" y="2033588"/>
          <p14:tracePt t="48508" x="4384675" y="2070100"/>
          <p14:tracePt t="48517" x="4403725" y="2079625"/>
          <p14:tracePt t="48525" x="4413250" y="2097088"/>
          <p14:tracePt t="48533" x="4413250" y="2106613"/>
          <p14:tracePt t="48541" x="4421188" y="2106613"/>
          <p14:tracePt t="48550" x="4430713" y="2116138"/>
          <p14:tracePt t="48556" x="4430713" y="2125663"/>
          <p14:tracePt t="48997" x="4421188" y="2089150"/>
          <p14:tracePt t="49004" x="4384675" y="2060575"/>
          <p14:tracePt t="49014" x="4357688" y="2024063"/>
          <p14:tracePt t="49021" x="4340225" y="2006600"/>
          <p14:tracePt t="49029" x="4330700" y="1997075"/>
          <p14:tracePt t="49037" x="4311650" y="1987550"/>
          <p14:tracePt t="49045" x="4303713" y="1979613"/>
          <p14:tracePt t="49141" x="4294188" y="1979613"/>
          <p14:tracePt t="49150" x="4275138" y="1979613"/>
          <p14:tracePt t="49157" x="4257675" y="1979613"/>
          <p14:tracePt t="49165" x="4221163" y="1979613"/>
          <p14:tracePt t="49173" x="4202113" y="1979613"/>
          <p14:tracePt t="49181" x="4165600" y="1997075"/>
          <p14:tracePt t="49204" x="4157663" y="1997075"/>
          <p14:tracePt t="49318" x="4121150" y="2006600"/>
          <p14:tracePt t="49324" x="4094163" y="2016125"/>
          <p14:tracePt t="49333" x="4075113" y="2016125"/>
          <p14:tracePt t="49341" x="4029075" y="2024063"/>
          <p14:tracePt t="49350" x="4011613" y="2024063"/>
          <p14:tracePt t="49356" x="3965575" y="2043113"/>
          <p14:tracePt t="49365" x="3938588" y="2060575"/>
          <p14:tracePt t="49373" x="3929063" y="2060575"/>
          <p14:tracePt t="49388" x="3919538" y="2060575"/>
          <p14:tracePt t="49797" x="3911600" y="2070100"/>
          <p14:tracePt t="49805" x="3846513" y="2106613"/>
          <p14:tracePt t="49813" x="3810000" y="2125663"/>
          <p14:tracePt t="49820" x="3729038" y="2152650"/>
          <p14:tracePt t="49829" x="3702050" y="2160588"/>
          <p14:tracePt t="49836" x="3636963" y="2170113"/>
          <p14:tracePt t="49845" x="3619500" y="2170113"/>
          <p14:tracePt t="49854" x="3600450" y="2179638"/>
          <p14:tracePt t="51149" x="3600450" y="2143125"/>
          <p14:tracePt t="51159" x="3619500" y="2133600"/>
          <p14:tracePt t="51165" x="3665538" y="2089150"/>
          <p14:tracePt t="51173" x="3746500" y="2052638"/>
          <p14:tracePt t="51181" x="3775075" y="2033588"/>
          <p14:tracePt t="51189" x="3829050" y="2016125"/>
          <p14:tracePt t="51197" x="3892550" y="1979613"/>
          <p14:tracePt t="51205" x="3911600" y="1970088"/>
          <p14:tracePt t="51213" x="3956050" y="1960563"/>
          <p14:tracePt t="51220" x="3984625" y="1933575"/>
          <p14:tracePt t="51230" x="4002088" y="1924050"/>
          <p14:tracePt t="51237" x="4021138" y="1914525"/>
          <p14:tracePt t="51341" x="4029075" y="1914525"/>
          <p14:tracePt t="51950" x="4057650" y="1924050"/>
          <p14:tracePt t="51956" x="4111625" y="1933575"/>
          <p14:tracePt t="51965" x="4211638" y="1951038"/>
          <p14:tracePt t="51973" x="4238625" y="1951038"/>
          <p14:tracePt t="51981" x="4294188" y="1960563"/>
          <p14:tracePt t="55541" x="4303713" y="1970088"/>
          <p14:tracePt t="55797" x="4303713" y="1987550"/>
          <p14:tracePt t="55805" x="4303713" y="2016125"/>
          <p14:tracePt t="55813" x="4303713" y="2033588"/>
          <p14:tracePt t="55821" x="4303713" y="2060575"/>
          <p14:tracePt t="55829" x="4303713" y="2079625"/>
          <p14:tracePt t="55837" x="4303713" y="2097088"/>
          <p14:tracePt t="55845" x="4303713" y="2116138"/>
          <p14:tracePt t="55852" x="4303713" y="2125663"/>
          <p14:tracePt t="55861" x="4303713" y="2133600"/>
          <p14:tracePt t="56141" x="4284663" y="2106613"/>
          <p14:tracePt t="56149" x="4267200" y="2089150"/>
          <p14:tracePt t="56157" x="4230688" y="2060575"/>
          <p14:tracePt t="56166" x="4194175" y="2052638"/>
          <p14:tracePt t="56174" x="4157663" y="2043113"/>
          <p14:tracePt t="56182" x="4102100" y="2024063"/>
          <p14:tracePt t="56190" x="4065588" y="2024063"/>
          <p14:tracePt t="56198" x="4011613" y="2024063"/>
          <p14:tracePt t="56206" x="3992563" y="2016125"/>
          <p14:tracePt t="56214" x="3975100" y="2016125"/>
          <p14:tracePt t="56221" x="3956050" y="2016125"/>
          <p14:tracePt t="56301" x="3938588" y="2016125"/>
          <p14:tracePt t="56317" x="3919538" y="2016125"/>
          <p14:tracePt t="56325" x="3819525" y="2016125"/>
          <p14:tracePt t="56332" x="3673475" y="2016125"/>
          <p14:tracePt t="56341" x="3563938" y="2016125"/>
          <p14:tracePt t="56349" x="3509963" y="2016125"/>
          <p14:tracePt t="56357" x="3436938" y="2016125"/>
          <p14:tracePt t="56365" x="3390900" y="2016125"/>
          <p14:tracePt t="56373" x="3373438" y="2016125"/>
          <p14:tracePt t="56765" x="3382963" y="2024063"/>
          <p14:tracePt t="56774" x="3400425" y="2043113"/>
          <p14:tracePt t="56782" x="3419475" y="2070100"/>
          <p14:tracePt t="56797" x="3427413" y="2079625"/>
          <p14:tracePt t="57101" x="3436938" y="2079625"/>
          <p14:tracePt t="57108" x="3482975" y="2079625"/>
          <p14:tracePt t="57116" x="3509963" y="2079625"/>
          <p14:tracePt t="57124" x="3573463" y="2052638"/>
          <p14:tracePt t="57132" x="3600450" y="2033588"/>
          <p14:tracePt t="57141" x="3636963" y="2024063"/>
          <p14:tracePt t="57149" x="3683000" y="1987550"/>
          <p14:tracePt t="57157" x="3738563" y="1970088"/>
          <p14:tracePt t="57165" x="3783013" y="1943100"/>
          <p14:tracePt t="57173" x="3819525" y="1933575"/>
          <p14:tracePt t="57181" x="3838575" y="1924050"/>
          <p14:tracePt t="57189" x="3892550" y="1924050"/>
          <p14:tracePt t="57197" x="3919538" y="1914525"/>
          <p14:tracePt t="57204" x="3948113" y="1897063"/>
          <p14:tracePt t="57213" x="3975100" y="1897063"/>
          <p14:tracePt t="57221" x="4002088" y="1887538"/>
          <p14:tracePt t="57229" x="4011613" y="1887538"/>
          <p14:tracePt t="57236" x="4029075" y="1887538"/>
          <p14:tracePt t="57253" x="4065588" y="1887538"/>
          <p14:tracePt t="57269" x="4084638" y="1887538"/>
          <p14:tracePt t="57277" x="4102100" y="1887538"/>
          <p14:tracePt t="57286" x="4129088" y="1887538"/>
          <p14:tracePt t="57293" x="4165600" y="1887538"/>
          <p14:tracePt t="57301" x="4202113" y="1887538"/>
          <p14:tracePt t="57310" x="4221163" y="1887538"/>
          <p14:tracePt t="57318" x="4230688" y="1887538"/>
          <p14:tracePt t="57326" x="4248150" y="1897063"/>
          <p14:tracePt t="57342" x="4257675" y="1914525"/>
          <p14:tracePt t="57358" x="4267200" y="1924050"/>
          <p14:tracePt t="57405" x="4275138" y="1943100"/>
          <p14:tracePt t="57454" x="4294188" y="1951038"/>
          <p14:tracePt t="57462" x="4303713" y="1960563"/>
          <p14:tracePt t="57469" x="4311650" y="1987550"/>
          <p14:tracePt t="57477" x="4311650" y="1997075"/>
          <p14:tracePt t="57485" x="4311650" y="2006600"/>
          <p14:tracePt t="57493" x="4311650" y="2016125"/>
          <p14:tracePt t="57501" x="4321175" y="2016125"/>
          <p14:tracePt t="57517" x="4321175" y="2024063"/>
          <p14:tracePt t="57525" x="4321175" y="2043113"/>
          <p14:tracePt t="57541" x="4321175" y="2052638"/>
          <p14:tracePt t="57549" x="4321175" y="2060575"/>
          <p14:tracePt t="57558" x="4321175" y="2070100"/>
          <p14:tracePt t="57565" x="4321175" y="2079625"/>
          <p14:tracePt t="57596" x="4321175" y="2089150"/>
          <p14:tracePt t="57693" x="4330700" y="2106613"/>
          <p14:tracePt t="57701" x="4340225" y="2116138"/>
          <p14:tracePt t="57709" x="4340225" y="2125663"/>
          <p14:tracePt t="57717" x="4340225" y="2133600"/>
          <p14:tracePt t="62709" x="4303713" y="2143125"/>
          <p14:tracePt t="62717" x="4048125" y="2143125"/>
          <p14:tracePt t="62725" x="3892550" y="2143125"/>
          <p14:tracePt t="62733" x="3729038" y="2143125"/>
          <p14:tracePt t="62741" x="3592513" y="2152650"/>
          <p14:tracePt t="62749" x="3519488" y="2152650"/>
          <p14:tracePt t="62757" x="3482975" y="2170113"/>
          <p14:tracePt t="63038" x="3419475" y="2170113"/>
          <p14:tracePt t="63046" x="3300413" y="2170113"/>
          <p14:tracePt t="63056" x="3154363" y="2170113"/>
          <p14:tracePt t="63061" x="3008313" y="2170113"/>
          <p14:tracePt t="63068" x="2862263" y="2170113"/>
          <p14:tracePt t="63077" x="2771775" y="2170113"/>
          <p14:tracePt t="63085" x="2662238" y="2170113"/>
          <p14:tracePt t="63093" x="2562225" y="2170113"/>
          <p14:tracePt t="63101" x="2452688" y="2170113"/>
          <p14:tracePt t="63111" x="2360613" y="2170113"/>
          <p14:tracePt t="63116" x="2306638" y="2170113"/>
          <p14:tracePt t="63124" x="2251075" y="2170113"/>
          <p14:tracePt t="63134" x="2224088" y="2170113"/>
          <p14:tracePt t="63142" x="2214563" y="2170113"/>
          <p14:tracePt t="63150" x="2187575" y="2170113"/>
          <p14:tracePt t="64781" x="2143125" y="2189163"/>
          <p14:tracePt t="64788" x="2124075" y="2206625"/>
          <p14:tracePt t="64797" x="2114550" y="2225675"/>
          <p14:tracePt t="64804" x="2106613" y="2233613"/>
          <p14:tracePt t="64813" x="2097088" y="2252663"/>
          <p14:tracePt t="64821" x="2087563" y="2279650"/>
          <p14:tracePt t="64829" x="2078038" y="2289175"/>
          <p14:tracePt t="65324" x="2078038" y="2279650"/>
          <p14:tracePt t="65328" x="2078038" y="2270125"/>
          <p14:tracePt t="65334" x="2087563" y="2270125"/>
          <p14:tracePt t="65535" x="2097088" y="2262188"/>
          <p14:tracePt t="65543" x="2097088" y="2252663"/>
          <p14:tracePt t="65551" x="2097088" y="2243138"/>
          <p14:tracePt t="65703" x="2097088" y="2233613"/>
          <p14:tracePt t="65712" x="2078038" y="2233613"/>
          <p14:tracePt t="65720" x="2024063" y="2197100"/>
          <p14:tracePt t="65727" x="2014538" y="2197100"/>
          <p14:tracePt t="65738" x="1978025" y="2179638"/>
          <p14:tracePt t="65740" x="1968500" y="2179638"/>
          <p14:tracePt t="65750" x="1960563" y="2179638"/>
          <p14:tracePt t="65758" x="1941513" y="2179638"/>
          <p14:tracePt t="65814" x="1931988" y="2179638"/>
          <p14:tracePt t="65822" x="1924050" y="2179638"/>
          <p14:tracePt t="65830" x="1914525" y="2179638"/>
          <p14:tracePt t="65838" x="1895475" y="2179638"/>
          <p14:tracePt t="65854" x="1878013" y="2189163"/>
          <p14:tracePt t="65862" x="1868488" y="2197100"/>
          <p14:tracePt t="65870" x="1841500" y="2225675"/>
          <p14:tracePt t="65879" x="1824038" y="2243138"/>
          <p14:tracePt t="65886" x="1814513" y="2262188"/>
          <p14:tracePt t="65895" x="1804988" y="2270125"/>
          <p14:tracePt t="65901" x="1795463" y="2279650"/>
          <p14:tracePt t="66038" x="1768475" y="2279650"/>
          <p14:tracePt t="66046" x="1758950" y="2279650"/>
          <p14:tracePt t="66053" x="1751013" y="2279650"/>
          <p14:tracePt t="66061" x="1731963" y="2289175"/>
          <p14:tracePt t="66069" x="1695450" y="2306638"/>
          <p14:tracePt t="66076" x="1668463" y="2316163"/>
          <p14:tracePt t="66085" x="1631950" y="2343150"/>
          <p14:tracePt t="66101" x="1612900" y="2343150"/>
          <p14:tracePt t="66109" x="1604963" y="2352675"/>
          <p14:tracePt t="66157" x="1585913" y="2352675"/>
          <p14:tracePt t="66165" x="1576388" y="2352675"/>
          <p14:tracePt t="66173" x="1568450" y="2352675"/>
          <p14:tracePt t="66181" x="1541463" y="2371725"/>
          <p14:tracePt t="66189" x="1531938" y="2371725"/>
          <p14:tracePt t="66197" x="1495425" y="2371725"/>
          <p14:tracePt t="66206" x="1476375" y="2371725"/>
          <p14:tracePt t="66214" x="1449388" y="2371725"/>
          <p14:tracePt t="66229" x="1439863" y="2371725"/>
          <p14:tracePt t="66511" x="1485900" y="2371725"/>
          <p14:tracePt t="66518" x="1558925" y="2371725"/>
          <p14:tracePt t="66524" x="1668463" y="2352675"/>
          <p14:tracePt t="66533" x="1787525" y="2325688"/>
          <p14:tracePt t="66541" x="1841500" y="2298700"/>
          <p14:tracePt t="66548" x="1941513" y="2289175"/>
          <p14:tracePt t="66556" x="1968500" y="2279650"/>
          <p14:tracePt t="66565" x="2041525" y="2252663"/>
          <p14:tracePt t="66573" x="2060575" y="2252663"/>
          <p14:tracePt t="66581" x="2078038" y="2243138"/>
          <p14:tracePt t="66589" x="2097088" y="2243138"/>
          <p14:tracePt t="66654" x="2106613" y="2243138"/>
          <p14:tracePt t="66679" x="2114550" y="2243138"/>
          <p14:tracePt t="66687" x="2206625" y="2243138"/>
          <p14:tracePt t="66695" x="2297113" y="2243138"/>
          <p14:tracePt t="66702" x="2406650" y="2243138"/>
          <p14:tracePt t="66712" x="2498725" y="2243138"/>
          <p14:tracePt t="66718" x="2589213" y="2243138"/>
          <p14:tracePt t="66728" x="2679700" y="2252663"/>
          <p14:tracePt t="66734" x="2744788" y="2262188"/>
          <p14:tracePt t="66742" x="2762250" y="2262188"/>
          <p14:tracePt t="66750" x="2781300" y="2262188"/>
          <p14:tracePt t="66766" x="2789238" y="2270125"/>
          <p14:tracePt t="67010" x="2744788" y="2270125"/>
          <p14:tracePt t="67015" x="2616200" y="2270125"/>
          <p14:tracePt t="67027" x="2506663" y="2270125"/>
          <p14:tracePt t="67029" x="2397125" y="2270125"/>
          <p14:tracePt t="67040" x="2306638" y="2270125"/>
          <p14:tracePt t="67046" x="2214563" y="2270125"/>
          <p14:tracePt t="67055" x="2187575" y="2270125"/>
          <p14:tracePt t="67063" x="2133600" y="2270125"/>
          <p14:tracePt t="67071" x="2114550" y="2270125"/>
          <p14:tracePt t="67076" x="2106613" y="2270125"/>
          <p14:tracePt t="67101" x="2097088" y="2270125"/>
          <p14:tracePt t="67359" x="2087563" y="2262188"/>
          <p14:tracePt t="67367" x="2114550" y="2243138"/>
          <p14:tracePt t="67375" x="2143125" y="2243138"/>
          <p14:tracePt t="67383" x="2197100" y="2225675"/>
          <p14:tracePt t="67391" x="2224088" y="2206625"/>
          <p14:tracePt t="67399" x="2287588" y="2197100"/>
          <p14:tracePt t="67405" x="2324100" y="2197100"/>
          <p14:tracePt t="67413" x="2352675" y="2189163"/>
          <p14:tracePt t="67421" x="2360613" y="2189163"/>
          <p14:tracePt t="67429" x="2370138" y="2179638"/>
          <p14:tracePt t="67486" x="2379663" y="2179638"/>
          <p14:tracePt t="67496" x="2406650" y="2179638"/>
          <p14:tracePt t="67503" x="2425700" y="2179638"/>
          <p14:tracePt t="67512" x="2462213" y="2179638"/>
          <p14:tracePt t="67520" x="2516188" y="2179638"/>
          <p14:tracePt t="67524" x="2525713" y="2179638"/>
          <p14:tracePt t="67532" x="2570163" y="2179638"/>
          <p14:tracePt t="67541" x="2589213" y="2179638"/>
          <p14:tracePt t="67695" x="2598738" y="2179638"/>
          <p14:tracePt t="67703" x="2598738" y="2189163"/>
          <p14:tracePt t="67712" x="2598738" y="2197100"/>
          <p14:tracePt t="67729" x="2598738" y="2206625"/>
          <p14:tracePt t="67823" x="2598738" y="2225675"/>
          <p14:tracePt t="67888" x="2598738" y="2233613"/>
          <p14:tracePt t="68094" x="2598738" y="2243138"/>
          <p14:tracePt t="68101" x="2598738" y="2252663"/>
          <p14:tracePt t="69335" x="2589213" y="2243138"/>
          <p14:tracePt t="69342" x="2552700" y="2243138"/>
          <p14:tracePt t="69349" x="2525713" y="2243138"/>
          <p14:tracePt t="69357" x="2498725" y="2252663"/>
          <p14:tracePt t="69365" x="2470150" y="2252663"/>
          <p14:tracePt t="69373" x="2462213" y="2262188"/>
          <p14:tracePt t="69389" x="2452688" y="2262188"/>
          <p14:tracePt t="69486" x="2433638" y="2262188"/>
          <p14:tracePt t="69494" x="2416175" y="2262188"/>
          <p14:tracePt t="69501" x="2379663" y="2262188"/>
          <p14:tracePt t="69510" x="2360613" y="2262188"/>
          <p14:tracePt t="69517" x="2343150" y="2262188"/>
          <p14:tracePt t="69527" x="2333625" y="2262188"/>
          <p14:tracePt t="69532" x="2324100" y="2262188"/>
          <p14:tracePt t="69644" x="2306638" y="2270125"/>
          <p14:tracePt t="69653" x="2270125" y="2279650"/>
          <p14:tracePt t="69661" x="2224088" y="2289175"/>
          <p14:tracePt t="69670" x="2160588" y="2306638"/>
          <p14:tracePt t="69680" x="2106613" y="2306638"/>
          <p14:tracePt t="69685" x="2070100" y="2306638"/>
          <p14:tracePt t="69694" x="2014538" y="2306638"/>
          <p14:tracePt t="69700" x="2005013" y="2306638"/>
          <p14:tracePt t="69709" x="1997075" y="2306638"/>
          <p14:tracePt t="69717" x="1978025" y="2306638"/>
          <p14:tracePt t="69773" x="1968500" y="2306638"/>
          <p14:tracePt t="69903" x="1960563" y="2316163"/>
          <p14:tracePt t="69912" x="1941513" y="2316163"/>
          <p14:tracePt t="69919" x="1924050" y="2316163"/>
          <p14:tracePt t="69925" x="1905000" y="2335213"/>
          <p14:tracePt t="69932" x="1895475" y="2335213"/>
          <p14:tracePt t="70045" x="1931988" y="2335213"/>
          <p14:tracePt t="70053" x="2060575" y="2335213"/>
          <p14:tracePt t="70060" x="2133600" y="2335213"/>
          <p14:tracePt t="70068" x="2260600" y="2306638"/>
          <p14:tracePt t="70076" x="2343150" y="2298700"/>
          <p14:tracePt t="70084" x="2370138" y="2298700"/>
          <p14:tracePt t="70092" x="2379663" y="2298700"/>
          <p14:tracePt t="70286" x="2397125" y="2298700"/>
          <p14:tracePt t="70294" x="2433638" y="2298700"/>
          <p14:tracePt t="70301" x="2489200" y="2298700"/>
          <p14:tracePt t="70309" x="2543175" y="2298700"/>
          <p14:tracePt t="70318" x="2643188" y="2306638"/>
          <p14:tracePt t="70328" x="2716213" y="2325688"/>
          <p14:tracePt t="70337" x="2817813" y="2343150"/>
          <p14:tracePt t="70340" x="2889250" y="2343150"/>
          <p14:tracePt t="70349" x="2925763" y="2343150"/>
          <p14:tracePt t="70357" x="2971800" y="2343150"/>
          <p14:tracePt t="70365" x="2981325" y="2343150"/>
          <p14:tracePt t="70373" x="2998788" y="2335213"/>
          <p14:tracePt t="70381" x="3017838" y="2325688"/>
          <p14:tracePt t="70396" x="3017838" y="2316163"/>
          <p14:tracePt t="70405" x="3027363" y="2306638"/>
          <p14:tracePt t="70421" x="3027363" y="2298700"/>
          <p14:tracePt t="70598" x="3044825" y="2279650"/>
          <p14:tracePt t="70606" x="3054350" y="2279650"/>
          <p14:tracePt t="70614" x="3071813" y="2279650"/>
          <p14:tracePt t="70621" x="3090863" y="2279650"/>
          <p14:tracePt t="70629" x="3117850" y="2279650"/>
          <p14:tracePt t="70636" x="3163888" y="2252663"/>
          <p14:tracePt t="70645" x="3190875" y="2252663"/>
          <p14:tracePt t="70652" x="3244850" y="2252663"/>
          <p14:tracePt t="70660" x="3273425" y="2252663"/>
          <p14:tracePt t="70668" x="3317875" y="2252663"/>
          <p14:tracePt t="70676" x="3346450" y="2252663"/>
          <p14:tracePt t="70685" x="3354388" y="2252663"/>
          <p14:tracePt t="70692" x="3363913" y="2252663"/>
          <p14:tracePt t="70783" x="3373438" y="2252663"/>
          <p14:tracePt t="70791" x="3400425" y="2252663"/>
          <p14:tracePt t="70799" x="3473450" y="2252663"/>
          <p14:tracePt t="70806" x="3582988" y="2252663"/>
          <p14:tracePt t="70814" x="3729038" y="2252663"/>
          <p14:tracePt t="70824" x="3856038" y="2243138"/>
          <p14:tracePt t="70829" x="3965575" y="2243138"/>
          <p14:tracePt t="70838" x="4048125" y="2225675"/>
          <p14:tracePt t="70845" x="4121150" y="2216150"/>
          <p14:tracePt t="70853" x="4138613" y="2216150"/>
          <p14:tracePt t="70861" x="4165600" y="2197100"/>
          <p14:tracePt t="70885" x="4175125" y="2189163"/>
          <p14:tracePt t="70950" x="4202113" y="2189163"/>
          <p14:tracePt t="70958" x="4275138" y="2189163"/>
          <p14:tracePt t="70966" x="4367213" y="2189163"/>
          <p14:tracePt t="70974" x="4476750" y="2189163"/>
          <p14:tracePt t="70982" x="4586288" y="2189163"/>
          <p14:tracePt t="70990" x="4676775" y="2189163"/>
          <p14:tracePt t="70999" x="4749800" y="2189163"/>
          <p14:tracePt t="71006" x="4795838" y="2189163"/>
          <p14:tracePt t="71158" x="4776788" y="2189163"/>
          <p14:tracePt t="71166" x="4759325" y="2189163"/>
          <p14:tracePt t="71174" x="4740275" y="2189163"/>
          <p14:tracePt t="71182" x="4722813" y="2189163"/>
          <p14:tracePt t="71189" x="4703763" y="2197100"/>
          <p14:tracePt t="71197" x="4676775" y="2197100"/>
          <p14:tracePt t="71205" x="4659313" y="2197100"/>
          <p14:tracePt t="71213" x="4630738" y="2197100"/>
          <p14:tracePt t="71222" x="4586288" y="2206625"/>
          <p14:tracePt t="71229" x="4530725" y="2206625"/>
          <p14:tracePt t="71236" x="4457700" y="2206625"/>
          <p14:tracePt t="71245" x="4376738" y="2206625"/>
          <p14:tracePt t="71253" x="4267200" y="2216150"/>
          <p14:tracePt t="71262" x="4175125" y="2216150"/>
          <p14:tracePt t="71272" x="4048125" y="2216150"/>
          <p14:tracePt t="71280" x="3938588" y="2243138"/>
          <p14:tracePt t="71287" x="3819525" y="2262188"/>
          <p14:tracePt t="71296" x="3746500" y="2262188"/>
          <p14:tracePt t="71301" x="3656013" y="2270125"/>
          <p14:tracePt t="71310" x="3629025" y="2289175"/>
          <p14:tracePt t="71318" x="3592513" y="2289175"/>
          <p14:tracePt t="71374" x="3582988" y="2289175"/>
          <p14:tracePt t="71454" x="3527425" y="2306638"/>
          <p14:tracePt t="71462" x="3500438" y="2306638"/>
          <p14:tracePt t="71470" x="3482975" y="2306638"/>
          <p14:tracePt t="71477" x="3446463" y="2316163"/>
          <p14:tracePt t="71486" x="3409950" y="2316163"/>
          <p14:tracePt t="71495" x="3400425" y="2316163"/>
          <p14:tracePt t="71764" x="3390900" y="2325688"/>
          <p14:tracePt t="71780" x="3400425" y="2335213"/>
          <p14:tracePt t="71788" x="3482975" y="2335213"/>
          <p14:tracePt t="71796" x="3592513" y="2335213"/>
          <p14:tracePt t="71805" x="3646488" y="2335213"/>
          <p14:tracePt t="71813" x="3719513" y="2335213"/>
          <p14:tracePt t="71821" x="3775075" y="2335213"/>
          <p14:tracePt t="71829" x="3810000" y="2335213"/>
          <p14:tracePt t="71837" x="3829050" y="2335213"/>
          <p14:tracePt t="72037" x="3856038" y="2335213"/>
          <p14:tracePt t="72045" x="3902075" y="2335213"/>
          <p14:tracePt t="72053" x="3956050" y="2335213"/>
          <p14:tracePt t="72061" x="3975100" y="2306638"/>
          <p14:tracePt t="72069" x="4002088" y="2306638"/>
          <p14:tracePt t="72078" x="4021138" y="2298700"/>
          <p14:tracePt t="72101" x="4029075" y="2298700"/>
          <p14:tracePt t="72143" x="4048125" y="2298700"/>
          <p14:tracePt t="72196" x="4057650" y="2298700"/>
          <p14:tracePt t="72204" x="4075113" y="2289175"/>
          <p14:tracePt t="72213" x="4102100" y="2289175"/>
          <p14:tracePt t="72220" x="4148138" y="2289175"/>
          <p14:tracePt t="72229" x="4175125" y="2289175"/>
          <p14:tracePt t="72237" x="4211638" y="2289175"/>
          <p14:tracePt t="72245" x="4238625" y="2289175"/>
          <p14:tracePt t="72253" x="4248150" y="2289175"/>
          <p14:tracePt t="72260" x="4257675" y="2289175"/>
          <p14:tracePt t="72270" x="4284663" y="2289175"/>
          <p14:tracePt t="72278" x="4294188" y="2289175"/>
          <p14:tracePt t="72296" x="4303713" y="2289175"/>
          <p14:tracePt t="72305" x="4311650" y="2289175"/>
          <p14:tracePt t="72471" x="4330700" y="2289175"/>
          <p14:tracePt t="72476" x="4384675" y="2289175"/>
          <p14:tracePt t="72484" x="4430713" y="2289175"/>
          <p14:tracePt t="72493" x="4457700" y="2289175"/>
          <p14:tracePt t="72501" x="4484688" y="2289175"/>
          <p14:tracePt t="72509" x="4494213" y="2289175"/>
          <p14:tracePt t="73813" x="4484688" y="2289175"/>
          <p14:tracePt t="73821" x="4457700" y="2289175"/>
          <p14:tracePt t="73830" x="4376738" y="2289175"/>
          <p14:tracePt t="73838" x="4294188" y="2306638"/>
          <p14:tracePt t="73846" x="4184650" y="2306638"/>
          <p14:tracePt t="73854" x="4129088" y="2306638"/>
          <p14:tracePt t="73861" x="4057650" y="2306638"/>
          <p14:tracePt t="73870" x="3992563" y="2306638"/>
          <p14:tracePt t="73877" x="3956050" y="2306638"/>
          <p14:tracePt t="73886" x="3938588" y="2306638"/>
          <p14:tracePt t="73896" x="3919538" y="2306638"/>
          <p14:tracePt t="73912" x="3911600" y="2306638"/>
          <p14:tracePt t="74015" x="3902075" y="2316163"/>
          <p14:tracePt t="74031" x="3902075" y="2325688"/>
          <p14:tracePt t="74047" x="3902075" y="2343150"/>
          <p14:tracePt t="74054" x="3902075" y="2352675"/>
          <p14:tracePt t="74061" x="3883025" y="2362200"/>
          <p14:tracePt t="74077" x="3875088" y="2371725"/>
          <p14:tracePt t="74103" x="3865563" y="2371725"/>
          <p14:tracePt t="74109" x="3856038" y="2371725"/>
          <p14:tracePt t="74118" x="3838575" y="2371725"/>
          <p14:tracePt t="74126" x="3829050" y="2379663"/>
          <p14:tracePt t="74133" x="3829050" y="2389188"/>
          <p14:tracePt t="74157" x="3819525" y="2389188"/>
          <p14:tracePt t="74165" x="3783013" y="2389188"/>
          <p14:tracePt t="74173" x="3738563" y="2389188"/>
          <p14:tracePt t="74181" x="3702050" y="2389188"/>
          <p14:tracePt t="74188" x="3646488" y="2389188"/>
          <p14:tracePt t="74196" x="3592513" y="2389188"/>
          <p14:tracePt t="74204" x="3556000" y="2389188"/>
          <p14:tracePt t="74213" x="3519488" y="2389188"/>
          <p14:tracePt t="74220" x="3482975" y="2389188"/>
          <p14:tracePt t="74229" x="3473450" y="2389188"/>
          <p14:tracePt t="74236" x="3446463" y="2389188"/>
          <p14:tracePt t="74245" x="3436938" y="2389188"/>
          <p14:tracePt t="74253" x="3427413" y="2389188"/>
          <p14:tracePt t="74844" x="3400425" y="2389188"/>
          <p14:tracePt t="74853" x="3373438" y="2389188"/>
          <p14:tracePt t="74861" x="3327400" y="2389188"/>
          <p14:tracePt t="74868" x="3300413" y="2389188"/>
          <p14:tracePt t="74876" x="3273425" y="2389188"/>
          <p14:tracePt t="74884" x="3244850" y="2389188"/>
          <p14:tracePt t="74893" x="3236913" y="2389188"/>
          <p14:tracePt t="74900" x="3227388" y="2379663"/>
          <p14:tracePt t="75348" x="3236913" y="2379663"/>
          <p14:tracePt t="75356" x="3254375" y="2379663"/>
          <p14:tracePt t="75373" x="3281363" y="2371725"/>
          <p14:tracePt t="75389" x="3290888" y="2371725"/>
          <p14:tracePt t="75397" x="3300413" y="2371725"/>
          <p14:tracePt t="75405" x="3317875" y="2352675"/>
          <p14:tracePt t="75414" x="3327400" y="2352675"/>
          <p14:tracePt t="75421" x="3363913" y="2343150"/>
          <p14:tracePt t="75429" x="3373438" y="2343150"/>
          <p14:tracePt t="75437" x="3382963" y="2343150"/>
          <p14:tracePt t="75445" x="3419475" y="2343150"/>
          <p14:tracePt t="75452" x="3436938" y="2343150"/>
          <p14:tracePt t="75461" x="3473450" y="2343150"/>
          <p14:tracePt t="75468" x="3519488" y="2335213"/>
          <p14:tracePt t="75477" x="3536950" y="2335213"/>
          <p14:tracePt t="75485" x="3592513" y="2335213"/>
          <p14:tracePt t="75493" x="3629025" y="2335213"/>
          <p14:tracePt t="75501" x="3683000" y="2335213"/>
          <p14:tracePt t="75509" x="3719513" y="2335213"/>
          <p14:tracePt t="75517" x="3738563" y="2335213"/>
          <p14:tracePt t="75526" x="3775075" y="2335213"/>
          <p14:tracePt t="75533" x="3792538" y="2335213"/>
          <p14:tracePt t="75540" x="3819525" y="2335213"/>
          <p14:tracePt t="75557" x="3829050" y="2335213"/>
          <p14:tracePt t="75727" x="3846513" y="2335213"/>
          <p14:tracePt t="75732" x="3865563" y="2335213"/>
          <p14:tracePt t="75741" x="3875088" y="2335213"/>
          <p14:tracePt t="75748" x="3892550" y="2335213"/>
          <p14:tracePt t="75756" x="3902075" y="2335213"/>
          <p14:tracePt t="75765" x="3911600" y="2335213"/>
          <p14:tracePt t="75773" x="3956050" y="2343150"/>
          <p14:tracePt t="75781" x="3984625" y="2343150"/>
          <p14:tracePt t="75789" x="4021138" y="2352675"/>
          <p14:tracePt t="75797" x="4038600" y="2352675"/>
          <p14:tracePt t="75805" x="4057650" y="2352675"/>
          <p14:tracePt t="75821" x="4084638" y="2352675"/>
          <p14:tracePt t="75829" x="4094163" y="2352675"/>
          <p14:tracePt t="75837" x="4111625" y="2362200"/>
          <p14:tracePt t="75845" x="4129088" y="2362200"/>
          <p14:tracePt t="75853" x="4138613" y="2362200"/>
          <p14:tracePt t="75861" x="4148138" y="2362200"/>
          <p14:tracePt t="76111" x="4165600" y="2362200"/>
          <p14:tracePt t="76156" x="4184650" y="2362200"/>
          <p14:tracePt t="76164" x="4211638" y="2362200"/>
          <p14:tracePt t="76172" x="4230688" y="2362200"/>
          <p14:tracePt t="76180" x="4267200" y="2362200"/>
          <p14:tracePt t="76189" x="4275138" y="2362200"/>
          <p14:tracePt t="76197" x="4294188" y="2362200"/>
          <p14:tracePt t="76205" x="4303713" y="2362200"/>
          <p14:tracePt t="76581" x="4294188" y="2362200"/>
          <p14:tracePt t="76589" x="4257675" y="2362200"/>
          <p14:tracePt t="76597" x="4211638" y="2362200"/>
          <p14:tracePt t="76605" x="4202113" y="2352675"/>
          <p14:tracePt t="76613" x="4184650" y="2343150"/>
          <p14:tracePt t="76621" x="4148138" y="2335213"/>
          <p14:tracePt t="76629" x="4129088" y="2335213"/>
          <p14:tracePt t="76637" x="4111625" y="2325688"/>
          <p14:tracePt t="76645" x="4065588" y="2306638"/>
          <p14:tracePt t="76653" x="4048125" y="2298700"/>
          <p14:tracePt t="76661" x="4021138" y="2289175"/>
          <p14:tracePt t="76669" x="4011613" y="2289175"/>
          <p14:tracePt t="76677" x="3984625" y="2289175"/>
          <p14:tracePt t="76693" x="3975100" y="2289175"/>
          <p14:tracePt t="76710" x="3956050" y="2289175"/>
          <p14:tracePt t="76717" x="3948113" y="2289175"/>
          <p14:tracePt t="76727" x="3938588" y="2289175"/>
          <p14:tracePt t="76733" x="3929063" y="2289175"/>
          <p14:tracePt t="76759" x="3919538" y="2289175"/>
          <p14:tracePt t="77023" x="3929063" y="2289175"/>
          <p14:tracePt t="77031" x="3948113" y="2289175"/>
          <p14:tracePt t="77039" x="3965575" y="2289175"/>
          <p14:tracePt t="77048" x="3975100" y="2279650"/>
          <p14:tracePt t="77126" x="4011613" y="2252663"/>
          <p14:tracePt t="77133" x="4048125" y="2243138"/>
          <p14:tracePt t="77142" x="4129088" y="2243138"/>
          <p14:tracePt t="77149" x="4202113" y="2225675"/>
          <p14:tracePt t="77158" x="4267200" y="2189163"/>
          <p14:tracePt t="77165" x="4348163" y="2179638"/>
          <p14:tracePt t="77173" x="4384675" y="2160588"/>
          <p14:tracePt t="77180" x="4421188" y="2143125"/>
          <p14:tracePt t="77328" x="4430713" y="2143125"/>
          <p14:tracePt t="77343" x="4430713" y="2160588"/>
          <p14:tracePt t="77351" x="4430713" y="2170113"/>
          <p14:tracePt t="77364" x="4430713" y="2179638"/>
          <p14:tracePt t="77405" x="4430713" y="2189163"/>
          <p14:tracePt t="77413" x="4430713" y="2206625"/>
          <p14:tracePt t="77429" x="4430713" y="2216150"/>
          <p14:tracePt t="77535" x="4430713" y="2225675"/>
          <p14:tracePt t="77554" x="4430713" y="2233613"/>
          <p14:tracePt t="77581" x="4430713" y="2243138"/>
          <p14:tracePt t="77589" x="4440238" y="2252663"/>
          <p14:tracePt t="77596" x="4448175" y="2252663"/>
          <p14:tracePt t="78049" x="4457700" y="2262188"/>
          <p14:tracePt t="78318" x="4484688" y="2262188"/>
          <p14:tracePt t="78325" x="4521200" y="2262188"/>
          <p14:tracePt t="78332" x="4586288" y="2233613"/>
          <p14:tracePt t="78341" x="4603750" y="2233613"/>
          <p14:tracePt t="78348" x="4630738" y="2225675"/>
          <p14:tracePt t="78357" x="4659313" y="2216150"/>
          <p14:tracePt t="78805" x="4659313" y="2233613"/>
          <p14:tracePt t="78813" x="4659313" y="2243138"/>
          <p14:tracePt t="78821" x="4659313" y="2252663"/>
          <p14:tracePt t="78829" x="4659313" y="2262188"/>
          <p14:tracePt t="78837" x="4659313" y="2270125"/>
          <p14:tracePt t="78853" x="4659313" y="2279650"/>
          <p14:tracePt t="78861" x="4659313" y="2289175"/>
          <p14:tracePt t="78869" x="4659313" y="2298700"/>
          <p14:tracePt t="78876" x="4659313" y="2306638"/>
          <p14:tracePt t="78885" x="4659313" y="2316163"/>
          <p14:tracePt t="78901" x="4659313" y="2325688"/>
          <p14:tracePt t="78909" x="4649788" y="2335213"/>
          <p14:tracePt t="78929" x="4640263" y="2343150"/>
          <p14:tracePt t="78934" x="4640263" y="2352675"/>
          <p14:tracePt t="78942" x="4630738" y="2362200"/>
          <p14:tracePt t="78958" x="4630738" y="2371725"/>
          <p14:tracePt t="78974" x="4622800" y="2371725"/>
          <p14:tracePt t="79293" x="4613275" y="2379663"/>
          <p14:tracePt t="79301" x="4540250" y="2408238"/>
          <p14:tracePt t="79308" x="4467225" y="2416175"/>
          <p14:tracePt t="79316" x="4357688" y="2416175"/>
          <p14:tracePt t="79326" x="4275138" y="2425700"/>
          <p14:tracePt t="79333" x="4202113" y="2425700"/>
          <p14:tracePt t="79341" x="4148138" y="2425700"/>
          <p14:tracePt t="79348" x="4094163" y="2425700"/>
          <p14:tracePt t="79356" x="4065588" y="2425700"/>
          <p14:tracePt t="79364" x="4021138" y="2425700"/>
          <p14:tracePt t="79373" x="4002088" y="2425700"/>
          <p14:tracePt t="79380" x="3992563" y="2425700"/>
          <p14:tracePt t="79718" x="4065588" y="2425700"/>
          <p14:tracePt t="79727" x="4175125" y="2425700"/>
          <p14:tracePt t="79734" x="4248150" y="2425700"/>
          <p14:tracePt t="79743" x="4330700" y="2425700"/>
          <p14:tracePt t="79749" x="4367213" y="2425700"/>
          <p14:tracePt t="79758" x="4384675" y="2425700"/>
          <p14:tracePt t="79765" x="4403725" y="2425700"/>
          <p14:tracePt t="80101" x="4367213" y="2425700"/>
          <p14:tracePt t="80109" x="4257675" y="2425700"/>
          <p14:tracePt t="80116" x="4129088" y="2425700"/>
          <p14:tracePt t="80126" x="4021138" y="2425700"/>
          <p14:tracePt t="80133" x="3948113" y="2425700"/>
          <p14:tracePt t="80141" x="3902075" y="2425700"/>
          <p14:tracePt t="80149" x="3865563" y="2425700"/>
          <p14:tracePt t="80157" x="3856038" y="2425700"/>
          <p14:tracePt t="80165" x="3846513" y="2425700"/>
          <p14:tracePt t="80388" x="3938588" y="2425700"/>
          <p14:tracePt t="80397" x="4138613" y="2425700"/>
          <p14:tracePt t="80405" x="4384675" y="2425700"/>
          <p14:tracePt t="80413" x="4586288" y="2425700"/>
          <p14:tracePt t="80421" x="4767263" y="2425700"/>
          <p14:tracePt t="80429" x="4822825" y="2425700"/>
          <p14:tracePt t="80437" x="4876800" y="2425700"/>
          <p14:tracePt t="80445" x="4895850" y="2425700"/>
          <p14:tracePt t="80724" x="4803775" y="2425700"/>
          <p14:tracePt t="80732" x="4676775" y="2425700"/>
          <p14:tracePt t="80743" x="4549775" y="2425700"/>
          <p14:tracePt t="80748" x="4476750" y="2425700"/>
          <p14:tracePt t="80757" x="4421188" y="2425700"/>
          <p14:tracePt t="80765" x="4376738" y="2425700"/>
          <p14:tracePt t="80773" x="4367213" y="2425700"/>
          <p14:tracePt t="81046" x="4357688" y="2435225"/>
          <p14:tracePt t="81054" x="4321175" y="2435225"/>
          <p14:tracePt t="81061" x="4257675" y="2462213"/>
          <p14:tracePt t="81070" x="4184650" y="2471738"/>
          <p14:tracePt t="81079" x="4138613" y="2471738"/>
          <p14:tracePt t="81085" x="4102100" y="2481263"/>
          <p14:tracePt t="81094" x="4094163" y="2481263"/>
          <p14:tracePt t="81110" x="4084638" y="2481263"/>
          <p14:tracePt t="81438" x="4065588" y="2481263"/>
          <p14:tracePt t="81670" x="4029075" y="2481263"/>
          <p14:tracePt t="81677" x="3948113" y="2498725"/>
          <p14:tracePt t="81684" x="3865563" y="2498725"/>
          <p14:tracePt t="81692" x="3792538" y="2498725"/>
          <p14:tracePt t="81700" x="3756025" y="2498725"/>
          <p14:tracePt t="81708" x="3709988" y="2498725"/>
          <p14:tracePt t="81717" x="3702050" y="2498725"/>
          <p14:tracePt t="82087" x="3709988" y="2498725"/>
          <p14:tracePt t="82094" x="3738563" y="2498725"/>
          <p14:tracePt t="82102" x="3775075" y="2498725"/>
          <p14:tracePt t="82112" x="3810000" y="2498725"/>
          <p14:tracePt t="82117" x="3856038" y="2498725"/>
          <p14:tracePt t="82127" x="3875088" y="2498725"/>
          <p14:tracePt t="82133" x="3902075" y="2498725"/>
          <p14:tracePt t="82143" x="3919538" y="2498725"/>
          <p14:tracePt t="82149" x="3965575" y="2471738"/>
          <p14:tracePt t="82365" x="3984625" y="2462213"/>
          <p14:tracePt t="82372" x="4021138" y="2452688"/>
          <p14:tracePt t="82380" x="4075113" y="2444750"/>
          <p14:tracePt t="82388" x="4121150" y="2416175"/>
          <p14:tracePt t="82396" x="4129088" y="2416175"/>
          <p14:tracePt t="82405" x="4138613" y="2416175"/>
          <p14:tracePt t="82413" x="4157663" y="2416175"/>
          <p14:tracePt t="82421" x="4165600" y="2408238"/>
          <p14:tracePt t="83586" x="4148138" y="2408238"/>
          <p14:tracePt t="83588" x="4065588" y="2408238"/>
          <p14:tracePt t="83597" x="3975100" y="2408238"/>
          <p14:tracePt t="83604" x="3902075" y="2408238"/>
          <p14:tracePt t="83612" x="3829050" y="2408238"/>
          <p14:tracePt t="83621" x="3775075" y="2408238"/>
          <p14:tracePt t="83628" x="3756025" y="2408238"/>
          <p14:tracePt t="83637" x="3746500" y="2408238"/>
          <p14:tracePt t="85320" x="3783013" y="2389188"/>
          <p14:tracePt t="85326" x="3792538" y="2379663"/>
          <p14:tracePt t="85334" x="3802063" y="2371725"/>
          <p14:tracePt t="85489" x="3810000" y="2371725"/>
          <p14:tracePt t="85494" x="3846513" y="2371725"/>
          <p14:tracePt t="85500" x="3902075" y="2371725"/>
          <p14:tracePt t="85509" x="3938588" y="2362200"/>
          <p14:tracePt t="85516" x="3965575" y="2362200"/>
          <p14:tracePt t="85525" x="3975100" y="2362200"/>
          <p14:tracePt t="85533" x="3992563" y="2352675"/>
          <p14:tracePt t="86326" x="3892550" y="2352675"/>
          <p14:tracePt t="86334" x="3636963" y="2352675"/>
          <p14:tracePt t="86343" x="3346450" y="2352675"/>
          <p14:tracePt t="86351" x="3008313" y="2352675"/>
          <p14:tracePt t="86360" x="2825750" y="2352675"/>
          <p14:tracePt t="86365" x="2679700" y="2352675"/>
          <p14:tracePt t="86374" x="2570163" y="2352675"/>
          <p14:tracePt t="86383" x="2525713" y="2352675"/>
          <p14:tracePt t="86516" x="2506663" y="2352675"/>
          <p14:tracePt t="86532" x="2489200" y="2352675"/>
          <p14:tracePt t="86828" x="2462213" y="2352675"/>
          <p14:tracePt t="86837" x="2360613" y="2352675"/>
          <p14:tracePt t="86845" x="2270125" y="2352675"/>
          <p14:tracePt t="86853" x="2179638" y="2352675"/>
          <p14:tracePt t="86861" x="2106613" y="2352675"/>
          <p14:tracePt t="86869" x="2041525" y="2352675"/>
          <p14:tracePt t="86877" x="2005013" y="2352675"/>
          <p14:tracePt t="86885" x="1987550" y="2352675"/>
          <p14:tracePt t="87070" x="1978025" y="2352675"/>
          <p14:tracePt t="87078" x="1941513" y="2352675"/>
          <p14:tracePt t="87086" x="1887538" y="2352675"/>
          <p14:tracePt t="87094" x="1814513" y="2352675"/>
          <p14:tracePt t="87102" x="1758950" y="2352675"/>
          <p14:tracePt t="87110" x="1704975" y="2352675"/>
          <p14:tracePt t="87118" x="1641475" y="2352675"/>
          <p14:tracePt t="87129" x="1604963" y="2352675"/>
          <p14:tracePt t="87133" x="1558925" y="2352675"/>
          <p14:tracePt t="87453" x="1595438" y="2352675"/>
          <p14:tracePt t="87462" x="1704975" y="2352675"/>
          <p14:tracePt t="87470" x="1831975" y="2352675"/>
          <p14:tracePt t="87478" x="1960563" y="2352675"/>
          <p14:tracePt t="87485" x="2051050" y="2352675"/>
          <p14:tracePt t="87494" x="2160588" y="2352675"/>
          <p14:tracePt t="87503" x="2214563" y="2352675"/>
          <p14:tracePt t="87510" x="2260600" y="2325688"/>
          <p14:tracePt t="87518" x="2287588" y="2325688"/>
          <p14:tracePt t="87743" x="2324100" y="2325688"/>
          <p14:tracePt t="87750" x="2360613" y="2316163"/>
          <p14:tracePt t="87760" x="2416175" y="2316163"/>
          <p14:tracePt t="87766" x="2452688" y="2316163"/>
          <p14:tracePt t="87778" x="2489200" y="2316163"/>
          <p14:tracePt t="87782" x="2498725" y="2316163"/>
          <p14:tracePt t="87789" x="2516188" y="2316163"/>
          <p14:tracePt t="89263" x="2525713" y="2306638"/>
          <p14:tracePt t="89576" x="2525713" y="2325688"/>
          <p14:tracePt t="89584" x="2506663" y="2398713"/>
          <p14:tracePt t="89591" x="2498725" y="2452688"/>
          <p14:tracePt t="89603" x="2498725" y="2498725"/>
          <p14:tracePt t="89604" x="2498725" y="2535238"/>
          <p14:tracePt t="89612" x="2498725" y="2581275"/>
          <p14:tracePt t="89620" x="2498725" y="2608263"/>
          <p14:tracePt t="89629" x="2498725" y="2635250"/>
          <p14:tracePt t="89636" x="2498725" y="2644775"/>
          <p14:tracePt t="89645" x="2498725" y="2654300"/>
          <p14:tracePt t="91281" x="2506663" y="2654300"/>
          <p14:tracePt t="91287" x="2525713" y="2644775"/>
          <p14:tracePt t="91294" x="2552700" y="2635250"/>
          <p14:tracePt t="91305" x="2589213" y="2625725"/>
          <p14:tracePt t="91308" x="2606675" y="2617788"/>
          <p14:tracePt t="91319" x="2635250" y="2589213"/>
          <p14:tracePt t="91327" x="2662238" y="2581275"/>
          <p14:tracePt t="91343" x="2671763" y="2581275"/>
          <p14:tracePt t="91366" x="2679700" y="2581275"/>
          <p14:tracePt t="91901" x="2698750" y="2581275"/>
          <p14:tracePt t="91910" x="2752725" y="2581275"/>
          <p14:tracePt t="91916" x="2808288" y="2581275"/>
          <p14:tracePt t="91925" x="2844800" y="2581275"/>
          <p14:tracePt t="91934" x="2889250" y="2562225"/>
          <p14:tracePt t="91944" x="2944813" y="2562225"/>
          <p14:tracePt t="91950" x="2990850" y="2544763"/>
          <p14:tracePt t="91961" x="3035300" y="2544763"/>
          <p14:tracePt t="91966" x="3054350" y="2535238"/>
          <p14:tracePt t="91983" x="3071813" y="2535238"/>
          <p14:tracePt t="92116" x="3108325" y="2517775"/>
          <p14:tracePt t="92124" x="3136900" y="2517775"/>
          <p14:tracePt t="92132" x="3163888" y="2498725"/>
          <p14:tracePt t="92141" x="3181350" y="2498725"/>
          <p14:tracePt t="92149" x="3227388" y="2481263"/>
          <p14:tracePt t="92158" x="3244850" y="2481263"/>
          <p14:tracePt t="92164" x="3281363" y="2481263"/>
          <p14:tracePt t="92173" x="3309938" y="2471738"/>
          <p14:tracePt t="92181" x="3317875" y="2471738"/>
          <p14:tracePt t="92189" x="3327400" y="2471738"/>
          <p14:tracePt t="92213" x="3336925" y="2471738"/>
          <p14:tracePt t="92228" x="3354388" y="2471738"/>
          <p14:tracePt t="92236" x="3363913" y="2471738"/>
          <p14:tracePt t="92245" x="3382963" y="2462213"/>
          <p14:tracePt t="92261" x="3409950" y="2462213"/>
          <p14:tracePt t="92270" x="3427413" y="2462213"/>
          <p14:tracePt t="92277" x="3455988" y="2462213"/>
          <p14:tracePt t="92285" x="3463925" y="2462213"/>
          <p14:tracePt t="92366" x="3473450" y="2462213"/>
          <p14:tracePt t="92375" x="3482975" y="2489200"/>
          <p14:tracePt t="92382" x="3482975" y="2498725"/>
          <p14:tracePt t="92390" x="3482975" y="2525713"/>
          <p14:tracePt t="92400" x="3482975" y="2535238"/>
          <p14:tracePt t="92406" x="3482975" y="2544763"/>
          <p14:tracePt t="92414" x="3482975" y="2554288"/>
          <p14:tracePt t="92421" x="3482975" y="2562225"/>
          <p14:tracePt t="92493" x="3482975" y="2571750"/>
          <p14:tracePt t="92501" x="3463925" y="2589213"/>
          <p14:tracePt t="92508" x="3427413" y="2608263"/>
          <p14:tracePt t="92516" x="3390900" y="2617788"/>
          <p14:tracePt t="92524" x="3346450" y="2635250"/>
          <p14:tracePt t="92533" x="3290888" y="2644775"/>
          <p14:tracePt t="92541" x="3208338" y="2671763"/>
          <p14:tracePt t="92549" x="3163888" y="2681288"/>
          <p14:tracePt t="92557" x="3108325" y="2690813"/>
          <p14:tracePt t="92565" x="3063875" y="2698750"/>
          <p14:tracePt t="92574" x="3044825" y="2727325"/>
          <p14:tracePt t="92581" x="3027363" y="2727325"/>
          <p14:tracePt t="92589" x="3017838" y="2727325"/>
          <p14:tracePt t="92622" x="3008313" y="2727325"/>
          <p14:tracePt t="92663" x="2971800" y="2735263"/>
          <p14:tracePt t="92671" x="2944813" y="2754313"/>
          <p14:tracePt t="92678" x="2898775" y="2771775"/>
          <p14:tracePt t="92686" x="2835275" y="2800350"/>
          <p14:tracePt t="92695" x="2744788" y="2836863"/>
          <p14:tracePt t="92701" x="2679700" y="2863850"/>
          <p14:tracePt t="92713" x="2652713" y="2873375"/>
          <p14:tracePt t="92716" x="2589213" y="2909888"/>
          <p14:tracePt t="92725" x="2562225" y="2917825"/>
          <p14:tracePt t="92732" x="2543175" y="2927350"/>
          <p14:tracePt t="92741" x="2525713" y="2927350"/>
          <p14:tracePt t="92748" x="2516188" y="2936875"/>
          <p14:tracePt t="92837" x="2506663" y="2946400"/>
          <p14:tracePt t="92933" x="2506663" y="2954338"/>
          <p14:tracePt t="93016" x="2506663" y="2963863"/>
          <p14:tracePt t="93020" x="2506663" y="2982913"/>
          <p14:tracePt t="93029" x="2506663" y="2990850"/>
          <p14:tracePt t="93037" x="2506663" y="3000375"/>
          <p14:tracePt t="93045" x="2506663" y="3017838"/>
          <p14:tracePt t="93054" x="2506663" y="3027363"/>
          <p14:tracePt t="93062" x="2506663" y="3036888"/>
          <p14:tracePt t="93167" x="2498725" y="3046413"/>
          <p14:tracePt t="93373" x="2498725" y="3036888"/>
          <p14:tracePt t="93388" x="2498725" y="3017838"/>
          <p14:tracePt t="93397" x="2479675" y="2982913"/>
          <p14:tracePt t="93404" x="2470150" y="2982913"/>
          <p14:tracePt t="93413" x="2462213" y="2973388"/>
          <p14:tracePt t="93420" x="2462213" y="2954338"/>
          <p14:tracePt t="93462" x="2462213" y="2946400"/>
          <p14:tracePt t="93478" x="2462213" y="2936875"/>
          <p14:tracePt t="93484" x="2462213" y="2927350"/>
          <p14:tracePt t="93501" x="2462213" y="2917825"/>
          <p14:tracePt t="93508" x="2462213" y="2909888"/>
          <p14:tracePt t="93516" x="2462213" y="2900363"/>
          <p14:tracePt t="93524" x="2462213" y="2890838"/>
          <p14:tracePt t="93549" x="2462213" y="2863850"/>
          <p14:tracePt t="93670" x="2489200" y="2873375"/>
          <p14:tracePt t="93679" x="2489200" y="2881313"/>
          <p14:tracePt t="93686" x="2506663" y="2890838"/>
          <p14:tracePt t="93710" x="2516188" y="2900363"/>
          <p14:tracePt t="93832" x="2506663" y="2909888"/>
          <p14:tracePt t="93838" x="2498725" y="2917825"/>
          <p14:tracePt t="93854" x="2489200" y="2936875"/>
          <p14:tracePt t="93863" x="2470150" y="2954338"/>
          <p14:tracePt t="93870" x="2462213" y="2954338"/>
          <p14:tracePt t="93886" x="2462213" y="2963863"/>
          <p14:tracePt t="93894" x="2452688" y="2973388"/>
          <p14:tracePt t="93909" x="2443163" y="2982913"/>
          <p14:tracePt t="93918" x="2433638" y="2990850"/>
          <p14:tracePt t="93934" x="2425700" y="2990850"/>
          <p14:tracePt t="93950" x="2416175" y="2990850"/>
          <p14:tracePt t="93966" x="2406650" y="3000375"/>
          <p14:tracePt t="94109" x="2406650" y="2982913"/>
          <p14:tracePt t="94117" x="2406650" y="2954338"/>
          <p14:tracePt t="94125" x="2406650" y="2946400"/>
          <p14:tracePt t="94132" x="2406650" y="2936875"/>
          <p14:tracePt t="94140" x="2406650" y="2909888"/>
          <p14:tracePt t="94148" x="2406650" y="2900363"/>
          <p14:tracePt t="94173" x="2406650" y="2890838"/>
          <p14:tracePt t="94180" x="2406650" y="2873375"/>
          <p14:tracePt t="94188" x="2406650" y="2863850"/>
          <p14:tracePt t="94196" x="2425700" y="2844800"/>
          <p14:tracePt t="94204" x="2443163" y="2836863"/>
          <p14:tracePt t="94212" x="2462213" y="2836863"/>
          <p14:tracePt t="94220" x="2506663" y="2817813"/>
          <p14:tracePt t="94228" x="2525713" y="2817813"/>
          <p14:tracePt t="94236" x="2562225" y="2817813"/>
          <p14:tracePt t="94244" x="2579688" y="2817813"/>
          <p14:tracePt t="94253" x="2625725" y="2817813"/>
          <p14:tracePt t="94261" x="2662238" y="2817813"/>
          <p14:tracePt t="94268" x="2679700" y="2817813"/>
          <p14:tracePt t="94284" x="2708275" y="2817813"/>
          <p14:tracePt t="94293" x="2716213" y="2817813"/>
          <p14:tracePt t="94325" x="2725738" y="2817813"/>
          <p14:tracePt t="94390" x="2725738" y="2827338"/>
          <p14:tracePt t="94398" x="2725738" y="2844800"/>
          <p14:tracePt t="94406" x="2725738" y="2863850"/>
          <p14:tracePt t="94416" x="2725738" y="2881313"/>
          <p14:tracePt t="94420" x="2725738" y="2900363"/>
          <p14:tracePt t="94428" x="2716213" y="2909888"/>
          <p14:tracePt t="94436" x="2716213" y="2927350"/>
          <p14:tracePt t="94445" x="2708275" y="2936875"/>
          <p14:tracePt t="94461" x="2708275" y="2946400"/>
          <p14:tracePt t="94485" x="2698750" y="2954338"/>
          <p14:tracePt t="94493" x="2689225" y="2963863"/>
          <p14:tracePt t="94501" x="2679700" y="2973388"/>
          <p14:tracePt t="94511" x="2652713" y="2982913"/>
          <p14:tracePt t="94517" x="2625725" y="2990850"/>
          <p14:tracePt t="94526" x="2598738" y="2990850"/>
          <p14:tracePt t="94533" x="2579688" y="3000375"/>
          <p14:tracePt t="94542" x="2516188" y="3027363"/>
          <p14:tracePt t="94550" x="2489200" y="3027363"/>
          <p14:tracePt t="94559" x="2470150" y="3027363"/>
          <p14:tracePt t="94566" x="2443163" y="3027363"/>
          <p14:tracePt t="94574" x="2433638" y="3027363"/>
          <p14:tracePt t="94705" x="2416175" y="3027363"/>
          <p14:tracePt t="94717" x="2416175" y="3017838"/>
          <p14:tracePt t="94724" x="2416175" y="3000375"/>
          <p14:tracePt t="94734" x="2416175" y="2990850"/>
          <p14:tracePt t="94741" x="2416175" y="2982913"/>
          <p14:tracePt t="94749" x="2416175" y="2954338"/>
          <p14:tracePt t="94773" x="2416175" y="2946400"/>
          <p14:tracePt t="94781" x="2416175" y="2936875"/>
          <p14:tracePt t="94790" x="2416175" y="2917825"/>
          <p14:tracePt t="94798" x="2416175" y="2909888"/>
          <p14:tracePt t="94820" x="2416175" y="2900363"/>
          <p14:tracePt t="94837" x="2416175" y="2881313"/>
          <p14:tracePt t="94853" x="2433638" y="2873375"/>
          <p14:tracePt t="94862" x="2443163" y="2873375"/>
          <p14:tracePt t="94878" x="2462213" y="2863850"/>
          <p14:tracePt t="94885" x="2479675" y="2863850"/>
          <p14:tracePt t="94893" x="2516188" y="2863850"/>
          <p14:tracePt t="94901" x="2570163" y="2863850"/>
          <p14:tracePt t="94909" x="2625725" y="2863850"/>
          <p14:tracePt t="94917" x="2662238" y="2863850"/>
          <p14:tracePt t="94924" x="2698750" y="2863850"/>
          <p14:tracePt t="94932" x="2725738" y="2863850"/>
          <p14:tracePt t="94940" x="2735263" y="2863850"/>
          <p14:tracePt t="94949" x="2744788" y="2863850"/>
          <p14:tracePt t="94965" x="2752725" y="2863850"/>
          <p14:tracePt t="94982" x="2752725" y="2873375"/>
          <p14:tracePt t="94989" x="2752725" y="2890838"/>
          <p14:tracePt t="94997" x="2752725" y="2900363"/>
          <p14:tracePt t="95005" x="2752725" y="2917825"/>
          <p14:tracePt t="95012" x="2752725" y="2936875"/>
          <p14:tracePt t="95020" x="2752725" y="2954338"/>
          <p14:tracePt t="95028" x="2752725" y="2973388"/>
          <p14:tracePt t="95036" x="2735263" y="3000375"/>
          <p14:tracePt t="95044" x="2725738" y="3009900"/>
          <p14:tracePt t="95061" x="2716213" y="3027363"/>
          <p14:tracePt t="95069" x="2698750" y="3046413"/>
          <p14:tracePt t="95085" x="2679700" y="3054350"/>
          <p14:tracePt t="95093" x="2662238" y="3063875"/>
          <p14:tracePt t="95109" x="2652713" y="3063875"/>
          <p14:tracePt t="95126" x="2643188" y="3063875"/>
          <p14:tracePt t="95212" x="2635250" y="3063875"/>
          <p14:tracePt t="95220" x="2606675" y="3063875"/>
          <p14:tracePt t="95229" x="2589213" y="3063875"/>
          <p14:tracePt t="95236" x="2570163" y="3063875"/>
          <p14:tracePt t="95244" x="2552700" y="3063875"/>
          <p14:tracePt t="95261" x="2533650" y="3063875"/>
          <p14:tracePt t="95648" x="2506663" y="3046413"/>
          <p14:tracePt t="95654" x="2506663" y="3036888"/>
          <p14:tracePt t="95663" x="2506663" y="3017838"/>
          <p14:tracePt t="95669" x="2506663" y="2990850"/>
          <p14:tracePt t="95677" x="2506663" y="2982913"/>
          <p14:tracePt t="95684" x="2506663" y="2954338"/>
          <p14:tracePt t="95693" x="2506663" y="2946400"/>
          <p14:tracePt t="95701" x="2506663" y="2936875"/>
          <p14:tracePt t="95716" x="2506663" y="2917825"/>
          <p14:tracePt t="95741" x="2506663" y="2909888"/>
          <p14:tracePt t="95940" x="2525713" y="2917825"/>
          <p14:tracePt t="95949" x="2533650" y="2917825"/>
          <p14:tracePt t="95956" x="2543175" y="2927350"/>
          <p14:tracePt t="95965" x="2562225" y="2946400"/>
          <p14:tracePt t="95973" x="2562225" y="2954338"/>
          <p14:tracePt t="95981" x="2570163" y="2973388"/>
          <p14:tracePt t="95988" x="2570163" y="2982913"/>
          <p14:tracePt t="96005" x="2570163" y="2990850"/>
          <p14:tracePt t="96012" x="2579688" y="3000375"/>
          <p14:tracePt t="96222" x="2570163" y="3000375"/>
          <p14:tracePt t="96228" x="2552700" y="3009900"/>
          <p14:tracePt t="96237" x="2533650" y="3017838"/>
          <p14:tracePt t="96244" x="2525713" y="3027363"/>
          <p14:tracePt t="96252" x="2516188" y="3027363"/>
          <p14:tracePt t="96861" x="2489200" y="3027363"/>
          <p14:tracePt t="96869" x="2479675" y="3036888"/>
          <p14:tracePt t="96877" x="2470150" y="3046413"/>
          <p14:tracePt t="96885" x="2462213" y="3054350"/>
          <p14:tracePt t="97014" x="2462213" y="3046413"/>
          <p14:tracePt t="97022" x="2462213" y="3027363"/>
          <p14:tracePt t="97029" x="2462213" y="3017838"/>
          <p14:tracePt t="97038" x="2462213" y="2990850"/>
          <p14:tracePt t="97046" x="2470150" y="2963863"/>
          <p14:tracePt t="97054" x="2470150" y="2954338"/>
          <p14:tracePt t="97062" x="2470150" y="2946400"/>
          <p14:tracePt t="97366" x="2479675" y="2946400"/>
          <p14:tracePt t="97375" x="2489200" y="2954338"/>
          <p14:tracePt t="97382" x="2498725" y="2963863"/>
          <p14:tracePt t="97391" x="2525713" y="2973388"/>
          <p14:tracePt t="97399" x="2533650" y="2982913"/>
          <p14:tracePt t="97406" x="2552700" y="2990850"/>
          <p14:tracePt t="97822" x="2562225" y="2990850"/>
          <p14:tracePt t="97838" x="2562225" y="2982913"/>
          <p14:tracePt t="97848" x="2562225" y="2973388"/>
          <p14:tracePt t="97854" x="2562225" y="2954338"/>
          <p14:tracePt t="97862" x="2562225" y="2936875"/>
          <p14:tracePt t="97879" x="2562225" y="2927350"/>
          <p14:tracePt t="97886" x="2562225" y="2909888"/>
          <p14:tracePt t="97909" x="2562225" y="2900363"/>
          <p14:tracePt t="97916" x="2562225" y="2890838"/>
          <p14:tracePt t="97933" x="2562225" y="2873375"/>
          <p14:tracePt t="98406" x="2552700" y="2854325"/>
          <p14:tracePt t="98412" x="2443163" y="2827338"/>
          <p14:tracePt t="98421" x="2343150" y="2800350"/>
          <p14:tracePt t="98429" x="2233613" y="2790825"/>
          <p14:tracePt t="98437" x="2151063" y="2771775"/>
          <p14:tracePt t="98444" x="2114550" y="2771775"/>
          <p14:tracePt t="98453" x="2097088" y="2763838"/>
          <p14:tracePt t="98461" x="2070100" y="2763838"/>
          <p14:tracePt t="98469" x="2051050" y="2744788"/>
          <p14:tracePt t="98677" x="2033588" y="2744788"/>
          <p14:tracePt t="98694" x="2024063" y="2744788"/>
          <p14:tracePt t="98701" x="2014538" y="2754313"/>
          <p14:tracePt t="98717" x="2014538" y="2771775"/>
          <p14:tracePt t="98732" x="2005013" y="2771775"/>
          <p14:tracePt t="98740" x="2005013" y="2781300"/>
          <p14:tracePt t="98757" x="2005013" y="2790825"/>
          <p14:tracePt t="98765" x="2005013" y="2808288"/>
          <p14:tracePt t="98781" x="1997075" y="2827338"/>
          <p14:tracePt t="98797" x="1997075" y="2836863"/>
          <p14:tracePt t="98806" x="1997075" y="2854325"/>
          <p14:tracePt t="98813" x="1997075" y="2863850"/>
          <p14:tracePt t="98821" x="1997075" y="2873375"/>
          <p14:tracePt t="98829" x="1997075" y="2890838"/>
          <p14:tracePt t="98837" x="1997075" y="2900363"/>
          <p14:tracePt t="98973" x="1997075" y="2909888"/>
          <p14:tracePt t="99422" x="2024063" y="2917825"/>
          <p14:tracePt t="99429" x="2170113" y="2900363"/>
          <p14:tracePt t="99436" x="2370138" y="2881313"/>
          <p14:tracePt t="99444" x="2552700" y="2863850"/>
          <p14:tracePt t="99453" x="2716213" y="2854325"/>
          <p14:tracePt t="99461" x="2862263" y="2854325"/>
          <p14:tracePt t="99468" x="3008313" y="2854325"/>
          <p14:tracePt t="99477" x="3117850" y="2854325"/>
          <p14:tracePt t="99484" x="3208338" y="2854325"/>
          <p14:tracePt t="99493" x="3300413" y="2854325"/>
          <p14:tracePt t="99501" x="3373438" y="2854325"/>
          <p14:tracePt t="99509" x="3409950" y="2854325"/>
          <p14:tracePt t="99517" x="3436938" y="2854325"/>
          <p14:tracePt t="99525" x="3446463" y="2854325"/>
          <p14:tracePt t="99532" x="3473450" y="2854325"/>
          <p14:tracePt t="99541" x="3490913" y="2836863"/>
          <p14:tracePt t="99548" x="3509963" y="2836863"/>
          <p14:tracePt t="99557" x="3527425" y="2836863"/>
          <p14:tracePt t="99564" x="3556000" y="2836863"/>
          <p14:tracePt t="99573" x="3563938" y="2836863"/>
          <p14:tracePt t="99590" x="3573463" y="2836863"/>
          <p14:tracePt t="99597" x="3600450" y="2836863"/>
          <p14:tracePt t="99605" x="3609975" y="2836863"/>
          <p14:tracePt t="99613" x="3619500" y="2836863"/>
          <p14:tracePt t="99620" x="3646488" y="2836863"/>
          <p14:tracePt t="99628" x="3665538" y="2836863"/>
          <p14:tracePt t="99637" x="3683000" y="2836863"/>
          <p14:tracePt t="99644" x="3702050" y="2836863"/>
          <p14:tracePt t="99660" x="3719513" y="2836863"/>
          <p14:tracePt t="99669" x="3729038" y="2836863"/>
          <p14:tracePt t="99677" x="3738563" y="2836863"/>
          <p14:tracePt t="100005" x="3765550" y="2836863"/>
          <p14:tracePt t="100012" x="3802063" y="2836863"/>
          <p14:tracePt t="100020" x="3875088" y="2836863"/>
          <p14:tracePt t="100028" x="3929063" y="2836863"/>
          <p14:tracePt t="100037" x="3984625" y="2836863"/>
          <p14:tracePt t="100045" x="4048125" y="2836863"/>
          <p14:tracePt t="100053" x="4075113" y="2836863"/>
          <p14:tracePt t="100061" x="4111625" y="2836863"/>
          <p14:tracePt t="100069" x="4138613" y="2836863"/>
          <p14:tracePt t="100077" x="4148138" y="2836863"/>
          <p14:tracePt t="100085" x="4157663" y="2836863"/>
          <p14:tracePt t="100191" x="4165600" y="2836863"/>
          <p14:tracePt t="100207" x="4165600" y="2854325"/>
          <p14:tracePt t="100214" x="4165600" y="2873375"/>
          <p14:tracePt t="100228" x="4165600" y="2881313"/>
          <p14:tracePt t="100238" x="4165600" y="2900363"/>
          <p14:tracePt t="100247" x="4165600" y="2909888"/>
          <p14:tracePt t="100261" x="4165600" y="2917825"/>
          <p14:tracePt t="100358" x="4165600" y="2927350"/>
          <p14:tracePt t="100366" x="4157663" y="2936875"/>
          <p14:tracePt t="100382" x="4157663" y="2946400"/>
          <p14:tracePt t="100622" x="4148138" y="2946400"/>
          <p14:tracePt t="100628" x="4148138" y="2936875"/>
          <p14:tracePt t="100645" x="4138613" y="2927350"/>
          <p14:tracePt t="100654" x="4129088" y="2927350"/>
          <p14:tracePt t="100663" x="4111625" y="2909888"/>
          <p14:tracePt t="100670" x="4084638" y="2909888"/>
          <p14:tracePt t="100678" x="4065588" y="2900363"/>
          <p14:tracePt t="100686" x="4048125" y="2900363"/>
          <p14:tracePt t="100695" x="4029075" y="2890838"/>
          <p14:tracePt t="100710" x="4021138" y="2890838"/>
          <p14:tracePt t="100828" x="4011613" y="2890838"/>
          <p14:tracePt t="100837" x="3992563" y="2890838"/>
          <p14:tracePt t="100844" x="3975100" y="2890838"/>
          <p14:tracePt t="100852" x="3948113" y="2890838"/>
          <p14:tracePt t="100861" x="3919538" y="2917825"/>
          <p14:tracePt t="100869" x="3883025" y="2927350"/>
          <p14:tracePt t="100877" x="3865563" y="2936875"/>
          <p14:tracePt t="100885" x="3846513" y="2954338"/>
          <p14:tracePt t="100901" x="3838575" y="2954338"/>
          <p14:tracePt t="100918" x="3829050" y="2963863"/>
          <p14:tracePt t="101279" x="3829050" y="2954338"/>
          <p14:tracePt t="101287" x="3829050" y="2946400"/>
          <p14:tracePt t="101293" x="3838575" y="2936875"/>
          <p14:tracePt t="101301" x="3846513" y="2936875"/>
          <p14:tracePt t="101317" x="3856038" y="2927350"/>
          <p14:tracePt t="101332" x="3865563" y="2917825"/>
          <p14:tracePt t="101405" x="3892550" y="2909888"/>
          <p14:tracePt t="101422" x="3911600" y="2909888"/>
          <p14:tracePt t="101431" x="3938588" y="2909888"/>
          <p14:tracePt t="101437" x="3956050" y="2909888"/>
          <p14:tracePt t="101445" x="3965575" y="2909888"/>
          <p14:tracePt t="101461" x="3975100" y="2909888"/>
          <p14:tracePt t="101550" x="4002088" y="2909888"/>
          <p14:tracePt t="101557" x="4057650" y="2909888"/>
          <p14:tracePt t="101565" x="4102100" y="2909888"/>
          <p14:tracePt t="101580" x="4121150" y="2909888"/>
          <p14:tracePt t="101589" x="4138613" y="2909888"/>
          <p14:tracePt t="104006" x="4148138" y="2917825"/>
          <p14:tracePt t="104013" x="4148138" y="2946400"/>
          <p14:tracePt t="104020" x="4148138" y="2990850"/>
          <p14:tracePt t="104028" x="4148138" y="3027363"/>
          <p14:tracePt t="104036" x="4121150" y="3090863"/>
          <p14:tracePt t="104045" x="4111625" y="3136900"/>
          <p14:tracePt t="104052" x="4084638" y="3192463"/>
          <p14:tracePt t="104060" x="4075113" y="3236913"/>
          <p14:tracePt t="104068" x="4065588" y="3309938"/>
          <p14:tracePt t="104077" x="4029075" y="3375025"/>
          <p14:tracePt t="104085" x="4002088" y="3455988"/>
          <p14:tracePt t="104093" x="3956050" y="3538538"/>
          <p14:tracePt t="104100" x="3938588" y="3602038"/>
          <p14:tracePt t="104109" x="3911600" y="3694113"/>
          <p14:tracePt t="104116" x="3883025" y="3794125"/>
          <p14:tracePt t="104124" x="3875088" y="3830638"/>
          <p14:tracePt t="104142" x="3846513" y="3967163"/>
          <p14:tracePt t="104148" x="3846513" y="4013200"/>
          <p14:tracePt t="104156" x="3846513" y="4030663"/>
          <p14:tracePt t="104164" x="3838575" y="4057650"/>
          <p14:tracePt t="104246" x="3838575" y="4067175"/>
          <p14:tracePt t="104254" x="3838575" y="4094163"/>
          <p14:tracePt t="104262" x="3838575" y="4103688"/>
          <p14:tracePt t="104272" x="3838575" y="4113213"/>
          <p14:tracePt t="104278" x="3838575" y="4130675"/>
          <p14:tracePt t="104285" x="3838575" y="4149725"/>
          <p14:tracePt t="104293" x="3838575" y="4186238"/>
          <p14:tracePt t="104301" x="3838575" y="4195763"/>
          <p14:tracePt t="104309" x="3838575" y="4232275"/>
          <p14:tracePt t="104317" x="3838575" y="4249738"/>
          <p14:tracePt t="104325" x="3838575" y="4276725"/>
          <p14:tracePt t="104333" x="3838575" y="4303713"/>
          <p14:tracePt t="104341" x="3838575" y="4332288"/>
          <p14:tracePt t="104348" x="3838575" y="4349750"/>
          <p14:tracePt t="104356" x="3829050" y="4376738"/>
          <p14:tracePt t="104365" x="3829050" y="4395788"/>
          <p14:tracePt t="104373" x="3829050" y="4413250"/>
          <p14:tracePt t="104381" x="3829050" y="4432300"/>
          <p14:tracePt t="104389" x="3829050" y="4441825"/>
          <p14:tracePt t="104397" x="3829050" y="4459288"/>
          <p14:tracePt t="104412" x="3829050" y="4468813"/>
          <p14:tracePt t="104420" x="3829050" y="4478338"/>
          <p14:tracePt t="104444" x="3829050" y="4495800"/>
          <p14:tracePt t="104452" x="3819525" y="4514850"/>
          <p14:tracePt t="104534" x="3810000" y="4522788"/>
          <p14:tracePt t="104573" x="3783013" y="4522788"/>
          <p14:tracePt t="104582" x="3702050" y="4522788"/>
          <p14:tracePt t="104590" x="3609975" y="4522788"/>
          <p14:tracePt t="104597" x="3527425" y="4522788"/>
          <p14:tracePt t="104605" x="3436938" y="4522788"/>
          <p14:tracePt t="104613" x="3409950" y="4522788"/>
          <p14:tracePt t="104620" x="3382963" y="4522788"/>
          <p14:tracePt t="104628" x="3373438" y="4522788"/>
          <p14:tracePt t="104942" x="3419475" y="4522788"/>
          <p14:tracePt t="104953" x="3463925" y="4522788"/>
          <p14:tracePt t="104957" x="3500438" y="4522788"/>
          <p14:tracePt t="104967" x="3556000" y="4514850"/>
          <p14:tracePt t="104975" x="3600450" y="4514850"/>
          <p14:tracePt t="104982" x="3656013" y="4495800"/>
          <p14:tracePt t="104989" x="3702050" y="4495800"/>
          <p14:tracePt t="104997" x="3729038" y="4486275"/>
          <p14:tracePt t="105005" x="3746500" y="4486275"/>
          <p14:tracePt t="105013" x="3783013" y="4486275"/>
          <p14:tracePt t="105021" x="3802063" y="4478338"/>
          <p14:tracePt t="105028" x="3819525" y="4478338"/>
          <p14:tracePt t="105037" x="3838575" y="4478338"/>
          <p14:tracePt t="105045" x="3883025" y="4478338"/>
          <p14:tracePt t="105052" x="3938588" y="4478338"/>
          <p14:tracePt t="105062" x="3992563" y="4478338"/>
          <p14:tracePt t="105070" x="4065588" y="4478338"/>
          <p14:tracePt t="105079" x="4138613" y="4478338"/>
          <p14:tracePt t="105085" x="4248150" y="4478338"/>
          <p14:tracePt t="105093" x="4340225" y="4478338"/>
          <p14:tracePt t="105100" x="4430713" y="4478338"/>
          <p14:tracePt t="105109" x="4494213" y="4478338"/>
          <p14:tracePt t="105125" x="4594225" y="4459288"/>
          <p14:tracePt t="105132" x="4622800" y="4459288"/>
          <p14:tracePt t="105140" x="4649788" y="4449763"/>
          <p14:tracePt t="105149" x="4676775" y="4449763"/>
          <p14:tracePt t="105156" x="4713288" y="4441825"/>
          <p14:tracePt t="105173" x="4740275" y="4432300"/>
          <p14:tracePt t="105181" x="4749800" y="4432300"/>
          <p14:tracePt t="105191" x="4759325" y="4432300"/>
          <p14:tracePt t="105199" x="4786313" y="4432300"/>
          <p14:tracePt t="105210" x="4803775" y="4422775"/>
          <p14:tracePt t="105214" x="4813300" y="4413250"/>
          <p14:tracePt t="105221" x="4849813" y="4413250"/>
          <p14:tracePt t="105228" x="4876800" y="4413250"/>
          <p14:tracePt t="105237" x="4949825" y="4395788"/>
          <p14:tracePt t="105244" x="5005388" y="4395788"/>
          <p14:tracePt t="105253" x="5059363" y="4395788"/>
          <p14:tracePt t="105261" x="5141913" y="4386263"/>
          <p14:tracePt t="105268" x="5214938" y="4376738"/>
          <p14:tracePt t="105277" x="5314950" y="4349750"/>
          <p14:tracePt t="105285" x="5368925" y="4349750"/>
          <p14:tracePt t="105293" x="5405438" y="4332288"/>
          <p14:tracePt t="105301" x="5470525" y="4322763"/>
          <p14:tracePt t="105310" x="5497513" y="4322763"/>
          <p14:tracePt t="105318" x="5551488" y="4322763"/>
          <p14:tracePt t="105327" x="5616575" y="4313238"/>
          <p14:tracePt t="105334" x="5688013" y="4286250"/>
          <p14:tracePt t="105341" x="5743575" y="4286250"/>
          <p14:tracePt t="105349" x="5853113" y="4286250"/>
          <p14:tracePt t="105357" x="5962650" y="4286250"/>
          <p14:tracePt t="105365" x="6080125" y="4286250"/>
          <p14:tracePt t="105373" x="6218238" y="4286250"/>
          <p14:tracePt t="105381" x="6345238" y="4286250"/>
          <p14:tracePt t="105390" x="6454775" y="4286250"/>
          <p14:tracePt t="105397" x="6554788" y="4286250"/>
          <p14:tracePt t="105404" x="6627813" y="4286250"/>
          <p14:tracePt t="105413" x="6664325" y="4286250"/>
          <p14:tracePt t="105421" x="6681788" y="4286250"/>
          <p14:tracePt t="106132" x="6691313" y="4286250"/>
          <p14:tracePt t="107868" x="6610350" y="4259263"/>
          <p14:tracePt t="107876" x="6362700" y="4149725"/>
          <p14:tracePt t="107884" x="6189663" y="4076700"/>
          <p14:tracePt t="107893" x="6043613" y="4013200"/>
          <p14:tracePt t="107900" x="5889625" y="3940175"/>
          <p14:tracePt t="107909" x="5761038" y="3884613"/>
          <p14:tracePt t="107917" x="5643563" y="3848100"/>
          <p14:tracePt t="107925" x="5580063" y="3811588"/>
          <p14:tracePt t="107933" x="5534025" y="3803650"/>
          <p14:tracePt t="107949" x="5524500" y="3794125"/>
          <p14:tracePt t="107974" x="5514975" y="3794125"/>
          <p14:tracePt t="107981" x="5507038" y="3794125"/>
          <p14:tracePt t="107990" x="5478463" y="3775075"/>
          <p14:tracePt t="107997" x="5461000" y="3748088"/>
          <p14:tracePt t="108006" x="5441950" y="3721100"/>
          <p14:tracePt t="108013" x="5414963" y="3694113"/>
          <p14:tracePt t="108022" x="5360988" y="3665538"/>
          <p14:tracePt t="108030" x="5341938" y="3638550"/>
          <p14:tracePt t="108038" x="5297488" y="3611563"/>
          <p14:tracePt t="108046" x="5214938" y="3584575"/>
          <p14:tracePt t="108052" x="5151438" y="3529013"/>
          <p14:tracePt t="108060" x="5068888" y="3492500"/>
          <p14:tracePt t="108069" x="5022850" y="3465513"/>
          <p14:tracePt t="108076" x="4949825" y="3438525"/>
          <p14:tracePt t="108084" x="4913313" y="3419475"/>
          <p14:tracePt t="108093" x="4859338" y="3392488"/>
          <p14:tracePt t="108101" x="4849813" y="3392488"/>
          <p14:tracePt t="108109" x="4822825" y="3375025"/>
          <p14:tracePt t="108116" x="4803775" y="3365500"/>
          <p14:tracePt t="108125" x="4795838" y="3365500"/>
          <p14:tracePt t="108286" x="4776788" y="3355975"/>
          <p14:tracePt t="108294" x="4749800" y="3319463"/>
          <p14:tracePt t="108303" x="4703763" y="3302000"/>
          <p14:tracePt t="108309" x="4676775" y="3282950"/>
          <p14:tracePt t="108316" x="4640263" y="3255963"/>
          <p14:tracePt t="108325" x="4613275" y="3246438"/>
          <p14:tracePt t="108332" x="4594225" y="3228975"/>
          <p14:tracePt t="108341" x="4586288" y="3219450"/>
          <p14:tracePt t="108348" x="4576763" y="3219450"/>
          <p14:tracePt t="108469" x="4567238" y="3209925"/>
          <p14:tracePt t="108485" x="4540250" y="3173413"/>
          <p14:tracePt t="108493" x="4513263" y="3173413"/>
          <p14:tracePt t="108501" x="4467225" y="3155950"/>
          <p14:tracePt t="108509" x="4457700" y="3155950"/>
          <p14:tracePt t="108517" x="4440238" y="3136900"/>
          <p14:tracePt t="108630" x="4421188" y="3136900"/>
          <p14:tracePt t="108639" x="4340225" y="3136900"/>
          <p14:tracePt t="108650" x="4138613" y="3136900"/>
          <p14:tracePt t="108652" x="3956050" y="3136900"/>
          <p14:tracePt t="108660" x="3709988" y="3136900"/>
          <p14:tracePt t="108668" x="3482975" y="3136900"/>
          <p14:tracePt t="108677" x="3263900" y="3136900"/>
          <p14:tracePt t="108684" x="2998788" y="3136900"/>
          <p14:tracePt t="108692" x="2835275" y="3136900"/>
          <p14:tracePt t="108700" x="2708275" y="3136900"/>
          <p14:tracePt t="108709" x="2671763" y="3136900"/>
          <p14:tracePt t="108717" x="2652713" y="3136900"/>
          <p14:tracePt t="108813" x="2643188" y="3136900"/>
          <p14:tracePt t="108821" x="2616200" y="3136900"/>
          <p14:tracePt t="108829" x="2562225" y="3136900"/>
          <p14:tracePt t="108837" x="2470150" y="3136900"/>
          <p14:tracePt t="108845" x="2360613" y="3136900"/>
          <p14:tracePt t="108853" x="2270125" y="3136900"/>
          <p14:tracePt t="108861" x="2214563" y="3136900"/>
          <p14:tracePt t="108869" x="2151063" y="3136900"/>
          <p14:tracePt t="108878" x="2133600" y="3136900"/>
          <p14:tracePt t="109222" x="2124075" y="3127375"/>
          <p14:tracePt t="109253" x="2124075" y="3119438"/>
          <p14:tracePt t="109655" x="2124075" y="3100388"/>
          <p14:tracePt t="109662" x="2124075" y="3090863"/>
          <p14:tracePt t="109670" x="2124075" y="3082925"/>
          <p14:tracePt t="109686" x="2124075" y="3063875"/>
          <p14:tracePt t="109694" x="2124075" y="3054350"/>
          <p14:tracePt t="109710" x="2124075" y="3046413"/>
          <p14:tracePt t="109725" x="2124075" y="3036888"/>
          <p14:tracePt t="110341" x="2124075" y="3009900"/>
          <p14:tracePt t="110349" x="2106613" y="2990850"/>
          <p14:tracePt t="110357" x="2070100" y="2973388"/>
          <p14:tracePt t="110366" x="2060575" y="2963863"/>
          <p14:tracePt t="110374" x="2051050" y="2946400"/>
          <p14:tracePt t="110381" x="2033588" y="2927350"/>
          <p14:tracePt t="110397" x="2024063" y="2917825"/>
          <p14:tracePt t="110845" x="2024063" y="2946400"/>
          <p14:tracePt t="110852" x="2024063" y="2963863"/>
          <p14:tracePt t="110861" x="2014538" y="2990850"/>
          <p14:tracePt t="110868" x="2014538" y="3027363"/>
          <p14:tracePt t="110876" x="2014538" y="3036888"/>
          <p14:tracePt t="110885" x="2014538" y="3046413"/>
          <p14:tracePt t="111013" x="2014538" y="3054350"/>
          <p14:tracePt t="111021" x="2041525" y="3054350"/>
          <p14:tracePt t="111029" x="2087563" y="3054350"/>
          <p14:tracePt t="111037" x="2124075" y="3046413"/>
          <p14:tracePt t="111045" x="2143125" y="3036888"/>
          <p14:tracePt t="111054" x="2160588" y="3036888"/>
          <p14:tracePt t="111062" x="2170113" y="3036888"/>
          <p14:tracePt t="111085" x="2179638" y="3027363"/>
          <p14:tracePt t="111118" x="2179638" y="3009900"/>
          <p14:tracePt t="111125" x="2187575" y="3000375"/>
          <p14:tracePt t="111135" x="2187575" y="2990850"/>
          <p14:tracePt t="111142" x="2197100" y="2982913"/>
          <p14:tracePt t="111149" x="2197100" y="2973388"/>
          <p14:tracePt t="111159" x="2206625" y="2954338"/>
          <p14:tracePt t="111374" x="2306638" y="2954338"/>
          <p14:tracePt t="111383" x="2452688" y="2954338"/>
          <p14:tracePt t="111391" x="2598738" y="2954338"/>
          <p14:tracePt t="111396" x="2744788" y="2954338"/>
          <p14:tracePt t="111405" x="2852738" y="2954338"/>
          <p14:tracePt t="111412" x="2962275" y="2954338"/>
          <p14:tracePt t="111421" x="3035300" y="2954338"/>
          <p14:tracePt t="111428" x="3117850" y="2936875"/>
          <p14:tracePt t="111436" x="3171825" y="2917825"/>
          <p14:tracePt t="111444" x="3208338" y="2917825"/>
          <p14:tracePt t="111452" x="3227388" y="2917825"/>
          <p14:tracePt t="111460" x="3236913" y="2917825"/>
          <p14:tracePt t="111470" x="3244850" y="2917825"/>
          <p14:tracePt t="111478" x="3254375" y="2917825"/>
          <p14:tracePt t="111486" x="3281363" y="2917825"/>
          <p14:tracePt t="111494" x="3300413" y="2917825"/>
          <p14:tracePt t="111502" x="3336925" y="2917825"/>
          <p14:tracePt t="111510" x="3382963" y="2917825"/>
          <p14:tracePt t="111518" x="3419475" y="2917825"/>
          <p14:tracePt t="111526" x="3490913" y="2917825"/>
          <p14:tracePt t="111533" x="3573463" y="2927350"/>
          <p14:tracePt t="111541" x="3646488" y="2927350"/>
          <p14:tracePt t="111549" x="3719513" y="2946400"/>
          <p14:tracePt t="111558" x="3775075" y="2946400"/>
          <p14:tracePt t="111565" x="3838575" y="2946400"/>
          <p14:tracePt t="111573" x="3865563" y="2946400"/>
          <p14:tracePt t="111581" x="3875088" y="2946400"/>
          <p14:tracePt t="111749" x="3875088" y="2954338"/>
          <p14:tracePt t="111757" x="3883025" y="2973388"/>
          <p14:tracePt t="111782" x="3892550" y="2973388"/>
          <p14:tracePt t="113022" x="3902075" y="2982913"/>
          <p14:tracePt t="113039" x="3902075" y="2990850"/>
          <p14:tracePt t="113046" x="3902075" y="3000375"/>
          <p14:tracePt t="113061" x="3902075" y="3009900"/>
          <p14:tracePt t="113076" x="3911600" y="3027363"/>
          <p14:tracePt t="113220" x="3919538" y="3027363"/>
          <p14:tracePt t="113320" x="3948113" y="3027363"/>
          <p14:tracePt t="113327" x="3975100" y="3027363"/>
          <p14:tracePt t="113335" x="3992563" y="3027363"/>
          <p14:tracePt t="113341" x="4011613" y="3009900"/>
          <p14:tracePt t="113350" x="4038600" y="2990850"/>
          <p14:tracePt t="113358" x="4048125" y="2990850"/>
          <p14:tracePt t="113665" x="4057650" y="2990850"/>
          <p14:tracePt t="113676" x="4048125" y="3009900"/>
          <p14:tracePt t="113685" x="3965575" y="3027363"/>
          <p14:tracePt t="113692" x="3838575" y="3027363"/>
          <p14:tracePt t="113701" x="3673475" y="3027363"/>
          <p14:tracePt t="113709" x="3527425" y="3027363"/>
          <p14:tracePt t="113717" x="3382963" y="3027363"/>
          <p14:tracePt t="113725" x="3254375" y="3027363"/>
          <p14:tracePt t="113733" x="3127375" y="3027363"/>
          <p14:tracePt t="113741" x="3035300" y="3027363"/>
          <p14:tracePt t="113749" x="2925763" y="3027363"/>
          <p14:tracePt t="113757" x="2835275" y="3054350"/>
          <p14:tracePt t="113768" x="2735263" y="3054350"/>
          <p14:tracePt t="113772" x="2662238" y="3054350"/>
          <p14:tracePt t="113781" x="2606675" y="3054350"/>
          <p14:tracePt t="113788" x="2516188" y="3063875"/>
          <p14:tracePt t="113798" x="2470150" y="3073400"/>
          <p14:tracePt t="113805" x="2416175" y="3073400"/>
          <p14:tracePt t="113813" x="2370138" y="3082925"/>
          <p14:tracePt t="113822" x="2333625" y="3082925"/>
          <p14:tracePt t="113829" x="2287588" y="3109913"/>
          <p14:tracePt t="113836" x="2279650" y="3109913"/>
          <p14:tracePt t="113844" x="2270125" y="3109913"/>
          <p14:tracePt t="113853" x="2260600" y="3109913"/>
          <p14:tracePt t="113861" x="2251075" y="3109913"/>
          <p14:tracePt t="113869" x="2243138" y="3109913"/>
          <p14:tracePt t="113942" x="2233613" y="3109913"/>
          <p14:tracePt t="113950" x="2224088" y="3109913"/>
          <p14:tracePt t="113958" x="2179638" y="3109913"/>
          <p14:tracePt t="113969" x="2114550" y="3119438"/>
          <p14:tracePt t="113972" x="2060575" y="3127375"/>
          <p14:tracePt t="113982" x="2014538" y="3127375"/>
          <p14:tracePt t="113991" x="1978025" y="3146425"/>
          <p14:tracePt t="113999" x="1960563" y="3163888"/>
          <p14:tracePt t="114008" x="1951038" y="3163888"/>
          <p14:tracePt t="114016" x="1931988" y="3173413"/>
          <p14:tracePt t="114024" x="1914525" y="3173413"/>
          <p14:tracePt t="114030" x="1905000" y="3173413"/>
          <p14:tracePt t="114038" x="1887538" y="3173413"/>
          <p14:tracePt t="114334" x="1895475" y="3173413"/>
          <p14:tracePt t="114342" x="1905000" y="3163888"/>
          <p14:tracePt t="114350" x="1914525" y="3155950"/>
          <p14:tracePt t="114358" x="1931988" y="3146425"/>
          <p14:tracePt t="114364" x="1960563" y="3127375"/>
          <p14:tracePt t="114373" x="1978025" y="3119438"/>
          <p14:tracePt t="114381" x="1997075" y="3119438"/>
          <p14:tracePt t="114389" x="2014538" y="3109913"/>
          <p14:tracePt t="114405" x="2024063" y="3109913"/>
          <p14:tracePt t="114412" x="2041525" y="3100388"/>
          <p14:tracePt t="114429" x="2051050" y="3100388"/>
          <p14:tracePt t="114437" x="2060575" y="3100388"/>
          <p14:tracePt t="114445" x="2087563" y="3082925"/>
          <p14:tracePt t="114460" x="2106613" y="3082925"/>
          <p14:tracePt t="114470" x="2143125" y="3073400"/>
          <p14:tracePt t="114486" x="2151063" y="3073400"/>
          <p14:tracePt t="114495" x="2187575" y="3073400"/>
          <p14:tracePt t="114503" x="2197100" y="3073400"/>
          <p14:tracePt t="114510" x="2214563" y="3073400"/>
          <p14:tracePt t="114517" x="2224088" y="3073400"/>
          <p14:tracePt t="114525" x="2243138" y="3063875"/>
          <p14:tracePt t="114623" x="2251075" y="3063875"/>
          <p14:tracePt t="114632" x="2270125" y="3063875"/>
          <p14:tracePt t="114637" x="2306638" y="3063875"/>
          <p14:tracePt t="114645" x="2360613" y="3063875"/>
          <p14:tracePt t="114653" x="2416175" y="3063875"/>
          <p14:tracePt t="114661" x="2470150" y="3063875"/>
          <p14:tracePt t="114669" x="2543175" y="3063875"/>
          <p14:tracePt t="114677" x="2589213" y="3063875"/>
          <p14:tracePt t="114685" x="2616200" y="3063875"/>
          <p14:tracePt t="114693" x="2643188" y="3063875"/>
          <p14:tracePt t="114701" x="2679700" y="3063875"/>
          <p14:tracePt t="114709" x="2689225" y="3063875"/>
          <p14:tracePt t="114798" x="2698750" y="3063875"/>
          <p14:tracePt t="115317" x="2708275" y="3054350"/>
          <p14:tracePt t="115325" x="2735263" y="3027363"/>
          <p14:tracePt t="115333" x="2744788" y="3000375"/>
          <p14:tracePt t="115341" x="2771775" y="2954338"/>
          <p14:tracePt t="115349" x="2771775" y="2927350"/>
          <p14:tracePt t="115357" x="2789238" y="2881313"/>
          <p14:tracePt t="115365" x="2798763" y="2863850"/>
          <p14:tracePt t="115373" x="2808288" y="2817813"/>
          <p14:tracePt t="115380" x="2808288" y="2790825"/>
          <p14:tracePt t="115388" x="2808288" y="2771775"/>
          <p14:tracePt t="115396" x="2808288" y="2754313"/>
          <p14:tracePt t="115405" x="2808288" y="2735263"/>
          <p14:tracePt t="115413" x="2808288" y="2727325"/>
          <p14:tracePt t="115422" x="2808288" y="2717800"/>
          <p14:tracePt t="115541" x="2808288" y="2708275"/>
          <p14:tracePt t="115565" x="2808288" y="2698750"/>
          <p14:tracePt t="115797" x="2808288" y="2690813"/>
          <p14:tracePt t="115806" x="2808288" y="2681288"/>
          <p14:tracePt t="115821" x="2825750" y="2654300"/>
          <p14:tracePt t="115829" x="2844800" y="2644775"/>
          <p14:tracePt t="115844" x="2862263" y="2635250"/>
          <p14:tracePt t="115853" x="2871788" y="2635250"/>
          <p14:tracePt t="115868" x="2889250" y="2635250"/>
          <p14:tracePt t="115876" x="2898775" y="2635250"/>
          <p14:tracePt t="115884" x="2925763" y="2635250"/>
          <p14:tracePt t="115892" x="2944813" y="2635250"/>
          <p14:tracePt t="115900" x="2971800" y="2635250"/>
          <p14:tracePt t="115909" x="2990850" y="2635250"/>
          <p14:tracePt t="115917" x="3027363" y="2635250"/>
          <p14:tracePt t="115925" x="3071813" y="2635250"/>
          <p14:tracePt t="115933" x="3108325" y="2635250"/>
          <p14:tracePt t="115941" x="3136900" y="2625725"/>
          <p14:tracePt t="115949" x="3181350" y="2608263"/>
          <p14:tracePt t="115958" x="3208338" y="2608263"/>
          <p14:tracePt t="115966" x="3227388" y="2608263"/>
          <p14:tracePt t="115976" x="3263900" y="2589213"/>
          <p14:tracePt t="115980" x="3281363" y="2589213"/>
          <p14:tracePt t="115997" x="3300413" y="2589213"/>
          <p14:tracePt t="116006" x="3317875" y="2589213"/>
          <p14:tracePt t="116013" x="3363913" y="2589213"/>
          <p14:tracePt t="116021" x="3419475" y="2589213"/>
          <p14:tracePt t="116028" x="3473450" y="2589213"/>
          <p14:tracePt t="116036" x="3546475" y="2589213"/>
          <p14:tracePt t="116045" x="3656013" y="2589213"/>
          <p14:tracePt t="116053" x="3765550" y="2589213"/>
          <p14:tracePt t="116061" x="3892550" y="2581275"/>
          <p14:tracePt t="116069" x="4002088" y="2581275"/>
          <p14:tracePt t="116077" x="4129088" y="2562225"/>
          <p14:tracePt t="116085" x="4211638" y="2562225"/>
          <p14:tracePt t="116093" x="4238625" y="2544763"/>
          <p14:tracePt t="116101" x="4275138" y="2544763"/>
          <p14:tracePt t="116190" x="4284663" y="2544763"/>
          <p14:tracePt t="116196" x="4284663" y="2571750"/>
          <p14:tracePt t="116207" x="4284663" y="2598738"/>
          <p14:tracePt t="116212" x="4284663" y="2635250"/>
          <p14:tracePt t="116221" x="4284663" y="2671763"/>
          <p14:tracePt t="116228" x="4275138" y="2698750"/>
          <p14:tracePt t="116237" x="4275138" y="2727325"/>
          <p14:tracePt t="116245" x="4275138" y="2744788"/>
          <p14:tracePt t="116252" x="4275138" y="2771775"/>
          <p14:tracePt t="116260" x="4267200" y="2790825"/>
          <p14:tracePt t="116270" x="4267200" y="2808288"/>
          <p14:tracePt t="116276" x="4267200" y="2827338"/>
          <p14:tracePt t="116286" x="4267200" y="2836863"/>
          <p14:tracePt t="116293" x="4267200" y="2854325"/>
          <p14:tracePt t="116301" x="4267200" y="2863850"/>
          <p14:tracePt t="116317" x="4267200" y="2873375"/>
          <p14:tracePt t="116325" x="4267200" y="2881313"/>
          <p14:tracePt t="116333" x="4267200" y="2890838"/>
          <p14:tracePt t="116341" x="4267200" y="2909888"/>
          <p14:tracePt t="116349" x="4267200" y="2917825"/>
          <p14:tracePt t="116365" x="4267200" y="2946400"/>
          <p14:tracePt t="116373" x="4267200" y="2954338"/>
          <p14:tracePt t="116382" x="4267200" y="2963863"/>
          <p14:tracePt t="116573" x="4267200" y="2973388"/>
          <p14:tracePt t="116581" x="4267200" y="2982913"/>
          <p14:tracePt t="116605" x="4257675" y="2990850"/>
          <p14:tracePt t="116821" x="4230688" y="3000375"/>
          <p14:tracePt t="116829" x="4194175" y="3000375"/>
          <p14:tracePt t="116837" x="4175125" y="3000375"/>
          <p14:tracePt t="116845" x="4157663" y="2990850"/>
          <p14:tracePt t="116861" x="4148138" y="2990850"/>
          <p14:tracePt t="116991" x="4129088" y="2990850"/>
          <p14:tracePt t="116998" x="4121150" y="2990850"/>
          <p14:tracePt t="117007" x="4102100" y="2990850"/>
          <p14:tracePt t="117024" x="4094163" y="2990850"/>
          <p14:tracePt t="117030" x="4094163" y="3000375"/>
          <p14:tracePt t="117253" x="4102100" y="3000375"/>
          <p14:tracePt t="117260" x="4138613" y="3000375"/>
          <p14:tracePt t="117268" x="4165600" y="3027363"/>
          <p14:tracePt t="117276" x="4184650" y="3027363"/>
          <p14:tracePt t="117292" x="4194175" y="3027363"/>
          <p14:tracePt t="117741" x="4202113" y="3027363"/>
          <p14:tracePt t="117758" x="4221163" y="3027363"/>
          <p14:tracePt t="117765" x="4221163" y="3036888"/>
          <p14:tracePt t="119649" x="4194175" y="3036888"/>
          <p14:tracePt t="119656" x="4038600" y="3036888"/>
          <p14:tracePt t="119661" x="3838575" y="3036888"/>
          <p14:tracePt t="119668" x="3665538" y="3036888"/>
          <p14:tracePt t="119676" x="3500438" y="3036888"/>
          <p14:tracePt t="119684" x="3336925" y="3036888"/>
          <p14:tracePt t="119692" x="3208338" y="3036888"/>
          <p14:tracePt t="119700" x="3081338" y="3036888"/>
          <p14:tracePt t="119709" x="2990850" y="3036888"/>
          <p14:tracePt t="119716" x="2917825" y="3036888"/>
          <p14:tracePt t="119725" x="2898775" y="3036888"/>
          <p14:tracePt t="119734" x="2881313" y="3036888"/>
          <p14:tracePt t="119861" x="2871788" y="3036888"/>
          <p14:tracePt t="119869" x="2862263" y="3036888"/>
          <p14:tracePt t="119877" x="2852738" y="3036888"/>
          <p14:tracePt t="119885" x="2844800" y="3036888"/>
          <p14:tracePt t="119901" x="2835275" y="3046413"/>
          <p14:tracePt t="120094" x="2798763" y="3046413"/>
          <p14:tracePt t="120104" x="2708275" y="3046413"/>
          <p14:tracePt t="120109" x="2625725" y="3046413"/>
          <p14:tracePt t="120117" x="2570163" y="3046413"/>
          <p14:tracePt t="120125" x="2525713" y="3027363"/>
          <p14:tracePt t="120133" x="2506663" y="3027363"/>
          <p14:tracePt t="120141" x="2479675" y="3017838"/>
          <p14:tracePt t="120309" x="2470150" y="3017838"/>
          <p14:tracePt t="120396" x="2470150" y="3027363"/>
          <p14:tracePt t="120421" x="2470150" y="3036888"/>
          <p14:tracePt t="120469" x="2479675" y="3036888"/>
          <p14:tracePt t="120477" x="2489200" y="3036888"/>
          <p14:tracePt t="120485" x="2506663" y="3036888"/>
          <p14:tracePt t="120493" x="2516188" y="3036888"/>
          <p14:tracePt t="120501" x="2552700" y="3036888"/>
          <p14:tracePt t="120509" x="2570163" y="3036888"/>
          <p14:tracePt t="120525" x="2598738" y="3036888"/>
          <p14:tracePt t="120533" x="2606675" y="3036888"/>
          <p14:tracePt t="120550" x="2625725" y="3027363"/>
          <p14:tracePt t="120909" x="2643188" y="3027363"/>
          <p14:tracePt t="120916" x="2662238" y="3027363"/>
          <p14:tracePt t="120925" x="2679700" y="3073400"/>
          <p14:tracePt t="120933" x="2716213" y="3136900"/>
          <p14:tracePt t="120941" x="2771775" y="3200400"/>
          <p14:tracePt t="120949" x="2808288" y="3246438"/>
          <p14:tracePt t="120957" x="2862263" y="3309938"/>
          <p14:tracePt t="120965" x="2889250" y="3355975"/>
          <p14:tracePt t="120974" x="2962275" y="3429000"/>
          <p14:tracePt t="120981" x="3017838" y="3492500"/>
          <p14:tracePt t="120991" x="3044825" y="3519488"/>
          <p14:tracePt t="120997" x="3100388" y="3575050"/>
          <p14:tracePt t="121008" x="3127375" y="3602038"/>
          <p14:tracePt t="121012" x="3144838" y="3611563"/>
          <p14:tracePt t="121295" x="3154363" y="3621088"/>
          <p14:tracePt t="121300" x="3181350" y="3621088"/>
          <p14:tracePt t="121308" x="3236913" y="3638550"/>
          <p14:tracePt t="121316" x="3254375" y="3648075"/>
          <p14:tracePt t="121325" x="3281363" y="3657600"/>
          <p14:tracePt t="121332" x="3300413" y="3657600"/>
          <p14:tracePt t="121341" x="3317875" y="3657600"/>
          <p14:tracePt t="121349" x="3327400" y="3657600"/>
          <p14:tracePt t="121357" x="3336925" y="3657600"/>
          <p14:tracePt t="121534" x="3363913" y="3657600"/>
          <p14:tracePt t="121541" x="3382963" y="3657600"/>
          <p14:tracePt t="121557" x="3390900" y="3657600"/>
          <p14:tracePt t="121726" x="3419475" y="3657600"/>
          <p14:tracePt t="121732" x="3463925" y="3675063"/>
          <p14:tracePt t="121741" x="3527425" y="3684588"/>
          <p14:tracePt t="121748" x="3600450" y="3684588"/>
          <p14:tracePt t="121757" x="3673475" y="3702050"/>
          <p14:tracePt t="121764" x="3746500" y="3702050"/>
          <p14:tracePt t="121772" x="3829050" y="3711575"/>
          <p14:tracePt t="121781" x="3902075" y="3711575"/>
          <p14:tracePt t="121789" x="3965575" y="3738563"/>
          <p14:tracePt t="121796" x="4021138" y="3738563"/>
          <p14:tracePt t="121805" x="4075113" y="3738563"/>
          <p14:tracePt t="121812" x="4148138" y="3738563"/>
          <p14:tracePt t="121822" x="4230688" y="3748088"/>
          <p14:tracePt t="121828" x="4284663" y="3748088"/>
          <p14:tracePt t="121837" x="4376738" y="3748088"/>
          <p14:tracePt t="121844" x="4430713" y="3767138"/>
          <p14:tracePt t="121854" x="4513263" y="3767138"/>
          <p14:tracePt t="121860" x="4567238" y="3775075"/>
          <p14:tracePt t="121869" x="4630738" y="3803650"/>
          <p14:tracePt t="121877" x="4703763" y="3803650"/>
          <p14:tracePt t="121885" x="4749800" y="3803650"/>
          <p14:tracePt t="121893" x="4786313" y="3803650"/>
          <p14:tracePt t="121901" x="4803775" y="3803650"/>
          <p14:tracePt t="121909" x="4832350" y="3803650"/>
          <p14:tracePt t="121973" x="4840288" y="3803650"/>
          <p14:tracePt t="121990" x="4849813" y="3803650"/>
          <p14:tracePt t="122005" x="4859338" y="3803650"/>
          <p14:tracePt t="122012" x="4876800" y="3803650"/>
          <p14:tracePt t="122021" x="4905375" y="3803650"/>
          <p14:tracePt t="122028" x="4932363" y="3803650"/>
          <p14:tracePt t="122038" x="4968875" y="3803650"/>
          <p14:tracePt t="122044" x="4986338" y="3803650"/>
          <p14:tracePt t="122053" x="5022850" y="3803650"/>
          <p14:tracePt t="122061" x="5032375" y="3803650"/>
          <p14:tracePt t="122070" x="5068888" y="3803650"/>
          <p14:tracePt t="122078" x="5086350" y="3803650"/>
          <p14:tracePt t="122094" x="5114925" y="3803650"/>
          <p14:tracePt t="122102" x="5122863" y="3803650"/>
          <p14:tracePt t="122126" x="5178425" y="3803650"/>
          <p14:tracePt t="122133" x="5205413" y="3803650"/>
          <p14:tracePt t="122141" x="5224463" y="3803650"/>
          <p14:tracePt t="122149" x="5278438" y="3784600"/>
          <p14:tracePt t="122157" x="5324475" y="3784600"/>
          <p14:tracePt t="122165" x="5360988" y="3784600"/>
          <p14:tracePt t="122173" x="5405438" y="3784600"/>
          <p14:tracePt t="122181" x="5424488" y="3784600"/>
          <p14:tracePt t="122188" x="5451475" y="3784600"/>
          <p14:tracePt t="122196" x="5470525" y="3784600"/>
          <p14:tracePt t="122204" x="5478463" y="3784600"/>
          <p14:tracePt t="122212" x="5497513" y="3784600"/>
          <p14:tracePt t="122221" x="5514975" y="3784600"/>
          <p14:tracePt t="122228" x="5534025" y="3784600"/>
          <p14:tracePt t="122237" x="5551488" y="3784600"/>
          <p14:tracePt t="122244" x="5597525" y="3803650"/>
          <p14:tracePt t="122253" x="5624513" y="3811588"/>
          <p14:tracePt t="122260" x="5661025" y="3821113"/>
          <p14:tracePt t="122269" x="5688013" y="3830638"/>
          <p14:tracePt t="122276" x="5716588" y="3848100"/>
          <p14:tracePt t="122285" x="5734050" y="3857625"/>
          <p14:tracePt t="122422" x="5743575" y="3857625"/>
          <p14:tracePt t="122439" x="5753100" y="3857625"/>
          <p14:tracePt t="122453" x="5761038" y="3857625"/>
          <p14:tracePt t="122478" x="5780088" y="3857625"/>
          <p14:tracePt t="122534" x="5789613" y="3857625"/>
          <p14:tracePt t="122551" x="5797550" y="3857625"/>
          <p14:tracePt t="122558" x="5816600" y="3857625"/>
          <p14:tracePt t="122567" x="5834063" y="3857625"/>
          <p14:tracePt t="122572" x="5862638" y="3857625"/>
          <p14:tracePt t="122581" x="5880100" y="3857625"/>
          <p14:tracePt t="122589" x="5889625" y="3857625"/>
          <p14:tracePt t="128654" x="5870575" y="3857625"/>
          <p14:tracePt t="128663" x="5816600" y="3894138"/>
          <p14:tracePt t="128671" x="5753100" y="3930650"/>
          <p14:tracePt t="128679" x="5697538" y="3984625"/>
          <p14:tracePt t="128686" x="5670550" y="4013200"/>
          <p14:tracePt t="128693" x="5634038" y="4049713"/>
          <p14:tracePt t="128701" x="5570538" y="4103688"/>
          <p14:tracePt t="128709" x="5561013" y="4103688"/>
          <p14:tracePt t="128717" x="5524500" y="4140200"/>
          <p14:tracePt t="128724" x="5514975" y="4140200"/>
          <p14:tracePt t="128732" x="5507038" y="4149725"/>
          <p14:tracePt t="128741" x="5497513" y="4159250"/>
          <p14:tracePt t="128757" x="5487988" y="4159250"/>
          <p14:tracePt t="128838" x="5451475" y="4159250"/>
          <p14:tracePt t="128848" x="5397500" y="4159250"/>
          <p14:tracePt t="128852" x="5278438" y="4122738"/>
          <p14:tracePt t="128860" x="5187950" y="4094163"/>
          <p14:tracePt t="128868" x="5049838" y="4057650"/>
          <p14:tracePt t="128876" x="4941888" y="4021138"/>
          <p14:tracePt t="128884" x="4803775" y="3984625"/>
          <p14:tracePt t="128892" x="4659313" y="3940175"/>
          <p14:tracePt t="128900" x="4503738" y="3857625"/>
          <p14:tracePt t="128908" x="4384675" y="3821113"/>
          <p14:tracePt t="128917" x="4238625" y="3738563"/>
          <p14:tracePt t="128925" x="4084638" y="3684588"/>
          <p14:tracePt t="128933" x="3992563" y="3638550"/>
          <p14:tracePt t="128941" x="3875088" y="3565525"/>
          <p14:tracePt t="128948" x="3792538" y="3511550"/>
          <p14:tracePt t="128957" x="3702050" y="3438525"/>
          <p14:tracePt t="128964" x="3656013" y="3392488"/>
          <p14:tracePt t="128973" x="3592513" y="3328988"/>
          <p14:tracePt t="128980" x="3536950" y="3273425"/>
          <p14:tracePt t="128988" x="3490913" y="3236913"/>
          <p14:tracePt t="128997" x="3446463" y="3200400"/>
          <p14:tracePt t="129006" x="3382963" y="3163888"/>
          <p14:tracePt t="129013" x="3317875" y="3127375"/>
          <p14:tracePt t="129020" x="3236913" y="3073400"/>
          <p14:tracePt t="129030" x="3190875" y="3046413"/>
          <p14:tracePt t="129039" x="3108325" y="2982913"/>
          <p14:tracePt t="129046" x="3054350" y="2946400"/>
          <p14:tracePt t="129055" x="2971800" y="2890838"/>
          <p14:tracePt t="129061" x="2944813" y="2854325"/>
          <p14:tracePt t="129069" x="2881313" y="2817813"/>
          <p14:tracePt t="129077" x="2835275" y="2781300"/>
          <p14:tracePt t="129084" x="2798763" y="2754313"/>
          <p14:tracePt t="129092" x="2771775" y="2717800"/>
          <p14:tracePt t="129101" x="2752725" y="2698750"/>
          <p14:tracePt t="129108" x="2744788" y="2690813"/>
          <p14:tracePt t="129122" x="2725738" y="2662238"/>
          <p14:tracePt t="129319" x="2725738" y="2654300"/>
          <p14:tracePt t="129324" x="2762250" y="2635250"/>
          <p14:tracePt t="129334" x="2789238" y="2635250"/>
          <p14:tracePt t="129341" x="2844800" y="2617788"/>
          <p14:tracePt t="129348" x="2871788" y="2617788"/>
          <p14:tracePt t="129357" x="2917825" y="2617788"/>
          <p14:tracePt t="129365" x="2935288" y="2617788"/>
          <p14:tracePt t="129373" x="2944813" y="2617788"/>
          <p14:tracePt t="129381" x="2962275" y="2617788"/>
          <p14:tracePt t="129494" x="2971800" y="2625725"/>
          <p14:tracePt t="129502" x="2971800" y="2671763"/>
          <p14:tracePt t="129510" x="2981325" y="2717800"/>
          <p14:tracePt t="129518" x="2990850" y="2744788"/>
          <p14:tracePt t="129525" x="2990850" y="2771775"/>
          <p14:tracePt t="129532" x="2990850" y="2800350"/>
          <p14:tracePt t="129541" x="2990850" y="2827338"/>
          <p14:tracePt t="129549" x="2990850" y="2863850"/>
          <p14:tracePt t="129557" x="2990850" y="2881313"/>
          <p14:tracePt t="129573" x="2990850" y="2909888"/>
          <p14:tracePt t="129589" x="2990850" y="2917825"/>
          <p14:tracePt t="129598" x="2990850" y="2927350"/>
          <p14:tracePt t="129604" x="2981325" y="2946400"/>
          <p14:tracePt t="129613" x="2971800" y="2954338"/>
          <p14:tracePt t="129620" x="2962275" y="2963863"/>
          <p14:tracePt t="129630" x="2935288" y="2982913"/>
          <p14:tracePt t="129637" x="2908300" y="3009900"/>
          <p14:tracePt t="129645" x="2871788" y="3017838"/>
          <p14:tracePt t="129653" x="2817813" y="3027363"/>
          <p14:tracePt t="129661" x="2762250" y="3054350"/>
          <p14:tracePt t="129668" x="2725738" y="3063875"/>
          <p14:tracePt t="129676" x="2698750" y="3082925"/>
          <p14:tracePt t="129684" x="2643188" y="3109913"/>
          <p14:tracePt t="129693" x="2606675" y="3119438"/>
          <p14:tracePt t="129700" x="2579688" y="3127375"/>
          <p14:tracePt t="129708" x="2552700" y="3127375"/>
          <p14:tracePt t="129717" x="2543175" y="3136900"/>
          <p14:tracePt t="129733" x="2525713" y="3136900"/>
          <p14:tracePt t="129829" x="2516188" y="3127375"/>
          <p14:tracePt t="129838" x="2498725" y="3100388"/>
          <p14:tracePt t="129854" x="2489200" y="3063875"/>
          <p14:tracePt t="129862" x="2452688" y="3036888"/>
          <p14:tracePt t="129871" x="2452688" y="3027363"/>
          <p14:tracePt t="129878" x="2452688" y="3017838"/>
          <p14:tracePt t="129885" x="2452688" y="3000375"/>
          <p14:tracePt t="129893" x="2443163" y="2973388"/>
          <p14:tracePt t="129909" x="2443163" y="2963863"/>
          <p14:tracePt t="129918" x="2443163" y="2954338"/>
          <p14:tracePt t="129936" x="2443163" y="2946400"/>
          <p14:tracePt t="129950" x="2443163" y="2936875"/>
          <p14:tracePt t="129957" x="2443163" y="2927350"/>
          <p14:tracePt t="129990" x="2443163" y="2917825"/>
          <p14:tracePt t="130005" x="2452688" y="2909888"/>
          <p14:tracePt t="130014" x="2525713" y="2881313"/>
          <p14:tracePt t="130023" x="2562225" y="2881313"/>
          <p14:tracePt t="130030" x="2616200" y="2881313"/>
          <p14:tracePt t="130038" x="2662238" y="2881313"/>
          <p14:tracePt t="130045" x="2689225" y="2881313"/>
          <p14:tracePt t="130054" x="2716213" y="2881313"/>
          <p14:tracePt t="130061" x="2735263" y="2881313"/>
          <p14:tracePt t="130069" x="2744788" y="2881313"/>
          <p14:tracePt t="130077" x="2762250" y="2881313"/>
          <p14:tracePt t="130085" x="2781300" y="2881313"/>
          <p14:tracePt t="130101" x="2798763" y="2909888"/>
          <p14:tracePt t="130109" x="2808288" y="2927350"/>
          <p14:tracePt t="130117" x="2817813" y="2927350"/>
          <p14:tracePt t="130134" x="2817813" y="2954338"/>
          <p14:tracePt t="130141" x="2817813" y="2963863"/>
          <p14:tracePt t="130151" x="2825750" y="2982913"/>
          <p14:tracePt t="130157" x="2825750" y="3000375"/>
          <p14:tracePt t="130165" x="2825750" y="3009900"/>
          <p14:tracePt t="130173" x="2825750" y="3017838"/>
          <p14:tracePt t="130181" x="2825750" y="3027363"/>
          <p14:tracePt t="130188" x="2825750" y="3046413"/>
          <p14:tracePt t="130197" x="2825750" y="3054350"/>
          <p14:tracePt t="130204" x="2817813" y="3082925"/>
          <p14:tracePt t="130213" x="2808288" y="3100388"/>
          <p14:tracePt t="130220" x="2808288" y="3127375"/>
          <p14:tracePt t="130228" x="2798763" y="3155950"/>
          <p14:tracePt t="130238" x="2789238" y="3155950"/>
          <p14:tracePt t="130254" x="2789238" y="3173413"/>
          <p14:tracePt t="130260" x="2781300" y="3182938"/>
          <p14:tracePt t="130365" x="2752725" y="3173413"/>
          <p14:tracePt t="130373" x="2698750" y="3136900"/>
          <p14:tracePt t="130381" x="2652713" y="3119438"/>
          <p14:tracePt t="130389" x="2589213" y="3100388"/>
          <p14:tracePt t="130397" x="2543175" y="3082925"/>
          <p14:tracePt t="130406" x="2506663" y="3073400"/>
          <p14:tracePt t="130413" x="2498725" y="3063875"/>
          <p14:tracePt t="130421" x="2479675" y="3054350"/>
          <p14:tracePt t="130429" x="2462213" y="3036888"/>
          <p14:tracePt t="130437" x="2443163" y="3027363"/>
          <p14:tracePt t="130445" x="2433638" y="3017838"/>
          <p14:tracePt t="130477" x="2433638" y="3000375"/>
          <p14:tracePt t="130501" x="2425700" y="2990850"/>
          <p14:tracePt t="130519" x="2425700" y="2982913"/>
          <p14:tracePt t="130543" x="2416175" y="2973388"/>
          <p14:tracePt t="130558" x="2397125" y="2954338"/>
          <p14:tracePt t="130910" x="2397125" y="2963863"/>
          <p14:tracePt t="130926" x="2370138" y="2973388"/>
          <p14:tracePt t="130934" x="2316163" y="2990850"/>
          <p14:tracePt t="130941" x="2279650" y="2990850"/>
          <p14:tracePt t="130948" x="2206625" y="2990850"/>
          <p14:tracePt t="130957" x="2114550" y="2990850"/>
          <p14:tracePt t="130964" x="2060575" y="2990850"/>
          <p14:tracePt t="130973" x="1987550" y="2990850"/>
          <p14:tracePt t="130980" x="1905000" y="2990850"/>
          <p14:tracePt t="130988" x="1868488" y="2990850"/>
          <p14:tracePt t="130996" x="1814513" y="2990850"/>
          <p14:tracePt t="131004" x="1787525" y="2990850"/>
          <p14:tracePt t="131012" x="1778000" y="2990850"/>
          <p14:tracePt t="131021" x="1768475" y="2990850"/>
          <p14:tracePt t="131117" x="1751013" y="2990850"/>
          <p14:tracePt t="131125" x="1741488" y="2990850"/>
          <p14:tracePt t="131133" x="1704975" y="2990850"/>
          <p14:tracePt t="131140" x="1649413" y="2990850"/>
          <p14:tracePt t="131148" x="1595438" y="2990850"/>
          <p14:tracePt t="131157" x="1541463" y="2990850"/>
          <p14:tracePt t="131164" x="1512888" y="2990850"/>
          <p14:tracePt t="131173" x="1458913" y="2990850"/>
          <p14:tracePt t="131180" x="1412875" y="2990850"/>
          <p14:tracePt t="131188" x="1376363" y="2990850"/>
          <p14:tracePt t="131196" x="1330325" y="2990850"/>
          <p14:tracePt t="131204" x="1312863" y="2990850"/>
          <p14:tracePt t="131415" x="1258888" y="2990850"/>
          <p14:tracePt t="131423" x="1203325" y="2990850"/>
          <p14:tracePt t="131430" x="1166813" y="2990850"/>
          <p14:tracePt t="131439" x="1112838" y="2990850"/>
          <p14:tracePt t="131446" x="1103313" y="2990850"/>
          <p14:tracePt t="131458" x="1084263" y="2990850"/>
          <p14:tracePt t="131646" x="1176338" y="2990850"/>
          <p14:tracePt t="131655" x="1249363" y="2990850"/>
          <p14:tracePt t="131662" x="1339850" y="2990850"/>
          <p14:tracePt t="131671" x="1468438" y="2990850"/>
          <p14:tracePt t="131678" x="1576388" y="2990850"/>
          <p14:tracePt t="131686" x="1668463" y="2990850"/>
          <p14:tracePt t="131693" x="1741488" y="2990850"/>
          <p14:tracePt t="131701" x="1787525" y="2990850"/>
          <p14:tracePt t="131709" x="1824038" y="2990850"/>
          <p14:tracePt t="131717" x="1841500" y="2990850"/>
          <p14:tracePt t="131725" x="1868488" y="2990850"/>
          <p14:tracePt t="131741" x="1878013" y="2990850"/>
          <p14:tracePt t="131796" x="1887538" y="2990850"/>
          <p14:tracePt t="131805" x="1924050" y="2990850"/>
          <p14:tracePt t="131813" x="1997075" y="2990850"/>
          <p14:tracePt t="131820" x="2124075" y="2990850"/>
          <p14:tracePt t="131828" x="2214563" y="2990850"/>
          <p14:tracePt t="131837" x="2306638" y="2990850"/>
          <p14:tracePt t="131845" x="2379663" y="2990850"/>
          <p14:tracePt t="131854" x="2416175" y="2990850"/>
          <p14:tracePt t="131860" x="2462213" y="2990850"/>
          <p14:tracePt t="131869" x="2479675" y="2990850"/>
          <p14:tracePt t="131876" x="2506663" y="2990850"/>
          <p14:tracePt t="131982" x="2516188" y="2990850"/>
          <p14:tracePt t="132111" x="2525713" y="2990850"/>
          <p14:tracePt t="132118" x="2552700" y="2990850"/>
          <p14:tracePt t="132130" x="2579688" y="2990850"/>
          <p14:tracePt t="132136" x="2606675" y="2990850"/>
          <p14:tracePt t="132143" x="2635250" y="2990850"/>
          <p14:tracePt t="132148" x="2662238" y="2990850"/>
          <p14:tracePt t="132158" x="2698750" y="2990850"/>
          <p14:tracePt t="132173" x="2708275" y="2990850"/>
          <p14:tracePt t="132181" x="2716213" y="2990850"/>
          <p14:tracePt t="132838" x="2708275" y="3000375"/>
          <p14:tracePt t="132870" x="2708275" y="3009900"/>
          <p14:tracePt t="132910" x="2698750" y="3017838"/>
          <p14:tracePt t="132918" x="2698750" y="3027363"/>
          <p14:tracePt t="132942" x="2698750" y="3036888"/>
          <p14:tracePt t="133054" x="2671763" y="3046413"/>
          <p14:tracePt t="133062" x="2652713" y="3054350"/>
          <p14:tracePt t="133071" x="2635250" y="3054350"/>
          <p14:tracePt t="133078" x="2616200" y="3054350"/>
          <p14:tracePt t="133086" x="2570163" y="3063875"/>
          <p14:tracePt t="133238" x="2562225" y="3063875"/>
          <p14:tracePt t="133256" x="2533650" y="3063875"/>
          <p14:tracePt t="133260" x="2525713" y="3063875"/>
          <p14:tracePt t="133269" x="2489200" y="3063875"/>
          <p14:tracePt t="133276" x="2470150" y="3063875"/>
          <p14:tracePt t="133293" x="2452688" y="3063875"/>
          <p14:tracePt t="133301" x="2443163" y="3063875"/>
          <p14:tracePt t="133397" x="2433638" y="3063875"/>
          <p14:tracePt t="133437" x="2433638" y="3046413"/>
          <p14:tracePt t="133444" x="2433638" y="3027363"/>
          <p14:tracePt t="133453" x="2433638" y="3000375"/>
          <p14:tracePt t="133460" x="2433638" y="2990850"/>
          <p14:tracePt t="133469" x="2433638" y="2963863"/>
          <p14:tracePt t="133485" x="2433638" y="2946400"/>
          <p14:tracePt t="133493" x="2433638" y="2936875"/>
          <p14:tracePt t="133501" x="2443163" y="2927350"/>
          <p14:tracePt t="133509" x="2452688" y="2900363"/>
          <p14:tracePt t="133516" x="2462213" y="2900363"/>
          <p14:tracePt t="133524" x="2470150" y="2890838"/>
          <p14:tracePt t="133533" x="2479675" y="2873375"/>
          <p14:tracePt t="133541" x="2489200" y="2863850"/>
          <p14:tracePt t="133548" x="2516188" y="2854325"/>
          <p14:tracePt t="133557" x="2533650" y="2854325"/>
          <p14:tracePt t="133565" x="2562225" y="2844800"/>
          <p14:tracePt t="133573" x="2589213" y="2827338"/>
          <p14:tracePt t="133597" x="2606675" y="2827338"/>
          <p14:tracePt t="133742" x="2625725" y="2836863"/>
          <p14:tracePt t="133753" x="2662238" y="2854325"/>
          <p14:tracePt t="133757" x="2689225" y="2873375"/>
          <p14:tracePt t="133766" x="2725738" y="2900363"/>
          <p14:tracePt t="133773" x="2744788" y="2917825"/>
          <p14:tracePt t="133782" x="2752725" y="2927350"/>
          <p14:tracePt t="133788" x="2771775" y="2936875"/>
          <p14:tracePt t="133796" x="2781300" y="2946400"/>
          <p14:tracePt t="133804" x="2798763" y="2946400"/>
          <p14:tracePt t="133813" x="2817813" y="2963863"/>
          <p14:tracePt t="133821" x="2825750" y="2973388"/>
          <p14:tracePt t="133853" x="2825750" y="2990850"/>
          <p14:tracePt t="133861" x="2825750" y="3000375"/>
          <p14:tracePt t="133886" x="2825750" y="3009900"/>
          <p14:tracePt t="133935" x="2825750" y="3017838"/>
          <p14:tracePt t="133942" x="2825750" y="3036888"/>
          <p14:tracePt t="133951" x="2825750" y="3046413"/>
          <p14:tracePt t="133965" x="2825750" y="3073400"/>
          <p14:tracePt t="133973" x="2825750" y="3082925"/>
          <p14:tracePt t="133981" x="2817813" y="3109913"/>
          <p14:tracePt t="133989" x="2808288" y="3119438"/>
          <p14:tracePt t="133997" x="2798763" y="3127375"/>
          <p14:tracePt t="134004" x="2789238" y="3136900"/>
          <p14:tracePt t="134021" x="2771775" y="3155950"/>
          <p14:tracePt t="134036" x="2762250" y="3163888"/>
          <p14:tracePt t="134044" x="2752725" y="3173413"/>
          <p14:tracePt t="134054" x="2735263" y="3182938"/>
          <p14:tracePt t="134061" x="2725738" y="3182938"/>
          <p14:tracePt t="134069" x="2708275" y="3192463"/>
          <p14:tracePt t="134229" x="2698750" y="3192463"/>
          <p14:tracePt t="160229" x="2698750" y="3163888"/>
          <p14:tracePt t="160237" x="2671763" y="3119438"/>
          <p14:tracePt t="160244" x="2662238" y="3100388"/>
          <p14:tracePt t="160254" x="2635250" y="3073400"/>
          <p14:tracePt t="160260" x="2635250" y="3063875"/>
          <p14:tracePt t="160269" x="2606675" y="3036888"/>
          <p14:tracePt t="160276" x="2589213" y="3027363"/>
          <p14:tracePt t="160285" x="2570163" y="3017838"/>
          <p14:tracePt t="160292" x="2543175" y="3017838"/>
          <p14:tracePt t="160301" x="2533650" y="3017838"/>
          <p14:tracePt t="160487" x="2506663" y="3017838"/>
          <p14:tracePt t="160494" x="2489200" y="3017838"/>
          <p14:tracePt t="160503" x="2462213" y="3017838"/>
          <p14:tracePt t="160509" x="2443163" y="3017838"/>
          <p14:tracePt t="160525" x="2433638" y="3027363"/>
          <p14:tracePt t="160541" x="2425700" y="3027363"/>
          <p14:tracePt t="160613" x="2406650" y="3027363"/>
          <p14:tracePt t="160621" x="2397125" y="3017838"/>
          <p14:tracePt t="160630" x="2389188" y="3009900"/>
          <p14:tracePt t="160637" x="2379663" y="3000375"/>
          <p14:tracePt t="160646" x="2360613" y="2990850"/>
          <p14:tracePt t="160653" x="2352675" y="2973388"/>
          <p14:tracePt t="160668" x="2333625" y="2973388"/>
          <p14:tracePt t="160677" x="2324100" y="2963863"/>
          <p14:tracePt t="160924" x="2333625" y="2963863"/>
          <p14:tracePt t="160932" x="2360613" y="2963863"/>
          <p14:tracePt t="160965" x="2370138" y="2963863"/>
          <p14:tracePt t="161542" x="2379663" y="2963863"/>
          <p14:tracePt t="161552" x="2379663" y="2973388"/>
          <p14:tracePt t="161559" x="2379663" y="2982913"/>
          <p14:tracePt t="161573" x="2379663" y="2990850"/>
          <p14:tracePt t="161628" x="2397125" y="2990850"/>
          <p14:tracePt t="161637" x="2416175" y="2990850"/>
          <p14:tracePt t="161645" x="2443163" y="2990850"/>
          <p14:tracePt t="161653" x="2452688" y="2990850"/>
          <p14:tracePt t="161660" x="2479675" y="2990850"/>
          <p14:tracePt t="161669" x="2489200" y="2990850"/>
          <p14:tracePt t="161676" x="2498725" y="2990850"/>
          <p14:tracePt t="162533" x="2506663" y="2990850"/>
          <p14:tracePt t="162541" x="2525713" y="2973388"/>
          <p14:tracePt t="162552" x="2533650" y="2963863"/>
          <p14:tracePt t="162556" x="2533650" y="2954338"/>
          <p14:tracePt t="163116" x="2543175" y="2954338"/>
          <p14:tracePt t="163140" x="2543175" y="2963863"/>
          <p14:tracePt t="163156" x="2552700" y="2973388"/>
          <p14:tracePt t="163901" x="2589213" y="3027363"/>
          <p14:tracePt t="163909" x="2606675" y="3063875"/>
          <p14:tracePt t="163919" x="2635250" y="3090863"/>
          <p14:tracePt t="163925" x="2689225" y="3146425"/>
          <p14:tracePt t="163936" x="2771775" y="3200400"/>
          <p14:tracePt t="163941" x="2835275" y="3236913"/>
          <p14:tracePt t="163949" x="2917825" y="3292475"/>
          <p14:tracePt t="163957" x="2962275" y="3309938"/>
          <p14:tracePt t="163964" x="2990850" y="3346450"/>
          <p14:tracePt t="163972" x="3035300" y="3365500"/>
          <p14:tracePt t="163981" x="3071813" y="3392488"/>
          <p14:tracePt t="163996" x="3100388" y="3402013"/>
          <p14:tracePt t="164012" x="3108325" y="3411538"/>
          <p14:tracePt t="164021" x="3117850" y="3419475"/>
          <p14:tracePt t="164045" x="3127375" y="3429000"/>
          <p14:tracePt t="164062" x="3144838" y="3446463"/>
          <p14:tracePt t="164069" x="3154363" y="3465513"/>
          <p14:tracePt t="164078" x="3163888" y="3475038"/>
          <p14:tracePt t="164086" x="3171825" y="3502025"/>
          <p14:tracePt t="164094" x="3190875" y="3529013"/>
          <p14:tracePt t="164105" x="3208338" y="3565525"/>
          <p14:tracePt t="164110" x="3227388" y="3584575"/>
          <p14:tracePt t="164119" x="3263900" y="3629025"/>
          <p14:tracePt t="164135" x="3317875" y="3694113"/>
          <p14:tracePt t="164141" x="3336925" y="3738563"/>
          <p14:tracePt t="164149" x="3363913" y="3757613"/>
          <p14:tracePt t="164157" x="3382963" y="3775075"/>
          <p14:tracePt t="164164" x="3400425" y="3794125"/>
          <p14:tracePt t="164172" x="3419475" y="3803650"/>
          <p14:tracePt t="164180" x="3427413" y="3811588"/>
          <p14:tracePt t="164188" x="3436938" y="3821113"/>
          <p14:tracePt t="164668" x="3455988" y="3821113"/>
          <p14:tracePt t="164677" x="3482975" y="3821113"/>
          <p14:tracePt t="164685" x="3536950" y="3821113"/>
          <p14:tracePt t="164693" x="3600450" y="3821113"/>
          <p14:tracePt t="164703" x="3692525" y="3821113"/>
          <p14:tracePt t="164710" x="3802063" y="3821113"/>
          <p14:tracePt t="164720" x="3875088" y="3821113"/>
          <p14:tracePt t="164726" x="3984625" y="3821113"/>
          <p14:tracePt t="164734" x="4057650" y="3821113"/>
          <p14:tracePt t="164741" x="4102100" y="3821113"/>
          <p14:tracePt t="164749" x="4111625" y="3821113"/>
          <p14:tracePt t="164757" x="4148138" y="3821113"/>
          <p14:tracePt t="164877" x="4230688" y="3821113"/>
          <p14:tracePt t="164884" x="4376738" y="3821113"/>
          <p14:tracePt t="164892" x="4521200" y="3821113"/>
          <p14:tracePt t="164900" x="4649788" y="3821113"/>
          <p14:tracePt t="164908" x="4740275" y="3821113"/>
          <p14:tracePt t="164917" x="4832350" y="3811588"/>
          <p14:tracePt t="164924" x="4859338" y="3811588"/>
          <p14:tracePt t="164933" x="4876800" y="3811588"/>
          <p14:tracePt t="165062" x="4886325" y="3811588"/>
          <p14:tracePt t="165092" x="4876800" y="3803650"/>
          <p14:tracePt t="165100" x="4832350" y="3775075"/>
          <p14:tracePt t="165108" x="4759325" y="3767138"/>
          <p14:tracePt t="165117" x="4686300" y="3748088"/>
          <p14:tracePt t="165124" x="4603750" y="3738563"/>
          <p14:tracePt t="165133" x="4549775" y="3738563"/>
          <p14:tracePt t="165141" x="4484688" y="3711575"/>
          <p14:tracePt t="165149" x="4457700" y="3711575"/>
          <p14:tracePt t="165157" x="4421188" y="3711575"/>
          <p14:tracePt t="165164" x="4384675" y="3711575"/>
          <p14:tracePt t="165173" x="4367213" y="3711575"/>
          <p14:tracePt t="165260" x="4348163" y="3711575"/>
          <p14:tracePt t="165269" x="4340225" y="3711575"/>
          <p14:tracePt t="165278" x="4303713" y="3721100"/>
          <p14:tracePt t="165285" x="4238625" y="3738563"/>
          <p14:tracePt t="165294" x="4202113" y="3738563"/>
          <p14:tracePt t="165307" x="4157663" y="3757613"/>
          <p14:tracePt t="165310" x="4111625" y="3767138"/>
          <p14:tracePt t="165319" x="4094163" y="3775075"/>
          <p14:tracePt t="165325" x="4065588" y="3775075"/>
          <p14:tracePt t="165333" x="4048125" y="3784600"/>
          <p14:tracePt t="165348" x="4038600" y="3784600"/>
          <p14:tracePt t="165364" x="4029075" y="3784600"/>
          <p14:tracePt t="165373" x="4011613" y="3794125"/>
          <p14:tracePt t="165380" x="3992563" y="3803650"/>
          <p14:tracePt t="165388" x="3975100" y="3811588"/>
          <p14:tracePt t="165396" x="3919538" y="3821113"/>
          <p14:tracePt t="165405" x="3865563" y="3840163"/>
          <p14:tracePt t="165412" x="3765550" y="3867150"/>
          <p14:tracePt t="165421" x="3692525" y="3867150"/>
          <p14:tracePt t="165429" x="3619500" y="3875088"/>
          <p14:tracePt t="165437" x="3519488" y="3894138"/>
          <p14:tracePt t="165445" x="3463925" y="3894138"/>
          <p14:tracePt t="165453" x="3390900" y="3903663"/>
          <p14:tracePt t="165461" x="3346450" y="3903663"/>
          <p14:tracePt t="165473" x="3290888" y="3930650"/>
          <p14:tracePt t="165485" x="3273425" y="3930650"/>
          <p14:tracePt t="165822" x="3309938" y="3930650"/>
          <p14:tracePt t="165829" x="3363913" y="3921125"/>
          <p14:tracePt t="165837" x="3427413" y="3903663"/>
          <p14:tracePt t="165845" x="3463925" y="3903663"/>
          <p14:tracePt t="165853" x="3519488" y="3903663"/>
          <p14:tracePt t="165861" x="3582988" y="3857625"/>
          <p14:tracePt t="165869" x="3600450" y="3857625"/>
          <p14:tracePt t="165878" x="3646488" y="3848100"/>
          <p14:tracePt t="165887" x="3683000" y="3840163"/>
          <p14:tracePt t="165894" x="3738563" y="3840163"/>
          <p14:tracePt t="165902" x="3819525" y="3803650"/>
          <p14:tracePt t="165909" x="3865563" y="3803650"/>
          <p14:tracePt t="165918" x="3902075" y="3794125"/>
          <p14:tracePt t="165924" x="3965575" y="3748088"/>
          <p14:tracePt t="165933" x="4002088" y="3748088"/>
          <p14:tracePt t="165940" x="4057650" y="3748088"/>
          <p14:tracePt t="165948" x="4111625" y="3738563"/>
          <p14:tracePt t="165957" x="4184650" y="3738563"/>
          <p14:tracePt t="165964" x="4267200" y="3730625"/>
          <p14:tracePt t="165972" x="4340225" y="3730625"/>
          <p14:tracePt t="165981" x="4394200" y="3730625"/>
          <p14:tracePt t="165989" x="4448175" y="3730625"/>
          <p14:tracePt t="165997" x="4503738" y="3730625"/>
          <p14:tracePt t="166005" x="4521200" y="3730625"/>
          <p14:tracePt t="166013" x="4567238" y="3730625"/>
          <p14:tracePt t="166021" x="4594225" y="3730625"/>
          <p14:tracePt t="166029" x="4603750" y="3730625"/>
          <p14:tracePt t="166037" x="4613275" y="3730625"/>
          <p14:tracePt t="166300" x="4622800" y="3730625"/>
          <p14:tracePt t="166324" x="4640263" y="3730625"/>
          <p14:tracePt t="166349" x="4640263" y="3738563"/>
          <p14:tracePt t="166365" x="4640263" y="3748088"/>
          <p14:tracePt t="167133" x="4640263" y="3757613"/>
          <p14:tracePt t="167140" x="4540250" y="3757613"/>
          <p14:tracePt t="167149" x="4311650" y="3757613"/>
          <p14:tracePt t="167157" x="4021138" y="3757613"/>
          <p14:tracePt t="167165" x="3719513" y="3757613"/>
          <p14:tracePt t="167174" x="3419475" y="3757613"/>
          <p14:tracePt t="167182" x="3081338" y="3757613"/>
          <p14:tracePt t="167189" x="2852738" y="3757613"/>
          <p14:tracePt t="167197" x="2662238" y="3757613"/>
          <p14:tracePt t="167204" x="2462213" y="3757613"/>
          <p14:tracePt t="167212" x="2297113" y="3721100"/>
          <p14:tracePt t="167221" x="2160588" y="3675063"/>
          <p14:tracePt t="167229" x="2041525" y="3629025"/>
          <p14:tracePt t="167237" x="1951038" y="3575050"/>
          <p14:tracePt t="167245" x="1887538" y="3538538"/>
          <p14:tracePt t="167253" x="1831975" y="3492500"/>
          <p14:tracePt t="167260" x="1768475" y="3438525"/>
          <p14:tracePt t="167269" x="1741488" y="3419475"/>
          <p14:tracePt t="167276" x="1704975" y="3382963"/>
          <p14:tracePt t="167285" x="1677988" y="3365500"/>
          <p14:tracePt t="167292" x="1658938" y="3338513"/>
          <p14:tracePt t="167302" x="1649413" y="3328988"/>
          <p14:tracePt t="167317" x="1641475" y="3328988"/>
          <p14:tracePt t="167437" x="1631950" y="3309938"/>
          <p14:tracePt t="167445" x="1612900" y="3273425"/>
          <p14:tracePt t="167463" x="1612900" y="3265488"/>
          <p14:tracePt t="167468" x="1612900" y="3246438"/>
          <p14:tracePt t="167476" x="1612900" y="3228975"/>
          <p14:tracePt t="167484" x="1612900" y="3209925"/>
          <p14:tracePt t="167492" x="1612900" y="3192463"/>
          <p14:tracePt t="167500" x="1631950" y="3155950"/>
          <p14:tracePt t="167518" x="1658938" y="3136900"/>
          <p14:tracePt t="167524" x="1704975" y="3100388"/>
          <p14:tracePt t="167533" x="1741488" y="3100388"/>
          <p14:tracePt t="167541" x="1804988" y="3073400"/>
          <p14:tracePt t="167549" x="1878013" y="3046413"/>
          <p14:tracePt t="167556" x="1941513" y="3036888"/>
          <p14:tracePt t="167564" x="1997075" y="3027363"/>
          <p14:tracePt t="167572" x="2060575" y="3017838"/>
          <p14:tracePt t="167580" x="2106613" y="2990850"/>
          <p14:tracePt t="167588" x="2124075" y="2990850"/>
          <p14:tracePt t="167597" x="2151063" y="2990850"/>
          <p14:tracePt t="167605" x="2160588" y="2990850"/>
          <p14:tracePt t="167612" x="2179638" y="2982913"/>
          <p14:tracePt t="167637" x="2206625" y="2982913"/>
          <p14:tracePt t="167645" x="2224088" y="3000375"/>
          <p14:tracePt t="167653" x="2270125" y="3000375"/>
          <p14:tracePt t="167661" x="2324100" y="3036888"/>
          <p14:tracePt t="167669" x="2352675" y="3046413"/>
          <p14:tracePt t="167676" x="2389188" y="3054350"/>
          <p14:tracePt t="167684" x="2425700" y="3073400"/>
          <p14:tracePt t="167692" x="2489200" y="3090863"/>
          <p14:tracePt t="167702" x="2516188" y="3090863"/>
          <p14:tracePt t="167709" x="2525713" y="3090863"/>
          <p14:tracePt t="167718" x="2543175" y="3090863"/>
          <p14:tracePt t="167724" x="2562225" y="3090863"/>
          <p14:tracePt t="167740" x="2570163" y="3090863"/>
          <p14:tracePt t="167750" x="2579688" y="3090863"/>
          <p14:tracePt t="168005" x="2562225" y="3090863"/>
          <p14:tracePt t="168013" x="2543175" y="3090863"/>
          <p14:tracePt t="168020" x="2533650" y="3090863"/>
          <p14:tracePt t="168029" x="2525713" y="3090863"/>
          <p14:tracePt t="168156" x="2516188" y="3090863"/>
          <p14:tracePt t="168165" x="2516188" y="3082925"/>
          <p14:tracePt t="168172" x="2498725" y="3054350"/>
          <p14:tracePt t="168181" x="2489200" y="3046413"/>
          <p14:tracePt t="168189" x="2479675" y="3036888"/>
          <p14:tracePt t="168197" x="2470150" y="3027363"/>
          <p14:tracePt t="168204" x="2443163" y="3000375"/>
          <p14:tracePt t="168212" x="2433638" y="2990850"/>
          <p14:tracePt t="168221" x="2425700" y="2973388"/>
          <p14:tracePt t="168238" x="2416175" y="2973388"/>
          <p14:tracePt t="168324" x="2416175" y="2963863"/>
          <p14:tracePt t="168333" x="2416175" y="2954338"/>
          <p14:tracePt t="168340" x="2416175" y="2936875"/>
          <p14:tracePt t="168348" x="2425700" y="2927350"/>
          <p14:tracePt t="168356" x="2433638" y="2917825"/>
          <p14:tracePt t="168364" x="2462213" y="2900363"/>
          <p14:tracePt t="168372" x="2479675" y="2881313"/>
          <p14:tracePt t="168380" x="2506663" y="2873375"/>
          <p14:tracePt t="168388" x="2552700" y="2863850"/>
          <p14:tracePt t="168396" x="2570163" y="2863850"/>
          <p14:tracePt t="168405" x="2598738" y="2863850"/>
          <p14:tracePt t="168413" x="2625725" y="2863850"/>
          <p14:tracePt t="168421" x="2643188" y="2863850"/>
          <p14:tracePt t="168429" x="2652713" y="2863850"/>
          <p14:tracePt t="168437" x="2671763" y="2863850"/>
          <p14:tracePt t="168468" x="2679700" y="2863850"/>
          <p14:tracePt t="168478" x="2689225" y="2873375"/>
          <p14:tracePt t="168485" x="2689225" y="2881313"/>
          <p14:tracePt t="168503" x="2689225" y="2890838"/>
          <p14:tracePt t="168510" x="2698750" y="2909888"/>
          <p14:tracePt t="168519" x="2698750" y="2917825"/>
          <p14:tracePt t="168525" x="2698750" y="2927350"/>
          <p14:tracePt t="168534" x="2698750" y="2936875"/>
          <p14:tracePt t="168541" x="2698750" y="2954338"/>
          <p14:tracePt t="168550" x="2708275" y="2973388"/>
          <p14:tracePt t="168557" x="2716213" y="2973388"/>
          <p14:tracePt t="168597" x="2716213" y="2990850"/>
          <p14:tracePt t="168701" x="2716213" y="2973388"/>
          <p14:tracePt t="168709" x="2716213" y="2917825"/>
          <p14:tracePt t="168717" x="2716213" y="2890838"/>
          <p14:tracePt t="168725" x="2716213" y="2836863"/>
          <p14:tracePt t="168733" x="2716213" y="2790825"/>
          <p14:tracePt t="168740" x="2716213" y="2754313"/>
          <p14:tracePt t="168749" x="2716213" y="2698750"/>
          <p14:tracePt t="168756" x="2716213" y="2644775"/>
          <p14:tracePt t="168764" x="2716213" y="2617788"/>
          <p14:tracePt t="168774" x="2716213" y="2598738"/>
          <p14:tracePt t="168780" x="2716213" y="2581275"/>
          <p14:tracePt t="168804" x="2725738" y="2571750"/>
          <p14:tracePt t="168878" x="2725738" y="2562225"/>
          <p14:tracePt t="168888" x="2725738" y="2554288"/>
          <p14:tracePt t="168894" x="2725738" y="2544763"/>
          <p14:tracePt t="168902" x="2725738" y="2535238"/>
          <p14:tracePt t="168909" x="2735263" y="2535238"/>
          <p14:tracePt t="168917" x="2735263" y="2525713"/>
          <p14:tracePt t="168924" x="2735263" y="2508250"/>
          <p14:tracePt t="168941" x="2735263" y="2498725"/>
          <p14:tracePt t="168949" x="2744788" y="2481263"/>
          <p14:tracePt t="168956" x="2744788" y="2471738"/>
          <p14:tracePt t="168972" x="2744788" y="2462213"/>
          <p14:tracePt t="169180" x="2708275" y="2462213"/>
          <p14:tracePt t="169188" x="2625725" y="2444750"/>
          <p14:tracePt t="169196" x="2570163" y="2444750"/>
          <p14:tracePt t="169204" x="2525713" y="2435225"/>
          <p14:tracePt t="169213" x="2506663" y="2416175"/>
          <p14:tracePt t="169221" x="2498725" y="2416175"/>
          <p14:tracePt t="169229" x="2479675" y="2408238"/>
          <p14:tracePt t="169237" x="2470150" y="2398713"/>
          <p14:tracePt t="169269" x="2462213" y="2389188"/>
          <p14:tracePt t="169302" x="2462213" y="2379663"/>
          <p14:tracePt t="169333" x="2462213" y="2371725"/>
          <p14:tracePt t="169340" x="2462213" y="2352675"/>
          <p14:tracePt t="169349" x="2452688" y="2335213"/>
          <p14:tracePt t="169365" x="2452688" y="2325688"/>
          <p14:tracePt t="169372" x="2452688" y="2306638"/>
          <p14:tracePt t="169380" x="2452688" y="2298700"/>
          <p14:tracePt t="169404" x="2452688" y="2289175"/>
          <p14:tracePt t="169429" x="2452688" y="2270125"/>
          <p14:tracePt t="169445" x="2452688" y="2262188"/>
          <p14:tracePt t="169454" x="2452688" y="2252663"/>
          <p14:tracePt t="169461" x="2452688" y="2233613"/>
          <p14:tracePt t="169469" x="2462213" y="2233613"/>
          <p14:tracePt t="169478" x="2479675" y="2216150"/>
          <p14:tracePt t="169486" x="2516188" y="2206625"/>
          <p14:tracePt t="169495" x="2543175" y="2197100"/>
          <p14:tracePt t="169501" x="2562225" y="2189163"/>
          <p14:tracePt t="169508" x="2598738" y="2189163"/>
          <p14:tracePt t="169517" x="2662238" y="2170113"/>
          <p14:tracePt t="169524" x="2689225" y="2170113"/>
          <p14:tracePt t="169533" x="2708275" y="2170113"/>
          <p14:tracePt t="169541" x="2744788" y="2170113"/>
          <p14:tracePt t="169549" x="2762250" y="2170113"/>
          <p14:tracePt t="169556" x="2789238" y="2170113"/>
          <p14:tracePt t="169564" x="2825750" y="2170113"/>
          <p14:tracePt t="169572" x="2862263" y="2170113"/>
          <p14:tracePt t="169583" x="2908300" y="2179638"/>
          <p14:tracePt t="169591" x="2971800" y="2233613"/>
          <p14:tracePt t="169601" x="2990850" y="2243138"/>
          <p14:tracePt t="169606" x="3054350" y="2279650"/>
          <p14:tracePt t="169613" x="3081338" y="2298700"/>
          <p14:tracePt t="169621" x="3100388" y="2306638"/>
          <p14:tracePt t="169629" x="3127375" y="2325688"/>
          <p14:tracePt t="169637" x="3136900" y="2335213"/>
          <p14:tracePt t="169645" x="3144838" y="2343150"/>
          <p14:tracePt t="169756" x="3144838" y="2362200"/>
          <p14:tracePt t="169764" x="3144838" y="2389188"/>
          <p14:tracePt t="169772" x="3090863" y="2408238"/>
          <p14:tracePt t="169780" x="3054350" y="2435225"/>
          <p14:tracePt t="169788" x="3017838" y="2444750"/>
          <p14:tracePt t="169796" x="2971800" y="2452688"/>
          <p14:tracePt t="169805" x="2954338" y="2471738"/>
          <p14:tracePt t="169812" x="2935288" y="2481263"/>
          <p14:tracePt t="169821" x="2917825" y="2489200"/>
          <p14:tracePt t="170045" x="2908300" y="2498725"/>
          <p14:tracePt t="171326" x="2908300" y="2508250"/>
          <p14:tracePt t="171780" x="2908300" y="2517775"/>
          <p14:tracePt t="171788" x="2898775" y="2535238"/>
          <p14:tracePt t="171796" x="2889250" y="2571750"/>
          <p14:tracePt t="171804" x="2881313" y="2608263"/>
          <p14:tracePt t="171812" x="2871788" y="2608263"/>
          <p14:tracePt t="171820" x="2862263" y="2617788"/>
          <p14:tracePt t="171828" x="2852738" y="2635250"/>
          <p14:tracePt t="171837" x="2852738" y="2644775"/>
          <p14:tracePt t="171844" x="2835275" y="2662238"/>
          <p14:tracePt t="171861" x="2825750" y="2671763"/>
          <p14:tracePt t="171869" x="2825750" y="2681288"/>
          <p14:tracePt t="171893" x="2808288" y="2698750"/>
          <p14:tracePt t="171909" x="2789238" y="2708275"/>
          <p14:tracePt t="171918" x="2744788" y="2727325"/>
          <p14:tracePt t="171926" x="2662238" y="2763838"/>
          <p14:tracePt t="171935" x="2533650" y="2800350"/>
          <p14:tracePt t="171942" x="2397125" y="2827338"/>
          <p14:tracePt t="171950" x="2370138" y="2827338"/>
          <p14:tracePt t="171957" x="2197100" y="2836863"/>
          <p14:tracePt t="171965" x="2033588" y="2854325"/>
          <p14:tracePt t="171973" x="1905000" y="2863850"/>
          <p14:tracePt t="171981" x="1814513" y="2863850"/>
          <p14:tracePt t="171989" x="1722438" y="2863850"/>
          <p14:tracePt t="171997" x="1685925" y="2863850"/>
          <p14:tracePt t="172110" x="1677988" y="2881313"/>
          <p14:tracePt t="172119" x="1677988" y="2890838"/>
          <p14:tracePt t="172124" x="1677988" y="2900363"/>
          <p14:tracePt t="172133" x="1677988" y="2909888"/>
          <p14:tracePt t="172140" x="1677988" y="2917825"/>
          <p14:tracePt t="172156" x="1677988" y="2927350"/>
          <p14:tracePt t="172325" x="1704975" y="2936875"/>
          <p14:tracePt t="172333" x="1831975" y="2936875"/>
          <p14:tracePt t="172341" x="1951038" y="2936875"/>
          <p14:tracePt t="172349" x="2070100" y="2936875"/>
          <p14:tracePt t="172357" x="2197100" y="2936875"/>
          <p14:tracePt t="172365" x="2279650" y="2936875"/>
          <p14:tracePt t="172372" x="2389188" y="2936875"/>
          <p14:tracePt t="172381" x="2462213" y="2917825"/>
          <p14:tracePt t="172388" x="2506663" y="2909888"/>
          <p14:tracePt t="172405" x="2516188" y="2900363"/>
          <p14:tracePt t="172412" x="2516188" y="2890838"/>
          <p14:tracePt t="172421" x="2525713" y="2881313"/>
          <p14:tracePt t="172452" x="2525713" y="2873375"/>
          <p14:tracePt t="172469" x="2525713" y="2863850"/>
          <p14:tracePt t="172485" x="2525713" y="2854325"/>
          <p14:tracePt t="172501" x="2525713" y="2844800"/>
          <p14:tracePt t="172716" x="2516188" y="2836863"/>
          <p14:tracePt t="172725" x="2462213" y="2836863"/>
          <p14:tracePt t="172733" x="2425700" y="2836863"/>
          <p14:tracePt t="172740" x="2406650" y="2844800"/>
          <p14:tracePt t="172749" x="2370138" y="2863850"/>
          <p14:tracePt t="172757" x="2306638" y="2909888"/>
          <p14:tracePt t="172765" x="2297113" y="2909888"/>
          <p14:tracePt t="172772" x="2279650" y="2927350"/>
          <p14:tracePt t="172780" x="2270125" y="2936875"/>
          <p14:tracePt t="172788" x="2251075" y="2954338"/>
          <p14:tracePt t="173012" x="2251075" y="2963863"/>
          <p14:tracePt t="173021" x="2297113" y="2963863"/>
          <p14:tracePt t="173028" x="2343150" y="2963863"/>
          <p14:tracePt t="173036" x="2425700" y="2946400"/>
          <p14:tracePt t="173044" x="2470150" y="2936875"/>
          <p14:tracePt t="173053" x="2516188" y="2917825"/>
          <p14:tracePt t="173061" x="2552700" y="2917825"/>
          <p14:tracePt t="173069" x="2562225" y="2917825"/>
          <p14:tracePt t="173093" x="2570163" y="2909888"/>
          <p14:tracePt t="173253" x="2570163" y="2917825"/>
          <p14:tracePt t="173278" x="2570163" y="2927350"/>
          <p14:tracePt t="173285" x="2562225" y="2936875"/>
          <p14:tracePt t="173317" x="2562225" y="2954338"/>
          <p14:tracePt t="173405" x="2562225" y="2963863"/>
          <p14:tracePt t="173413" x="2552700" y="3000375"/>
          <p14:tracePt t="173421" x="2552700" y="3017838"/>
          <p14:tracePt t="173429" x="2552700" y="3054350"/>
          <p14:tracePt t="173437" x="2543175" y="3073400"/>
          <p14:tracePt t="173445" x="2543175" y="3100388"/>
          <p14:tracePt t="173453" x="2543175" y="3146425"/>
          <p14:tracePt t="173461" x="2543175" y="3155950"/>
          <p14:tracePt t="173469" x="2543175" y="3163888"/>
          <p14:tracePt t="173478" x="2543175" y="3173413"/>
          <p14:tracePt t="173533" x="2533650" y="3173413"/>
          <p14:tracePt t="173686" x="2516188" y="3173413"/>
          <p14:tracePt t="173700" x="2506663" y="3173413"/>
          <p14:tracePt t="173708" x="2489200" y="3155950"/>
          <p14:tracePt t="173732" x="2479675" y="3146425"/>
          <p14:tracePt t="173765" x="2479675" y="3127375"/>
          <p14:tracePt t="173772" x="2479675" y="3119438"/>
          <p14:tracePt t="173780" x="2470150" y="3100388"/>
          <p14:tracePt t="173789" x="2462213" y="3082925"/>
          <p14:tracePt t="173796" x="2462213" y="3063875"/>
          <p14:tracePt t="173804" x="2443163" y="3046413"/>
          <p14:tracePt t="173812" x="2433638" y="3017838"/>
          <p14:tracePt t="173820" x="2425700" y="3009900"/>
          <p14:tracePt t="173836" x="2425700" y="2990850"/>
          <p14:tracePt t="173844" x="2416175" y="2973388"/>
          <p14:tracePt t="173853" x="2416175" y="2963863"/>
          <p14:tracePt t="173861" x="2406650" y="2954338"/>
          <p14:tracePt t="173869" x="2397125" y="2954338"/>
          <p14:tracePt t="173877" x="2397125" y="2946400"/>
          <p14:tracePt t="173885" x="2397125" y="2936875"/>
          <p14:tracePt t="173901" x="2397125" y="2927350"/>
          <p14:tracePt t="174044" x="2397125" y="2909888"/>
          <p14:tracePt t="174309" x="2406650" y="2900363"/>
          <p14:tracePt t="174317" x="2489200" y="2900363"/>
          <p14:tracePt t="174324" x="2552700" y="2900363"/>
          <p14:tracePt t="174333" x="2606675" y="2900363"/>
          <p14:tracePt t="174340" x="2635250" y="2900363"/>
          <p14:tracePt t="174350" x="2679700" y="2900363"/>
          <p14:tracePt t="174552" x="2671763" y="2900363"/>
          <p14:tracePt t="174558" x="2662238" y="2900363"/>
          <p14:tracePt t="174589" x="2643188" y="2900363"/>
          <p14:tracePt t="174605" x="2635250" y="2900363"/>
          <p14:tracePt t="174933" x="2625725" y="2909888"/>
          <p14:tracePt t="174989" x="2625725" y="2927350"/>
          <p14:tracePt t="174997" x="2625725" y="2946400"/>
          <p14:tracePt t="175005" x="2625725" y="2973388"/>
          <p14:tracePt t="175013" x="2625725" y="2982913"/>
          <p14:tracePt t="175021" x="2625725" y="3000375"/>
          <p14:tracePt t="175028" x="2635250" y="3027363"/>
          <p14:tracePt t="175037" x="2652713" y="3046413"/>
          <p14:tracePt t="175045" x="2662238" y="3054350"/>
          <p14:tracePt t="175054" x="2679700" y="3073400"/>
          <p14:tracePt t="175061" x="2708275" y="3082925"/>
          <p14:tracePt t="175069" x="2716213" y="3082925"/>
          <p14:tracePt t="175076" x="2744788" y="3090863"/>
          <p14:tracePt t="175084" x="2781300" y="3090863"/>
          <p14:tracePt t="175092" x="2835275" y="3100388"/>
          <p14:tracePt t="175101" x="2881313" y="3100388"/>
          <p14:tracePt t="175118" x="2935288" y="3119438"/>
          <p14:tracePt t="175125" x="2944813" y="3119438"/>
          <p14:tracePt t="175134" x="2962275" y="3119438"/>
          <p14:tracePt t="175341" x="2971800" y="3127375"/>
          <p14:tracePt t="175604" x="2971800" y="3119438"/>
          <p14:tracePt t="175990" x="2971800" y="3100388"/>
          <p14:tracePt t="176000" x="2962275" y="3082925"/>
          <p14:tracePt t="176006" x="2935288" y="3082925"/>
          <p14:tracePt t="176014" x="2898775" y="3082925"/>
          <p14:tracePt t="176021" x="2871788" y="3082925"/>
          <p14:tracePt t="176028" x="2862263" y="3073400"/>
          <p14:tracePt t="176036" x="2844800" y="3073400"/>
          <p14:tracePt t="176661" x="2835275" y="3073400"/>
          <p14:tracePt t="176669" x="2825750" y="3073400"/>
          <p14:tracePt t="176677" x="2817813" y="3073400"/>
          <p14:tracePt t="176686" x="2798763" y="3090863"/>
          <p14:tracePt t="176934" x="2781300" y="3090863"/>
          <p14:tracePt t="176942" x="2771775" y="3082925"/>
          <p14:tracePt t="176951" x="2762250" y="3082925"/>
          <p14:tracePt t="176957" x="2744788" y="3073400"/>
          <p14:tracePt t="176966" x="2689225" y="3073400"/>
          <p14:tracePt t="176973" x="2635250" y="3063875"/>
          <p14:tracePt t="176981" x="2562225" y="3063875"/>
          <p14:tracePt t="176989" x="2470150" y="3063875"/>
          <p14:tracePt t="176997" x="2406650" y="3063875"/>
          <p14:tracePt t="177005" x="2352675" y="3063875"/>
          <p14:tracePt t="177013" x="2333625" y="3063875"/>
          <p14:tracePt t="177021" x="2324100" y="3063875"/>
          <p14:tracePt t="177029" x="2316163" y="3063875"/>
          <p14:tracePt t="177053" x="2306638" y="3063875"/>
          <p14:tracePt t="177276" x="2316163" y="3063875"/>
          <p14:tracePt t="177285" x="2343150" y="3063875"/>
          <p14:tracePt t="177292" x="2379663" y="3063875"/>
          <p14:tracePt t="177303" x="2406650" y="3063875"/>
          <p14:tracePt t="177308" x="2425700" y="3063875"/>
          <p14:tracePt t="177317" x="2443163" y="3063875"/>
          <p14:tracePt t="177565" x="2452688" y="3063875"/>
          <p14:tracePt t="177572" x="2452688" y="3073400"/>
          <p14:tracePt t="177604" x="2452688" y="3082925"/>
          <p14:tracePt t="178013" x="2489200" y="3090863"/>
          <p14:tracePt t="178022" x="2533650" y="3090863"/>
          <p14:tracePt t="178031" x="2579688" y="3127375"/>
          <p14:tracePt t="178040" x="2616200" y="3136900"/>
          <p14:tracePt t="178044" x="2652713" y="3146425"/>
          <p14:tracePt t="178054" x="2689225" y="3155950"/>
          <p14:tracePt t="178061" x="2708275" y="3173413"/>
          <p14:tracePt t="178071" x="2725738" y="3182938"/>
          <p14:tracePt t="178086" x="2744788" y="3192463"/>
          <p14:tracePt t="178100" x="2752725" y="3200400"/>
          <p14:tracePt t="178197" x="2762250" y="3200400"/>
          <p14:tracePt t="178213" x="2762250" y="3192463"/>
          <p14:tracePt t="178308" x="2744788" y="3192463"/>
          <p14:tracePt t="178316" x="2725738" y="3192463"/>
          <p14:tracePt t="178325" x="2698750" y="3192463"/>
          <p14:tracePt t="178332" x="2679700" y="3192463"/>
          <p14:tracePt t="178341" x="2662238" y="3192463"/>
          <p14:tracePt t="178365" x="2652713" y="3192463"/>
          <p14:tracePt t="178413" x="2643188" y="3182938"/>
          <p14:tracePt t="178511" x="2625725" y="3173413"/>
          <p14:tracePt t="178517" x="2616200" y="3163888"/>
          <p14:tracePt t="178541" x="2606675" y="3155950"/>
          <p14:tracePt t="178765" x="2598738" y="3136900"/>
          <p14:tracePt t="178781" x="2598738" y="3127375"/>
          <p14:tracePt t="178789" x="2589213" y="3127375"/>
          <p14:tracePt t="178797" x="2589213" y="3109913"/>
          <p14:tracePt t="178813" x="2579688" y="3109913"/>
          <p14:tracePt t="178821" x="2570163" y="3100388"/>
          <p14:tracePt t="178829" x="2562225" y="3090863"/>
          <p14:tracePt t="178845" x="2543175" y="3090863"/>
          <p14:tracePt t="178853" x="2525713" y="3090863"/>
          <p14:tracePt t="178861" x="2498725" y="3082925"/>
          <p14:tracePt t="178869" x="2479675" y="3082925"/>
          <p14:tracePt t="178876" x="2452688" y="3063875"/>
          <p14:tracePt t="178885" x="2433638" y="3063875"/>
          <p14:tracePt t="178892" x="2389188" y="3063875"/>
          <p14:tracePt t="178900" x="2370138" y="3063875"/>
          <p14:tracePt t="178908" x="2352675" y="3054350"/>
          <p14:tracePt t="178924" x="2343150" y="3054350"/>
          <p14:tracePt t="179189" x="2397125" y="3054350"/>
          <p14:tracePt t="179196" x="2470150" y="3054350"/>
          <p14:tracePt t="179204" x="2579688" y="3054350"/>
          <p14:tracePt t="179212" x="2652713" y="3054350"/>
          <p14:tracePt t="179221" x="2735263" y="3054350"/>
          <p14:tracePt t="179228" x="2771775" y="3054350"/>
          <p14:tracePt t="179236" x="2817813" y="3054350"/>
          <p14:tracePt t="179244" x="2835275" y="3046413"/>
          <p14:tracePt t="179254" x="2835275" y="3036888"/>
          <p14:tracePt t="179261" x="2844800" y="3036888"/>
          <p14:tracePt t="179590" x="2825750" y="3036888"/>
          <p14:tracePt t="179596" x="2817813" y="3036888"/>
          <p14:tracePt t="179612" x="2798763" y="3027363"/>
          <p14:tracePt t="179636" x="2789238" y="3017838"/>
          <p14:tracePt t="179725" x="2781300" y="3009900"/>
          <p14:tracePt t="179982" x="2771775" y="3000375"/>
          <p14:tracePt t="180004" x="2762250" y="2990850"/>
          <p14:tracePt t="180022" x="2762250" y="2982913"/>
          <p14:tracePt t="180046" x="2752725" y="2973388"/>
          <p14:tracePt t="180221" x="2744788" y="2982913"/>
          <p14:tracePt t="180228" x="2752725" y="3000375"/>
          <p14:tracePt t="180237" x="2771775" y="3000375"/>
          <p14:tracePt t="180244" x="2789238" y="3017838"/>
          <p14:tracePt t="180253" x="2808288" y="3036888"/>
          <p14:tracePt t="180260" x="2825750" y="3046413"/>
          <p14:tracePt t="180277" x="2844800" y="3063875"/>
          <p14:tracePt t="180293" x="2852738" y="3073400"/>
          <p14:tracePt t="180309" x="2862263" y="3073400"/>
          <p14:tracePt t="180365" x="2871788" y="3073400"/>
          <p14:tracePt t="180471" x="2881313" y="3082925"/>
          <p14:tracePt t="180479" x="2881313" y="3090863"/>
          <p14:tracePt t="180486" x="2862263" y="3109913"/>
          <p14:tracePt t="180492" x="2852738" y="3119438"/>
          <p14:tracePt t="180511" x="2835275" y="3119438"/>
          <p14:tracePt t="180520" x="2825750" y="3127375"/>
          <p14:tracePt t="180527" x="2817813" y="3136900"/>
          <p14:tracePt t="180536" x="2817813" y="3146425"/>
          <p14:tracePt t="180553" x="2808288" y="3155950"/>
          <p14:tracePt t="180558" x="2798763" y="3163888"/>
          <p14:tracePt t="180569" x="2789238" y="3173413"/>
          <p14:tracePt t="180584" x="2789238" y="3182938"/>
          <p14:tracePt t="180589" x="2781300" y="3192463"/>
          <p14:tracePt t="180597" x="2781300" y="3200400"/>
          <p14:tracePt t="180612" x="2781300" y="3219450"/>
          <p14:tracePt t="180854" x="2781300" y="3200400"/>
          <p14:tracePt t="180897" x="2781300" y="3192463"/>
          <p14:tracePt t="181485" x="2762250" y="3182938"/>
          <p14:tracePt t="181492" x="2708275" y="3182938"/>
          <p14:tracePt t="181501" x="2652713" y="3182938"/>
          <p14:tracePt t="181509" x="2625725" y="3182938"/>
          <p14:tracePt t="181517" x="2598738" y="3182938"/>
          <p14:tracePt t="181526" x="2589213" y="3182938"/>
          <p14:tracePt t="181542" x="2579688" y="3182938"/>
          <p14:tracePt t="181559" x="2570163" y="3182938"/>
          <p14:tracePt t="181569" x="2562225" y="3192463"/>
          <p14:tracePt t="181574" x="2543175" y="3209925"/>
          <p14:tracePt t="181584" x="2543175" y="3219450"/>
          <p14:tracePt t="181590" x="2525713" y="3236913"/>
          <p14:tracePt t="181598" x="2506663" y="3255963"/>
          <p14:tracePt t="181606" x="2489200" y="3273425"/>
          <p14:tracePt t="181614" x="2479675" y="3319463"/>
          <p14:tracePt t="181621" x="2462213" y="3338513"/>
          <p14:tracePt t="181629" x="2443163" y="3365500"/>
          <p14:tracePt t="181638" x="2443163" y="3382963"/>
          <p14:tracePt t="181645" x="2433638" y="3411538"/>
          <p14:tracePt t="181653" x="2406650" y="3446463"/>
          <p14:tracePt t="181661" x="2406650" y="3475038"/>
          <p14:tracePt t="181669" x="2406650" y="3492500"/>
          <p14:tracePt t="181677" x="2406650" y="3511550"/>
          <p14:tracePt t="181685" x="2406650" y="3529013"/>
          <p14:tracePt t="181693" x="2406650" y="3565525"/>
          <p14:tracePt t="181702" x="2406650" y="3575050"/>
          <p14:tracePt t="181710" x="2406650" y="3584575"/>
          <p14:tracePt t="181718" x="2406650" y="3602038"/>
          <p14:tracePt t="181726" x="2416175" y="3621088"/>
          <p14:tracePt t="181742" x="2452688" y="3629025"/>
          <p14:tracePt t="181758" x="2462213" y="3629025"/>
          <p14:tracePt t="181769" x="2489200" y="3629025"/>
          <p14:tracePt t="181784" x="2498725" y="3629025"/>
          <p14:tracePt t="181790" x="2533650" y="3629025"/>
          <p14:tracePt t="181799" x="2570163" y="3621088"/>
          <p14:tracePt t="181806" x="2589213" y="3602038"/>
          <p14:tracePt t="181813" x="2598738" y="3592513"/>
          <p14:tracePt t="181820" x="2625725" y="3565525"/>
          <p14:tracePt t="181828" x="2625725" y="3556000"/>
          <p14:tracePt t="181917" x="2635250" y="3556000"/>
          <p14:tracePt t="182125" x="2625725" y="3556000"/>
          <p14:tracePt t="182142" x="2606675" y="3556000"/>
          <p14:tracePt t="182150" x="2606675" y="3565525"/>
          <p14:tracePt t="182158" x="2598738" y="3575050"/>
          <p14:tracePt t="182174" x="2589213" y="3575050"/>
          <p14:tracePt t="182182" x="2579688" y="3592513"/>
          <p14:tracePt t="182189" x="2570163" y="3602038"/>
          <p14:tracePt t="182197" x="2552700" y="3621088"/>
          <p14:tracePt t="182205" x="2552700" y="3638550"/>
          <p14:tracePt t="182213" x="2543175" y="3657600"/>
          <p14:tracePt t="182222" x="2533650" y="3702050"/>
          <p14:tracePt t="182228" x="2533650" y="3721100"/>
          <p14:tracePt t="182236" x="2533650" y="3748088"/>
          <p14:tracePt t="182246" x="2533650" y="3757613"/>
          <p14:tracePt t="182256" x="2533650" y="3775075"/>
          <p14:tracePt t="182262" x="2543175" y="3803650"/>
          <p14:tracePt t="182271" x="2552700" y="3803650"/>
          <p14:tracePt t="182277" x="2562225" y="3811588"/>
          <p14:tracePt t="182292" x="2570163" y="3821113"/>
          <p14:tracePt t="182308" x="2570163" y="3830638"/>
          <p14:tracePt t="182349" x="2579688" y="3830638"/>
          <p14:tracePt t="182357" x="2598738" y="3830638"/>
          <p14:tracePt t="182365" x="2616200" y="3830638"/>
          <p14:tracePt t="182373" x="2635250" y="3830638"/>
          <p14:tracePt t="182381" x="2662238" y="3830638"/>
          <p14:tracePt t="182389" x="2671763" y="3830638"/>
          <p14:tracePt t="182397" x="2689225" y="3830638"/>
          <p14:tracePt t="182406" x="2716213" y="3830638"/>
          <p14:tracePt t="182414" x="2735263" y="3830638"/>
          <p14:tracePt t="182422" x="2752725" y="3830638"/>
          <p14:tracePt t="182430" x="2762250" y="3830638"/>
          <p14:tracePt t="182438" x="2771775" y="3830638"/>
          <p14:tracePt t="183437" x="2771775" y="3840163"/>
          <p14:tracePt t="184501" x="2708275" y="3821113"/>
          <p14:tracePt t="184508" x="2635250" y="3821113"/>
          <p14:tracePt t="184516" x="2525713" y="3811588"/>
          <p14:tracePt t="184524" x="2452688" y="3794125"/>
          <p14:tracePt t="184533" x="2406650" y="3794125"/>
          <p14:tracePt t="184541" x="2389188" y="3794125"/>
          <p14:tracePt t="184661" x="2379663" y="3794125"/>
          <p14:tracePt t="184669" x="2379663" y="3784600"/>
          <p14:tracePt t="184685" x="2379663" y="3775075"/>
          <p14:tracePt t="184693" x="2389188" y="3757613"/>
          <p14:tracePt t="184701" x="2425700" y="3738563"/>
          <p14:tracePt t="184709" x="2443163" y="3730625"/>
          <p14:tracePt t="184718" x="2462213" y="3721100"/>
          <p14:tracePt t="184725" x="2479675" y="3711575"/>
          <p14:tracePt t="184732" x="2506663" y="3684588"/>
          <p14:tracePt t="184752" x="2525713" y="3675063"/>
          <p14:tracePt t="184757" x="2543175" y="3665538"/>
          <p14:tracePt t="184783" x="2552700" y="3665538"/>
          <p14:tracePt t="184805" x="2570163" y="3665538"/>
          <p14:tracePt t="184813" x="2579688" y="3665538"/>
          <p14:tracePt t="184821" x="2589213" y="3665538"/>
          <p14:tracePt t="184933" x="2616200" y="3665538"/>
          <p14:tracePt t="185093" x="2616200" y="3675063"/>
          <p14:tracePt t="185101" x="2625725" y="3684588"/>
          <p14:tracePt t="185108" x="2635250" y="3694113"/>
          <p14:tracePt t="185133" x="2643188" y="3702050"/>
          <p14:tracePt t="185199" x="2679700" y="3675063"/>
          <p14:tracePt t="185206" x="2716213" y="3648075"/>
          <p14:tracePt t="185213" x="2762250" y="3602038"/>
          <p14:tracePt t="185221" x="2808288" y="3565525"/>
          <p14:tracePt t="185230" x="2844800" y="3556000"/>
          <p14:tracePt t="185238" x="2871788" y="3529013"/>
          <p14:tracePt t="185246" x="2889250" y="3511550"/>
          <p14:tracePt t="185253" x="2898775" y="3502025"/>
          <p14:tracePt t="185261" x="2908300" y="3492500"/>
          <p14:tracePt t="185654" x="2908300" y="3482975"/>
          <p14:tracePt t="185662" x="2908300" y="3446463"/>
          <p14:tracePt t="185670" x="2908300" y="3411538"/>
          <p14:tracePt t="185677" x="2908300" y="3375025"/>
          <p14:tracePt t="185685" x="2908300" y="3355975"/>
          <p14:tracePt t="185692" x="2908300" y="3309938"/>
          <p14:tracePt t="185701" x="2908300" y="3302000"/>
          <p14:tracePt t="185708" x="2908300" y="3282950"/>
          <p14:tracePt t="186054" x="2908300" y="3265488"/>
          <p14:tracePt t="186062" x="2871788" y="3236913"/>
          <p14:tracePt t="186078" x="2852738" y="3219450"/>
          <p14:tracePt t="186086" x="2817813" y="3192463"/>
          <p14:tracePt t="186093" x="2798763" y="3173413"/>
          <p14:tracePt t="186101" x="2781300" y="3155950"/>
          <p14:tracePt t="186109" x="2735263" y="3119438"/>
          <p14:tracePt t="186117" x="2725738" y="3119438"/>
          <p14:tracePt t="186125" x="2716213" y="3100388"/>
          <p14:tracePt t="186134" x="2689225" y="3063875"/>
          <p14:tracePt t="186140" x="2679700" y="3054350"/>
          <p14:tracePt t="186149" x="2671763" y="3046413"/>
          <p14:tracePt t="186156" x="2662238" y="3036888"/>
          <p14:tracePt t="186165" x="2643188" y="3017838"/>
          <p14:tracePt t="186173" x="2635250" y="3009900"/>
          <p14:tracePt t="186276" x="2635250" y="3017838"/>
          <p14:tracePt t="186285" x="2635250" y="3036888"/>
          <p14:tracePt t="186293" x="2635250" y="3046413"/>
          <p14:tracePt t="186303" x="2635250" y="3063875"/>
          <p14:tracePt t="186308" x="2635250" y="3082925"/>
          <p14:tracePt t="186318" x="2635250" y="3090863"/>
          <p14:tracePt t="186326" x="2635250" y="3109913"/>
          <p14:tracePt t="186333" x="2635250" y="3119438"/>
          <p14:tracePt t="186350" x="2625725" y="3127375"/>
          <p14:tracePt t="186862" x="2616200" y="3127375"/>
          <p14:tracePt t="186870" x="2606675" y="3127375"/>
          <p14:tracePt t="186886" x="2598738" y="3127375"/>
          <p14:tracePt t="187366" x="2589213" y="3136900"/>
          <p14:tracePt t="187375" x="2606675" y="3163888"/>
          <p14:tracePt t="187383" x="2625725" y="3173413"/>
          <p14:tracePt t="187390" x="2635250" y="3173413"/>
          <p14:tracePt t="187400" x="2662238" y="3182938"/>
          <p14:tracePt t="187414" x="2708275" y="3192463"/>
          <p14:tracePt t="187429" x="2716213" y="3192463"/>
          <p14:tracePt t="187437" x="2716213" y="3200400"/>
          <p14:tracePt t="187445" x="2735263" y="3209925"/>
          <p14:tracePt t="187461" x="2744788" y="3209925"/>
          <p14:tracePt t="187477" x="2752725" y="3209925"/>
          <p14:tracePt t="187493" x="2771775" y="3209925"/>
          <p14:tracePt t="187501" x="2781300" y="3209925"/>
          <p14:tracePt t="187509" x="2789238" y="3209925"/>
          <p14:tracePt t="197037" x="2789238" y="3200400"/>
          <p14:tracePt t="197045" x="2789238" y="3163888"/>
          <p14:tracePt t="197061" x="2789238" y="3136900"/>
          <p14:tracePt t="197068" x="2789238" y="3119438"/>
          <p14:tracePt t="197076" x="2789238" y="3090863"/>
          <p14:tracePt t="197084" x="2789238" y="3082925"/>
          <p14:tracePt t="197101" x="2789238" y="3073400"/>
          <p14:tracePt t="197115" x="2789238" y="3063875"/>
          <p14:tracePt t="197124" x="2789238" y="3046413"/>
          <p14:tracePt t="197287" x="2781300" y="3036888"/>
          <p14:tracePt t="197317" x="2762250" y="3046413"/>
          <p14:tracePt t="197325" x="2716213" y="3054350"/>
          <p14:tracePt t="197334" x="2662238" y="3054350"/>
          <p14:tracePt t="197340" x="2598738" y="3082925"/>
          <p14:tracePt t="197348" x="2562225" y="3082925"/>
          <p14:tracePt t="197358" x="2516188" y="3082925"/>
          <p14:tracePt t="197364" x="2498725" y="3082925"/>
          <p14:tracePt t="197372" x="2462213" y="3082925"/>
          <p14:tracePt t="197381" x="2433638" y="3082925"/>
          <p14:tracePt t="197388" x="2416175" y="3082925"/>
          <p14:tracePt t="197398" x="2370138" y="3073400"/>
          <p14:tracePt t="197404" x="2352675" y="3063875"/>
          <p14:tracePt t="197413" x="2343150" y="3054350"/>
          <p14:tracePt t="197509" x="2324100" y="3036888"/>
          <p14:tracePt t="197525" x="2324100" y="3027363"/>
          <p14:tracePt t="197533" x="2324100" y="3017838"/>
          <p14:tracePt t="197542" x="2324100" y="3000375"/>
          <p14:tracePt t="197557" x="2324100" y="2973388"/>
          <p14:tracePt t="197564" x="2324100" y="2954338"/>
          <p14:tracePt t="197572" x="2352675" y="2909888"/>
          <p14:tracePt t="197581" x="2370138" y="2900363"/>
          <p14:tracePt t="197588" x="2379663" y="2890838"/>
          <p14:tracePt t="197598" x="2425700" y="2863850"/>
          <p14:tracePt t="197605" x="2433638" y="2854325"/>
          <p14:tracePt t="197614" x="2462213" y="2844800"/>
          <p14:tracePt t="197620" x="2489200" y="2836863"/>
          <p14:tracePt t="197628" x="2525713" y="2836863"/>
          <p14:tracePt t="197637" x="2543175" y="2808288"/>
          <p14:tracePt t="197644" x="2562225" y="2808288"/>
          <p14:tracePt t="197653" x="2579688" y="2808288"/>
          <p14:tracePt t="197661" x="2606675" y="2808288"/>
          <p14:tracePt t="197668" x="2625725" y="2808288"/>
          <p14:tracePt t="197677" x="2643188" y="2808288"/>
          <p14:tracePt t="197717" x="2652713" y="2808288"/>
          <p14:tracePt t="197725" x="2662238" y="2808288"/>
          <p14:tracePt t="197733" x="2698750" y="2808288"/>
          <p14:tracePt t="197741" x="2752725" y="2827338"/>
          <p14:tracePt t="197748" x="2789238" y="2836863"/>
          <p14:tracePt t="197756" x="2817813" y="2854325"/>
          <p14:tracePt t="197766" x="2835275" y="2854325"/>
          <p14:tracePt t="197772" x="2844800" y="2863850"/>
          <p14:tracePt t="197781" x="2852738" y="2881313"/>
          <p14:tracePt t="197788" x="2852738" y="2890838"/>
          <p14:tracePt t="197797" x="2852738" y="2900363"/>
          <p14:tracePt t="197804" x="2852738" y="2909888"/>
          <p14:tracePt t="197996" x="2852738" y="2917825"/>
          <p14:tracePt t="198004" x="2808288" y="2917825"/>
          <p14:tracePt t="198013" x="2762250" y="2946400"/>
          <p14:tracePt t="198021" x="2735263" y="2954338"/>
          <p14:tracePt t="198029" x="2698750" y="2954338"/>
          <p14:tracePt t="198037" x="2662238" y="2963863"/>
          <p14:tracePt t="198045" x="2643188" y="2963863"/>
          <p14:tracePt t="198053" x="2598738" y="2973388"/>
          <p14:tracePt t="198061" x="2570163" y="2990850"/>
          <p14:tracePt t="198068" x="2562225" y="2990850"/>
          <p14:tracePt t="198932" x="2552700" y="3000375"/>
          <p14:tracePt t="199060" x="2552700" y="3063875"/>
          <p14:tracePt t="199068" x="2552700" y="3090863"/>
          <p14:tracePt t="199076" x="2552700" y="3100388"/>
          <p14:tracePt t="199084" x="2552700" y="3109913"/>
          <p14:tracePt t="201101" x="2552700" y="3119438"/>
          <p14:tracePt t="201148" x="2562225" y="3119438"/>
          <p14:tracePt t="201156" x="2579688" y="3119438"/>
          <p14:tracePt t="202917" x="2579688" y="3100388"/>
          <p14:tracePt t="202926" x="2579688" y="3090863"/>
          <p14:tracePt t="202935" x="2543175" y="3090863"/>
          <p14:tracePt t="202941" x="2498725" y="3090863"/>
          <p14:tracePt t="202949" x="2462213" y="3090863"/>
          <p14:tracePt t="202957" x="2406650" y="3090863"/>
          <p14:tracePt t="202964" x="2379663" y="3090863"/>
          <p14:tracePt t="202973" x="2333625" y="3090863"/>
          <p14:tracePt t="202981" x="2324100" y="3090863"/>
          <p14:tracePt t="206357" x="2306638" y="3090863"/>
          <p14:tracePt t="207549" x="2333625" y="3109913"/>
          <p14:tracePt t="207566" x="2343150" y="3119438"/>
          <p14:tracePt t="207572" x="2360613" y="3136900"/>
          <p14:tracePt t="207589" x="2389188" y="3155950"/>
          <p14:tracePt t="207604" x="2397125" y="3163888"/>
          <p14:tracePt t="207613" x="2425700" y="3173413"/>
          <p14:tracePt t="207621" x="2433638" y="3182938"/>
          <p14:tracePt t="207629" x="2443163" y="3182938"/>
          <p14:tracePt t="207636" x="2479675" y="3192463"/>
          <p14:tracePt t="207644" x="2543175" y="3236913"/>
          <p14:tracePt t="207652" x="2606675" y="3255963"/>
          <p14:tracePt t="207662" x="2662238" y="3273425"/>
          <p14:tracePt t="207669" x="2725738" y="3319463"/>
          <p14:tracePt t="207677" x="2808288" y="3365500"/>
          <p14:tracePt t="207684" x="2871788" y="3402013"/>
          <p14:tracePt t="207692" x="2935288" y="3455988"/>
          <p14:tracePt t="207700" x="2998788" y="3492500"/>
          <p14:tracePt t="207708" x="3063875" y="3529013"/>
          <p14:tracePt t="207716" x="3117850" y="3565525"/>
          <p14:tracePt t="207725" x="3190875" y="3592513"/>
          <p14:tracePt t="207733" x="3263900" y="3648075"/>
          <p14:tracePt t="207740" x="3300413" y="3657600"/>
          <p14:tracePt t="207749" x="3346450" y="3694113"/>
          <p14:tracePt t="207756" x="3363913" y="3702050"/>
          <p14:tracePt t="207765" x="3382963" y="3711575"/>
          <p14:tracePt t="207773" x="3390900" y="3711575"/>
          <p14:tracePt t="207892" x="3400425" y="3721100"/>
          <p14:tracePt t="207933" x="3409950" y="3738563"/>
          <p14:tracePt t="207949" x="3419475" y="3748088"/>
          <p14:tracePt t="208302" x="3427413" y="3748088"/>
          <p14:tracePt t="208317" x="3446463" y="3748088"/>
          <p14:tracePt t="208325" x="3455988" y="3730625"/>
          <p14:tracePt t="208332" x="3463925" y="3730625"/>
          <p14:tracePt t="208349" x="3463925" y="3721100"/>
          <p14:tracePt t="209653" x="3473450" y="3711575"/>
          <p14:tracePt t="209813" x="3473450" y="3702050"/>
          <p14:tracePt t="211077" x="3473450" y="3694113"/>
          <p14:tracePt t="211084" x="3473450" y="3657600"/>
          <p14:tracePt t="211092" x="3473450" y="3602038"/>
          <p14:tracePt t="211100" x="3473450" y="3529013"/>
          <p14:tracePt t="211108" x="3473450" y="3475038"/>
          <p14:tracePt t="211117" x="3473450" y="3419475"/>
          <p14:tracePt t="211124" x="3473450" y="3355975"/>
          <p14:tracePt t="211133" x="3473450" y="3319463"/>
          <p14:tracePt t="211141" x="3500438" y="3265488"/>
          <p14:tracePt t="211149" x="3509963" y="3219450"/>
          <p14:tracePt t="211156" x="3527425" y="3173413"/>
          <p14:tracePt t="211164" x="3527425" y="3146425"/>
          <p14:tracePt t="211174" x="3546475" y="3127375"/>
          <p14:tracePt t="211181" x="3556000" y="3100388"/>
          <p14:tracePt t="211189" x="3563938" y="3073400"/>
          <p14:tracePt t="211196" x="3582988" y="3036888"/>
          <p14:tracePt t="211213" x="3592513" y="3027363"/>
          <p14:tracePt t="211220" x="3600450" y="3000375"/>
          <p14:tracePt t="211237" x="3600450" y="2990850"/>
          <p14:tracePt t="211245" x="3609975" y="2973388"/>
          <p14:tracePt t="211254" x="3609975" y="2963863"/>
          <p14:tracePt t="211268" x="3609975" y="2954338"/>
          <p14:tracePt t="211285" x="3619500" y="2954338"/>
          <p14:tracePt t="211549" x="3619500" y="2973388"/>
          <p14:tracePt t="211556" x="3619500" y="2990850"/>
          <p14:tracePt t="211565" x="3619500" y="3000375"/>
          <p14:tracePt t="211572" x="3619500" y="3009900"/>
          <p14:tracePt t="211581" x="3619500" y="3027363"/>
          <p14:tracePt t="211822" x="3629025" y="3017838"/>
          <p14:tracePt t="211829" x="3646488" y="3000375"/>
          <p14:tracePt t="211837" x="3656013" y="3000375"/>
          <p14:tracePt t="211845" x="3665538" y="3000375"/>
          <p14:tracePt t="211852" x="3665538" y="2990850"/>
          <p14:tracePt t="212412" x="3673475" y="2990850"/>
          <p14:tracePt t="212421" x="3729038" y="2990850"/>
          <p14:tracePt t="212429" x="3838575" y="2990850"/>
          <p14:tracePt t="212436" x="3911600" y="2990850"/>
          <p14:tracePt t="212445" x="3965575" y="2990850"/>
          <p14:tracePt t="212452" x="4002088" y="2990850"/>
          <p14:tracePt t="212461" x="4011613" y="2990850"/>
          <p14:tracePt t="212469" x="4029075" y="2982913"/>
          <p14:tracePt t="212949" x="4011613" y="2982913"/>
          <p14:tracePt t="212956" x="3892550" y="2982913"/>
          <p14:tracePt t="212965" x="3783013" y="2982913"/>
          <p14:tracePt t="212972" x="3656013" y="2982913"/>
          <p14:tracePt t="212981" x="3563938" y="2982913"/>
          <p14:tracePt t="212990" x="3490913" y="2982913"/>
          <p14:tracePt t="212998" x="3419475" y="2982913"/>
          <p14:tracePt t="213006" x="3346450" y="2982913"/>
          <p14:tracePt t="213014" x="3300413" y="2982913"/>
          <p14:tracePt t="213022" x="3244850" y="2982913"/>
          <p14:tracePt t="213037" x="3227388" y="2982913"/>
          <p14:tracePt t="213077" x="3217863" y="2973388"/>
          <p14:tracePt t="213084" x="3217863" y="2954338"/>
          <p14:tracePt t="213092" x="3217863" y="2936875"/>
          <p14:tracePt t="213100" x="3181350" y="2890838"/>
          <p14:tracePt t="213108" x="3154363" y="2863850"/>
          <p14:tracePt t="213118" x="3117850" y="2817813"/>
          <p14:tracePt t="213130" x="3054350" y="2771775"/>
          <p14:tracePt t="213134" x="2954338" y="2708275"/>
          <p14:tracePt t="213140" x="2871788" y="2654300"/>
          <p14:tracePt t="213149" x="2808288" y="2608263"/>
          <p14:tracePt t="213156" x="2708275" y="2554288"/>
          <p14:tracePt t="213165" x="2625725" y="2498725"/>
          <p14:tracePt t="213172" x="2562225" y="2471738"/>
          <p14:tracePt t="213182" x="2516188" y="2435225"/>
          <p14:tracePt t="213190" x="2489200" y="2416175"/>
          <p14:tracePt t="213200" x="2452688" y="2389188"/>
          <p14:tracePt t="213205" x="2433638" y="2371725"/>
          <p14:tracePt t="213213" x="2397125" y="2335213"/>
          <p14:tracePt t="213229" x="2397125" y="2325688"/>
          <p14:tracePt t="213253" x="2397125" y="2316163"/>
          <p14:tracePt t="213469" x="2397125" y="2325688"/>
          <p14:tracePt t="213477" x="2397125" y="2343150"/>
          <p14:tracePt t="213485" x="2397125" y="2352675"/>
          <p14:tracePt t="213501" x="2397125" y="2371725"/>
          <p14:tracePt t="213516" x="2397125" y="2379663"/>
          <p14:tracePt t="213670" x="2397125" y="2389188"/>
          <p14:tracePt t="213701" x="2360613" y="2389188"/>
          <p14:tracePt t="213710" x="2306638" y="2389188"/>
          <p14:tracePt t="213717" x="2251075" y="2389188"/>
          <p14:tracePt t="213725" x="2170113" y="2389188"/>
          <p14:tracePt t="213733" x="2133600" y="2389188"/>
          <p14:tracePt t="213741" x="2087563" y="2389188"/>
          <p14:tracePt t="213749" x="2060575" y="2389188"/>
          <p14:tracePt t="213757" x="2041525" y="2389188"/>
          <p14:tracePt t="213765" x="2033588" y="2389188"/>
          <p14:tracePt t="213894" x="2024063" y="2389188"/>
          <p14:tracePt t="213900" x="1997075" y="2389188"/>
          <p14:tracePt t="213908" x="1987550" y="2389188"/>
          <p14:tracePt t="213924" x="1978025" y="2389188"/>
          <p14:tracePt t="213940" x="1960563" y="2389188"/>
          <p14:tracePt t="213949" x="1951038" y="2398713"/>
          <p14:tracePt t="213972" x="1941513" y="2398713"/>
          <p14:tracePt t="213982" x="1878013" y="2425700"/>
          <p14:tracePt t="213989" x="1851025" y="2425700"/>
          <p14:tracePt t="213999" x="1814513" y="2435225"/>
          <p14:tracePt t="214006" x="1795463" y="2435225"/>
          <p14:tracePt t="214014" x="1758950" y="2444750"/>
          <p14:tracePt t="214022" x="1741488" y="2452688"/>
          <p14:tracePt t="214031" x="1731963" y="2452688"/>
          <p14:tracePt t="214212" x="1751013" y="2425700"/>
          <p14:tracePt t="214220" x="1787525" y="2416175"/>
          <p14:tracePt t="214229" x="1851025" y="2379663"/>
          <p14:tracePt t="214236" x="1914525" y="2362200"/>
          <p14:tracePt t="214245" x="1941513" y="2343150"/>
          <p14:tracePt t="214253" x="2005013" y="2306638"/>
          <p14:tracePt t="214260" x="2024063" y="2298700"/>
          <p14:tracePt t="214270" x="2041525" y="2289175"/>
          <p14:tracePt t="214277" x="2060575" y="2270125"/>
          <p14:tracePt t="214284" x="2078038" y="2262188"/>
          <p14:tracePt t="214413" x="2087563" y="2262188"/>
          <p14:tracePt t="214420" x="2097088" y="2262188"/>
          <p14:tracePt t="214453" x="2097088" y="2270125"/>
          <p14:tracePt t="214460" x="2097088" y="2279650"/>
          <p14:tracePt t="214468" x="2097088" y="2298700"/>
          <p14:tracePt t="214484" x="2097088" y="2306638"/>
          <p14:tracePt t="214492" x="2097088" y="2316163"/>
          <p14:tracePt t="214500" x="2097088" y="2335213"/>
          <p14:tracePt t="214524" x="2097088" y="2343150"/>
          <p14:tracePt t="217957" x="2097088" y="2352675"/>
          <p14:tracePt t="218206" x="2097088" y="2371725"/>
          <p14:tracePt t="218213" x="2097088" y="2379663"/>
          <p14:tracePt t="218221" x="2097088" y="2389188"/>
          <p14:tracePt t="218228" x="2097088" y="2398713"/>
          <p14:tracePt t="218237" x="2097088" y="2416175"/>
          <p14:tracePt t="219332" x="2124075" y="2408238"/>
          <p14:tracePt t="219340" x="2143125" y="2362200"/>
          <p14:tracePt t="219349" x="2170113" y="2279650"/>
          <p14:tracePt t="219356" x="2206625" y="2197100"/>
          <p14:tracePt t="219365" x="2224088" y="2125663"/>
          <p14:tracePt t="219372" x="2251075" y="2043113"/>
          <p14:tracePt t="219381" x="2270125" y="1970088"/>
          <p14:tracePt t="219388" x="2270125" y="1906588"/>
          <p14:tracePt t="219396" x="2270125" y="1851025"/>
          <p14:tracePt t="219405" x="2287588" y="1814513"/>
          <p14:tracePt t="219413" x="2287588" y="1768475"/>
          <p14:tracePt t="219420" x="2287588" y="1751013"/>
          <p14:tracePt t="219429" x="2287588" y="1724025"/>
          <p14:tracePt t="219436" x="2287588" y="1714500"/>
          <p14:tracePt t="219446" x="2287588" y="1704975"/>
          <p14:tracePt t="219596" x="2279650" y="1697038"/>
          <p14:tracePt t="219605" x="2214563" y="1677988"/>
          <p14:tracePt t="219612" x="2143125" y="1660525"/>
          <p14:tracePt t="219621" x="2051050" y="1660525"/>
          <p14:tracePt t="219630" x="1941513" y="1651000"/>
          <p14:tracePt t="219636" x="1804988" y="1631950"/>
          <p14:tracePt t="219646" x="1695450" y="1587500"/>
          <p14:tracePt t="219652" x="1604963" y="1587500"/>
          <p14:tracePt t="219661" x="1522413" y="1577975"/>
          <p14:tracePt t="219668" x="1431925" y="1568450"/>
          <p14:tracePt t="219676" x="1330325" y="1522413"/>
          <p14:tracePt t="219685" x="1258888" y="1522413"/>
          <p14:tracePt t="219692" x="1203325" y="1514475"/>
          <p14:tracePt t="219701" x="1157288" y="1504950"/>
          <p14:tracePt t="219708" x="1130300" y="1477963"/>
          <p14:tracePt t="219989" x="1203325" y="1485900"/>
          <p14:tracePt t="219998" x="1293813" y="1495425"/>
          <p14:tracePt t="220006" x="1439863" y="1514475"/>
          <p14:tracePt t="220013" x="1595438" y="1541463"/>
          <p14:tracePt t="220022" x="1795463" y="1558925"/>
          <p14:tracePt t="220031" x="1960563" y="1558925"/>
          <p14:tracePt t="220038" x="2133600" y="1558925"/>
          <p14:tracePt t="220048" x="2316163" y="1558925"/>
          <p14:tracePt t="220053" x="2462213" y="1558925"/>
          <p14:tracePt t="220062" x="2570163" y="1558925"/>
          <p14:tracePt t="220069" x="2679700" y="1558925"/>
          <p14:tracePt t="220077" x="2735263" y="1558925"/>
          <p14:tracePt t="220085" x="2781300" y="1558925"/>
          <p14:tracePt t="220093" x="2798763" y="1558925"/>
          <p14:tracePt t="220101" x="2844800" y="1541463"/>
          <p14:tracePt t="220156" x="2862263" y="1541463"/>
          <p14:tracePt t="220164" x="2944813" y="1541463"/>
          <p14:tracePt t="220172" x="3035300" y="1541463"/>
          <p14:tracePt t="220181" x="3154363" y="1541463"/>
          <p14:tracePt t="220188" x="3290888" y="1541463"/>
          <p14:tracePt t="220196" x="3419475" y="1541463"/>
          <p14:tracePt t="220204" x="3546475" y="1541463"/>
          <p14:tracePt t="220213" x="3656013" y="1541463"/>
          <p14:tracePt t="220221" x="3783013" y="1541463"/>
          <p14:tracePt t="220229" x="3892550" y="1541463"/>
          <p14:tracePt t="220237" x="3992563" y="1541463"/>
          <p14:tracePt t="220246" x="4065588" y="1541463"/>
          <p14:tracePt t="220253" x="4121150" y="1531938"/>
          <p14:tracePt t="220263" x="4211638" y="1531938"/>
          <p14:tracePt t="220270" x="4275138" y="1531938"/>
          <p14:tracePt t="220280" x="4330700" y="1522413"/>
          <p14:tracePt t="220287" x="4376738" y="1495425"/>
          <p14:tracePt t="220294" x="4421188" y="1485900"/>
          <p14:tracePt t="220302" x="4457700" y="1485900"/>
          <p14:tracePt t="220308" x="4503738" y="1485900"/>
          <p14:tracePt t="220316" x="4540250" y="1477963"/>
          <p14:tracePt t="220325" x="4567238" y="1477963"/>
          <p14:tracePt t="220333" x="4613275" y="1477963"/>
          <p14:tracePt t="220340" x="4667250" y="1468438"/>
          <p14:tracePt t="220348" x="4713288" y="1468438"/>
          <p14:tracePt t="220356" x="4767263" y="1468438"/>
          <p14:tracePt t="220365" x="4822825" y="1468438"/>
          <p14:tracePt t="220372" x="4895850" y="1468438"/>
          <p14:tracePt t="220381" x="4949825" y="1468438"/>
          <p14:tracePt t="220388" x="5022850" y="1468438"/>
          <p14:tracePt t="220396" x="5114925" y="1468438"/>
          <p14:tracePt t="220406" x="5187950" y="1468438"/>
          <p14:tracePt t="220415" x="5251450" y="1468438"/>
          <p14:tracePt t="220422" x="5305425" y="1468438"/>
          <p14:tracePt t="220431" x="5341938" y="1468438"/>
          <p14:tracePt t="220438" x="5378450" y="1449388"/>
          <p14:tracePt t="220448" x="5405438" y="1449388"/>
          <p14:tracePt t="220454" x="5424488" y="1431925"/>
          <p14:tracePt t="220462" x="5451475" y="1431925"/>
          <p14:tracePt t="220469" x="5461000" y="1431925"/>
          <p14:tracePt t="220477" x="5497513" y="1431925"/>
          <p14:tracePt t="220485" x="5514975" y="1422400"/>
          <p14:tracePt t="220493" x="5543550" y="1422400"/>
          <p14:tracePt t="220501" x="5597525" y="1422400"/>
          <p14:tracePt t="220509" x="5670550" y="1422400"/>
          <p14:tracePt t="220517" x="5743575" y="1422400"/>
          <p14:tracePt t="220525" x="5807075" y="1422400"/>
          <p14:tracePt t="220533" x="5843588" y="1422400"/>
          <p14:tracePt t="220541" x="5870575" y="1422400"/>
          <p14:tracePt t="220550" x="5880100" y="1422400"/>
          <p14:tracePt t="221461" x="5880100" y="1431925"/>
          <p14:tracePt t="221469" x="5870575" y="1441450"/>
          <p14:tracePt t="221476" x="5853113" y="1441450"/>
          <p14:tracePt t="221484" x="5843588" y="1449388"/>
          <p14:tracePt t="221493" x="5826125" y="1449388"/>
          <p14:tracePt t="221508" x="5826125" y="1458913"/>
          <p14:tracePt t="221556" x="5816600" y="1458913"/>
          <p14:tracePt t="221588" x="5807075" y="1458913"/>
          <p14:tracePt t="221598" x="5797550" y="1458913"/>
          <p14:tracePt t="221613" x="5789613" y="1468438"/>
          <p14:tracePt t="221765" x="5780088" y="1477963"/>
          <p14:tracePt t="222188" x="5780088" y="1485900"/>
          <p14:tracePt t="222196" x="5707063" y="1522413"/>
          <p14:tracePt t="222204" x="5607050" y="1550988"/>
          <p14:tracePt t="222212" x="5478463" y="1568450"/>
          <p14:tracePt t="222220" x="5334000" y="1631950"/>
          <p14:tracePt t="222228" x="5159375" y="1677988"/>
          <p14:tracePt t="222237" x="5014913" y="1704975"/>
          <p14:tracePt t="222245" x="4868863" y="1760538"/>
          <p14:tracePt t="222253" x="4713288" y="1778000"/>
          <p14:tracePt t="222261" x="4603750" y="1797050"/>
          <p14:tracePt t="222268" x="4513263" y="1797050"/>
          <p14:tracePt t="222277" x="4421188" y="1824038"/>
          <p14:tracePt t="222285" x="4340225" y="1833563"/>
          <p14:tracePt t="222292" x="4284663" y="1833563"/>
          <p14:tracePt t="222301" x="4238625" y="1841500"/>
          <p14:tracePt t="222309" x="4221163" y="1841500"/>
          <p14:tracePt t="222316" x="4194175" y="1841500"/>
          <p14:tracePt t="222324" x="4165600" y="1851025"/>
          <p14:tracePt t="222332" x="4121150" y="1851025"/>
          <p14:tracePt t="222341" x="4084638" y="1878013"/>
          <p14:tracePt t="222349" x="4002088" y="1906588"/>
          <p14:tracePt t="222356" x="3948113" y="1914525"/>
          <p14:tracePt t="222365" x="3829050" y="1960563"/>
          <p14:tracePt t="222372" x="3673475" y="2016125"/>
          <p14:tracePt t="222381" x="3563938" y="2060575"/>
          <p14:tracePt t="222388" x="3409950" y="2116138"/>
          <p14:tracePt t="222397" x="3263900" y="2197100"/>
          <p14:tracePt t="222405" x="3127375" y="2252663"/>
          <p14:tracePt t="222414" x="3027363" y="2316163"/>
          <p14:tracePt t="222421" x="2925763" y="2352675"/>
          <p14:tracePt t="222430" x="2844800" y="2408238"/>
          <p14:tracePt t="222438" x="2817813" y="2444750"/>
          <p14:tracePt t="222447" x="2789238" y="2462213"/>
          <p14:tracePt t="222654" x="2744788" y="2471738"/>
          <p14:tracePt t="222661" x="2698750" y="2508250"/>
          <p14:tracePt t="222668" x="2652713" y="2517775"/>
          <p14:tracePt t="222676" x="2625725" y="2535238"/>
          <p14:tracePt t="222684" x="2606675" y="2554288"/>
          <p14:tracePt t="222693" x="2589213" y="2562225"/>
          <p14:tracePt t="222703" x="2579688" y="2571750"/>
          <p14:tracePt t="222712" x="2533650" y="2589213"/>
          <p14:tracePt t="222720" x="2533650" y="2598738"/>
          <p14:tracePt t="222727" x="2498725" y="2608263"/>
          <p14:tracePt t="222733" x="2433638" y="2644775"/>
          <p14:tracePt t="222741" x="2397125" y="2662238"/>
          <p14:tracePt t="222749" x="2370138" y="2662238"/>
          <p14:tracePt t="222756" x="2343150" y="2662238"/>
          <p14:tracePt t="222765" x="2297113" y="2662238"/>
          <p14:tracePt t="222772" x="2279650" y="2662238"/>
          <p14:tracePt t="222781" x="2251075" y="2662238"/>
          <p14:tracePt t="222788" x="2233613" y="2662238"/>
          <p14:tracePt t="222796" x="2206625" y="2635250"/>
          <p14:tracePt t="222806" x="2170113" y="2608263"/>
          <p14:tracePt t="222812" x="2124075" y="2581275"/>
          <p14:tracePt t="222820" x="2097088" y="2554288"/>
          <p14:tracePt t="222828" x="2078038" y="2535238"/>
          <p14:tracePt t="222836" x="2070100" y="2525713"/>
          <p14:tracePt t="222845" x="2051050" y="2508250"/>
          <p14:tracePt t="222890" x="2041525" y="2498725"/>
          <p14:tracePt t="223004" x="2033588" y="2489200"/>
          <p14:tracePt t="223020" x="2033588" y="2481263"/>
          <p14:tracePt t="223661" x="2024063" y="2471738"/>
          <p14:tracePt t="223668" x="1997075" y="2444750"/>
          <p14:tracePt t="223684" x="1987550" y="2435225"/>
          <p14:tracePt t="223692" x="1978025" y="2425700"/>
          <p14:tracePt t="223708" x="1968500" y="2408238"/>
          <p14:tracePt t="223919" x="1960563" y="2398713"/>
          <p14:tracePt t="223941" x="1960563" y="2379663"/>
          <p14:tracePt t="223949" x="1960563" y="2371725"/>
          <p14:tracePt t="223965" x="1960563" y="2352675"/>
          <p14:tracePt t="223973" x="1960563" y="2335213"/>
          <p14:tracePt t="223989" x="1960563" y="2325688"/>
          <p14:tracePt t="223997" x="1960563" y="2306638"/>
          <p14:tracePt t="224004" x="1960563" y="2298700"/>
          <p14:tracePt t="224020" x="1960563" y="2270125"/>
          <p14:tracePt t="224028" x="1960563" y="2262188"/>
          <p14:tracePt t="224036" x="1960563" y="2243138"/>
          <p14:tracePt t="224045" x="1960563" y="2216150"/>
          <p14:tracePt t="224054" x="1960563" y="2206625"/>
          <p14:tracePt t="224062" x="1960563" y="2170113"/>
          <p14:tracePt t="224076" x="1968500" y="2152650"/>
          <p14:tracePt t="224085" x="1978025" y="2125663"/>
          <p14:tracePt t="224092" x="1987550" y="2106613"/>
          <p14:tracePt t="224101" x="1997075" y="2097088"/>
          <p14:tracePt t="224108" x="2005013" y="2089150"/>
          <p14:tracePt t="224131" x="2024063" y="2060575"/>
          <p14:tracePt t="224220" x="2033588" y="2060575"/>
          <p14:tracePt t="224301" x="2051050" y="2060575"/>
          <p14:tracePt t="224308" x="2106613" y="2060575"/>
          <p14:tracePt t="224316" x="2151063" y="2060575"/>
          <p14:tracePt t="224324" x="2197100" y="2070100"/>
          <p14:tracePt t="224332" x="2260600" y="2097088"/>
          <p14:tracePt t="224340" x="2279650" y="2106613"/>
          <p14:tracePt t="224348" x="2333625" y="2133600"/>
          <p14:tracePt t="224356" x="2360613" y="2143125"/>
          <p14:tracePt t="224364" x="2379663" y="2152650"/>
          <p14:tracePt t="224372" x="2397125" y="2160588"/>
          <p14:tracePt t="224381" x="2406650" y="2160588"/>
          <p14:tracePt t="224621" x="2416175" y="2179638"/>
          <p14:tracePt t="224628" x="2416175" y="2189163"/>
          <p14:tracePt t="224645" x="2416175" y="2206625"/>
          <p14:tracePt t="224652" x="2416175" y="2225675"/>
          <p14:tracePt t="224661" x="2406650" y="2243138"/>
          <p14:tracePt t="224668" x="2406650" y="2262188"/>
          <p14:tracePt t="224676" x="2397125" y="2298700"/>
          <p14:tracePt t="224685" x="2389188" y="2325688"/>
          <p14:tracePt t="224693" x="2389188" y="2335213"/>
          <p14:tracePt t="224702" x="2379663" y="2362200"/>
          <p14:tracePt t="224713" x="2370138" y="2362200"/>
          <p14:tracePt t="224821" x="2360613" y="2371725"/>
          <p14:tracePt t="224886" x="2352675" y="2398713"/>
          <p14:tracePt t="224892" x="2324100" y="2408238"/>
          <p14:tracePt t="224901" x="2287588" y="2435225"/>
          <p14:tracePt t="224908" x="2251075" y="2452688"/>
          <p14:tracePt t="224917" x="2233613" y="2462213"/>
          <p14:tracePt t="224924" x="2214563" y="2471738"/>
          <p14:tracePt t="224932" x="2170113" y="2481263"/>
          <p14:tracePt t="225165" x="2151063" y="2481263"/>
          <p14:tracePt t="225173" x="2124075" y="2498725"/>
          <p14:tracePt t="225181" x="2078038" y="2498725"/>
          <p14:tracePt t="225189" x="2051050" y="2517775"/>
          <p14:tracePt t="225197" x="2005013" y="2517775"/>
          <p14:tracePt t="225204" x="1978025" y="2517775"/>
          <p14:tracePt t="225212" x="1960563" y="2517775"/>
          <p14:tracePt t="225221" x="1951038" y="2517775"/>
          <p14:tracePt t="225229" x="1931988" y="2517775"/>
          <p14:tracePt t="225245" x="1924050" y="2517775"/>
          <p14:tracePt t="225549" x="1895475" y="2517775"/>
          <p14:tracePt t="225556" x="1860550" y="2498725"/>
          <p14:tracePt t="225573" x="1860550" y="2489200"/>
          <p14:tracePt t="225582" x="1841500" y="2462213"/>
          <p14:tracePt t="225590" x="1831975" y="2462213"/>
          <p14:tracePt t="225600" x="1824038" y="2452688"/>
          <p14:tracePt t="225606" x="1814513" y="2444750"/>
          <p14:tracePt t="225623" x="1804988" y="2425700"/>
          <p14:tracePt t="225629" x="1795463" y="2425700"/>
          <p14:tracePt t="225636" x="1787525" y="2416175"/>
          <p14:tracePt t="225772" x="1787525" y="2408238"/>
          <p14:tracePt t="225781" x="1787525" y="2398713"/>
          <p14:tracePt t="225788" x="1787525" y="2389188"/>
          <p14:tracePt t="225797" x="1787525" y="2379663"/>
          <p14:tracePt t="225804" x="1795463" y="2352675"/>
          <p14:tracePt t="225812" x="1824038" y="2335213"/>
          <p14:tracePt t="225820" x="1841500" y="2316163"/>
          <p14:tracePt t="225829" x="1878013" y="2289175"/>
          <p14:tracePt t="225837" x="1914525" y="2279650"/>
          <p14:tracePt t="225845" x="1941513" y="2270125"/>
          <p14:tracePt t="225852" x="1960563" y="2270125"/>
          <p14:tracePt t="225862" x="2005013" y="2262188"/>
          <p14:tracePt t="225877" x="2024063" y="2262188"/>
          <p14:tracePt t="225886" x="2041525" y="2243138"/>
          <p14:tracePt t="225989" x="2078038" y="2243138"/>
          <p14:tracePt t="225998" x="2087563" y="2243138"/>
          <p14:tracePt t="226006" x="2143125" y="2243138"/>
          <p14:tracePt t="226012" x="2224088" y="2243138"/>
          <p14:tracePt t="226021" x="2306638" y="2270125"/>
          <p14:tracePt t="226028" x="2343150" y="2270125"/>
          <p14:tracePt t="226036" x="2389188" y="2289175"/>
          <p14:tracePt t="226045" x="2416175" y="2298700"/>
          <p14:tracePt t="226052" x="2433638" y="2306638"/>
          <p14:tracePt t="226063" x="2443163" y="2306638"/>
          <p14:tracePt t="226325" x="2443163" y="2352675"/>
          <p14:tracePt t="226332" x="2433638" y="2352675"/>
          <p14:tracePt t="226340" x="2406650" y="2371725"/>
          <p14:tracePt t="226348" x="2379663" y="2398713"/>
          <p14:tracePt t="226357" x="2370138" y="2398713"/>
          <p14:tracePt t="226365" x="2333625" y="2425700"/>
          <p14:tracePt t="226373" x="2324100" y="2425700"/>
          <p14:tracePt t="226381" x="2297113" y="2435225"/>
          <p14:tracePt t="226396" x="2287588" y="2435225"/>
          <p14:tracePt t="226597" x="2279650" y="2444750"/>
          <p14:tracePt t="226604" x="2243138" y="2452688"/>
          <p14:tracePt t="226612" x="2170113" y="2452688"/>
          <p14:tracePt t="226620" x="2133600" y="2452688"/>
          <p14:tracePt t="226628" x="2087563" y="2452688"/>
          <p14:tracePt t="226636" x="2070100" y="2452688"/>
          <p14:tracePt t="226645" x="2051050" y="2452688"/>
          <p14:tracePt t="227493" x="2033588" y="2452688"/>
          <p14:tracePt t="227501" x="2014538" y="2452688"/>
          <p14:tracePt t="227509" x="1997075" y="2444750"/>
          <p14:tracePt t="227517" x="1978025" y="2416175"/>
          <p14:tracePt t="227524" x="1968500" y="2408238"/>
          <p14:tracePt t="227532" x="1960563" y="2389188"/>
          <p14:tracePt t="227540" x="1951038" y="2379663"/>
          <p14:tracePt t="227549" x="1951038" y="2371725"/>
          <p14:tracePt t="227572" x="1951038" y="2362200"/>
          <p14:tracePt t="228092" x="2005013" y="2371725"/>
          <p14:tracePt t="228100" x="2087563" y="2398713"/>
          <p14:tracePt t="228108" x="2197100" y="2408238"/>
          <p14:tracePt t="228131" x="2343150" y="2408238"/>
          <p14:tracePt t="228133" x="2389188" y="2408238"/>
          <p14:tracePt t="228140" x="2397125" y="2408238"/>
          <p14:tracePt t="228204" x="2406650" y="2408238"/>
          <p14:tracePt t="228228" x="2406650" y="2398713"/>
          <p14:tracePt t="228236" x="2406650" y="2389188"/>
          <p14:tracePt t="228244" x="2406650" y="2379663"/>
          <p14:tracePt t="228252" x="2406650" y="2371725"/>
          <p14:tracePt t="228269" x="2406650" y="2362200"/>
          <p14:tracePt t="228341" x="2406650" y="2352675"/>
          <p14:tracePt t="228349" x="2416175" y="2352675"/>
          <p14:tracePt t="228365" x="2425700" y="2352675"/>
          <p14:tracePt t="228373" x="2433638" y="2352675"/>
          <p14:tracePt t="228396" x="2452688" y="2352675"/>
          <p14:tracePt t="228412" x="2462213" y="2352675"/>
          <p14:tracePt t="228420" x="2470150" y="2343150"/>
          <p14:tracePt t="228428" x="2470150" y="2335213"/>
          <p14:tracePt t="228436" x="2498725" y="2325688"/>
          <p14:tracePt t="228445" x="2516188" y="2325688"/>
          <p14:tracePt t="228452" x="2552700" y="2316163"/>
          <p14:tracePt t="228743" x="2533650" y="2316163"/>
          <p14:tracePt t="228751" x="2525713" y="2316163"/>
          <p14:tracePt t="228758" x="2506663" y="2316163"/>
          <p14:tracePt t="228766" x="2489200" y="2316163"/>
          <p14:tracePt t="228781" x="2479675" y="2325688"/>
          <p14:tracePt t="230006" x="2479675" y="2335213"/>
          <p14:tracePt t="230014" x="2479675" y="2389188"/>
          <p14:tracePt t="230020" x="2479675" y="2452688"/>
          <p14:tracePt t="230029" x="2479675" y="2525713"/>
          <p14:tracePt t="230036" x="2479675" y="2598738"/>
          <p14:tracePt t="230044" x="2479675" y="2671763"/>
          <p14:tracePt t="230052" x="2479675" y="2727325"/>
          <p14:tracePt t="230061" x="2479675" y="2781300"/>
          <p14:tracePt t="230068" x="2479675" y="2827338"/>
          <p14:tracePt t="230079" x="2479675" y="2854325"/>
          <p14:tracePt t="230086" x="2479675" y="2900363"/>
          <p14:tracePt t="230096" x="2479675" y="2927350"/>
          <p14:tracePt t="230100" x="2479675" y="2936875"/>
          <p14:tracePt t="230110" x="2489200" y="2946400"/>
          <p14:tracePt t="230285" x="2489200" y="2963863"/>
          <p14:tracePt t="230293" x="2516188" y="3000375"/>
          <p14:tracePt t="230301" x="2533650" y="3009900"/>
          <p14:tracePt t="230309" x="2533650" y="3017838"/>
          <p14:tracePt t="230317" x="2543175" y="3017838"/>
          <p14:tracePt t="230324" x="2552700" y="3027363"/>
          <p14:tracePt t="230333" x="2552700" y="3036888"/>
          <p14:tracePt t="230340" x="2552700" y="3054350"/>
          <p14:tracePt t="230348" x="2562225" y="3063875"/>
          <p14:tracePt t="230621" x="2570163" y="3073400"/>
          <p14:tracePt t="230636" x="2616200" y="3073400"/>
          <p14:tracePt t="230646" x="2679700" y="3027363"/>
          <p14:tracePt t="230652" x="2762250" y="2990850"/>
          <p14:tracePt t="230661" x="2817813" y="2946400"/>
          <p14:tracePt t="230668" x="2862263" y="2890838"/>
          <p14:tracePt t="230677" x="2881313" y="2863850"/>
          <p14:tracePt t="230684" x="2908300" y="2800350"/>
          <p14:tracePt t="230694" x="2908300" y="2790825"/>
          <p14:tracePt t="230700" x="2908300" y="2781300"/>
          <p14:tracePt t="230708" x="2908300" y="2771775"/>
          <p14:tracePt t="236805" x="2908300" y="2808288"/>
          <p14:tracePt t="236813" x="2889250" y="2954338"/>
          <p14:tracePt t="236821" x="2889250" y="3119438"/>
          <p14:tracePt t="236829" x="2889250" y="3282950"/>
          <p14:tracePt t="236837" x="2889250" y="3465513"/>
          <p14:tracePt t="236845" x="2871788" y="3629025"/>
          <p14:tracePt t="236853" x="2825750" y="3794125"/>
          <p14:tracePt t="236862" x="2781300" y="3984625"/>
          <p14:tracePt t="236869" x="2716213" y="4167188"/>
          <p14:tracePt t="236878" x="2652713" y="4368800"/>
          <p14:tracePt t="236885" x="2589213" y="4495800"/>
          <p14:tracePt t="236894" x="2516188" y="4668838"/>
          <p14:tracePt t="236901" x="2443163" y="4787900"/>
          <p14:tracePt t="236908" x="2370138" y="4887913"/>
          <p14:tracePt t="236917" x="2297113" y="4970463"/>
          <p14:tracePt t="236924" x="2251075" y="5016500"/>
          <p14:tracePt t="236932" x="2224088" y="5033963"/>
          <p14:tracePt t="236941" x="2197100" y="5060950"/>
          <p14:tracePt t="237030" x="2179638" y="5060950"/>
          <p14:tracePt t="237046" x="2051050" y="5060950"/>
          <p14:tracePt t="237054" x="1951038" y="5080000"/>
          <p14:tracePt t="237060" x="1878013" y="5089525"/>
          <p14:tracePt t="237070" x="1768475" y="5106988"/>
          <p14:tracePt t="237079" x="1704975" y="5116513"/>
          <p14:tracePt t="237087" x="1631950" y="5133975"/>
          <p14:tracePt t="237095" x="1558925" y="5133975"/>
          <p14:tracePt t="237102" x="1439863" y="5143500"/>
          <p14:tracePt t="237117" x="1330325" y="5143500"/>
          <p14:tracePt t="237124" x="1312863" y="5143500"/>
          <p14:tracePt t="237156" x="1293813" y="5143500"/>
          <p14:tracePt t="237269" x="1285875" y="5153025"/>
          <p14:tracePt t="237276" x="1276350" y="5160963"/>
          <p14:tracePt t="237284" x="1266825" y="5170488"/>
          <p14:tracePt t="237293" x="1266825" y="5180013"/>
          <p14:tracePt t="237302" x="1249363" y="5180013"/>
          <p14:tracePt t="237308" x="1239838" y="5189538"/>
          <p14:tracePt t="237318" x="1230313" y="5197475"/>
          <p14:tracePt t="237326" x="1222375" y="5216525"/>
          <p14:tracePt t="237338" x="1203325" y="5233988"/>
          <p14:tracePt t="237340" x="1193800" y="5243513"/>
          <p14:tracePt t="237348" x="1185863" y="5253038"/>
          <p14:tracePt t="237356" x="1185863" y="5262563"/>
          <p14:tracePt t="237364" x="1176338" y="5270500"/>
          <p14:tracePt t="237373" x="1166813" y="5299075"/>
          <p14:tracePt t="237381" x="1157288" y="5299075"/>
          <p14:tracePt t="237405" x="1157288" y="5307013"/>
          <p14:tracePt t="238021" x="1193800" y="5316538"/>
          <p14:tracePt t="238031" x="1266825" y="5343525"/>
          <p14:tracePt t="238038" x="1349375" y="5362575"/>
          <p14:tracePt t="238047" x="1403350" y="5362575"/>
          <p14:tracePt t="238052" x="1439863" y="5362575"/>
          <p14:tracePt t="238061" x="1458913" y="5362575"/>
          <p14:tracePt t="238068" x="1476375" y="5362575"/>
          <p14:tracePt t="238182" x="1485900" y="5362575"/>
          <p14:tracePt t="238197" x="1485900" y="5343525"/>
          <p14:tracePt t="238204" x="1485900" y="5326063"/>
          <p14:tracePt t="238462" x="1495425" y="5316538"/>
          <p14:tracePt t="238470" x="1541463" y="5316538"/>
          <p14:tracePt t="238478" x="1568450" y="5316538"/>
          <p14:tracePt t="238486" x="1604963" y="5316538"/>
          <p14:tracePt t="238495" x="1612900" y="5316538"/>
          <p14:tracePt t="238501" x="1622425" y="5316538"/>
          <p14:tracePt t="238510" x="1631950" y="5316538"/>
          <p14:tracePt t="238766" x="1641475" y="5316538"/>
          <p14:tracePt t="238774" x="1668463" y="5316538"/>
          <p14:tracePt t="238783" x="1695450" y="5316538"/>
          <p14:tracePt t="238790" x="1714500" y="5316538"/>
          <p14:tracePt t="238797" x="1731963" y="5316538"/>
          <p14:tracePt t="238805" x="1758950" y="5307013"/>
          <p14:tracePt t="238813" x="1768475" y="5299075"/>
          <p14:tracePt t="238828" x="1778000" y="5299075"/>
          <p14:tracePt t="238852" x="1787525" y="5289550"/>
          <p14:tracePt t="239304" x="1795463" y="5289550"/>
          <p14:tracePt t="239311" x="1814513" y="5270500"/>
          <p14:tracePt t="239321" x="1824038" y="5270500"/>
          <p14:tracePt t="239325" x="1841500" y="5262563"/>
          <p14:tracePt t="239333" x="1887538" y="5262563"/>
          <p14:tracePt t="239341" x="1905000" y="5253038"/>
          <p14:tracePt t="239349" x="1941513" y="5253038"/>
          <p14:tracePt t="239357" x="1987550" y="5253038"/>
          <p14:tracePt t="239365" x="2005013" y="5243513"/>
          <p14:tracePt t="239373" x="2033588" y="5243513"/>
          <p14:tracePt t="239381" x="2051050" y="5243513"/>
          <p14:tracePt t="239389" x="2060575" y="5243513"/>
          <p14:tracePt t="239406" x="2078038" y="5243513"/>
          <p14:tracePt t="239437" x="2087563" y="5243513"/>
          <p14:tracePt t="239647" x="2097088" y="5243513"/>
          <p14:tracePt t="239652" x="2114550" y="5243513"/>
          <p14:tracePt t="239660" x="2133600" y="5243513"/>
          <p14:tracePt t="239668" x="2179638" y="5243513"/>
          <p14:tracePt t="239677" x="2214563" y="5243513"/>
          <p14:tracePt t="239684" x="2233613" y="5243513"/>
          <p14:tracePt t="239693" x="2279650" y="5243513"/>
          <p14:tracePt t="239700" x="2297113" y="5243513"/>
          <p14:tracePt t="239710" x="2324100" y="5243513"/>
          <p14:tracePt t="239716" x="2343150" y="5243513"/>
          <p14:tracePt t="239860" x="2370138" y="5243513"/>
          <p14:tracePt t="239868" x="2389188" y="5243513"/>
          <p14:tracePt t="240781" x="2397125" y="5226050"/>
          <p14:tracePt t="240788" x="2406650" y="5207000"/>
          <p14:tracePt t="240797" x="2416175" y="5189538"/>
          <p14:tracePt t="240804" x="2416175" y="5180013"/>
          <p14:tracePt t="240814" x="2416175" y="5160963"/>
          <p14:tracePt t="240820" x="2416175" y="5133975"/>
          <p14:tracePt t="240828" x="2406650" y="5126038"/>
          <p14:tracePt t="241044" x="2406650" y="5133975"/>
          <p14:tracePt t="241053" x="2406650" y="5143500"/>
          <p14:tracePt t="241061" x="2406650" y="5160963"/>
          <p14:tracePt t="241172" x="2406650" y="5170488"/>
          <p14:tracePt t="241180" x="2406650" y="5180013"/>
          <p14:tracePt t="241188" x="2406650" y="5197475"/>
          <p14:tracePt t="241197" x="2406650" y="5207000"/>
          <p14:tracePt t="241212" x="2406650" y="5216525"/>
          <p14:tracePt t="241220" x="2406650" y="5226050"/>
          <p14:tracePt t="241724" x="2406650" y="5243513"/>
          <p14:tracePt t="241732" x="2406650" y="5262563"/>
          <p14:tracePt t="241740" x="2425700" y="5307013"/>
          <p14:tracePt t="241748" x="2425700" y="5316538"/>
          <p14:tracePt t="241756" x="2433638" y="5343525"/>
          <p14:tracePt t="241764" x="2443163" y="5362575"/>
          <p14:tracePt t="241772" x="2452688" y="5380038"/>
          <p14:tracePt t="241780" x="2452688" y="5389563"/>
          <p14:tracePt t="241789" x="2462213" y="5399088"/>
          <p14:tracePt t="241805" x="2470150" y="5408613"/>
          <p14:tracePt t="241893" x="2470150" y="5389563"/>
          <p14:tracePt t="241901" x="2470150" y="5380038"/>
          <p14:tracePt t="241910" x="2470150" y="5362575"/>
          <p14:tracePt t="241917" x="2479675" y="5343525"/>
          <p14:tracePt t="241925" x="2489200" y="5335588"/>
          <p14:tracePt t="241933" x="2498725" y="5307013"/>
          <p14:tracePt t="241941" x="2506663" y="5307013"/>
          <p14:tracePt t="241949" x="2516188" y="5289550"/>
          <p14:tracePt t="241972" x="2516188" y="5280025"/>
          <p14:tracePt t="242012" x="2516188" y="5270500"/>
          <p14:tracePt t="242021" x="2516188" y="5262563"/>
          <p14:tracePt t="242029" x="2516188" y="5233988"/>
          <p14:tracePt t="242037" x="2516188" y="5226050"/>
          <p14:tracePt t="242044" x="2516188" y="5216525"/>
          <p14:tracePt t="242052" x="2516188" y="5189538"/>
          <p14:tracePt t="242062" x="2516188" y="5170488"/>
          <p14:tracePt t="242070" x="2516188" y="5153025"/>
          <p14:tracePt t="242079" x="2516188" y="5133975"/>
          <p14:tracePt t="242088" x="2516188" y="5126038"/>
          <p14:tracePt t="242096" x="2516188" y="5106988"/>
          <p14:tracePt t="242102" x="2506663" y="5097463"/>
          <p14:tracePt t="242390" x="2506663" y="5106988"/>
          <p14:tracePt t="242470" x="2498725" y="5116513"/>
          <p14:tracePt t="242478" x="2470150" y="5116513"/>
          <p14:tracePt t="242487" x="2452688" y="5080000"/>
          <p14:tracePt t="242494" x="2443163" y="5060950"/>
          <p14:tracePt t="242501" x="2425700" y="5060950"/>
          <p14:tracePt t="242510" x="2406650" y="5043488"/>
          <p14:tracePt t="242517" x="2370138" y="5016500"/>
          <p14:tracePt t="242525" x="2370138" y="5006975"/>
          <p14:tracePt t="242533" x="2360613" y="4997450"/>
          <p14:tracePt t="242541" x="2352675" y="4987925"/>
          <p14:tracePt t="242639" x="2343150" y="4987925"/>
          <p14:tracePt t="242645" x="2333625" y="4987925"/>
          <p14:tracePt t="242654" x="2316163" y="4987925"/>
          <p14:tracePt t="242661" x="2287588" y="4987925"/>
          <p14:tracePt t="242669" x="2270125" y="4987925"/>
          <p14:tracePt t="242678" x="2233613" y="4987925"/>
          <p14:tracePt t="242685" x="2187575" y="4987925"/>
          <p14:tracePt t="242693" x="2170113" y="4987925"/>
          <p14:tracePt t="242701" x="2160588" y="4987925"/>
          <p14:tracePt t="242885" x="2133600" y="5006975"/>
          <p14:tracePt t="242893" x="2106613" y="5043488"/>
          <p14:tracePt t="242901" x="2087563" y="5060950"/>
          <p14:tracePt t="242909" x="2078038" y="5070475"/>
          <p14:tracePt t="242916" x="2078038" y="5080000"/>
          <p14:tracePt t="242927" x="2078038" y="5097463"/>
          <p14:tracePt t="242932" x="2078038" y="5116513"/>
          <p14:tracePt t="242941" x="2078038" y="5126038"/>
          <p14:tracePt t="242964" x="2078038" y="5133975"/>
          <p14:tracePt t="243229" x="2078038" y="5160963"/>
          <p14:tracePt t="243438" x="2078038" y="5170488"/>
          <p14:tracePt t="243446" x="2097088" y="5170488"/>
          <p14:tracePt t="243453" x="2143125" y="5170488"/>
          <p14:tracePt t="243461" x="2179638" y="5170488"/>
          <p14:tracePt t="243469" x="2214563" y="5170488"/>
          <p14:tracePt t="243477" x="2251075" y="5170488"/>
          <p14:tracePt t="243485" x="2287588" y="5170488"/>
          <p14:tracePt t="243494" x="2297113" y="5170488"/>
          <p14:tracePt t="243501" x="2306638" y="5170488"/>
          <p14:tracePt t="243517" x="2316163" y="5180013"/>
          <p14:tracePt t="243525" x="2333625" y="5180013"/>
          <p14:tracePt t="243541" x="2333625" y="5197475"/>
          <p14:tracePt t="243549" x="2333625" y="5216525"/>
          <p14:tracePt t="243558" x="2333625" y="5233988"/>
          <p14:tracePt t="243564" x="2343150" y="5270500"/>
          <p14:tracePt t="243580" x="2352675" y="5289550"/>
          <p14:tracePt t="243588" x="2352675" y="5307013"/>
          <p14:tracePt t="243597" x="2352675" y="5335588"/>
          <p14:tracePt t="243604" x="2360613" y="5343525"/>
          <p14:tracePt t="243612" x="2360613" y="5362575"/>
          <p14:tracePt t="243620" x="2379663" y="5380038"/>
          <p14:tracePt t="243629" x="2379663" y="5399088"/>
          <p14:tracePt t="243636" x="2389188" y="5426075"/>
          <p14:tracePt t="243644" x="2389188" y="5435600"/>
          <p14:tracePt t="243652" x="2389188" y="5445125"/>
          <p14:tracePt t="243661" x="2389188" y="5453063"/>
          <p14:tracePt t="243677" x="2389188" y="5472113"/>
          <p14:tracePt t="243821" x="2379663" y="5472113"/>
          <p14:tracePt t="243829" x="2352675" y="5472113"/>
          <p14:tracePt t="243837" x="2316163" y="5472113"/>
          <p14:tracePt t="243845" x="2287588" y="5472113"/>
          <p14:tracePt t="243853" x="2270125" y="5462588"/>
          <p14:tracePt t="243861" x="2233613" y="5462588"/>
          <p14:tracePt t="243869" x="2214563" y="5462588"/>
          <p14:tracePt t="243878" x="2197100" y="5462588"/>
          <p14:tracePt t="243885" x="2187575" y="5462588"/>
          <p14:tracePt t="243893" x="2179638" y="5462588"/>
          <p14:tracePt t="243997" x="2170113" y="5453063"/>
          <p14:tracePt t="244006" x="2151063" y="5435600"/>
          <p14:tracePt t="244012" x="2143125" y="5408613"/>
          <p14:tracePt t="244020" x="2133600" y="5399088"/>
          <p14:tracePt t="244045" x="2124075" y="5389563"/>
          <p14:tracePt t="244053" x="2124075" y="5380038"/>
          <p14:tracePt t="244068" x="2124075" y="5362575"/>
          <p14:tracePt t="244076" x="2124075" y="5353050"/>
          <p14:tracePt t="244084" x="2124075" y="5343525"/>
          <p14:tracePt t="244101" x="2124075" y="5326063"/>
          <p14:tracePt t="244109" x="2124075" y="5307013"/>
          <p14:tracePt t="244117" x="2124075" y="5289550"/>
          <p14:tracePt t="244125" x="2124075" y="5280025"/>
          <p14:tracePt t="244149" x="2151063" y="5243513"/>
          <p14:tracePt t="244158" x="2151063" y="5233988"/>
          <p14:tracePt t="244166" x="2160588" y="5226050"/>
          <p14:tracePt t="244182" x="2170113" y="5216525"/>
          <p14:tracePt t="244191" x="2187575" y="5197475"/>
          <p14:tracePt t="244197" x="2197100" y="5189538"/>
          <p14:tracePt t="244213" x="2197100" y="5180013"/>
          <p14:tracePt t="244319" x="2224088" y="5180013"/>
          <p14:tracePt t="244326" x="2270125" y="5180013"/>
          <p14:tracePt t="244334" x="2297113" y="5180013"/>
          <p14:tracePt t="244342" x="2352675" y="5197475"/>
          <p14:tracePt t="244350" x="2416175" y="5226050"/>
          <p14:tracePt t="244357" x="2462213" y="5243513"/>
          <p14:tracePt t="244364" x="2489200" y="5243513"/>
          <p14:tracePt t="244372" x="2506663" y="5253038"/>
          <p14:tracePt t="244380" x="2543175" y="5262563"/>
          <p14:tracePt t="244486" x="2552700" y="5270500"/>
          <p14:tracePt t="244495" x="2552700" y="5280025"/>
          <p14:tracePt t="244505" x="2552700" y="5289550"/>
          <p14:tracePt t="244510" x="2552700" y="5299075"/>
          <p14:tracePt t="244533" x="2552700" y="5326063"/>
          <p14:tracePt t="244541" x="2552700" y="5335588"/>
          <p14:tracePt t="244551" x="2552700" y="5343525"/>
          <p14:tracePt t="244558" x="2552700" y="5362575"/>
          <p14:tracePt t="244566" x="2552700" y="5380038"/>
          <p14:tracePt t="244574" x="2552700" y="5389563"/>
          <p14:tracePt t="244590" x="2552700" y="5399088"/>
          <p14:tracePt t="244599" x="2543175" y="5426075"/>
          <p14:tracePt t="244604" x="2533650" y="5426075"/>
          <p14:tracePt t="244613" x="2533650" y="5435600"/>
          <p14:tracePt t="244620" x="2525713" y="5453063"/>
          <p14:tracePt t="244630" x="2516188" y="5453063"/>
          <p14:tracePt t="244636" x="2498725" y="5462588"/>
          <p14:tracePt t="244644" x="2489200" y="5472113"/>
          <p14:tracePt t="244734" x="2470150" y="5472113"/>
          <p14:tracePt t="244743" x="2452688" y="5472113"/>
          <p14:tracePt t="244750" x="2425700" y="5472113"/>
          <p14:tracePt t="244757" x="2406650" y="5472113"/>
          <p14:tracePt t="244765" x="2389188" y="5472113"/>
          <p14:tracePt t="244772" x="2370138" y="5472113"/>
          <p14:tracePt t="244781" x="2360613" y="5472113"/>
          <p14:tracePt t="244918" x="2343150" y="5472113"/>
          <p14:tracePt t="244927" x="2324100" y="5472113"/>
          <p14:tracePt t="244934" x="2279650" y="5472113"/>
          <p14:tracePt t="244943" x="2270125" y="5472113"/>
          <p14:tracePt t="244951" x="2243138" y="5472113"/>
          <p14:tracePt t="244965" x="2224088" y="5462588"/>
          <p14:tracePt t="244973" x="2206625" y="5453063"/>
          <p14:tracePt t="244981" x="2197100" y="5453063"/>
          <p14:tracePt t="244989" x="2187575" y="5445125"/>
          <p14:tracePt t="245005" x="2160588" y="5435600"/>
          <p14:tracePt t="245404" x="2151063" y="5435600"/>
          <p14:tracePt t="245412" x="2143125" y="5445125"/>
          <p14:tracePt t="245429" x="2133600" y="5453063"/>
          <p14:tracePt t="245501" x="2133600" y="5462588"/>
          <p14:tracePt t="245510" x="2114550" y="5462588"/>
          <p14:tracePt t="245517" x="2106613" y="5453063"/>
          <p14:tracePt t="245934" x="2097088" y="5445125"/>
          <p14:tracePt t="245940" x="2087563" y="5435600"/>
          <p14:tracePt t="245949" x="2060575" y="5416550"/>
          <p14:tracePt t="245956" x="2005013" y="5399088"/>
          <p14:tracePt t="245965" x="1960563" y="5399088"/>
          <p14:tracePt t="245972" x="1924050" y="5380038"/>
          <p14:tracePt t="245980" x="1887538" y="5362575"/>
          <p14:tracePt t="245988" x="1851025" y="5343525"/>
          <p14:tracePt t="245997" x="1814513" y="5335588"/>
          <p14:tracePt t="246004" x="1787525" y="5307013"/>
          <p14:tracePt t="246013" x="1758950" y="5299075"/>
          <p14:tracePt t="246054" x="1751013" y="5289550"/>
          <p14:tracePt t="246133" x="1751013" y="5280025"/>
          <p14:tracePt t="246140" x="1751013" y="5270500"/>
          <p14:tracePt t="246150" x="1751013" y="5262563"/>
          <p14:tracePt t="246156" x="1751013" y="5233988"/>
          <p14:tracePt t="246166" x="1751013" y="5216525"/>
          <p14:tracePt t="246172" x="1751013" y="5189538"/>
          <p14:tracePt t="246180" x="1751013" y="5170488"/>
          <p14:tracePt t="246189" x="1751013" y="5143500"/>
          <p14:tracePt t="246197" x="1758950" y="5097463"/>
          <p14:tracePt t="246204" x="1758950" y="5080000"/>
          <p14:tracePt t="246213" x="1768475" y="5060950"/>
          <p14:tracePt t="246220" x="1778000" y="5033963"/>
          <p14:tracePt t="246229" x="1778000" y="5024438"/>
          <p14:tracePt t="246236" x="1787525" y="5006975"/>
          <p14:tracePt t="246245" x="1804988" y="4979988"/>
          <p14:tracePt t="246421" x="1841500" y="4987925"/>
          <p14:tracePt t="246429" x="1895475" y="4997450"/>
          <p14:tracePt t="246437" x="1968500" y="5016500"/>
          <p14:tracePt t="246445" x="2051050" y="5053013"/>
          <p14:tracePt t="246453" x="2097088" y="5060950"/>
          <p14:tracePt t="246462" x="2114550" y="5070475"/>
          <p14:tracePt t="246469" x="2143125" y="5089525"/>
          <p14:tracePt t="246476" x="2160588" y="5116513"/>
          <p14:tracePt t="246485" x="2170113" y="5116513"/>
          <p14:tracePt t="246495" x="2197100" y="5126038"/>
          <p14:tracePt t="246511" x="2206625" y="5143500"/>
          <p14:tracePt t="246781" x="2206625" y="5180013"/>
          <p14:tracePt t="246789" x="2187575" y="5197475"/>
          <p14:tracePt t="246796" x="2179638" y="5207000"/>
          <p14:tracePt t="246805" x="2170113" y="5216525"/>
          <p14:tracePt t="246813" x="2151063" y="5226050"/>
          <p14:tracePt t="246821" x="2151063" y="5233988"/>
          <p14:tracePt t="246852" x="2151063" y="5243513"/>
          <p14:tracePt t="246860" x="2143125" y="5253038"/>
          <p14:tracePt t="246884" x="2133600" y="5253038"/>
          <p14:tracePt t="246893" x="2124075" y="5262563"/>
          <p14:tracePt t="246901" x="2106613" y="5280025"/>
          <p14:tracePt t="246910" x="2097088" y="5289550"/>
          <p14:tracePt t="246917" x="2078038" y="5289550"/>
          <p14:tracePt t="246926" x="2060575" y="5299075"/>
          <p14:tracePt t="246933" x="2033588" y="5316538"/>
          <p14:tracePt t="246941" x="2014538" y="5326063"/>
          <p14:tracePt t="246949" x="1987550" y="5335588"/>
          <p14:tracePt t="246957" x="1941513" y="5343525"/>
          <p14:tracePt t="246965" x="1914525" y="5343525"/>
          <p14:tracePt t="246973" x="1878013" y="5362575"/>
          <p14:tracePt t="246981" x="1868488" y="5362575"/>
          <p14:tracePt t="246989" x="1841500" y="5372100"/>
          <p14:tracePt t="246997" x="1831975" y="5372100"/>
          <p14:tracePt t="247005" x="1824038" y="5380038"/>
          <p14:tracePt t="247013" x="1804988" y="5380038"/>
          <p14:tracePt t="247029" x="1787525" y="5380038"/>
          <p14:tracePt t="247045" x="1778000" y="5380038"/>
          <p14:tracePt t="247180" x="1751013" y="5380038"/>
          <p14:tracePt t="247188" x="1741488" y="5380038"/>
          <p14:tracePt t="247196" x="1722438" y="5380038"/>
          <p14:tracePt t="247204" x="1695450" y="5372100"/>
          <p14:tracePt t="247212" x="1695450" y="5362575"/>
          <p14:tracePt t="247229" x="1685925" y="5353050"/>
          <p14:tracePt t="247252" x="1668463" y="5353050"/>
          <p14:tracePt t="247454" x="1695450" y="5353050"/>
          <p14:tracePt t="247461" x="1741488" y="5353050"/>
          <p14:tracePt t="247469" x="1758950" y="5353050"/>
          <p14:tracePt t="247476" x="1787525" y="5353050"/>
          <p14:tracePt t="247484" x="1795463" y="5353050"/>
          <p14:tracePt t="247493" x="1814513" y="5353050"/>
          <p14:tracePt t="247501" x="1831975" y="5353050"/>
          <p14:tracePt t="247509" x="1841500" y="5353050"/>
          <p14:tracePt t="247516" x="1851025" y="5353050"/>
          <p14:tracePt t="247540" x="1860550" y="5343525"/>
          <p14:tracePt t="247549" x="1868488" y="5335588"/>
          <p14:tracePt t="247557" x="1878013" y="5326063"/>
          <p14:tracePt t="247599" x="1887538" y="5316538"/>
          <p14:tracePt t="247828" x="1895475" y="5307013"/>
          <p14:tracePt t="247836" x="1931988" y="5289550"/>
          <p14:tracePt t="247844" x="1951038" y="5280025"/>
          <p14:tracePt t="247853" x="1968500" y="5280025"/>
          <p14:tracePt t="247860" x="1978025" y="5270500"/>
          <p14:tracePt t="247868" x="2014538" y="5262563"/>
          <p14:tracePt t="248077" x="2024063" y="5262563"/>
          <p14:tracePt t="248093" x="2051050" y="5253038"/>
          <p14:tracePt t="248293" x="2060575" y="5243513"/>
          <p14:tracePt t="248301" x="2097088" y="5243513"/>
          <p14:tracePt t="248309" x="2151063" y="5243513"/>
          <p14:tracePt t="248318" x="2197100" y="5243513"/>
          <p14:tracePt t="248326" x="2251075" y="5243513"/>
          <p14:tracePt t="248332" x="2279650" y="5243513"/>
          <p14:tracePt t="248340" x="2316163" y="5243513"/>
          <p14:tracePt t="248348" x="2333625" y="5243513"/>
          <p14:tracePt t="248356" x="2352675" y="5243513"/>
          <p14:tracePt t="248885" x="2360613" y="5243513"/>
          <p14:tracePt t="248892" x="2360613" y="5233988"/>
          <p14:tracePt t="248901" x="2360613" y="5207000"/>
          <p14:tracePt t="248910" x="2343150" y="5170488"/>
          <p14:tracePt t="248917" x="2333625" y="5153025"/>
          <p14:tracePt t="248927" x="2306638" y="5126038"/>
          <p14:tracePt t="248934" x="2306638" y="5116513"/>
          <p14:tracePt t="248949" x="2287588" y="5089525"/>
          <p14:tracePt t="248959" x="2270125" y="5080000"/>
          <p14:tracePt t="248967" x="2260600" y="5070475"/>
          <p14:tracePt t="248974" x="2243138" y="5043488"/>
          <p14:tracePt t="248981" x="2233613" y="5024438"/>
          <p14:tracePt t="248989" x="2224088" y="5016500"/>
          <p14:tracePt t="248997" x="2214563" y="5006975"/>
          <p14:tracePt t="249004" x="2197100" y="4987925"/>
          <p14:tracePt t="249012" x="2170113" y="4970463"/>
          <p14:tracePt t="249020" x="2160588" y="4960938"/>
          <p14:tracePt t="249029" x="2151063" y="4960938"/>
          <p14:tracePt t="249036" x="2133600" y="4951413"/>
          <p14:tracePt t="249204" x="2097088" y="4951413"/>
          <p14:tracePt t="249213" x="2041525" y="4951413"/>
          <p14:tracePt t="249220" x="1978025" y="4951413"/>
          <p14:tracePt t="249229" x="1905000" y="4951413"/>
          <p14:tracePt t="249238" x="1851025" y="4951413"/>
          <p14:tracePt t="249244" x="1795463" y="4951413"/>
          <p14:tracePt t="249252" x="1751013" y="4951413"/>
          <p14:tracePt t="249260" x="1731963" y="4951413"/>
          <p14:tracePt t="249268" x="1704975" y="4951413"/>
          <p14:tracePt t="249428" x="1695450" y="4960938"/>
          <p14:tracePt t="249501" x="1685925" y="4970463"/>
          <p14:tracePt t="249510" x="1685925" y="4979988"/>
          <p14:tracePt t="249524" x="1685925" y="4987925"/>
          <p14:tracePt t="249540" x="1685925" y="5006975"/>
          <p14:tracePt t="249573" x="1685925" y="5024438"/>
          <p14:tracePt t="249588" x="1685925" y="5043488"/>
          <p14:tracePt t="249604" x="1677988" y="5060950"/>
          <p14:tracePt t="249628" x="1677988" y="5070475"/>
          <p14:tracePt t="249645" x="1677988" y="5089525"/>
          <p14:tracePt t="249660" x="1677988" y="5097463"/>
          <p14:tracePt t="249668" x="1677988" y="5106988"/>
          <p14:tracePt t="249684" x="1668463" y="5116513"/>
          <p14:tracePt t="249693" x="1668463" y="5126038"/>
          <p14:tracePt t="249709" x="1668463" y="5133975"/>
          <p14:tracePt t="249716" x="1668463" y="5143500"/>
          <p14:tracePt t="249725" x="1668463" y="5153025"/>
          <p14:tracePt t="249733" x="1658938" y="5160963"/>
          <p14:tracePt t="249740" x="1658938" y="5170488"/>
          <p14:tracePt t="249748" x="1649413" y="5180013"/>
          <p14:tracePt t="251597" x="1631950" y="5189538"/>
          <p14:tracePt t="251613" x="1622425" y="5189538"/>
          <p14:tracePt t="251620" x="1612900" y="5180013"/>
          <p14:tracePt t="251644" x="1604963" y="5180013"/>
          <p14:tracePt t="251662" x="1604963" y="5170488"/>
          <p14:tracePt t="251685" x="1604963" y="5160963"/>
          <p14:tracePt t="251692" x="1604963" y="5153025"/>
          <p14:tracePt t="251718" x="1585913" y="5133975"/>
          <p14:tracePt t="251726" x="1576388" y="5126038"/>
          <p14:tracePt t="251750" x="1576388" y="5106988"/>
          <p14:tracePt t="251845" x="1568450" y="5097463"/>
          <p14:tracePt t="252149" x="1585913" y="5116513"/>
          <p14:tracePt t="252159" x="1604963" y="5133975"/>
          <p14:tracePt t="252164" x="1631950" y="5153025"/>
          <p14:tracePt t="252172" x="1677988" y="5189538"/>
          <p14:tracePt t="252180" x="1704975" y="5216525"/>
          <p14:tracePt t="252189" x="1751013" y="5289550"/>
          <p14:tracePt t="252196" x="1814513" y="5362575"/>
          <p14:tracePt t="252205" x="1868488" y="5426075"/>
          <p14:tracePt t="252212" x="1960563" y="5526088"/>
          <p14:tracePt t="252220" x="2024063" y="5589588"/>
          <p14:tracePt t="252229" x="2078038" y="5672138"/>
          <p14:tracePt t="252238" x="2151063" y="5745163"/>
          <p14:tracePt t="252245" x="2170113" y="5764213"/>
          <p14:tracePt t="252252" x="2197100" y="5791200"/>
          <p14:tracePt t="252333" x="2187575" y="5772150"/>
          <p14:tracePt t="252341" x="2179638" y="5754688"/>
          <p14:tracePt t="252350" x="2160588" y="5727700"/>
          <p14:tracePt t="252358" x="2151063" y="5699125"/>
          <p14:tracePt t="252365" x="2143125" y="5691188"/>
          <p14:tracePt t="252372" x="2133600" y="5672138"/>
          <p14:tracePt t="252380" x="2133600" y="5662613"/>
          <p14:tracePt t="252389" x="2124075" y="5662613"/>
          <p14:tracePt t="252533" x="2114550" y="5662613"/>
          <p14:tracePt t="252716" x="2106613" y="5672138"/>
          <p14:tracePt t="252725" x="2097088" y="5691188"/>
          <p14:tracePt t="252732" x="2078038" y="5699125"/>
          <p14:tracePt t="252740" x="2078038" y="5708650"/>
          <p14:tracePt t="252748" x="2070100" y="5718175"/>
          <p14:tracePt t="252756" x="2060575" y="5727700"/>
          <p14:tracePt t="252781" x="2051050" y="5735638"/>
          <p14:tracePt t="254109" x="2051050" y="5745163"/>
          <p14:tracePt t="254117" x="2051050" y="5754688"/>
          <p14:tracePt t="254125" x="2051050" y="5764213"/>
          <p14:tracePt t="254892" x="2060575" y="5764213"/>
          <p14:tracePt t="254900" x="2070100" y="5745163"/>
          <p14:tracePt t="254908" x="2070100" y="5727700"/>
          <p14:tracePt t="254916" x="2070100" y="5699125"/>
          <p14:tracePt t="254925" x="2070100" y="5681663"/>
          <p14:tracePt t="254933" x="2070100" y="5654675"/>
          <p14:tracePt t="254942" x="2070100" y="5608638"/>
          <p14:tracePt t="254949" x="2070100" y="5599113"/>
          <p14:tracePt t="254957" x="2070100" y="5589588"/>
          <p14:tracePt t="254965" x="2070100" y="5562600"/>
          <p14:tracePt t="255133" x="2060575" y="5554663"/>
          <p14:tracePt t="255204" x="2051050" y="5554663"/>
          <p14:tracePt t="255212" x="2033588" y="5572125"/>
          <p14:tracePt t="255221" x="2033588" y="5581650"/>
          <p14:tracePt t="255229" x="2033588" y="5589588"/>
          <p14:tracePt t="255237" x="2033588" y="5599113"/>
          <p14:tracePt t="255245" x="2024063" y="5608638"/>
          <p14:tracePt t="255252" x="2024063" y="5635625"/>
          <p14:tracePt t="255260" x="2014538" y="5645150"/>
          <p14:tracePt t="255276" x="2014538" y="5654675"/>
          <p14:tracePt t="255285" x="2014538" y="5672138"/>
          <p14:tracePt t="255310" x="2014538" y="5681663"/>
          <p14:tracePt t="255541" x="2014538" y="5672138"/>
          <p14:tracePt t="255548" x="2014538" y="5645150"/>
          <p14:tracePt t="255557" x="2014538" y="5635625"/>
          <p14:tracePt t="255565" x="2014538" y="5608638"/>
          <p14:tracePt t="255572" x="2014538" y="5599113"/>
          <p14:tracePt t="255581" x="2014538" y="5581650"/>
          <p14:tracePt t="255588" x="2014538" y="5562600"/>
          <p14:tracePt t="255757" x="2024063" y="5562600"/>
          <p14:tracePt t="255766" x="2041525" y="5572125"/>
          <p14:tracePt t="255774" x="2114550" y="5608638"/>
          <p14:tracePt t="255782" x="2160588" y="5618163"/>
          <p14:tracePt t="255793" x="2197100" y="5618163"/>
          <p14:tracePt t="255797" x="2243138" y="5618163"/>
          <p14:tracePt t="255805" x="2251075" y="5618163"/>
          <p14:tracePt t="255952" x="2260600" y="5618163"/>
          <p14:tracePt t="255958" x="2287588" y="5618163"/>
          <p14:tracePt t="255966" x="2316163" y="5618163"/>
          <p14:tracePt t="255973" x="2352675" y="5618163"/>
          <p14:tracePt t="255981" x="2379663" y="5618163"/>
          <p14:tracePt t="255989" x="2416175" y="5618163"/>
          <p14:tracePt t="255997" x="2443163" y="5618163"/>
          <p14:tracePt t="256005" x="2470150" y="5618163"/>
          <p14:tracePt t="256013" x="2479675" y="5618163"/>
          <p14:tracePt t="256021" x="2489200" y="5618163"/>
          <p14:tracePt t="256029" x="2498725" y="5618163"/>
          <p14:tracePt t="256037" x="2516188" y="5618163"/>
          <p14:tracePt t="256045" x="2543175" y="5626100"/>
          <p14:tracePt t="256053" x="2562225" y="5635625"/>
          <p14:tracePt t="256069" x="2579688" y="5654675"/>
          <p14:tracePt t="256079" x="2616200" y="5662613"/>
          <p14:tracePt t="256086" x="2625725" y="5672138"/>
          <p14:tracePt t="256097" x="2625725" y="5681663"/>
          <p14:tracePt t="256102" x="2652713" y="5691188"/>
          <p14:tracePt t="256111" x="2662238" y="5691188"/>
          <p14:tracePt t="256287" x="2662238" y="5699125"/>
          <p14:tracePt t="256293" x="2616200" y="5699125"/>
          <p14:tracePt t="256301" x="2562225" y="5699125"/>
          <p14:tracePt t="256309" x="2543175" y="5699125"/>
          <p14:tracePt t="256318" x="2498725" y="5699125"/>
          <p14:tracePt t="256333" x="2479675" y="5699125"/>
          <p14:tracePt t="256356" x="2470150" y="5699125"/>
          <p14:tracePt t="256364" x="2462213" y="5699125"/>
          <p14:tracePt t="256380" x="2452688" y="5699125"/>
          <p14:tracePt t="256388" x="2443163" y="5691188"/>
          <p14:tracePt t="256404" x="2433638" y="5662613"/>
          <p14:tracePt t="256413" x="2433638" y="5654675"/>
          <p14:tracePt t="256420" x="2425700" y="5645150"/>
          <p14:tracePt t="256429" x="2416175" y="5635625"/>
          <p14:tracePt t="256436" x="2416175" y="5626100"/>
          <p14:tracePt t="256445" x="2416175" y="5608638"/>
          <p14:tracePt t="256461" x="2406650" y="5589588"/>
          <p14:tracePt t="256468" x="2389188" y="5572125"/>
          <p14:tracePt t="256484" x="2389188" y="5562600"/>
          <p14:tracePt t="256492" x="2389188" y="5545138"/>
          <p14:tracePt t="256501" x="2389188" y="5535613"/>
          <p14:tracePt t="256516" x="2389188" y="5526088"/>
          <p14:tracePt t="256581" x="2397125" y="5508625"/>
          <p14:tracePt t="256590" x="2433638" y="5508625"/>
          <p14:tracePt t="256599" x="2506663" y="5489575"/>
          <p14:tracePt t="256606" x="2552700" y="5489575"/>
          <p14:tracePt t="256614" x="2616200" y="5489575"/>
          <p14:tracePt t="256621" x="2671763" y="5489575"/>
          <p14:tracePt t="256629" x="2716213" y="5489575"/>
          <p14:tracePt t="256637" x="2771775" y="5489575"/>
          <p14:tracePt t="256645" x="2798763" y="5489575"/>
          <p14:tracePt t="256653" x="2808288" y="5489575"/>
          <p14:tracePt t="256661" x="2817813" y="5489575"/>
          <p14:tracePt t="256669" x="2825750" y="5489575"/>
          <p14:tracePt t="256725" x="2825750" y="5508625"/>
          <p14:tracePt t="256733" x="2825750" y="5526088"/>
          <p14:tracePt t="256741" x="2825750" y="5535613"/>
          <p14:tracePt t="256749" x="2825750" y="5562600"/>
          <p14:tracePt t="256757" x="2825750" y="5581650"/>
          <p14:tracePt t="256765" x="2825750" y="5608638"/>
          <p14:tracePt t="256773" x="2825750" y="5618163"/>
          <p14:tracePt t="256781" x="2825750" y="5654675"/>
          <p14:tracePt t="256789" x="2825750" y="5662613"/>
          <p14:tracePt t="256797" x="2825750" y="5672138"/>
          <p14:tracePt t="256805" x="2825750" y="5681663"/>
          <p14:tracePt t="256813" x="2825750" y="5691188"/>
          <p14:tracePt t="256861" x="2825750" y="5699125"/>
          <p14:tracePt t="256894" x="2825750" y="5718175"/>
          <p14:tracePt t="256900" x="2798763" y="5735638"/>
          <p14:tracePt t="256908" x="2781300" y="5745163"/>
          <p14:tracePt t="256916" x="2762250" y="5754688"/>
          <p14:tracePt t="256925" x="2744788" y="5754688"/>
          <p14:tracePt t="256932" x="2716213" y="5754688"/>
          <p14:tracePt t="256941" x="2698750" y="5754688"/>
          <p14:tracePt t="256949" x="2679700" y="5754688"/>
          <p14:tracePt t="257669" x="2698750" y="5735638"/>
          <p14:tracePt t="257677" x="2708275" y="5735638"/>
          <p14:tracePt t="257684" x="2716213" y="5727700"/>
          <p14:tracePt t="257700" x="2735263" y="5708650"/>
          <p14:tracePt t="257716" x="2744788" y="5699125"/>
          <p14:tracePt t="257733" x="2744788" y="5691188"/>
          <p14:tracePt t="258092" x="2744788" y="5672138"/>
          <p14:tracePt t="258101" x="2744788" y="5662613"/>
          <p14:tracePt t="258108" x="2744788" y="5645150"/>
          <p14:tracePt t="258117" x="2725738" y="5626100"/>
          <p14:tracePt t="258126" x="2708275" y="5608638"/>
          <p14:tracePt t="258132" x="2698750" y="5599113"/>
          <p14:tracePt t="258149" x="2652713" y="5572125"/>
          <p14:tracePt t="258157" x="2643188" y="5572125"/>
          <p14:tracePt t="258165" x="2643188" y="5562600"/>
          <p14:tracePt t="258181" x="2625725" y="5554663"/>
          <p14:tracePt t="258198" x="2625725" y="5545138"/>
          <p14:tracePt t="258309" x="2616200" y="5535613"/>
          <p14:tracePt t="258333" x="2579688" y="5535613"/>
          <p14:tracePt t="258342" x="2525713" y="5535613"/>
          <p14:tracePt t="258349" x="2470150" y="5535613"/>
          <p14:tracePt t="258358" x="2370138" y="5526088"/>
          <p14:tracePt t="258365" x="2316163" y="5526088"/>
          <p14:tracePt t="258373" x="2206625" y="5526088"/>
          <p14:tracePt t="258381" x="2133600" y="5526088"/>
          <p14:tracePt t="258388" x="2024063" y="5508625"/>
          <p14:tracePt t="258396" x="1960563" y="5499100"/>
          <p14:tracePt t="258404" x="1931988" y="5481638"/>
          <p14:tracePt t="258412" x="1878013" y="5481638"/>
          <p14:tracePt t="258420" x="1851025" y="5481638"/>
          <p14:tracePt t="258428" x="1841500" y="5472113"/>
          <p14:tracePt t="258636" x="1831975" y="5472113"/>
          <p14:tracePt t="259401" x="1841500" y="5445125"/>
          <p14:tracePt t="259406" x="1860550" y="5426075"/>
          <p14:tracePt t="259415" x="1868488" y="5416550"/>
          <p14:tracePt t="259422" x="1905000" y="5372100"/>
          <p14:tracePt t="259429" x="1914525" y="5362575"/>
          <p14:tracePt t="259436" x="1924050" y="5362575"/>
          <p14:tracePt t="259453" x="1941513" y="5343525"/>
          <p14:tracePt t="259606" x="1960563" y="5362575"/>
          <p14:tracePt t="259614" x="2005013" y="5399088"/>
          <p14:tracePt t="259622" x="2051050" y="5416550"/>
          <p14:tracePt t="259629" x="2114550" y="5472113"/>
          <p14:tracePt t="259636" x="2179638" y="5508625"/>
          <p14:tracePt t="259645" x="2224088" y="5535613"/>
          <p14:tracePt t="259652" x="2287588" y="5572125"/>
          <p14:tracePt t="259661" x="2333625" y="5581650"/>
          <p14:tracePt t="259669" x="2360613" y="5581650"/>
          <p14:tracePt t="259677" x="2397125" y="5589588"/>
          <p14:tracePt t="259957" x="2406650" y="5589588"/>
          <p14:tracePt t="259965" x="2443163" y="5589588"/>
          <p14:tracePt t="259973" x="2462213" y="5589588"/>
          <p14:tracePt t="259981" x="2489200" y="5589588"/>
          <p14:tracePt t="259989" x="2516188" y="5589588"/>
          <p14:tracePt t="260004" x="2525713" y="5581650"/>
          <p14:tracePt t="260020" x="2533650" y="5581650"/>
          <p14:tracePt t="260648" x="2506663" y="5572125"/>
          <p14:tracePt t="260653" x="2406650" y="5562600"/>
          <p14:tracePt t="260661" x="2279650" y="5545138"/>
          <p14:tracePt t="260669" x="2114550" y="5518150"/>
          <p14:tracePt t="260677" x="2005013" y="5499100"/>
          <p14:tracePt t="260685" x="1895475" y="5489575"/>
          <p14:tracePt t="260692" x="1778000" y="5472113"/>
          <p14:tracePt t="260701" x="1704975" y="5445125"/>
          <p14:tracePt t="260709" x="1631950" y="5445125"/>
          <p14:tracePt t="260716" x="1585913" y="5435600"/>
          <p14:tracePt t="260725" x="1576388" y="5435600"/>
          <p14:tracePt t="260789" x="1558925" y="5435600"/>
          <p14:tracePt t="260806" x="1549400" y="5435600"/>
          <p14:tracePt t="260830" x="1541463" y="5435600"/>
          <p14:tracePt t="260836" x="1531938" y="5445125"/>
          <p14:tracePt t="261085" x="1531938" y="5453063"/>
          <p14:tracePt t="261092" x="1531938" y="5481638"/>
          <p14:tracePt t="261101" x="1531938" y="5518150"/>
          <p14:tracePt t="261109" x="1531938" y="5545138"/>
          <p14:tracePt t="261126" x="1531938" y="5589588"/>
          <p14:tracePt t="261132" x="1531938" y="5608638"/>
          <p14:tracePt t="261142" x="1531938" y="5618163"/>
          <p14:tracePt t="261693" x="1522413" y="5618163"/>
          <p14:tracePt t="261701" x="1512888" y="5618163"/>
          <p14:tracePt t="262197" x="1522413" y="5618163"/>
          <p14:tracePt t="262205" x="1622425" y="5618163"/>
          <p14:tracePt t="262214" x="1714500" y="5618163"/>
          <p14:tracePt t="262220" x="1804988" y="5608638"/>
          <p14:tracePt t="262228" x="1887538" y="5589588"/>
          <p14:tracePt t="262236" x="1941513" y="5589588"/>
          <p14:tracePt t="262244" x="1987550" y="5572125"/>
          <p14:tracePt t="262253" x="2005013" y="5572125"/>
          <p14:tracePt t="262261" x="2033588" y="5572125"/>
          <p14:tracePt t="262269" x="2041525" y="5562600"/>
          <p14:tracePt t="262383" x="2060575" y="5562600"/>
          <p14:tracePt t="262389" x="2087563" y="5562600"/>
          <p14:tracePt t="262398" x="2106613" y="5562600"/>
          <p14:tracePt t="262420" x="2124075" y="5562600"/>
          <p14:tracePt t="262687" x="2179638" y="5562600"/>
          <p14:tracePt t="262693" x="2214563" y="5562600"/>
          <p14:tracePt t="262700" x="2287588" y="5554663"/>
          <p14:tracePt t="262708" x="2333625" y="5545138"/>
          <p14:tracePt t="262716" x="2360613" y="5545138"/>
          <p14:tracePt t="262726" x="2406650" y="5518150"/>
          <p14:tracePt t="262732" x="2406650" y="5508625"/>
          <p14:tracePt t="262741" x="2425700" y="5508625"/>
          <p14:tracePt t="263060" x="2433638" y="5508625"/>
          <p14:tracePt t="263092" x="2433638" y="5518150"/>
          <p14:tracePt t="263149" x="2433638" y="5526088"/>
          <p14:tracePt t="263166" x="2433638" y="5545138"/>
          <p14:tracePt t="263174" x="2433638" y="5554663"/>
          <p14:tracePt t="263181" x="2433638" y="5562600"/>
          <p14:tracePt t="263196" x="2433638" y="5581650"/>
          <p14:tracePt t="263204" x="2433638" y="5589588"/>
          <p14:tracePt t="263212" x="2433638" y="5599113"/>
          <p14:tracePt t="263220" x="2433638" y="5608638"/>
          <p14:tracePt t="263228" x="2433638" y="5626100"/>
          <p14:tracePt t="263276" x="2433638" y="5635625"/>
          <p14:tracePt t="263629" x="2443163" y="5626100"/>
          <p14:tracePt t="263679" x="2452688" y="5626100"/>
          <p14:tracePt t="263693" x="2462213" y="5618163"/>
          <p14:tracePt t="263700" x="2479675" y="5599113"/>
          <p14:tracePt t="263716" x="2479675" y="5589588"/>
          <p14:tracePt t="263725" x="2489200" y="5581650"/>
          <p14:tracePt t="269309" x="2506663" y="5581650"/>
          <p14:tracePt t="269316" x="2516188" y="5572125"/>
          <p14:tracePt t="269332" x="2525713" y="5572125"/>
          <p14:tracePt t="269365" x="2533650" y="5562600"/>
          <p14:tracePt t="269382" x="2543175" y="5554663"/>
          <p14:tracePt t="270569" x="2543175" y="5499100"/>
          <p14:tracePt t="270575" x="2498725" y="5435600"/>
          <p14:tracePt t="270582" x="2479675" y="5408613"/>
          <p14:tracePt t="270590" x="2425700" y="5362575"/>
          <p14:tracePt t="270597" x="2406650" y="5299075"/>
          <p14:tracePt t="270604" x="2370138" y="5253038"/>
          <p14:tracePt t="270612" x="2333625" y="5189538"/>
          <p14:tracePt t="270620" x="2287588" y="5106988"/>
          <p14:tracePt t="270629" x="2270125" y="5060950"/>
          <p14:tracePt t="270638" x="2233613" y="5016500"/>
          <p14:tracePt t="270646" x="2224088" y="5006975"/>
          <p14:tracePt t="270652" x="2206625" y="4979988"/>
          <p14:tracePt t="270661" x="2197100" y="4970463"/>
          <p14:tracePt t="270668" x="2187575" y="4951413"/>
          <p14:tracePt t="270677" x="2170113" y="4933950"/>
          <p14:tracePt t="270684" x="2160588" y="4924425"/>
          <p14:tracePt t="270692" x="2151063" y="4914900"/>
          <p14:tracePt t="270709" x="2151063" y="4906963"/>
          <p14:tracePt t="270716" x="2133600" y="4887913"/>
          <p14:tracePt t="270732" x="2106613" y="4870450"/>
          <p14:tracePt t="270740" x="2097088" y="4851400"/>
          <p14:tracePt t="270748" x="2070100" y="4814888"/>
          <p14:tracePt t="270758" x="2051050" y="4787900"/>
          <p14:tracePt t="270764" x="2014538" y="4741863"/>
          <p14:tracePt t="270773" x="1978025" y="4678363"/>
          <p14:tracePt t="270780" x="1931988" y="4641850"/>
          <p14:tracePt t="270789" x="1878013" y="4578350"/>
          <p14:tracePt t="270797" x="1841500" y="4522788"/>
          <p14:tracePt t="270805" x="1804988" y="4459288"/>
          <p14:tracePt t="270813" x="1751013" y="4395788"/>
          <p14:tracePt t="270821" x="1714500" y="4349750"/>
          <p14:tracePt t="270829" x="1695450" y="4303713"/>
          <p14:tracePt t="270837" x="1641475" y="4259263"/>
          <p14:tracePt t="270845" x="1622425" y="4213225"/>
          <p14:tracePt t="270852" x="1595438" y="4167188"/>
          <p14:tracePt t="270861" x="1576388" y="4149725"/>
          <p14:tracePt t="270868" x="1568450" y="4086225"/>
          <p14:tracePt t="270877" x="1549400" y="4057650"/>
          <p14:tracePt t="270884" x="1522413" y="4013200"/>
          <p14:tracePt t="270892" x="1512888" y="3957638"/>
          <p14:tracePt t="270900" x="1468438" y="3875088"/>
          <p14:tracePt t="270908" x="1468438" y="3784600"/>
          <p14:tracePt t="270916" x="1458913" y="3702050"/>
          <p14:tracePt t="270924" x="1422400" y="3629025"/>
          <p14:tracePt t="270933" x="1395413" y="3548063"/>
          <p14:tracePt t="270940" x="1376363" y="3438525"/>
          <p14:tracePt t="270948" x="1349375" y="3338513"/>
          <p14:tracePt t="270957" x="1339850" y="3282950"/>
          <p14:tracePt t="270964" x="1330325" y="3219450"/>
          <p14:tracePt t="270973" x="1285875" y="3136900"/>
          <p14:tracePt t="270981" x="1285875" y="3109913"/>
          <p14:tracePt t="270989" x="1266825" y="3054350"/>
          <p14:tracePt t="270997" x="1266825" y="3009900"/>
          <p14:tracePt t="271005" x="1258888" y="2973388"/>
          <p14:tracePt t="271013" x="1230313" y="2936875"/>
          <p14:tracePt t="271021" x="1230313" y="2917825"/>
          <p14:tracePt t="271028" x="1230313" y="2890838"/>
          <p14:tracePt t="271039" x="1230313" y="2863850"/>
          <p14:tracePt t="271044" x="1222375" y="2844800"/>
          <p14:tracePt t="271052" x="1222375" y="2800350"/>
          <p14:tracePt t="271061" x="1222375" y="2763838"/>
          <p14:tracePt t="271068" x="1222375" y="2727325"/>
          <p14:tracePt t="271076" x="1222375" y="2671763"/>
          <p14:tracePt t="271084" x="1222375" y="2589213"/>
          <p14:tracePt t="271093" x="1222375" y="2535238"/>
          <p14:tracePt t="271101" x="1230313" y="2481263"/>
          <p14:tracePt t="271109" x="1249363" y="2398713"/>
          <p14:tracePt t="271126" x="1266825" y="2262188"/>
          <p14:tracePt t="271133" x="1276350" y="2189163"/>
          <p14:tracePt t="271141" x="1293813" y="2116138"/>
          <p14:tracePt t="271148" x="1303338" y="2070100"/>
          <p14:tracePt t="271157" x="1303338" y="2024063"/>
          <p14:tracePt t="271164" x="1312863" y="1997075"/>
          <p14:tracePt t="271173" x="1312863" y="1979613"/>
          <p14:tracePt t="271180" x="1312863" y="1960563"/>
          <p14:tracePt t="271261" x="1312863" y="2024063"/>
          <p14:tracePt t="271269" x="1276350" y="2125663"/>
          <p14:tracePt t="271277" x="1249363" y="2206625"/>
          <p14:tracePt t="271284" x="1230313" y="2279650"/>
          <p14:tracePt t="271292" x="1203325" y="2379663"/>
          <p14:tracePt t="271300" x="1166813" y="2425700"/>
          <p14:tracePt t="271308" x="1157288" y="2452688"/>
          <p14:tracePt t="271316" x="1157288" y="2462213"/>
          <p14:tracePt t="271469" x="1157288" y="2489200"/>
          <p14:tracePt t="271477" x="1157288" y="2508250"/>
          <p14:tracePt t="271485" x="1157288" y="2554288"/>
          <p14:tracePt t="271493" x="1176338" y="2598738"/>
          <p14:tracePt t="271501" x="1193800" y="2671763"/>
          <p14:tracePt t="271509" x="1230313" y="2735263"/>
          <p14:tracePt t="271516" x="1258888" y="2800350"/>
          <p14:tracePt t="271525" x="1312863" y="2881313"/>
          <p14:tracePt t="271532" x="1366838" y="2963863"/>
          <p14:tracePt t="271540" x="1385888" y="3036888"/>
          <p14:tracePt t="271548" x="1431925" y="3119438"/>
          <p14:tracePt t="271557" x="1458913" y="3182938"/>
          <p14:tracePt t="271566" x="1495425" y="3228975"/>
          <p14:tracePt t="271574" x="1504950" y="3246438"/>
          <p14:tracePt t="271581" x="1512888" y="3282950"/>
          <p14:tracePt t="271589" x="1512888" y="3302000"/>
          <p14:tracePt t="271949" x="1512888" y="3282950"/>
          <p14:tracePt t="271957" x="1512888" y="3236913"/>
          <p14:tracePt t="271964" x="1512888" y="3200400"/>
          <p14:tracePt t="271973" x="1476375" y="3155950"/>
          <p14:tracePt t="271980" x="1449388" y="3073400"/>
          <p14:tracePt t="271988" x="1431925" y="3046413"/>
          <p14:tracePt t="271997" x="1412875" y="2973388"/>
          <p14:tracePt t="272006" x="1403350" y="2917825"/>
          <p14:tracePt t="272013" x="1395413" y="2854325"/>
          <p14:tracePt t="272022" x="1366838" y="2771775"/>
          <p14:tracePt t="272029" x="1339850" y="2727325"/>
          <p14:tracePt t="272037" x="1339850" y="2654300"/>
          <p14:tracePt t="272045" x="1330325" y="2617788"/>
          <p14:tracePt t="272053" x="1312863" y="2581275"/>
          <p14:tracePt t="272061" x="1303338" y="2554288"/>
          <p14:tracePt t="272068" x="1293813" y="2535238"/>
          <p14:tracePt t="272076" x="1293813" y="2508250"/>
          <p14:tracePt t="272084" x="1293813" y="2498725"/>
          <p14:tracePt t="272093" x="1285875" y="2489200"/>
          <p14:tracePt t="272293" x="1285875" y="2508250"/>
          <p14:tracePt t="272302" x="1285875" y="2544763"/>
          <p14:tracePt t="272308" x="1285875" y="2589213"/>
          <p14:tracePt t="272317" x="1285875" y="2644775"/>
          <p14:tracePt t="272325" x="1285875" y="2681288"/>
          <p14:tracePt t="272332" x="1285875" y="2754313"/>
          <p14:tracePt t="272341" x="1285875" y="2808288"/>
          <p14:tracePt t="272349" x="1285875" y="2881313"/>
          <p14:tracePt t="272358" x="1285875" y="2936875"/>
          <p14:tracePt t="272365" x="1285875" y="2990850"/>
          <p14:tracePt t="272374" x="1285875" y="3054350"/>
          <p14:tracePt t="272380" x="1285875" y="3090863"/>
          <p14:tracePt t="272389" x="1285875" y="3119438"/>
          <p14:tracePt t="272398" x="1285875" y="3155950"/>
          <p14:tracePt t="272406" x="1285875" y="3163888"/>
          <p14:tracePt t="272414" x="1285875" y="3200400"/>
          <p14:tracePt t="272422" x="1285875" y="3209925"/>
          <p14:tracePt t="274789" x="1276350" y="3219450"/>
          <p14:tracePt t="274797" x="1258888" y="3219450"/>
          <p14:tracePt t="274805" x="1249363" y="3200400"/>
          <p14:tracePt t="274813" x="1230313" y="3173413"/>
          <p14:tracePt t="274829" x="1212850" y="3146425"/>
          <p14:tracePt t="274844" x="1203325" y="3136900"/>
          <p14:tracePt t="274917" x="1203325" y="3109913"/>
          <p14:tracePt t="274925" x="1193800" y="3100388"/>
          <p14:tracePt t="274934" x="1185863" y="3063875"/>
          <p14:tracePt t="274940" x="1176338" y="3054350"/>
          <p14:tracePt t="274948" x="1166813" y="3046413"/>
          <p14:tracePt t="274964" x="1157288" y="3027363"/>
          <p14:tracePt t="274973" x="1157288" y="3017838"/>
          <p14:tracePt t="275004" x="1157288" y="3009900"/>
          <p14:tracePt t="275012" x="1130300" y="2990850"/>
          <p14:tracePt t="275021" x="1130300" y="2982913"/>
          <p14:tracePt t="275029" x="1130300" y="2963863"/>
          <p14:tracePt t="275037" x="1103313" y="2936875"/>
          <p14:tracePt t="275045" x="1084263" y="2917825"/>
          <p14:tracePt t="275053" x="1076325" y="2881313"/>
          <p14:tracePt t="275061" x="1057275" y="2863850"/>
          <p14:tracePt t="275068" x="1039813" y="2817813"/>
          <p14:tracePt t="275076" x="1030288" y="2817813"/>
          <p14:tracePt t="275084" x="1020763" y="2800350"/>
          <p14:tracePt t="275093" x="1020763" y="2790825"/>
          <p14:tracePt t="275100" x="1011238" y="2781300"/>
          <p14:tracePt t="275132" x="1011238" y="2771775"/>
          <p14:tracePt t="275140" x="1011238" y="2754313"/>
          <p14:tracePt t="275149" x="1003300" y="2744788"/>
          <p14:tracePt t="275158" x="993775" y="2744788"/>
          <p14:tracePt t="275181" x="993775" y="2735263"/>
          <p14:tracePt t="275190" x="984250" y="2717800"/>
          <p14:tracePt t="275205" x="984250" y="2708275"/>
          <p14:tracePt t="275213" x="984250" y="2698750"/>
          <p14:tracePt t="275229" x="984250" y="2690813"/>
          <p14:tracePt t="275244" x="984250" y="2671763"/>
          <p14:tracePt t="275557" x="984250" y="2698750"/>
          <p14:tracePt t="275566" x="984250" y="2744788"/>
          <p14:tracePt t="275574" x="984250" y="2781300"/>
          <p14:tracePt t="275581" x="984250" y="2827338"/>
          <p14:tracePt t="275589" x="1003300" y="2900363"/>
          <p14:tracePt t="275597" x="1011238" y="2954338"/>
          <p14:tracePt t="275605" x="1047750" y="3017838"/>
          <p14:tracePt t="275613" x="1066800" y="3046413"/>
          <p14:tracePt t="275621" x="1084263" y="3082925"/>
          <p14:tracePt t="280261" x="1130300" y="3155950"/>
          <p14:tracePt t="280269" x="1249363" y="3246438"/>
          <p14:tracePt t="280277" x="1403350" y="3302000"/>
          <p14:tracePt t="280284" x="1531938" y="3346450"/>
          <p14:tracePt t="280293" x="1668463" y="3419475"/>
          <p14:tracePt t="280300" x="1787525" y="3482975"/>
          <p14:tracePt t="280309" x="1887538" y="3538538"/>
          <p14:tracePt t="280318" x="2005013" y="3611563"/>
          <p14:tracePt t="280325" x="2097088" y="3665538"/>
          <p14:tracePt t="280332" x="2179638" y="3711575"/>
          <p14:tracePt t="280342" x="2233613" y="3757613"/>
          <p14:tracePt t="280348" x="2297113" y="3821113"/>
          <p14:tracePt t="280357" x="2360613" y="3867150"/>
          <p14:tracePt t="280364" x="2397125" y="3894138"/>
          <p14:tracePt t="280373" x="2443163" y="3930650"/>
          <p14:tracePt t="280380" x="2452688" y="3940175"/>
          <p14:tracePt t="280389" x="2452688" y="3948113"/>
          <p14:tracePt t="280629" x="2462213" y="3967163"/>
          <p14:tracePt t="280652" x="2462213" y="3976688"/>
          <p14:tracePt t="280661" x="2462213" y="3994150"/>
          <p14:tracePt t="280668" x="2462213" y="4003675"/>
          <p14:tracePt t="280678" x="2462213" y="4021138"/>
          <p14:tracePt t="280686" x="2443163" y="4040188"/>
          <p14:tracePt t="280693" x="2433638" y="4057650"/>
          <p14:tracePt t="280701" x="2433638" y="4067175"/>
          <p14:tracePt t="280709" x="2433638" y="4086225"/>
          <p14:tracePt t="280716" x="2433638" y="4094163"/>
          <p14:tracePt t="280724" x="2425700" y="4122738"/>
          <p14:tracePt t="280732" x="2425700" y="4130675"/>
          <p14:tracePt t="280740" x="2425700" y="4140200"/>
          <p14:tracePt t="280748" x="2425700" y="4149725"/>
          <p14:tracePt t="280756" x="2425700" y="4167188"/>
          <p14:tracePt t="280764" x="2425700" y="4176713"/>
          <p14:tracePt t="280773" x="2425700" y="4186238"/>
          <p14:tracePt t="280780" x="2425700" y="4195763"/>
          <p14:tracePt t="280790" x="2416175" y="4195763"/>
          <p14:tracePt t="280796" x="2406650" y="4203700"/>
          <p14:tracePt t="280805" x="2406650" y="4213225"/>
          <p14:tracePt t="280812" x="2406650" y="4222750"/>
          <p14:tracePt t="280820" x="2406650" y="4232275"/>
          <p14:tracePt t="280828" x="2406650" y="4249738"/>
          <p14:tracePt t="280836" x="2397125" y="4249738"/>
          <p14:tracePt t="280844" x="2397125" y="4259263"/>
          <p14:tracePt t="280852" x="2397125" y="4286250"/>
          <p14:tracePt t="280860" x="2397125" y="4295775"/>
          <p14:tracePt t="280869" x="2397125" y="4313238"/>
          <p14:tracePt t="280877" x="2397125" y="4340225"/>
          <p14:tracePt t="280884" x="2397125" y="4349750"/>
          <p14:tracePt t="280893" x="2397125" y="4376738"/>
          <p14:tracePt t="280900" x="2397125" y="4395788"/>
          <p14:tracePt t="280908" x="2397125" y="4422775"/>
          <p14:tracePt t="280916" x="2397125" y="4441825"/>
          <p14:tracePt t="280924" x="2397125" y="4478338"/>
          <p14:tracePt t="280932" x="2397125" y="4495800"/>
          <p14:tracePt t="280940" x="2397125" y="4514850"/>
          <p14:tracePt t="280948" x="2397125" y="4532313"/>
          <p14:tracePt t="280956" x="2397125" y="4541838"/>
          <p14:tracePt t="280964" x="2397125" y="4559300"/>
          <p14:tracePt t="280973" x="2397125" y="4568825"/>
          <p14:tracePt t="280989" x="2406650" y="4587875"/>
          <p14:tracePt t="281013" x="2425700" y="4614863"/>
          <p14:tracePt t="281020" x="2425700" y="4624388"/>
          <p14:tracePt t="281028" x="2425700" y="4632325"/>
          <p14:tracePt t="281036" x="2443163" y="4651375"/>
          <p14:tracePt t="281044" x="2452688" y="4668838"/>
          <p14:tracePt t="281052" x="2452688" y="4697413"/>
          <p14:tracePt t="281061" x="2462213" y="4714875"/>
          <p14:tracePt t="281068" x="2462213" y="4724400"/>
          <p14:tracePt t="281078" x="2470150" y="4741863"/>
          <p14:tracePt t="281084" x="2489200" y="4760913"/>
          <p14:tracePt t="281093" x="2498725" y="4768850"/>
          <p14:tracePt t="281100" x="2498725" y="4778375"/>
          <p14:tracePt t="281108" x="2506663" y="4787900"/>
          <p14:tracePt t="281116" x="2516188" y="4805363"/>
          <p14:tracePt t="281142" x="2543175" y="4841875"/>
          <p14:tracePt t="281148" x="2552700" y="4870450"/>
          <p14:tracePt t="281157" x="2579688" y="4906963"/>
          <p14:tracePt t="281173" x="2589213" y="4933950"/>
          <p14:tracePt t="281180" x="2606675" y="4951413"/>
          <p14:tracePt t="281196" x="2635250" y="4970463"/>
          <p14:tracePt t="281204" x="2635250" y="4979988"/>
          <p14:tracePt t="281212" x="2635250" y="4997450"/>
          <p14:tracePt t="282221" x="2635250" y="5016500"/>
          <p14:tracePt t="282228" x="2635250" y="5024438"/>
          <p14:tracePt t="282236" x="2635250" y="5033963"/>
          <p14:tracePt t="315071" x="2698750" y="5053013"/>
          <p14:tracePt t="315080" x="2971800" y="4970463"/>
          <p14:tracePt t="315084" x="3363913" y="4897438"/>
          <p14:tracePt t="315092" x="3775075" y="4897438"/>
          <p14:tracePt t="315100" x="4303713" y="4878388"/>
          <p14:tracePt t="315108" x="4786313" y="4878388"/>
          <p14:tracePt t="315124" x="5643563" y="4887913"/>
          <p14:tracePt t="315132" x="6135688" y="4914900"/>
          <p14:tracePt t="315141" x="6618288" y="4914900"/>
          <p14:tracePt t="315149" x="7065963" y="4914900"/>
          <p14:tracePt t="315157" x="7512050" y="4914900"/>
          <p14:tracePt t="315165" x="7921625" y="4914900"/>
          <p14:tracePt t="315173" x="8232775" y="4933950"/>
          <p14:tracePt t="315181" x="8423275" y="4933950"/>
          <p14:tracePt t="315189" x="8624888" y="4933950"/>
          <p14:tracePt t="315196" x="8751888" y="4951413"/>
          <p14:tracePt t="315204" x="8842375" y="4951413"/>
          <p14:tracePt t="315212" x="8888413" y="4951413"/>
          <p14:tracePt t="315220" x="8897938" y="4951413"/>
          <p14:tracePt t="315260" x="8907463" y="4951413"/>
          <p14:tracePt t="315269" x="8951913" y="4951413"/>
          <p14:tracePt t="315277" x="9097963" y="4951413"/>
        </p14:tracePtLst>
      </p14:laserTraceLst>
    </p:ext>
  </p:extLst>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1747</TotalTime>
  <Words>8062</Words>
  <Application>Microsoft Office PowerPoint</Application>
  <PresentationFormat>画面に合わせる (4:3)</PresentationFormat>
  <Paragraphs>576</Paragraphs>
  <Slides>39</Slides>
  <Notes>36</Notes>
  <HiddenSlides>0</HiddenSlides>
  <MMClips>39</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39</vt:i4>
      </vt:variant>
    </vt:vector>
  </HeadingPairs>
  <TitlesOfParts>
    <vt:vector size="43" baseType="lpstr">
      <vt:lpstr>Arial</vt:lpstr>
      <vt:lpstr>Garamond</vt:lpstr>
      <vt:lpstr>Wingdings</vt:lpstr>
      <vt:lpstr>Edge</vt:lpstr>
      <vt:lpstr>RV32Iの命令セット</vt:lpstr>
      <vt:lpstr>汎用レジスタマシンの分類</vt:lpstr>
      <vt:lpstr>PowerPoint プレゼンテーション</vt:lpstr>
      <vt:lpstr>各型の消長</vt:lpstr>
      <vt:lpstr>RISC vs. CISC</vt:lpstr>
      <vt:lpstr>PowerPoint プレゼンテーション</vt:lpstr>
      <vt:lpstr>RISC-V　RV32I</vt:lpstr>
      <vt:lpstr>RV32Iの基本アーキテクチャ</vt:lpstr>
      <vt:lpstr>メモリの読み書き</vt:lpstr>
      <vt:lpstr>レジスタ間演算命令</vt:lpstr>
      <vt:lpstr>イミーディエイト命令</vt:lpstr>
      <vt:lpstr>符号拡張とゼロ拡張</vt:lpstr>
      <vt:lpstr>RV32Iの基本演算</vt:lpstr>
      <vt:lpstr>比較命令slt, slti, sltu, sltiu (set less than)</vt:lpstr>
      <vt:lpstr>lui（Load Upper Immediate)</vt:lpstr>
      <vt:lpstr>演習環境</vt:lpstr>
      <vt:lpstr>iverilogによるシミュレーション</vt:lpstr>
      <vt:lpstr>例題1(simple.asm)</vt:lpstr>
      <vt:lpstr>例題１のプログラム</vt:lpstr>
      <vt:lpstr>RV32Iの条件分岐命令</vt:lpstr>
      <vt:lpstr>大小比較を含んだ分岐</vt:lpstr>
      <vt:lpstr>例題2(mult.asm)</vt:lpstr>
      <vt:lpstr>例題2のプログラム</vt:lpstr>
      <vt:lpstr>疑似命令</vt:lpstr>
      <vt:lpstr>最大値を選ぶプログラム例　max.asm</vt:lpstr>
      <vt:lpstr>Flagを使った分岐（RV32Iでは使えないので注意！）</vt:lpstr>
      <vt:lpstr>サブルーチンコール</vt:lpstr>
      <vt:lpstr>サブルーチンコール</vt:lpstr>
      <vt:lpstr>PowerPoint プレゼンテーション</vt:lpstr>
      <vt:lpstr>スタック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例題3</vt:lpstr>
      <vt:lpstr>掛け算用サブルーチン</vt:lpstr>
      <vt:lpstr>本日のまとめ</vt:lpstr>
      <vt:lpstr>演習1</vt:lpstr>
    </vt:vector>
  </TitlesOfParts>
  <Company>慶應義塾大学理工学部情報工学科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計算機構成： トップダウンの解説</dc:title>
  <dc:creator>hunga</dc:creator>
  <cp:lastModifiedBy>hunga</cp:lastModifiedBy>
  <cp:revision>146</cp:revision>
  <dcterms:created xsi:type="dcterms:W3CDTF">2003-01-11T21:22:28Z</dcterms:created>
  <dcterms:modified xsi:type="dcterms:W3CDTF">2020-05-20T09:44:52Z</dcterms:modified>
</cp:coreProperties>
</file>