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411" r:id="rId3"/>
    <p:sldId id="611" r:id="rId4"/>
    <p:sldId id="612" r:id="rId5"/>
    <p:sldId id="613" r:id="rId6"/>
    <p:sldId id="614" r:id="rId7"/>
    <p:sldId id="615" r:id="rId8"/>
    <p:sldId id="756" r:id="rId9"/>
    <p:sldId id="617" r:id="rId10"/>
    <p:sldId id="618" r:id="rId11"/>
    <p:sldId id="619" r:id="rId12"/>
    <p:sldId id="648" r:id="rId13"/>
    <p:sldId id="623" r:id="rId14"/>
    <p:sldId id="624" r:id="rId15"/>
    <p:sldId id="629" r:id="rId16"/>
    <p:sldId id="630" r:id="rId17"/>
    <p:sldId id="554" r:id="rId18"/>
    <p:sldId id="632" r:id="rId19"/>
    <p:sldId id="633" r:id="rId20"/>
    <p:sldId id="649" r:id="rId21"/>
    <p:sldId id="635" r:id="rId22"/>
    <p:sldId id="636" r:id="rId23"/>
    <p:sldId id="650" r:id="rId24"/>
    <p:sldId id="652" r:id="rId25"/>
    <p:sldId id="755" r:id="rId26"/>
    <p:sldId id="757" r:id="rId27"/>
    <p:sldId id="758" r:id="rId28"/>
    <p:sldId id="761" r:id="rId29"/>
    <p:sldId id="759" r:id="rId30"/>
    <p:sldId id="760" r:id="rId31"/>
    <p:sldId id="762" r:id="rId32"/>
    <p:sldId id="763" r:id="rId33"/>
    <p:sldId id="641" r:id="rId34"/>
    <p:sldId id="642" r:id="rId35"/>
    <p:sldId id="651" r:id="rId36"/>
    <p:sldId id="643" r:id="rId37"/>
    <p:sldId id="644" r:id="rId38"/>
    <p:sldId id="645" r:id="rId39"/>
    <p:sldId id="646" r:id="rId40"/>
    <p:sldId id="653" r:id="rId41"/>
    <p:sldId id="369" r:id="rId42"/>
    <p:sldId id="370" r:id="rId43"/>
    <p:sldId id="573" r:id="rId44"/>
    <p:sldId id="574" r:id="rId45"/>
    <p:sldId id="575" r:id="rId46"/>
    <p:sldId id="576" r:id="rId47"/>
    <p:sldId id="568" r:id="rId48"/>
    <p:sldId id="563" r:id="rId49"/>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F9900"/>
    <a:srgbClr val="FFCC00"/>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62" autoAdjust="0"/>
    <p:restoredTop sz="77653" autoAdjust="0"/>
  </p:normalViewPr>
  <p:slideViewPr>
    <p:cSldViewPr>
      <p:cViewPr varScale="1">
        <p:scale>
          <a:sx n="43" d="100"/>
          <a:sy n="43" d="100"/>
        </p:scale>
        <p:origin x="1532" y="5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56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ja-JP"/>
          </a:p>
        </p:txBody>
      </p:sp>
      <p:sp>
        <p:nvSpPr>
          <p:cNvPr id="9933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ja-JP"/>
          </a:p>
        </p:txBody>
      </p:sp>
      <p:sp>
        <p:nvSpPr>
          <p:cNvPr id="993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933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9933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ja-JP"/>
          </a:p>
        </p:txBody>
      </p:sp>
      <p:sp>
        <p:nvSpPr>
          <p:cNvPr id="9933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BD7BAFC-0F79-4244-8BE9-E1F641B9E18B}" type="slidenum">
              <a:rPr lang="en-US" altLang="ja-JP"/>
              <a:pPr/>
              <a:t>‹#›</a:t>
            </a:fld>
            <a:endParaRPr lang="en-US" altLang="ja-JP"/>
          </a:p>
        </p:txBody>
      </p:sp>
    </p:spTree>
    <p:extLst>
      <p:ext uri="{BB962C8B-B14F-4D97-AF65-F5344CB8AC3E}">
        <p14:creationId xmlns:p14="http://schemas.microsoft.com/office/powerpoint/2010/main" val="429108124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1pPr>
    <a:lvl2pPr marL="457200" algn="l" rtl="0" fontAlgn="base">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2pPr>
    <a:lvl3pPr marL="914400" algn="l" rtl="0" fontAlgn="base">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3pPr>
    <a:lvl4pPr marL="1371600" algn="l" rtl="0" fontAlgn="base">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4pPr>
    <a:lvl5pPr marL="1828800" algn="l" rtl="0" fontAlgn="base">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ja-JP" dirty="0"/>
              <a:t>RV32I</a:t>
            </a:r>
            <a:r>
              <a:rPr lang="ja-JP" altLang="en-US" dirty="0"/>
              <a:t>のパイプラインの基本構成を図に示します。まだ分岐命令は実装されておらず、</a:t>
            </a:r>
            <a:r>
              <a:rPr lang="en-US" altLang="ja-JP" dirty="0"/>
              <a:t>PC</a:t>
            </a:r>
            <a:r>
              <a:rPr lang="ja-JP" altLang="en-US" dirty="0"/>
              <a:t>は毎回</a:t>
            </a:r>
            <a:r>
              <a:rPr lang="en-US" altLang="ja-JP" dirty="0"/>
              <a:t>4</a:t>
            </a:r>
            <a:r>
              <a:rPr lang="ja-JP" altLang="en-US" dirty="0"/>
              <a:t>増えます。演習用のコードの実行の様子をシミュレーションしながら信号線をたどってみましょう。信号線名は</a:t>
            </a:r>
            <a:r>
              <a:rPr lang="en-US" altLang="ja-JP" dirty="0"/>
              <a:t>Verilog</a:t>
            </a:r>
            <a:r>
              <a:rPr lang="ja-JP" altLang="en-US" dirty="0"/>
              <a:t>記述と図がなるべく合うようになっています。しかし長いのは図中で省略しているものもあります。多分分かると思います。</a:t>
            </a:r>
          </a:p>
        </p:txBody>
      </p:sp>
      <p:sp>
        <p:nvSpPr>
          <p:cNvPr id="2253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E20F8626-F02F-4ACA-84E9-473C1B5D9230}" type="slidenum">
              <a:rPr lang="ja-JP" altLang="en-US" smtClean="0"/>
              <a:pPr/>
              <a:t>2</a:t>
            </a:fld>
            <a:endParaRPr lang="ja-JP" altLang="en-US"/>
          </a:p>
        </p:txBody>
      </p:sp>
    </p:spTree>
    <p:extLst>
      <p:ext uri="{BB962C8B-B14F-4D97-AF65-F5344CB8AC3E}">
        <p14:creationId xmlns:p14="http://schemas.microsoft.com/office/powerpoint/2010/main" val="4108173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ここでは、データの入れ替えは基本的に</a:t>
            </a:r>
            <a:r>
              <a:rPr kumimoji="1" lang="en-US" altLang="ja-JP" dirty="0"/>
              <a:t>E</a:t>
            </a:r>
            <a:r>
              <a:rPr kumimoji="1" lang="ja-JP" altLang="en-US" dirty="0"/>
              <a:t>ステージの</a:t>
            </a:r>
            <a:r>
              <a:rPr kumimoji="1" lang="en-US" altLang="ja-JP" dirty="0" err="1"/>
              <a:t>ALU</a:t>
            </a:r>
            <a:r>
              <a:rPr kumimoji="1" lang="ja-JP" altLang="en-US" dirty="0"/>
              <a:t>の直前で行います。これは、先行命令の結果を書き込むレジスタ（</a:t>
            </a:r>
            <a:r>
              <a:rPr kumimoji="1" lang="en-US" altLang="ja-JP" dirty="0" err="1"/>
              <a:t>rd</a:t>
            </a:r>
            <a:r>
              <a:rPr kumimoji="1" lang="en-US" altLang="ja-JP" dirty="0"/>
              <a:t>)</a:t>
            </a:r>
            <a:r>
              <a:rPr kumimoji="1" lang="ja-JP" altLang="en-US" dirty="0"/>
              <a:t>が</a:t>
            </a:r>
            <a:r>
              <a:rPr kumimoji="1" lang="en-US" altLang="ja-JP" dirty="0"/>
              <a:t>E</a:t>
            </a:r>
            <a:r>
              <a:rPr kumimoji="1" lang="ja-JP" altLang="en-US" dirty="0"/>
              <a:t>ステージの命令の</a:t>
            </a:r>
            <a:r>
              <a:rPr kumimoji="1" lang="en-US" altLang="ja-JP" dirty="0"/>
              <a:t>rs1,rs2</a:t>
            </a:r>
          </a:p>
          <a:p>
            <a:r>
              <a:rPr kumimoji="1" lang="ja-JP" altLang="en-US" dirty="0"/>
              <a:t>と一致することが必要で、かつ先行命令がレジスタファイルに書き込みを行う命令であることが必要です。</a:t>
            </a:r>
          </a:p>
        </p:txBody>
      </p:sp>
      <p:sp>
        <p:nvSpPr>
          <p:cNvPr id="4" name="スライド番号プレースホルダー 3"/>
          <p:cNvSpPr>
            <a:spLocks noGrp="1"/>
          </p:cNvSpPr>
          <p:nvPr>
            <p:ph type="sldNum" sz="quarter" idx="10"/>
          </p:nvPr>
        </p:nvSpPr>
        <p:spPr/>
        <p:txBody>
          <a:bodyPr/>
          <a:lstStyle/>
          <a:p>
            <a:fld id="{4741547E-7345-4B51-8433-2FC1EF6320BE}" type="slidenum">
              <a:rPr lang="en-US" altLang="ja-JP" smtClean="0"/>
              <a:pPr/>
              <a:t>11</a:t>
            </a:fld>
            <a:endParaRPr lang="en-US" altLang="ja-JP"/>
          </a:p>
        </p:txBody>
      </p:sp>
    </p:spTree>
    <p:extLst>
      <p:ext uri="{BB962C8B-B14F-4D97-AF65-F5344CB8AC3E}">
        <p14:creationId xmlns:p14="http://schemas.microsoft.com/office/powerpoint/2010/main" val="2339126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ja-JP" altLang="en-US" dirty="0"/>
              <a:t>フォワーディングは、</a:t>
            </a:r>
            <a:r>
              <a:rPr lang="en-US" altLang="ja-JP" dirty="0"/>
              <a:t>M</a:t>
            </a:r>
            <a:r>
              <a:rPr lang="ja-JP" altLang="en-US" dirty="0"/>
              <a:t>ステージからと</a:t>
            </a:r>
            <a:r>
              <a:rPr lang="en-US" altLang="ja-JP" dirty="0"/>
              <a:t>W</a:t>
            </a:r>
            <a:r>
              <a:rPr lang="ja-JP" altLang="en-US" dirty="0"/>
              <a:t>ステージから</a:t>
            </a:r>
            <a:r>
              <a:rPr lang="en-US" altLang="ja-JP" dirty="0"/>
              <a:t>E</a:t>
            </a:r>
            <a:r>
              <a:rPr lang="ja-JP" altLang="en-US" dirty="0"/>
              <a:t>ステージの</a:t>
            </a:r>
            <a:r>
              <a:rPr lang="en-US" altLang="ja-JP" dirty="0"/>
              <a:t>ALU</a:t>
            </a:r>
            <a:r>
              <a:rPr lang="ja-JP" altLang="en-US" dirty="0"/>
              <a:t>の入り口に向けてデータを送ってやります。条件を満足した場合のみ先行命令の結果で、レジスタファイルから読んできた値を入れ替えてやります。</a:t>
            </a:r>
          </a:p>
        </p:txBody>
      </p:sp>
      <p:sp>
        <p:nvSpPr>
          <p:cNvPr id="2253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E20F8626-F02F-4ACA-84E9-473C1B5D9230}" type="slidenum">
              <a:rPr lang="ja-JP" altLang="en-US" smtClean="0"/>
              <a:pPr/>
              <a:t>12</a:t>
            </a:fld>
            <a:endParaRPr lang="ja-JP" altLang="en-US"/>
          </a:p>
        </p:txBody>
      </p:sp>
    </p:spTree>
    <p:extLst>
      <p:ext uri="{BB962C8B-B14F-4D97-AF65-F5344CB8AC3E}">
        <p14:creationId xmlns:p14="http://schemas.microsoft.com/office/powerpoint/2010/main" val="2182151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D06B18-8B74-4970-83F1-9A3A4A247A79}" type="slidenum">
              <a:rPr lang="en-US" altLang="ja-JP"/>
              <a:pPr/>
              <a:t>13</a:t>
            </a:fld>
            <a:endParaRPr lang="en-US" altLang="ja-JP"/>
          </a:p>
        </p:txBody>
      </p:sp>
      <p:sp>
        <p:nvSpPr>
          <p:cNvPr id="254978" name="Rectangle 2"/>
          <p:cNvSpPr>
            <a:spLocks noGrp="1" noRot="1" noChangeAspect="1" noChangeArrowheads="1" noTextEdit="1"/>
          </p:cNvSpPr>
          <p:nvPr>
            <p:ph type="sldImg"/>
          </p:nvPr>
        </p:nvSpPr>
        <p:spPr>
          <a:xfrm>
            <a:off x="1143000" y="685800"/>
            <a:ext cx="4573588" cy="3430588"/>
          </a:xfrm>
          <a:ln/>
        </p:spPr>
      </p:sp>
      <p:sp>
        <p:nvSpPr>
          <p:cNvPr id="254979" name="Rectangle 3"/>
          <p:cNvSpPr>
            <a:spLocks noGrp="1" noChangeArrowheads="1"/>
          </p:cNvSpPr>
          <p:nvPr>
            <p:ph type="body" idx="1"/>
          </p:nvPr>
        </p:nvSpPr>
        <p:spPr>
          <a:xfrm>
            <a:off x="914400" y="4344988"/>
            <a:ext cx="5029200" cy="4113212"/>
          </a:xfrm>
        </p:spPr>
        <p:txBody>
          <a:bodyPr/>
          <a:lstStyle/>
          <a:p>
            <a:r>
              <a:rPr lang="ja-JP" altLang="en-US" dirty="0">
                <a:ea typeface="ＭＳ Ｐゴシック" panose="020B0600070205080204" pitchFamily="50" charset="-128"/>
              </a:rPr>
              <a:t>通常の計算データはこの方法でフォワーディング可能です。しかし、</a:t>
            </a:r>
            <a:r>
              <a:rPr lang="en-US" altLang="ja-JP" dirty="0">
                <a:ea typeface="ＭＳ Ｐゴシック" panose="020B0600070205080204" pitchFamily="50" charset="-128"/>
              </a:rPr>
              <a:t>Load</a:t>
            </a:r>
            <a:r>
              <a:rPr lang="ja-JP" altLang="en-US" dirty="0">
                <a:ea typeface="ＭＳ Ｐゴシック" panose="020B0600070205080204" pitchFamily="50" charset="-128"/>
              </a:rPr>
              <a:t>系の命令</a:t>
            </a:r>
            <a:r>
              <a:rPr lang="en-US" altLang="ja-JP" dirty="0" err="1">
                <a:ea typeface="ＭＳ Ｐゴシック" panose="020B0600070205080204" pitchFamily="50" charset="-128"/>
              </a:rPr>
              <a:t>lw</a:t>
            </a:r>
            <a:r>
              <a:rPr lang="en-US" altLang="ja-JP" dirty="0">
                <a:ea typeface="ＭＳ Ｐゴシック" panose="020B0600070205080204" pitchFamily="50" charset="-128"/>
              </a:rPr>
              <a:t>, </a:t>
            </a:r>
            <a:r>
              <a:rPr lang="en-US" altLang="ja-JP" dirty="0" err="1">
                <a:ea typeface="ＭＳ Ｐゴシック" panose="020B0600070205080204" pitchFamily="50" charset="-128"/>
              </a:rPr>
              <a:t>lb</a:t>
            </a:r>
            <a:r>
              <a:rPr lang="en-US" altLang="ja-JP" dirty="0">
                <a:ea typeface="ＭＳ Ｐゴシック" panose="020B0600070205080204" pitchFamily="50" charset="-128"/>
              </a:rPr>
              <a:t>, </a:t>
            </a:r>
            <a:r>
              <a:rPr lang="en-US" altLang="ja-JP" dirty="0" err="1">
                <a:ea typeface="ＭＳ Ｐゴシック" panose="020B0600070205080204" pitchFamily="50" charset="-128"/>
              </a:rPr>
              <a:t>lbu</a:t>
            </a:r>
            <a:r>
              <a:rPr lang="ja-JP" altLang="en-US" dirty="0">
                <a:ea typeface="ＭＳ Ｐゴシック" panose="020B0600070205080204" pitchFamily="50" charset="-128"/>
              </a:rPr>
              <a:t>ではこれだけでは十分でないです。この命令では、答が</a:t>
            </a:r>
            <a:r>
              <a:rPr lang="en-US" altLang="ja-JP" dirty="0">
                <a:ea typeface="ＭＳ Ｐゴシック" panose="020B0600070205080204" pitchFamily="50" charset="-128"/>
              </a:rPr>
              <a:t>M</a:t>
            </a:r>
            <a:r>
              <a:rPr lang="ja-JP" altLang="en-US" dirty="0">
                <a:ea typeface="ＭＳ Ｐゴシック" panose="020B0600070205080204" pitchFamily="50" charset="-128"/>
              </a:rPr>
              <a:t>ステージの終了後でなければ得られないためです。このため次の命令でこの結果を利用する場合、どうしても</a:t>
            </a:r>
            <a:r>
              <a:rPr lang="en-US" altLang="ja-JP" dirty="0">
                <a:ea typeface="ＭＳ Ｐゴシック" panose="020B0600070205080204" pitchFamily="50" charset="-128"/>
              </a:rPr>
              <a:t>1</a:t>
            </a:r>
            <a:r>
              <a:rPr lang="ja-JP" altLang="en-US" dirty="0">
                <a:ea typeface="ＭＳ Ｐゴシック" panose="020B0600070205080204" pitchFamily="50" charset="-128"/>
              </a:rPr>
              <a:t>サイクル分のバブルを入れてパイプラインを待たせてやる必要があります。</a:t>
            </a:r>
            <a:endParaRPr lang="ja-JP" altLang="ja-JP" dirty="0">
              <a:ea typeface="ＭＳ Ｐゴシック" panose="020B0600070205080204" pitchFamily="50" charset="-128"/>
            </a:endParaRPr>
          </a:p>
        </p:txBody>
      </p:sp>
    </p:spTree>
    <p:extLst>
      <p:ext uri="{BB962C8B-B14F-4D97-AF65-F5344CB8AC3E}">
        <p14:creationId xmlns:p14="http://schemas.microsoft.com/office/powerpoint/2010/main" val="3663119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この待たせる操作をパイプラインインターロックと呼びます。これを実現するにはまず、</a:t>
            </a:r>
            <a:r>
              <a:rPr kumimoji="1" lang="en-US" altLang="ja-JP" dirty="0"/>
              <a:t>D</a:t>
            </a:r>
            <a:r>
              <a:rPr kumimoji="1" lang="ja-JP" altLang="en-US" dirty="0"/>
              <a:t>ステージでチェックをし、</a:t>
            </a:r>
            <a:r>
              <a:rPr kumimoji="1" lang="en-US" altLang="ja-JP" dirty="0"/>
              <a:t>E</a:t>
            </a:r>
            <a:r>
              <a:rPr kumimoji="1" lang="ja-JP" altLang="en-US" dirty="0"/>
              <a:t>ステージの</a:t>
            </a:r>
            <a:r>
              <a:rPr kumimoji="1" lang="en-US" altLang="ja-JP" dirty="0"/>
              <a:t>Load</a:t>
            </a:r>
            <a:r>
              <a:rPr kumimoji="1" lang="ja-JP" altLang="en-US" dirty="0"/>
              <a:t>命令の読んできた結果が、</a:t>
            </a:r>
            <a:r>
              <a:rPr kumimoji="1" lang="en-US" altLang="ja-JP" dirty="0"/>
              <a:t>D</a:t>
            </a:r>
            <a:r>
              <a:rPr kumimoji="1" lang="ja-JP" altLang="en-US" dirty="0"/>
              <a:t>ステージで利用される場合、</a:t>
            </a:r>
            <a:r>
              <a:rPr kumimoji="1" lang="en-US" altLang="ja-JP" dirty="0"/>
              <a:t>M</a:t>
            </a:r>
            <a:r>
              <a:rPr kumimoji="1" lang="ja-JP" altLang="en-US" dirty="0"/>
              <a:t>と</a:t>
            </a:r>
            <a:r>
              <a:rPr kumimoji="1" lang="en-US" altLang="ja-JP" dirty="0"/>
              <a:t>W</a:t>
            </a:r>
            <a:r>
              <a:rPr kumimoji="1" lang="ja-JP" altLang="en-US" dirty="0"/>
              <a:t>は実行を続け、</a:t>
            </a:r>
            <a:r>
              <a:rPr kumimoji="1" lang="en-US" altLang="ja-JP" dirty="0" err="1"/>
              <a:t>F,D,E</a:t>
            </a:r>
            <a:r>
              <a:rPr kumimoji="1" lang="ja-JP" altLang="en-US" dirty="0"/>
              <a:t>は実行を停止します。これをパイプラインインターロックと呼びます。</a:t>
            </a:r>
          </a:p>
        </p:txBody>
      </p:sp>
      <p:sp>
        <p:nvSpPr>
          <p:cNvPr id="4" name="スライド番号プレースホルダー 3"/>
          <p:cNvSpPr>
            <a:spLocks noGrp="1"/>
          </p:cNvSpPr>
          <p:nvPr>
            <p:ph type="sldNum" sz="quarter" idx="10"/>
          </p:nvPr>
        </p:nvSpPr>
        <p:spPr/>
        <p:txBody>
          <a:bodyPr/>
          <a:lstStyle/>
          <a:p>
            <a:fld id="{4741547E-7345-4B51-8433-2FC1EF6320BE}" type="slidenum">
              <a:rPr lang="en-US" altLang="ja-JP" smtClean="0"/>
              <a:pPr/>
              <a:t>14</a:t>
            </a:fld>
            <a:endParaRPr lang="en-US" altLang="ja-JP"/>
          </a:p>
        </p:txBody>
      </p:sp>
    </p:spTree>
    <p:extLst>
      <p:ext uri="{BB962C8B-B14F-4D97-AF65-F5344CB8AC3E}">
        <p14:creationId xmlns:p14="http://schemas.microsoft.com/office/powerpoint/2010/main" val="2842173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パイプラインインターロックは命令コードの実行順を入れ替えることで対処できます。例えば、例題のコードを実行する場合、普通にプログラミングすると</a:t>
            </a:r>
            <a:r>
              <a:rPr kumimoji="1" lang="en-US" altLang="ja-JP" dirty="0"/>
              <a:t>2</a:t>
            </a:r>
            <a:r>
              <a:rPr kumimoji="1" lang="ja-JP" altLang="en-US" dirty="0"/>
              <a:t>か所ストールしてしまいます。</a:t>
            </a:r>
          </a:p>
        </p:txBody>
      </p:sp>
      <p:sp>
        <p:nvSpPr>
          <p:cNvPr id="4" name="スライド番号プレースホルダー 3"/>
          <p:cNvSpPr>
            <a:spLocks noGrp="1"/>
          </p:cNvSpPr>
          <p:nvPr>
            <p:ph type="sldNum" sz="quarter" idx="10"/>
          </p:nvPr>
        </p:nvSpPr>
        <p:spPr/>
        <p:txBody>
          <a:bodyPr/>
          <a:lstStyle/>
          <a:p>
            <a:fld id="{4741547E-7345-4B51-8433-2FC1EF6320BE}" type="slidenum">
              <a:rPr lang="en-US" altLang="ja-JP" smtClean="0"/>
              <a:pPr/>
              <a:t>15</a:t>
            </a:fld>
            <a:endParaRPr lang="en-US" altLang="ja-JP"/>
          </a:p>
        </p:txBody>
      </p:sp>
    </p:spTree>
    <p:extLst>
      <p:ext uri="{BB962C8B-B14F-4D97-AF65-F5344CB8AC3E}">
        <p14:creationId xmlns:p14="http://schemas.microsoft.com/office/powerpoint/2010/main" val="687338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しかし、処理の順番を入れ替えることで、ストールは</a:t>
            </a:r>
            <a:r>
              <a:rPr kumimoji="1" lang="en-US" altLang="ja-JP" dirty="0"/>
              <a:t>0</a:t>
            </a:r>
            <a:r>
              <a:rPr kumimoji="1" lang="ja-JP" altLang="en-US" dirty="0"/>
              <a:t>にすることができます。これをコードスケジュールと呼びます。</a:t>
            </a:r>
          </a:p>
        </p:txBody>
      </p:sp>
      <p:sp>
        <p:nvSpPr>
          <p:cNvPr id="4" name="スライド番号プレースホルダー 3"/>
          <p:cNvSpPr>
            <a:spLocks noGrp="1"/>
          </p:cNvSpPr>
          <p:nvPr>
            <p:ph type="sldNum" sz="quarter" idx="10"/>
          </p:nvPr>
        </p:nvSpPr>
        <p:spPr/>
        <p:txBody>
          <a:bodyPr/>
          <a:lstStyle/>
          <a:p>
            <a:fld id="{4741547E-7345-4B51-8433-2FC1EF6320BE}" type="slidenum">
              <a:rPr lang="en-US" altLang="ja-JP" smtClean="0"/>
              <a:pPr/>
              <a:t>16</a:t>
            </a:fld>
            <a:endParaRPr lang="en-US" altLang="ja-JP"/>
          </a:p>
        </p:txBody>
      </p:sp>
    </p:spTree>
    <p:extLst>
      <p:ext uri="{BB962C8B-B14F-4D97-AF65-F5344CB8AC3E}">
        <p14:creationId xmlns:p14="http://schemas.microsoft.com/office/powerpoint/2010/main" val="4088624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最後のハザードがコントロール（制御）ハザードです。これは分岐命令が原因で次に実行する命令の確定ができないことから生じます。</a:t>
            </a:r>
          </a:p>
        </p:txBody>
      </p:sp>
      <p:sp>
        <p:nvSpPr>
          <p:cNvPr id="4" name="スライド番号プレースホルダー 3"/>
          <p:cNvSpPr>
            <a:spLocks noGrp="1"/>
          </p:cNvSpPr>
          <p:nvPr>
            <p:ph type="sldNum" sz="quarter" idx="10"/>
          </p:nvPr>
        </p:nvSpPr>
        <p:spPr/>
        <p:txBody>
          <a:bodyPr/>
          <a:lstStyle/>
          <a:p>
            <a:fld id="{4741547E-7345-4B51-8433-2FC1EF6320BE}" type="slidenum">
              <a:rPr lang="en-US" altLang="ja-JP" smtClean="0"/>
              <a:pPr/>
              <a:t>17</a:t>
            </a:fld>
            <a:endParaRPr lang="en-US" altLang="ja-JP"/>
          </a:p>
        </p:txBody>
      </p:sp>
    </p:spTree>
    <p:extLst>
      <p:ext uri="{BB962C8B-B14F-4D97-AF65-F5344CB8AC3E}">
        <p14:creationId xmlns:p14="http://schemas.microsoft.com/office/powerpoint/2010/main" val="3466960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ALU</a:t>
            </a:r>
            <a:r>
              <a:rPr kumimoji="1" lang="ja-JP" altLang="en-US" dirty="0"/>
              <a:t>で分岐先を計算させるとしましょう。</a:t>
            </a:r>
            <a:r>
              <a:rPr kumimoji="1" lang="en-US" altLang="ja-JP" dirty="0"/>
              <a:t>E</a:t>
            </a:r>
            <a:r>
              <a:rPr kumimoji="1" lang="ja-JP" altLang="en-US" dirty="0"/>
              <a:t>ステージの後の</a:t>
            </a:r>
            <a:r>
              <a:rPr kumimoji="1" lang="en-US" altLang="ja-JP" dirty="0"/>
              <a:t>M</a:t>
            </a:r>
            <a:r>
              <a:rPr kumimoji="1" lang="ja-JP" altLang="en-US" dirty="0"/>
              <a:t>ステージで</a:t>
            </a:r>
            <a:r>
              <a:rPr kumimoji="1" lang="en-US" altLang="ja-JP" dirty="0"/>
              <a:t>PC</a:t>
            </a:r>
            <a:r>
              <a:rPr kumimoji="1" lang="ja-JP" altLang="en-US" dirty="0"/>
              <a:t>が更新され、次のクロックからそれに従ってフェッチされます。これだ</a:t>
            </a:r>
            <a:r>
              <a:rPr kumimoji="1" lang="en-US" altLang="ja-JP" dirty="0"/>
              <a:t>3</a:t>
            </a:r>
            <a:r>
              <a:rPr kumimoji="1" lang="ja-JP" altLang="en-US" dirty="0"/>
              <a:t>クロック分次の命令の始まりが遅れ、パイプラインの性能計算の式に基づくと、分岐系の命令が合わせて</a:t>
            </a:r>
            <a:r>
              <a:rPr kumimoji="1" lang="en-US" altLang="ja-JP" dirty="0"/>
              <a:t>25</a:t>
            </a:r>
            <a:r>
              <a:rPr kumimoji="1" lang="ja-JP" altLang="en-US" dirty="0"/>
              <a:t>％と仮定すると、</a:t>
            </a:r>
            <a:r>
              <a:rPr kumimoji="1" lang="en-US" altLang="ja-JP" dirty="0"/>
              <a:t>CPI=1</a:t>
            </a:r>
            <a:r>
              <a:rPr kumimoji="1" lang="ja-JP" altLang="en-US" dirty="0"/>
              <a:t>が</a:t>
            </a:r>
            <a:r>
              <a:rPr kumimoji="1" lang="en-US" altLang="ja-JP" dirty="0"/>
              <a:t>1.75</a:t>
            </a:r>
            <a:r>
              <a:rPr kumimoji="1" lang="ja-JP" altLang="en-US" dirty="0"/>
              <a:t>になってしまいます。これはちょっとダメージが大きいです。</a:t>
            </a:r>
          </a:p>
        </p:txBody>
      </p:sp>
      <p:sp>
        <p:nvSpPr>
          <p:cNvPr id="4" name="スライド番号プレースホルダー 3"/>
          <p:cNvSpPr>
            <a:spLocks noGrp="1"/>
          </p:cNvSpPr>
          <p:nvPr>
            <p:ph type="sldNum" sz="quarter" idx="10"/>
          </p:nvPr>
        </p:nvSpPr>
        <p:spPr/>
        <p:txBody>
          <a:bodyPr/>
          <a:lstStyle/>
          <a:p>
            <a:fld id="{4741547E-7345-4B51-8433-2FC1EF6320BE}" type="slidenum">
              <a:rPr lang="en-US" altLang="ja-JP" smtClean="0"/>
              <a:pPr/>
              <a:t>18</a:t>
            </a:fld>
            <a:endParaRPr lang="en-US" altLang="ja-JP"/>
          </a:p>
        </p:txBody>
      </p:sp>
    </p:spTree>
    <p:extLst>
      <p:ext uri="{BB962C8B-B14F-4D97-AF65-F5344CB8AC3E}">
        <p14:creationId xmlns:p14="http://schemas.microsoft.com/office/powerpoint/2010/main" val="2578851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a:t>
            </a:r>
            <a:r>
              <a:rPr kumimoji="1" lang="ja-JP" altLang="en-US" dirty="0"/>
              <a:t>ステージではそもそも命令をまだ取って来てないので、最速で分岐先を計算するのは、</a:t>
            </a:r>
            <a:r>
              <a:rPr kumimoji="1" lang="en-US" altLang="ja-JP" dirty="0"/>
              <a:t>D</a:t>
            </a:r>
            <a:r>
              <a:rPr kumimoji="1" lang="ja-JP" altLang="en-US" dirty="0"/>
              <a:t>ステージで計算および判断をやって、次のステージに分岐後の命令を取ってくることです。この方法では</a:t>
            </a:r>
            <a:r>
              <a:rPr kumimoji="1" lang="en-US" altLang="ja-JP" dirty="0" err="1"/>
              <a:t>ALU</a:t>
            </a:r>
            <a:r>
              <a:rPr kumimoji="1" lang="ja-JP" altLang="en-US" dirty="0"/>
              <a:t>が使えないので、専用の加算器が必要ですがダメージが</a:t>
            </a:r>
            <a:r>
              <a:rPr kumimoji="1" lang="en-US" altLang="ja-JP" dirty="0"/>
              <a:t>1</a:t>
            </a:r>
            <a:r>
              <a:rPr kumimoji="1" lang="ja-JP" altLang="en-US" dirty="0"/>
              <a:t>サイクルになります。分岐命令と分かったら次に命令を取ってくるのを止めて、</a:t>
            </a:r>
            <a:r>
              <a:rPr kumimoji="1" lang="en-US" altLang="ja-JP" dirty="0"/>
              <a:t>1</a:t>
            </a:r>
            <a:r>
              <a:rPr kumimoji="1" lang="ja-JP" altLang="en-US" dirty="0"/>
              <a:t>クロック待って（バブルが入る）、次のクロックに正しい命令を取ってきます。この場合、</a:t>
            </a:r>
            <a:r>
              <a:rPr kumimoji="1" lang="en-US" altLang="ja-JP" dirty="0"/>
              <a:t>1</a:t>
            </a:r>
            <a:r>
              <a:rPr kumimoji="1" lang="ja-JP" altLang="en-US" dirty="0"/>
              <a:t>クロックのダメージがあるので、分岐命令の確率を</a:t>
            </a:r>
            <a:r>
              <a:rPr kumimoji="1" lang="en-US" altLang="ja-JP" dirty="0"/>
              <a:t>25</a:t>
            </a:r>
            <a:r>
              <a:rPr kumimoji="1" lang="ja-JP" altLang="en-US" dirty="0"/>
              <a:t>％とすると、</a:t>
            </a:r>
            <a:r>
              <a:rPr kumimoji="1" lang="en-US" altLang="ja-JP" dirty="0"/>
              <a:t>CPI</a:t>
            </a:r>
            <a:r>
              <a:rPr kumimoji="1" lang="ja-JP" altLang="en-US" dirty="0"/>
              <a:t>は１から</a:t>
            </a:r>
            <a:r>
              <a:rPr kumimoji="1" lang="en-US" altLang="ja-JP" dirty="0"/>
              <a:t>1.25</a:t>
            </a:r>
            <a:r>
              <a:rPr kumimoji="1" lang="ja-JP" altLang="en-US" dirty="0"/>
              <a:t>になります。</a:t>
            </a:r>
          </a:p>
        </p:txBody>
      </p:sp>
      <p:sp>
        <p:nvSpPr>
          <p:cNvPr id="4" name="スライド番号プレースホルダー 3"/>
          <p:cNvSpPr>
            <a:spLocks noGrp="1"/>
          </p:cNvSpPr>
          <p:nvPr>
            <p:ph type="sldNum" sz="quarter" idx="10"/>
          </p:nvPr>
        </p:nvSpPr>
        <p:spPr/>
        <p:txBody>
          <a:bodyPr/>
          <a:lstStyle/>
          <a:p>
            <a:fld id="{4741547E-7345-4B51-8433-2FC1EF6320BE}" type="slidenum">
              <a:rPr lang="en-US" altLang="ja-JP" smtClean="0"/>
              <a:pPr/>
              <a:t>19</a:t>
            </a:fld>
            <a:endParaRPr lang="en-US" altLang="ja-JP"/>
          </a:p>
        </p:txBody>
      </p:sp>
    </p:spTree>
    <p:extLst>
      <p:ext uri="{BB962C8B-B14F-4D97-AF65-F5344CB8AC3E}">
        <p14:creationId xmlns:p14="http://schemas.microsoft.com/office/powerpoint/2010/main" val="896436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ja-JP" altLang="en-US" dirty="0"/>
              <a:t>図中に</a:t>
            </a:r>
            <a:r>
              <a:rPr lang="en-US" altLang="ja-JP" dirty="0"/>
              <a:t>D</a:t>
            </a:r>
            <a:r>
              <a:rPr lang="ja-JP" altLang="en-US" dirty="0"/>
              <a:t>ステージで分岐先の計算、分岐するかどうかの判断の両方を行うパイプラインの構成を示します。</a:t>
            </a:r>
            <a:r>
              <a:rPr lang="en-US" altLang="ja-JP" dirty="0"/>
              <a:t>PC</a:t>
            </a:r>
            <a:r>
              <a:rPr lang="ja-JP" altLang="en-US" dirty="0"/>
              <a:t>は</a:t>
            </a:r>
            <a:r>
              <a:rPr lang="en-US" altLang="ja-JP" dirty="0"/>
              <a:t>F</a:t>
            </a:r>
            <a:r>
              <a:rPr lang="ja-JP" altLang="en-US" dirty="0"/>
              <a:t>ステージで</a:t>
            </a:r>
            <a:r>
              <a:rPr lang="en-US" altLang="ja-JP" dirty="0"/>
              <a:t>4</a:t>
            </a:r>
            <a:r>
              <a:rPr lang="ja-JP" altLang="en-US" dirty="0"/>
              <a:t>が足されています。分岐命令の</a:t>
            </a:r>
            <a:r>
              <a:rPr lang="en-US" altLang="ja-JP" dirty="0" err="1"/>
              <a:t>imm</a:t>
            </a:r>
            <a:r>
              <a:rPr lang="ja-JP" altLang="en-US" dirty="0"/>
              <a:t>フィールドに合った符号拡張と</a:t>
            </a:r>
            <a:r>
              <a:rPr lang="en-US" altLang="ja-JP" dirty="0"/>
              <a:t>LSB</a:t>
            </a:r>
            <a:r>
              <a:rPr lang="ja-JP" altLang="en-US" dirty="0"/>
              <a:t>に０を補う操作が必要です。分岐が成立するかどうかを判断するためにレジスタ同士の値を比較する回路が必要になります。この辺は、シングルサイクル実装と似ています。</a:t>
            </a:r>
          </a:p>
        </p:txBody>
      </p:sp>
      <p:sp>
        <p:nvSpPr>
          <p:cNvPr id="2253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E20F8626-F02F-4ACA-84E9-473C1B5D9230}" type="slidenum">
              <a:rPr lang="ja-JP" altLang="en-US" smtClean="0"/>
              <a:pPr/>
              <a:t>20</a:t>
            </a:fld>
            <a:endParaRPr lang="ja-JP" altLang="en-US"/>
          </a:p>
        </p:txBody>
      </p:sp>
    </p:spTree>
    <p:extLst>
      <p:ext uri="{BB962C8B-B14F-4D97-AF65-F5344CB8AC3E}">
        <p14:creationId xmlns:p14="http://schemas.microsoft.com/office/powerpoint/2010/main" val="1303570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パイプラインは様々な要因で流れがスムーズに行かなくなります。パイプラインがうまく流れなくなる危険、障害をパイプラインハザードと呼びます。これには構造ハザード、データハザード、コントロールハザードの</a:t>
            </a:r>
            <a:r>
              <a:rPr kumimoji="1" lang="en-US" altLang="ja-JP" dirty="0"/>
              <a:t>3</a:t>
            </a:r>
            <a:r>
              <a:rPr kumimoji="1" lang="ja-JP" altLang="en-US" dirty="0"/>
              <a:t>つがあります。ハザードによりパイプラインの性能が低下することをパイプラインストールと呼びます。ストールにより</a:t>
            </a:r>
            <a:r>
              <a:rPr kumimoji="1" lang="en-US" altLang="ja-JP" dirty="0"/>
              <a:t>CPI</a:t>
            </a:r>
            <a:r>
              <a:rPr kumimoji="1" lang="ja-JP" altLang="en-US" dirty="0"/>
              <a:t>は</a:t>
            </a:r>
            <a:r>
              <a:rPr kumimoji="1" lang="en-US" altLang="ja-JP" dirty="0"/>
              <a:t>1</a:t>
            </a:r>
            <a:r>
              <a:rPr kumimoji="1" lang="ja-JP" altLang="en-US" dirty="0"/>
              <a:t>よりも大きくなります。</a:t>
            </a:r>
          </a:p>
        </p:txBody>
      </p:sp>
      <p:sp>
        <p:nvSpPr>
          <p:cNvPr id="4" name="スライド番号プレースホルダー 3"/>
          <p:cNvSpPr>
            <a:spLocks noGrp="1"/>
          </p:cNvSpPr>
          <p:nvPr>
            <p:ph type="sldNum" sz="quarter" idx="10"/>
          </p:nvPr>
        </p:nvSpPr>
        <p:spPr/>
        <p:txBody>
          <a:bodyPr/>
          <a:lstStyle/>
          <a:p>
            <a:fld id="{4741547E-7345-4B51-8433-2FC1EF6320BE}" type="slidenum">
              <a:rPr lang="en-US" altLang="ja-JP" smtClean="0"/>
              <a:pPr/>
              <a:t>3</a:t>
            </a:fld>
            <a:endParaRPr lang="en-US" altLang="ja-JP"/>
          </a:p>
        </p:txBody>
      </p:sp>
    </p:spTree>
    <p:extLst>
      <p:ext uri="{BB962C8B-B14F-4D97-AF65-F5344CB8AC3E}">
        <p14:creationId xmlns:p14="http://schemas.microsoft.com/office/powerpoint/2010/main" val="917588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問題は、分岐の判定を早い時期に持ってきたことで、判定するレジスタに対してデータハザードが生じてしまうことです。これは</a:t>
            </a:r>
            <a:r>
              <a:rPr kumimoji="1" lang="en-US" altLang="ja-JP" dirty="0"/>
              <a:t>M</a:t>
            </a:r>
            <a:r>
              <a:rPr kumimoji="1" lang="ja-JP" altLang="en-US" dirty="0"/>
              <a:t>ステージからと</a:t>
            </a:r>
            <a:r>
              <a:rPr kumimoji="1" lang="en-US" altLang="ja-JP" dirty="0"/>
              <a:t>E</a:t>
            </a:r>
            <a:r>
              <a:rPr kumimoji="1" lang="ja-JP" altLang="en-US" dirty="0"/>
              <a:t>ステージからの二つを考慮する必要があります。両方ともレジスタ番号が一致して先行命令がレジスタに書き込む命令で、後続命令が分岐命令の時フォワーディングが必要になりますが、直前からフォワーディングをすると、クリティカルパスが延びてしまうので、ここではインターロックをすることにします。</a:t>
            </a:r>
          </a:p>
        </p:txBody>
      </p:sp>
      <p:sp>
        <p:nvSpPr>
          <p:cNvPr id="4" name="スライド番号プレースホルダー 3"/>
          <p:cNvSpPr>
            <a:spLocks noGrp="1"/>
          </p:cNvSpPr>
          <p:nvPr>
            <p:ph type="sldNum" sz="quarter" idx="10"/>
          </p:nvPr>
        </p:nvSpPr>
        <p:spPr/>
        <p:txBody>
          <a:bodyPr/>
          <a:lstStyle/>
          <a:p>
            <a:fld id="{4741547E-7345-4B51-8433-2FC1EF6320BE}" type="slidenum">
              <a:rPr lang="en-US" altLang="ja-JP" smtClean="0"/>
              <a:pPr/>
              <a:t>21</a:t>
            </a:fld>
            <a:endParaRPr lang="en-US" altLang="ja-JP"/>
          </a:p>
        </p:txBody>
      </p:sp>
    </p:spTree>
    <p:extLst>
      <p:ext uri="{BB962C8B-B14F-4D97-AF65-F5344CB8AC3E}">
        <p14:creationId xmlns:p14="http://schemas.microsoft.com/office/powerpoint/2010/main" val="3135880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a:t>
            </a:r>
            <a:r>
              <a:rPr kumimoji="1" lang="en-US" altLang="ja-JP" dirty="0" err="1"/>
              <a:t>lw</a:t>
            </a:r>
            <a:r>
              <a:rPr kumimoji="1" lang="ja-JP" altLang="en-US" dirty="0"/>
              <a:t>命令は結果が使えるのは</a:t>
            </a:r>
            <a:r>
              <a:rPr kumimoji="1" lang="en-US" altLang="ja-JP" dirty="0"/>
              <a:t>M</a:t>
            </a:r>
            <a:r>
              <a:rPr kumimoji="1" lang="ja-JP" altLang="en-US" dirty="0"/>
              <a:t>ステージの後なので、これもインターロックの必要があります。</a:t>
            </a:r>
          </a:p>
        </p:txBody>
      </p:sp>
      <p:sp>
        <p:nvSpPr>
          <p:cNvPr id="4" name="スライド番号プレースホルダー 3"/>
          <p:cNvSpPr>
            <a:spLocks noGrp="1"/>
          </p:cNvSpPr>
          <p:nvPr>
            <p:ph type="sldNum" sz="quarter" idx="10"/>
          </p:nvPr>
        </p:nvSpPr>
        <p:spPr/>
        <p:txBody>
          <a:bodyPr/>
          <a:lstStyle/>
          <a:p>
            <a:fld id="{4741547E-7345-4B51-8433-2FC1EF6320BE}" type="slidenum">
              <a:rPr lang="en-US" altLang="ja-JP" smtClean="0"/>
              <a:pPr/>
              <a:t>22</a:t>
            </a:fld>
            <a:endParaRPr lang="en-US" altLang="ja-JP"/>
          </a:p>
        </p:txBody>
      </p:sp>
    </p:spTree>
    <p:extLst>
      <p:ext uri="{BB962C8B-B14F-4D97-AF65-F5344CB8AC3E}">
        <p14:creationId xmlns:p14="http://schemas.microsoft.com/office/powerpoint/2010/main" val="4198312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ja-JP" altLang="en-US" dirty="0"/>
              <a:t>比較を行うレジスタの値についてもフォワーディングが必要になります。直前の命令はクリティカルパスが長くなるので、インターロックすることにしますが、その前の命令の結果はフォワーディングが必要になるので、これをフォワーディングします。このため比較回路の遅延時間は長いものになります。この遅延が延びる場合、</a:t>
            </a:r>
            <a:r>
              <a:rPr lang="en-US" altLang="ja-JP" dirty="0"/>
              <a:t>D</a:t>
            </a:r>
            <a:r>
              <a:rPr lang="ja-JP" altLang="en-US" dirty="0"/>
              <a:t>ステージで分岐を実行せず、</a:t>
            </a:r>
            <a:r>
              <a:rPr lang="en-US" altLang="ja-JP" dirty="0"/>
              <a:t>E</a:t>
            </a:r>
            <a:r>
              <a:rPr lang="ja-JP" altLang="en-US" dirty="0"/>
              <a:t>ステージで行う方法を取る場合が有利になる場合があります。この場合、遅延によるダメージは</a:t>
            </a:r>
            <a:r>
              <a:rPr lang="en-US" altLang="ja-JP" dirty="0"/>
              <a:t>2</a:t>
            </a:r>
            <a:r>
              <a:rPr lang="ja-JP" altLang="en-US" dirty="0"/>
              <a:t>クロックになります。しかしインターロックの機会が減り、遅延が減って周波数をあげることができるので、ここは実装環境を考えて良く比較する必要があります。</a:t>
            </a:r>
          </a:p>
        </p:txBody>
      </p:sp>
      <p:sp>
        <p:nvSpPr>
          <p:cNvPr id="2253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E20F8626-F02F-4ACA-84E9-473C1B5D9230}" type="slidenum">
              <a:rPr lang="ja-JP" altLang="en-US" smtClean="0"/>
              <a:pPr/>
              <a:t>23</a:t>
            </a:fld>
            <a:endParaRPr lang="ja-JP" altLang="en-US"/>
          </a:p>
        </p:txBody>
      </p:sp>
    </p:spTree>
    <p:extLst>
      <p:ext uri="{BB962C8B-B14F-4D97-AF65-F5344CB8AC3E}">
        <p14:creationId xmlns:p14="http://schemas.microsoft.com/office/powerpoint/2010/main" val="1639371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では演習資料を取って来て解凍しましょう。</a:t>
            </a:r>
          </a:p>
        </p:txBody>
      </p:sp>
      <p:sp>
        <p:nvSpPr>
          <p:cNvPr id="4" name="スライド番号プレースホルダー 3"/>
          <p:cNvSpPr>
            <a:spLocks noGrp="1"/>
          </p:cNvSpPr>
          <p:nvPr>
            <p:ph type="sldNum" sz="quarter" idx="5"/>
          </p:nvPr>
        </p:nvSpPr>
        <p:spPr/>
        <p:txBody>
          <a:bodyPr/>
          <a:lstStyle/>
          <a:p>
            <a:fld id="{CBD7BAFC-0F79-4244-8BE9-E1F641B9E18B}" type="slidenum">
              <a:rPr lang="en-US" altLang="ja-JP" smtClean="0"/>
              <a:pPr/>
              <a:t>25</a:t>
            </a:fld>
            <a:endParaRPr lang="en-US" altLang="ja-JP"/>
          </a:p>
        </p:txBody>
      </p:sp>
    </p:spTree>
    <p:extLst>
      <p:ext uri="{BB962C8B-B14F-4D97-AF65-F5344CB8AC3E}">
        <p14:creationId xmlns:p14="http://schemas.microsoft.com/office/powerpoint/2010/main" val="1087424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a:t>
            </a:r>
            <a:r>
              <a:rPr kumimoji="1" lang="en-US" altLang="ja-JP" dirty="0" err="1"/>
              <a:t>rfile.v</a:t>
            </a:r>
            <a:r>
              <a:rPr kumimoji="1" lang="ja-JP" altLang="en-US" dirty="0"/>
              <a:t>をチェックしましょう。立下りエッジで書き込むことに改変しています。この改変は何気で目立たないですが、</a:t>
            </a:r>
            <a:r>
              <a:rPr kumimoji="1" lang="en-US" altLang="ja-JP" dirty="0"/>
              <a:t>1</a:t>
            </a:r>
            <a:r>
              <a:rPr kumimoji="1" lang="ja-JP" altLang="en-US" dirty="0"/>
              <a:t>命令分フォワーディングする効果があります。一方で、</a:t>
            </a:r>
            <a:r>
              <a:rPr kumimoji="1" lang="en-US" altLang="ja-JP" dirty="0"/>
              <a:t>D</a:t>
            </a:r>
            <a:r>
              <a:rPr kumimoji="1" lang="ja-JP" altLang="en-US" dirty="0"/>
              <a:t>ステージが倍の速度で動かなければならなくなり、クリティカルパスになる可能性が高まります。</a:t>
            </a:r>
          </a:p>
        </p:txBody>
      </p:sp>
      <p:sp>
        <p:nvSpPr>
          <p:cNvPr id="4" name="スライド番号プレースホルダー 3"/>
          <p:cNvSpPr>
            <a:spLocks noGrp="1"/>
          </p:cNvSpPr>
          <p:nvPr>
            <p:ph type="sldNum" sz="quarter" idx="5"/>
          </p:nvPr>
        </p:nvSpPr>
        <p:spPr/>
        <p:txBody>
          <a:bodyPr/>
          <a:lstStyle/>
          <a:p>
            <a:fld id="{CBD7BAFC-0F79-4244-8BE9-E1F641B9E18B}" type="slidenum">
              <a:rPr lang="en-US" altLang="ja-JP" smtClean="0"/>
              <a:pPr/>
              <a:t>26</a:t>
            </a:fld>
            <a:endParaRPr lang="en-US" altLang="ja-JP"/>
          </a:p>
        </p:txBody>
      </p:sp>
    </p:spTree>
    <p:extLst>
      <p:ext uri="{BB962C8B-B14F-4D97-AF65-F5344CB8AC3E}">
        <p14:creationId xmlns:p14="http://schemas.microsoft.com/office/powerpoint/2010/main" val="3351590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a:t>
            </a:r>
            <a:r>
              <a:rPr kumimoji="1" lang="ja-JP" altLang="en-US" dirty="0"/>
              <a:t>ステージは、ストール発生時には停止するように設計します。分岐成立時には</a:t>
            </a:r>
            <a:r>
              <a:rPr kumimoji="1" lang="en-US" altLang="ja-JP" dirty="0"/>
              <a:t>pc</a:t>
            </a:r>
            <a:r>
              <a:rPr kumimoji="1" lang="ja-JP" altLang="en-US" dirty="0"/>
              <a:t>を変更しますが、この判断、分岐先計算は</a:t>
            </a:r>
            <a:r>
              <a:rPr kumimoji="1" lang="en-US" altLang="ja-JP" dirty="0"/>
              <a:t>D</a:t>
            </a:r>
            <a:r>
              <a:rPr kumimoji="1" lang="ja-JP" altLang="en-US" dirty="0"/>
              <a:t>ステージで行います。分岐命令がどうか分かる前に</a:t>
            </a:r>
            <a:r>
              <a:rPr kumimoji="1" lang="en-US" altLang="ja-JP" dirty="0"/>
              <a:t>1</a:t>
            </a:r>
            <a:r>
              <a:rPr kumimoji="1" lang="ja-JP" altLang="en-US" dirty="0"/>
              <a:t>命令分フェッチしてしまいますが、これは分岐とわかったら、</a:t>
            </a:r>
            <a:r>
              <a:rPr kumimoji="1" lang="en-US" altLang="ja-JP" dirty="0"/>
              <a:t>NOP</a:t>
            </a:r>
            <a:r>
              <a:rPr kumimoji="1" lang="ja-JP" altLang="en-US" dirty="0"/>
              <a:t>命令と置き換え、飛び先あるいは</a:t>
            </a:r>
            <a:r>
              <a:rPr kumimoji="1" lang="en-US" altLang="ja-JP" dirty="0"/>
              <a:t>pc+4</a:t>
            </a:r>
            <a:r>
              <a:rPr kumimoji="1" lang="ja-JP" altLang="en-US" dirty="0"/>
              <a:t>からフェッチし直します。</a:t>
            </a:r>
          </a:p>
        </p:txBody>
      </p:sp>
      <p:sp>
        <p:nvSpPr>
          <p:cNvPr id="4" name="スライド番号プレースホルダー 3"/>
          <p:cNvSpPr>
            <a:spLocks noGrp="1"/>
          </p:cNvSpPr>
          <p:nvPr>
            <p:ph type="sldNum" sz="quarter" idx="5"/>
          </p:nvPr>
        </p:nvSpPr>
        <p:spPr/>
        <p:txBody>
          <a:bodyPr/>
          <a:lstStyle/>
          <a:p>
            <a:fld id="{CBD7BAFC-0F79-4244-8BE9-E1F641B9E18B}" type="slidenum">
              <a:rPr lang="en-US" altLang="ja-JP" smtClean="0"/>
              <a:pPr/>
              <a:t>27</a:t>
            </a:fld>
            <a:endParaRPr lang="en-US" altLang="ja-JP"/>
          </a:p>
        </p:txBody>
      </p:sp>
    </p:spTree>
    <p:extLst>
      <p:ext uri="{BB962C8B-B14F-4D97-AF65-F5344CB8AC3E}">
        <p14:creationId xmlns:p14="http://schemas.microsoft.com/office/powerpoint/2010/main" val="253090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まず分岐の判断に使うレジスタをフォワーディングします。これは</a:t>
            </a:r>
            <a:r>
              <a:rPr kumimoji="1" lang="en-US" altLang="ja-JP" dirty="0"/>
              <a:t>M</a:t>
            </a:r>
            <a:r>
              <a:rPr kumimoji="1" lang="ja-JP" altLang="en-US" dirty="0"/>
              <a:t>ステージからのもので、</a:t>
            </a:r>
            <a:r>
              <a:rPr kumimoji="1" lang="en-US" altLang="ja-JP" dirty="0"/>
              <a:t>E</a:t>
            </a:r>
            <a:r>
              <a:rPr kumimoji="1" lang="ja-JP" altLang="en-US" dirty="0"/>
              <a:t>ステージで変更が行われる場合は、ストールさせます。</a:t>
            </a:r>
          </a:p>
        </p:txBody>
      </p:sp>
      <p:sp>
        <p:nvSpPr>
          <p:cNvPr id="4" name="スライド番号プレースホルダー 3"/>
          <p:cNvSpPr>
            <a:spLocks noGrp="1"/>
          </p:cNvSpPr>
          <p:nvPr>
            <p:ph type="sldNum" sz="quarter" idx="5"/>
          </p:nvPr>
        </p:nvSpPr>
        <p:spPr/>
        <p:txBody>
          <a:bodyPr/>
          <a:lstStyle/>
          <a:p>
            <a:fld id="{CBD7BAFC-0F79-4244-8BE9-E1F641B9E18B}" type="slidenum">
              <a:rPr lang="en-US" altLang="ja-JP" smtClean="0"/>
              <a:pPr/>
              <a:t>28</a:t>
            </a:fld>
            <a:endParaRPr lang="en-US" altLang="ja-JP"/>
          </a:p>
        </p:txBody>
      </p:sp>
    </p:spTree>
    <p:extLst>
      <p:ext uri="{BB962C8B-B14F-4D97-AF65-F5344CB8AC3E}">
        <p14:creationId xmlns:p14="http://schemas.microsoft.com/office/powerpoint/2010/main" val="1415971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ストールの判定は、</a:t>
            </a:r>
            <a:r>
              <a:rPr kumimoji="1" lang="en-US" altLang="ja-JP" dirty="0" err="1"/>
              <a:t>lw</a:t>
            </a:r>
            <a:r>
              <a:rPr kumimoji="1" lang="ja-JP" altLang="en-US" dirty="0"/>
              <a:t>後に判定を行う場合、分岐命令前にレジスタを設定する場合です。これは先に説明したようにクリティカルパスになるのを避けるために</a:t>
            </a:r>
            <a:r>
              <a:rPr kumimoji="1" lang="en-US" altLang="ja-JP" dirty="0"/>
              <a:t>1</a:t>
            </a:r>
            <a:r>
              <a:rPr kumimoji="1" lang="ja-JP" altLang="en-US" dirty="0"/>
              <a:t>クロックストールします。分岐判定は</a:t>
            </a:r>
            <a:r>
              <a:rPr kumimoji="1" lang="en-US" altLang="ja-JP" dirty="0"/>
              <a:t>1</a:t>
            </a:r>
            <a:r>
              <a:rPr kumimoji="1" lang="ja-JP" altLang="en-US" dirty="0"/>
              <a:t>サイクル版と同じです。</a:t>
            </a:r>
          </a:p>
        </p:txBody>
      </p:sp>
      <p:sp>
        <p:nvSpPr>
          <p:cNvPr id="4" name="スライド番号プレースホルダー 3"/>
          <p:cNvSpPr>
            <a:spLocks noGrp="1"/>
          </p:cNvSpPr>
          <p:nvPr>
            <p:ph type="sldNum" sz="quarter" idx="5"/>
          </p:nvPr>
        </p:nvSpPr>
        <p:spPr/>
        <p:txBody>
          <a:bodyPr/>
          <a:lstStyle/>
          <a:p>
            <a:fld id="{CBD7BAFC-0F79-4244-8BE9-E1F641B9E18B}" type="slidenum">
              <a:rPr lang="en-US" altLang="ja-JP" smtClean="0"/>
              <a:pPr/>
              <a:t>29</a:t>
            </a:fld>
            <a:endParaRPr lang="en-US" altLang="ja-JP"/>
          </a:p>
        </p:txBody>
      </p:sp>
    </p:spTree>
    <p:extLst>
      <p:ext uri="{BB962C8B-B14F-4D97-AF65-F5344CB8AC3E}">
        <p14:creationId xmlns:p14="http://schemas.microsoft.com/office/powerpoint/2010/main" val="1410578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ja-JP" altLang="en-US" dirty="0"/>
              <a:t>今までの</a:t>
            </a:r>
            <a:r>
              <a:rPr lang="en-US" altLang="ja-JP" dirty="0"/>
              <a:t>D</a:t>
            </a:r>
            <a:r>
              <a:rPr lang="ja-JP" altLang="en-US" dirty="0"/>
              <a:t>ステージの改変は図のこの部分に相当します。</a:t>
            </a:r>
          </a:p>
        </p:txBody>
      </p:sp>
      <p:sp>
        <p:nvSpPr>
          <p:cNvPr id="2253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E20F8626-F02F-4ACA-84E9-473C1B5D9230}" type="slidenum">
              <a:rPr lang="ja-JP" altLang="en-US" smtClean="0"/>
              <a:pPr/>
              <a:t>30</a:t>
            </a:fld>
            <a:endParaRPr lang="ja-JP" altLang="en-US"/>
          </a:p>
        </p:txBody>
      </p:sp>
    </p:spTree>
    <p:extLst>
      <p:ext uri="{BB962C8B-B14F-4D97-AF65-F5344CB8AC3E}">
        <p14:creationId xmlns:p14="http://schemas.microsoft.com/office/powerpoint/2010/main" val="1844524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E</a:t>
            </a:r>
            <a:r>
              <a:rPr kumimoji="1" lang="ja-JP" altLang="en-US" dirty="0"/>
              <a:t>ステージには基本的なフォワーディングを行います。</a:t>
            </a:r>
          </a:p>
        </p:txBody>
      </p:sp>
      <p:sp>
        <p:nvSpPr>
          <p:cNvPr id="4" name="スライド番号プレースホルダー 3"/>
          <p:cNvSpPr>
            <a:spLocks noGrp="1"/>
          </p:cNvSpPr>
          <p:nvPr>
            <p:ph type="sldNum" sz="quarter" idx="5"/>
          </p:nvPr>
        </p:nvSpPr>
        <p:spPr/>
        <p:txBody>
          <a:bodyPr/>
          <a:lstStyle/>
          <a:p>
            <a:fld id="{CBD7BAFC-0F79-4244-8BE9-E1F641B9E18B}" type="slidenum">
              <a:rPr lang="en-US" altLang="ja-JP" smtClean="0"/>
              <a:pPr/>
              <a:t>31</a:t>
            </a:fld>
            <a:endParaRPr lang="en-US" altLang="ja-JP"/>
          </a:p>
        </p:txBody>
      </p:sp>
    </p:spTree>
    <p:extLst>
      <p:ext uri="{BB962C8B-B14F-4D97-AF65-F5344CB8AC3E}">
        <p14:creationId xmlns:p14="http://schemas.microsoft.com/office/powerpoint/2010/main" val="4050470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パイプラインの各ステージは利用する資源を占有する必要があります。片方のステージで資源を使っている間、他のステージで使えない場合、その時間帯パイプラインを待たせてやる必要があります。この例では命令メモリとデータメモリを分けることができず、統合メモリを使った場合を考えます。この場合、先行命令が</a:t>
            </a:r>
            <a:r>
              <a:rPr kumimoji="1" lang="en-US" altLang="ja-JP" dirty="0"/>
              <a:t>M</a:t>
            </a:r>
            <a:r>
              <a:rPr kumimoji="1" lang="ja-JP" altLang="en-US" dirty="0"/>
              <a:t>ステージでメモリをアクセスしている間は命令のフェッチができないので、一クロック遅らせてやります。この分パイプラインは</a:t>
            </a:r>
            <a:r>
              <a:rPr kumimoji="1" lang="en-US" altLang="ja-JP" dirty="0"/>
              <a:t>1</a:t>
            </a:r>
            <a:r>
              <a:rPr kumimoji="1" lang="ja-JP" altLang="en-US" dirty="0"/>
              <a:t>クロック遅れます。この遅れは、パイプを流れる液体中の泡にたとえられ、バブルと呼ばれます。このため、</a:t>
            </a:r>
            <a:r>
              <a:rPr kumimoji="1" lang="en-US" altLang="ja-JP" dirty="0"/>
              <a:t>1</a:t>
            </a:r>
            <a:r>
              <a:rPr kumimoji="1" lang="ja-JP" altLang="en-US" dirty="0"/>
              <a:t>クロック分命令の終了が遅れます。この損失は、</a:t>
            </a:r>
            <a:r>
              <a:rPr kumimoji="1" lang="en-US" altLang="ja-JP" dirty="0"/>
              <a:t>CPI</a:t>
            </a:r>
            <a:r>
              <a:rPr kumimoji="1" lang="ja-JP" altLang="en-US" dirty="0" err="1"/>
              <a:t>の増</a:t>
            </a:r>
            <a:r>
              <a:rPr kumimoji="1" lang="ja-JP" altLang="en-US" dirty="0"/>
              <a:t>大として考えます。理想の</a:t>
            </a:r>
            <a:r>
              <a:rPr kumimoji="1" lang="en-US" altLang="ja-JP" dirty="0"/>
              <a:t>CPI</a:t>
            </a:r>
            <a:r>
              <a:rPr kumimoji="1" lang="ja-JP" altLang="en-US" dirty="0"/>
              <a:t>を</a:t>
            </a:r>
            <a:r>
              <a:rPr kumimoji="1" lang="en-US" altLang="ja-JP" dirty="0"/>
              <a:t>1</a:t>
            </a:r>
            <a:r>
              <a:rPr kumimoji="1" lang="ja-JP" altLang="en-US" dirty="0"/>
              <a:t>とすると、これにストールする確率</a:t>
            </a:r>
            <a:r>
              <a:rPr kumimoji="1" lang="en-US" altLang="ja-JP" dirty="0"/>
              <a:t>×</a:t>
            </a:r>
            <a:r>
              <a:rPr kumimoji="1" lang="ja-JP" altLang="en-US" dirty="0"/>
              <a:t>ストール時のダメージを加えます。例えば</a:t>
            </a:r>
            <a:r>
              <a:rPr kumimoji="1" lang="en-US" altLang="ja-JP" dirty="0" err="1"/>
              <a:t>lw</a:t>
            </a:r>
            <a:r>
              <a:rPr kumimoji="1" lang="en-US" altLang="ja-JP" dirty="0"/>
              <a:t>/</a:t>
            </a:r>
            <a:r>
              <a:rPr kumimoji="1" lang="en-US" altLang="ja-JP" dirty="0" err="1"/>
              <a:t>sw</a:t>
            </a:r>
            <a:r>
              <a:rPr kumimoji="1" lang="ja-JP" altLang="en-US" dirty="0"/>
              <a:t>が合わせて</a:t>
            </a:r>
            <a:r>
              <a:rPr kumimoji="1" lang="en-US" altLang="ja-JP" dirty="0"/>
              <a:t>25</a:t>
            </a:r>
            <a:r>
              <a:rPr kumimoji="1" lang="ja-JP" altLang="en-US" dirty="0"/>
              <a:t>％の生起確率があるとすると、ストール付きの</a:t>
            </a:r>
            <a:r>
              <a:rPr kumimoji="1" lang="en-US" altLang="ja-JP" dirty="0"/>
              <a:t>CPI</a:t>
            </a:r>
            <a:r>
              <a:rPr kumimoji="1" lang="ja-JP" altLang="en-US" dirty="0"/>
              <a:t>は</a:t>
            </a:r>
            <a:r>
              <a:rPr kumimoji="1" lang="en-US" altLang="ja-JP" dirty="0"/>
              <a:t>1.25</a:t>
            </a:r>
            <a:r>
              <a:rPr kumimoji="1" lang="ja-JP" altLang="en-US" dirty="0"/>
              <a:t>となります。</a:t>
            </a:r>
          </a:p>
        </p:txBody>
      </p:sp>
      <p:sp>
        <p:nvSpPr>
          <p:cNvPr id="4" name="スライド番号プレースホルダー 3"/>
          <p:cNvSpPr>
            <a:spLocks noGrp="1"/>
          </p:cNvSpPr>
          <p:nvPr>
            <p:ph type="sldNum" sz="quarter" idx="10"/>
          </p:nvPr>
        </p:nvSpPr>
        <p:spPr/>
        <p:txBody>
          <a:bodyPr/>
          <a:lstStyle/>
          <a:p>
            <a:fld id="{4741547E-7345-4B51-8433-2FC1EF6320BE}" type="slidenum">
              <a:rPr lang="en-US" altLang="ja-JP" smtClean="0"/>
              <a:pPr/>
              <a:t>4</a:t>
            </a:fld>
            <a:endParaRPr lang="en-US" altLang="ja-JP"/>
          </a:p>
        </p:txBody>
      </p:sp>
    </p:spTree>
    <p:extLst>
      <p:ext uri="{BB962C8B-B14F-4D97-AF65-F5344CB8AC3E}">
        <p14:creationId xmlns:p14="http://schemas.microsoft.com/office/powerpoint/2010/main" val="2679250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ja-JP" altLang="en-US" dirty="0"/>
              <a:t>この変更は図のこの部分に当たります。</a:t>
            </a:r>
            <a:r>
              <a:rPr lang="en-US" altLang="ja-JP" dirty="0"/>
              <a:t>ALU</a:t>
            </a:r>
            <a:r>
              <a:rPr lang="ja-JP" altLang="en-US" dirty="0"/>
              <a:t>の両側に対して</a:t>
            </a:r>
            <a:r>
              <a:rPr lang="en-US" altLang="ja-JP" dirty="0"/>
              <a:t>M</a:t>
            </a:r>
            <a:r>
              <a:rPr lang="ja-JP" altLang="en-US" dirty="0"/>
              <a:t>ステージ</a:t>
            </a:r>
            <a:r>
              <a:rPr lang="en-US" altLang="ja-JP" dirty="0"/>
              <a:t>W</a:t>
            </a:r>
            <a:r>
              <a:rPr lang="ja-JP" altLang="en-US" dirty="0"/>
              <a:t>ステージからフォワーディングします。</a:t>
            </a:r>
          </a:p>
        </p:txBody>
      </p:sp>
      <p:sp>
        <p:nvSpPr>
          <p:cNvPr id="2253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E20F8626-F02F-4ACA-84E9-473C1B5D9230}" type="slidenum">
              <a:rPr lang="ja-JP" altLang="en-US" smtClean="0"/>
              <a:pPr/>
              <a:t>32</a:t>
            </a:fld>
            <a:endParaRPr lang="ja-JP" altLang="en-US"/>
          </a:p>
        </p:txBody>
      </p:sp>
    </p:spTree>
    <p:extLst>
      <p:ext uri="{BB962C8B-B14F-4D97-AF65-F5344CB8AC3E}">
        <p14:creationId xmlns:p14="http://schemas.microsoft.com/office/powerpoint/2010/main" val="11775360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このパイプラインでは、分岐命令の次の命令はフェッチしてきても捨てなければならず、</a:t>
            </a:r>
            <a:r>
              <a:rPr kumimoji="1" lang="en-US" altLang="ja-JP" dirty="0"/>
              <a:t>1</a:t>
            </a:r>
            <a:r>
              <a:rPr kumimoji="1" lang="ja-JP" altLang="en-US" dirty="0"/>
              <a:t>クロックのストールが必ず生じます。これを低減するための簡単な方法を二つ紹介します。</a:t>
            </a:r>
            <a:endParaRPr kumimoji="1" lang="en-US" altLang="ja-JP" dirty="0"/>
          </a:p>
          <a:p>
            <a:r>
              <a:rPr kumimoji="1" lang="ja-JP" altLang="en-US" dirty="0"/>
              <a:t>一つは、</a:t>
            </a:r>
            <a:r>
              <a:rPr kumimoji="1" lang="en-US" altLang="ja-JP" dirty="0"/>
              <a:t>Predict</a:t>
            </a:r>
            <a:r>
              <a:rPr kumimoji="1" lang="ja-JP" altLang="en-US" dirty="0"/>
              <a:t> </a:t>
            </a:r>
            <a:r>
              <a:rPr kumimoji="1" lang="en-US" altLang="ja-JP" dirty="0"/>
              <a:t>Not</a:t>
            </a:r>
            <a:r>
              <a:rPr kumimoji="1" lang="ja-JP" altLang="en-US" dirty="0"/>
              <a:t> </a:t>
            </a:r>
            <a:r>
              <a:rPr kumimoji="1" lang="en-US" altLang="ja-JP" dirty="0"/>
              <a:t>Taken</a:t>
            </a:r>
            <a:r>
              <a:rPr kumimoji="1" lang="ja-JP" altLang="en-US" dirty="0"/>
              <a:t>という方法で、「分岐命令が常に分岐しない」と予想する一種の分岐予測です。予測がはずれて分岐が成立すると分岐命令を</a:t>
            </a:r>
            <a:r>
              <a:rPr kumimoji="1" lang="en-US" altLang="ja-JP" dirty="0" err="1"/>
              <a:t>NOP</a:t>
            </a:r>
            <a:r>
              <a:rPr kumimoji="1" lang="ja-JP" altLang="en-US" dirty="0"/>
              <a:t>に変更してパイプラインに流します。これはバブルとなってダメージとなりますが、分岐が不成立ならば、フェッチしてきた命令をそのまま使うことができてロスが生じません。この方法は簡単な付加ハードウェアで性能が向上しますが、不幸なことに分岐命令は成立する場合の方が多いので、思ったより効果が得られません。</a:t>
            </a:r>
            <a:endParaRPr kumimoji="1" lang="en-US" altLang="ja-JP" dirty="0"/>
          </a:p>
          <a:p>
            <a:r>
              <a:rPr kumimoji="1" lang="ja-JP" altLang="en-US" dirty="0"/>
              <a:t>もう一つの方法は、遅延分岐（</a:t>
            </a:r>
            <a:r>
              <a:rPr kumimoji="1" lang="en-US" altLang="ja-JP" dirty="0"/>
              <a:t>Delayed</a:t>
            </a:r>
            <a:r>
              <a:rPr kumimoji="1" lang="ja-JP" altLang="en-US" dirty="0"/>
              <a:t> </a:t>
            </a:r>
            <a:r>
              <a:rPr kumimoji="1" lang="en-US" altLang="ja-JP" dirty="0"/>
              <a:t>Branch)</a:t>
            </a:r>
            <a:r>
              <a:rPr kumimoji="1" lang="ja-JP" altLang="en-US" dirty="0"/>
              <a:t>といって、ハードウェアは何も変更せずに、取ってきた命令をパイプラインに流してしまいます。そして「この分岐命令は一命令分効き目が遅いんだ」と解釈します。このパイプラインに流してしまう命令の場所を遅延スロットと呼びます。</a:t>
            </a:r>
          </a:p>
        </p:txBody>
      </p:sp>
      <p:sp>
        <p:nvSpPr>
          <p:cNvPr id="4" name="スライド番号プレースホルダー 3"/>
          <p:cNvSpPr>
            <a:spLocks noGrp="1"/>
          </p:cNvSpPr>
          <p:nvPr>
            <p:ph type="sldNum" sz="quarter" idx="10"/>
          </p:nvPr>
        </p:nvSpPr>
        <p:spPr/>
        <p:txBody>
          <a:bodyPr/>
          <a:lstStyle/>
          <a:p>
            <a:fld id="{4741547E-7345-4B51-8433-2FC1EF6320BE}" type="slidenum">
              <a:rPr lang="en-US" altLang="ja-JP" smtClean="0"/>
              <a:pPr/>
              <a:t>33</a:t>
            </a:fld>
            <a:endParaRPr lang="en-US" altLang="ja-JP"/>
          </a:p>
        </p:txBody>
      </p:sp>
    </p:spTree>
    <p:extLst>
      <p:ext uri="{BB962C8B-B14F-4D97-AF65-F5344CB8AC3E}">
        <p14:creationId xmlns:p14="http://schemas.microsoft.com/office/powerpoint/2010/main" val="7624519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この図は</a:t>
            </a:r>
            <a:r>
              <a:rPr kumimoji="1" lang="en-US" altLang="ja-JP" dirty="0"/>
              <a:t>Predict</a:t>
            </a:r>
            <a:r>
              <a:rPr kumimoji="1" lang="ja-JP" altLang="en-US" dirty="0"/>
              <a:t> </a:t>
            </a:r>
            <a:r>
              <a:rPr kumimoji="1" lang="en-US" altLang="ja-JP" dirty="0"/>
              <a:t>Not</a:t>
            </a:r>
            <a:r>
              <a:rPr kumimoji="1" lang="ja-JP" altLang="en-US" dirty="0"/>
              <a:t> </a:t>
            </a:r>
            <a:r>
              <a:rPr kumimoji="1" lang="en-US" altLang="ja-JP" dirty="0"/>
              <a:t>Taken</a:t>
            </a:r>
            <a:r>
              <a:rPr kumimoji="1" lang="ja-JP" altLang="en-US" dirty="0"/>
              <a:t>を示しています。成立の場合のみ命令をフェッチしなおします。</a:t>
            </a:r>
          </a:p>
        </p:txBody>
      </p:sp>
      <p:sp>
        <p:nvSpPr>
          <p:cNvPr id="4" name="スライド番号プレースホルダー 3"/>
          <p:cNvSpPr>
            <a:spLocks noGrp="1"/>
          </p:cNvSpPr>
          <p:nvPr>
            <p:ph type="sldNum" sz="quarter" idx="10"/>
          </p:nvPr>
        </p:nvSpPr>
        <p:spPr/>
        <p:txBody>
          <a:bodyPr/>
          <a:lstStyle/>
          <a:p>
            <a:fld id="{4741547E-7345-4B51-8433-2FC1EF6320BE}" type="slidenum">
              <a:rPr lang="en-US" altLang="ja-JP" smtClean="0"/>
              <a:pPr/>
              <a:t>34</a:t>
            </a:fld>
            <a:endParaRPr lang="en-US" altLang="ja-JP"/>
          </a:p>
        </p:txBody>
      </p:sp>
    </p:spTree>
    <p:extLst>
      <p:ext uri="{BB962C8B-B14F-4D97-AF65-F5344CB8AC3E}">
        <p14:creationId xmlns:p14="http://schemas.microsoft.com/office/powerpoint/2010/main" val="3338563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遅延分岐は、分岐命令の次の命令をパイプラインに入れてしまい、必ず実行する方法です。すなわち分岐命令の効き目が遅いと考えるのです。パイプラインスケジュールによって、有効な命令を入れてやることができれば、この命令は無駄にはならないです。どうしても有効な命令が入れられない場合、</a:t>
            </a:r>
            <a:r>
              <a:rPr kumimoji="1" lang="en-US" altLang="ja-JP" dirty="0" err="1"/>
              <a:t>NOP</a:t>
            </a:r>
            <a:r>
              <a:rPr kumimoji="1" lang="ja-JP" altLang="en-US" dirty="0"/>
              <a:t>命令を入れておきます。これはロスになってしまいます。</a:t>
            </a:r>
          </a:p>
        </p:txBody>
      </p:sp>
      <p:sp>
        <p:nvSpPr>
          <p:cNvPr id="4" name="スライド番号プレースホルダー 3"/>
          <p:cNvSpPr>
            <a:spLocks noGrp="1"/>
          </p:cNvSpPr>
          <p:nvPr>
            <p:ph type="sldNum" sz="quarter" idx="10"/>
          </p:nvPr>
        </p:nvSpPr>
        <p:spPr/>
        <p:txBody>
          <a:bodyPr/>
          <a:lstStyle/>
          <a:p>
            <a:fld id="{4741547E-7345-4B51-8433-2FC1EF6320BE}" type="slidenum">
              <a:rPr lang="en-US" altLang="ja-JP" smtClean="0"/>
              <a:pPr/>
              <a:t>36</a:t>
            </a:fld>
            <a:endParaRPr lang="en-US" altLang="ja-JP"/>
          </a:p>
        </p:txBody>
      </p:sp>
    </p:spTree>
    <p:extLst>
      <p:ext uri="{BB962C8B-B14F-4D97-AF65-F5344CB8AC3E}">
        <p14:creationId xmlns:p14="http://schemas.microsoft.com/office/powerpoint/2010/main" val="3268116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mult.asm</a:t>
            </a:r>
            <a:r>
              <a:rPr kumimoji="1" lang="ja-JP" altLang="en-US" dirty="0"/>
              <a:t>の例を考えましょう。この分岐は遅延分岐で、</a:t>
            </a:r>
            <a:r>
              <a:rPr kumimoji="1" lang="en-US" altLang="ja-JP" dirty="0" err="1"/>
              <a:t>NOP</a:t>
            </a:r>
            <a:r>
              <a:rPr kumimoji="1" lang="ja-JP" altLang="en-US" dirty="0"/>
              <a:t>が入って正常に動いています。では、この</a:t>
            </a:r>
            <a:r>
              <a:rPr kumimoji="1" lang="en-US" altLang="ja-JP" dirty="0" err="1"/>
              <a:t>NOP</a:t>
            </a:r>
            <a:r>
              <a:rPr kumimoji="1" lang="ja-JP" altLang="en-US" dirty="0"/>
              <a:t>を有効な命令で埋めるにはどうすれば良いでしょうか？</a:t>
            </a:r>
          </a:p>
        </p:txBody>
      </p:sp>
      <p:sp>
        <p:nvSpPr>
          <p:cNvPr id="4" name="スライド番号プレースホルダー 3"/>
          <p:cNvSpPr>
            <a:spLocks noGrp="1"/>
          </p:cNvSpPr>
          <p:nvPr>
            <p:ph type="sldNum" sz="quarter" idx="10"/>
          </p:nvPr>
        </p:nvSpPr>
        <p:spPr/>
        <p:txBody>
          <a:bodyPr/>
          <a:lstStyle/>
          <a:p>
            <a:fld id="{4741547E-7345-4B51-8433-2FC1EF6320BE}" type="slidenum">
              <a:rPr lang="en-US" altLang="ja-JP" smtClean="0"/>
              <a:pPr/>
              <a:t>37</a:t>
            </a:fld>
            <a:endParaRPr lang="en-US" altLang="ja-JP"/>
          </a:p>
        </p:txBody>
      </p:sp>
    </p:spTree>
    <p:extLst>
      <p:ext uri="{BB962C8B-B14F-4D97-AF65-F5344CB8AC3E}">
        <p14:creationId xmlns:p14="http://schemas.microsoft.com/office/powerpoint/2010/main" val="29302055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add</a:t>
            </a:r>
            <a:r>
              <a:rPr kumimoji="1" lang="ja-JP" altLang="en-US" dirty="0"/>
              <a:t>命令を持ってきた例です。このコードは一見ものすごく変に見えますが、</a:t>
            </a:r>
            <a:r>
              <a:rPr kumimoji="1" lang="en-US" altLang="ja-JP" dirty="0" err="1"/>
              <a:t>bne</a:t>
            </a:r>
            <a:r>
              <a:rPr kumimoji="1" lang="ja-JP" altLang="en-US" dirty="0" err="1"/>
              <a:t>が遅</a:t>
            </a:r>
            <a:r>
              <a:rPr kumimoji="1" lang="ja-JP" altLang="en-US" dirty="0"/>
              <a:t>延分岐ならばちゃんと動きます。</a:t>
            </a:r>
          </a:p>
        </p:txBody>
      </p:sp>
      <p:sp>
        <p:nvSpPr>
          <p:cNvPr id="4" name="スライド番号プレースホルダー 3"/>
          <p:cNvSpPr>
            <a:spLocks noGrp="1"/>
          </p:cNvSpPr>
          <p:nvPr>
            <p:ph type="sldNum" sz="quarter" idx="10"/>
          </p:nvPr>
        </p:nvSpPr>
        <p:spPr/>
        <p:txBody>
          <a:bodyPr/>
          <a:lstStyle/>
          <a:p>
            <a:fld id="{4741547E-7345-4B51-8433-2FC1EF6320BE}" type="slidenum">
              <a:rPr lang="en-US" altLang="ja-JP" smtClean="0"/>
              <a:pPr/>
              <a:t>38</a:t>
            </a:fld>
            <a:endParaRPr lang="en-US" altLang="ja-JP"/>
          </a:p>
        </p:txBody>
      </p:sp>
    </p:spTree>
    <p:extLst>
      <p:ext uri="{BB962C8B-B14F-4D97-AF65-F5344CB8AC3E}">
        <p14:creationId xmlns:p14="http://schemas.microsoft.com/office/powerpoint/2010/main" val="9771218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もう一つ、制御変数の</a:t>
            </a:r>
            <a:r>
              <a:rPr kumimoji="1" lang="en-US" altLang="ja-JP" dirty="0"/>
              <a:t>x1</a:t>
            </a:r>
            <a:r>
              <a:rPr kumimoji="1" lang="ja-JP" altLang="en-US" dirty="0"/>
              <a:t>をカウントダウンする命令を使う方法もあります。この場合は、インターロックを減らす効力もあります。しかし、命令の実行順は変わらないため、あらかじめ一つ引いて置く工夫が必要になります。</a:t>
            </a:r>
          </a:p>
        </p:txBody>
      </p:sp>
      <p:sp>
        <p:nvSpPr>
          <p:cNvPr id="4" name="スライド番号プレースホルダー 3"/>
          <p:cNvSpPr>
            <a:spLocks noGrp="1"/>
          </p:cNvSpPr>
          <p:nvPr>
            <p:ph type="sldNum" sz="quarter" idx="10"/>
          </p:nvPr>
        </p:nvSpPr>
        <p:spPr/>
        <p:txBody>
          <a:bodyPr/>
          <a:lstStyle/>
          <a:p>
            <a:fld id="{4741547E-7345-4B51-8433-2FC1EF6320BE}" type="slidenum">
              <a:rPr lang="en-US" altLang="ja-JP" smtClean="0"/>
              <a:pPr/>
              <a:t>39</a:t>
            </a:fld>
            <a:endParaRPr lang="en-US" altLang="ja-JP"/>
          </a:p>
        </p:txBody>
      </p:sp>
    </p:spTree>
    <p:extLst>
      <p:ext uri="{BB962C8B-B14F-4D97-AF65-F5344CB8AC3E}">
        <p14:creationId xmlns:p14="http://schemas.microsoft.com/office/powerpoint/2010/main" val="6411112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RV32I</a:t>
            </a:r>
            <a:r>
              <a:rPr kumimoji="1" lang="ja-JP" altLang="en-US" dirty="0"/>
              <a:t>のストールはまとめるとこんな感じになります。</a:t>
            </a:r>
          </a:p>
        </p:txBody>
      </p:sp>
      <p:sp>
        <p:nvSpPr>
          <p:cNvPr id="4" name="スライド番号プレースホルダー 3"/>
          <p:cNvSpPr>
            <a:spLocks noGrp="1"/>
          </p:cNvSpPr>
          <p:nvPr>
            <p:ph type="sldNum" sz="quarter" idx="5"/>
          </p:nvPr>
        </p:nvSpPr>
        <p:spPr/>
        <p:txBody>
          <a:bodyPr/>
          <a:lstStyle/>
          <a:p>
            <a:fld id="{CBD7BAFC-0F79-4244-8BE9-E1F641B9E18B}" type="slidenum">
              <a:rPr lang="en-US" altLang="ja-JP" smtClean="0"/>
              <a:pPr/>
              <a:t>40</a:t>
            </a:fld>
            <a:endParaRPr lang="en-US" altLang="ja-JP"/>
          </a:p>
        </p:txBody>
      </p:sp>
    </p:spTree>
    <p:extLst>
      <p:ext uri="{BB962C8B-B14F-4D97-AF65-F5344CB8AC3E}">
        <p14:creationId xmlns:p14="http://schemas.microsoft.com/office/powerpoint/2010/main" val="14410181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D33529-B885-4978-8947-706FBE7152E9}" type="slidenum">
              <a:rPr lang="en-US" altLang="ja-JP"/>
              <a:pPr/>
              <a:t>41</a:t>
            </a:fld>
            <a:endParaRPr lang="en-US" altLang="ja-JP"/>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p:txBody>
          <a:bodyPr/>
          <a:lstStyle/>
          <a:p>
            <a:r>
              <a:rPr lang="ja-JP" altLang="en-US" dirty="0">
                <a:ea typeface="ＭＳ Ｐゴシック" panose="020B0600070205080204" pitchFamily="50" charset="-128"/>
              </a:rPr>
              <a:t>浮動小数演算は</a:t>
            </a:r>
            <a:r>
              <a:rPr lang="en-US" altLang="ja-JP" dirty="0" err="1">
                <a:ea typeface="ＭＳ Ｐゴシック" panose="020B0600070205080204" pitchFamily="50" charset="-128"/>
              </a:rPr>
              <a:t>ALU</a:t>
            </a:r>
            <a:r>
              <a:rPr lang="ja-JP" altLang="en-US" dirty="0" err="1">
                <a:ea typeface="ＭＳ Ｐゴシック" panose="020B0600070205080204" pitchFamily="50" charset="-128"/>
              </a:rPr>
              <a:t>のように</a:t>
            </a:r>
            <a:r>
              <a:rPr lang="ja-JP" altLang="en-US" dirty="0">
                <a:ea typeface="ＭＳ Ｐゴシック" panose="020B0600070205080204" pitchFamily="50" charset="-128"/>
              </a:rPr>
              <a:t>全ての演算を一つのユニットで行わず、分けて実現することが多いです。これは、それぞれの演算の共通部分が少ないこともあります。このため、命令の動きによっては複数の演算ユニットを同時に動かして性能を上げることができます。この例は、それぞれの演算器が複数クロックかけて実行を行う実装法です。同じ演算が続けて実行される場合は構造ハザードを生じます。また、タイミングが悪いと出力が重なってしまいます。これらの場合はパイプラインインターロックを行います。</a:t>
            </a:r>
            <a:endParaRPr lang="ja-JP" altLang="ja-JP" dirty="0">
              <a:ea typeface="ＭＳ Ｐゴシック" panose="020B0600070205080204" pitchFamily="50" charset="-128"/>
            </a:endParaRPr>
          </a:p>
        </p:txBody>
      </p:sp>
    </p:spTree>
    <p:extLst>
      <p:ext uri="{BB962C8B-B14F-4D97-AF65-F5344CB8AC3E}">
        <p14:creationId xmlns:p14="http://schemas.microsoft.com/office/powerpoint/2010/main" val="23319319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E7B5C8-224C-4C61-92E6-04786996DAA2}" type="slidenum">
              <a:rPr lang="en-US" altLang="ja-JP"/>
              <a:pPr/>
              <a:t>42</a:t>
            </a:fld>
            <a:endParaRPr lang="en-US" altLang="ja-JP"/>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r>
              <a:rPr lang="ja-JP" altLang="en-US" dirty="0">
                <a:ea typeface="ＭＳ Ｐゴシック" panose="020B0600070205080204" pitchFamily="50" charset="-128"/>
              </a:rPr>
              <a:t>演算器自体をパイプライン化すれば、構造ハザードは防ぐことができます。しかし、パイプラインを通過する時間が長いことにはかわりはないので、演算結果を次の命令で利用する場合は、データハザードによるストールが非常に大きくなってしまいます。</a:t>
            </a:r>
            <a:endParaRPr lang="ja-JP" altLang="ja-JP" dirty="0">
              <a:ea typeface="ＭＳ Ｐゴシック" panose="020B0600070205080204" pitchFamily="50" charset="-128"/>
            </a:endParaRPr>
          </a:p>
        </p:txBody>
      </p:sp>
    </p:spTree>
    <p:extLst>
      <p:ext uri="{BB962C8B-B14F-4D97-AF65-F5344CB8AC3E}">
        <p14:creationId xmlns:p14="http://schemas.microsoft.com/office/powerpoint/2010/main" val="3824900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構造ハザードは資源の競合で起きるので、資源を複製してやれば解決できます。しかし、これにはコストが掛かるので、結局のところコストと性能のトレードオフになります。この場合、</a:t>
            </a:r>
            <a:r>
              <a:rPr kumimoji="1" lang="en-US" altLang="ja-JP" dirty="0"/>
              <a:t>1.25</a:t>
            </a:r>
            <a:r>
              <a:rPr kumimoji="1" lang="ja-JP" altLang="en-US" dirty="0"/>
              <a:t>の</a:t>
            </a:r>
            <a:r>
              <a:rPr kumimoji="1" lang="en-US" altLang="ja-JP" dirty="0"/>
              <a:t>CPI</a:t>
            </a:r>
            <a:r>
              <a:rPr kumimoji="1" lang="ja-JP" altLang="en-US" dirty="0"/>
              <a:t>の増大を我慢してメモリを共有化することでコスト減を取るという選択もあり得ます。メモリを分離するのは確かにコストが大きくて現実的ではないのですが、キャッシュの分離は可能なので、実際のプロセッサでは、命令キャッシュとデータキャッシュを独立して設けて、メモリに関する構造ハザードの問題を解決しています。他にも貴重な資源を共有する場合構造ハザードは生じる可能性があるのですが、最近は半導体の面積に余裕があるので、構造ハザードはさほど問題にならなくなっています。</a:t>
            </a:r>
          </a:p>
        </p:txBody>
      </p:sp>
      <p:sp>
        <p:nvSpPr>
          <p:cNvPr id="4" name="スライド番号プレースホルダー 3"/>
          <p:cNvSpPr>
            <a:spLocks noGrp="1"/>
          </p:cNvSpPr>
          <p:nvPr>
            <p:ph type="sldNum" sz="quarter" idx="10"/>
          </p:nvPr>
        </p:nvSpPr>
        <p:spPr/>
        <p:txBody>
          <a:bodyPr/>
          <a:lstStyle/>
          <a:p>
            <a:fld id="{4741547E-7345-4B51-8433-2FC1EF6320BE}" type="slidenum">
              <a:rPr lang="en-US" altLang="ja-JP" smtClean="0"/>
              <a:pPr/>
              <a:t>5</a:t>
            </a:fld>
            <a:endParaRPr lang="en-US" altLang="ja-JP"/>
          </a:p>
        </p:txBody>
      </p:sp>
    </p:spTree>
    <p:extLst>
      <p:ext uri="{BB962C8B-B14F-4D97-AF65-F5344CB8AC3E}">
        <p14:creationId xmlns:p14="http://schemas.microsoft.com/office/powerpoint/2010/main" val="24431475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2950EB-D5F4-40FD-822F-9BCFF056A4FD}" type="slidenum">
              <a:rPr lang="en-US" altLang="ja-JP"/>
              <a:pPr/>
              <a:t>43</a:t>
            </a:fld>
            <a:endParaRPr lang="en-US" altLang="ja-JP"/>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p:txBody>
          <a:bodyPr/>
          <a:lstStyle/>
          <a:p>
            <a:r>
              <a:rPr lang="ja-JP" altLang="en-US" dirty="0">
                <a:ea typeface="ＭＳ Ｐゴシック" panose="020B0600070205080204" pitchFamily="50" charset="-128"/>
              </a:rPr>
              <a:t>パイプラインの段数を増やせば、その分動作周波数を上げることができます。ここでポイントは、できるだけ処理時間の長いステージを分割することです。実際にプロセッサを実装すると、処理時間の長いステージはキャッシュのアクセスであることがわかります。</a:t>
            </a:r>
            <a:r>
              <a:rPr lang="en-US" altLang="ja-JP" dirty="0">
                <a:ea typeface="ＭＳ Ｐゴシック" panose="020B0600070205080204" pitchFamily="50" charset="-128"/>
              </a:rPr>
              <a:t>MIPS</a:t>
            </a:r>
            <a:r>
              <a:rPr lang="ja-JP" altLang="en-US" dirty="0">
                <a:ea typeface="ＭＳ Ｐゴシック" panose="020B0600070205080204" pitchFamily="50" charset="-128"/>
              </a:rPr>
              <a:t>の</a:t>
            </a:r>
            <a:r>
              <a:rPr lang="en-US" altLang="ja-JP" dirty="0" err="1">
                <a:ea typeface="ＭＳ Ｐゴシック" panose="020B0600070205080204" pitchFamily="50" charset="-128"/>
              </a:rPr>
              <a:t>R3000</a:t>
            </a:r>
            <a:r>
              <a:rPr lang="ja-JP" altLang="en-US" dirty="0">
                <a:ea typeface="ＭＳ Ｐゴシック" panose="020B0600070205080204" pitchFamily="50" charset="-128"/>
              </a:rPr>
              <a:t>の次に登場した</a:t>
            </a:r>
            <a:r>
              <a:rPr lang="en-US" altLang="ja-JP" dirty="0" err="1">
                <a:ea typeface="ＭＳ Ｐゴシック" panose="020B0600070205080204" pitchFamily="50" charset="-128"/>
              </a:rPr>
              <a:t>R4000</a:t>
            </a:r>
            <a:r>
              <a:rPr lang="ja-JP" altLang="en-US" dirty="0">
                <a:ea typeface="ＭＳ Ｐゴシック" panose="020B0600070205080204" pitchFamily="50" charset="-128"/>
              </a:rPr>
              <a:t>では、これを分割して</a:t>
            </a:r>
            <a:r>
              <a:rPr lang="en-US" altLang="ja-JP" dirty="0">
                <a:ea typeface="ＭＳ Ｐゴシック" panose="020B0600070205080204" pitchFamily="50" charset="-128"/>
              </a:rPr>
              <a:t>8</a:t>
            </a:r>
            <a:r>
              <a:rPr lang="ja-JP" altLang="en-US" dirty="0">
                <a:ea typeface="ＭＳ Ｐゴシック" panose="020B0600070205080204" pitchFamily="50" charset="-128"/>
              </a:rPr>
              <a:t>段構成にして動作周波数を上げました。</a:t>
            </a:r>
            <a:endParaRPr lang="ja-JP" altLang="ja-JP" dirty="0">
              <a:ea typeface="ＭＳ Ｐゴシック" panose="020B0600070205080204" pitchFamily="50" charset="-128"/>
            </a:endParaRPr>
          </a:p>
        </p:txBody>
      </p:sp>
    </p:spTree>
    <p:extLst>
      <p:ext uri="{BB962C8B-B14F-4D97-AF65-F5344CB8AC3E}">
        <p14:creationId xmlns:p14="http://schemas.microsoft.com/office/powerpoint/2010/main" val="37487205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284CA6-63BD-4092-A4EB-80E65215ABF5}" type="slidenum">
              <a:rPr lang="en-US" altLang="ja-JP"/>
              <a:pPr/>
              <a:t>44</a:t>
            </a:fld>
            <a:endParaRPr lang="en-US" altLang="ja-JP"/>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r>
              <a:rPr lang="ja-JP" altLang="en-US" dirty="0">
                <a:ea typeface="ＭＳ Ｐゴシック" panose="020B0600070205080204" pitchFamily="50" charset="-128"/>
              </a:rPr>
              <a:t>この場合、問題になるのがデータハザードです。ロード命令の後は</a:t>
            </a:r>
            <a:r>
              <a:rPr lang="en-US" altLang="ja-JP" dirty="0">
                <a:ea typeface="ＭＳ Ｐゴシック" panose="020B0600070205080204" pitchFamily="50" charset="-128"/>
              </a:rPr>
              <a:t>2</a:t>
            </a:r>
            <a:r>
              <a:rPr lang="ja-JP" altLang="en-US" dirty="0">
                <a:ea typeface="ＭＳ Ｐゴシック" panose="020B0600070205080204" pitchFamily="50" charset="-128"/>
              </a:rPr>
              <a:t>クロック待たないとその結果は使えなくなります。</a:t>
            </a:r>
            <a:endParaRPr lang="ja-JP" altLang="ja-JP" dirty="0">
              <a:ea typeface="ＭＳ Ｐゴシック" panose="020B0600070205080204" pitchFamily="50" charset="-128"/>
            </a:endParaRPr>
          </a:p>
        </p:txBody>
      </p:sp>
    </p:spTree>
    <p:extLst>
      <p:ext uri="{BB962C8B-B14F-4D97-AF65-F5344CB8AC3E}">
        <p14:creationId xmlns:p14="http://schemas.microsoft.com/office/powerpoint/2010/main" val="13260960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6A19CE-4325-4260-AA05-5D1D9623ECB3}" type="slidenum">
              <a:rPr lang="en-US" altLang="ja-JP"/>
              <a:pPr/>
              <a:t>45</a:t>
            </a:fld>
            <a:endParaRPr lang="en-US" altLang="ja-JP"/>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p:txBody>
          <a:bodyPr/>
          <a:lstStyle/>
          <a:p>
            <a:r>
              <a:rPr lang="ja-JP" altLang="en-US" dirty="0">
                <a:ea typeface="ＭＳ Ｐゴシック" panose="020B0600070205080204" pitchFamily="50" charset="-128"/>
              </a:rPr>
              <a:t>分岐についても</a:t>
            </a:r>
            <a:r>
              <a:rPr lang="en-US" altLang="ja-JP" dirty="0">
                <a:ea typeface="ＭＳ Ｐゴシック" panose="020B0600070205080204" pitchFamily="50" charset="-128"/>
              </a:rPr>
              <a:t>3</a:t>
            </a:r>
            <a:r>
              <a:rPr lang="ja-JP" altLang="en-US" dirty="0">
                <a:ea typeface="ＭＳ Ｐゴシック" panose="020B0600070205080204" pitchFamily="50" charset="-128"/>
              </a:rPr>
              <a:t>クロック待たないと飛び先まで飛ぶことができません。遅延分岐を実装すると、遅延スロットが</a:t>
            </a:r>
            <a:r>
              <a:rPr lang="en-US" altLang="ja-JP" dirty="0">
                <a:ea typeface="ＭＳ Ｐゴシック" panose="020B0600070205080204" pitchFamily="50" charset="-128"/>
              </a:rPr>
              <a:t>3</a:t>
            </a:r>
            <a:r>
              <a:rPr lang="ja-JP" altLang="en-US" dirty="0">
                <a:ea typeface="ＭＳ Ｐゴシック" panose="020B0600070205080204" pitchFamily="50" charset="-128"/>
              </a:rPr>
              <a:t>クロック分になります。こうなると埋めるのが大変になります。</a:t>
            </a:r>
            <a:endParaRPr lang="ja-JP" altLang="ja-JP" dirty="0">
              <a:ea typeface="ＭＳ Ｐゴシック" panose="020B0600070205080204" pitchFamily="50" charset="-128"/>
            </a:endParaRPr>
          </a:p>
        </p:txBody>
      </p:sp>
    </p:spTree>
    <p:extLst>
      <p:ext uri="{BB962C8B-B14F-4D97-AF65-F5344CB8AC3E}">
        <p14:creationId xmlns:p14="http://schemas.microsoft.com/office/powerpoint/2010/main" val="36522982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基本的なパイプラインの段数である</a:t>
            </a:r>
            <a:r>
              <a:rPr kumimoji="1" lang="en-US" altLang="ja-JP" dirty="0"/>
              <a:t>5</a:t>
            </a:r>
            <a:r>
              <a:rPr kumimoji="1" lang="ja-JP" altLang="en-US" dirty="0"/>
              <a:t>段を越えてパイプラインを分割することをスーパーパイプラインと呼びます。確かに分割すればするほど動作周波数は高くなりますが、データハザード、コントロールハザードによるストールが増え、性能向上は頭打ちになります。かつて</a:t>
            </a:r>
            <a:r>
              <a:rPr kumimoji="1" lang="en-US" altLang="ja-JP" dirty="0"/>
              <a:t>Pentium</a:t>
            </a:r>
            <a:r>
              <a:rPr kumimoji="1" lang="ja-JP" altLang="en-US" dirty="0"/>
              <a:t> </a:t>
            </a:r>
            <a:r>
              <a:rPr kumimoji="1" lang="en-US" altLang="ja-JP" dirty="0"/>
              <a:t>4</a:t>
            </a:r>
            <a:r>
              <a:rPr kumimoji="1" lang="ja-JP" altLang="en-US" dirty="0"/>
              <a:t>では</a:t>
            </a:r>
            <a:r>
              <a:rPr kumimoji="1" lang="en-US" altLang="ja-JP" dirty="0"/>
              <a:t>15</a:t>
            </a:r>
            <a:r>
              <a:rPr kumimoji="1" lang="ja-JP" altLang="en-US" dirty="0"/>
              <a:t>ステージのパイプラインを使っていましたが、その後はやや減少傾向にあり、現在は</a:t>
            </a:r>
            <a:r>
              <a:rPr kumimoji="1" lang="en-US" altLang="ja-JP" dirty="0"/>
              <a:t>10</a:t>
            </a:r>
            <a:r>
              <a:rPr kumimoji="1" lang="ja-JP" altLang="en-US"/>
              <a:t>ステージ程度が多くなっています。さて、これ以降の高速化テクニックは次々回に紹介します。</a:t>
            </a:r>
          </a:p>
        </p:txBody>
      </p:sp>
      <p:sp>
        <p:nvSpPr>
          <p:cNvPr id="4" name="スライド番号プレースホルダー 3"/>
          <p:cNvSpPr>
            <a:spLocks noGrp="1"/>
          </p:cNvSpPr>
          <p:nvPr>
            <p:ph type="sldNum" sz="quarter" idx="10"/>
          </p:nvPr>
        </p:nvSpPr>
        <p:spPr/>
        <p:txBody>
          <a:bodyPr/>
          <a:lstStyle/>
          <a:p>
            <a:fld id="{CBD7BAFC-0F79-4244-8BE9-E1F641B9E18B}" type="slidenum">
              <a:rPr lang="en-US" altLang="ja-JP" smtClean="0"/>
              <a:pPr/>
              <a:t>46</a:t>
            </a:fld>
            <a:endParaRPr lang="en-US" altLang="ja-JP"/>
          </a:p>
        </p:txBody>
      </p:sp>
    </p:spTree>
    <p:extLst>
      <p:ext uri="{BB962C8B-B14F-4D97-AF65-F5344CB8AC3E}">
        <p14:creationId xmlns:p14="http://schemas.microsoft.com/office/powerpoint/2010/main" val="13504106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では、インフォ丸に</a:t>
            </a:r>
            <a:r>
              <a:rPr kumimoji="1" lang="en-US" altLang="ja-JP" dirty="0"/>
              <a:t>RV32I</a:t>
            </a:r>
            <a:r>
              <a:rPr kumimoji="1" lang="ja-JP" altLang="en-US" dirty="0"/>
              <a:t>の</a:t>
            </a:r>
            <a:r>
              <a:rPr kumimoji="1" lang="en-US" altLang="ja-JP" dirty="0"/>
              <a:t>5</a:t>
            </a:r>
            <a:r>
              <a:rPr kumimoji="1" lang="ja-JP" altLang="en-US" dirty="0"/>
              <a:t>段パイプラインをまとめてもらいましょう。実際、このパイプラインは良くできていて、単純な</a:t>
            </a:r>
            <a:r>
              <a:rPr kumimoji="1" lang="en-US" altLang="ja-JP" dirty="0"/>
              <a:t>32</a:t>
            </a:r>
            <a:r>
              <a:rPr kumimoji="1" lang="ja-JP" altLang="en-US" dirty="0"/>
              <a:t>ビットプロセッサはおおむねこれに類似した</a:t>
            </a:r>
            <a:r>
              <a:rPr kumimoji="1" lang="en-US" altLang="ja-JP" dirty="0"/>
              <a:t>5</a:t>
            </a:r>
            <a:r>
              <a:rPr kumimoji="1" lang="ja-JP" altLang="en-US" dirty="0"/>
              <a:t>段パイプラインを持っています。</a:t>
            </a:r>
          </a:p>
        </p:txBody>
      </p:sp>
      <p:sp>
        <p:nvSpPr>
          <p:cNvPr id="4" name="スライド番号プレースホルダー 3"/>
          <p:cNvSpPr>
            <a:spLocks noGrp="1"/>
          </p:cNvSpPr>
          <p:nvPr>
            <p:ph type="sldNum" sz="quarter" idx="10"/>
          </p:nvPr>
        </p:nvSpPr>
        <p:spPr/>
        <p:txBody>
          <a:bodyPr/>
          <a:lstStyle/>
          <a:p>
            <a:fld id="{4741547E-7345-4B51-8433-2FC1EF6320BE}" type="slidenum">
              <a:rPr lang="en-US" altLang="ja-JP" smtClean="0"/>
              <a:pPr/>
              <a:t>47</a:t>
            </a:fld>
            <a:endParaRPr lang="en-US" altLang="ja-JP"/>
          </a:p>
        </p:txBody>
      </p:sp>
    </p:spTree>
    <p:extLst>
      <p:ext uri="{BB962C8B-B14F-4D97-AF65-F5344CB8AC3E}">
        <p14:creationId xmlns:p14="http://schemas.microsoft.com/office/powerpoint/2010/main" val="16853008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課題は、パイプライン版を合成して表を埋めてみましょう。今度は</a:t>
            </a:r>
            <a:r>
              <a:rPr kumimoji="1" lang="en-US" altLang="ja-JP"/>
              <a:t>sump1</a:t>
            </a:r>
            <a:r>
              <a:rPr kumimoji="1" lang="ja-JP" altLang="en-US"/>
              <a:t>命令</a:t>
            </a:r>
            <a:r>
              <a:rPr kumimoji="1" lang="ja-JP" altLang="en-US" dirty="0"/>
              <a:t>を実際に動かしてみて</a:t>
            </a:r>
            <a:r>
              <a:rPr kumimoji="1" lang="en-US" altLang="ja-JP" dirty="0"/>
              <a:t>CPI</a:t>
            </a:r>
            <a:r>
              <a:rPr kumimoji="1" lang="ja-JP" altLang="en-US" dirty="0"/>
              <a:t>を測定してください。</a:t>
            </a:r>
          </a:p>
        </p:txBody>
      </p:sp>
      <p:sp>
        <p:nvSpPr>
          <p:cNvPr id="4" name="スライド番号プレースホルダー 3"/>
          <p:cNvSpPr>
            <a:spLocks noGrp="1"/>
          </p:cNvSpPr>
          <p:nvPr>
            <p:ph type="sldNum" sz="quarter" idx="5"/>
          </p:nvPr>
        </p:nvSpPr>
        <p:spPr/>
        <p:txBody>
          <a:bodyPr/>
          <a:lstStyle/>
          <a:p>
            <a:fld id="{CBD7BAFC-0F79-4244-8BE9-E1F641B9E18B}" type="slidenum">
              <a:rPr lang="en-US" altLang="ja-JP" smtClean="0"/>
              <a:pPr/>
              <a:t>48</a:t>
            </a:fld>
            <a:endParaRPr lang="en-US" altLang="ja-JP"/>
          </a:p>
        </p:txBody>
      </p:sp>
    </p:spTree>
    <p:extLst>
      <p:ext uri="{BB962C8B-B14F-4D97-AF65-F5344CB8AC3E}">
        <p14:creationId xmlns:p14="http://schemas.microsoft.com/office/powerpoint/2010/main" val="1422963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より問題になるのがデータハザードです。パイプライン処理では、直前の命令の結果がレジスタファイルに書き込まれないうちに、後続の命令が読み出しを行うため、この命令間にデータの依存性があると、誤って更新前の値を読み出してしまいます。これを書き込む前に読んでしまうことから</a:t>
            </a:r>
            <a:r>
              <a:rPr kumimoji="1" lang="en-US" altLang="ja-JP" dirty="0"/>
              <a:t>RAW(Read After Write)</a:t>
            </a:r>
            <a:r>
              <a:rPr kumimoji="1" lang="ja-JP" altLang="en-US" dirty="0"/>
              <a:t>ハザードと呼ばれ、最も一般的なハザードです。他にも</a:t>
            </a:r>
            <a:r>
              <a:rPr kumimoji="1" lang="en-US" altLang="ja-JP" dirty="0"/>
              <a:t>WAR</a:t>
            </a:r>
            <a:r>
              <a:rPr kumimoji="1" lang="ja-JP" altLang="en-US" dirty="0"/>
              <a:t>や</a:t>
            </a:r>
            <a:r>
              <a:rPr kumimoji="1" lang="en-US" altLang="ja-JP" dirty="0" err="1"/>
              <a:t>WAW</a:t>
            </a:r>
            <a:r>
              <a:rPr kumimoji="1" lang="ja-JP" altLang="en-US" dirty="0"/>
              <a:t>があるのですが、</a:t>
            </a:r>
            <a:r>
              <a:rPr kumimoji="1" lang="en-US" altLang="ja-JP" dirty="0"/>
              <a:t>RV32I</a:t>
            </a:r>
            <a:r>
              <a:rPr kumimoji="1" lang="ja-JP" altLang="en-US" dirty="0"/>
              <a:t>ではパイプラインの最後に結果を書き込むのでこれらは生じません。</a:t>
            </a:r>
            <a:endParaRPr kumimoji="1" lang="en-US" altLang="ja-JP" dirty="0"/>
          </a:p>
          <a:p>
            <a:r>
              <a:rPr kumimoji="1" lang="en-US" altLang="ja-JP" dirty="0"/>
              <a:t>RAW</a:t>
            </a:r>
            <a:r>
              <a:rPr kumimoji="1" lang="ja-JP" altLang="en-US" dirty="0"/>
              <a:t>ハザードを解決するには、命令間の間隔を保ってやれば良いのですが、これは本質的に性能を落とすことになります。もう一つ、最新の結果を横流しすることで、データハザードのロスを軽減することができます。</a:t>
            </a:r>
          </a:p>
        </p:txBody>
      </p:sp>
      <p:sp>
        <p:nvSpPr>
          <p:cNvPr id="4" name="スライド番号プレースホルダー 3"/>
          <p:cNvSpPr>
            <a:spLocks noGrp="1"/>
          </p:cNvSpPr>
          <p:nvPr>
            <p:ph type="sldNum" sz="quarter" idx="10"/>
          </p:nvPr>
        </p:nvSpPr>
        <p:spPr/>
        <p:txBody>
          <a:bodyPr/>
          <a:lstStyle/>
          <a:p>
            <a:fld id="{4741547E-7345-4B51-8433-2FC1EF6320BE}" type="slidenum">
              <a:rPr lang="en-US" altLang="ja-JP" smtClean="0"/>
              <a:pPr/>
              <a:t>6</a:t>
            </a:fld>
            <a:endParaRPr lang="en-US" altLang="ja-JP"/>
          </a:p>
        </p:txBody>
      </p:sp>
    </p:spTree>
    <p:extLst>
      <p:ext uri="{BB962C8B-B14F-4D97-AF65-F5344CB8AC3E}">
        <p14:creationId xmlns:p14="http://schemas.microsoft.com/office/powerpoint/2010/main" val="499908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データハザードの範囲を検討しましょう。</a:t>
            </a:r>
            <a:r>
              <a:rPr kumimoji="1" lang="en-US" altLang="ja-JP" dirty="0"/>
              <a:t>W</a:t>
            </a:r>
            <a:r>
              <a:rPr kumimoji="1" lang="ja-JP" altLang="en-US" dirty="0"/>
              <a:t>ステージで書き込みを行うので、②、③ではこの値が読めず、これ以前の値を読み出すことになります。④も書き込んだデータを読めるように工夫しなければ同様に以前の値を読んでしまうことになります。ここで、④は比較的容易に対処が可能です。レジスタファイルに書き込んだ値をそのまま読めれば良いので、書いた値をスルーして読めるようにするか、サイクルの前半で書いて、後半で読み出すようにするかを行います。</a:t>
            </a:r>
          </a:p>
        </p:txBody>
      </p:sp>
      <p:sp>
        <p:nvSpPr>
          <p:cNvPr id="4" name="スライド番号プレースホルダー 3"/>
          <p:cNvSpPr>
            <a:spLocks noGrp="1"/>
          </p:cNvSpPr>
          <p:nvPr>
            <p:ph type="sldNum" sz="quarter" idx="10"/>
          </p:nvPr>
        </p:nvSpPr>
        <p:spPr/>
        <p:txBody>
          <a:bodyPr/>
          <a:lstStyle/>
          <a:p>
            <a:fld id="{4741547E-7345-4B51-8433-2FC1EF6320BE}" type="slidenum">
              <a:rPr lang="en-US" altLang="ja-JP" smtClean="0"/>
              <a:pPr/>
              <a:t>7</a:t>
            </a:fld>
            <a:endParaRPr lang="en-US" altLang="ja-JP"/>
          </a:p>
        </p:txBody>
      </p:sp>
    </p:spTree>
    <p:extLst>
      <p:ext uri="{BB962C8B-B14F-4D97-AF65-F5344CB8AC3E}">
        <p14:creationId xmlns:p14="http://schemas.microsoft.com/office/powerpoint/2010/main" val="2858847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ja-JP" altLang="en-US" dirty="0"/>
              <a:t>前回実行した</a:t>
            </a:r>
            <a:r>
              <a:rPr lang="en-US" altLang="ja-JP" dirty="0"/>
              <a:t>ptest.asm</a:t>
            </a:r>
            <a:r>
              <a:rPr lang="ja-JP" altLang="en-US" dirty="0"/>
              <a:t>はデータハザードが生じないように命令の順番を工夫したもので、実際は意味のある計算を行うことができません。</a:t>
            </a:r>
            <a:r>
              <a:rPr lang="en-US" altLang="ja-JP" dirty="0"/>
              <a:t>W</a:t>
            </a:r>
            <a:r>
              <a:rPr lang="ja-JP" altLang="en-US" dirty="0"/>
              <a:t>ステージまで書き込みデータはレジスタファイルに書き込まれないため、これを読み出すことができるのは、前半書き込み、後半読み出しをやっても、</a:t>
            </a:r>
            <a:r>
              <a:rPr lang="en-US" altLang="ja-JP" dirty="0"/>
              <a:t>2</a:t>
            </a:r>
            <a:r>
              <a:rPr lang="ja-JP" altLang="en-US" dirty="0"/>
              <a:t>命令分間隔を空けなければならないことがわかります。</a:t>
            </a:r>
          </a:p>
        </p:txBody>
      </p:sp>
      <p:sp>
        <p:nvSpPr>
          <p:cNvPr id="2253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E20F8626-F02F-4ACA-84E9-473C1B5D9230}" type="slidenum">
              <a:rPr lang="ja-JP" altLang="en-US" smtClean="0"/>
              <a:pPr/>
              <a:t>8</a:t>
            </a:fld>
            <a:endParaRPr lang="ja-JP" altLang="en-US"/>
          </a:p>
        </p:txBody>
      </p:sp>
    </p:spTree>
    <p:extLst>
      <p:ext uri="{BB962C8B-B14F-4D97-AF65-F5344CB8AC3E}">
        <p14:creationId xmlns:p14="http://schemas.microsoft.com/office/powerpoint/2010/main" val="2643364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⑤は回避できたので、それ以前の命令のデータハザードを回避するために、命令間の距離を取る方法を検討しましょう。この場合、二つ</a:t>
            </a:r>
            <a:r>
              <a:rPr kumimoji="1" lang="en-US" altLang="ja-JP" dirty="0" err="1"/>
              <a:t>NOP</a:t>
            </a:r>
            <a:r>
              <a:rPr kumimoji="1" lang="ja-JP" altLang="en-US" dirty="0"/>
              <a:t>を入れれば回避できることが分かります。しかし、これはかなりの性能低下をもたらします。</a:t>
            </a:r>
          </a:p>
        </p:txBody>
      </p:sp>
      <p:sp>
        <p:nvSpPr>
          <p:cNvPr id="4" name="スライド番号プレースホルダー 3"/>
          <p:cNvSpPr>
            <a:spLocks noGrp="1"/>
          </p:cNvSpPr>
          <p:nvPr>
            <p:ph type="sldNum" sz="quarter" idx="10"/>
          </p:nvPr>
        </p:nvSpPr>
        <p:spPr/>
        <p:txBody>
          <a:bodyPr/>
          <a:lstStyle/>
          <a:p>
            <a:fld id="{4741547E-7345-4B51-8433-2FC1EF6320BE}" type="slidenum">
              <a:rPr lang="en-US" altLang="ja-JP" smtClean="0"/>
              <a:pPr/>
              <a:t>9</a:t>
            </a:fld>
            <a:endParaRPr lang="en-US" altLang="ja-JP"/>
          </a:p>
        </p:txBody>
      </p:sp>
    </p:spTree>
    <p:extLst>
      <p:ext uri="{BB962C8B-B14F-4D97-AF65-F5344CB8AC3E}">
        <p14:creationId xmlns:p14="http://schemas.microsoft.com/office/powerpoint/2010/main" val="4206244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さらに積極的にフォワーディングをするにはどうすれば良いでしょう？この例では①の命令の結果は</a:t>
            </a:r>
            <a:r>
              <a:rPr kumimoji="1" lang="en-US" altLang="ja-JP" dirty="0"/>
              <a:t>E</a:t>
            </a:r>
            <a:r>
              <a:rPr kumimoji="1" lang="ja-JP" altLang="en-US" dirty="0"/>
              <a:t>ステージの終わりでは計算済です。これを次の命令の</a:t>
            </a:r>
            <a:r>
              <a:rPr kumimoji="1" lang="en-US" altLang="ja-JP" dirty="0"/>
              <a:t>E</a:t>
            </a:r>
            <a:r>
              <a:rPr kumimoji="1" lang="ja-JP" altLang="en-US" dirty="0"/>
              <a:t>ステージの最初に送れば、計算可能になります。また、この命令が</a:t>
            </a:r>
            <a:r>
              <a:rPr kumimoji="1" lang="en-US" altLang="ja-JP" dirty="0"/>
              <a:t>M</a:t>
            </a:r>
            <a:r>
              <a:rPr kumimoji="1" lang="ja-JP" altLang="en-US" dirty="0"/>
              <a:t>ステージを出た所で、</a:t>
            </a:r>
            <a:r>
              <a:rPr kumimoji="1" lang="ja-JP" altLang="en-US" dirty="0" err="1"/>
              <a:t>次の次の</a:t>
            </a:r>
            <a:r>
              <a:rPr kumimoji="1" lang="ja-JP" altLang="en-US" dirty="0"/>
              <a:t>命令の</a:t>
            </a:r>
            <a:r>
              <a:rPr kumimoji="1" lang="en-US" altLang="ja-JP" dirty="0"/>
              <a:t>E</a:t>
            </a:r>
            <a:r>
              <a:rPr kumimoji="1" lang="ja-JP" altLang="en-US" dirty="0"/>
              <a:t>ステージに送ってやれば、③の命令も計算可能になります。</a:t>
            </a:r>
          </a:p>
        </p:txBody>
      </p:sp>
      <p:sp>
        <p:nvSpPr>
          <p:cNvPr id="4" name="スライド番号プレースホルダー 3"/>
          <p:cNvSpPr>
            <a:spLocks noGrp="1"/>
          </p:cNvSpPr>
          <p:nvPr>
            <p:ph type="sldNum" sz="quarter" idx="10"/>
          </p:nvPr>
        </p:nvSpPr>
        <p:spPr/>
        <p:txBody>
          <a:bodyPr/>
          <a:lstStyle/>
          <a:p>
            <a:fld id="{4741547E-7345-4B51-8433-2FC1EF6320BE}" type="slidenum">
              <a:rPr lang="en-US" altLang="ja-JP" smtClean="0"/>
              <a:pPr/>
              <a:t>10</a:t>
            </a:fld>
            <a:endParaRPr lang="en-US" altLang="ja-JP"/>
          </a:p>
        </p:txBody>
      </p:sp>
    </p:spTree>
    <p:extLst>
      <p:ext uri="{BB962C8B-B14F-4D97-AF65-F5344CB8AC3E}">
        <p14:creationId xmlns:p14="http://schemas.microsoft.com/office/powerpoint/2010/main" val="543151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7C62F7E0-43DD-4C35-87C2-FEEC8A4BF3E5}" type="slidenum">
              <a:rPr lang="en-US" altLang="ja-JP"/>
              <a:pPr/>
              <a:t>‹#›</a:t>
            </a:fld>
            <a:endParaRPr lang="en-US" altLang="ja-JP"/>
          </a:p>
        </p:txBody>
      </p:sp>
    </p:spTree>
    <p:extLst>
      <p:ext uri="{BB962C8B-B14F-4D97-AF65-F5344CB8AC3E}">
        <p14:creationId xmlns:p14="http://schemas.microsoft.com/office/powerpoint/2010/main" val="2772735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5F87AFEA-A8EB-4000-B848-8B726DA95582}" type="slidenum">
              <a:rPr lang="en-US" altLang="ja-JP"/>
              <a:pPr/>
              <a:t>‹#›</a:t>
            </a:fld>
            <a:endParaRPr lang="en-US" altLang="ja-JP"/>
          </a:p>
        </p:txBody>
      </p:sp>
    </p:spTree>
    <p:extLst>
      <p:ext uri="{BB962C8B-B14F-4D97-AF65-F5344CB8AC3E}">
        <p14:creationId xmlns:p14="http://schemas.microsoft.com/office/powerpoint/2010/main" val="3101716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95A2C58F-E03B-48D9-9929-07EBC304221B}" type="slidenum">
              <a:rPr lang="en-US" altLang="ja-JP"/>
              <a:pPr/>
              <a:t>‹#›</a:t>
            </a:fld>
            <a:endParaRPr lang="en-US" altLang="ja-JP"/>
          </a:p>
        </p:txBody>
      </p:sp>
    </p:spTree>
    <p:extLst>
      <p:ext uri="{BB962C8B-B14F-4D97-AF65-F5344CB8AC3E}">
        <p14:creationId xmlns:p14="http://schemas.microsoft.com/office/powerpoint/2010/main" val="1987233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457200" y="1600200"/>
            <a:ext cx="8229600" cy="4525963"/>
          </a:xfrm>
        </p:spPr>
        <p:txBody>
          <a:bodyPr/>
          <a:lstStyle/>
          <a:p>
            <a:endParaRPr lang="ja-JP" altLang="en-US"/>
          </a:p>
        </p:txBody>
      </p:sp>
      <p:sp>
        <p:nvSpPr>
          <p:cNvPr id="4" name="日付プレースホルダー 3"/>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5" name="フッター プレースホルダー 4"/>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a:xfrm>
            <a:off x="6553200" y="6245225"/>
            <a:ext cx="2133600" cy="476250"/>
          </a:xfrm>
        </p:spPr>
        <p:txBody>
          <a:bodyPr/>
          <a:lstStyle>
            <a:lvl1pPr>
              <a:defRPr/>
            </a:lvl1pPr>
          </a:lstStyle>
          <a:p>
            <a:fld id="{759403D0-0574-4E1F-BBC8-37E217B82A5B}" type="slidenum">
              <a:rPr lang="en-US" altLang="ja-JP"/>
              <a:pPr/>
              <a:t>‹#›</a:t>
            </a:fld>
            <a:endParaRPr lang="en-US" altLang="ja-JP"/>
          </a:p>
        </p:txBody>
      </p:sp>
    </p:spTree>
    <p:extLst>
      <p:ext uri="{BB962C8B-B14F-4D97-AF65-F5344CB8AC3E}">
        <p14:creationId xmlns:p14="http://schemas.microsoft.com/office/powerpoint/2010/main" val="164768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0811DF6E-B593-479F-8C64-064281089DD3}" type="slidenum">
              <a:rPr lang="en-US" altLang="ja-JP"/>
              <a:pPr/>
              <a:t>‹#›</a:t>
            </a:fld>
            <a:endParaRPr lang="en-US" altLang="ja-JP"/>
          </a:p>
        </p:txBody>
      </p:sp>
    </p:spTree>
    <p:extLst>
      <p:ext uri="{BB962C8B-B14F-4D97-AF65-F5344CB8AC3E}">
        <p14:creationId xmlns:p14="http://schemas.microsoft.com/office/powerpoint/2010/main" val="145962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9D51BE0F-4D16-4AAC-BC9F-6E786309B505}" type="slidenum">
              <a:rPr lang="en-US" altLang="ja-JP"/>
              <a:pPr/>
              <a:t>‹#›</a:t>
            </a:fld>
            <a:endParaRPr lang="en-US" altLang="ja-JP"/>
          </a:p>
        </p:txBody>
      </p:sp>
    </p:spTree>
    <p:extLst>
      <p:ext uri="{BB962C8B-B14F-4D97-AF65-F5344CB8AC3E}">
        <p14:creationId xmlns:p14="http://schemas.microsoft.com/office/powerpoint/2010/main" val="3004944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B3CD2070-DF73-48C7-AA53-6CB78684A1AD}" type="slidenum">
              <a:rPr lang="en-US" altLang="ja-JP"/>
              <a:pPr/>
              <a:t>‹#›</a:t>
            </a:fld>
            <a:endParaRPr lang="en-US" altLang="ja-JP"/>
          </a:p>
        </p:txBody>
      </p:sp>
    </p:spTree>
    <p:extLst>
      <p:ext uri="{BB962C8B-B14F-4D97-AF65-F5344CB8AC3E}">
        <p14:creationId xmlns:p14="http://schemas.microsoft.com/office/powerpoint/2010/main" val="52872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endParaRPr lang="en-US" altLang="ja-JP"/>
          </a:p>
        </p:txBody>
      </p:sp>
      <p:sp>
        <p:nvSpPr>
          <p:cNvPr id="8" name="フッター プレースホルダー 7"/>
          <p:cNvSpPr>
            <a:spLocks noGrp="1"/>
          </p:cNvSpPr>
          <p:nvPr>
            <p:ph type="ftr" sz="quarter" idx="11"/>
          </p:nvPr>
        </p:nvSpPr>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p:txBody>
          <a:bodyPr/>
          <a:lstStyle>
            <a:lvl1pPr>
              <a:defRPr/>
            </a:lvl1pPr>
          </a:lstStyle>
          <a:p>
            <a:fld id="{F893C6CC-052E-4E5C-AF20-0E7A926822BB}" type="slidenum">
              <a:rPr lang="en-US" altLang="ja-JP"/>
              <a:pPr/>
              <a:t>‹#›</a:t>
            </a:fld>
            <a:endParaRPr lang="en-US" altLang="ja-JP"/>
          </a:p>
        </p:txBody>
      </p:sp>
    </p:spTree>
    <p:extLst>
      <p:ext uri="{BB962C8B-B14F-4D97-AF65-F5344CB8AC3E}">
        <p14:creationId xmlns:p14="http://schemas.microsoft.com/office/powerpoint/2010/main" val="641779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endParaRPr lang="en-US" altLang="ja-JP"/>
          </a:p>
        </p:txBody>
      </p:sp>
      <p:sp>
        <p:nvSpPr>
          <p:cNvPr id="4" name="フッター プレースホルダー 3"/>
          <p:cNvSpPr>
            <a:spLocks noGrp="1"/>
          </p:cNvSpPr>
          <p:nvPr>
            <p:ph type="ftr" sz="quarter" idx="11"/>
          </p:nvPr>
        </p:nvSpPr>
        <p:spPr/>
        <p:txBody>
          <a:bodyPr/>
          <a:lstStyle>
            <a:lvl1pPr>
              <a:defRPr/>
            </a:lvl1pPr>
          </a:lstStyle>
          <a:p>
            <a:endParaRPr lang="en-US" altLang="ja-JP"/>
          </a:p>
        </p:txBody>
      </p:sp>
      <p:sp>
        <p:nvSpPr>
          <p:cNvPr id="5" name="スライド番号プレースホルダー 4"/>
          <p:cNvSpPr>
            <a:spLocks noGrp="1"/>
          </p:cNvSpPr>
          <p:nvPr>
            <p:ph type="sldNum" sz="quarter" idx="12"/>
          </p:nvPr>
        </p:nvSpPr>
        <p:spPr/>
        <p:txBody>
          <a:bodyPr/>
          <a:lstStyle>
            <a:lvl1pPr>
              <a:defRPr/>
            </a:lvl1pPr>
          </a:lstStyle>
          <a:p>
            <a:fld id="{A1F23C36-903D-4BB3-8ED1-B2C565298FCC}" type="slidenum">
              <a:rPr lang="en-US" altLang="ja-JP"/>
              <a:pPr/>
              <a:t>‹#›</a:t>
            </a:fld>
            <a:endParaRPr lang="en-US" altLang="ja-JP"/>
          </a:p>
        </p:txBody>
      </p:sp>
    </p:spTree>
    <p:extLst>
      <p:ext uri="{BB962C8B-B14F-4D97-AF65-F5344CB8AC3E}">
        <p14:creationId xmlns:p14="http://schemas.microsoft.com/office/powerpoint/2010/main" val="2866518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p>
        </p:txBody>
      </p:sp>
      <p:sp>
        <p:nvSpPr>
          <p:cNvPr id="3" name="フッター プレースホルダー 2"/>
          <p:cNvSpPr>
            <a:spLocks noGrp="1"/>
          </p:cNvSpPr>
          <p:nvPr>
            <p:ph type="ftr" sz="quarter" idx="11"/>
          </p:nvPr>
        </p:nvSpPr>
        <p:spPr/>
        <p:txBody>
          <a:bodyPr/>
          <a:lstStyle>
            <a:lvl1pPr>
              <a:defRPr/>
            </a:lvl1pPr>
          </a:lstStyle>
          <a:p>
            <a:endParaRPr lang="en-US" altLang="ja-JP"/>
          </a:p>
        </p:txBody>
      </p:sp>
      <p:sp>
        <p:nvSpPr>
          <p:cNvPr id="4" name="スライド番号プレースホルダー 3"/>
          <p:cNvSpPr>
            <a:spLocks noGrp="1"/>
          </p:cNvSpPr>
          <p:nvPr>
            <p:ph type="sldNum" sz="quarter" idx="12"/>
          </p:nvPr>
        </p:nvSpPr>
        <p:spPr/>
        <p:txBody>
          <a:bodyPr/>
          <a:lstStyle>
            <a:lvl1pPr>
              <a:defRPr/>
            </a:lvl1pPr>
          </a:lstStyle>
          <a:p>
            <a:fld id="{87EB7EB7-3ABC-49DE-B3E1-E652D379E903}" type="slidenum">
              <a:rPr lang="en-US" altLang="ja-JP"/>
              <a:pPr/>
              <a:t>‹#›</a:t>
            </a:fld>
            <a:endParaRPr lang="en-US" altLang="ja-JP"/>
          </a:p>
        </p:txBody>
      </p:sp>
    </p:spTree>
    <p:extLst>
      <p:ext uri="{BB962C8B-B14F-4D97-AF65-F5344CB8AC3E}">
        <p14:creationId xmlns:p14="http://schemas.microsoft.com/office/powerpoint/2010/main" val="3693533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25E41E18-A6FB-42FA-90FA-F4062BA3FD05}" type="slidenum">
              <a:rPr lang="en-US" altLang="ja-JP"/>
              <a:pPr/>
              <a:t>‹#›</a:t>
            </a:fld>
            <a:endParaRPr lang="en-US" altLang="ja-JP"/>
          </a:p>
        </p:txBody>
      </p:sp>
    </p:spTree>
    <p:extLst>
      <p:ext uri="{BB962C8B-B14F-4D97-AF65-F5344CB8AC3E}">
        <p14:creationId xmlns:p14="http://schemas.microsoft.com/office/powerpoint/2010/main" val="2654558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D7862F03-3907-4FA0-A688-D942DD858E54}" type="slidenum">
              <a:rPr lang="en-US" altLang="ja-JP"/>
              <a:pPr/>
              <a:t>‹#›</a:t>
            </a:fld>
            <a:endParaRPr lang="en-US" altLang="ja-JP"/>
          </a:p>
        </p:txBody>
      </p:sp>
    </p:spTree>
    <p:extLst>
      <p:ext uri="{BB962C8B-B14F-4D97-AF65-F5344CB8AC3E}">
        <p14:creationId xmlns:p14="http://schemas.microsoft.com/office/powerpoint/2010/main" val="1586573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5C68A93-1CD2-481F-B196-AE1EE0F25489}"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hyperlink" Target="http://www.am.ics.keio.ac.jp/arc/pipe2.tar" TargetMode="External"/><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1.png"/><Relationship Id="rId4" Type="http://schemas.openxmlformats.org/officeDocument/2006/relationships/notesSlide" Target="../notesSlides/notesSlide43.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1.png"/><Relationship Id="rId4"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130425"/>
            <a:ext cx="7772400" cy="1470025"/>
          </a:xfrm>
        </p:spPr>
        <p:txBody>
          <a:bodyPr anchor="ctr"/>
          <a:lstStyle/>
          <a:p>
            <a:r>
              <a:rPr lang="ja-JP" altLang="en-US" sz="4400" dirty="0"/>
              <a:t>パイプラインハザード</a:t>
            </a:r>
          </a:p>
        </p:txBody>
      </p:sp>
      <p:sp>
        <p:nvSpPr>
          <p:cNvPr id="2051" name="Rectangle 3"/>
          <p:cNvSpPr>
            <a:spLocks noGrp="1" noChangeArrowheads="1"/>
          </p:cNvSpPr>
          <p:nvPr>
            <p:ph type="subTitle" idx="1"/>
          </p:nvPr>
        </p:nvSpPr>
        <p:spPr>
          <a:xfrm>
            <a:off x="1371600" y="3886200"/>
            <a:ext cx="6400800" cy="1752600"/>
          </a:xfrm>
        </p:spPr>
        <p:txBody>
          <a:bodyPr/>
          <a:lstStyle/>
          <a:p>
            <a:r>
              <a:rPr lang="ja-JP" altLang="en-US" sz="3200"/>
              <a:t>慶應大学</a:t>
            </a:r>
          </a:p>
          <a:p>
            <a:r>
              <a:rPr lang="ja-JP" altLang="en-US" sz="3200"/>
              <a:t>天野英晴</a:t>
            </a:r>
          </a:p>
        </p:txBody>
      </p:sp>
      <p:pic>
        <p:nvPicPr>
          <p:cNvPr id="2" name="オーディオ 1">
            <a:hlinkClick r:id="" action="ppaction://media"/>
            <a:extLst>
              <a:ext uri="{FF2B5EF4-FFF2-40B4-BE49-F238E27FC236}">
                <a16:creationId xmlns:a16="http://schemas.microsoft.com/office/drawing/2014/main" id="{490E0744-B5A2-4E85-A50A-82895C38CE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683"/>
    </mc:Choice>
    <mc:Fallback>
      <p:transition spd="slow" advTm="7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323850" y="0"/>
            <a:ext cx="8229600" cy="1143000"/>
          </a:xfrm>
        </p:spPr>
        <p:txBody>
          <a:bodyPr/>
          <a:lstStyle/>
          <a:p>
            <a:r>
              <a:rPr lang="ja-JP" altLang="en-US" sz="4000" dirty="0"/>
              <a:t>フォワーディングの原理</a:t>
            </a:r>
          </a:p>
        </p:txBody>
      </p:sp>
      <p:sp>
        <p:nvSpPr>
          <p:cNvPr id="246787" name="Text Box 3"/>
          <p:cNvSpPr txBox="1">
            <a:spLocks noChangeArrowheads="1"/>
          </p:cNvSpPr>
          <p:nvPr/>
        </p:nvSpPr>
        <p:spPr bwMode="auto">
          <a:xfrm>
            <a:off x="-44059" y="1670025"/>
            <a:ext cx="18389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①　</a:t>
            </a:r>
            <a:r>
              <a:rPr lang="en-US" altLang="ja-JP" dirty="0" err="1"/>
              <a:t>addi</a:t>
            </a:r>
            <a:r>
              <a:rPr lang="en-US" altLang="ja-JP" dirty="0"/>
              <a:t> x1,x0,5</a:t>
            </a:r>
            <a:endParaRPr lang="ja-JP" altLang="en-US" dirty="0"/>
          </a:p>
        </p:txBody>
      </p:sp>
      <p:sp>
        <p:nvSpPr>
          <p:cNvPr id="246788" name="Rectangle 4"/>
          <p:cNvSpPr>
            <a:spLocks noChangeArrowheads="1"/>
          </p:cNvSpPr>
          <p:nvPr/>
        </p:nvSpPr>
        <p:spPr bwMode="auto">
          <a:xfrm>
            <a:off x="2411015" y="1557338"/>
            <a:ext cx="792163" cy="5762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246792" name="Rectangle 8"/>
          <p:cNvSpPr>
            <a:spLocks noChangeArrowheads="1"/>
          </p:cNvSpPr>
          <p:nvPr/>
        </p:nvSpPr>
        <p:spPr bwMode="auto">
          <a:xfrm>
            <a:off x="3203178" y="1557338"/>
            <a:ext cx="7921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46793" name="Rectangle 9"/>
          <p:cNvSpPr>
            <a:spLocks noChangeArrowheads="1"/>
          </p:cNvSpPr>
          <p:nvPr/>
        </p:nvSpPr>
        <p:spPr bwMode="auto">
          <a:xfrm>
            <a:off x="3201590" y="1557338"/>
            <a:ext cx="577850"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246794" name="Rectangle 10"/>
          <p:cNvSpPr>
            <a:spLocks noChangeArrowheads="1"/>
          </p:cNvSpPr>
          <p:nvPr/>
        </p:nvSpPr>
        <p:spPr bwMode="auto">
          <a:xfrm>
            <a:off x="3995340" y="1557338"/>
            <a:ext cx="792163" cy="576262"/>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246795" name="Rectangle 11"/>
          <p:cNvSpPr>
            <a:spLocks noChangeArrowheads="1"/>
          </p:cNvSpPr>
          <p:nvPr/>
        </p:nvSpPr>
        <p:spPr bwMode="auto">
          <a:xfrm>
            <a:off x="5579665" y="1557338"/>
            <a:ext cx="7921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46796" name="Rectangle 12"/>
          <p:cNvSpPr>
            <a:spLocks noChangeArrowheads="1"/>
          </p:cNvSpPr>
          <p:nvPr/>
        </p:nvSpPr>
        <p:spPr bwMode="auto">
          <a:xfrm>
            <a:off x="5579665" y="1557338"/>
            <a:ext cx="360363" cy="576262"/>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246797" name="Rectangle 13"/>
          <p:cNvSpPr>
            <a:spLocks noChangeArrowheads="1"/>
          </p:cNvSpPr>
          <p:nvPr/>
        </p:nvSpPr>
        <p:spPr bwMode="auto">
          <a:xfrm>
            <a:off x="3203178" y="2132013"/>
            <a:ext cx="792162" cy="5762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246798" name="Rectangle 14"/>
          <p:cNvSpPr>
            <a:spLocks noChangeArrowheads="1"/>
          </p:cNvSpPr>
          <p:nvPr/>
        </p:nvSpPr>
        <p:spPr bwMode="auto">
          <a:xfrm>
            <a:off x="3995340" y="2132013"/>
            <a:ext cx="7921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46799" name="Rectangle 15"/>
          <p:cNvSpPr>
            <a:spLocks noChangeArrowheads="1"/>
          </p:cNvSpPr>
          <p:nvPr/>
        </p:nvSpPr>
        <p:spPr bwMode="auto">
          <a:xfrm>
            <a:off x="3993753" y="2132013"/>
            <a:ext cx="577850"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246800" name="Rectangle 16"/>
          <p:cNvSpPr>
            <a:spLocks noChangeArrowheads="1"/>
          </p:cNvSpPr>
          <p:nvPr/>
        </p:nvSpPr>
        <p:spPr bwMode="auto">
          <a:xfrm>
            <a:off x="4787503" y="2132013"/>
            <a:ext cx="792162" cy="576262"/>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246801" name="Rectangle 17"/>
          <p:cNvSpPr>
            <a:spLocks noChangeArrowheads="1"/>
          </p:cNvSpPr>
          <p:nvPr/>
        </p:nvSpPr>
        <p:spPr bwMode="auto">
          <a:xfrm>
            <a:off x="6371828" y="2132013"/>
            <a:ext cx="7921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46802" name="Rectangle 18"/>
          <p:cNvSpPr>
            <a:spLocks noChangeArrowheads="1"/>
          </p:cNvSpPr>
          <p:nvPr/>
        </p:nvSpPr>
        <p:spPr bwMode="auto">
          <a:xfrm>
            <a:off x="6371828" y="2132013"/>
            <a:ext cx="360362" cy="576262"/>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246803" name="Rectangle 19"/>
          <p:cNvSpPr>
            <a:spLocks noChangeArrowheads="1"/>
          </p:cNvSpPr>
          <p:nvPr/>
        </p:nvSpPr>
        <p:spPr bwMode="auto">
          <a:xfrm>
            <a:off x="3995489" y="2708275"/>
            <a:ext cx="792162" cy="5762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246804" name="Rectangle 20"/>
          <p:cNvSpPr>
            <a:spLocks noChangeArrowheads="1"/>
          </p:cNvSpPr>
          <p:nvPr/>
        </p:nvSpPr>
        <p:spPr bwMode="auto">
          <a:xfrm>
            <a:off x="4787651" y="2708275"/>
            <a:ext cx="792163"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46805" name="Rectangle 21"/>
          <p:cNvSpPr>
            <a:spLocks noChangeArrowheads="1"/>
          </p:cNvSpPr>
          <p:nvPr/>
        </p:nvSpPr>
        <p:spPr bwMode="auto">
          <a:xfrm>
            <a:off x="4786064" y="2708275"/>
            <a:ext cx="577850" cy="5762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246806" name="Rectangle 22"/>
          <p:cNvSpPr>
            <a:spLocks noChangeArrowheads="1"/>
          </p:cNvSpPr>
          <p:nvPr/>
        </p:nvSpPr>
        <p:spPr bwMode="auto">
          <a:xfrm>
            <a:off x="5579814" y="2708275"/>
            <a:ext cx="792162" cy="576263"/>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246807" name="Rectangle 23"/>
          <p:cNvSpPr>
            <a:spLocks noChangeArrowheads="1"/>
          </p:cNvSpPr>
          <p:nvPr/>
        </p:nvSpPr>
        <p:spPr bwMode="auto">
          <a:xfrm>
            <a:off x="7164139" y="2708275"/>
            <a:ext cx="7921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46808" name="Rectangle 24"/>
          <p:cNvSpPr>
            <a:spLocks noChangeArrowheads="1"/>
          </p:cNvSpPr>
          <p:nvPr/>
        </p:nvSpPr>
        <p:spPr bwMode="auto">
          <a:xfrm>
            <a:off x="7164139" y="2708275"/>
            <a:ext cx="360362" cy="576263"/>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246811" name="Rectangle 27"/>
          <p:cNvSpPr>
            <a:spLocks noChangeArrowheads="1"/>
          </p:cNvSpPr>
          <p:nvPr/>
        </p:nvSpPr>
        <p:spPr bwMode="auto">
          <a:xfrm>
            <a:off x="4787651" y="3284538"/>
            <a:ext cx="792163" cy="5762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246812" name="Rectangle 28"/>
          <p:cNvSpPr>
            <a:spLocks noChangeArrowheads="1"/>
          </p:cNvSpPr>
          <p:nvPr/>
        </p:nvSpPr>
        <p:spPr bwMode="auto">
          <a:xfrm>
            <a:off x="5579814" y="3284538"/>
            <a:ext cx="7921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46813" name="Rectangle 29"/>
          <p:cNvSpPr>
            <a:spLocks noChangeArrowheads="1"/>
          </p:cNvSpPr>
          <p:nvPr/>
        </p:nvSpPr>
        <p:spPr bwMode="auto">
          <a:xfrm>
            <a:off x="5578226" y="3284538"/>
            <a:ext cx="577850"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246814" name="Rectangle 30"/>
          <p:cNvSpPr>
            <a:spLocks noChangeArrowheads="1"/>
          </p:cNvSpPr>
          <p:nvPr/>
        </p:nvSpPr>
        <p:spPr bwMode="auto">
          <a:xfrm>
            <a:off x="6371976" y="3284538"/>
            <a:ext cx="792163" cy="576262"/>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246815" name="Rectangle 31"/>
          <p:cNvSpPr>
            <a:spLocks noChangeArrowheads="1"/>
          </p:cNvSpPr>
          <p:nvPr/>
        </p:nvSpPr>
        <p:spPr bwMode="auto">
          <a:xfrm>
            <a:off x="7956301" y="3284538"/>
            <a:ext cx="7921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46816" name="Rectangle 32"/>
          <p:cNvSpPr>
            <a:spLocks noChangeArrowheads="1"/>
          </p:cNvSpPr>
          <p:nvPr/>
        </p:nvSpPr>
        <p:spPr bwMode="auto">
          <a:xfrm>
            <a:off x="7956301" y="3284538"/>
            <a:ext cx="360363" cy="576262"/>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246817" name="Text Box 33"/>
          <p:cNvSpPr txBox="1">
            <a:spLocks noChangeArrowheads="1"/>
          </p:cNvSpPr>
          <p:nvPr/>
        </p:nvSpPr>
        <p:spPr bwMode="auto">
          <a:xfrm>
            <a:off x="708967" y="4200600"/>
            <a:ext cx="82296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dirty="0"/>
              <a:t>結果自体は、</a:t>
            </a:r>
            <a:r>
              <a:rPr lang="en-US" altLang="ja-JP" dirty="0"/>
              <a:t>E</a:t>
            </a:r>
            <a:r>
              <a:rPr lang="ja-JP" altLang="en-US" dirty="0"/>
              <a:t>ステージで計算が終わっている</a:t>
            </a:r>
            <a:endParaRPr lang="en-US" altLang="ja-JP" dirty="0"/>
          </a:p>
          <a:p>
            <a:r>
              <a:rPr lang="ja-JP" altLang="en-US" dirty="0"/>
              <a:t>この結果を横流して、</a:t>
            </a:r>
            <a:r>
              <a:rPr lang="en-US" altLang="ja-JP" dirty="0"/>
              <a:t>M</a:t>
            </a:r>
            <a:r>
              <a:rPr lang="ja-JP" altLang="en-US" dirty="0"/>
              <a:t>ステージの最初から</a:t>
            </a:r>
            <a:r>
              <a:rPr lang="en-US" altLang="ja-JP" dirty="0"/>
              <a:t>E</a:t>
            </a:r>
            <a:r>
              <a:rPr lang="ja-JP" altLang="en-US" dirty="0"/>
              <a:t>ステージに横流しし、</a:t>
            </a:r>
            <a:r>
              <a:rPr lang="en-US" altLang="ja-JP" dirty="0"/>
              <a:t>D</a:t>
            </a:r>
            <a:r>
              <a:rPr lang="ja-JP" altLang="en-US" dirty="0"/>
              <a:t>ステージで読んだ古いレジスタと入れ替えれば良い。</a:t>
            </a:r>
            <a:endParaRPr lang="en-US" altLang="ja-JP" dirty="0"/>
          </a:p>
          <a:p>
            <a:endParaRPr lang="en-US" altLang="ja-JP" dirty="0"/>
          </a:p>
          <a:p>
            <a:r>
              <a:rPr lang="ja-JP" altLang="en-US" dirty="0"/>
              <a:t>注意：</a:t>
            </a:r>
            <a:endParaRPr lang="en-US" altLang="ja-JP" dirty="0"/>
          </a:p>
          <a:p>
            <a:pPr marL="285750" indent="-285750">
              <a:buFont typeface="Arial" panose="020B0604020202020204" pitchFamily="34" charset="0"/>
              <a:buChar char="•"/>
            </a:pPr>
            <a:r>
              <a:rPr lang="ja-JP" altLang="en-US" dirty="0"/>
              <a:t>命令はパイプを進んでいるので、</a:t>
            </a:r>
            <a:r>
              <a:rPr lang="en-US" altLang="ja-JP" dirty="0"/>
              <a:t>W</a:t>
            </a:r>
            <a:r>
              <a:rPr lang="ja-JP" altLang="en-US" dirty="0"/>
              <a:t>ステージの最初からのフォワーディングも必要</a:t>
            </a:r>
            <a:endParaRPr lang="en-US" altLang="ja-JP" dirty="0"/>
          </a:p>
          <a:p>
            <a:pPr marL="285750" indent="-285750">
              <a:buFont typeface="Arial" panose="020B0604020202020204" pitchFamily="34" charset="0"/>
              <a:buChar char="•"/>
            </a:pPr>
            <a:r>
              <a:rPr lang="en-US" altLang="ja-JP" dirty="0"/>
              <a:t>rs1, rs2</a:t>
            </a:r>
            <a:r>
              <a:rPr lang="ja-JP" altLang="en-US" dirty="0"/>
              <a:t>の両側に必要</a:t>
            </a:r>
            <a:endParaRPr lang="en-US" altLang="ja-JP" dirty="0"/>
          </a:p>
          <a:p>
            <a:pPr marL="285750" indent="-285750">
              <a:buFont typeface="Arial" panose="020B0604020202020204" pitchFamily="34" charset="0"/>
              <a:buChar char="•"/>
            </a:pPr>
            <a:endParaRPr lang="en-US" altLang="ja-JP" dirty="0"/>
          </a:p>
        </p:txBody>
      </p:sp>
      <p:sp>
        <p:nvSpPr>
          <p:cNvPr id="246820" name="Rectangle 36"/>
          <p:cNvSpPr>
            <a:spLocks noChangeArrowheads="1"/>
          </p:cNvSpPr>
          <p:nvPr/>
        </p:nvSpPr>
        <p:spPr bwMode="auto">
          <a:xfrm>
            <a:off x="4787503" y="1557338"/>
            <a:ext cx="792162"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246821" name="Rectangle 37"/>
          <p:cNvSpPr>
            <a:spLocks noChangeArrowheads="1"/>
          </p:cNvSpPr>
          <p:nvPr/>
        </p:nvSpPr>
        <p:spPr bwMode="auto">
          <a:xfrm>
            <a:off x="5579665" y="2132013"/>
            <a:ext cx="792163"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246822" name="Rectangle 38"/>
          <p:cNvSpPr>
            <a:spLocks noChangeArrowheads="1"/>
          </p:cNvSpPr>
          <p:nvPr/>
        </p:nvSpPr>
        <p:spPr bwMode="auto">
          <a:xfrm>
            <a:off x="6371976" y="2706688"/>
            <a:ext cx="792163"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246823" name="Rectangle 39"/>
          <p:cNvSpPr>
            <a:spLocks noChangeArrowheads="1"/>
          </p:cNvSpPr>
          <p:nvPr/>
        </p:nvSpPr>
        <p:spPr bwMode="auto">
          <a:xfrm>
            <a:off x="7164139" y="3281363"/>
            <a:ext cx="792162"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41" name="Text Box 3"/>
          <p:cNvSpPr txBox="1">
            <a:spLocks noChangeArrowheads="1"/>
          </p:cNvSpPr>
          <p:nvPr/>
        </p:nvSpPr>
        <p:spPr bwMode="auto">
          <a:xfrm>
            <a:off x="-36512" y="2267580"/>
            <a:ext cx="177484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②　</a:t>
            </a:r>
            <a:r>
              <a:rPr lang="en-US" altLang="ja-JP" dirty="0"/>
              <a:t>sub x2,x1,2</a:t>
            </a:r>
            <a:endParaRPr lang="ja-JP" altLang="en-US" dirty="0"/>
          </a:p>
        </p:txBody>
      </p:sp>
      <p:sp>
        <p:nvSpPr>
          <p:cNvPr id="42" name="Text Box 3"/>
          <p:cNvSpPr txBox="1">
            <a:spLocks noChangeArrowheads="1"/>
          </p:cNvSpPr>
          <p:nvPr/>
        </p:nvSpPr>
        <p:spPr bwMode="auto">
          <a:xfrm>
            <a:off x="-28965" y="2865135"/>
            <a:ext cx="19159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③　</a:t>
            </a:r>
            <a:r>
              <a:rPr lang="en-US" altLang="ja-JP" dirty="0"/>
              <a:t>add x3,x0,x1</a:t>
            </a:r>
            <a:endParaRPr lang="ja-JP" altLang="en-US" dirty="0"/>
          </a:p>
        </p:txBody>
      </p:sp>
      <p:sp>
        <p:nvSpPr>
          <p:cNvPr id="43" name="Text Box 3"/>
          <p:cNvSpPr txBox="1">
            <a:spLocks noChangeArrowheads="1"/>
          </p:cNvSpPr>
          <p:nvPr/>
        </p:nvSpPr>
        <p:spPr bwMode="auto">
          <a:xfrm>
            <a:off x="-21418" y="3462690"/>
            <a:ext cx="19030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④　</a:t>
            </a:r>
            <a:r>
              <a:rPr lang="en-US" altLang="ja-JP" dirty="0"/>
              <a:t>sub x4,x1,x5</a:t>
            </a:r>
            <a:endParaRPr lang="ja-JP" altLang="en-US" dirty="0"/>
          </a:p>
        </p:txBody>
      </p:sp>
      <p:cxnSp>
        <p:nvCxnSpPr>
          <p:cNvPr id="3" name="直線矢印コネクタ 2"/>
          <p:cNvCxnSpPr>
            <a:endCxn id="246798" idx="3"/>
          </p:cNvCxnSpPr>
          <p:nvPr/>
        </p:nvCxnSpPr>
        <p:spPr>
          <a:xfrm flipH="1">
            <a:off x="4787503" y="1854691"/>
            <a:ext cx="72529" cy="5654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flipH="1">
            <a:off x="5616222" y="1854691"/>
            <a:ext cx="35898" cy="12181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矢印コネクタ 4"/>
          <p:cNvCxnSpPr/>
          <p:nvPr/>
        </p:nvCxnSpPr>
        <p:spPr>
          <a:xfrm>
            <a:off x="1115616" y="2039357"/>
            <a:ext cx="144016" cy="2282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a:off x="1115616" y="2120079"/>
            <a:ext cx="503236" cy="8747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オーディオ 1">
            <a:hlinkClick r:id="" action="ppaction://media"/>
            <a:extLst>
              <a:ext uri="{FF2B5EF4-FFF2-40B4-BE49-F238E27FC236}">
                <a16:creationId xmlns:a16="http://schemas.microsoft.com/office/drawing/2014/main" id="{A2EF6DBE-E1AE-4E83-BCF0-5E720FEF96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36361084"/>
      </p:ext>
    </p:extLst>
  </p:cSld>
  <p:clrMapOvr>
    <a:masterClrMapping/>
  </p:clrMapOvr>
  <mc:AlternateContent xmlns:mc="http://schemas.openxmlformats.org/markup-compatibility/2006">
    <mc:Choice xmlns:p14="http://schemas.microsoft.com/office/powerpoint/2010/main" Requires="p14">
      <p:transition spd="slow" p14:dur="2000" advTm="152134"/>
    </mc:Choice>
    <mc:Fallback>
      <p:transition spd="slow" advTm="152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91" x="8980488" y="3903663"/>
          <p14:tracePt t="499" x="8851900" y="3903663"/>
          <p14:tracePt t="507" x="8734425" y="3903663"/>
          <p14:tracePt t="515" x="8651875" y="3903663"/>
          <p14:tracePt t="526" x="8542338" y="3903663"/>
          <p14:tracePt t="531" x="8469313" y="3903663"/>
          <p14:tracePt t="540" x="8415338" y="3903663"/>
          <p14:tracePt t="548" x="8396288" y="3903663"/>
          <p14:tracePt t="556" x="8369300" y="3903663"/>
          <p14:tracePt t="564" x="8359775" y="3903663"/>
          <p14:tracePt t="3942" x="8350250" y="3903663"/>
          <p14:tracePt t="3997" x="8313738" y="3921125"/>
          <p14:tracePt t="4005" x="8232775" y="3976688"/>
          <p14:tracePt t="4013" x="8113713" y="4040188"/>
          <p14:tracePt t="4020" x="7986713" y="4094163"/>
          <p14:tracePt t="4028" x="7885113" y="4122738"/>
          <p14:tracePt t="4036" x="7804150" y="4167188"/>
          <p14:tracePt t="4044" x="7740650" y="4186238"/>
          <p14:tracePt t="4052" x="7731125" y="4186238"/>
          <p14:tracePt t="4060" x="7704138" y="4195763"/>
          <p14:tracePt t="4068" x="7675563" y="4213225"/>
          <p14:tracePt t="4076" x="7658100" y="4222750"/>
          <p14:tracePt t="4420" x="7648575" y="4222750"/>
          <p14:tracePt t="4436" x="7612063" y="4222750"/>
          <p14:tracePt t="4444" x="7512050" y="4232275"/>
          <p14:tracePt t="4452" x="7348538" y="4232275"/>
          <p14:tracePt t="4460" x="7129463" y="4232275"/>
          <p14:tracePt t="4468" x="6827838" y="4232275"/>
          <p14:tracePt t="4476" x="6573838" y="4232275"/>
          <p14:tracePt t="4484" x="6372225" y="4232275"/>
          <p14:tracePt t="4491" x="6135688" y="4186238"/>
          <p14:tracePt t="4500" x="5935663" y="4176713"/>
          <p14:tracePt t="4509" x="5753100" y="4159250"/>
          <p14:tracePt t="4516" x="5607050" y="4130675"/>
          <p14:tracePt t="4525" x="5478463" y="4130675"/>
          <p14:tracePt t="4532" x="5387975" y="4130675"/>
          <p14:tracePt t="4542" x="5314950" y="4130675"/>
          <p14:tracePt t="4548" x="5297488" y="4130675"/>
          <p14:tracePt t="4556" x="5260975" y="4130675"/>
          <p14:tracePt t="5110" x="5251450" y="4122738"/>
          <p14:tracePt t="5316" x="5251450" y="4113213"/>
          <p14:tracePt t="5324" x="5251450" y="4076700"/>
          <p14:tracePt t="5331" x="5251450" y="4003675"/>
          <p14:tracePt t="5340" x="5251450" y="3948113"/>
          <p14:tracePt t="5347" x="5251450" y="3921125"/>
          <p14:tracePt t="5355" x="5251450" y="3903663"/>
          <p14:tracePt t="5363" x="5251450" y="3867150"/>
          <p14:tracePt t="5371" x="5251450" y="3857625"/>
          <p14:tracePt t="5379" x="5251450" y="3830638"/>
          <p14:tracePt t="5387" x="5251450" y="3821113"/>
          <p14:tracePt t="5395" x="5251450" y="3794125"/>
          <p14:tracePt t="5403" x="5251450" y="3775075"/>
          <p14:tracePt t="5411" x="5251450" y="3767138"/>
          <p14:tracePt t="5419" x="5260975" y="3748088"/>
          <p14:tracePt t="5435" x="5260975" y="3738563"/>
          <p14:tracePt t="5443" x="5260975" y="3730625"/>
          <p14:tracePt t="5460" x="5260975" y="3711575"/>
          <p14:tracePt t="5476" x="5260975" y="3702050"/>
          <p14:tracePt t="5515" x="5260975" y="3694113"/>
          <p14:tracePt t="6240" x="5260975" y="3665538"/>
          <p14:tracePt t="6245" x="5260975" y="3584575"/>
          <p14:tracePt t="6253" x="5260975" y="3511550"/>
          <p14:tracePt t="6261" x="5260975" y="3419475"/>
          <p14:tracePt t="6269" x="5260975" y="3365500"/>
          <p14:tracePt t="6278" x="5260975" y="3338513"/>
          <p14:tracePt t="6286" x="5260975" y="3292475"/>
          <p14:tracePt t="6293" x="5260975" y="3255963"/>
          <p14:tracePt t="6301" x="5260975" y="3236913"/>
          <p14:tracePt t="6311" x="5260975" y="3219450"/>
          <p14:tracePt t="6328" x="5260975" y="3209925"/>
          <p14:tracePt t="6484" x="5260975" y="3200400"/>
          <p14:tracePt t="7055" x="5260975" y="3192463"/>
          <p14:tracePt t="7069" x="5214938" y="3192463"/>
          <p14:tracePt t="7077" x="5151438" y="3192463"/>
          <p14:tracePt t="7084" x="5114925" y="3182938"/>
          <p14:tracePt t="7095" x="5078413" y="3155950"/>
          <p14:tracePt t="7101" x="5032375" y="3100388"/>
          <p14:tracePt t="7111" x="4986338" y="3063875"/>
          <p14:tracePt t="7115" x="4949825" y="3036888"/>
          <p14:tracePt t="7128" x="4922838" y="3009900"/>
          <p14:tracePt t="7131" x="4886325" y="2990850"/>
          <p14:tracePt t="7141" x="4859338" y="2973388"/>
          <p14:tracePt t="7147" x="4849813" y="2963863"/>
          <p14:tracePt t="7163" x="4840288" y="2946400"/>
          <p14:tracePt t="7228" x="4832350" y="2936875"/>
          <p14:tracePt t="7243" x="4832350" y="2927350"/>
          <p14:tracePt t="7251" x="4832350" y="2890838"/>
          <p14:tracePt t="7259" x="4822825" y="2863850"/>
          <p14:tracePt t="7268" x="4822825" y="2844800"/>
          <p14:tracePt t="7276" x="4822825" y="2817813"/>
          <p14:tracePt t="7285" x="4822825" y="2800350"/>
          <p14:tracePt t="7292" x="4813300" y="2771775"/>
          <p14:tracePt t="7299" x="4813300" y="2754313"/>
          <p14:tracePt t="7309" x="4813300" y="2735263"/>
          <p14:tracePt t="7316" x="4813300" y="2717800"/>
          <p14:tracePt t="7325" x="4813300" y="2708275"/>
          <p14:tracePt t="7332" x="4813300" y="2698750"/>
          <p14:tracePt t="7351" x="4813300" y="2681288"/>
          <p14:tracePt t="7374" x="4813300" y="2671763"/>
          <p14:tracePt t="7381" x="4813300" y="2662238"/>
          <p14:tracePt t="7390" x="4813300" y="2654300"/>
          <p14:tracePt t="7397" x="4813300" y="2644775"/>
          <p14:tracePt t="7404" x="4813300" y="2635250"/>
          <p14:tracePt t="7411" x="4813300" y="2625725"/>
          <p14:tracePt t="7435" x="4813300" y="2608263"/>
          <p14:tracePt t="7699" x="4813300" y="2598738"/>
          <p14:tracePt t="7731" x="4813300" y="2581275"/>
          <p14:tracePt t="7740" x="4813300" y="2554288"/>
          <p14:tracePt t="7747" x="4813300" y="2508250"/>
          <p14:tracePt t="7755" x="4776788" y="2471738"/>
          <p14:tracePt t="7763" x="4776788" y="2435225"/>
          <p14:tracePt t="7771" x="4776788" y="2398713"/>
          <p14:tracePt t="7779" x="4767263" y="2352675"/>
          <p14:tracePt t="7787" x="4767263" y="2298700"/>
          <p14:tracePt t="7795" x="4767263" y="2243138"/>
          <p14:tracePt t="7803" x="4767263" y="2189163"/>
          <p14:tracePt t="7812" x="4767263" y="2125663"/>
          <p14:tracePt t="7819" x="4767263" y="2070100"/>
          <p14:tracePt t="7828" x="4767263" y="2016125"/>
          <p14:tracePt t="7835" x="4767263" y="1987550"/>
          <p14:tracePt t="7844" x="4786313" y="1933575"/>
          <p14:tracePt t="7852" x="4786313" y="1897063"/>
          <p14:tracePt t="7859" x="4795838" y="1878013"/>
          <p14:tracePt t="7867" x="4795838" y="1860550"/>
          <p14:tracePt t="7900" x="4803775" y="1851025"/>
          <p14:tracePt t="8212" x="4795838" y="1851025"/>
          <p14:tracePt t="8220" x="4740275" y="1851025"/>
          <p14:tracePt t="8228" x="4676775" y="1878013"/>
          <p14:tracePt t="8236" x="4594225" y="1914525"/>
          <p14:tracePt t="8244" x="4549775" y="1943100"/>
          <p14:tracePt t="8253" x="4521200" y="1960563"/>
          <p14:tracePt t="8261" x="4513263" y="1970088"/>
          <p14:tracePt t="8269" x="4503738" y="1970088"/>
          <p14:tracePt t="8598" x="4494213" y="1970088"/>
          <p14:tracePt t="8646" x="4494213" y="1960563"/>
          <p14:tracePt t="8653" x="4494213" y="1914525"/>
          <p14:tracePt t="8661" x="4513263" y="1860550"/>
          <p14:tracePt t="8668" x="4549775" y="1814513"/>
          <p14:tracePt t="8676" x="4567238" y="1751013"/>
          <p14:tracePt t="8684" x="4594225" y="1724025"/>
          <p14:tracePt t="8692" x="4613275" y="1687513"/>
          <p14:tracePt t="8699" x="4630738" y="1641475"/>
          <p14:tracePt t="8709" x="4640263" y="1641475"/>
          <p14:tracePt t="8715" x="4649788" y="1631950"/>
          <p14:tracePt t="8725" x="4659313" y="1614488"/>
          <p14:tracePt t="8764" x="4667250" y="1604963"/>
          <p14:tracePt t="9308" x="4667250" y="1614488"/>
          <p14:tracePt t="9316" x="4659313" y="1624013"/>
          <p14:tracePt t="9323" x="4622800" y="1668463"/>
          <p14:tracePt t="9332" x="4594225" y="1677988"/>
          <p14:tracePt t="9342" x="4576763" y="1697038"/>
          <p14:tracePt t="9358" x="4567238" y="1704975"/>
          <p14:tracePt t="9364" x="4557713" y="1714500"/>
          <p14:tracePt t="9381" x="4549775" y="1714500"/>
          <p14:tracePt t="9396" x="4549775" y="1724025"/>
          <p14:tracePt t="9411" x="4540250" y="1731963"/>
          <p14:tracePt t="9566" x="4540250" y="1741488"/>
          <p14:tracePt t="9590" x="4540250" y="1751013"/>
          <p14:tracePt t="9597" x="4540250" y="1768475"/>
          <p14:tracePt t="9604" x="4521200" y="1778000"/>
          <p14:tracePt t="9615" x="4513263" y="1787525"/>
          <p14:tracePt t="9635" x="4503738" y="1787525"/>
          <p14:tracePt t="9643" x="4484688" y="1797050"/>
          <p14:tracePt t="9651" x="4476750" y="1797050"/>
          <p14:tracePt t="9659" x="4457700" y="1814513"/>
          <p14:tracePt t="9675" x="4448175" y="1824038"/>
          <p14:tracePt t="9699" x="4430713" y="1833563"/>
          <p14:tracePt t="9773" x="4421188" y="1841500"/>
          <p14:tracePt t="9821" x="4413250" y="1860550"/>
          <p14:tracePt t="9828" x="4403725" y="1870075"/>
          <p14:tracePt t="9845" x="4394200" y="1878013"/>
          <p14:tracePt t="9868" x="4384675" y="1878013"/>
          <p14:tracePt t="9892" x="4376738" y="1887538"/>
          <p14:tracePt t="9941" x="4376738" y="1897063"/>
          <p14:tracePt t="10320" x="4376738" y="1906588"/>
          <p14:tracePt t="10388" x="4394200" y="1906588"/>
          <p14:tracePt t="10403" x="4403725" y="1897063"/>
          <p14:tracePt t="10412" x="4430713" y="1870075"/>
          <p14:tracePt t="10419" x="4457700" y="1841500"/>
          <p14:tracePt t="10427" x="4476750" y="1824038"/>
          <p14:tracePt t="10436" x="4503738" y="1797050"/>
          <p14:tracePt t="10451" x="4521200" y="1778000"/>
          <p14:tracePt t="10459" x="4521200" y="1768475"/>
          <p14:tracePt t="10467" x="4530725" y="1760538"/>
          <p14:tracePt t="10475" x="4540250" y="1751013"/>
          <p14:tracePt t="11371" x="4540250" y="1724025"/>
          <p14:tracePt t="11379" x="4659313" y="1660525"/>
          <p14:tracePt t="11387" x="4822825" y="1587500"/>
          <p14:tracePt t="11395" x="4978400" y="1541463"/>
          <p14:tracePt t="11404" x="5187950" y="1468438"/>
          <p14:tracePt t="11411" x="5451475" y="1395413"/>
          <p14:tracePt t="11419" x="5643563" y="1331913"/>
          <p14:tracePt t="11427" x="5780088" y="1276350"/>
          <p14:tracePt t="11435" x="5880100" y="1231900"/>
          <p14:tracePt t="11443" x="6007100" y="1185863"/>
          <p14:tracePt t="11451" x="6043613" y="1176338"/>
          <p14:tracePt t="11598" x="6053138" y="1176338"/>
          <p14:tracePt t="11619" x="6053138" y="1185863"/>
          <p14:tracePt t="11651" x="6053138" y="1195388"/>
          <p14:tracePt t="11700" x="6043613" y="1222375"/>
          <p14:tracePt t="11708" x="6043613" y="1231900"/>
          <p14:tracePt t="11716" x="6007100" y="1276350"/>
          <p14:tracePt t="11723" x="5972175" y="1322388"/>
          <p14:tracePt t="11732" x="5943600" y="1349375"/>
          <p14:tracePt t="11741" x="5889625" y="1412875"/>
          <p14:tracePt t="11748" x="5862638" y="1449388"/>
          <p14:tracePt t="11759" x="5816600" y="1531938"/>
          <p14:tracePt t="11764" x="5770563" y="1577975"/>
          <p14:tracePt t="11772" x="5743575" y="1624013"/>
          <p14:tracePt t="11779" x="5716588" y="1660525"/>
          <p14:tracePt t="11787" x="5680075" y="1704975"/>
          <p14:tracePt t="11795" x="5661025" y="1724025"/>
          <p14:tracePt t="11804" x="5643563" y="1741488"/>
          <p14:tracePt t="11811" x="5643563" y="1751013"/>
          <p14:tracePt t="11820" x="5643563" y="1768475"/>
          <p14:tracePt t="11827" x="5634038" y="1778000"/>
          <p14:tracePt t="11959" x="5616575" y="1797050"/>
          <p14:tracePt t="11963" x="5607050" y="1797050"/>
          <p14:tracePt t="11973" x="5597525" y="1814513"/>
          <p14:tracePt t="11981" x="5597525" y="1824038"/>
          <p14:tracePt t="11988" x="5588000" y="1833563"/>
          <p14:tracePt t="11996" x="5588000" y="1860550"/>
          <p14:tracePt t="12005" x="5580063" y="1870075"/>
          <p14:tracePt t="12012" x="5580063" y="1878013"/>
          <p14:tracePt t="12148" x="5570538" y="1878013"/>
          <p14:tracePt t="12156" x="5570538" y="1887538"/>
          <p14:tracePt t="12365" x="5570538" y="1870075"/>
          <p14:tracePt t="12373" x="5597525" y="1814513"/>
          <p14:tracePt t="12381" x="5643563" y="1768475"/>
          <p14:tracePt t="12389" x="5688013" y="1714500"/>
          <p14:tracePt t="12397" x="5761038" y="1660525"/>
          <p14:tracePt t="12404" x="5780088" y="1641475"/>
          <p14:tracePt t="12412" x="5826125" y="1624013"/>
          <p14:tracePt t="12419" x="5843588" y="1604963"/>
          <p14:tracePt t="12427" x="5870575" y="1568450"/>
          <p14:tracePt t="12435" x="5880100" y="1558925"/>
          <p14:tracePt t="12444" x="5899150" y="1550988"/>
          <p14:tracePt t="12451" x="5907088" y="1550988"/>
          <p14:tracePt t="12780" x="5916613" y="1577975"/>
          <p14:tracePt t="12788" x="5916613" y="1614488"/>
          <p14:tracePt t="12796" x="5916613" y="1660525"/>
          <p14:tracePt t="12804" x="5916613" y="1714500"/>
          <p14:tracePt t="12812" x="5926138" y="1741488"/>
          <p14:tracePt t="12820" x="5943600" y="1797050"/>
          <p14:tracePt t="12828" x="5972175" y="1841500"/>
          <p14:tracePt t="12835" x="5980113" y="1851025"/>
          <p14:tracePt t="12844" x="5989638" y="1878013"/>
          <p14:tracePt t="12852" x="6007100" y="1906588"/>
          <p14:tracePt t="12860" x="6007100" y="1914525"/>
          <p14:tracePt t="16134" x="6007100" y="1870075"/>
          <p14:tracePt t="16141" x="6062663" y="1787525"/>
          <p14:tracePt t="16150" x="6099175" y="1741488"/>
          <p14:tracePt t="16163" x="6108700" y="1660525"/>
          <p14:tracePt t="16174" x="6116638" y="1641475"/>
          <p14:tracePt t="16179" x="6126163" y="1624013"/>
          <p14:tracePt t="16187" x="6126163" y="1614488"/>
          <p14:tracePt t="16196" x="6126163" y="1604963"/>
          <p14:tracePt t="17613" x="6126163" y="1624013"/>
          <p14:tracePt t="17619" x="6099175" y="1677988"/>
          <p14:tracePt t="17628" x="6072188" y="1687513"/>
          <p14:tracePt t="17635" x="6026150" y="1724025"/>
          <p14:tracePt t="17644" x="6016625" y="1724025"/>
          <p14:tracePt t="17651" x="6007100" y="1731963"/>
          <p14:tracePt t="18005" x="5989638" y="1731963"/>
          <p14:tracePt t="18011" x="5953125" y="1731963"/>
          <p14:tracePt t="18019" x="5880100" y="1731963"/>
          <p14:tracePt t="18027" x="5816600" y="1768475"/>
          <p14:tracePt t="18035" x="5743575" y="1778000"/>
          <p14:tracePt t="18043" x="5670550" y="1778000"/>
          <p14:tracePt t="18051" x="5570538" y="1797050"/>
          <p14:tracePt t="18059" x="5497513" y="1797050"/>
          <p14:tracePt t="18067" x="5424488" y="1797050"/>
          <p14:tracePt t="18075" x="5351463" y="1797050"/>
          <p14:tracePt t="18083" x="5297488" y="1797050"/>
          <p14:tracePt t="18091" x="5268913" y="1797050"/>
          <p14:tracePt t="18100" x="5251450" y="1797050"/>
          <p14:tracePt t="18108" x="5224463" y="1797050"/>
          <p14:tracePt t="18133" x="5214938" y="1797050"/>
          <p14:tracePt t="18208" x="5205413" y="1804988"/>
          <p14:tracePt t="18213" x="5195888" y="1804988"/>
          <p14:tracePt t="18221" x="5159375" y="1824038"/>
          <p14:tracePt t="18229" x="5151438" y="1824038"/>
          <p14:tracePt t="18238" x="5132388" y="1833563"/>
          <p14:tracePt t="18243" x="5114925" y="1833563"/>
          <p14:tracePt t="18254" x="5105400" y="1841500"/>
          <p14:tracePt t="18260" x="5086350" y="1841500"/>
          <p14:tracePt t="18273" x="5078413" y="1841500"/>
          <p14:tracePt t="18278" x="5068888" y="1841500"/>
          <p14:tracePt t="18283" x="5041900" y="1851025"/>
          <p14:tracePt t="18291" x="5032375" y="1851025"/>
          <p14:tracePt t="18299" x="5005388" y="1851025"/>
          <p14:tracePt t="18307" x="4986338" y="1851025"/>
          <p14:tracePt t="18315" x="4959350" y="1851025"/>
          <p14:tracePt t="18324" x="4913313" y="1870075"/>
          <p14:tracePt t="18331" x="4886325" y="1870075"/>
          <p14:tracePt t="18340" x="4832350" y="1878013"/>
          <p14:tracePt t="18348" x="4776788" y="1878013"/>
          <p14:tracePt t="18356" x="4695825" y="1878013"/>
          <p14:tracePt t="18363" x="4586288" y="1878013"/>
          <p14:tracePt t="18373" x="4513263" y="1897063"/>
          <p14:tracePt t="18379" x="4403725" y="1897063"/>
          <p14:tracePt t="18387" x="4311650" y="1897063"/>
          <p14:tracePt t="18395" x="4230688" y="1906588"/>
          <p14:tracePt t="18403" x="4175125" y="1906588"/>
          <p14:tracePt t="18411" x="4138613" y="1906588"/>
          <p14:tracePt t="18419" x="4094163" y="1906588"/>
          <p14:tracePt t="18427" x="4075113" y="1924050"/>
          <p14:tracePt t="18628" x="4075113" y="1914525"/>
          <p14:tracePt t="18637" x="4094163" y="1906588"/>
          <p14:tracePt t="18646" x="4102100" y="1906588"/>
          <p14:tracePt t="18655" x="4111625" y="1897063"/>
          <p14:tracePt t="18664" x="4138613" y="1878013"/>
          <p14:tracePt t="18668" x="4138613" y="1870075"/>
          <p14:tracePt t="18676" x="4157663" y="1851025"/>
          <p14:tracePt t="18686" x="4194175" y="1833563"/>
          <p14:tracePt t="18694" x="4238625" y="1797050"/>
          <p14:tracePt t="18700" x="4257675" y="1778000"/>
          <p14:tracePt t="18707" x="4294188" y="1768475"/>
          <p14:tracePt t="18715" x="4348163" y="1731963"/>
          <p14:tracePt t="18724" x="4367213" y="1724025"/>
          <p14:tracePt t="18731" x="4394200" y="1687513"/>
          <p14:tracePt t="18740" x="4413250" y="1668463"/>
          <p14:tracePt t="18747" x="4430713" y="1668463"/>
          <p14:tracePt t="18756" x="4467225" y="1641475"/>
          <p14:tracePt t="18763" x="4484688" y="1631950"/>
          <p14:tracePt t="18773" x="4484688" y="1624013"/>
          <p14:tracePt t="18779" x="4494213" y="1614488"/>
          <p14:tracePt t="18789" x="4513263" y="1614488"/>
          <p14:tracePt t="18796" x="4521200" y="1604963"/>
          <p14:tracePt t="19085" x="4521200" y="1624013"/>
          <p14:tracePt t="19091" x="4521200" y="1651000"/>
          <p14:tracePt t="19099" x="4540250" y="1687513"/>
          <p14:tracePt t="19107" x="4549775" y="1704975"/>
          <p14:tracePt t="19115" x="4586288" y="1731963"/>
          <p14:tracePt t="19125" x="4594225" y="1751013"/>
          <p14:tracePt t="19132" x="4613275" y="1787525"/>
          <p14:tracePt t="19142" x="4622800" y="1787525"/>
          <p14:tracePt t="19147" x="4630738" y="1797050"/>
          <p14:tracePt t="19539" x="4640263" y="1804988"/>
          <p14:tracePt t="19547" x="4649788" y="1804988"/>
          <p14:tracePt t="19555" x="4713288" y="1778000"/>
          <p14:tracePt t="19563" x="4813300" y="1724025"/>
          <p14:tracePt t="19572" x="4859338" y="1687513"/>
          <p14:tracePt t="19580" x="4922838" y="1631950"/>
          <p14:tracePt t="19587" x="4968875" y="1614488"/>
          <p14:tracePt t="19595" x="5014913" y="1587500"/>
          <p14:tracePt t="19603" x="5041900" y="1568450"/>
          <p14:tracePt t="19613" x="5086350" y="1531938"/>
          <p14:tracePt t="19619" x="5105400" y="1522413"/>
          <p14:tracePt t="19627" x="5141913" y="1514475"/>
          <p14:tracePt t="19636" x="5151438" y="1504950"/>
          <p14:tracePt t="20015" x="5151438" y="1514475"/>
          <p14:tracePt t="20024" x="5151438" y="1531938"/>
          <p14:tracePt t="20029" x="5151438" y="1558925"/>
          <p14:tracePt t="20036" x="5151438" y="1577975"/>
          <p14:tracePt t="20044" x="5151438" y="1587500"/>
          <p14:tracePt t="20052" x="5151438" y="1604963"/>
          <p14:tracePt t="20059" x="5151438" y="1614488"/>
          <p14:tracePt t="20260" x="5151438" y="1631950"/>
          <p14:tracePt t="20268" x="5151438" y="1651000"/>
          <p14:tracePt t="20276" x="5122863" y="1677988"/>
          <p14:tracePt t="20284" x="5086350" y="1687513"/>
          <p14:tracePt t="20292" x="5059363" y="1714500"/>
          <p14:tracePt t="20300" x="5022850" y="1731963"/>
          <p14:tracePt t="20308" x="4968875" y="1751013"/>
          <p14:tracePt t="20315" x="4941888" y="1778000"/>
          <p14:tracePt t="20324" x="4922838" y="1787525"/>
          <p14:tracePt t="20331" x="4876800" y="1797050"/>
          <p14:tracePt t="20340" x="4868863" y="1797050"/>
          <p14:tracePt t="20347" x="4859338" y="1804988"/>
          <p14:tracePt t="20356" x="4859338" y="1814513"/>
          <p14:tracePt t="20731" x="4868863" y="1833563"/>
          <p14:tracePt t="20739" x="4876800" y="1851025"/>
          <p14:tracePt t="20747" x="4895850" y="1897063"/>
          <p14:tracePt t="20755" x="4922838" y="1943100"/>
          <p14:tracePt t="20763" x="4941888" y="1979613"/>
          <p14:tracePt t="20772" x="4949825" y="2016125"/>
          <p14:tracePt t="20779" x="4959350" y="2024063"/>
          <p14:tracePt t="20789" x="4986338" y="2060575"/>
          <p14:tracePt t="20795" x="4995863" y="2097088"/>
          <p14:tracePt t="20803" x="5005388" y="2125663"/>
          <p14:tracePt t="20811" x="5005388" y="2133600"/>
          <p14:tracePt t="20819" x="5022850" y="2160588"/>
          <p14:tracePt t="20835" x="5032375" y="2170113"/>
          <p14:tracePt t="20852" x="5041900" y="2170113"/>
          <p14:tracePt t="20875" x="5049838" y="2179638"/>
          <p14:tracePt t="20883" x="5049838" y="2189163"/>
          <p14:tracePt t="20891" x="5059363" y="2197100"/>
          <p14:tracePt t="20899" x="5078413" y="2197100"/>
          <p14:tracePt t="20909" x="5114925" y="2197100"/>
          <p14:tracePt t="20915" x="5151438" y="2197100"/>
          <p14:tracePt t="20925" x="5205413" y="2197100"/>
          <p14:tracePt t="20932" x="5232400" y="2197100"/>
          <p14:tracePt t="20943" x="5334000" y="2197100"/>
          <p14:tracePt t="20949" x="5461000" y="2197100"/>
          <p14:tracePt t="20961" x="5570538" y="2197100"/>
          <p14:tracePt t="20965" x="5697538" y="2197100"/>
          <p14:tracePt t="20976" x="5826125" y="2197100"/>
          <p14:tracePt t="20981" x="5916613" y="2197100"/>
          <p14:tracePt t="20993" x="6026150" y="2197100"/>
          <p14:tracePt t="20996" x="6099175" y="2197100"/>
          <p14:tracePt t="21005" x="6145213" y="2197100"/>
          <p14:tracePt t="21012" x="6162675" y="2197100"/>
          <p14:tracePt t="21021" x="6181725" y="2197100"/>
          <p14:tracePt t="21135" x="6181725" y="2206625"/>
          <p14:tracePt t="21150" x="6189663" y="2216150"/>
          <p14:tracePt t="21161" x="6199188" y="2225675"/>
          <p14:tracePt t="21174" x="6226175" y="2262188"/>
          <p14:tracePt t="21179" x="6235700" y="2289175"/>
          <p14:tracePt t="21188" x="6235700" y="2298700"/>
          <p14:tracePt t="21195" x="6245225" y="2325688"/>
          <p14:tracePt t="21203" x="6245225" y="2343150"/>
          <p14:tracePt t="21211" x="6254750" y="2371725"/>
          <p14:tracePt t="21219" x="6272213" y="2398713"/>
          <p14:tracePt t="21227" x="6281738" y="2435225"/>
          <p14:tracePt t="21236" x="6291263" y="2452688"/>
          <p14:tracePt t="21243" x="6299200" y="2489200"/>
          <p14:tracePt t="21251" x="6308725" y="2535238"/>
          <p14:tracePt t="21259" x="6308725" y="2554288"/>
          <p14:tracePt t="21268" x="6326188" y="2581275"/>
          <p14:tracePt t="21275" x="6335713" y="2598738"/>
          <p14:tracePt t="21285" x="6345238" y="2625725"/>
          <p14:tracePt t="21292" x="6345238" y="2635250"/>
          <p14:tracePt t="21299" x="6345238" y="2662238"/>
          <p14:tracePt t="21307" x="6354763" y="2671763"/>
          <p14:tracePt t="21660" x="6372225" y="2671763"/>
          <p14:tracePt t="21683" x="6445250" y="2654300"/>
          <p14:tracePt t="21691" x="6591300" y="2644775"/>
          <p14:tracePt t="21700" x="6754813" y="2608263"/>
          <p14:tracePt t="21708" x="6937375" y="2581275"/>
          <p14:tracePt t="21715" x="7102475" y="2562225"/>
          <p14:tracePt t="21724" x="7256463" y="2535238"/>
          <p14:tracePt t="21731" x="7402513" y="2535238"/>
          <p14:tracePt t="21740" x="7512050" y="2535238"/>
          <p14:tracePt t="21747" x="7585075" y="2535238"/>
          <p14:tracePt t="21756" x="7639050" y="2535238"/>
          <p14:tracePt t="21764" x="7658100" y="2535238"/>
          <p14:tracePt t="22340" x="7585075" y="2535238"/>
          <p14:tracePt t="22348" x="7439025" y="2535238"/>
          <p14:tracePt t="22356" x="7229475" y="2508250"/>
          <p14:tracePt t="22364" x="7029450" y="2489200"/>
          <p14:tracePt t="22373" x="6827838" y="2489200"/>
          <p14:tracePt t="22381" x="6681788" y="2444750"/>
          <p14:tracePt t="22388" x="6537325" y="2435225"/>
          <p14:tracePt t="22395" x="6391275" y="2416175"/>
          <p14:tracePt t="22403" x="6308725" y="2389188"/>
          <p14:tracePt t="22411" x="6254750" y="2379663"/>
          <p14:tracePt t="22419" x="6218238" y="2379663"/>
          <p14:tracePt t="22427" x="6199188" y="2371725"/>
          <p14:tracePt t="22469" x="6181725" y="2371725"/>
          <p14:tracePt t="22478" x="6172200" y="2362200"/>
          <p14:tracePt t="22493" x="6126163" y="2362200"/>
          <p14:tracePt t="22501" x="6053138" y="2362200"/>
          <p14:tracePt t="22508" x="5972175" y="2362200"/>
          <p14:tracePt t="22516" x="5862638" y="2362200"/>
          <p14:tracePt t="22524" x="5734050" y="2362200"/>
          <p14:tracePt t="22532" x="5588000" y="2362200"/>
          <p14:tracePt t="22541" x="5478463" y="2362200"/>
          <p14:tracePt t="22548" x="5351463" y="2362200"/>
          <p14:tracePt t="22557" x="5224463" y="2362200"/>
          <p14:tracePt t="22564" x="5151438" y="2335213"/>
          <p14:tracePt t="22574" x="5086350" y="2325688"/>
          <p14:tracePt t="22581" x="5014913" y="2306638"/>
          <p14:tracePt t="22592" x="4959350" y="2306638"/>
          <p14:tracePt t="22597" x="4895850" y="2298700"/>
          <p14:tracePt t="22606" x="4859338" y="2298700"/>
          <p14:tracePt t="22616" x="4795838" y="2270125"/>
          <p14:tracePt t="22619" x="4722813" y="2262188"/>
          <p14:tracePt t="22628" x="4667250" y="2262188"/>
          <p14:tracePt t="22635" x="4567238" y="2252663"/>
          <p14:tracePt t="22644" x="4494213" y="2252663"/>
          <p14:tracePt t="22651" x="4440238" y="2233613"/>
          <p14:tracePt t="22660" x="4340225" y="2197100"/>
          <p14:tracePt t="22667" x="4294188" y="2189163"/>
          <p14:tracePt t="22675" x="4257675" y="2189163"/>
          <p14:tracePt t="22684" x="4238625" y="2170113"/>
          <p14:tracePt t="22691" x="4211638" y="2170113"/>
          <p14:tracePt t="22699" x="4194175" y="2170113"/>
          <p14:tracePt t="22707" x="4175125" y="2170113"/>
          <p14:tracePt t="22827" x="4165600" y="2170113"/>
          <p14:tracePt t="22845" x="4157663" y="2160588"/>
          <p14:tracePt t="22861" x="4129088" y="2160588"/>
          <p14:tracePt t="22869" x="4075113" y="2152650"/>
          <p14:tracePt t="22879" x="4021138" y="2133600"/>
          <p14:tracePt t="22884" x="3938588" y="2133600"/>
          <p14:tracePt t="22891" x="3846513" y="2133600"/>
          <p14:tracePt t="22899" x="3719513" y="2133600"/>
          <p14:tracePt t="22908" x="3592513" y="2133600"/>
          <p14:tracePt t="22915" x="3500438" y="2133600"/>
          <p14:tracePt t="22924" x="3390900" y="2133600"/>
          <p14:tracePt t="22933" x="3317875" y="2133600"/>
          <p14:tracePt t="22943" x="3263900" y="2133600"/>
          <p14:tracePt t="22949" x="3208338" y="2133600"/>
          <p14:tracePt t="22960" x="3190875" y="2133600"/>
          <p14:tracePt t="23055" x="3190875" y="2106613"/>
          <p14:tracePt t="23069" x="3190875" y="2089150"/>
          <p14:tracePt t="23077" x="3190875" y="2060575"/>
          <p14:tracePt t="23083" x="3190875" y="2016125"/>
          <p14:tracePt t="23091" x="3190875" y="1997075"/>
          <p14:tracePt t="23099" x="3208338" y="1951038"/>
          <p14:tracePt t="23107" x="3217863" y="1933575"/>
          <p14:tracePt t="23115" x="3227388" y="1906588"/>
          <p14:tracePt t="23124" x="3263900" y="1851025"/>
          <p14:tracePt t="23132" x="3281363" y="1824038"/>
          <p14:tracePt t="23143" x="3290888" y="1804988"/>
          <p14:tracePt t="23149" x="3309938" y="1787525"/>
          <p14:tracePt t="23163" x="3317875" y="1778000"/>
          <p14:tracePt t="23166" x="3327400" y="1768475"/>
          <p14:tracePt t="23176" x="3336925" y="1768475"/>
          <p14:tracePt t="23180" x="3346450" y="1760538"/>
          <p14:tracePt t="23189" x="3354388" y="1751013"/>
          <p14:tracePt t="23659" x="3346450" y="1760538"/>
          <p14:tracePt t="23700" x="3336925" y="1778000"/>
          <p14:tracePt t="23774" x="3336925" y="1787525"/>
          <p14:tracePt t="23783" x="3336925" y="1797050"/>
          <p14:tracePt t="23791" x="3336925" y="1804988"/>
          <p14:tracePt t="23796" x="3382963" y="1851025"/>
          <p14:tracePt t="23804" x="3527425" y="1878013"/>
          <p14:tracePt t="23812" x="3673475" y="1906588"/>
          <p14:tracePt t="23820" x="3819525" y="1924050"/>
          <p14:tracePt t="23827" x="3975100" y="1951038"/>
          <p14:tracePt t="23836" x="4138613" y="1970088"/>
          <p14:tracePt t="23844" x="4267200" y="1997075"/>
          <p14:tracePt t="23852" x="4357688" y="1997075"/>
          <p14:tracePt t="23860" x="4384675" y="1997075"/>
          <p14:tracePt t="23868" x="4440238" y="1997075"/>
          <p14:tracePt t="23876" x="4457700" y="1997075"/>
          <p14:tracePt t="23974" x="4467225" y="1997075"/>
          <p14:tracePt t="24102" x="4476750" y="1987550"/>
          <p14:tracePt t="24109" x="4484688" y="1979613"/>
          <p14:tracePt t="24117" x="4521200" y="1960563"/>
          <p14:tracePt t="24124" x="4567238" y="1924050"/>
          <p14:tracePt t="24131" x="4576763" y="1914525"/>
          <p14:tracePt t="24140" x="4613275" y="1887538"/>
          <p14:tracePt t="24147" x="4630738" y="1870075"/>
          <p14:tracePt t="24156" x="4676775" y="1851025"/>
          <p14:tracePt t="24163" x="4686300" y="1824038"/>
          <p14:tracePt t="24174" x="4703763" y="1797050"/>
          <p14:tracePt t="24179" x="4730750" y="1787525"/>
          <p14:tracePt t="24188" x="4749800" y="1768475"/>
          <p14:tracePt t="24197" x="4776788" y="1760538"/>
          <p14:tracePt t="24205" x="4786313" y="1751013"/>
          <p14:tracePt t="24213" x="4795838" y="1741488"/>
          <p14:tracePt t="24237" x="4803775" y="1731963"/>
          <p14:tracePt t="24357" x="4822825" y="1731963"/>
          <p14:tracePt t="24364" x="4876800" y="1731963"/>
          <p14:tracePt t="24373" x="4941888" y="1724025"/>
          <p14:tracePt t="24380" x="5032375" y="1724025"/>
          <p14:tracePt t="24391" x="5105400" y="1697038"/>
          <p14:tracePt t="24397" x="5205413" y="1697038"/>
          <p14:tracePt t="24404" x="5297488" y="1697038"/>
          <p14:tracePt t="24412" x="5368925" y="1697038"/>
          <p14:tracePt t="24420" x="5441950" y="1697038"/>
          <p14:tracePt t="24428" x="5514975" y="1697038"/>
          <p14:tracePt t="24436" x="5551488" y="1697038"/>
          <p14:tracePt t="24443" x="5607050" y="1697038"/>
          <p14:tracePt t="24452" x="5643563" y="1697038"/>
          <p14:tracePt t="24459" x="5653088" y="1697038"/>
          <p14:tracePt t="24468" x="5661025" y="1697038"/>
          <p14:tracePt t="24475" x="5670550" y="1697038"/>
          <p14:tracePt t="24484" x="5680075" y="1697038"/>
          <p14:tracePt t="24912" x="5688013" y="1704975"/>
          <p14:tracePt t="24925" x="5688013" y="1724025"/>
          <p14:tracePt t="24934" x="5688013" y="1741488"/>
          <p14:tracePt t="24941" x="5688013" y="1768475"/>
          <p14:tracePt t="24948" x="5688013" y="1778000"/>
          <p14:tracePt t="24964" x="5697538" y="1787525"/>
          <p14:tracePt t="24980" x="5707063" y="1797050"/>
          <p14:tracePt t="35454" x="5707063" y="1804988"/>
          <p14:tracePt t="35584" x="5707063" y="1814513"/>
          <p14:tracePt t="35590" x="5707063" y="1860550"/>
          <p14:tracePt t="35597" x="5707063" y="1933575"/>
          <p14:tracePt t="35609" x="5707063" y="1987550"/>
          <p14:tracePt t="35616" x="5707063" y="2033588"/>
          <p14:tracePt t="35619" x="5707063" y="2070100"/>
          <p14:tracePt t="35627" x="5707063" y="2106613"/>
          <p14:tracePt t="35635" x="5716588" y="2143125"/>
          <p14:tracePt t="35643" x="5734050" y="2179638"/>
          <p14:tracePt t="35651" x="5743575" y="2206625"/>
          <p14:tracePt t="35659" x="5743575" y="2225675"/>
          <p14:tracePt t="35667" x="5753100" y="2243138"/>
          <p14:tracePt t="35948" x="5761038" y="2252663"/>
          <p14:tracePt t="35964" x="5789613" y="2233613"/>
          <p14:tracePt t="35971" x="5789613" y="2225675"/>
          <p14:tracePt t="35979" x="5797550" y="2189163"/>
          <p14:tracePt t="35988" x="5807075" y="2160588"/>
          <p14:tracePt t="35995" x="5807075" y="2143125"/>
          <p14:tracePt t="36005" x="5826125" y="2106613"/>
          <p14:tracePt t="36012" x="5834063" y="2089150"/>
          <p14:tracePt t="36021" x="5834063" y="2079625"/>
          <p14:tracePt t="36027" x="5834063" y="2052638"/>
          <p14:tracePt t="36035" x="5843588" y="2033588"/>
          <p14:tracePt t="36051" x="5843588" y="2016125"/>
          <p14:tracePt t="36076" x="5853113" y="1997075"/>
          <p14:tracePt t="36588" x="5843588" y="1987550"/>
          <p14:tracePt t="36596" x="5816600" y="1987550"/>
          <p14:tracePt t="36605" x="5780088" y="1987550"/>
          <p14:tracePt t="36615" x="5716588" y="1987550"/>
          <p14:tracePt t="36621" x="5680075" y="1987550"/>
          <p14:tracePt t="36629" x="5634038" y="1987550"/>
          <p14:tracePt t="36641" x="5580063" y="2006600"/>
          <p14:tracePt t="36645" x="5534025" y="2024063"/>
          <p14:tracePt t="36653" x="5507038" y="2024063"/>
          <p14:tracePt t="36660" x="5451475" y="2024063"/>
          <p14:tracePt t="36668" x="5397500" y="2024063"/>
          <p14:tracePt t="36676" x="5341938" y="2033588"/>
          <p14:tracePt t="36684" x="5297488" y="2033588"/>
          <p14:tracePt t="36692" x="5278438" y="2033588"/>
          <p14:tracePt t="36700" x="5251450" y="2033588"/>
          <p14:tracePt t="36708" x="5241925" y="2033588"/>
          <p14:tracePt t="36716" x="5232400" y="2033588"/>
          <p14:tracePt t="36811" x="5214938" y="2033588"/>
          <p14:tracePt t="36835" x="5205413" y="2033588"/>
          <p14:tracePt t="36843" x="5178425" y="2033588"/>
          <p14:tracePt t="36851" x="5132388" y="2033588"/>
          <p14:tracePt t="36859" x="5095875" y="2033588"/>
          <p14:tracePt t="36867" x="5041900" y="2033588"/>
          <p14:tracePt t="36875" x="4995863" y="2043113"/>
          <p14:tracePt t="36883" x="4922838" y="2043113"/>
          <p14:tracePt t="36891" x="4849813" y="2070100"/>
          <p14:tracePt t="36900" x="4767263" y="2070100"/>
          <p14:tracePt t="36908" x="4695825" y="2070100"/>
          <p14:tracePt t="36915" x="4659313" y="2070100"/>
          <p14:tracePt t="36923" x="4603750" y="2070100"/>
          <p14:tracePt t="36933" x="4586288" y="2070100"/>
          <p14:tracePt t="36943" x="4576763" y="2070100"/>
          <p14:tracePt t="36949" x="4557713" y="2070100"/>
          <p14:tracePt t="37430" x="4549775" y="2070100"/>
          <p14:tracePt t="37443" x="4549775" y="2052638"/>
          <p14:tracePt t="37451" x="4549775" y="2033588"/>
          <p14:tracePt t="37459" x="4557713" y="2024063"/>
          <p14:tracePt t="37467" x="4567238" y="2024063"/>
          <p14:tracePt t="37475" x="4567238" y="2006600"/>
          <p14:tracePt t="37483" x="4576763" y="1997075"/>
          <p14:tracePt t="37491" x="4586288" y="1987550"/>
          <p14:tracePt t="37507" x="4594225" y="1970088"/>
          <p14:tracePt t="37916" x="4622800" y="1970088"/>
          <p14:tracePt t="37923" x="4640263" y="1970088"/>
          <p14:tracePt t="37931" x="4667250" y="1970088"/>
          <p14:tracePt t="37941" x="4686300" y="1970088"/>
          <p14:tracePt t="37947" x="4703763" y="1970088"/>
          <p14:tracePt t="37957" x="4722813" y="1970088"/>
          <p14:tracePt t="37963" x="4759325" y="1970088"/>
          <p14:tracePt t="37972" x="4767263" y="1970088"/>
          <p14:tracePt t="37979" x="4786313" y="1970088"/>
          <p14:tracePt t="37988" x="4803775" y="1970088"/>
          <p14:tracePt t="37995" x="4813300" y="1970088"/>
          <p14:tracePt t="38005" x="4822825" y="1970088"/>
          <p14:tracePt t="38011" x="4840288" y="1970088"/>
          <p14:tracePt t="38021" x="4849813" y="1970088"/>
          <p14:tracePt t="38027" x="4859338" y="1970088"/>
          <p14:tracePt t="38052" x="4868863" y="1970088"/>
          <p14:tracePt t="38092" x="4876800" y="1970088"/>
          <p14:tracePt t="38100" x="4886325" y="1970088"/>
          <p14:tracePt t="38108" x="4895850" y="1970088"/>
          <p14:tracePt t="38116" x="4905375" y="1970088"/>
          <p14:tracePt t="38123" x="4941888" y="1970088"/>
          <p14:tracePt t="38132" x="5014913" y="1970088"/>
          <p14:tracePt t="38140" x="5032375" y="1970088"/>
          <p14:tracePt t="38147" x="5086350" y="1970088"/>
          <p14:tracePt t="38155" x="5159375" y="1970088"/>
          <p14:tracePt t="38163" x="5232400" y="1970088"/>
          <p14:tracePt t="38173" x="5297488" y="1951038"/>
          <p14:tracePt t="38179" x="5351463" y="1933575"/>
          <p14:tracePt t="38188" x="5387975" y="1933575"/>
          <p14:tracePt t="38195" x="5414963" y="1933575"/>
          <p14:tracePt t="38204" x="5434013" y="1933575"/>
          <p14:tracePt t="39708" x="5341938" y="1951038"/>
          <p14:tracePt t="39716" x="5251450" y="1979613"/>
          <p14:tracePt t="39724" x="5151438" y="2006600"/>
          <p14:tracePt t="39733" x="5059363" y="2016125"/>
          <p14:tracePt t="39740" x="4978400" y="2033588"/>
          <p14:tracePt t="39748" x="4886325" y="2033588"/>
          <p14:tracePt t="39756" x="4832350" y="2043113"/>
          <p14:tracePt t="39764" x="4803775" y="2043113"/>
          <p14:tracePt t="39773" x="4759325" y="2060575"/>
          <p14:tracePt t="39780" x="4749800" y="2060575"/>
          <p14:tracePt t="39828" x="4740275" y="2060575"/>
          <p14:tracePt t="39867" x="4740275" y="2043113"/>
          <p14:tracePt t="39875" x="4740275" y="2033588"/>
          <p14:tracePt t="39883" x="4740275" y="2016125"/>
          <p14:tracePt t="39892" x="4749800" y="1987550"/>
          <p14:tracePt t="39900" x="4759325" y="1979613"/>
          <p14:tracePt t="39925" x="4767263" y="1970088"/>
          <p14:tracePt t="40309" x="4776788" y="1960563"/>
          <p14:tracePt t="40317" x="4776788" y="1943100"/>
          <p14:tracePt t="40335" x="4776788" y="1914525"/>
          <p14:tracePt t="40341" x="4776788" y="1906588"/>
          <p14:tracePt t="40348" x="4795838" y="1878013"/>
          <p14:tracePt t="40355" x="4795838" y="1860550"/>
          <p14:tracePt t="40363" x="4803775" y="1851025"/>
          <p14:tracePt t="40380" x="4803775" y="1841500"/>
          <p14:tracePt t="40387" x="4803775" y="1824038"/>
          <p14:tracePt t="40411" x="4813300" y="1804988"/>
          <p14:tracePt t="40427" x="4822825" y="1797050"/>
          <p14:tracePt t="40435" x="4840288" y="1797050"/>
          <p14:tracePt t="40443" x="4868863" y="1768475"/>
          <p14:tracePt t="40451" x="4913313" y="1751013"/>
          <p14:tracePt t="40459" x="4995863" y="1704975"/>
          <p14:tracePt t="40467" x="5078413" y="1687513"/>
          <p14:tracePt t="40475" x="5168900" y="1668463"/>
          <p14:tracePt t="40483" x="5260975" y="1660525"/>
          <p14:tracePt t="40492" x="5360988" y="1641475"/>
          <p14:tracePt t="40500" x="5434013" y="1631950"/>
          <p14:tracePt t="40507" x="5487988" y="1631950"/>
          <p14:tracePt t="40516" x="5551488" y="1614488"/>
          <p14:tracePt t="40524" x="5588000" y="1614488"/>
          <p14:tracePt t="40532" x="5643563" y="1614488"/>
          <p14:tracePt t="40540" x="5661025" y="1614488"/>
          <p14:tracePt t="40547" x="5680075" y="1614488"/>
          <p14:tracePt t="40555" x="5688013" y="1614488"/>
          <p14:tracePt t="40563" x="5697538" y="1614488"/>
          <p14:tracePt t="40572" x="5707063" y="1614488"/>
          <p14:tracePt t="40595" x="5716588" y="1614488"/>
          <p14:tracePt t="40613" x="5724525" y="1614488"/>
          <p14:tracePt t="40620" x="5734050" y="1614488"/>
          <p14:tracePt t="40629" x="5761038" y="1614488"/>
          <p14:tracePt t="40635" x="5780088" y="1614488"/>
          <p14:tracePt t="40643" x="5816600" y="1614488"/>
          <p14:tracePt t="40651" x="5834063" y="1614488"/>
          <p14:tracePt t="40660" x="5870575" y="1614488"/>
          <p14:tracePt t="40667" x="5880100" y="1614488"/>
          <p14:tracePt t="40675" x="5916613" y="1614488"/>
          <p14:tracePt t="40683" x="5926138" y="1614488"/>
          <p14:tracePt t="41028" x="5907088" y="1651000"/>
          <p14:tracePt t="41035" x="5807075" y="1704975"/>
          <p14:tracePt t="41044" x="5734050" y="1731963"/>
          <p14:tracePt t="41051" x="5661025" y="1787525"/>
          <p14:tracePt t="41059" x="5597525" y="1824038"/>
          <p14:tracePt t="41067" x="5524500" y="1851025"/>
          <p14:tracePt t="41075" x="5478463" y="1860550"/>
          <p14:tracePt t="41083" x="5451475" y="1878013"/>
          <p14:tracePt t="41091" x="5405438" y="1887538"/>
          <p14:tracePt t="41100" x="5378450" y="1887538"/>
          <p14:tracePt t="41107" x="5368925" y="1887538"/>
          <p14:tracePt t="41136" x="5360988" y="1887538"/>
          <p14:tracePt t="41293" x="5341938" y="1887538"/>
          <p14:tracePt t="41303" x="5278438" y="1887538"/>
          <p14:tracePt t="41308" x="5187950" y="1887538"/>
          <p14:tracePt t="41317" x="5078413" y="1887538"/>
          <p14:tracePt t="41325" x="4968875" y="1887538"/>
          <p14:tracePt t="41331" x="4859338" y="1887538"/>
          <p14:tracePt t="41339" x="4786313" y="1887538"/>
          <p14:tracePt t="41349" x="4722813" y="1887538"/>
          <p14:tracePt t="41358" x="4649788" y="1887538"/>
          <p14:tracePt t="41364" x="4630738" y="1887538"/>
          <p14:tracePt t="41430" x="4649788" y="1887538"/>
          <p14:tracePt t="41436" x="4659313" y="1887538"/>
          <p14:tracePt t="41909" x="4695825" y="1841500"/>
          <p14:tracePt t="41915" x="4759325" y="1804988"/>
          <p14:tracePt t="41924" x="4803775" y="1768475"/>
          <p14:tracePt t="41931" x="4868863" y="1731963"/>
          <p14:tracePt t="41939" x="4922838" y="1697038"/>
          <p14:tracePt t="41947" x="4986338" y="1660525"/>
          <p14:tracePt t="41956" x="5014913" y="1651000"/>
          <p14:tracePt t="41963" x="5032375" y="1641475"/>
          <p14:tracePt t="41971" x="5059363" y="1641475"/>
          <p14:tracePt t="41979" x="5068888" y="1631950"/>
          <p14:tracePt t="42102" x="5078413" y="1631950"/>
          <p14:tracePt t="42115" x="5068888" y="1651000"/>
          <p14:tracePt t="42123" x="5059363" y="1651000"/>
          <p14:tracePt t="42131" x="5049838" y="1660525"/>
          <p14:tracePt t="42140" x="5041900" y="1668463"/>
          <p14:tracePt t="42158" x="5032375" y="1677988"/>
          <p14:tracePt t="42176" x="5032375" y="1687513"/>
          <p14:tracePt t="42180" x="5022850" y="1697038"/>
          <p14:tracePt t="42196" x="5014913" y="1724025"/>
          <p14:tracePt t="42212" x="5005388" y="1731963"/>
          <p14:tracePt t="42224" x="4995863" y="1741488"/>
          <p14:tracePt t="42228" x="4986338" y="1760538"/>
          <p14:tracePt t="42239" x="4978400" y="1768475"/>
          <p14:tracePt t="42243" x="4978400" y="1778000"/>
          <p14:tracePt t="42251" x="4968875" y="1797050"/>
          <p14:tracePt t="42283" x="4949825" y="1797050"/>
          <p14:tracePt t="42299" x="4949825" y="1804988"/>
          <p14:tracePt t="42925" x="4941888" y="1804988"/>
          <p14:tracePt t="42931" x="4849813" y="1804988"/>
          <p14:tracePt t="42939" x="4640263" y="1860550"/>
          <p14:tracePt t="42947" x="4321175" y="1914525"/>
          <p14:tracePt t="42956" x="3929063" y="1960563"/>
          <p14:tracePt t="42963" x="3427413" y="2033588"/>
          <p14:tracePt t="42972" x="3008313" y="2052638"/>
          <p14:tracePt t="42979" x="2598738" y="2052638"/>
          <p14:tracePt t="42987" x="2233613" y="2052638"/>
          <p14:tracePt t="42995" x="2005013" y="2052638"/>
          <p14:tracePt t="43005" x="1731963" y="2070100"/>
          <p14:tracePt t="43011" x="1604963" y="2070100"/>
          <p14:tracePt t="43021" x="1541463" y="2070100"/>
          <p14:tracePt t="43027" x="1504950" y="2070100"/>
          <p14:tracePt t="43036" x="1485900" y="2060575"/>
          <p14:tracePt t="43781" x="1485900" y="2052638"/>
          <p14:tracePt t="43789" x="1485900" y="2043113"/>
          <p14:tracePt t="43797" x="1485900" y="2006600"/>
          <p14:tracePt t="43808" x="1485900" y="1987550"/>
          <p14:tracePt t="43812" x="1468438" y="1979613"/>
          <p14:tracePt t="43822" x="1449388" y="1960563"/>
          <p14:tracePt t="43827" x="1422400" y="1914525"/>
          <p14:tracePt t="43837" x="1403350" y="1887538"/>
          <p14:tracePt t="43852" x="1395413" y="1833563"/>
          <p14:tracePt t="43867" x="1395413" y="1814513"/>
          <p14:tracePt t="43875" x="1395413" y="1804988"/>
          <p14:tracePt t="43916" x="1395413" y="1797050"/>
          <p14:tracePt t="44141" x="1385888" y="1804988"/>
          <p14:tracePt t="44157" x="1376363" y="1814513"/>
          <p14:tracePt t="44244" x="1366838" y="1824038"/>
          <p14:tracePt t="44252" x="1349375" y="1833563"/>
          <p14:tracePt t="44275" x="1330325" y="1860550"/>
          <p14:tracePt t="44291" x="1312863" y="1887538"/>
          <p14:tracePt t="44300" x="1303338" y="1897063"/>
          <p14:tracePt t="44307" x="1303338" y="1906588"/>
          <p14:tracePt t="44316" x="1293813" y="1933575"/>
          <p14:tracePt t="44323" x="1285875" y="1943100"/>
          <p14:tracePt t="44339" x="1285875" y="1951038"/>
          <p14:tracePt t="44363" x="1285875" y="1970088"/>
          <p14:tracePt t="44419" x="1276350" y="1979613"/>
          <p14:tracePt t="45260" x="1285875" y="1951038"/>
          <p14:tracePt t="45267" x="1349375" y="1914525"/>
          <p14:tracePt t="45275" x="1431925" y="1860550"/>
          <p14:tracePt t="45283" x="1512888" y="1814513"/>
          <p14:tracePt t="45291" x="1531938" y="1787525"/>
          <p14:tracePt t="45299" x="1649413" y="1751013"/>
          <p14:tracePt t="45307" x="1695450" y="1724025"/>
          <p14:tracePt t="45315" x="1751013" y="1714500"/>
          <p14:tracePt t="45323" x="1814513" y="1677988"/>
          <p14:tracePt t="45332" x="1860550" y="1668463"/>
          <p14:tracePt t="45339" x="1878013" y="1660525"/>
          <p14:tracePt t="45347" x="1887538" y="1660525"/>
          <p14:tracePt t="45478" x="1868488" y="1660525"/>
          <p14:tracePt t="45494" x="1860550" y="1660525"/>
          <p14:tracePt t="45500" x="1841500" y="1668463"/>
          <p14:tracePt t="45508" x="1831975" y="1677988"/>
          <p14:tracePt t="45524" x="1824038" y="1697038"/>
          <p14:tracePt t="45531" x="1814513" y="1724025"/>
          <p14:tracePt t="45539" x="1814513" y="1731963"/>
          <p14:tracePt t="45547" x="1804988" y="1751013"/>
          <p14:tracePt t="45555" x="1795463" y="1778000"/>
          <p14:tracePt t="45563" x="1787525" y="1787525"/>
          <p14:tracePt t="45572" x="1778000" y="1804988"/>
          <p14:tracePt t="45581" x="1778000" y="1814513"/>
          <p14:tracePt t="45588" x="1768475" y="1824038"/>
          <p14:tracePt t="45595" x="1758950" y="1833563"/>
          <p14:tracePt t="45931" x="1751013" y="1841500"/>
          <p14:tracePt t="45948" x="1751013" y="1851025"/>
          <p14:tracePt t="45956" x="1751013" y="1860550"/>
          <p14:tracePt t="45964" x="1751013" y="1887538"/>
          <p14:tracePt t="45971" x="1751013" y="1897063"/>
          <p14:tracePt t="45987" x="1751013" y="1906588"/>
          <p14:tracePt t="46012" x="1741488" y="1914525"/>
          <p14:tracePt t="46500" x="1741488" y="1906588"/>
          <p14:tracePt t="46572" x="1741488" y="1897063"/>
          <p14:tracePt t="46614" x="1741488" y="1878013"/>
          <p14:tracePt t="46620" x="1741488" y="1860550"/>
          <p14:tracePt t="46627" x="1731963" y="1841500"/>
          <p14:tracePt t="46636" x="1722438" y="1814513"/>
          <p14:tracePt t="46643" x="1704975" y="1797050"/>
          <p14:tracePt t="46651" x="1695450" y="1787525"/>
          <p14:tracePt t="46659" x="1685925" y="1768475"/>
          <p14:tracePt t="46667" x="1677988" y="1760538"/>
          <p14:tracePt t="46675" x="1658938" y="1741488"/>
          <p14:tracePt t="47139" x="1658938" y="1751013"/>
          <p14:tracePt t="47147" x="1649413" y="1760538"/>
          <p14:tracePt t="47156" x="1641475" y="1768475"/>
          <p14:tracePt t="47163" x="1631950" y="1778000"/>
          <p14:tracePt t="47174" x="1595438" y="1797050"/>
          <p14:tracePt t="47179" x="1568450" y="1804988"/>
          <p14:tracePt t="47188" x="1549400" y="1814513"/>
          <p14:tracePt t="47195" x="1504950" y="1824038"/>
          <p14:tracePt t="47203" x="1476375" y="1841500"/>
          <p14:tracePt t="47211" x="1458913" y="1851025"/>
          <p14:tracePt t="47220" x="1431925" y="1851025"/>
          <p14:tracePt t="47510" x="1422400" y="1851025"/>
          <p14:tracePt t="47765" x="1485900" y="1814513"/>
          <p14:tracePt t="47772" x="1631950" y="1797050"/>
          <p14:tracePt t="47781" x="1887538" y="1797050"/>
          <p14:tracePt t="47791" x="2151063" y="1778000"/>
          <p14:tracePt t="47796" x="2462213" y="1760538"/>
          <p14:tracePt t="47806" x="2808288" y="1741488"/>
          <p14:tracePt t="47812" x="3071813" y="1741488"/>
          <p14:tracePt t="47821" x="3236913" y="1741488"/>
          <p14:tracePt t="47828" x="3363913" y="1741488"/>
          <p14:tracePt t="47837" x="3455988" y="1741488"/>
          <p14:tracePt t="47843" x="3482975" y="1741488"/>
          <p14:tracePt t="47851" x="3490913" y="1741488"/>
          <p14:tracePt t="47981" x="3509963" y="1724025"/>
          <p14:tracePt t="47997" x="3536950" y="1704975"/>
          <p14:tracePt t="48005" x="3582988" y="1697038"/>
          <p14:tracePt t="48013" x="3619500" y="1697038"/>
          <p14:tracePt t="48025" x="3683000" y="1677988"/>
          <p14:tracePt t="48029" x="3738563" y="1660525"/>
          <p14:tracePt t="48040" x="3819525" y="1651000"/>
          <p14:tracePt t="48044" x="3892550" y="1651000"/>
          <p14:tracePt t="48051" x="3948113" y="1641475"/>
          <p14:tracePt t="48059" x="4038600" y="1641475"/>
          <p14:tracePt t="48068" x="4102100" y="1614488"/>
          <p14:tracePt t="48075" x="4129088" y="1614488"/>
          <p14:tracePt t="48083" x="4165600" y="1604963"/>
          <p14:tracePt t="48245" x="4175125" y="1604963"/>
          <p14:tracePt t="48288" x="4184650" y="1614488"/>
          <p14:tracePt t="48296" x="4211638" y="1624013"/>
          <p14:tracePt t="48302" x="4230688" y="1631950"/>
          <p14:tracePt t="48307" x="4284663" y="1651000"/>
          <p14:tracePt t="48315" x="4311650" y="1660525"/>
          <p14:tracePt t="48323" x="4384675" y="1687513"/>
          <p14:tracePt t="48331" x="4430713" y="1704975"/>
          <p14:tracePt t="48339" x="4494213" y="1724025"/>
          <p14:tracePt t="48348" x="4513263" y="1731963"/>
          <p14:tracePt t="48355" x="4567238" y="1778000"/>
          <p14:tracePt t="48363" x="4586288" y="1778000"/>
          <p14:tracePt t="48372" x="4613275" y="1797050"/>
          <p14:tracePt t="48388" x="4649788" y="1797050"/>
          <p14:tracePt t="48525" x="4659313" y="1804988"/>
          <p14:tracePt t="48536" x="4659313" y="1814513"/>
          <p14:tracePt t="48542" x="4659313" y="1833563"/>
          <p14:tracePt t="48548" x="4659313" y="1860550"/>
          <p14:tracePt t="48555" x="4676775" y="1878013"/>
          <p14:tracePt t="48563" x="4703763" y="1906588"/>
          <p14:tracePt t="48571" x="4722813" y="1933575"/>
          <p14:tracePt t="48580" x="4759325" y="1960563"/>
          <p14:tracePt t="48588" x="4776788" y="1979613"/>
          <p14:tracePt t="48595" x="4813300" y="1987550"/>
          <p14:tracePt t="48604" x="4832350" y="1987550"/>
          <p14:tracePt t="48812" x="4832350" y="1970088"/>
          <p14:tracePt t="48828" x="4822825" y="1960563"/>
          <p14:tracePt t="48837" x="4822825" y="1951038"/>
          <p14:tracePt t="48844" x="4803775" y="1933575"/>
          <p14:tracePt t="48853" x="4795838" y="1914525"/>
          <p14:tracePt t="48863" x="4795838" y="1906588"/>
          <p14:tracePt t="48867" x="4786313" y="1887538"/>
          <p14:tracePt t="48875" x="4776788" y="1870075"/>
          <p14:tracePt t="48883" x="4759325" y="1833563"/>
          <p14:tracePt t="48899" x="4759325" y="1824038"/>
          <p14:tracePt t="48908" x="4759325" y="1814513"/>
          <p14:tracePt t="48915" x="4749800" y="1797050"/>
          <p14:tracePt t="48957" x="4740275" y="1768475"/>
          <p14:tracePt t="49036" x="4767263" y="1751013"/>
          <p14:tracePt t="49045" x="4786313" y="1751013"/>
          <p14:tracePt t="49054" x="4803775" y="1751013"/>
          <p14:tracePt t="49059" x="4822825" y="1741488"/>
          <p14:tracePt t="49067" x="4840288" y="1741488"/>
          <p14:tracePt t="49075" x="4859338" y="1741488"/>
          <p14:tracePt t="49083" x="4886325" y="1741488"/>
          <p14:tracePt t="49092" x="4905375" y="1741488"/>
          <p14:tracePt t="49099" x="4922838" y="1741488"/>
          <p14:tracePt t="49139" x="4932363" y="1741488"/>
          <p14:tracePt t="49172" x="4932363" y="1751013"/>
          <p14:tracePt t="49179" x="4932363" y="1778000"/>
          <p14:tracePt t="49187" x="4913313" y="1804988"/>
          <p14:tracePt t="49196" x="4913313" y="1814513"/>
          <p14:tracePt t="49204" x="4886325" y="1841500"/>
          <p14:tracePt t="49211" x="4868863" y="1878013"/>
          <p14:tracePt t="49220" x="4840288" y="1906588"/>
          <p14:tracePt t="49227" x="4822825" y="1924050"/>
          <p14:tracePt t="49237" x="4803775" y="1933575"/>
          <p14:tracePt t="49243" x="4795838" y="1943100"/>
          <p14:tracePt t="49252" x="4776788" y="1951038"/>
          <p14:tracePt t="49317" x="4759325" y="1951038"/>
          <p14:tracePt t="49373" x="4740275" y="1943100"/>
          <p14:tracePt t="49382" x="4730750" y="1924050"/>
          <p14:tracePt t="49389" x="4722813" y="1887538"/>
          <p14:tracePt t="49397" x="4722813" y="1878013"/>
          <p14:tracePt t="49407" x="4722813" y="1870075"/>
          <p14:tracePt t="49423" x="4722813" y="1841500"/>
          <p14:tracePt t="49428" x="4722813" y="1824038"/>
          <p14:tracePt t="49439" x="4730750" y="1814513"/>
          <p14:tracePt t="49444" x="4740275" y="1804988"/>
          <p14:tracePt t="49457" x="4759325" y="1787525"/>
          <p14:tracePt t="49460" x="4776788" y="1778000"/>
          <p14:tracePt t="49468" x="4803775" y="1751013"/>
          <p14:tracePt t="49484" x="4822825" y="1751013"/>
          <p14:tracePt t="49492" x="4832350" y="1751013"/>
          <p14:tracePt t="49500" x="4840288" y="1741488"/>
          <p14:tracePt t="49508" x="4849813" y="1741488"/>
          <p14:tracePt t="49516" x="4868863" y="1741488"/>
          <p14:tracePt t="49524" x="4913313" y="1741488"/>
          <p14:tracePt t="49532" x="4932363" y="1741488"/>
          <p14:tracePt t="49540" x="4941888" y="1741488"/>
          <p14:tracePt t="49549" x="4959350" y="1751013"/>
          <p14:tracePt t="49563" x="4978400" y="1768475"/>
          <p14:tracePt t="49572" x="4978400" y="1778000"/>
          <p14:tracePt t="49579" x="4978400" y="1797050"/>
          <p14:tracePt t="49587" x="4978400" y="1814513"/>
          <p14:tracePt t="49603" x="4978400" y="1824038"/>
          <p14:tracePt t="49613" x="4978400" y="1833563"/>
          <p14:tracePt t="49628" x="4978400" y="1841500"/>
          <p14:tracePt t="49820" x="4959350" y="1851025"/>
          <p14:tracePt t="49827" x="4803775" y="1887538"/>
          <p14:tracePt t="49836" x="4503738" y="1979613"/>
          <p14:tracePt t="49843" x="4102100" y="2070100"/>
          <p14:tracePt t="49852" x="3775075" y="2152650"/>
          <p14:tracePt t="49859" x="3290888" y="2298700"/>
          <p14:tracePt t="49867" x="2954338" y="2398713"/>
          <p14:tracePt t="49875" x="2616200" y="2508250"/>
          <p14:tracePt t="49883" x="2443163" y="2554288"/>
          <p14:tracePt t="49891" x="2297113" y="2598738"/>
          <p14:tracePt t="49900" x="2197100" y="2644775"/>
          <p14:tracePt t="49908" x="2133600" y="2662238"/>
          <p14:tracePt t="49915" x="2114550" y="2671763"/>
          <p14:tracePt t="49923" x="2114550" y="2681288"/>
          <p14:tracePt t="49973" x="2114550" y="2690813"/>
          <p14:tracePt t="49980" x="2114550" y="2698750"/>
          <p14:tracePt t="49996" x="2106613" y="2717800"/>
          <p14:tracePt t="50005" x="2097088" y="2717800"/>
          <p14:tracePt t="50013" x="2078038" y="2727325"/>
          <p14:tracePt t="50023" x="2051050" y="2744788"/>
          <p14:tracePt t="50029" x="2051050" y="2754313"/>
          <p14:tracePt t="50038" x="2033588" y="2763838"/>
          <p14:tracePt t="50054" x="2024063" y="2771775"/>
          <p14:tracePt t="50188" x="2014538" y="2771775"/>
          <p14:tracePt t="50196" x="1978025" y="2771775"/>
          <p14:tracePt t="50205" x="1951038" y="2771775"/>
          <p14:tracePt t="50213" x="1914525" y="2735263"/>
          <p14:tracePt t="50224" x="1878013" y="2727325"/>
          <p14:tracePt t="50229" x="1831975" y="2717800"/>
          <p14:tracePt t="50241" x="1814513" y="2698750"/>
          <p14:tracePt t="50245" x="1795463" y="2698750"/>
          <p14:tracePt t="50268" x="1778000" y="2690813"/>
          <p14:tracePt t="50284" x="1778000" y="2681288"/>
          <p14:tracePt t="50292" x="1787525" y="2671763"/>
          <p14:tracePt t="50301" x="1787525" y="2662238"/>
          <p14:tracePt t="50307" x="1795463" y="2654300"/>
          <p14:tracePt t="50315" x="1804988" y="2644775"/>
          <p14:tracePt t="50323" x="1814513" y="2644775"/>
          <p14:tracePt t="50339" x="1824038" y="2635250"/>
          <p14:tracePt t="50355" x="1824038" y="2625725"/>
          <p14:tracePt t="50371" x="1824038" y="2617788"/>
          <p14:tracePt t="50379" x="1824038" y="2598738"/>
          <p14:tracePt t="50388" x="1814513" y="2598738"/>
          <p14:tracePt t="50396" x="1804988" y="2598738"/>
          <p14:tracePt t="50403" x="1787525" y="2589213"/>
          <p14:tracePt t="50412" x="1768475" y="2589213"/>
          <p14:tracePt t="50421" x="1741488" y="2589213"/>
          <p14:tracePt t="50428" x="1731963" y="2589213"/>
          <p14:tracePt t="50444" x="1722438" y="2589213"/>
          <p14:tracePt t="50453" x="1695450" y="2589213"/>
          <p14:tracePt t="50467" x="1649413" y="2589213"/>
          <p14:tracePt t="50475" x="1641475" y="2589213"/>
          <p14:tracePt t="50492" x="1631950" y="2589213"/>
          <p14:tracePt t="50508" x="1612900" y="2589213"/>
          <p14:tracePt t="50548" x="1604963" y="2589213"/>
          <p14:tracePt t="50556" x="1576388" y="2581275"/>
          <p14:tracePt t="50563" x="1558925" y="2571750"/>
          <p14:tracePt t="50571" x="1549400" y="2571750"/>
          <p14:tracePt t="50579" x="1512888" y="2571750"/>
          <p14:tracePt t="50587" x="1495425" y="2562225"/>
          <p14:tracePt t="50595" x="1458913" y="2562225"/>
          <p14:tracePt t="50603" x="1439863" y="2562225"/>
          <p14:tracePt t="50612" x="1412875" y="2562225"/>
          <p14:tracePt t="50620" x="1376363" y="2562225"/>
          <p14:tracePt t="50627" x="1349375" y="2571750"/>
          <p14:tracePt t="50637" x="1322388" y="2571750"/>
          <p14:tracePt t="50643" x="1276350" y="2581275"/>
          <p14:tracePt t="50652" x="1258888" y="2589213"/>
          <p14:tracePt t="50659" x="1239838" y="2617788"/>
          <p14:tracePt t="50667" x="1222375" y="2625725"/>
          <p14:tracePt t="50684" x="1212850" y="2625725"/>
          <p14:tracePt t="50796" x="1230313" y="2625725"/>
          <p14:tracePt t="50804" x="1258888" y="2598738"/>
          <p14:tracePt t="50812" x="1293813" y="2571750"/>
          <p14:tracePt t="50820" x="1376363" y="2544763"/>
          <p14:tracePt t="50828" x="1458913" y="2489200"/>
          <p14:tracePt t="50838" x="1549400" y="2462213"/>
          <p14:tracePt t="50844" x="1622425" y="2462213"/>
          <p14:tracePt t="50854" x="1704975" y="2435225"/>
          <p14:tracePt t="50860" x="1758950" y="2435225"/>
          <p14:tracePt t="50867" x="1787525" y="2435225"/>
          <p14:tracePt t="50875" x="1804988" y="2435225"/>
          <p14:tracePt t="50883" x="1814513" y="2435225"/>
          <p14:tracePt t="51057" x="1824038" y="2435225"/>
          <p14:tracePt t="51069" x="1824038" y="2452688"/>
          <p14:tracePt t="51077" x="1804988" y="2471738"/>
          <p14:tracePt t="51084" x="1795463" y="2481263"/>
          <p14:tracePt t="51092" x="1778000" y="2498725"/>
          <p14:tracePt t="51100" x="1751013" y="2525713"/>
          <p14:tracePt t="51108" x="1731963" y="2535238"/>
          <p14:tracePt t="51115" x="1704975" y="2554288"/>
          <p14:tracePt t="51123" x="1668463" y="2589213"/>
          <p14:tracePt t="51131" x="1668463" y="2608263"/>
          <p14:tracePt t="51139" x="1649413" y="2625725"/>
          <p14:tracePt t="51453" x="1641475" y="2608263"/>
          <p14:tracePt t="51460" x="1631950" y="2598738"/>
          <p14:tracePt t="51467" x="1612900" y="2581275"/>
          <p14:tracePt t="51484" x="1595438" y="2581275"/>
          <p14:tracePt t="51491" x="1585913" y="2581275"/>
          <p14:tracePt t="51499" x="1576388" y="2581275"/>
          <p14:tracePt t="51507" x="1568450" y="2581275"/>
          <p14:tracePt t="51524" x="1549400" y="2581275"/>
          <p14:tracePt t="51531" x="1541463" y="2581275"/>
          <p14:tracePt t="51539" x="1504950" y="2589213"/>
          <p14:tracePt t="51547" x="1485900" y="2589213"/>
          <p14:tracePt t="51555" x="1449388" y="2598738"/>
          <p14:tracePt t="51563" x="1439863" y="2598738"/>
          <p14:tracePt t="51580" x="1422400" y="2598738"/>
          <p14:tracePt t="51604" x="1412875" y="2598738"/>
          <p14:tracePt t="51615" x="1403350" y="2598738"/>
          <p14:tracePt t="51636" x="1376363" y="2589213"/>
          <p14:tracePt t="51643" x="1349375" y="2562225"/>
          <p14:tracePt t="51659" x="1330325" y="2562225"/>
          <p14:tracePt t="51667" x="1312863" y="2554288"/>
          <p14:tracePt t="51675" x="1276350" y="2554288"/>
          <p14:tracePt t="51691" x="1258888" y="2554288"/>
          <p14:tracePt t="51699" x="1230313" y="2554288"/>
          <p14:tracePt t="51707" x="1212850" y="2554288"/>
          <p14:tracePt t="51724" x="1193800" y="2554288"/>
          <p14:tracePt t="51755" x="1176338" y="2554288"/>
          <p14:tracePt t="51972" x="1222375" y="2535238"/>
          <p14:tracePt t="51980" x="1349375" y="2535238"/>
          <p14:tracePt t="51988" x="1458913" y="2535238"/>
          <p14:tracePt t="51996" x="1668463" y="2508250"/>
          <p14:tracePt t="52006" x="1814513" y="2444750"/>
          <p14:tracePt t="52012" x="2014538" y="2444750"/>
          <p14:tracePt t="52023" x="2197100" y="2416175"/>
          <p14:tracePt t="52029" x="2443163" y="2416175"/>
          <p14:tracePt t="52039" x="2679700" y="2398713"/>
          <p14:tracePt t="52044" x="2881313" y="2379663"/>
          <p14:tracePt t="52057" x="3063875" y="2371725"/>
          <p14:tracePt t="52059" x="3227388" y="2352675"/>
          <p14:tracePt t="52068" x="3354388" y="2352675"/>
          <p14:tracePt t="52075" x="3446463" y="2352675"/>
          <p14:tracePt t="52083" x="3519488" y="2352675"/>
          <p14:tracePt t="52092" x="3563938" y="2352675"/>
          <p14:tracePt t="52099" x="3573463" y="2352675"/>
          <p14:tracePt t="52107" x="3592513" y="2352675"/>
          <p14:tracePt t="52115" x="3600450" y="2352675"/>
          <p14:tracePt t="52123" x="3629025" y="2352675"/>
          <p14:tracePt t="52131" x="3646488" y="2352675"/>
          <p14:tracePt t="52139" x="3673475" y="2352675"/>
          <p14:tracePt t="52147" x="3729038" y="2352675"/>
          <p14:tracePt t="52155" x="3765550" y="2352675"/>
          <p14:tracePt t="52163" x="3810000" y="2352675"/>
          <p14:tracePt t="52190" x="4038600" y="2371725"/>
          <p14:tracePt t="52195" x="4138613" y="2371725"/>
          <p14:tracePt t="52203" x="4230688" y="2371725"/>
          <p14:tracePt t="52211" x="4321175" y="2371725"/>
          <p14:tracePt t="52220" x="4394200" y="2371725"/>
          <p14:tracePt t="52227" x="4448175" y="2371725"/>
          <p14:tracePt t="52236" x="4503738" y="2371725"/>
          <p14:tracePt t="52243" x="4549775" y="2371725"/>
          <p14:tracePt t="52252" x="4557713" y="2371725"/>
          <p14:tracePt t="52260" x="4576763" y="2371725"/>
          <p14:tracePt t="52268" x="4586288" y="2371725"/>
          <p14:tracePt t="52350" x="4594225" y="2371725"/>
          <p14:tracePt t="52357" x="4613275" y="2371725"/>
          <p14:tracePt t="52364" x="4622800" y="2371725"/>
          <p14:tracePt t="52374" x="4630738" y="2371725"/>
          <p14:tracePt t="52380" x="4659313" y="2371725"/>
          <p14:tracePt t="52396" x="4667250" y="2371725"/>
          <p14:tracePt t="52405" x="4695825" y="2371725"/>
          <p14:tracePt t="52412" x="4713288" y="2371725"/>
          <p14:tracePt t="52422" x="4722813" y="2371725"/>
          <p14:tracePt t="52428" x="4759325" y="2371725"/>
          <p14:tracePt t="52438" x="4786313" y="2371725"/>
          <p14:tracePt t="52444" x="4840288" y="2371725"/>
          <p14:tracePt t="52455" x="4895850" y="2371725"/>
          <p14:tracePt t="52459" x="4941888" y="2371725"/>
          <p14:tracePt t="52467" x="4978400" y="2371725"/>
          <p14:tracePt t="52475" x="5032375" y="2362200"/>
          <p14:tracePt t="52484" x="5068888" y="2362200"/>
          <p14:tracePt t="52499" x="5078413" y="2362200"/>
          <p14:tracePt t="52572" x="5095875" y="2362200"/>
          <p14:tracePt t="52701" x="5114925" y="2362200"/>
          <p14:tracePt t="52709" x="5159375" y="2371725"/>
          <p14:tracePt t="52717" x="5187950" y="2389188"/>
          <p14:tracePt t="52725" x="5241925" y="2398713"/>
          <p14:tracePt t="52732" x="5287963" y="2435225"/>
          <p14:tracePt t="52739" x="5387975" y="2444750"/>
          <p14:tracePt t="52747" x="5451475" y="2489200"/>
          <p14:tracePt t="52756" x="5514975" y="2508250"/>
          <p14:tracePt t="52763" x="5588000" y="2535238"/>
          <p14:tracePt t="52771" x="5624513" y="2562225"/>
          <p14:tracePt t="52779" x="5661025" y="2562225"/>
          <p14:tracePt t="52789" x="5688013" y="2562225"/>
          <p14:tracePt t="52797" x="5707063" y="2562225"/>
          <p14:tracePt t="52845" x="5724525" y="2562225"/>
          <p14:tracePt t="53060" x="5670550" y="2562225"/>
          <p14:tracePt t="53067" x="5551488" y="2554288"/>
          <p14:tracePt t="53075" x="5478463" y="2544763"/>
          <p14:tracePt t="53083" x="5387975" y="2525713"/>
          <p14:tracePt t="53091" x="5287963" y="2517775"/>
          <p14:tracePt t="53099" x="5260975" y="2517775"/>
          <p14:tracePt t="53107" x="5232400" y="2508250"/>
          <p14:tracePt t="53115" x="5224463" y="2498725"/>
          <p14:tracePt t="53124" x="5214938" y="2498725"/>
          <p14:tracePt t="53187" x="5214938" y="2489200"/>
          <p14:tracePt t="53195" x="5224463" y="2481263"/>
          <p14:tracePt t="53204" x="5241925" y="2471738"/>
          <p14:tracePt t="53212" x="5268913" y="2452688"/>
          <p14:tracePt t="53221" x="5287963" y="2444750"/>
          <p14:tracePt t="53227" x="5305425" y="2444750"/>
          <p14:tracePt t="53238" x="5334000" y="2435225"/>
          <p14:tracePt t="53243" x="5351463" y="2435225"/>
          <p14:tracePt t="53253" x="5397500" y="2435225"/>
          <p14:tracePt t="53259" x="5424488" y="2435225"/>
          <p14:tracePt t="53268" x="5441950" y="2435225"/>
          <p14:tracePt t="53275" x="5470525" y="2435225"/>
          <p14:tracePt t="53284" x="5487988" y="2435225"/>
          <p14:tracePt t="53301" x="5497513" y="2435225"/>
          <p14:tracePt t="53340" x="5514975" y="2435225"/>
          <p14:tracePt t="53348" x="5534025" y="2435225"/>
          <p14:tracePt t="53365" x="5580063" y="2444750"/>
          <p14:tracePt t="53372" x="5580063" y="2452688"/>
          <p14:tracePt t="53380" x="5588000" y="2471738"/>
          <p14:tracePt t="53395" x="5588000" y="2489200"/>
          <p14:tracePt t="53419" x="5588000" y="2498725"/>
          <p14:tracePt t="53814" x="5487988" y="2554288"/>
          <p14:tracePt t="53822" x="5214938" y="2625725"/>
          <p14:tracePt t="53828" x="4630738" y="2754313"/>
          <p14:tracePt t="53837" x="4138613" y="2800350"/>
          <p14:tracePt t="53843" x="3592513" y="2900363"/>
          <p14:tracePt t="53854" x="2981325" y="2973388"/>
          <p14:tracePt t="53859" x="2416175" y="3027363"/>
          <p14:tracePt t="53867" x="1914525" y="3100388"/>
          <p14:tracePt t="53875" x="1458913" y="3146425"/>
          <p14:tracePt t="53883" x="1157288" y="3146425"/>
          <p14:tracePt t="53891" x="1011238" y="3146425"/>
          <p14:tracePt t="53899" x="939800" y="3146425"/>
          <p14:tracePt t="53909" x="893763" y="3155950"/>
          <p14:tracePt t="53915" x="874713" y="3155950"/>
          <p14:tracePt t="53923" x="866775" y="3155950"/>
          <p14:tracePt t="53972" x="857250" y="3155950"/>
          <p14:tracePt t="53980" x="830263" y="3155950"/>
          <p14:tracePt t="53988" x="820738" y="3155950"/>
          <p14:tracePt t="53996" x="784225" y="3155950"/>
          <p14:tracePt t="54005" x="765175" y="3155950"/>
          <p14:tracePt t="54012" x="747713" y="3163888"/>
          <p14:tracePt t="54022" x="720725" y="3200400"/>
          <p14:tracePt t="54028" x="692150" y="3200400"/>
          <p14:tracePt t="54036" x="638175" y="3200400"/>
          <p14:tracePt t="54043" x="628650" y="3200400"/>
          <p14:tracePt t="54053" x="620713" y="3209925"/>
          <p14:tracePt t="54059" x="611188" y="3219450"/>
          <p14:tracePt t="54195" x="620713" y="3228975"/>
          <p14:tracePt t="54204" x="692150" y="3228975"/>
          <p14:tracePt t="54211" x="747713" y="3228975"/>
          <p14:tracePt t="54220" x="857250" y="3228975"/>
          <p14:tracePt t="54228" x="966788" y="3228975"/>
          <p14:tracePt t="54237" x="1093788" y="3228975"/>
          <p14:tracePt t="54244" x="1203325" y="3228975"/>
          <p14:tracePt t="54256" x="1312863" y="3209925"/>
          <p14:tracePt t="54261" x="1403350" y="3209925"/>
          <p14:tracePt t="54273" x="1485900" y="3200400"/>
          <p14:tracePt t="54276" x="1541463" y="3182938"/>
          <p14:tracePt t="54285" x="1576388" y="3173413"/>
          <p14:tracePt t="54292" x="1595438" y="3163888"/>
          <p14:tracePt t="54301" x="1595438" y="3155950"/>
          <p14:tracePt t="54556" x="1595438" y="3146425"/>
          <p14:tracePt t="54564" x="1585913" y="3136900"/>
          <p14:tracePt t="54573" x="1549400" y="3127375"/>
          <p14:tracePt t="54582" x="1512888" y="3127375"/>
          <p14:tracePt t="54588" x="1485900" y="3127375"/>
          <p14:tracePt t="54595" x="1458913" y="3127375"/>
          <p14:tracePt t="54604" x="1449388" y="3127375"/>
          <p14:tracePt t="54615" x="1439863" y="3127375"/>
          <p14:tracePt t="54677" x="1449388" y="3119438"/>
          <p14:tracePt t="54685" x="1458913" y="3119438"/>
          <p14:tracePt t="54693" x="1495425" y="3109913"/>
          <p14:tracePt t="54701" x="1549400" y="3090863"/>
          <p14:tracePt t="54710" x="1612900" y="3054350"/>
          <p14:tracePt t="54716" x="1658938" y="3046413"/>
          <p14:tracePt t="54724" x="1714500" y="3036888"/>
          <p14:tracePt t="54732" x="1758950" y="3009900"/>
          <p14:tracePt t="54741" x="1804988" y="3000375"/>
          <p14:tracePt t="54748" x="1851025" y="2990850"/>
          <p14:tracePt t="54758" x="1878013" y="2990850"/>
          <p14:tracePt t="54763" x="1895475" y="2990850"/>
          <p14:tracePt t="54771" x="1895475" y="2982913"/>
          <p14:tracePt t="54779" x="1905000" y="2982913"/>
          <p14:tracePt t="54787" x="1914525" y="2982913"/>
          <p14:tracePt t="54795" x="1924050" y="2982913"/>
          <p14:tracePt t="54803" x="1931988" y="2982913"/>
          <p14:tracePt t="54811" x="1960563" y="2982913"/>
          <p14:tracePt t="54820" x="1997075" y="2982913"/>
          <p14:tracePt t="54827" x="2070100" y="2982913"/>
          <p14:tracePt t="54836" x="2124075" y="2982913"/>
          <p14:tracePt t="54843" x="2260600" y="3017838"/>
          <p14:tracePt t="54853" x="2389188" y="3046413"/>
          <p14:tracePt t="54859" x="2533650" y="3090863"/>
          <p14:tracePt t="54867" x="2698750" y="3109913"/>
          <p14:tracePt t="54875" x="2898775" y="3119438"/>
          <p14:tracePt t="54883" x="3100388" y="3119438"/>
          <p14:tracePt t="54892" x="3300413" y="3136900"/>
          <p14:tracePt t="54900" x="3482975" y="3136900"/>
          <p14:tracePt t="54910" x="3646488" y="3136900"/>
          <p14:tracePt t="54915" x="3810000" y="3136900"/>
          <p14:tracePt t="54923" x="3938588" y="3136900"/>
          <p14:tracePt t="54933" x="4065588" y="3136900"/>
          <p14:tracePt t="54943" x="4157663" y="3136900"/>
          <p14:tracePt t="54949" x="4267200" y="3136900"/>
          <p14:tracePt t="54958" x="4340225" y="3136900"/>
          <p14:tracePt t="54963" x="4413250" y="3136900"/>
          <p14:tracePt t="54972" x="4484688" y="3136900"/>
          <p14:tracePt t="54979" x="4540250" y="3136900"/>
          <p14:tracePt t="54987" x="4630738" y="3136900"/>
          <p14:tracePt t="54995" x="4703763" y="3136900"/>
          <p14:tracePt t="55003" x="4786313" y="3136900"/>
          <p14:tracePt t="55011" x="4859338" y="3136900"/>
          <p14:tracePt t="55020" x="4949825" y="3163888"/>
          <p14:tracePt t="55027" x="5032375" y="3173413"/>
          <p14:tracePt t="55036" x="5105400" y="3192463"/>
          <p14:tracePt t="55043" x="5205413" y="3228975"/>
          <p14:tracePt t="55053" x="5241925" y="3246438"/>
          <p14:tracePt t="55059" x="5305425" y="3255963"/>
          <p14:tracePt t="55068" x="5387975" y="3282950"/>
          <p14:tracePt t="55075" x="5424488" y="3292475"/>
          <p14:tracePt t="55083" x="5470525" y="3292475"/>
          <p14:tracePt t="55092" x="5507038" y="3302000"/>
          <p14:tracePt t="55100" x="5524500" y="3302000"/>
          <p14:tracePt t="55107" x="5570538" y="3302000"/>
          <p14:tracePt t="55115" x="5580063" y="3302000"/>
          <p14:tracePt t="55123" x="5588000" y="3302000"/>
          <p14:tracePt t="55147" x="5597525" y="3302000"/>
          <p14:tracePt t="55155" x="5607050" y="3292475"/>
          <p14:tracePt t="55164" x="5616575" y="3282950"/>
          <p14:tracePt t="55188" x="5624513" y="3282950"/>
          <p14:tracePt t="55196" x="5643563" y="3273425"/>
          <p14:tracePt t="55284" x="5653088" y="3265488"/>
          <p14:tracePt t="55308" x="5680075" y="3265488"/>
          <p14:tracePt t="55316" x="5697538" y="3255963"/>
          <p14:tracePt t="55324" x="5743575" y="3246438"/>
          <p14:tracePt t="55340" x="5753100" y="3246438"/>
          <p14:tracePt t="55348" x="5770563" y="3246438"/>
          <p14:tracePt t="55356" x="5770563" y="3236913"/>
          <p14:tracePt t="55364" x="5780088" y="3236913"/>
          <p14:tracePt t="55372" x="5789613" y="3228975"/>
          <p14:tracePt t="55381" x="5797550" y="3219450"/>
          <p14:tracePt t="55396" x="5807075" y="3219450"/>
          <p14:tracePt t="55405" x="5816600" y="3209925"/>
          <p14:tracePt t="55468" x="5834063" y="3209925"/>
          <p14:tracePt t="55484" x="5862638" y="3219450"/>
          <p14:tracePt t="55492" x="5870575" y="3228975"/>
          <p14:tracePt t="55500" x="5907088" y="3236913"/>
          <p14:tracePt t="55516" x="5916613" y="3236913"/>
          <p14:tracePt t="55524" x="5935663" y="3255963"/>
          <p14:tracePt t="55660" x="5899150" y="3255963"/>
          <p14:tracePt t="55667" x="5826125" y="3255963"/>
          <p14:tracePt t="55676" x="5753100" y="3255963"/>
          <p14:tracePt t="55683" x="5680075" y="3255963"/>
          <p14:tracePt t="55691" x="5643563" y="3255963"/>
          <p14:tracePt t="55699" x="5616575" y="3255963"/>
          <p14:tracePt t="55707" x="5580063" y="3255963"/>
          <p14:tracePt t="55715" x="5561013" y="3255963"/>
          <p14:tracePt t="55845" x="5561013" y="3246438"/>
          <p14:tracePt t="55854" x="5561013" y="3236913"/>
          <p14:tracePt t="55864" x="5561013" y="3228975"/>
          <p14:tracePt t="55875" x="5561013" y="3219450"/>
          <p14:tracePt t="56308" x="5561013" y="3209925"/>
          <p14:tracePt t="56317" x="5616575" y="3209925"/>
          <p14:tracePt t="56324" x="5707063" y="3209925"/>
          <p14:tracePt t="56332" x="5834063" y="3209925"/>
          <p14:tracePt t="56340" x="5962650" y="3209925"/>
          <p14:tracePt t="56348" x="6089650" y="3209925"/>
          <p14:tracePt t="56356" x="6199188" y="3209925"/>
          <p14:tracePt t="56364" x="6308725" y="3209925"/>
          <p14:tracePt t="56371" x="6381750" y="3209925"/>
          <p14:tracePt t="56379" x="6435725" y="3209925"/>
          <p14:tracePt t="56387" x="6454775" y="3209925"/>
          <p14:tracePt t="56395" x="6464300" y="3209925"/>
          <p14:tracePt t="56443" x="6472238" y="3200400"/>
          <p14:tracePt t="56493" x="6472238" y="3192463"/>
          <p14:tracePt t="56606" x="6472238" y="3182938"/>
          <p14:tracePt t="56667" x="6464300" y="3182938"/>
          <p14:tracePt t="56675" x="6445250" y="3163888"/>
          <p14:tracePt t="56683" x="6427788" y="3155950"/>
          <p14:tracePt t="56691" x="6427788" y="3146425"/>
          <p14:tracePt t="56699" x="6418263" y="3136900"/>
          <p14:tracePt t="56707" x="6408738" y="3127375"/>
          <p14:tracePt t="56988" x="6354763" y="3136900"/>
          <p14:tracePt t="56996" x="6281738" y="3163888"/>
          <p14:tracePt t="57005" x="6189663" y="3163888"/>
          <p14:tracePt t="57011" x="6089650" y="3182938"/>
          <p14:tracePt t="57019" x="5999163" y="3209925"/>
          <p14:tracePt t="57028" x="5926138" y="3209925"/>
          <p14:tracePt t="57037" x="5816600" y="3209925"/>
          <p14:tracePt t="57043" x="5753100" y="3209925"/>
          <p14:tracePt t="57053" x="5697538" y="3209925"/>
          <p14:tracePt t="57059" x="5643563" y="3209925"/>
          <p14:tracePt t="57068" x="5607050" y="3209925"/>
          <p14:tracePt t="57075" x="5570538" y="3209925"/>
          <p14:tracePt t="57083" x="5543550" y="3209925"/>
          <p14:tracePt t="57091" x="5507038" y="3209925"/>
          <p14:tracePt t="57100" x="5470525" y="3192463"/>
          <p14:tracePt t="57107" x="5434013" y="3182938"/>
          <p14:tracePt t="57115" x="5368925" y="3182938"/>
          <p14:tracePt t="57123" x="5297488" y="3155950"/>
          <p14:tracePt t="57131" x="5187950" y="3155950"/>
          <p14:tracePt t="57139" x="5068888" y="3146425"/>
          <p14:tracePt t="57147" x="4949825" y="3146425"/>
          <p14:tracePt t="57155" x="4803775" y="3146425"/>
          <p14:tracePt t="57163" x="4640263" y="3146425"/>
          <p14:tracePt t="57171" x="4476750" y="3146425"/>
          <p14:tracePt t="57179" x="4367213" y="3146425"/>
          <p14:tracePt t="57187" x="4238625" y="3146425"/>
          <p14:tracePt t="57195" x="4129088" y="3146425"/>
          <p14:tracePt t="57203" x="4057650" y="3146425"/>
          <p14:tracePt t="57211" x="3992563" y="3146425"/>
          <p14:tracePt t="57220" x="3975100" y="3146425"/>
          <p14:tracePt t="57228" x="3938588" y="3146425"/>
          <p14:tracePt t="57291" x="3929063" y="3146425"/>
          <p14:tracePt t="57308" x="3911600" y="3146425"/>
          <p14:tracePt t="57324" x="3892550" y="3146425"/>
          <p14:tracePt t="57332" x="3865563" y="3146425"/>
          <p14:tracePt t="57340" x="3838575" y="3146425"/>
          <p14:tracePt t="57348" x="3810000" y="3146425"/>
          <p14:tracePt t="57356" x="3746500" y="3155950"/>
          <p14:tracePt t="57363" x="3709988" y="3173413"/>
          <p14:tracePt t="57371" x="3646488" y="3209925"/>
          <p14:tracePt t="57379" x="3563938" y="3236913"/>
          <p14:tracePt t="57387" x="3546475" y="3246438"/>
          <p14:tracePt t="57395" x="3490913" y="3282950"/>
          <p14:tracePt t="57404" x="3427413" y="3292475"/>
          <p14:tracePt t="57411" x="3390900" y="3292475"/>
          <p14:tracePt t="57420" x="3346450" y="3302000"/>
          <p14:tracePt t="57427" x="3309938" y="3302000"/>
          <p14:tracePt t="57436" x="3290888" y="3302000"/>
          <p14:tracePt t="57443" x="3244850" y="3302000"/>
          <p14:tracePt t="57453" x="3227388" y="3302000"/>
          <p14:tracePt t="57460" x="3208338" y="3302000"/>
          <p14:tracePt t="57468" x="3190875" y="3302000"/>
          <p14:tracePt t="57483" x="3163888" y="3302000"/>
          <p14:tracePt t="57491" x="3144838" y="3302000"/>
          <p14:tracePt t="57499" x="3117850" y="3302000"/>
          <p14:tracePt t="57507" x="3054350" y="3265488"/>
          <p14:tracePt t="57515" x="3035300" y="3265488"/>
          <p14:tracePt t="57523" x="2981325" y="3255963"/>
          <p14:tracePt t="57531" x="2935288" y="3255963"/>
          <p14:tracePt t="57539" x="2881313" y="3255963"/>
          <p14:tracePt t="57547" x="2825750" y="3255963"/>
          <p14:tracePt t="57555" x="2789238" y="3255963"/>
          <p14:tracePt t="57563" x="2744788" y="3255963"/>
          <p14:tracePt t="57571" x="2716213" y="3255963"/>
          <p14:tracePt t="57579" x="2689225" y="3255963"/>
          <p14:tracePt t="57587" x="2643188" y="3255963"/>
          <p14:tracePt t="57606" x="2635250" y="3255963"/>
          <p14:tracePt t="57626" x="2606675" y="3255963"/>
          <p14:tracePt t="57805" x="2598738" y="3255963"/>
          <p14:tracePt t="57812" x="2579688" y="3255963"/>
          <p14:tracePt t="57820" x="2570163" y="3265488"/>
          <p14:tracePt t="57828" x="2562225" y="3265488"/>
          <p14:tracePt t="57839" x="2552700" y="3265488"/>
          <p14:tracePt t="57844" x="2543175" y="3265488"/>
          <p14:tracePt t="57861" x="2525713" y="3265488"/>
          <p14:tracePt t="57876" x="2516188" y="3265488"/>
          <p14:tracePt t="57901" x="2506663" y="3265488"/>
          <p14:tracePt t="57948" x="2498725" y="3265488"/>
          <p14:tracePt t="57991" x="2498725" y="3246438"/>
          <p14:tracePt t="57997" x="2498725" y="3200400"/>
          <p14:tracePt t="58005" x="2533650" y="3155950"/>
          <p14:tracePt t="58012" x="2616200" y="3090863"/>
          <p14:tracePt t="58024" x="2744788" y="3027363"/>
          <p14:tracePt t="58028" x="2844800" y="2990850"/>
          <p14:tracePt t="58037" x="2981325" y="2946400"/>
          <p14:tracePt t="58043" x="3127375" y="2909888"/>
          <p14:tracePt t="58052" x="3217863" y="2881313"/>
          <p14:tracePt t="58059" x="3354388" y="2844800"/>
          <p14:tracePt t="58069" x="3482975" y="2800350"/>
          <p14:tracePt t="58075" x="3619500" y="2771775"/>
          <p14:tracePt t="58084" x="3746500" y="2735263"/>
          <p14:tracePt t="58091" x="3829050" y="2717800"/>
          <p14:tracePt t="58099" x="3919538" y="2671763"/>
          <p14:tracePt t="58107" x="3956050" y="2662238"/>
          <p14:tracePt t="58115" x="3975100" y="2654300"/>
          <p14:tracePt t="58123" x="3984625" y="2654300"/>
          <p14:tracePt t="58131" x="3992563" y="2654300"/>
          <p14:tracePt t="58139" x="3992563" y="2644775"/>
          <p14:tracePt t="58196" x="4011613" y="2625725"/>
          <p14:tracePt t="58203" x="4021138" y="2625725"/>
          <p14:tracePt t="58211" x="4029075" y="2617788"/>
          <p14:tracePt t="58219" x="4057650" y="2598738"/>
          <p14:tracePt t="58227" x="4102100" y="2581275"/>
          <p14:tracePt t="58237" x="4129088" y="2571750"/>
          <p14:tracePt t="58243" x="4148138" y="2562225"/>
          <p14:tracePt t="58252" x="4194175" y="2525713"/>
          <p14:tracePt t="58259" x="4238625" y="2517775"/>
          <p14:tracePt t="58269" x="4275138" y="2508250"/>
          <p14:tracePt t="58275" x="4311650" y="2481263"/>
          <p14:tracePt t="58285" x="4348163" y="2462213"/>
          <p14:tracePt t="58291" x="4384675" y="2452688"/>
          <p14:tracePt t="58300" x="4413250" y="2444750"/>
          <p14:tracePt t="58307" x="4440238" y="2425700"/>
          <p14:tracePt t="58315" x="4484688" y="2398713"/>
          <p14:tracePt t="58323" x="4503738" y="2389188"/>
          <p14:tracePt t="58332" x="4521200" y="2379663"/>
          <p14:tracePt t="58339" x="4540250" y="2362200"/>
          <p14:tracePt t="58347" x="4557713" y="2352675"/>
          <p14:tracePt t="58355" x="4594225" y="2343150"/>
          <p14:tracePt t="58363" x="4613275" y="2335213"/>
          <p14:tracePt t="58371" x="4622800" y="2325688"/>
          <p14:tracePt t="58379" x="4640263" y="2306638"/>
          <p14:tracePt t="58387" x="4640263" y="2298700"/>
          <p14:tracePt t="58395" x="4659313" y="2279650"/>
          <p14:tracePt t="58404" x="4667250" y="2279650"/>
          <p14:tracePt t="58411" x="4676775" y="2270125"/>
          <p14:tracePt t="58420" x="4686300" y="2270125"/>
          <p14:tracePt t="58427" x="4695825" y="2262188"/>
          <p14:tracePt t="58558" x="4703763" y="2252663"/>
          <p14:tracePt t="58584" x="4722813" y="2233613"/>
          <p14:tracePt t="58587" x="4722813" y="2225675"/>
          <p14:tracePt t="58603" x="4722813" y="2206625"/>
          <p14:tracePt t="58613" x="4730750" y="2197100"/>
          <p14:tracePt t="58652" x="4740275" y="2197100"/>
          <p14:tracePt t="58715" x="4740275" y="2189163"/>
          <p14:tracePt t="58723" x="4740275" y="2170113"/>
          <p14:tracePt t="58740" x="4740275" y="2160588"/>
          <p14:tracePt t="58748" x="4740275" y="2152650"/>
          <p14:tracePt t="58764" x="4749800" y="2143125"/>
          <p14:tracePt t="58771" x="4759325" y="2143125"/>
          <p14:tracePt t="58894" x="4759325" y="2125663"/>
          <p14:tracePt t="58902" x="4759325" y="2106613"/>
          <p14:tracePt t="58908" x="4759325" y="2089150"/>
          <p14:tracePt t="58916" x="4759325" y="2079625"/>
          <p14:tracePt t="58924" x="4759325" y="2070100"/>
          <p14:tracePt t="58932" x="4759325" y="2033588"/>
          <p14:tracePt t="58939" x="4759325" y="2024063"/>
          <p14:tracePt t="58948" x="4749800" y="1987550"/>
          <p14:tracePt t="58956" x="4749800" y="1979613"/>
          <p14:tracePt t="58973" x="4722813" y="1933575"/>
          <p14:tracePt t="58979" x="4722813" y="1924050"/>
          <p14:tracePt t="58987" x="4722813" y="1914525"/>
          <p14:tracePt t="59059" x="4722813" y="1906588"/>
          <p14:tracePt t="59091" x="4722813" y="1897063"/>
          <p14:tracePt t="59099" x="4722813" y="1878013"/>
          <p14:tracePt t="59123" x="4722813" y="1870075"/>
          <p14:tracePt t="59131" x="4730750" y="1860550"/>
          <p14:tracePt t="59270" x="4740275" y="1860550"/>
          <p14:tracePt t="59478" x="4767263" y="1860550"/>
          <p14:tracePt t="59499" x="4786313" y="1860550"/>
          <p14:tracePt t="59507" x="4795838" y="1860550"/>
          <p14:tracePt t="59515" x="4813300" y="1860550"/>
          <p14:tracePt t="59523" x="4832350" y="1860550"/>
          <p14:tracePt t="59540" x="4840288" y="1860550"/>
          <p14:tracePt t="59549" x="4849813" y="1860550"/>
          <p14:tracePt t="59557" x="4868863" y="1860550"/>
          <p14:tracePt t="59565" x="4876800" y="1860550"/>
          <p14:tracePt t="59572" x="4886325" y="1860550"/>
          <p14:tracePt t="59590" x="4905375" y="1860550"/>
          <p14:tracePt t="59660" x="4913313" y="1870075"/>
          <p14:tracePt t="59679" x="4913313" y="1887538"/>
          <p14:tracePt t="59685" x="4932363" y="1914525"/>
          <p14:tracePt t="59693" x="4941888" y="1924050"/>
          <p14:tracePt t="59700" x="4959350" y="1943100"/>
          <p14:tracePt t="59708" x="4968875" y="1951038"/>
          <p14:tracePt t="59715" x="4978400" y="1970088"/>
          <p14:tracePt t="60516" x="4978400" y="1979613"/>
          <p14:tracePt t="60836" x="4978400" y="1987550"/>
          <p14:tracePt t="60878" x="4978400" y="1997075"/>
          <p14:tracePt t="60884" x="4941888" y="2060575"/>
          <p14:tracePt t="60893" x="4905375" y="2106613"/>
          <p14:tracePt t="60901" x="4886325" y="2143125"/>
          <p14:tracePt t="60910" x="4849813" y="2197100"/>
          <p14:tracePt t="60916" x="4840288" y="2243138"/>
          <p14:tracePt t="60923" x="4822825" y="2270125"/>
          <p14:tracePt t="60931" x="4795838" y="2335213"/>
          <p14:tracePt t="60940" x="4786313" y="2352675"/>
          <p14:tracePt t="60947" x="4776788" y="2371725"/>
          <p14:tracePt t="60956" x="4776788" y="2389188"/>
          <p14:tracePt t="60963" x="4767263" y="2408238"/>
          <p14:tracePt t="61470" x="4759325" y="2416175"/>
          <p14:tracePt t="61476" x="4749800" y="2416175"/>
          <p14:tracePt t="61491" x="4749800" y="2408238"/>
          <p14:tracePt t="62653" x="4722813" y="2408238"/>
          <p14:tracePt t="62664" x="4649788" y="2408238"/>
          <p14:tracePt t="62671" x="4557713" y="2379663"/>
          <p14:tracePt t="62678" x="4440238" y="2306638"/>
          <p14:tracePt t="62684" x="4303713" y="2233613"/>
          <p14:tracePt t="62692" x="4165600" y="2189163"/>
          <p14:tracePt t="62701" x="4038600" y="2116138"/>
          <p14:tracePt t="62709" x="3846513" y="2052638"/>
          <p14:tracePt t="62716" x="3683000" y="2006600"/>
          <p14:tracePt t="62724" x="3509963" y="1943100"/>
          <p14:tracePt t="62732" x="3327400" y="1897063"/>
          <p14:tracePt t="62740" x="3181350" y="1851025"/>
          <p14:tracePt t="62747" x="3008313" y="1804988"/>
          <p14:tracePt t="62755" x="2898775" y="1778000"/>
          <p14:tracePt t="62763" x="2762250" y="1731963"/>
          <p14:tracePt t="62771" x="2689225" y="1724025"/>
          <p14:tracePt t="62779" x="2625725" y="1704975"/>
          <p14:tracePt t="62787" x="2589213" y="1704975"/>
          <p14:tracePt t="62795" x="2533650" y="1687513"/>
          <p14:tracePt t="62804" x="2489200" y="1687513"/>
          <p14:tracePt t="62811" x="2462213" y="1687513"/>
          <p14:tracePt t="62819" x="2443163" y="1677988"/>
          <p14:tracePt t="62827" x="2425700" y="1668463"/>
          <p14:tracePt t="62835" x="2397125" y="1668463"/>
          <p14:tracePt t="62843" x="2379663" y="1660525"/>
          <p14:tracePt t="62852" x="2360613" y="1660525"/>
          <p14:tracePt t="62859" x="2333625" y="1641475"/>
          <p14:tracePt t="62869" x="2297113" y="1624013"/>
          <p14:tracePt t="62875" x="2287588" y="1624013"/>
          <p14:tracePt t="62883" x="2251075" y="1614488"/>
          <p14:tracePt t="62891" x="2187575" y="1604963"/>
          <p14:tracePt t="62899" x="2160588" y="1587500"/>
          <p14:tracePt t="62909" x="2143125" y="1577975"/>
          <p14:tracePt t="62915" x="2097088" y="1568450"/>
          <p14:tracePt t="62923" x="2070100" y="1558925"/>
          <p14:tracePt t="62931" x="2041525" y="1531938"/>
          <p14:tracePt t="62939" x="2033588" y="1531938"/>
          <p14:tracePt t="62947" x="2005013" y="1522413"/>
          <p14:tracePt t="63019" x="1997075" y="1522413"/>
          <p14:tracePt t="63028" x="1997075" y="1541463"/>
          <p14:tracePt t="63036" x="1987550" y="1587500"/>
          <p14:tracePt t="63044" x="1960563" y="1604963"/>
          <p14:tracePt t="63052" x="1924050" y="1631950"/>
          <p14:tracePt t="63060" x="1914525" y="1641475"/>
          <p14:tracePt t="63069" x="1887538" y="1668463"/>
          <p14:tracePt t="63075" x="1860550" y="1704975"/>
          <p14:tracePt t="63083" x="1814513" y="1724025"/>
          <p14:tracePt t="63091" x="1795463" y="1731963"/>
          <p14:tracePt t="63099" x="1768475" y="1751013"/>
          <p14:tracePt t="63107" x="1731963" y="1778000"/>
          <p14:tracePt t="63115" x="1685925" y="1797050"/>
          <p14:tracePt t="63123" x="1668463" y="1804988"/>
          <p14:tracePt t="63132" x="1658938" y="1814513"/>
          <p14:tracePt t="63139" x="1658938" y="1824038"/>
          <p14:tracePt t="63147" x="1649413" y="1824038"/>
          <p14:tracePt t="63446" x="1641475" y="1824038"/>
          <p14:tracePt t="63819" x="1631950" y="1824038"/>
          <p14:tracePt t="63827" x="1622425" y="1787525"/>
          <p14:tracePt t="63835" x="1604963" y="1760538"/>
          <p14:tracePt t="63843" x="1595438" y="1724025"/>
          <p14:tracePt t="63852" x="1585913" y="1697038"/>
          <p14:tracePt t="63859" x="1549400" y="1651000"/>
          <p14:tracePt t="63869" x="1541463" y="1631950"/>
          <p14:tracePt t="63875" x="1522413" y="1614488"/>
          <p14:tracePt t="63884" x="1495425" y="1568450"/>
          <p14:tracePt t="63892" x="1476375" y="1550988"/>
          <p14:tracePt t="63908" x="1458913" y="1522413"/>
          <p14:tracePt t="63917" x="1449388" y="1522413"/>
          <p14:tracePt t="63927" x="1439863" y="1522413"/>
          <p14:tracePt t="63933" x="1431925" y="1522413"/>
          <p14:tracePt t="64188" x="1403350" y="1522413"/>
          <p14:tracePt t="64196" x="1339850" y="1531938"/>
          <p14:tracePt t="64204" x="1312863" y="1550988"/>
          <p14:tracePt t="64212" x="1285875" y="1587500"/>
          <p14:tracePt t="64220" x="1258888" y="1595438"/>
          <p14:tracePt t="64228" x="1239838" y="1604963"/>
          <p14:tracePt t="64238" x="1239838" y="1614488"/>
          <p14:tracePt t="64244" x="1222375" y="1631950"/>
          <p14:tracePt t="64255" x="1203325" y="1641475"/>
          <p14:tracePt t="64261" x="1193800" y="1641475"/>
          <p14:tracePt t="64272" x="1176338" y="1641475"/>
          <p14:tracePt t="64277" x="1157288" y="1668463"/>
          <p14:tracePt t="64287" x="1149350" y="1668463"/>
          <p14:tracePt t="64302" x="1120775" y="1677988"/>
          <p14:tracePt t="64315" x="1112838" y="1687513"/>
          <p14:tracePt t="64324" x="1103313" y="1697038"/>
          <p14:tracePt t="64339" x="1093788" y="1704975"/>
          <p14:tracePt t="64492" x="1093788" y="1724025"/>
          <p14:tracePt t="64500" x="1066800" y="1741488"/>
          <p14:tracePt t="64507" x="1057275" y="1760538"/>
          <p14:tracePt t="64515" x="1011238" y="1804988"/>
          <p14:tracePt t="64523" x="1003300" y="1814513"/>
          <p14:tracePt t="64531" x="1003300" y="1824038"/>
          <p14:tracePt t="64539" x="984250" y="1841500"/>
          <p14:tracePt t="64547" x="966788" y="1860550"/>
          <p14:tracePt t="64555" x="939800" y="1870075"/>
          <p14:tracePt t="64564" x="939800" y="1878013"/>
          <p14:tracePt t="64571" x="930275" y="1887538"/>
          <p14:tracePt t="64613" x="920750" y="1887538"/>
          <p14:tracePt t="64868" x="939800" y="1887538"/>
          <p14:tracePt t="64876" x="966788" y="1870075"/>
          <p14:tracePt t="64884" x="993775" y="1851025"/>
          <p14:tracePt t="64892" x="1030288" y="1833563"/>
          <p14:tracePt t="64900" x="1039813" y="1824038"/>
          <p14:tracePt t="64916" x="1047750" y="1814513"/>
          <p14:tracePt t="64924" x="1057275" y="1804988"/>
          <p14:tracePt t="65828" x="1066800" y="1804988"/>
          <p14:tracePt t="65958" x="1076325" y="1814513"/>
          <p14:tracePt t="66012" x="1084263" y="1814513"/>
          <p14:tracePt t="66020" x="1103313" y="1814513"/>
          <p14:tracePt t="66035" x="1112838" y="1814513"/>
          <p14:tracePt t="66043" x="1139825" y="1814513"/>
          <p14:tracePt t="66051" x="1149350" y="1814513"/>
          <p14:tracePt t="66059" x="1166813" y="1824038"/>
          <p14:tracePt t="66076" x="1185863" y="1824038"/>
          <p14:tracePt t="66083" x="1203325" y="1841500"/>
          <p14:tracePt t="66413" x="1203325" y="1851025"/>
          <p14:tracePt t="66493" x="1193800" y="1860550"/>
          <p14:tracePt t="66807" x="1203325" y="1860550"/>
          <p14:tracePt t="66813" x="1276350" y="1860550"/>
          <p14:tracePt t="66820" x="1403350" y="1841500"/>
          <p14:tracePt t="66828" x="1531938" y="1824038"/>
          <p14:tracePt t="66836" x="1677988" y="1804988"/>
          <p14:tracePt t="66844" x="1824038" y="1804988"/>
          <p14:tracePt t="66853" x="2005013" y="1797050"/>
          <p14:tracePt t="66860" x="2251075" y="1797050"/>
          <p14:tracePt t="66870" x="2589213" y="1797050"/>
          <p14:tracePt t="66876" x="2925763" y="1797050"/>
          <p14:tracePt t="66886" x="3227388" y="1797050"/>
          <p14:tracePt t="66893" x="3490913" y="1797050"/>
          <p14:tracePt t="66899" x="3746500" y="1797050"/>
          <p14:tracePt t="66908" x="3948113" y="1797050"/>
          <p14:tracePt t="66917" x="4094163" y="1797050"/>
          <p14:tracePt t="66928" x="4238625" y="1797050"/>
          <p14:tracePt t="66932" x="4330700" y="1797050"/>
          <p14:tracePt t="66940" x="4384675" y="1797050"/>
          <p14:tracePt t="66947" x="4421188" y="1797050"/>
          <p14:tracePt t="66964" x="4430713" y="1797050"/>
          <p14:tracePt t="66980" x="4448175" y="1797050"/>
          <p14:tracePt t="66988" x="4467225" y="1797050"/>
          <p14:tracePt t="67004" x="4484688" y="1814513"/>
          <p14:tracePt t="67019" x="4503738" y="1833563"/>
          <p14:tracePt t="67027" x="4513263" y="1841500"/>
          <p14:tracePt t="67036" x="4521200" y="1851025"/>
          <p14:tracePt t="67045" x="4530725" y="1860550"/>
          <p14:tracePt t="67055" x="4549775" y="1870075"/>
          <p14:tracePt t="67072" x="4557713" y="1897063"/>
          <p14:tracePt t="67091" x="4567238" y="1906588"/>
          <p14:tracePt t="67222" x="4576763" y="1906588"/>
          <p14:tracePt t="67229" x="4613275" y="1897063"/>
          <p14:tracePt t="67238" x="4703763" y="1870075"/>
          <p14:tracePt t="67244" x="4786313" y="1841500"/>
          <p14:tracePt t="67252" x="4822825" y="1833563"/>
          <p14:tracePt t="67259" x="4886325" y="1833563"/>
          <p14:tracePt t="67269" x="4905375" y="1833563"/>
          <p14:tracePt t="67275" x="4932363" y="1833563"/>
          <p14:tracePt t="67292" x="4941888" y="1833563"/>
          <p14:tracePt t="67772" x="4932363" y="1851025"/>
          <p14:tracePt t="67780" x="4932363" y="1870075"/>
          <p14:tracePt t="67788" x="4922838" y="1887538"/>
          <p14:tracePt t="67796" x="4913313" y="1906588"/>
          <p14:tracePt t="67803" x="4905375" y="1914525"/>
          <p14:tracePt t="67812" x="4905375" y="1924050"/>
          <p14:tracePt t="68115" x="4895850" y="1933575"/>
          <p14:tracePt t="68262" x="4886325" y="1914525"/>
          <p14:tracePt t="68271" x="4876800" y="1887538"/>
          <p14:tracePt t="68278" x="4859338" y="1870075"/>
          <p14:tracePt t="68287" x="4840288" y="1851025"/>
          <p14:tracePt t="68292" x="4803775" y="1833563"/>
          <p14:tracePt t="68299" x="4795838" y="1824038"/>
          <p14:tracePt t="68307" x="4730750" y="1787525"/>
          <p14:tracePt t="68323" x="4730750" y="1778000"/>
          <p14:tracePt t="68339" x="4713288" y="1768475"/>
          <p14:tracePt t="68645" x="4713288" y="1778000"/>
          <p14:tracePt t="68759" x="4713288" y="1804988"/>
          <p14:tracePt t="69348" x="4713288" y="1814513"/>
          <p14:tracePt t="69356" x="4713288" y="1851025"/>
          <p14:tracePt t="69364" x="4713288" y="1870075"/>
          <p14:tracePt t="69372" x="4713288" y="1897063"/>
          <p14:tracePt t="69380" x="4713288" y="1906588"/>
          <p14:tracePt t="69388" x="4703763" y="1924050"/>
          <p14:tracePt t="69396" x="4703763" y="1951038"/>
          <p14:tracePt t="69404" x="4703763" y="1970088"/>
          <p14:tracePt t="69412" x="4695825" y="1997075"/>
          <p14:tracePt t="69429" x="4695825" y="2016125"/>
          <p14:tracePt t="69436" x="4686300" y="2033588"/>
          <p14:tracePt t="69443" x="4686300" y="2043113"/>
          <p14:tracePt t="69453" x="4686300" y="2052638"/>
          <p14:tracePt t="69459" x="4676775" y="2070100"/>
          <p14:tracePt t="69469" x="4667250" y="2079625"/>
          <p14:tracePt t="69475" x="4667250" y="2089150"/>
          <p14:tracePt t="69491" x="4667250" y="2097088"/>
          <p14:tracePt t="69515" x="4667250" y="2116138"/>
          <p14:tracePt t="69532" x="4667250" y="2125663"/>
          <p14:tracePt t="69540" x="4667250" y="2133600"/>
          <p14:tracePt t="69556" x="4667250" y="2143125"/>
          <p14:tracePt t="69572" x="4667250" y="2160588"/>
          <p14:tracePt t="69588" x="4659313" y="2170113"/>
          <p14:tracePt t="69597" x="4659313" y="2179638"/>
          <p14:tracePt t="69615" x="4659313" y="2197100"/>
          <p14:tracePt t="69630" x="4659313" y="2206625"/>
          <p14:tracePt t="69759" x="4659313" y="2216150"/>
          <p14:tracePt t="69796" x="4659313" y="2233613"/>
          <p14:tracePt t="69828" x="4659313" y="2243138"/>
          <p14:tracePt t="69844" x="4659313" y="2252663"/>
          <p14:tracePt t="69868" x="4659313" y="2262188"/>
          <p14:tracePt t="69997" x="4659313" y="2279650"/>
          <p14:tracePt t="70013" x="4659313" y="2289175"/>
          <p14:tracePt t="70021" x="4649788" y="2289175"/>
          <p14:tracePt t="70036" x="4649788" y="2298700"/>
          <p14:tracePt t="70076" x="4649788" y="2316163"/>
          <p14:tracePt t="70511" x="4649788" y="2325688"/>
          <p14:tracePt t="70523" x="4649788" y="2335213"/>
          <p14:tracePt t="70563" x="4649788" y="2343150"/>
          <p14:tracePt t="70571" x="4649788" y="2371725"/>
          <p14:tracePt t="70589" x="4659313" y="2371725"/>
          <p14:tracePt t="70597" x="4667250" y="2379663"/>
          <p14:tracePt t="70605" x="4676775" y="2389188"/>
          <p14:tracePt t="70617" x="4686300" y="2408238"/>
          <p14:tracePt t="70620" x="4695825" y="2425700"/>
          <p14:tracePt t="70627" x="4695825" y="2435225"/>
          <p14:tracePt t="70636" x="4713288" y="2452688"/>
          <p14:tracePt t="70644" x="4749800" y="2471738"/>
          <p14:tracePt t="70652" x="4759325" y="2481263"/>
          <p14:tracePt t="70659" x="4795838" y="2508250"/>
          <p14:tracePt t="70669" x="4803775" y="2517775"/>
          <p14:tracePt t="70676" x="4813300" y="2525713"/>
          <p14:tracePt t="70686" x="4832350" y="2544763"/>
          <p14:tracePt t="70692" x="4832350" y="2554288"/>
          <p14:tracePt t="70700" x="4840288" y="2554288"/>
          <p14:tracePt t="70707" x="4868863" y="2562225"/>
          <p14:tracePt t="70812" x="4876800" y="2562225"/>
          <p14:tracePt t="70965" x="4886325" y="2562225"/>
          <p14:tracePt t="70981" x="4886325" y="2554288"/>
          <p14:tracePt t="71013" x="4876800" y="2544763"/>
          <p14:tracePt t="71036" x="4868863" y="2544763"/>
          <p14:tracePt t="71044" x="4832350" y="2544763"/>
          <p14:tracePt t="71052" x="4767263" y="2544763"/>
          <p14:tracePt t="71060" x="4640263" y="2544763"/>
          <p14:tracePt t="71069" x="4530725" y="2554288"/>
          <p14:tracePt t="71076" x="4430713" y="2581275"/>
          <p14:tracePt t="71086" x="4311650" y="2617788"/>
          <p14:tracePt t="71092" x="4202113" y="2644775"/>
          <p14:tracePt t="71100" x="4094163" y="2644775"/>
          <p14:tracePt t="71108" x="4011613" y="2662238"/>
          <p14:tracePt t="71115" x="3938588" y="2690813"/>
          <p14:tracePt t="71123" x="3846513" y="2690813"/>
          <p14:tracePt t="71131" x="3783013" y="2698750"/>
          <p14:tracePt t="71139" x="3709988" y="2698750"/>
          <p14:tracePt t="71148" x="3619500" y="2698750"/>
          <p14:tracePt t="71156" x="3509963" y="2698750"/>
          <p14:tracePt t="71164" x="3382963" y="2698750"/>
          <p14:tracePt t="71173" x="3290888" y="2698750"/>
          <p14:tracePt t="71180" x="3181350" y="2698750"/>
          <p14:tracePt t="71188" x="3071813" y="2698750"/>
          <p14:tracePt t="71196" x="2981325" y="2698750"/>
          <p14:tracePt t="71204" x="2889250" y="2698750"/>
          <p14:tracePt t="71212" x="2781300" y="2698750"/>
          <p14:tracePt t="71220" x="2689225" y="2698750"/>
          <p14:tracePt t="71228" x="2589213" y="2698750"/>
          <p14:tracePt t="71238" x="2516188" y="2698750"/>
          <p14:tracePt t="71243" x="2462213" y="2698750"/>
          <p14:tracePt t="71252" x="2433638" y="2698750"/>
          <p14:tracePt t="71259" x="2389188" y="2698750"/>
          <p14:tracePt t="71284" x="2370138" y="2698750"/>
          <p14:tracePt t="71315" x="2360613" y="2698750"/>
          <p14:tracePt t="71331" x="2352675" y="2698750"/>
          <p14:tracePt t="71339" x="2343150" y="2698750"/>
          <p14:tracePt t="71347" x="2324100" y="2698750"/>
          <p14:tracePt t="71355" x="2306638" y="2698750"/>
          <p14:tracePt t="71372" x="2287588" y="2698750"/>
          <p14:tracePt t="71379" x="2270125" y="2698750"/>
          <p14:tracePt t="71388" x="2243138" y="2698750"/>
          <p14:tracePt t="71396" x="2224088" y="2698750"/>
          <p14:tracePt t="71403" x="2170113" y="2698750"/>
          <p14:tracePt t="71411" x="2124075" y="2708275"/>
          <p14:tracePt t="71420" x="2070100" y="2708275"/>
          <p14:tracePt t="71427" x="2014538" y="2708275"/>
          <p14:tracePt t="71436" x="1951038" y="2717800"/>
          <p14:tracePt t="71444" x="1905000" y="2744788"/>
          <p14:tracePt t="71453" x="1851025" y="2744788"/>
          <p14:tracePt t="71459" x="1778000" y="2754313"/>
          <p14:tracePt t="71468" x="1722438" y="2754313"/>
          <p14:tracePt t="71475" x="1685925" y="2754313"/>
          <p14:tracePt t="71487" x="1658938" y="2763838"/>
          <p14:tracePt t="71491" x="1631950" y="2763838"/>
          <p14:tracePt t="71500" x="1622425" y="2763838"/>
          <p14:tracePt t="71509" x="1612900" y="2763838"/>
          <p14:tracePt t="71522" x="1595438" y="2763838"/>
          <p14:tracePt t="71526" x="1585913" y="2763838"/>
          <p14:tracePt t="71741" x="1612900" y="2763838"/>
          <p14:tracePt t="71749" x="1631950" y="2754313"/>
          <p14:tracePt t="71758" x="1641475" y="2744788"/>
          <p14:tracePt t="71765" x="1658938" y="2735263"/>
          <p14:tracePt t="71868" x="1668463" y="2735263"/>
          <p14:tracePt t="71885" x="1677988" y="2735263"/>
          <p14:tracePt t="72141" x="1668463" y="2717800"/>
          <p14:tracePt t="72149" x="1668463" y="2708275"/>
          <p14:tracePt t="72157" x="1649413" y="2690813"/>
          <p14:tracePt t="72165" x="1631950" y="2662238"/>
          <p14:tracePt t="72172" x="1595438" y="2635250"/>
          <p14:tracePt t="72179" x="1576388" y="2617788"/>
          <p14:tracePt t="72187" x="1568450" y="2608263"/>
          <p14:tracePt t="72195" x="1541463" y="2589213"/>
          <p14:tracePt t="72203" x="1522413" y="2581275"/>
          <p14:tracePt t="72340" x="1522413" y="2571750"/>
          <p14:tracePt t="72347" x="1568450" y="2571750"/>
          <p14:tracePt t="72355" x="1704975" y="2562225"/>
          <p14:tracePt t="72363" x="1868488" y="2571750"/>
          <p14:tracePt t="72371" x="2024063" y="2571750"/>
          <p14:tracePt t="72380" x="2279650" y="2571750"/>
          <p14:tracePt t="72387" x="2616200" y="2571750"/>
          <p14:tracePt t="72396" x="2981325" y="2571750"/>
          <p14:tracePt t="72403" x="3427413" y="2571750"/>
          <p14:tracePt t="72412" x="3765550" y="2571750"/>
          <p14:tracePt t="72420" x="4102100" y="2571750"/>
          <p14:tracePt t="72428" x="4367213" y="2571750"/>
          <p14:tracePt t="72436" x="4594225" y="2571750"/>
          <p14:tracePt t="72444" x="4767263" y="2571750"/>
          <p14:tracePt t="72452" x="4886325" y="2581275"/>
          <p14:tracePt t="72459" x="4941888" y="2581275"/>
          <p14:tracePt t="72469" x="4959350" y="2581275"/>
          <p14:tracePt t="72475" x="4968875" y="2581275"/>
          <p14:tracePt t="72875" x="4968875" y="2571750"/>
          <p14:tracePt t="72884" x="4968875" y="2562225"/>
          <p14:tracePt t="72899" x="4968875" y="2554288"/>
          <p14:tracePt t="72908" x="4968875" y="2544763"/>
          <p14:tracePt t="72916" x="4949825" y="2535238"/>
          <p14:tracePt t="72924" x="4932363" y="2517775"/>
          <p14:tracePt t="72932" x="4932363" y="2508250"/>
          <p14:tracePt t="72940" x="4922838" y="2489200"/>
          <p14:tracePt t="72948" x="4905375" y="2462213"/>
          <p14:tracePt t="72956" x="4895850" y="2425700"/>
          <p14:tracePt t="72964" x="4876800" y="2389188"/>
          <p14:tracePt t="72972" x="4859338" y="2325688"/>
          <p14:tracePt t="72979" x="4849813" y="2298700"/>
          <p14:tracePt t="72988" x="4822825" y="2262188"/>
          <p14:tracePt t="72995" x="4813300" y="2225675"/>
          <p14:tracePt t="73005" x="4795838" y="2189163"/>
          <p14:tracePt t="73011" x="4795838" y="2179638"/>
          <p14:tracePt t="73020" x="4786313" y="2160588"/>
          <p14:tracePt t="75373" x="4786313" y="2152650"/>
          <p14:tracePt t="75390" x="4822825" y="2143125"/>
          <p14:tracePt t="75398" x="4968875" y="2106613"/>
          <p14:tracePt t="75406" x="5205413" y="2060575"/>
          <p14:tracePt t="75411" x="5405438" y="2043113"/>
          <p14:tracePt t="75422" x="5497513" y="2033588"/>
          <p14:tracePt t="75427" x="5597525" y="2016125"/>
          <p14:tracePt t="75437" x="5634038" y="2016125"/>
          <p14:tracePt t="75443" x="5661025" y="2016125"/>
          <p14:tracePt t="75452" x="5688013" y="2016125"/>
          <p14:tracePt t="75459" x="5707063" y="2016125"/>
          <p14:tracePt t="75469" x="5734050" y="1997075"/>
          <p14:tracePt t="75485" x="5734050" y="1987550"/>
          <p14:tracePt t="75964" x="5707063" y="1987550"/>
          <p14:tracePt t="75972" x="5680075" y="1987550"/>
          <p14:tracePt t="75980" x="5653088" y="1997075"/>
          <p14:tracePt t="75990" x="5624513" y="2016125"/>
          <p14:tracePt t="75996" x="5607050" y="2016125"/>
          <p14:tracePt t="76004" x="5597525" y="2016125"/>
          <p14:tracePt t="76012" x="5588000" y="2016125"/>
          <p14:tracePt t="76021" x="5580063" y="2024063"/>
          <p14:tracePt t="76276" x="5561013" y="2043113"/>
          <p14:tracePt t="76285" x="5507038" y="2079625"/>
          <p14:tracePt t="76292" x="5470525" y="2125663"/>
          <p14:tracePt t="76302" x="5424488" y="2160588"/>
          <p14:tracePt t="76308" x="5368925" y="2197100"/>
          <p14:tracePt t="76316" x="5341938" y="2233613"/>
          <p14:tracePt t="76324" x="5314950" y="2252663"/>
          <p14:tracePt t="76332" x="5260975" y="2298700"/>
          <p14:tracePt t="76339" x="5195888" y="2335213"/>
          <p14:tracePt t="76347" x="5114925" y="2389188"/>
          <p14:tracePt t="76355" x="5032375" y="2462213"/>
          <p14:tracePt t="76363" x="4949825" y="2498725"/>
          <p14:tracePt t="76371" x="4868863" y="2571750"/>
          <p14:tracePt t="76380" x="4767263" y="2644775"/>
          <p14:tracePt t="76387" x="4667250" y="2698750"/>
          <p14:tracePt t="76395" x="4549775" y="2771775"/>
          <p14:tracePt t="76403" x="4421188" y="2827338"/>
          <p14:tracePt t="76411" x="4267200" y="2890838"/>
          <p14:tracePt t="76419" x="4157663" y="2936875"/>
          <p14:tracePt t="76427" x="4038600" y="2990850"/>
          <p14:tracePt t="76436" x="3956050" y="3036888"/>
          <p14:tracePt t="76443" x="3838575" y="3073400"/>
          <p14:tracePt t="76452" x="3709988" y="3119438"/>
          <p14:tracePt t="76459" x="3600450" y="3146425"/>
          <p14:tracePt t="76468" x="3463925" y="3192463"/>
          <p14:tracePt t="76476" x="3427413" y="3192463"/>
          <p14:tracePt t="76484" x="3363913" y="3219450"/>
          <p14:tracePt t="76491" x="3273425" y="3255963"/>
          <p14:tracePt t="76501" x="3171825" y="3273425"/>
          <p14:tracePt t="76507" x="3100388" y="3282950"/>
          <p14:tracePt t="76515" x="3017838" y="3309938"/>
          <p14:tracePt t="76523" x="2908300" y="3309938"/>
          <p14:tracePt t="76531" x="2817813" y="3338513"/>
          <p14:tracePt t="76539" x="2716213" y="3338513"/>
          <p14:tracePt t="76547" x="2643188" y="3346450"/>
          <p14:tracePt t="76555" x="2570163" y="3365500"/>
          <p14:tracePt t="76563" x="2525713" y="3375025"/>
          <p14:tracePt t="76572" x="2489200" y="3375025"/>
          <p14:tracePt t="76581" x="2462213" y="3382963"/>
          <p14:tracePt t="76587" x="2425700" y="3382963"/>
          <p14:tracePt t="76596" x="2370138" y="3382963"/>
          <p14:tracePt t="76603" x="2352675" y="3382963"/>
          <p14:tracePt t="76613" x="2316163" y="3392488"/>
          <p14:tracePt t="76619" x="2279650" y="3402013"/>
          <p14:tracePt t="76628" x="2260600" y="3402013"/>
          <p14:tracePt t="76636" x="2233613" y="3402013"/>
          <p14:tracePt t="76643" x="2214563" y="3411538"/>
          <p14:tracePt t="76652" x="2206625" y="3419475"/>
          <p14:tracePt t="76659" x="2187575" y="3419475"/>
          <p14:tracePt t="76676" x="2179638" y="3429000"/>
          <p14:tracePt t="76685" x="2151063" y="3429000"/>
          <p14:tracePt t="76691" x="2143125" y="3438525"/>
          <p14:tracePt t="76716" x="2124075" y="3438525"/>
          <p14:tracePt t="76742" x="2106613" y="3438525"/>
          <p14:tracePt t="76757" x="2087563" y="3438525"/>
          <p14:tracePt t="76764" x="2078038" y="3438525"/>
          <p14:tracePt t="76772" x="2041525" y="3438525"/>
          <p14:tracePt t="76780" x="2041525" y="3429000"/>
          <p14:tracePt t="76788" x="2014538" y="3429000"/>
          <p14:tracePt t="76795" x="1997075" y="3419475"/>
          <p14:tracePt t="76803" x="1951038" y="3411538"/>
          <p14:tracePt t="76811" x="1905000" y="3402013"/>
          <p14:tracePt t="76819" x="1878013" y="3392488"/>
          <p14:tracePt t="76827" x="1851025" y="3375025"/>
          <p14:tracePt t="76836" x="1804988" y="3365500"/>
          <p14:tracePt t="76843" x="1768475" y="3355975"/>
          <p14:tracePt t="76852" x="1731963" y="3346450"/>
          <p14:tracePt t="76859" x="1704975" y="3346450"/>
          <p14:tracePt t="76868" x="1677988" y="3328988"/>
          <p14:tracePt t="76875" x="1668463" y="3328988"/>
          <p14:tracePt t="76884" x="1658938" y="3319463"/>
          <p14:tracePt t="77028" x="1658938" y="3302000"/>
          <p14:tracePt t="77036" x="1714500" y="3265488"/>
          <p14:tracePt t="77045" x="1795463" y="3236913"/>
          <p14:tracePt t="77053" x="1931988" y="3182938"/>
          <p14:tracePt t="77060" x="2078038" y="3163888"/>
          <p14:tracePt t="77071" x="2243138" y="3119438"/>
          <p14:tracePt t="77077" x="2425700" y="3090863"/>
          <p14:tracePt t="77087" x="2635250" y="3054350"/>
          <p14:tracePt t="77092" x="2944813" y="3017838"/>
          <p14:tracePt t="77102" x="3254375" y="3000375"/>
          <p14:tracePt t="77108" x="3582988" y="2936875"/>
          <p14:tracePt t="77116" x="3919538" y="2936875"/>
          <p14:tracePt t="77123" x="4065588" y="2927350"/>
          <p14:tracePt t="77132" x="4311650" y="2927350"/>
          <p14:tracePt t="77139" x="4494213" y="2927350"/>
          <p14:tracePt t="77148" x="4676775" y="2946400"/>
          <p14:tracePt t="77155" x="4803775" y="2963863"/>
          <p14:tracePt t="77163" x="4876800" y="2963863"/>
          <p14:tracePt t="77186" x="4968875" y="2982913"/>
          <p14:tracePt t="77188" x="4986338" y="2990850"/>
          <p14:tracePt t="77195" x="4995863" y="3000375"/>
          <p14:tracePt t="77211" x="5005388" y="3009900"/>
          <p14:tracePt t="77219" x="5014913" y="3017838"/>
          <p14:tracePt t="77237" x="5022850" y="3017838"/>
          <p14:tracePt t="77243" x="5022850" y="3027363"/>
          <p14:tracePt t="77254" x="5032375" y="3027363"/>
          <p14:tracePt t="77259" x="5049838" y="3027363"/>
          <p14:tracePt t="77269" x="5078413" y="3036888"/>
          <p14:tracePt t="77275" x="5114925" y="3046413"/>
          <p14:tracePt t="77285" x="5151438" y="3046413"/>
          <p14:tracePt t="77291" x="5195888" y="3046413"/>
          <p14:tracePt t="77301" x="5260975" y="3046413"/>
          <p14:tracePt t="77307" x="5334000" y="3046413"/>
          <p14:tracePt t="77316" x="5397500" y="3046413"/>
          <p14:tracePt t="77323" x="5524500" y="3036888"/>
          <p14:tracePt t="77331" x="5597525" y="3027363"/>
          <p14:tracePt t="77339" x="5697538" y="3009900"/>
          <p14:tracePt t="77348" x="5770563" y="2973388"/>
          <p14:tracePt t="77355" x="5853113" y="2963863"/>
          <p14:tracePt t="77363" x="5907088" y="2946400"/>
          <p14:tracePt t="77371" x="5943600" y="2927350"/>
          <p14:tracePt t="77379" x="5972175" y="2917825"/>
          <p14:tracePt t="77387" x="5980113" y="2917825"/>
          <p14:tracePt t="77395" x="5989638" y="2917825"/>
          <p14:tracePt t="77528" x="5972175" y="2917825"/>
          <p14:tracePt t="77536" x="5935663" y="2917825"/>
          <p14:tracePt t="77543" x="5870575" y="2917825"/>
          <p14:tracePt t="77548" x="5816600" y="2936875"/>
          <p14:tracePt t="77556" x="5734050" y="2946400"/>
          <p14:tracePt t="77564" x="5661025" y="2982913"/>
          <p14:tracePt t="77572" x="5616575" y="3000375"/>
          <p14:tracePt t="77582" x="5570538" y="3009900"/>
          <p14:tracePt t="77589" x="5543550" y="3017838"/>
          <p14:tracePt t="77597" x="5524500" y="3017838"/>
          <p14:tracePt t="77605" x="5507038" y="3036888"/>
          <p14:tracePt t="77829" x="5451475" y="3036888"/>
          <p14:tracePt t="77838" x="5251450" y="3036888"/>
          <p14:tracePt t="77844" x="4978400" y="3036888"/>
          <p14:tracePt t="77852" x="4494213" y="3036888"/>
          <p14:tracePt t="77860" x="4011613" y="3036888"/>
          <p14:tracePt t="77869" x="3455988" y="3036888"/>
          <p14:tracePt t="77876" x="2971800" y="3036888"/>
          <p14:tracePt t="77885" x="2552700" y="3054350"/>
          <p14:tracePt t="77892" x="2106613" y="3054350"/>
          <p14:tracePt t="77902" x="1695450" y="3054350"/>
          <p14:tracePt t="77908" x="1522413" y="3054350"/>
          <p14:tracePt t="77916" x="1358900" y="3054350"/>
          <p14:tracePt t="77924" x="1266825" y="3054350"/>
          <p14:tracePt t="77931" x="1230313" y="3054350"/>
          <p14:tracePt t="77939" x="1212850" y="3054350"/>
          <p14:tracePt t="77947" x="1212850" y="3046413"/>
          <p14:tracePt t="78029" x="1193800" y="3036888"/>
          <p14:tracePt t="78037" x="1176338" y="3027363"/>
          <p14:tracePt t="78048" x="1157288" y="3009900"/>
          <p14:tracePt t="78052" x="1149350" y="3000375"/>
          <p14:tracePt t="78059" x="1130300" y="2982913"/>
          <p14:tracePt t="78068" x="1112838" y="2963863"/>
          <p14:tracePt t="78075" x="1093788" y="2954338"/>
          <p14:tracePt t="78084" x="1084263" y="2946400"/>
          <p14:tracePt t="78101" x="1066800" y="2946400"/>
          <p14:tracePt t="78107" x="1057275" y="2936875"/>
          <p14:tracePt t="78115" x="1047750" y="2917825"/>
          <p14:tracePt t="78123" x="1039813" y="2909888"/>
          <p14:tracePt t="78139" x="1039813" y="2881313"/>
          <p14:tracePt t="78147" x="1039813" y="2863850"/>
          <p14:tracePt t="78155" x="1039813" y="2836863"/>
          <p14:tracePt t="78164" x="1039813" y="2790825"/>
          <p14:tracePt t="78185" x="1039813" y="2727325"/>
          <p14:tracePt t="78188" x="1057275" y="2662238"/>
          <p14:tracePt t="78195" x="1093788" y="2598738"/>
          <p14:tracePt t="78204" x="1130300" y="2554288"/>
          <p14:tracePt t="78212" x="1193800" y="2498725"/>
          <p14:tracePt t="78220" x="1258888" y="2452688"/>
          <p14:tracePt t="78227" x="1322388" y="2398713"/>
          <p14:tracePt t="78237" x="1376363" y="2362200"/>
          <p14:tracePt t="78243" x="1422400" y="2343150"/>
          <p14:tracePt t="78254" x="1468438" y="2316163"/>
          <p14:tracePt t="78259" x="1495425" y="2289175"/>
          <p14:tracePt t="78268" x="1512888" y="2279650"/>
          <p14:tracePt t="78275" x="1522413" y="2270125"/>
          <p14:tracePt t="78291" x="1531938" y="2262188"/>
          <p14:tracePt t="78444" x="1531938" y="2252663"/>
          <p14:tracePt t="78484" x="1531938" y="2243138"/>
          <p14:tracePt t="78492" x="1531938" y="2225675"/>
          <p14:tracePt t="78500" x="1531938" y="2216150"/>
          <p14:tracePt t="78516" x="1531938" y="2206625"/>
          <p14:tracePt t="78524" x="1531938" y="2189163"/>
          <p14:tracePt t="78531" x="1531938" y="2170113"/>
          <p14:tracePt t="78539" x="1531938" y="2160588"/>
          <p14:tracePt t="78547" x="1531938" y="2133600"/>
          <p14:tracePt t="78555" x="1531938" y="2125663"/>
          <p14:tracePt t="78563" x="1531938" y="2106613"/>
          <p14:tracePt t="78571" x="1531938" y="2089150"/>
          <p14:tracePt t="78579" x="1531938" y="2079625"/>
          <p14:tracePt t="78596" x="1531938" y="2060575"/>
          <p14:tracePt t="78603" x="1531938" y="2043113"/>
          <p14:tracePt t="78614" x="1531938" y="2033588"/>
          <p14:tracePt t="78619" x="1522413" y="2024063"/>
          <p14:tracePt t="78646" x="1522413" y="2016125"/>
          <p14:tracePt t="78655" x="1522413" y="2006600"/>
          <p14:tracePt t="78672" x="1522413" y="1997075"/>
          <p14:tracePt t="78679" x="1522413" y="1979613"/>
          <p14:tracePt t="78692" x="1522413" y="1970088"/>
          <p14:tracePt t="78703" x="1522413" y="1960563"/>
          <p14:tracePt t="78725" x="1512888" y="1951038"/>
          <p14:tracePt t="78733" x="1512888" y="1943100"/>
          <p14:tracePt t="78757" x="1512888" y="1933575"/>
          <p14:tracePt t="78795" x="1504950" y="1924050"/>
          <p14:tracePt t="78803" x="1504950" y="1914525"/>
          <p14:tracePt t="78819" x="1485900" y="1914525"/>
          <p14:tracePt t="78827" x="1476375" y="1914525"/>
          <p14:tracePt t="78836" x="1449388" y="1914525"/>
          <p14:tracePt t="78843" x="1422400" y="1914525"/>
          <p14:tracePt t="78851" x="1376363" y="1914525"/>
          <p14:tracePt t="78859" x="1339850" y="1914525"/>
          <p14:tracePt t="78868" x="1285875" y="1914525"/>
          <p14:tracePt t="78875" x="1222375" y="1933575"/>
          <p14:tracePt t="78885" x="1166813" y="1933575"/>
          <p14:tracePt t="78891" x="1084263" y="1970088"/>
          <p14:tracePt t="78901" x="1047750" y="1970088"/>
          <p14:tracePt t="78908" x="1039813" y="1970088"/>
          <p14:tracePt t="78915" x="1011238" y="1970088"/>
          <p14:tracePt t="78923" x="1003300" y="1970088"/>
          <p14:tracePt t="78931" x="993775" y="1970088"/>
          <p14:tracePt t="79524" x="1003300" y="1960563"/>
          <p14:tracePt t="79541" x="1011238" y="1951038"/>
          <p14:tracePt t="79557" x="1011238" y="1943100"/>
          <p14:tracePt t="79565" x="1030288" y="1924050"/>
          <p14:tracePt t="79572" x="1030288" y="1906588"/>
          <p14:tracePt t="79581" x="1039813" y="1897063"/>
          <p14:tracePt t="79588" x="1039813" y="1887538"/>
          <p14:tracePt t="79596" x="1047750" y="1878013"/>
          <p14:tracePt t="79604" x="1057275" y="1870075"/>
          <p14:tracePt t="79614" x="1076325" y="1860550"/>
          <p14:tracePt t="79620" x="1084263" y="1851025"/>
          <p14:tracePt t="79627" x="1112838" y="1833563"/>
          <p14:tracePt t="79637" x="1130300" y="1814513"/>
          <p14:tracePt t="79643" x="1139825" y="1804988"/>
          <p14:tracePt t="79659" x="1157288" y="1787525"/>
          <p14:tracePt t="79668" x="1176338" y="1778000"/>
          <p14:tracePt t="79675" x="1176338" y="1768475"/>
          <p14:tracePt t="80040" x="1166813" y="1778000"/>
          <p14:tracePt t="80046" x="1157288" y="1787525"/>
          <p14:tracePt t="80053" x="1149350" y="1797050"/>
          <p14:tracePt t="80060" x="1149350" y="1804988"/>
          <p14:tracePt t="80069" x="1130300" y="1833563"/>
          <p14:tracePt t="80076" x="1120775" y="1841500"/>
          <p14:tracePt t="80084" x="1120775" y="1860550"/>
          <p14:tracePt t="80091" x="1112838" y="1860550"/>
          <p14:tracePt t="80101" x="1112838" y="1878013"/>
          <p14:tracePt t="80115" x="1103313" y="1887538"/>
          <p14:tracePt t="80123" x="1103313" y="1897063"/>
          <p14:tracePt t="80213" x="1103313" y="1906588"/>
          <p14:tracePt t="80302" x="1149350" y="1906588"/>
          <p14:tracePt t="80307" x="1293813" y="1906588"/>
          <p14:tracePt t="80316" x="1422400" y="1887538"/>
          <p14:tracePt t="80323" x="1568450" y="1887538"/>
          <p14:tracePt t="80332" x="1731963" y="1887538"/>
          <p14:tracePt t="80339" x="1860550" y="1887538"/>
          <p14:tracePt t="80347" x="1968500" y="1887538"/>
          <p14:tracePt t="80355" x="2060575" y="1878013"/>
          <p14:tracePt t="80363" x="2114550" y="1878013"/>
          <p14:tracePt t="80371" x="2124075" y="1878013"/>
          <p14:tracePt t="80621" x="2143125" y="1878013"/>
          <p14:tracePt t="80635" x="2197100" y="1878013"/>
          <p14:tracePt t="80644" x="2287588" y="1878013"/>
          <p14:tracePt t="80652" x="2397125" y="1878013"/>
          <p14:tracePt t="80659" x="2543175" y="1878013"/>
          <p14:tracePt t="80667" x="2708275" y="1878013"/>
          <p14:tracePt t="80675" x="2889250" y="1878013"/>
          <p14:tracePt t="80684" x="3081338" y="1878013"/>
          <p14:tracePt t="80691" x="3317875" y="1841500"/>
          <p14:tracePt t="80701" x="3500438" y="1841500"/>
          <p14:tracePt t="80707" x="3692525" y="1841500"/>
          <p14:tracePt t="80717" x="3875088" y="1841500"/>
          <p14:tracePt t="80724" x="4021138" y="1841500"/>
          <p14:tracePt t="80731" x="4165600" y="1841500"/>
          <p14:tracePt t="80739" x="4294188" y="1841500"/>
          <p14:tracePt t="80747" x="4384675" y="1841500"/>
          <p14:tracePt t="80755" x="4440238" y="1841500"/>
          <p14:tracePt t="80763" x="4484688" y="1833563"/>
          <p14:tracePt t="80771" x="4494213" y="1833563"/>
          <p14:tracePt t="80779" x="4513263" y="1833563"/>
          <p14:tracePt t="80796" x="4521200" y="1824038"/>
          <p14:tracePt t="80931" x="4549775" y="1824038"/>
          <p14:tracePt t="80939" x="4622800" y="1824038"/>
          <p14:tracePt t="80947" x="4713288" y="1824038"/>
          <p14:tracePt t="80956" x="4840288" y="1824038"/>
          <p14:tracePt t="80963" x="4968875" y="1824038"/>
          <p14:tracePt t="80971" x="5095875" y="1824038"/>
          <p14:tracePt t="80979" x="5205413" y="1824038"/>
          <p14:tracePt t="80988" x="5334000" y="1824038"/>
          <p14:tracePt t="80995" x="5441950" y="1824038"/>
          <p14:tracePt t="81004" x="5534025" y="1824038"/>
          <p14:tracePt t="81011" x="5607050" y="1824038"/>
          <p14:tracePt t="81019" x="5661025" y="1824038"/>
          <p14:tracePt t="81027" x="5680075" y="1824038"/>
          <p14:tracePt t="81035" x="5688013" y="1824038"/>
          <p14:tracePt t="82355" x="5697538" y="1824038"/>
          <p14:tracePt t="82363" x="5697538" y="1906588"/>
          <p14:tracePt t="82371" x="5707063" y="2006600"/>
          <p14:tracePt t="82379" x="5753100" y="2116138"/>
          <p14:tracePt t="82387" x="5780088" y="2179638"/>
          <p14:tracePt t="82395" x="5807075" y="2306638"/>
          <p14:tracePt t="82403" x="5834063" y="2389188"/>
          <p14:tracePt t="82411" x="5853113" y="2498725"/>
          <p14:tracePt t="82419" x="5889625" y="2581275"/>
          <p14:tracePt t="82427" x="5916613" y="2662238"/>
          <p14:tracePt t="82436" x="5926138" y="2717800"/>
          <p14:tracePt t="82443" x="5953125" y="2800350"/>
          <p14:tracePt t="82453" x="5962650" y="2844800"/>
          <p14:tracePt t="82459" x="5962650" y="2881313"/>
          <p14:tracePt t="82467" x="5962650" y="2890838"/>
          <p14:tracePt t="82475" x="5962650" y="2917825"/>
          <p14:tracePt t="82484" x="5972175" y="2936875"/>
          <p14:tracePt t="82491" x="5972175" y="2954338"/>
          <p14:tracePt t="82523" x="5972175" y="2963863"/>
          <p14:tracePt t="82781" x="5962650" y="3017838"/>
          <p14:tracePt t="82790" x="5899150" y="3082925"/>
          <p14:tracePt t="82796" x="5853113" y="3109913"/>
          <p14:tracePt t="82806" x="5797550" y="3155950"/>
          <p14:tracePt t="82812" x="5753100" y="3192463"/>
          <p14:tracePt t="82821" x="5688013" y="3219450"/>
          <p14:tracePt t="82827" x="5643563" y="3255963"/>
          <p14:tracePt t="82836" x="5634038" y="3265488"/>
          <p14:tracePt t="82843" x="5616575" y="3273425"/>
          <p14:tracePt t="84548" x="5607050" y="3273425"/>
          <p14:tracePt t="84927" x="5616575" y="3200400"/>
          <p14:tracePt t="84933" x="5624513" y="3155950"/>
          <p14:tracePt t="84940" x="5634038" y="3090863"/>
          <p14:tracePt t="84947" x="5634038" y="3036888"/>
          <p14:tracePt t="84957" x="5634038" y="2982913"/>
          <p14:tracePt t="84963" x="5634038" y="2927350"/>
          <p14:tracePt t="84971" x="5634038" y="2881313"/>
          <p14:tracePt t="84979" x="5634038" y="2854325"/>
          <p14:tracePt t="84987" x="5634038" y="2827338"/>
          <p14:tracePt t="84995" x="5634038" y="2808288"/>
          <p14:tracePt t="85003" x="5634038" y="2781300"/>
          <p14:tracePt t="85011" x="5634038" y="2763838"/>
          <p14:tracePt t="85019" x="5616575" y="2744788"/>
          <p14:tracePt t="85027" x="5607050" y="2735263"/>
          <p14:tracePt t="85035" x="5597525" y="2727325"/>
          <p14:tracePt t="85043" x="5588000" y="2717800"/>
          <p14:tracePt t="85051" x="5570538" y="2708275"/>
          <p14:tracePt t="85084" x="5561013" y="2708275"/>
          <p14:tracePt t="85092" x="5551488" y="2698750"/>
          <p14:tracePt t="85108" x="5543550" y="2690813"/>
          <p14:tracePt t="85359" x="5534025" y="2690813"/>
          <p14:tracePt t="85367" x="5514975" y="2671763"/>
          <p14:tracePt t="85371" x="5487988" y="2635250"/>
          <p14:tracePt t="85379" x="5470525" y="2617788"/>
          <p14:tracePt t="85387" x="5405438" y="2581275"/>
          <p14:tracePt t="85395" x="5378450" y="2562225"/>
          <p14:tracePt t="85403" x="5314950" y="2525713"/>
          <p14:tracePt t="85411" x="5251450" y="2462213"/>
          <p14:tracePt t="85419" x="5232400" y="2452688"/>
          <p14:tracePt t="85427" x="5159375" y="2416175"/>
          <p14:tracePt t="85435" x="5141913" y="2408238"/>
          <p14:tracePt t="85443" x="5132388" y="2398713"/>
          <p14:tracePt t="85451" x="5122863" y="2389188"/>
          <p14:tracePt t="85788" x="4995863" y="2416175"/>
          <p14:tracePt t="85796" x="4786313" y="2462213"/>
          <p14:tracePt t="85803" x="4457700" y="2544763"/>
          <p14:tracePt t="85811" x="4102100" y="2608263"/>
          <p14:tracePt t="85819" x="3783013" y="2644775"/>
          <p14:tracePt t="85828" x="3446463" y="2644775"/>
          <p14:tracePt t="85835" x="3181350" y="2644775"/>
          <p14:tracePt t="85843" x="2917825" y="2644775"/>
          <p14:tracePt t="85851" x="2698750" y="2644775"/>
          <p14:tracePt t="85859" x="2533650" y="2625725"/>
          <p14:tracePt t="85867" x="2379663" y="2581275"/>
          <p14:tracePt t="85875" x="2260600" y="2525713"/>
          <p14:tracePt t="85884" x="2233613" y="2489200"/>
          <p14:tracePt t="85891" x="2187575" y="2452688"/>
          <p14:tracePt t="85900" x="2179638" y="2435225"/>
          <p14:tracePt t="85907" x="2160588" y="2416175"/>
          <p14:tracePt t="85916" x="2160588" y="2398713"/>
          <p14:tracePt t="85923" x="2133600" y="2379663"/>
          <p14:tracePt t="85932" x="2133600" y="2371725"/>
          <p14:tracePt t="85956" x="2124075" y="2371725"/>
          <p14:tracePt t="85987" x="2106613" y="2371725"/>
          <p14:tracePt t="85996" x="2097088" y="2371725"/>
          <p14:tracePt t="86004" x="2078038" y="2371725"/>
          <p14:tracePt t="86021" x="2051050" y="2389188"/>
          <p14:tracePt t="86039" x="2041525" y="2389188"/>
          <p14:tracePt t="86045" x="2024063" y="2389188"/>
          <p14:tracePt t="86055" x="2014538" y="2389188"/>
          <p14:tracePt t="86069" x="1997075" y="2398713"/>
          <p14:tracePt t="86100" x="1987550" y="2398713"/>
          <p14:tracePt t="86107" x="1978025" y="2398713"/>
          <p14:tracePt t="86117" x="1941513" y="2408238"/>
          <p14:tracePt t="86123" x="1924050" y="2416175"/>
          <p14:tracePt t="86131" x="1878013" y="2435225"/>
          <p14:tracePt t="86139" x="1824038" y="2444750"/>
          <p14:tracePt t="86147" x="1741488" y="2471738"/>
          <p14:tracePt t="86155" x="1641475" y="2498725"/>
          <p14:tracePt t="86168" x="1568450" y="2525713"/>
          <p14:tracePt t="86171" x="1439863" y="2525713"/>
          <p14:tracePt t="86179" x="1339850" y="2571750"/>
          <p14:tracePt t="86187" x="1276350" y="2581275"/>
          <p14:tracePt t="86195" x="1203325" y="2589213"/>
          <p14:tracePt t="86203" x="1176338" y="2589213"/>
          <p14:tracePt t="86211" x="1166813" y="2598738"/>
          <p14:tracePt t="86219" x="1157288" y="2598738"/>
          <p14:tracePt t="86501" x="1176338" y="2598738"/>
          <p14:tracePt t="86509" x="1185863" y="2617788"/>
          <p14:tracePt t="86518" x="1193800" y="2617788"/>
          <p14:tracePt t="86525" x="1203325" y="2617788"/>
          <p14:tracePt t="86535" x="1212850" y="2617788"/>
          <p14:tracePt t="86540" x="1222375" y="2617788"/>
          <p14:tracePt t="86547" x="1258888" y="2617788"/>
          <p14:tracePt t="86563" x="1266825" y="2617788"/>
          <p14:tracePt t="86571" x="1293813" y="2617788"/>
          <p14:tracePt t="86579" x="1303338" y="2617788"/>
          <p14:tracePt t="86587" x="1330325" y="2617788"/>
          <p14:tracePt t="86596" x="1349375" y="2617788"/>
          <p14:tracePt t="86603" x="1376363" y="2617788"/>
          <p14:tracePt t="86611" x="1403350" y="2625725"/>
          <p14:tracePt t="86619" x="1422400" y="2635250"/>
          <p14:tracePt t="86629" x="1449388" y="2654300"/>
          <p14:tracePt t="86635" x="1476375" y="2671763"/>
          <p14:tracePt t="86643" x="1485900" y="2681288"/>
          <p14:tracePt t="86652" x="1495425" y="2690813"/>
          <p14:tracePt t="86659" x="1504950" y="2698750"/>
          <p14:tracePt t="86667" x="1512888" y="2717800"/>
          <p14:tracePt t="86675" x="1522413" y="2727325"/>
          <p14:tracePt t="86813" x="1522413" y="2754313"/>
          <p14:tracePt t="86820" x="1522413" y="2763838"/>
          <p14:tracePt t="86827" x="1522413" y="2771775"/>
          <p14:tracePt t="86835" x="1522413" y="2808288"/>
          <p14:tracePt t="86851" x="1522413" y="2836863"/>
          <p14:tracePt t="86859" x="1522413" y="2854325"/>
          <p14:tracePt t="86867" x="1522413" y="2881313"/>
          <p14:tracePt t="86875" x="1522413" y="2900363"/>
          <p14:tracePt t="86884" x="1522413" y="2927350"/>
          <p14:tracePt t="86891" x="1522413" y="2936875"/>
          <p14:tracePt t="86900" x="1522413" y="2946400"/>
          <p14:tracePt t="86908" x="1522413" y="2954338"/>
          <p14:tracePt t="86917" x="1522413" y="2982913"/>
          <p14:tracePt t="86924" x="1522413" y="2990850"/>
          <p14:tracePt t="86939" x="1522413" y="3009900"/>
          <p14:tracePt t="87301" x="1531938" y="3017838"/>
          <p14:tracePt t="87309" x="1595438" y="3017838"/>
          <p14:tracePt t="87319" x="1841500" y="3017838"/>
          <p14:tracePt t="87326" x="2143125" y="3017838"/>
          <p14:tracePt t="87334" x="2552700" y="3017838"/>
          <p14:tracePt t="87339" x="2925763" y="3017838"/>
          <p14:tracePt t="87348" x="3144838" y="3017838"/>
          <p14:tracePt t="87356" x="3373438" y="3017838"/>
          <p14:tracePt t="87364" x="3573463" y="3017838"/>
          <p14:tracePt t="87372" x="3738563" y="3017838"/>
          <p14:tracePt t="87380" x="3865563" y="3017838"/>
          <p14:tracePt t="87388" x="3938588" y="3017838"/>
          <p14:tracePt t="87396" x="3975100" y="3017838"/>
          <p14:tracePt t="87403" x="3984625" y="3017838"/>
          <p14:tracePt t="87494" x="4011613" y="3017838"/>
          <p14:tracePt t="87502" x="4029075" y="3017838"/>
          <p14:tracePt t="87510" x="4048125" y="3017838"/>
          <p14:tracePt t="87520" x="4065588" y="3017838"/>
          <p14:tracePt t="87524" x="4094163" y="3017838"/>
          <p14:tracePt t="87534" x="4111625" y="3017838"/>
          <p14:tracePt t="87540" x="4138613" y="3017838"/>
          <p14:tracePt t="87548" x="4157663" y="3017838"/>
          <p14:tracePt t="87556" x="4184650" y="3017838"/>
          <p14:tracePt t="87563" x="4202113" y="3017838"/>
          <p14:tracePt t="87571" x="4230688" y="3017838"/>
          <p14:tracePt t="87579" x="4267200" y="3009900"/>
          <p14:tracePt t="87587" x="4294188" y="3000375"/>
          <p14:tracePt t="87596" x="4311650" y="2990850"/>
          <p14:tracePt t="87603" x="4330700" y="2982913"/>
          <p14:tracePt t="87611" x="4340225" y="2973388"/>
          <p14:tracePt t="87619" x="4348163" y="2973388"/>
          <p14:tracePt t="87629" x="4357688" y="2963863"/>
          <p14:tracePt t="114725" x="4384675" y="2963863"/>
          <p14:tracePt t="114732" x="4448175" y="2963863"/>
          <p14:tracePt t="114740" x="4576763" y="2963863"/>
          <p14:tracePt t="114748" x="4703763" y="2963863"/>
          <p14:tracePt t="114756" x="4776788" y="2963863"/>
          <p14:tracePt t="114765" x="4840288" y="2982913"/>
          <p14:tracePt t="114772" x="4886325" y="2990850"/>
          <p14:tracePt t="114782" x="4895850" y="2990850"/>
          <p14:tracePt t="114802" x="4905375" y="2990850"/>
          <p14:tracePt t="115125" x="4905375" y="3000375"/>
          <p14:tracePt t="115141" x="4905375" y="3009900"/>
          <p14:tracePt t="115165" x="4886325" y="3027363"/>
          <p14:tracePt t="115182" x="4868863" y="3027363"/>
          <p14:tracePt t="115197" x="4849813" y="3027363"/>
          <p14:tracePt t="115206" x="4840288" y="3027363"/>
          <p14:tracePt t="115212" x="4813300" y="3027363"/>
          <p14:tracePt t="115228" x="4795838" y="3027363"/>
          <p14:tracePt t="115237" x="4776788" y="3027363"/>
          <p14:tracePt t="115244" x="4759325" y="3027363"/>
          <p14:tracePt t="115259" x="4730750" y="3027363"/>
          <p14:tracePt t="115267" x="4722813" y="3027363"/>
          <p14:tracePt t="115275" x="4703763" y="3027363"/>
          <p14:tracePt t="115283" x="4686300" y="3027363"/>
          <p14:tracePt t="115291" x="4676775" y="3027363"/>
          <p14:tracePt t="115300" x="4649788" y="3027363"/>
          <p14:tracePt t="115316" x="4640263" y="3027363"/>
          <p14:tracePt t="115333" x="4630738" y="3027363"/>
          <p14:tracePt t="115549" x="4622800" y="2963863"/>
          <p14:tracePt t="115558" x="4649788" y="2873375"/>
          <p14:tracePt t="115568" x="4695825" y="2771775"/>
          <p14:tracePt t="115574" x="4749800" y="2671763"/>
          <p14:tracePt t="115582" x="4795838" y="2554288"/>
          <p14:tracePt t="115587" x="4822825" y="2462213"/>
          <p14:tracePt t="115597" x="4859338" y="2362200"/>
          <p14:tracePt t="115603" x="4886325" y="2279650"/>
          <p14:tracePt t="115614" x="4905375" y="2189163"/>
          <p14:tracePt t="115619" x="4941888" y="2125663"/>
          <p14:tracePt t="115627" x="4949825" y="2070100"/>
          <p14:tracePt t="115635" x="4959350" y="2033588"/>
          <p14:tracePt t="115643" x="4959350" y="2024063"/>
          <p14:tracePt t="115867" x="4932363" y="2016125"/>
          <p14:tracePt t="115875" x="4822825" y="2060575"/>
          <p14:tracePt t="115883" x="4740275" y="2070100"/>
          <p14:tracePt t="115892" x="4640263" y="2116138"/>
          <p14:tracePt t="115899" x="4530725" y="2133600"/>
          <p14:tracePt t="115909" x="4457700" y="2152650"/>
          <p14:tracePt t="115916" x="4357688" y="2197100"/>
          <p14:tracePt t="115925" x="4275138" y="2206625"/>
          <p14:tracePt t="115931" x="4221163" y="2225675"/>
          <p14:tracePt t="115941" x="4194175" y="2233613"/>
          <p14:tracePt t="115950" x="4184650" y="2243138"/>
          <p14:tracePt t="116099" x="4184650" y="2216150"/>
          <p14:tracePt t="116107" x="4184650" y="2179638"/>
          <p14:tracePt t="116115" x="4184650" y="2143125"/>
          <p14:tracePt t="116123" x="4184650" y="2116138"/>
          <p14:tracePt t="116131" x="4184650" y="2097088"/>
          <p14:tracePt t="116139" x="4184650" y="2052638"/>
          <p14:tracePt t="116147" x="4202113" y="2024063"/>
          <p14:tracePt t="116155" x="4221163" y="1997075"/>
          <p14:tracePt t="116165" x="4238625" y="1987550"/>
          <p14:tracePt t="116171" x="4267200" y="1951038"/>
          <p14:tracePt t="116181" x="4267200" y="1943100"/>
          <p14:tracePt t="116187" x="4275138" y="1933575"/>
          <p14:tracePt t="116196" x="4294188" y="1924050"/>
          <p14:tracePt t="116203" x="4311650" y="1897063"/>
          <p14:tracePt t="116211" x="4321175" y="1897063"/>
          <p14:tracePt t="116219" x="4340225" y="1878013"/>
          <p14:tracePt t="116227" x="4348163" y="1870075"/>
          <p14:tracePt t="116235" x="4357688" y="1851025"/>
          <p14:tracePt t="116356" x="4376738" y="1851025"/>
          <p14:tracePt t="116363" x="4394200" y="1841500"/>
          <p14:tracePt t="116372" x="4421188" y="1824038"/>
          <p14:tracePt t="116380" x="4457700" y="1804988"/>
          <p14:tracePt t="116388" x="4494213" y="1797050"/>
          <p14:tracePt t="116398" x="4521200" y="1797050"/>
          <p14:tracePt t="116404" x="4557713" y="1787525"/>
          <p14:tracePt t="116420" x="4576763" y="1787525"/>
          <p14:tracePt t="116427" x="4594225" y="1768475"/>
          <p14:tracePt t="116451" x="4603750" y="1768475"/>
          <p14:tracePt t="116460" x="4613275" y="1768475"/>
          <p14:tracePt t="116499" x="4622800" y="1768475"/>
          <p14:tracePt t="116524" x="4630738" y="1768475"/>
          <p14:tracePt t="116533" x="4640263" y="1768475"/>
          <p14:tracePt t="116540" x="4659313" y="1768475"/>
          <p14:tracePt t="116548" x="4667250" y="1768475"/>
          <p14:tracePt t="116564" x="4695825" y="1768475"/>
          <p14:tracePt t="116573" x="4703763" y="1768475"/>
          <p14:tracePt t="116582" x="4713288" y="1768475"/>
          <p14:tracePt t="116604" x="4722813" y="1768475"/>
          <p14:tracePt t="117899" x="4695825" y="1787525"/>
          <p14:tracePt t="117907" x="4659313" y="1841500"/>
          <p14:tracePt t="117915" x="4659313" y="1914525"/>
          <p14:tracePt t="117923" x="4659313" y="1951038"/>
          <p14:tracePt t="117932" x="4659313" y="1979613"/>
          <p14:tracePt t="117939" x="4659313" y="1987550"/>
          <p14:tracePt t="117947" x="4659313" y="1997075"/>
          <p14:tracePt t="117955" x="4659313" y="2016125"/>
          <p14:tracePt t="117964" x="4659313" y="2033588"/>
          <p14:tracePt t="118172" x="4667250" y="2033588"/>
          <p14:tracePt t="118181" x="4667250" y="2024063"/>
          <p14:tracePt t="118188" x="4686300" y="2024063"/>
          <p14:tracePt t="118198" x="4703763" y="2016125"/>
          <p14:tracePt t="118206" x="4722813" y="2006600"/>
          <p14:tracePt t="118211" x="4730750" y="1997075"/>
          <p14:tracePt t="118219" x="4740275" y="1987550"/>
          <p14:tracePt t="118235" x="4749800" y="1987550"/>
          <p14:tracePt t="118300" x="4759325" y="1979613"/>
          <p14:tracePt t="118324" x="4767263" y="1970088"/>
          <p14:tracePt t="118843" x="4767263" y="1960563"/>
          <p14:tracePt t="118875" x="4767263" y="1951038"/>
          <p14:tracePt t="118883" x="4767263" y="1933575"/>
          <p14:tracePt t="118891" x="4767263" y="1897063"/>
          <p14:tracePt t="118899" x="4767263" y="1870075"/>
          <p14:tracePt t="118907" x="4776788" y="1851025"/>
          <p14:tracePt t="118916" x="4776788" y="1814513"/>
          <p14:tracePt t="118923" x="4786313" y="1797050"/>
          <p14:tracePt t="118932" x="4786313" y="1768475"/>
          <p14:tracePt t="118940" x="4786313" y="1751013"/>
          <p14:tracePt t="118947" x="4795838" y="1741488"/>
          <p14:tracePt t="118955" x="4795838" y="1731963"/>
          <p14:tracePt t="118963" x="4813300" y="1704975"/>
          <p14:tracePt t="118971" x="4822825" y="1687513"/>
          <p14:tracePt t="118980" x="4822825" y="1677988"/>
          <p14:tracePt t="118988" x="4849813" y="1651000"/>
          <p14:tracePt t="119003" x="4859338" y="1631950"/>
          <p14:tracePt t="119011" x="4868863" y="1624013"/>
          <p14:tracePt t="119019" x="4876800" y="1614488"/>
          <p14:tracePt t="119027" x="4895850" y="1604963"/>
          <p14:tracePt t="119043" x="4905375" y="1604963"/>
          <p14:tracePt t="119076" x="4913313" y="1604963"/>
          <p14:tracePt t="119084" x="4922838" y="1614488"/>
          <p14:tracePt t="119091" x="4922838" y="1624013"/>
          <p14:tracePt t="119107" x="4922838" y="1631950"/>
          <p14:tracePt t="119139" x="4922838" y="1651000"/>
          <p14:tracePt t="119148" x="4922838" y="1660525"/>
          <p14:tracePt t="119163" x="4922838" y="1668463"/>
          <p14:tracePt t="119171" x="4922838" y="1677988"/>
          <p14:tracePt t="119189" x="4922838" y="1687513"/>
          <p14:tracePt t="119202" x="4922838" y="1697038"/>
          <p14:tracePt t="119208" x="4922838" y="1704975"/>
          <p14:tracePt t="119216" x="4922838" y="1714500"/>
          <p14:tracePt t="119220" x="4922838" y="1731963"/>
          <p14:tracePt t="119236" x="4922838" y="1741488"/>
          <p14:tracePt t="119244" x="4922838" y="1751013"/>
          <p14:tracePt t="119557" x="4922838" y="1778000"/>
          <p14:tracePt t="119564" x="4922838" y="1833563"/>
          <p14:tracePt t="119571" x="4922838" y="1887538"/>
          <p14:tracePt t="119579" x="4913313" y="1970088"/>
          <p14:tracePt t="119587" x="4886325" y="2033588"/>
          <p14:tracePt t="119597" x="4886325" y="2089150"/>
          <p14:tracePt t="119603" x="4876800" y="2133600"/>
          <p14:tracePt t="119614" x="4876800" y="2189163"/>
          <p14:tracePt t="119619" x="4876800" y="2225675"/>
          <p14:tracePt t="119627" x="4876800" y="2262188"/>
          <p14:tracePt t="119635" x="4876800" y="2289175"/>
          <p14:tracePt t="119643" x="4876800" y="2306638"/>
          <p14:tracePt t="119651" x="4876800" y="2325688"/>
          <p14:tracePt t="119659" x="4868863" y="2343150"/>
          <p14:tracePt t="119675" x="4868863" y="2352675"/>
          <p14:tracePt t="119683" x="4868863" y="2362200"/>
          <p14:tracePt t="119691" x="4868863" y="2371725"/>
          <p14:tracePt t="119699" x="4868863" y="2379663"/>
          <p14:tracePt t="119707" x="4868863" y="2389188"/>
          <p14:tracePt t="119715" x="4859338" y="2398713"/>
          <p14:tracePt t="119740" x="4849813" y="2408238"/>
          <p14:tracePt t="119755" x="4840288" y="2416175"/>
          <p14:tracePt t="119796" x="4832350" y="2425700"/>
          <p14:tracePt t="119964" x="4786313" y="2425700"/>
          <p14:tracePt t="119972" x="4740275" y="2435225"/>
          <p14:tracePt t="119979" x="4676775" y="2489200"/>
          <p14:tracePt t="119987" x="4640263" y="2498725"/>
          <p14:tracePt t="119997" x="4603750" y="2535238"/>
          <p14:tracePt t="120003" x="4586288" y="2535238"/>
          <p14:tracePt t="120012" x="4567238" y="2554288"/>
          <p14:tracePt t="120027" x="4557713" y="2562225"/>
          <p14:tracePt t="120139" x="4549775" y="2571750"/>
          <p14:tracePt t="120228" x="4576763" y="2554288"/>
          <p14:tracePt t="120238" x="4594225" y="2525713"/>
          <p14:tracePt t="120243" x="4603750" y="2508250"/>
          <p14:tracePt t="120251" x="4622800" y="2498725"/>
          <p14:tracePt t="120259" x="4630738" y="2489200"/>
          <p14:tracePt t="120267" x="4640263" y="2489200"/>
          <p14:tracePt t="120436" x="4649788" y="2489200"/>
          <p14:tracePt t="120445" x="4649788" y="2508250"/>
          <p14:tracePt t="120451" x="4649788" y="2525713"/>
          <p14:tracePt t="120459" x="4649788" y="2554288"/>
          <p14:tracePt t="120467" x="4649788" y="2571750"/>
          <p14:tracePt t="120475" x="4649788" y="2608263"/>
          <p14:tracePt t="120483" x="4649788" y="2625725"/>
          <p14:tracePt t="120491" x="4630738" y="2644775"/>
          <p14:tracePt t="120499" x="4622800" y="2662238"/>
          <p14:tracePt t="120507" x="4622800" y="2671763"/>
          <p14:tracePt t="120515" x="4613275" y="2681288"/>
          <p14:tracePt t="120523" x="4603750" y="2681288"/>
          <p14:tracePt t="120947" x="4603750" y="2671763"/>
          <p14:tracePt t="120956" x="4603750" y="2635250"/>
          <p14:tracePt t="120963" x="4622800" y="2608263"/>
          <p14:tracePt t="120971" x="4630738" y="2598738"/>
          <p14:tracePt t="120980" x="4640263" y="2589213"/>
          <p14:tracePt t="120988" x="4659313" y="2589213"/>
          <p14:tracePt t="120999" x="4676775" y="2571750"/>
          <p14:tracePt t="121044" x="4686300" y="2562225"/>
          <p14:tracePt t="121068" x="4695825" y="2544763"/>
          <p14:tracePt t="121083" x="4695825" y="2535238"/>
          <p14:tracePt t="121428" x="4722813" y="2489200"/>
          <p14:tracePt t="121436" x="4740275" y="2462213"/>
          <p14:tracePt t="121443" x="4749800" y="2425700"/>
          <p14:tracePt t="121451" x="4786313" y="2398713"/>
          <p14:tracePt t="121460" x="4795838" y="2379663"/>
          <p14:tracePt t="121467" x="4813300" y="2362200"/>
          <p14:tracePt t="121475" x="4832350" y="2335213"/>
          <p14:tracePt t="121483" x="4840288" y="2325688"/>
          <p14:tracePt t="121491" x="4859338" y="2306638"/>
          <p14:tracePt t="121500" x="4868863" y="2298700"/>
          <p14:tracePt t="121508" x="4886325" y="2262188"/>
          <p14:tracePt t="121516" x="4886325" y="2243138"/>
          <p14:tracePt t="121524" x="4905375" y="2225675"/>
          <p14:tracePt t="121533" x="4922838" y="2206625"/>
          <p14:tracePt t="121539" x="4922838" y="2189163"/>
          <p14:tracePt t="121548" x="4932363" y="2179638"/>
          <p14:tracePt t="121555" x="4949825" y="2143125"/>
          <p14:tracePt t="121563" x="4959350" y="2133600"/>
          <p14:tracePt t="121581" x="4968875" y="2097088"/>
          <p14:tracePt t="121909" x="4968875" y="2089150"/>
          <p14:tracePt t="122220" x="4968875" y="2060575"/>
          <p14:tracePt t="122229" x="4968875" y="2052638"/>
          <p14:tracePt t="122236" x="4968875" y="2024063"/>
          <p14:tracePt t="122244" x="4949825" y="2006600"/>
          <p14:tracePt t="122252" x="4886325" y="1997075"/>
          <p14:tracePt t="122259" x="4832350" y="1987550"/>
          <p14:tracePt t="122267" x="4776788" y="1987550"/>
          <p14:tracePt t="122275" x="4722813" y="1987550"/>
          <p14:tracePt t="122284" x="4659313" y="1987550"/>
          <p14:tracePt t="122291" x="4586288" y="1987550"/>
          <p14:tracePt t="122300" x="4549775" y="1987550"/>
          <p14:tracePt t="122307" x="4503738" y="1987550"/>
          <p14:tracePt t="122315" x="4467225" y="1987550"/>
          <p14:tracePt t="122323" x="4413250" y="1987550"/>
          <p14:tracePt t="122332" x="4394200" y="1987550"/>
          <p14:tracePt t="122339" x="4367213" y="1987550"/>
          <p14:tracePt t="122348" x="4330700" y="1987550"/>
          <p14:tracePt t="122355" x="4311650" y="1987550"/>
          <p14:tracePt t="122371" x="4303713" y="1987550"/>
          <p14:tracePt t="122380" x="4294188" y="1987550"/>
          <p14:tracePt t="122387" x="4267200" y="1987550"/>
          <p14:tracePt t="122397" x="4248150" y="1987550"/>
          <p14:tracePt t="122403" x="4221163" y="1987550"/>
          <p14:tracePt t="122413" x="4175125" y="1987550"/>
          <p14:tracePt t="122419" x="4138613" y="1987550"/>
          <p14:tracePt t="122427" x="4094163" y="1987550"/>
          <p14:tracePt t="122436" x="4038600" y="1960563"/>
          <p14:tracePt t="122443" x="3984625" y="1960563"/>
          <p14:tracePt t="122452" x="3919538" y="1951038"/>
          <p14:tracePt t="122461" x="3865563" y="1933575"/>
          <p14:tracePt t="122469" x="3719513" y="1924050"/>
          <p14:tracePt t="122477" x="3536950" y="1887538"/>
          <p14:tracePt t="122487" x="3363913" y="1878013"/>
          <p14:tracePt t="122493" x="3200400" y="1841500"/>
          <p14:tracePt t="122501" x="3054350" y="1814513"/>
          <p14:tracePt t="122508" x="2908300" y="1804988"/>
          <p14:tracePt t="122515" x="2762250" y="1787525"/>
          <p14:tracePt t="122523" x="2652713" y="1768475"/>
          <p14:tracePt t="122531" x="2533650" y="1741488"/>
          <p14:tracePt t="122539" x="2479675" y="1731963"/>
          <p14:tracePt t="122548" x="2433638" y="1731963"/>
          <p14:tracePt t="122555" x="2425700" y="1731963"/>
          <p14:tracePt t="122614" x="2406650" y="1731963"/>
          <p14:tracePt t="122988" x="2352675" y="1760538"/>
          <p14:tracePt t="122997" x="2287588" y="1797050"/>
          <p14:tracePt t="123004" x="2243138" y="1833563"/>
          <p14:tracePt t="123013" x="2197100" y="1870075"/>
          <p14:tracePt t="123020" x="2151063" y="1887538"/>
          <p14:tracePt t="123028" x="2087563" y="1933575"/>
          <p14:tracePt t="123036" x="2051050" y="1943100"/>
          <p14:tracePt t="123044" x="2033588" y="1951038"/>
          <p14:tracePt t="123052" x="2005013" y="1970088"/>
          <p14:tracePt t="123060" x="1997075" y="1970088"/>
          <p14:tracePt t="123140" x="1987550" y="1970088"/>
          <p14:tracePt t="123156" x="1978025" y="1960563"/>
          <p14:tracePt t="123179" x="1978025" y="1951038"/>
          <p14:tracePt t="123196" x="1978025" y="1943100"/>
          <p14:tracePt t="123204" x="1951038" y="1924050"/>
          <p14:tracePt t="123219" x="1905000" y="1914525"/>
          <p14:tracePt t="123227" x="1887538" y="1887538"/>
          <p14:tracePt t="123235" x="1860550" y="1878013"/>
          <p14:tracePt t="123243" x="1851025" y="1878013"/>
          <p14:tracePt t="123251" x="1824038" y="1860550"/>
          <p14:tracePt t="123259" x="1804988" y="1860550"/>
          <p14:tracePt t="123269" x="1731963" y="1841500"/>
          <p14:tracePt t="123277" x="1714500" y="1841500"/>
          <p14:tracePt t="123288" x="1695450" y="1833563"/>
          <p14:tracePt t="123292" x="1668463" y="1833563"/>
          <p14:tracePt t="123300" x="1658938" y="1833563"/>
          <p14:tracePt t="123307" x="1649413" y="1833563"/>
          <p14:tracePt t="123331" x="1631950" y="1824038"/>
          <p14:tracePt t="123356" x="1622425" y="1824038"/>
          <p14:tracePt t="123461" x="1612900" y="1824038"/>
          <p14:tracePt t="123477" x="1604963" y="1824038"/>
          <p14:tracePt t="123485" x="1595438" y="1833563"/>
          <p14:tracePt t="123493" x="1585913" y="1833563"/>
          <p14:tracePt t="123500" x="1576388" y="1833563"/>
          <p14:tracePt t="123508" x="1568450" y="1841500"/>
          <p14:tracePt t="123524" x="1558925" y="1851025"/>
          <p14:tracePt t="123582" x="1558925" y="1860550"/>
          <p14:tracePt t="123587" x="1558925" y="1870075"/>
          <p14:tracePt t="123596" x="1558925" y="1878013"/>
          <p14:tracePt t="123708" x="1558925" y="1897063"/>
          <p14:tracePt t="123733" x="1558925" y="1906588"/>
          <p14:tracePt t="123764" x="1558925" y="1914525"/>
          <p14:tracePt t="123771" x="1549400" y="1924050"/>
          <p14:tracePt t="123779" x="1522413" y="1924050"/>
          <p14:tracePt t="123787" x="1495425" y="1933575"/>
          <p14:tracePt t="123796" x="1449388" y="1951038"/>
          <p14:tracePt t="123803" x="1395413" y="1951038"/>
          <p14:tracePt t="123812" x="1330325" y="1970088"/>
          <p14:tracePt t="123819" x="1276350" y="1970088"/>
          <p14:tracePt t="123827" x="1222375" y="1970088"/>
          <p14:tracePt t="123836" x="1166813" y="1970088"/>
          <p14:tracePt t="123843" x="1103313" y="1970088"/>
          <p14:tracePt t="123851" x="1076325" y="1970088"/>
          <p14:tracePt t="123859" x="1039813" y="1970088"/>
          <p14:tracePt t="123867" x="1003300" y="1970088"/>
          <p14:tracePt t="123875" x="993775" y="1970088"/>
          <p14:tracePt t="123883" x="984250" y="1970088"/>
          <p14:tracePt t="123892" x="966788" y="1970088"/>
          <p14:tracePt t="123964" x="957263" y="1970088"/>
          <p14:tracePt t="123973" x="920750" y="1970088"/>
          <p14:tracePt t="123982" x="903288" y="1970088"/>
          <p14:tracePt t="123989" x="866775" y="1970088"/>
          <p14:tracePt t="123998" x="847725" y="1970088"/>
          <p14:tracePt t="124004" x="820738" y="1970088"/>
          <p14:tracePt t="124013" x="774700" y="1970088"/>
          <p14:tracePt t="124019" x="728663" y="1951038"/>
          <p14:tracePt t="124028" x="711200" y="1951038"/>
          <p14:tracePt t="124035" x="692150" y="1951038"/>
          <p14:tracePt t="124043" x="665163" y="1951038"/>
          <p14:tracePt t="124051" x="655638" y="1951038"/>
          <p14:tracePt t="124068" x="638175" y="1951038"/>
          <p14:tracePt t="124235" x="628650" y="1943100"/>
          <p14:tracePt t="124268" x="628650" y="1933575"/>
          <p14:tracePt t="124275" x="628650" y="1924050"/>
          <p14:tracePt t="124283" x="628650" y="1906588"/>
          <p14:tracePt t="124291" x="628650" y="1887538"/>
          <p14:tracePt t="124299" x="628650" y="1878013"/>
          <p14:tracePt t="124307" x="628650" y="1870075"/>
          <p14:tracePt t="124315" x="628650" y="1860550"/>
          <p14:tracePt t="124323" x="628650" y="1851025"/>
          <p14:tracePt t="124331" x="638175" y="1841500"/>
          <p14:tracePt t="124339" x="647700" y="1833563"/>
          <p14:tracePt t="124355" x="655638" y="1814513"/>
          <p14:tracePt t="124371" x="684213" y="1797050"/>
          <p14:tracePt t="124387" x="692150" y="1778000"/>
          <p14:tracePt t="124396" x="711200" y="1768475"/>
          <p14:tracePt t="124403" x="728663" y="1768475"/>
          <p14:tracePt t="124412" x="757238" y="1768475"/>
          <p14:tracePt t="124419" x="774700" y="1751013"/>
          <p14:tracePt t="124427" x="820738" y="1741488"/>
          <p14:tracePt t="124435" x="847725" y="1724025"/>
          <p14:tracePt t="124444" x="903288" y="1724025"/>
          <p14:tracePt t="124451" x="974725" y="1724025"/>
          <p14:tracePt t="124459" x="1030288" y="1714500"/>
          <p14:tracePt t="124467" x="1093788" y="1714500"/>
          <p14:tracePt t="124475" x="1166813" y="1714500"/>
          <p14:tracePt t="124483" x="1258888" y="1714500"/>
          <p14:tracePt t="124491" x="1293813" y="1714500"/>
          <p14:tracePt t="124499" x="1358900" y="1697038"/>
          <p14:tracePt t="124507" x="1412875" y="1697038"/>
          <p14:tracePt t="124515" x="1468438" y="1697038"/>
          <p14:tracePt t="124523" x="1495425" y="1697038"/>
          <p14:tracePt t="124532" x="1512888" y="1697038"/>
          <p14:tracePt t="124539" x="1531938" y="1697038"/>
          <p14:tracePt t="124548" x="1541463" y="1697038"/>
          <p14:tracePt t="124556" x="1558925" y="1697038"/>
          <p14:tracePt t="124619" x="1585913" y="1704975"/>
          <p14:tracePt t="124627" x="1612900" y="1714500"/>
          <p14:tracePt t="124635" x="1649413" y="1714500"/>
          <p14:tracePt t="124643" x="1704975" y="1731963"/>
          <p14:tracePt t="124651" x="1714500" y="1731963"/>
          <p14:tracePt t="124659" x="1751013" y="1741488"/>
          <p14:tracePt t="124668" x="1758950" y="1741488"/>
          <p14:tracePt t="124675" x="1787525" y="1751013"/>
          <p14:tracePt t="124885" x="1787525" y="1760538"/>
          <p14:tracePt t="124912" x="1787525" y="1768475"/>
          <p14:tracePt t="124918" x="1787525" y="1787525"/>
          <p14:tracePt t="124924" x="1768475" y="1797050"/>
          <p14:tracePt t="124931" x="1751013" y="1804988"/>
          <p14:tracePt t="124940" x="1722438" y="1824038"/>
          <p14:tracePt t="124948" x="1677988" y="1851025"/>
          <p14:tracePt t="124957" x="1658938" y="1860550"/>
          <p14:tracePt t="124966" x="1631950" y="1860550"/>
          <p14:tracePt t="124973" x="1622425" y="1860550"/>
          <p14:tracePt t="124982" x="1604963" y="1870075"/>
          <p14:tracePt t="124990" x="1585913" y="1878013"/>
          <p14:tracePt t="124999" x="1585913" y="1887538"/>
          <p14:tracePt t="125140" x="1604963" y="1887538"/>
          <p14:tracePt t="125147" x="1631950" y="1870075"/>
          <p14:tracePt t="125155" x="1641475" y="1870075"/>
          <p14:tracePt t="125164" x="1658938" y="1851025"/>
          <p14:tracePt t="125180" x="1695450" y="1841500"/>
          <p14:tracePt t="125187" x="1704975" y="1833563"/>
          <p14:tracePt t="125203" x="1714500" y="1833563"/>
          <p14:tracePt t="125219" x="1722438" y="1833563"/>
          <p14:tracePt t="125236" x="1722438" y="1824038"/>
          <p14:tracePt t="125268" x="1731963" y="1814513"/>
          <p14:tracePt t="125516" x="1714500" y="1814513"/>
          <p14:tracePt t="125524" x="1668463" y="1804988"/>
          <p14:tracePt t="125531" x="1622425" y="1787525"/>
          <p14:tracePt t="125539" x="1585913" y="1787525"/>
          <p14:tracePt t="125547" x="1568450" y="1787525"/>
          <p14:tracePt t="125555" x="1531938" y="1778000"/>
          <p14:tracePt t="125565" x="1512888" y="1778000"/>
          <p14:tracePt t="125715" x="1504950" y="1778000"/>
          <p14:tracePt t="125723" x="1495425" y="1778000"/>
          <p14:tracePt t="125731" x="1476375" y="1787525"/>
          <p14:tracePt t="125779" x="1468438" y="1797050"/>
          <p14:tracePt t="125843" x="1449388" y="1797050"/>
          <p14:tracePt t="125851" x="1439863" y="1804988"/>
          <p14:tracePt t="125859" x="1439863" y="1814513"/>
          <p14:tracePt t="126085" x="1439863" y="1787525"/>
          <p14:tracePt t="126093" x="1439863" y="1768475"/>
          <p14:tracePt t="126100" x="1439863" y="1760538"/>
          <p14:tracePt t="126108" x="1431925" y="1731963"/>
          <p14:tracePt t="126123" x="1422400" y="1714500"/>
          <p14:tracePt t="126132" x="1412875" y="1714500"/>
          <p14:tracePt t="126245" x="1395413" y="1714500"/>
          <p14:tracePt t="126256" x="1376363" y="1714500"/>
          <p14:tracePt t="126259" x="1366838" y="1714500"/>
          <p14:tracePt t="126267" x="1349375" y="1714500"/>
          <p14:tracePt t="126284" x="1339850" y="1724025"/>
          <p14:tracePt t="126291" x="1312863" y="1731963"/>
          <p14:tracePt t="126307" x="1312863" y="1741488"/>
          <p14:tracePt t="126323" x="1293813" y="1751013"/>
          <p14:tracePt t="126331" x="1285875" y="1768475"/>
          <p14:tracePt t="126349" x="1276350" y="1768475"/>
          <p14:tracePt t="126355" x="1258888" y="1778000"/>
          <p14:tracePt t="126363" x="1249363" y="1787525"/>
          <p14:tracePt t="126371" x="1239838" y="1787525"/>
          <p14:tracePt t="126387" x="1230313" y="1797050"/>
          <p14:tracePt t="126412" x="1222375" y="1797050"/>
          <p14:tracePt t="126419" x="1212850" y="1804988"/>
          <p14:tracePt t="126427" x="1203325" y="1814513"/>
          <p14:tracePt t="126435" x="1193800" y="1814513"/>
          <p14:tracePt t="126443" x="1185863" y="1824038"/>
          <p14:tracePt t="126451" x="1176338" y="1833563"/>
          <p14:tracePt t="126459" x="1176338" y="1851025"/>
          <p14:tracePt t="126475" x="1157288" y="1870075"/>
          <p14:tracePt t="126491" x="1149350" y="1878013"/>
          <p14:tracePt t="126499" x="1149350" y="1887538"/>
          <p14:tracePt t="126700" x="1149350" y="1897063"/>
          <p14:tracePt t="126716" x="1157288" y="1897063"/>
          <p14:tracePt t="126725" x="1166813" y="1897063"/>
          <p14:tracePt t="126732" x="1176338" y="1897063"/>
          <p14:tracePt t="126739" x="1185863" y="1887538"/>
          <p14:tracePt t="126748" x="1185863" y="1878013"/>
          <p14:tracePt t="126764" x="1203325" y="1860550"/>
          <p14:tracePt t="126779" x="1212850" y="1851025"/>
          <p14:tracePt t="126805" x="1222375" y="1851025"/>
          <p14:tracePt t="126828" x="1230313" y="1841500"/>
          <p14:tracePt t="126909" x="1239838" y="1841500"/>
          <p14:tracePt t="126915" x="1249363" y="1841500"/>
          <p14:tracePt t="126931" x="1249363" y="1824038"/>
          <p14:tracePt t="126956" x="1258888" y="1824038"/>
          <p14:tracePt t="126963" x="1266825" y="1814513"/>
          <p14:tracePt t="127012" x="1285875" y="1804988"/>
          <p14:tracePt t="127037" x="1303338" y="1797050"/>
          <p14:tracePt t="127045" x="1312863" y="1787525"/>
          <p14:tracePt t="127061" x="1322388" y="1778000"/>
          <p14:tracePt t="127070" x="1330325" y="1768475"/>
          <p14:tracePt t="127076" x="1349375" y="1760538"/>
          <p14:tracePt t="127124" x="1358900" y="1760538"/>
          <p14:tracePt t="127139" x="1376363" y="1741488"/>
          <p14:tracePt t="127148" x="1385888" y="1741488"/>
          <p14:tracePt t="127171" x="1395413" y="1741488"/>
          <p14:tracePt t="127187" x="1403350" y="1741488"/>
          <p14:tracePt t="127195" x="1412875" y="1731963"/>
          <p14:tracePt t="127227" x="1412875" y="1724025"/>
          <p14:tracePt t="127244" x="1422400" y="1724025"/>
          <p14:tracePt t="127252" x="1431925" y="1724025"/>
          <p14:tracePt t="127268" x="1439863" y="1724025"/>
          <p14:tracePt t="127283" x="1458913" y="1724025"/>
          <p14:tracePt t="127299" x="1468438" y="1724025"/>
          <p14:tracePt t="127580" x="1458913" y="1724025"/>
          <p14:tracePt t="127588" x="1431925" y="1724025"/>
          <p14:tracePt t="127598" x="1385888" y="1724025"/>
          <p14:tracePt t="127605" x="1349375" y="1714500"/>
          <p14:tracePt t="127618" x="1312863" y="1714500"/>
          <p14:tracePt t="127620" x="1239838" y="1687513"/>
          <p14:tracePt t="127629" x="1203325" y="1677988"/>
          <p14:tracePt t="127635" x="1076325" y="1651000"/>
          <p14:tracePt t="127645" x="984250" y="1595438"/>
          <p14:tracePt t="127654" x="947738" y="1587500"/>
          <p14:tracePt t="127660" x="930275" y="1587500"/>
          <p14:tracePt t="127667" x="884238" y="1587500"/>
          <p14:tracePt t="127675" x="857250" y="1587500"/>
          <p14:tracePt t="127683" x="830263" y="1587500"/>
          <p14:tracePt t="127692" x="811213" y="1587500"/>
          <p14:tracePt t="127699" x="793750" y="1587500"/>
          <p14:tracePt t="127707" x="784225" y="1577975"/>
          <p14:tracePt t="127852" x="784225" y="1568450"/>
          <p14:tracePt t="127859" x="820738" y="1568450"/>
          <p14:tracePt t="127867" x="838200" y="1577975"/>
          <p14:tracePt t="127875" x="847725" y="1577975"/>
          <p14:tracePt t="127883" x="874713" y="1577975"/>
          <p14:tracePt t="127891" x="903288" y="1587500"/>
          <p14:tracePt t="127899" x="920750" y="1587500"/>
          <p14:tracePt t="127908" x="957263" y="1595438"/>
          <p14:tracePt t="127915" x="957263" y="1604963"/>
          <p14:tracePt t="127923" x="966788" y="1604963"/>
          <p14:tracePt t="127931" x="974725" y="1614488"/>
          <p14:tracePt t="128380" x="974725" y="1624013"/>
          <p14:tracePt t="128387" x="966788" y="1641475"/>
          <p14:tracePt t="128396" x="966788" y="1651000"/>
          <p14:tracePt t="128403" x="966788" y="1687513"/>
          <p14:tracePt t="128413" x="966788" y="1704975"/>
          <p14:tracePt t="128419" x="957263" y="1741488"/>
          <p14:tracePt t="128430" x="957263" y="1751013"/>
          <p14:tracePt t="128435" x="957263" y="1787525"/>
          <p14:tracePt t="128444" x="957263" y="1797050"/>
          <p14:tracePt t="128451" x="957263" y="1804988"/>
          <p14:tracePt t="128459" x="957263" y="1814513"/>
          <p14:tracePt t="128467" x="957263" y="1824038"/>
          <p14:tracePt t="128932" x="957263" y="1833563"/>
          <p14:tracePt t="128940" x="957263" y="1841500"/>
          <p14:tracePt t="128974" x="957263" y="1860550"/>
          <p14:tracePt t="129004" x="957263" y="1870075"/>
          <p14:tracePt t="129021" x="957263" y="1878013"/>
          <p14:tracePt t="129036" x="957263" y="1897063"/>
          <p14:tracePt t="129044" x="957263" y="1906588"/>
          <p14:tracePt t="129052" x="957263" y="1914525"/>
          <p14:tracePt t="129060" x="957263" y="1943100"/>
          <p14:tracePt t="129068" x="957263" y="1951038"/>
          <p14:tracePt t="129076" x="957263" y="1960563"/>
          <p14:tracePt t="129091" x="957263" y="1979613"/>
          <p14:tracePt t="129107" x="957263" y="1987550"/>
          <p14:tracePt t="129115" x="957263" y="1997075"/>
          <p14:tracePt t="129134" x="966788" y="2016125"/>
          <p14:tracePt t="129139" x="974725" y="2024063"/>
          <p14:tracePt t="129155" x="984250" y="2033588"/>
          <p14:tracePt t="129403" x="984250" y="2024063"/>
          <p14:tracePt t="129412" x="974725" y="2006600"/>
          <p14:tracePt t="129419" x="966788" y="1987550"/>
          <p14:tracePt t="129428" x="957263" y="1979613"/>
          <p14:tracePt t="129435" x="947738" y="1970088"/>
          <p14:tracePt t="129484" x="939800" y="1960563"/>
          <p14:tracePt t="129660" x="939800" y="1979613"/>
          <p14:tracePt t="129669" x="939800" y="1997075"/>
          <p14:tracePt t="129678" x="939800" y="2016125"/>
          <p14:tracePt t="129684" x="939800" y="2033588"/>
          <p14:tracePt t="129692" x="939800" y="2052638"/>
          <p14:tracePt t="129700" x="939800" y="2070100"/>
          <p14:tracePt t="129707" x="939800" y="2089150"/>
          <p14:tracePt t="129715" x="957263" y="2133600"/>
          <p14:tracePt t="129723" x="966788" y="2133600"/>
          <p14:tracePt t="129731" x="984250" y="2152650"/>
          <p14:tracePt t="129740" x="1003300" y="2170113"/>
          <p14:tracePt t="129747" x="1020763" y="2206625"/>
          <p14:tracePt t="129755" x="1039813" y="2225675"/>
          <p14:tracePt t="129764" x="1057275" y="2270125"/>
          <p14:tracePt t="129771" x="1066800" y="2289175"/>
          <p14:tracePt t="129779" x="1093788" y="2306638"/>
          <p14:tracePt t="129796" x="1112838" y="2325688"/>
          <p14:tracePt t="129803" x="1120775" y="2335213"/>
          <p14:tracePt t="129911" x="1120775" y="2343150"/>
          <p14:tracePt t="129924" x="1130300" y="2352675"/>
          <p14:tracePt t="129940" x="1139825" y="2362200"/>
          <p14:tracePt t="129964" x="1149350" y="2389188"/>
          <p14:tracePt t="129979" x="1157288" y="2389188"/>
          <p14:tracePt t="129987" x="1176338" y="2398713"/>
          <p14:tracePt t="130004" x="1185863" y="2416175"/>
          <p14:tracePt t="130019" x="1203325" y="2425700"/>
          <p14:tracePt t="130901" x="1212850" y="2462213"/>
          <p14:tracePt t="130910" x="1212850" y="2481263"/>
          <p14:tracePt t="130916" x="1212850" y="2508250"/>
          <p14:tracePt t="130923" x="1212850" y="2525713"/>
          <p14:tracePt t="130931" x="1212850" y="2554288"/>
          <p14:tracePt t="130939" x="1222375" y="2571750"/>
          <p14:tracePt t="130956" x="1222375" y="2589213"/>
          <p14:tracePt t="130965" x="1230313" y="2608263"/>
          <p14:tracePt t="130989" x="1230313" y="2617788"/>
          <p14:tracePt t="130999" x="1239838" y="2635250"/>
          <p14:tracePt t="131005" x="1239838" y="2644775"/>
          <p14:tracePt t="131013" x="1258888" y="2654300"/>
          <p14:tracePt t="131035" x="1266825" y="2681288"/>
          <p14:tracePt t="131059" x="1266825" y="2690813"/>
          <p14:tracePt t="131067" x="1266825" y="2698750"/>
          <p14:tracePt t="131075" x="1266825" y="2717800"/>
          <p14:tracePt t="131083" x="1276350" y="2727325"/>
          <p14:tracePt t="131091" x="1276350" y="2735263"/>
          <p14:tracePt t="131099" x="1276350" y="2754313"/>
          <p14:tracePt t="131108" x="1276350" y="2763838"/>
          <p14:tracePt t="131115" x="1276350" y="2781300"/>
          <p14:tracePt t="131123" x="1276350" y="2808288"/>
          <p14:tracePt t="131131" x="1285875" y="2854325"/>
          <p14:tracePt t="131139" x="1322388" y="2881313"/>
          <p14:tracePt t="131147" x="1322388" y="2900363"/>
          <p14:tracePt t="131155" x="1330325" y="2917825"/>
          <p14:tracePt t="131163" x="1339850" y="2954338"/>
          <p14:tracePt t="131181" x="1366838" y="2990850"/>
          <p14:tracePt t="131187" x="1366838" y="3000375"/>
          <p14:tracePt t="131196" x="1366838" y="3009900"/>
          <p14:tracePt t="131203" x="1376363" y="3027363"/>
          <p14:tracePt t="131219" x="1376363" y="3036888"/>
          <p14:tracePt t="131229" x="1385888" y="3046413"/>
          <p14:tracePt t="131235" x="1385888" y="3054350"/>
          <p14:tracePt t="131251" x="1385888" y="3063875"/>
          <p14:tracePt t="131259" x="1395413" y="3082925"/>
          <p14:tracePt t="131267" x="1395413" y="3090863"/>
          <p14:tracePt t="131285" x="1395413" y="3100388"/>
          <p14:tracePt t="131331" x="1395413" y="3119438"/>
          <p14:tracePt t="131363" x="1395413" y="3127375"/>
          <p14:tracePt t="131371" x="1403350" y="3136900"/>
          <p14:tracePt t="131396" x="1403350" y="3146425"/>
          <p14:tracePt t="131403" x="1403350" y="3163888"/>
          <p14:tracePt t="131412" x="1403350" y="3173413"/>
          <p14:tracePt t="131443" x="1403350" y="3182938"/>
          <p14:tracePt t="131451" x="1403350" y="3200400"/>
          <p14:tracePt t="131459" x="1403350" y="3209925"/>
          <p14:tracePt t="131484" x="1403350" y="3219450"/>
          <p14:tracePt t="131492" x="1412875" y="3228975"/>
          <p14:tracePt t="131811" x="1412875" y="3200400"/>
          <p14:tracePt t="131820" x="1422400" y="3136900"/>
          <p14:tracePt t="131828" x="1422400" y="3082925"/>
          <p14:tracePt t="131835" x="1422400" y="3027363"/>
          <p14:tracePt t="131843" x="1422400" y="2936875"/>
          <p14:tracePt t="131851" x="1422400" y="2881313"/>
          <p14:tracePt t="131859" x="1422400" y="2808288"/>
          <p14:tracePt t="131867" x="1422400" y="2763838"/>
          <p14:tracePt t="131875" x="1422400" y="2708275"/>
          <p14:tracePt t="131883" x="1422400" y="2671763"/>
          <p14:tracePt t="131891" x="1403350" y="2608263"/>
          <p14:tracePt t="131899" x="1403350" y="2581275"/>
          <p14:tracePt t="131907" x="1403350" y="2544763"/>
          <p14:tracePt t="131916" x="1385888" y="2517775"/>
          <p14:tracePt t="131923" x="1385888" y="2489200"/>
          <p14:tracePt t="131931" x="1385888" y="2471738"/>
          <p14:tracePt t="131939" x="1385888" y="2452688"/>
          <p14:tracePt t="131947" x="1376363" y="2435225"/>
          <p14:tracePt t="131964" x="1376363" y="2425700"/>
          <p14:tracePt t="131971" x="1376363" y="2408238"/>
          <p14:tracePt t="131980" x="1376363" y="2398713"/>
          <p14:tracePt t="132003" x="1376363" y="2389188"/>
          <p14:tracePt t="132019" x="1366838" y="2352675"/>
          <p14:tracePt t="132028" x="1358900" y="2343150"/>
          <p14:tracePt t="132035" x="1358900" y="2325688"/>
          <p14:tracePt t="132043" x="1349375" y="2316163"/>
          <p14:tracePt t="132051" x="1349375" y="2306638"/>
          <p14:tracePt t="132059" x="1339850" y="2306638"/>
          <p14:tracePt t="132067" x="1330325" y="2289175"/>
          <p14:tracePt t="132075" x="1322388" y="2270125"/>
          <p14:tracePt t="132083" x="1312863" y="2262188"/>
          <p14:tracePt t="132091" x="1303338" y="2243138"/>
          <p14:tracePt t="132107" x="1293813" y="2225675"/>
          <p14:tracePt t="132123" x="1285875" y="2216150"/>
          <p14:tracePt t="132147" x="1285875" y="2206625"/>
          <p14:tracePt t="132155" x="1276350" y="2197100"/>
          <p14:tracePt t="132182" x="1266825" y="2189163"/>
          <p14:tracePt t="132187" x="1258888" y="2179638"/>
          <p14:tracePt t="132211" x="1249363" y="2170113"/>
          <p14:tracePt t="132219" x="1230313" y="2160588"/>
          <p14:tracePt t="132229" x="1222375" y="2152650"/>
          <p14:tracePt t="132235" x="1212850" y="2143125"/>
          <p14:tracePt t="132252" x="1203325" y="2133600"/>
          <p14:tracePt t="132259" x="1193800" y="2133600"/>
          <p14:tracePt t="132275" x="1185863" y="2125663"/>
          <p14:tracePt t="132291" x="1176338" y="2116138"/>
          <p14:tracePt t="132315" x="1166813" y="2106613"/>
          <p14:tracePt t="132324" x="1157288" y="2089150"/>
          <p14:tracePt t="132332" x="1139825" y="2070100"/>
          <p14:tracePt t="132339" x="1139825" y="2060575"/>
          <p14:tracePt t="132347" x="1130300" y="2052638"/>
          <p14:tracePt t="132355" x="1120775" y="2024063"/>
          <p14:tracePt t="132364" x="1120775" y="2016125"/>
          <p14:tracePt t="132371" x="1093788" y="1997075"/>
          <p14:tracePt t="132379" x="1084263" y="1979613"/>
          <p14:tracePt t="132403" x="1076325" y="1960563"/>
          <p14:tracePt t="132614" x="1076325" y="1943100"/>
          <p14:tracePt t="132635" x="1076325" y="1933575"/>
          <p14:tracePt t="132860" x="1066800" y="1924050"/>
          <p14:tracePt t="132875" x="1066800" y="1943100"/>
          <p14:tracePt t="132883" x="1084263" y="1987550"/>
          <p14:tracePt t="132891" x="1130300" y="2016125"/>
          <p14:tracePt t="132899" x="1157288" y="2016125"/>
          <p14:tracePt t="132907" x="1203325" y="2043113"/>
          <p14:tracePt t="132915" x="1258888" y="2079625"/>
          <p14:tracePt t="132924" x="1276350" y="2097088"/>
          <p14:tracePt t="132932" x="1285875" y="2106613"/>
          <p14:tracePt t="132939" x="1285875" y="2116138"/>
          <p14:tracePt t="132948" x="1293813" y="2125663"/>
          <p14:tracePt t="132965" x="1312863" y="2143125"/>
          <p14:tracePt t="132996" x="1322388" y="2152650"/>
          <p14:tracePt t="133181" x="1322388" y="2179638"/>
          <p14:tracePt t="133196" x="1322388" y="2189163"/>
          <p14:tracePt t="133204" x="1322388" y="2225675"/>
          <p14:tracePt t="133212" x="1322388" y="2252663"/>
          <p14:tracePt t="133229" x="1322388" y="2289175"/>
          <p14:tracePt t="133235" x="1322388" y="2298700"/>
          <p14:tracePt t="133243" x="1322388" y="2325688"/>
          <p14:tracePt t="133259" x="1322388" y="2343150"/>
          <p14:tracePt t="133267" x="1312863" y="2362200"/>
          <p14:tracePt t="133283" x="1312863" y="2371725"/>
          <p14:tracePt t="133893" x="1303338" y="2362200"/>
          <p14:tracePt t="133902" x="1258888" y="2289175"/>
          <p14:tracePt t="133912" x="1230313" y="2262188"/>
          <p14:tracePt t="133919" x="1212850" y="2225675"/>
          <p14:tracePt t="133924" x="1176338" y="2170113"/>
          <p14:tracePt t="133931" x="1139825" y="2106613"/>
          <p14:tracePt t="133940" x="1120775" y="2079625"/>
          <p14:tracePt t="133949" x="1103313" y="2043113"/>
          <p14:tracePt t="133956" x="1076325" y="2016125"/>
          <p14:tracePt t="133964" x="1076325" y="2006600"/>
          <p14:tracePt t="133971" x="1066800" y="1987550"/>
          <p14:tracePt t="133980" x="1066800" y="1979613"/>
          <p14:tracePt t="134195" x="1066800" y="1987550"/>
          <p14:tracePt t="134204" x="1066800" y="2016125"/>
          <p14:tracePt t="134212" x="1066800" y="2024063"/>
          <p14:tracePt t="134220" x="1066800" y="2052638"/>
          <p14:tracePt t="134230" x="1084263" y="2070100"/>
          <p14:tracePt t="134236" x="1093788" y="2079625"/>
          <p14:tracePt t="134243" x="1112838" y="2106613"/>
          <p14:tracePt t="134251" x="1120775" y="2106613"/>
          <p14:tracePt t="134260" x="1130300" y="2116138"/>
          <p14:tracePt t="134268" x="1149350" y="2133600"/>
          <p14:tracePt t="134275" x="1176338" y="2170113"/>
          <p14:tracePt t="134284" x="1185863" y="2189163"/>
          <p14:tracePt t="134291" x="1212850" y="2206625"/>
          <p14:tracePt t="134300" x="1239838" y="2252663"/>
          <p14:tracePt t="134307" x="1266825" y="2298700"/>
          <p14:tracePt t="134316" x="1285875" y="2325688"/>
          <p14:tracePt t="134323" x="1322388" y="2371725"/>
          <p14:tracePt t="134333" x="1358900" y="2416175"/>
          <p14:tracePt t="134339" x="1358900" y="2425700"/>
          <p14:tracePt t="134349" x="1395413" y="2481263"/>
          <p14:tracePt t="134355" x="1412875" y="2508250"/>
          <p14:tracePt t="134364" x="1422400" y="2535238"/>
          <p14:tracePt t="134371" x="1458913" y="2581275"/>
          <p14:tracePt t="134380" x="1458913" y="2608263"/>
          <p14:tracePt t="134388" x="1468438" y="2635250"/>
          <p14:tracePt t="134398" x="1485900" y="2654300"/>
          <p14:tracePt t="134404" x="1495425" y="2662238"/>
          <p14:tracePt t="134414" x="1504950" y="2671763"/>
          <p14:tracePt t="134419" x="1512888" y="2681288"/>
          <p14:tracePt t="134430" x="1512888" y="2698750"/>
          <p14:tracePt t="134436" x="1512888" y="2708275"/>
          <p14:tracePt t="134452" x="1531938" y="2727325"/>
          <p14:tracePt t="134468" x="1541463" y="2735263"/>
          <p14:tracePt t="134476" x="1541463" y="2744788"/>
          <p14:tracePt t="134499" x="1549400" y="2754313"/>
          <p14:tracePt t="134516" x="1549400" y="2763838"/>
          <p14:tracePt t="134532" x="1558925" y="2781300"/>
          <p14:tracePt t="134547" x="1558925" y="2790825"/>
          <p14:tracePt t="134565" x="1568450" y="2800350"/>
          <p14:tracePt t="134581" x="1576388" y="2808288"/>
          <p14:tracePt t="134615" x="1585913" y="2808288"/>
          <p14:tracePt t="134635" x="1585913" y="2817813"/>
          <p14:tracePt t="134708" x="1585913" y="2827338"/>
          <p14:tracePt t="134716" x="1585913" y="2836863"/>
          <p14:tracePt t="134724" x="1585913" y="2863850"/>
          <p14:tracePt t="134732" x="1585913" y="2881313"/>
          <p14:tracePt t="134740" x="1585913" y="2890838"/>
          <p14:tracePt t="134747" x="1585913" y="2917825"/>
          <p14:tracePt t="134765" x="1585913" y="2973388"/>
          <p14:tracePt t="134782" x="1585913" y="3000375"/>
          <p14:tracePt t="134788" x="1585913" y="3009900"/>
          <p14:tracePt t="134797" x="1585913" y="3017838"/>
          <p14:tracePt t="134803" x="1585913" y="3036888"/>
          <p14:tracePt t="134814" x="1585913" y="3046413"/>
          <p14:tracePt t="135942" x="1585913" y="2982913"/>
          <p14:tracePt t="135949" x="1585913" y="2927350"/>
          <p14:tracePt t="135959" x="1585913" y="2873375"/>
          <p14:tracePt t="135964" x="1585913" y="2844800"/>
          <p14:tracePt t="135972" x="1585913" y="2790825"/>
          <p14:tracePt t="135980" x="1585913" y="2744788"/>
          <p14:tracePt t="135987" x="1585913" y="2717800"/>
          <p14:tracePt t="135997" x="1585913" y="2671763"/>
          <p14:tracePt t="136004" x="1585913" y="2635250"/>
          <p14:tracePt t="136013" x="1585913" y="2617788"/>
          <p14:tracePt t="136020" x="1604963" y="2589213"/>
          <p14:tracePt t="136031" x="1604963" y="2571750"/>
          <p14:tracePt t="136036" x="1604963" y="2554288"/>
          <p14:tracePt t="136046" x="1604963" y="2544763"/>
          <p14:tracePt t="136052" x="1604963" y="2535238"/>
          <p14:tracePt t="136148" x="1604963" y="2498725"/>
          <p14:tracePt t="136156" x="1604963" y="2489200"/>
          <p14:tracePt t="136164" x="1604963" y="2471738"/>
          <p14:tracePt t="136180" x="1604963" y="2452688"/>
          <p14:tracePt t="136187" x="1595438" y="2416175"/>
          <p14:tracePt t="136389" x="1595438" y="2408238"/>
          <p14:tracePt t="136396" x="1595438" y="2362200"/>
          <p14:tracePt t="136403" x="1612900" y="2289175"/>
          <p14:tracePt t="136412" x="1622425" y="2252663"/>
          <p14:tracePt t="136419" x="1641475" y="2197100"/>
          <p14:tracePt t="136429" x="1649413" y="2143125"/>
          <p14:tracePt t="136435" x="1649413" y="2079625"/>
          <p14:tracePt t="136446" x="1649413" y="2024063"/>
          <p14:tracePt t="136452" x="1658938" y="2006600"/>
          <p14:tracePt t="136460" x="1668463" y="1970088"/>
          <p14:tracePt t="136468" x="1677988" y="1960563"/>
          <p14:tracePt t="136476" x="1677988" y="1951038"/>
          <p14:tracePt t="136483" x="1677988" y="1933575"/>
          <p14:tracePt t="136491" x="1677988" y="1924050"/>
          <p14:tracePt t="146516" x="1612900" y="1979613"/>
          <p14:tracePt t="146524" x="1576388" y="2024063"/>
          <p14:tracePt t="146532" x="1568450" y="2089150"/>
          <p14:tracePt t="146540" x="1549400" y="2116138"/>
          <p14:tracePt t="146548" x="1512888" y="2179638"/>
          <p14:tracePt t="146556" x="1485900" y="2206625"/>
          <p14:tracePt t="146564" x="1458913" y="2262188"/>
          <p14:tracePt t="146572" x="1431925" y="2343150"/>
          <p14:tracePt t="146582" x="1395413" y="2379663"/>
          <p14:tracePt t="146588" x="1376363" y="2408238"/>
          <p14:tracePt t="146598" x="1358900" y="2435225"/>
          <p14:tracePt t="146605" x="1349375" y="2444750"/>
          <p14:tracePt t="146619" x="1339850" y="2471738"/>
          <p14:tracePt t="146623" x="1330325" y="2481263"/>
          <p14:tracePt t="146691" x="1312863" y="2444750"/>
          <p14:tracePt t="146699" x="1303338" y="2416175"/>
          <p14:tracePt t="146707" x="1276350" y="2352675"/>
          <p14:tracePt t="146716" x="1258888" y="2306638"/>
          <p14:tracePt t="146724" x="1230313" y="2262188"/>
          <p14:tracePt t="146731" x="1193800" y="2189163"/>
          <p14:tracePt t="146739" x="1157288" y="2133600"/>
          <p14:tracePt t="146747" x="1112838" y="2089150"/>
          <p14:tracePt t="146755" x="1076325" y="2052638"/>
          <p14:tracePt t="146763" x="993775" y="2016125"/>
          <p14:tracePt t="146771" x="966788" y="1997075"/>
          <p14:tracePt t="146779" x="939800" y="1987550"/>
          <p14:tracePt t="146787" x="903288" y="1951038"/>
          <p14:tracePt t="146797" x="884238" y="1943100"/>
          <p14:tracePt t="146803" x="866775" y="1933575"/>
          <p14:tracePt t="147009" x="857250" y="1933575"/>
          <p14:tracePt t="147019" x="857250" y="1943100"/>
          <p14:tracePt t="147189" x="857250" y="1951038"/>
          <p14:tracePt t="147196" x="857250" y="1970088"/>
          <p14:tracePt t="147208" x="857250" y="1997075"/>
          <p14:tracePt t="147213" x="857250" y="2006600"/>
          <p14:tracePt t="147220" x="857250" y="2016125"/>
          <p14:tracePt t="147232" x="866775" y="2033588"/>
          <p14:tracePt t="147237" x="866775" y="2052638"/>
          <p14:tracePt t="147245" x="911225" y="2097088"/>
          <p14:tracePt t="147251" x="930275" y="2125663"/>
          <p14:tracePt t="147261" x="966788" y="2143125"/>
          <p14:tracePt t="147267" x="993775" y="2152650"/>
          <p14:tracePt t="147276" x="1011238" y="2152650"/>
          <p14:tracePt t="147284" x="1039813" y="2160588"/>
          <p14:tracePt t="147292" x="1057275" y="2160588"/>
          <p14:tracePt t="147301" x="1103313" y="2160588"/>
          <p14:tracePt t="147308" x="1130300" y="2160588"/>
          <p14:tracePt t="147316" x="1157288" y="2160588"/>
          <p14:tracePt t="147324" x="1203325" y="2160588"/>
          <p14:tracePt t="147332" x="1239838" y="2160588"/>
          <p14:tracePt t="147340" x="1276350" y="2152650"/>
          <p14:tracePt t="147348" x="1312863" y="2125663"/>
          <p14:tracePt t="147356" x="1322388" y="2125663"/>
          <p14:tracePt t="147372" x="1339850" y="2125663"/>
          <p14:tracePt t="147379" x="1349375" y="2116138"/>
          <p14:tracePt t="147388" x="1358900" y="2106613"/>
          <p14:tracePt t="147404" x="1366838" y="2097088"/>
          <p14:tracePt t="147523" x="1366838" y="2089150"/>
          <p14:tracePt t="147539" x="1366838" y="2070100"/>
          <p14:tracePt t="147547" x="1366838" y="2060575"/>
          <p14:tracePt t="147715" x="1366838" y="2052638"/>
          <p14:tracePt t="147803" x="1366838" y="2033588"/>
          <p14:tracePt t="147878" x="1330325" y="2079625"/>
          <p14:tracePt t="147886" x="1285875" y="2106613"/>
          <p14:tracePt t="147896" x="1258888" y="2125663"/>
          <p14:tracePt t="147902" x="1239838" y="2133600"/>
          <p14:tracePt t="147916" x="1222375" y="2143125"/>
          <p14:tracePt t="148027" x="1203325" y="2133600"/>
          <p14:tracePt t="148035" x="1193800" y="2125663"/>
          <p14:tracePt t="148068" x="1193800" y="2116138"/>
          <p14:tracePt t="148091" x="1185863" y="2116138"/>
          <p14:tracePt t="148115" x="1185863" y="2106613"/>
          <p14:tracePt t="148123" x="1185863" y="2097088"/>
          <p14:tracePt t="148131" x="1185863" y="2089150"/>
          <p14:tracePt t="148147" x="1185863" y="2079625"/>
          <p14:tracePt t="148156" x="1185863" y="2060575"/>
          <p14:tracePt t="148179" x="1185863" y="2052638"/>
          <p14:tracePt t="148196" x="1185863" y="2043113"/>
          <p14:tracePt t="148209" x="1185863" y="2024063"/>
          <p14:tracePt t="148216" x="1185863" y="2016125"/>
          <p14:tracePt t="148229" x="1185863" y="2006600"/>
          <p14:tracePt t="148435" x="1185863" y="2024063"/>
          <p14:tracePt t="148467" x="1193800" y="2033588"/>
          <p14:tracePt t="148483" x="1193800" y="2043113"/>
          <p14:tracePt t="148508" x="1203325" y="2052638"/>
          <p14:tracePt t="148532" x="1222375" y="2052638"/>
          <p14:tracePt t="148539" x="1266825" y="2052638"/>
          <p14:tracePt t="148548" x="1285875" y="2052638"/>
          <p14:tracePt t="148564" x="1312863" y="2052638"/>
          <p14:tracePt t="148571" x="1358900" y="2052638"/>
          <p14:tracePt t="148587" x="1385888" y="2052638"/>
          <p14:tracePt t="148596" x="1403350" y="2052638"/>
          <p14:tracePt t="148603" x="1412875" y="2052638"/>
          <p14:tracePt t="148619" x="1449388" y="2052638"/>
          <p14:tracePt t="148629" x="1458913" y="2052638"/>
          <p14:tracePt t="148645" x="1476375" y="2033588"/>
          <p14:tracePt t="148651" x="1476375" y="2024063"/>
          <p14:tracePt t="148661" x="1485900" y="2016125"/>
          <p14:tracePt t="148667" x="1495425" y="2006600"/>
          <p14:tracePt t="150085" x="1504950" y="2006600"/>
          <p14:tracePt t="150187" x="1512888" y="2006600"/>
          <p14:tracePt t="150221" x="1531938" y="2006600"/>
          <p14:tracePt t="150239" x="1549400" y="2006600"/>
          <p14:tracePt t="150246" x="1649413" y="2006600"/>
          <p14:tracePt t="150252" x="1814513" y="2043113"/>
          <p14:tracePt t="150262" x="2087563" y="2133600"/>
          <p14:tracePt t="150267" x="2598738" y="2262188"/>
          <p14:tracePt t="150277" x="3090863" y="2398713"/>
          <p14:tracePt t="150283" x="3490913" y="2517775"/>
          <p14:tracePt t="150291" x="4021138" y="2690813"/>
          <p14:tracePt t="150299" x="4230688" y="2727325"/>
          <p14:tracePt t="150307" x="4594225" y="2808288"/>
          <p14:tracePt t="150316" x="4803775" y="2844800"/>
          <p14:tracePt t="150323" x="4986338" y="2873375"/>
          <p14:tracePt t="150333" x="5132388" y="2890838"/>
          <p14:tracePt t="150341" x="5241925" y="2900363"/>
          <p14:tracePt t="150348" x="5278438" y="2900363"/>
          <p14:tracePt t="150358" x="5314950" y="2909888"/>
          <p14:tracePt t="150515" x="5305425" y="2927350"/>
          <p14:tracePt t="150523" x="5278438" y="2927350"/>
          <p14:tracePt t="150531" x="5224463" y="2927350"/>
          <p14:tracePt t="150539" x="5114925" y="2927350"/>
          <p14:tracePt t="150547" x="5022850" y="2927350"/>
          <p14:tracePt t="150555" x="4922838" y="2909888"/>
          <p14:tracePt t="150563" x="4849813" y="2900363"/>
          <p14:tracePt t="150571" x="4786313" y="2873375"/>
          <p14:tracePt t="150579" x="4722813" y="2854325"/>
          <p14:tracePt t="150678" x="4740275" y="2854325"/>
          <p14:tracePt t="150685" x="4795838" y="2854325"/>
          <p14:tracePt t="150695" x="4905375" y="2854325"/>
          <p14:tracePt t="150703" x="5032375" y="2854325"/>
          <p14:tracePt t="150708" x="5232400" y="2854325"/>
          <p14:tracePt t="150716" x="5534025" y="2854325"/>
          <p14:tracePt t="150724" x="5926138" y="2881313"/>
          <p14:tracePt t="150732" x="6391275" y="2954338"/>
          <p14:tracePt t="150740" x="6856413" y="3027363"/>
          <p14:tracePt t="150748" x="7402513" y="3119438"/>
          <p14:tracePt t="150756" x="7967663" y="3173413"/>
          <p14:tracePt t="150763" x="8442325" y="3265488"/>
          <p14:tracePt t="150771" x="8797925" y="3309938"/>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4624"/>
            <a:ext cx="8229600" cy="1143000"/>
          </a:xfrm>
        </p:spPr>
        <p:txBody>
          <a:bodyPr/>
          <a:lstStyle/>
          <a:p>
            <a:r>
              <a:rPr lang="ja-JP" altLang="en-US" dirty="0"/>
              <a:t>フォワーディング</a:t>
            </a:r>
            <a:endParaRPr kumimoji="1" lang="ja-JP" altLang="en-US" dirty="0"/>
          </a:p>
        </p:txBody>
      </p:sp>
      <p:sp>
        <p:nvSpPr>
          <p:cNvPr id="3" name="コンテンツ プレースホルダー 2"/>
          <p:cNvSpPr>
            <a:spLocks noGrp="1"/>
          </p:cNvSpPr>
          <p:nvPr>
            <p:ph idx="1"/>
          </p:nvPr>
        </p:nvSpPr>
        <p:spPr>
          <a:xfrm>
            <a:off x="457200" y="980728"/>
            <a:ext cx="8435280" cy="4525963"/>
          </a:xfrm>
        </p:spPr>
        <p:txBody>
          <a:bodyPr/>
          <a:lstStyle/>
          <a:p>
            <a:r>
              <a:rPr lang="ja-JP" altLang="en-US" dirty="0"/>
              <a:t>データの入れ替えは</a:t>
            </a:r>
            <a:r>
              <a:rPr lang="en-US" altLang="ja-JP" dirty="0"/>
              <a:t>E</a:t>
            </a:r>
            <a:r>
              <a:rPr lang="ja-JP" altLang="en-US" dirty="0"/>
              <a:t>ステージの</a:t>
            </a:r>
            <a:r>
              <a:rPr lang="en-US" altLang="ja-JP" dirty="0"/>
              <a:t>ALU</a:t>
            </a:r>
            <a:r>
              <a:rPr lang="ja-JP" altLang="en-US" dirty="0"/>
              <a:t>の前で行う</a:t>
            </a:r>
            <a:endParaRPr lang="en-US" altLang="ja-JP" dirty="0"/>
          </a:p>
          <a:p>
            <a:r>
              <a:rPr lang="en-US" altLang="ja-JP" dirty="0"/>
              <a:t>M</a:t>
            </a:r>
            <a:r>
              <a:rPr kumimoji="1" lang="ja-JP" altLang="en-US" dirty="0"/>
              <a:t>ステージの</a:t>
            </a:r>
            <a:r>
              <a:rPr lang="ja-JP" altLang="en-US" dirty="0"/>
              <a:t>命令</a:t>
            </a:r>
            <a:r>
              <a:rPr lang="en-US" altLang="ja-JP" dirty="0"/>
              <a:t>M</a:t>
            </a:r>
            <a:r>
              <a:rPr lang="ja-JP" altLang="en-US" dirty="0"/>
              <a:t>（前の図の命令①）</a:t>
            </a:r>
            <a:endParaRPr lang="en-US" altLang="ja-JP" dirty="0"/>
          </a:p>
          <a:p>
            <a:r>
              <a:rPr lang="en-US" altLang="ja-JP" dirty="0"/>
              <a:t>E</a:t>
            </a:r>
            <a:r>
              <a:rPr lang="ja-JP" altLang="en-US" dirty="0"/>
              <a:t>ステージの命令</a:t>
            </a:r>
            <a:r>
              <a:rPr lang="en-US" altLang="ja-JP" dirty="0"/>
              <a:t>E</a:t>
            </a:r>
            <a:r>
              <a:rPr lang="ja-JP" altLang="en-US" dirty="0"/>
              <a:t>（前の図の命令②）</a:t>
            </a:r>
            <a:endParaRPr lang="en-US" altLang="ja-JP" dirty="0"/>
          </a:p>
          <a:p>
            <a:pPr lvl="1"/>
            <a:r>
              <a:rPr lang="ja-JP" altLang="en-US" dirty="0"/>
              <a:t>命令</a:t>
            </a:r>
            <a:r>
              <a:rPr lang="en-US" altLang="ja-JP" dirty="0"/>
              <a:t>M</a:t>
            </a:r>
            <a:r>
              <a:rPr lang="ja-JP" altLang="en-US" dirty="0"/>
              <a:t>の結果を書き込むレジスタ（</a:t>
            </a:r>
            <a:r>
              <a:rPr lang="en-US" altLang="ja-JP" dirty="0" err="1"/>
              <a:t>rd</a:t>
            </a:r>
            <a:r>
              <a:rPr lang="en-US" altLang="ja-JP" dirty="0"/>
              <a:t>)</a:t>
            </a:r>
            <a:r>
              <a:rPr lang="ja-JP" altLang="en-US" dirty="0"/>
              <a:t>が、命令</a:t>
            </a:r>
            <a:r>
              <a:rPr lang="en-US" altLang="ja-JP" dirty="0"/>
              <a:t>E</a:t>
            </a:r>
            <a:r>
              <a:rPr lang="ja-JP" altLang="en-US" dirty="0"/>
              <a:t>の</a:t>
            </a:r>
            <a:r>
              <a:rPr lang="en-US" altLang="ja-JP" dirty="0"/>
              <a:t>rs1,rs2</a:t>
            </a:r>
            <a:r>
              <a:rPr lang="ja-JP" altLang="en-US" dirty="0"/>
              <a:t>と一致</a:t>
            </a:r>
            <a:endParaRPr lang="en-US" altLang="ja-JP" dirty="0"/>
          </a:p>
          <a:p>
            <a:pPr lvl="1"/>
            <a:r>
              <a:rPr lang="ja-JP" altLang="en-US" dirty="0"/>
              <a:t>命令</a:t>
            </a:r>
            <a:r>
              <a:rPr lang="en-US" altLang="ja-JP" dirty="0"/>
              <a:t>M</a:t>
            </a:r>
            <a:r>
              <a:rPr lang="ja-JP" altLang="en-US" dirty="0"/>
              <a:t>が出力を書き込む命令である場合</a:t>
            </a:r>
            <a:endParaRPr lang="en-US" altLang="ja-JP" dirty="0"/>
          </a:p>
          <a:p>
            <a:pPr lvl="2"/>
            <a:r>
              <a:rPr lang="en-US" altLang="ja-JP" dirty="0" err="1"/>
              <a:t>sw</a:t>
            </a:r>
            <a:r>
              <a:rPr lang="ja-JP" altLang="en-US" dirty="0"/>
              <a:t>や</a:t>
            </a:r>
            <a:r>
              <a:rPr lang="en-US" altLang="ja-JP" dirty="0" err="1"/>
              <a:t>beq</a:t>
            </a:r>
            <a:r>
              <a:rPr lang="ja-JP" altLang="en-US" dirty="0"/>
              <a:t>などではない</a:t>
            </a:r>
            <a:endParaRPr lang="en-US" altLang="ja-JP" dirty="0"/>
          </a:p>
          <a:p>
            <a:pPr marL="0" indent="0">
              <a:buNone/>
            </a:pPr>
            <a:r>
              <a:rPr lang="ja-JP" altLang="en-US" dirty="0"/>
              <a:t>→　</a:t>
            </a:r>
            <a:r>
              <a:rPr lang="en-US" altLang="ja-JP" sz="2800" dirty="0"/>
              <a:t>M</a:t>
            </a:r>
            <a:r>
              <a:rPr lang="ja-JP" altLang="en-US" sz="2800" dirty="0"/>
              <a:t>ステージのパイプラインレジスタからのデータを</a:t>
            </a:r>
            <a:r>
              <a:rPr lang="en-US" altLang="ja-JP" sz="2800" dirty="0"/>
              <a:t>E</a:t>
            </a:r>
            <a:r>
              <a:rPr lang="ja-JP" altLang="en-US" sz="2800" dirty="0"/>
              <a:t>ステージの最初のデータと入れ替える</a:t>
            </a:r>
            <a:endParaRPr lang="en-US" altLang="ja-JP" sz="2800" dirty="0"/>
          </a:p>
          <a:p>
            <a:pPr marL="0" indent="0">
              <a:buNone/>
            </a:pPr>
            <a:r>
              <a:rPr lang="ja-JP" altLang="en-US" dirty="0"/>
              <a:t>全く同じことを</a:t>
            </a:r>
            <a:r>
              <a:rPr lang="en-US" altLang="ja-JP" dirty="0"/>
              <a:t>W</a:t>
            </a:r>
            <a:r>
              <a:rPr lang="ja-JP" altLang="en-US" dirty="0"/>
              <a:t>ステージの命令でも行う</a:t>
            </a:r>
            <a:endParaRPr lang="en-US" altLang="ja-JP" dirty="0"/>
          </a:p>
          <a:p>
            <a:pPr lvl="2"/>
            <a:endParaRPr lang="en-US" altLang="ja-JP" dirty="0"/>
          </a:p>
          <a:p>
            <a:pPr marL="0" indent="0">
              <a:buNone/>
            </a:pPr>
            <a:r>
              <a:rPr lang="ja-JP" altLang="en-US" dirty="0"/>
              <a:t>　　</a:t>
            </a:r>
            <a:endParaRPr lang="en-US" altLang="ja-JP" dirty="0"/>
          </a:p>
        </p:txBody>
      </p:sp>
      <p:pic>
        <p:nvPicPr>
          <p:cNvPr id="4" name="オーディオ 3">
            <a:hlinkClick r:id="" action="ppaction://media"/>
            <a:extLst>
              <a:ext uri="{FF2B5EF4-FFF2-40B4-BE49-F238E27FC236}">
                <a16:creationId xmlns:a16="http://schemas.microsoft.com/office/drawing/2014/main" id="{2DB218E3-B000-4D7D-BB6F-E7F962A7BF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24360697"/>
      </p:ext>
    </p:extLst>
  </p:cSld>
  <p:clrMapOvr>
    <a:masterClrMapping/>
  </p:clrMapOvr>
  <mc:AlternateContent xmlns:mc="http://schemas.openxmlformats.org/markup-compatibility/2006">
    <mc:Choice xmlns:p14="http://schemas.microsoft.com/office/powerpoint/2010/main" Requires="p14">
      <p:transition spd="slow" p14:dur="2000" advTm="26096"/>
    </mc:Choice>
    <mc:Fallback>
      <p:transition spd="slow" advTm="26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16" x="8469313" y="4076700"/>
          <p14:tracePt t="425" x="8031163" y="4140200"/>
          <p14:tracePt t="433" x="7758113" y="4176713"/>
          <p14:tracePt t="440" x="7485063" y="4195763"/>
          <p14:tracePt t="449" x="7265988" y="4249738"/>
          <p14:tracePt t="455" x="7102475" y="4259263"/>
          <p14:tracePt t="464" x="6992938" y="4276725"/>
          <p14:tracePt t="471" x="6929438" y="4303713"/>
          <p14:tracePt t="479" x="6910388" y="4303713"/>
          <p14:tracePt t="752" x="6900863" y="4295775"/>
          <p14:tracePt t="762" x="6937375" y="4232275"/>
          <p14:tracePt t="767" x="6973888" y="4186238"/>
          <p14:tracePt t="775" x="7010400" y="4140200"/>
          <p14:tracePt t="783" x="7037388" y="4103688"/>
          <p14:tracePt t="791" x="7092950" y="4057650"/>
          <p14:tracePt t="799" x="7119938" y="4021138"/>
          <p14:tracePt t="807" x="7175500" y="3984625"/>
          <p14:tracePt t="815" x="7202488" y="3957638"/>
          <p14:tracePt t="824" x="7248525" y="3930650"/>
          <p14:tracePt t="831" x="7275513" y="3911600"/>
          <p14:tracePt t="839" x="7302500" y="3894138"/>
          <p14:tracePt t="848" x="7319963" y="3867150"/>
          <p14:tracePt t="856" x="7329488" y="3857625"/>
          <p14:tracePt t="871" x="7329488" y="3848100"/>
          <p14:tracePt t="24257" x="7339013" y="3848100"/>
          <p14:tracePt t="24265" x="7439025" y="3848100"/>
          <p14:tracePt t="24272" x="7721600" y="3875088"/>
          <p14:tracePt t="24280" x="7967663" y="3911600"/>
          <p14:tracePt t="24287" x="8086725" y="3921125"/>
          <p14:tracePt t="24311" x="8104188" y="3921125"/>
          <p14:tracePt t="24327" x="8113713" y="3921125"/>
          <p14:tracePt t="24615" x="8132763" y="3921125"/>
          <p14:tracePt t="24623" x="8213725" y="3921125"/>
          <p14:tracePt t="24631" x="8323263" y="3921125"/>
          <p14:tracePt t="24639" x="8523288" y="3921125"/>
          <p14:tracePt t="24647" x="8724900" y="3921125"/>
          <p14:tracePt t="24655" x="8943975" y="3921125"/>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5"/>
          <p:cNvSpPr txBox="1">
            <a:spLocks noChangeArrowheads="1"/>
          </p:cNvSpPr>
          <p:nvPr/>
        </p:nvSpPr>
        <p:spPr bwMode="auto">
          <a:xfrm rot="5400000">
            <a:off x="5885390" y="2950205"/>
            <a:ext cx="31451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dirty="0"/>
              <a:t>A</a:t>
            </a:r>
          </a:p>
        </p:txBody>
      </p:sp>
      <p:sp>
        <p:nvSpPr>
          <p:cNvPr id="21507" name="Text Box 6"/>
          <p:cNvSpPr txBox="1">
            <a:spLocks noChangeArrowheads="1"/>
          </p:cNvSpPr>
          <p:nvPr/>
        </p:nvSpPr>
        <p:spPr bwMode="auto">
          <a:xfrm rot="5400000">
            <a:off x="5898300" y="3716757"/>
            <a:ext cx="31451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a:t>B</a:t>
            </a:r>
          </a:p>
        </p:txBody>
      </p:sp>
      <p:grpSp>
        <p:nvGrpSpPr>
          <p:cNvPr id="21508" name="Group 7"/>
          <p:cNvGrpSpPr>
            <a:grpSpLocks/>
          </p:cNvGrpSpPr>
          <p:nvPr/>
        </p:nvGrpSpPr>
        <p:grpSpPr bwMode="auto">
          <a:xfrm rot="5400000">
            <a:off x="5492315" y="3229138"/>
            <a:ext cx="1439863" cy="544190"/>
            <a:chOff x="3288" y="1299"/>
            <a:chExt cx="1996" cy="953"/>
          </a:xfrm>
        </p:grpSpPr>
        <p:sp>
          <p:nvSpPr>
            <p:cNvPr id="21671" name="Line 8"/>
            <p:cNvSpPr>
              <a:spLocks noChangeShapeType="1"/>
            </p:cNvSpPr>
            <p:nvPr/>
          </p:nvSpPr>
          <p:spPr bwMode="auto">
            <a:xfrm>
              <a:off x="3878" y="1299"/>
              <a:ext cx="81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2" name="Line 9"/>
            <p:cNvSpPr>
              <a:spLocks noChangeShapeType="1"/>
            </p:cNvSpPr>
            <p:nvPr/>
          </p:nvSpPr>
          <p:spPr bwMode="auto">
            <a:xfrm>
              <a:off x="3288" y="2252"/>
              <a:ext cx="7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3" name="Line 10"/>
            <p:cNvSpPr>
              <a:spLocks noChangeShapeType="1"/>
            </p:cNvSpPr>
            <p:nvPr/>
          </p:nvSpPr>
          <p:spPr bwMode="auto">
            <a:xfrm flipV="1">
              <a:off x="4059" y="1934"/>
              <a:ext cx="227" cy="31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4" name="Line 11"/>
            <p:cNvSpPr>
              <a:spLocks noChangeShapeType="1"/>
            </p:cNvSpPr>
            <p:nvPr/>
          </p:nvSpPr>
          <p:spPr bwMode="auto">
            <a:xfrm flipV="1">
              <a:off x="3288" y="1299"/>
              <a:ext cx="590" cy="95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5" name="Line 12"/>
            <p:cNvSpPr>
              <a:spLocks noChangeShapeType="1"/>
            </p:cNvSpPr>
            <p:nvPr/>
          </p:nvSpPr>
          <p:spPr bwMode="auto">
            <a:xfrm flipH="1" flipV="1">
              <a:off x="4694" y="1299"/>
              <a:ext cx="590" cy="95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6" name="Line 13"/>
            <p:cNvSpPr>
              <a:spLocks noChangeShapeType="1"/>
            </p:cNvSpPr>
            <p:nvPr/>
          </p:nvSpPr>
          <p:spPr bwMode="auto">
            <a:xfrm flipH="1" flipV="1">
              <a:off x="4286" y="1934"/>
              <a:ext cx="227" cy="31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7" name="Line 14"/>
            <p:cNvSpPr>
              <a:spLocks noChangeShapeType="1"/>
            </p:cNvSpPr>
            <p:nvPr/>
          </p:nvSpPr>
          <p:spPr bwMode="auto">
            <a:xfrm>
              <a:off x="4513" y="2252"/>
              <a:ext cx="7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509" name="Text Box 15"/>
          <p:cNvSpPr txBox="1">
            <a:spLocks noChangeArrowheads="1"/>
          </p:cNvSpPr>
          <p:nvPr/>
        </p:nvSpPr>
        <p:spPr bwMode="auto">
          <a:xfrm rot="5400000">
            <a:off x="6158065" y="3395761"/>
            <a:ext cx="3048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a:t>Y</a:t>
            </a:r>
          </a:p>
        </p:txBody>
      </p:sp>
      <p:sp>
        <p:nvSpPr>
          <p:cNvPr id="21510" name="Text Box 16"/>
          <p:cNvSpPr txBox="1">
            <a:spLocks noChangeArrowheads="1"/>
          </p:cNvSpPr>
          <p:nvPr/>
        </p:nvSpPr>
        <p:spPr bwMode="auto">
          <a:xfrm rot="5400000">
            <a:off x="6078690" y="3035399"/>
            <a:ext cx="3048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a:t>S</a:t>
            </a:r>
          </a:p>
        </p:txBody>
      </p:sp>
      <p:sp>
        <p:nvSpPr>
          <p:cNvPr id="21511" name="Text Box 17"/>
          <p:cNvSpPr txBox="1">
            <a:spLocks noChangeArrowheads="1"/>
          </p:cNvSpPr>
          <p:nvPr/>
        </p:nvSpPr>
        <p:spPr bwMode="auto">
          <a:xfrm rot="5400000">
            <a:off x="6117599" y="3664583"/>
            <a:ext cx="400110" cy="92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400"/>
          </a:p>
        </p:txBody>
      </p:sp>
      <p:sp>
        <p:nvSpPr>
          <p:cNvPr id="21512" name="AutoShape 18"/>
          <p:cNvSpPr>
            <a:spLocks noChangeArrowheads="1"/>
          </p:cNvSpPr>
          <p:nvPr/>
        </p:nvSpPr>
        <p:spPr bwMode="auto">
          <a:xfrm rot="5400000" flipV="1">
            <a:off x="5409437" y="3912010"/>
            <a:ext cx="752549" cy="135197"/>
          </a:xfrm>
          <a:custGeom>
            <a:avLst/>
            <a:gdLst>
              <a:gd name="T0" fmla="*/ 2147483646 w 21600"/>
              <a:gd name="T1" fmla="*/ 1077502115 h 21600"/>
              <a:gd name="T2" fmla="*/ 2147483646 w 21600"/>
              <a:gd name="T3" fmla="*/ 2147483646 h 21600"/>
              <a:gd name="T4" fmla="*/ 2147483646 w 21600"/>
              <a:gd name="T5" fmla="*/ 1077502115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21518" name="Group 43"/>
          <p:cNvGrpSpPr>
            <a:grpSpLocks/>
          </p:cNvGrpSpPr>
          <p:nvPr/>
        </p:nvGrpSpPr>
        <p:grpSpPr bwMode="auto">
          <a:xfrm>
            <a:off x="8509188" y="3458909"/>
            <a:ext cx="303213" cy="520700"/>
            <a:chOff x="5138" y="1434"/>
            <a:chExt cx="191" cy="328"/>
          </a:xfrm>
        </p:grpSpPr>
        <p:grpSp>
          <p:nvGrpSpPr>
            <p:cNvPr id="21664" name="Group 26"/>
            <p:cNvGrpSpPr>
              <a:grpSpLocks/>
            </p:cNvGrpSpPr>
            <p:nvPr/>
          </p:nvGrpSpPr>
          <p:grpSpPr bwMode="auto">
            <a:xfrm>
              <a:off x="5193" y="1434"/>
              <a:ext cx="136" cy="317"/>
              <a:chOff x="3379" y="1888"/>
              <a:chExt cx="136" cy="454"/>
            </a:xfrm>
          </p:grpSpPr>
          <p:sp>
            <p:nvSpPr>
              <p:cNvPr id="21667" name="Line 27"/>
              <p:cNvSpPr>
                <a:spLocks noChangeShapeType="1"/>
              </p:cNvSpPr>
              <p:nvPr/>
            </p:nvSpPr>
            <p:spPr bwMode="auto">
              <a:xfrm>
                <a:off x="3515" y="1979"/>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68" name="Line 28"/>
              <p:cNvSpPr>
                <a:spLocks noChangeShapeType="1"/>
              </p:cNvSpPr>
              <p:nvPr/>
            </p:nvSpPr>
            <p:spPr bwMode="auto">
              <a:xfrm flipH="1" flipV="1">
                <a:off x="3379" y="1888"/>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69" name="Line 29"/>
              <p:cNvSpPr>
                <a:spLocks noChangeShapeType="1"/>
              </p:cNvSpPr>
              <p:nvPr/>
            </p:nvSpPr>
            <p:spPr bwMode="auto">
              <a:xfrm flipH="1">
                <a:off x="3379" y="2251"/>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0" name="Line 30"/>
              <p:cNvSpPr>
                <a:spLocks noChangeShapeType="1"/>
              </p:cNvSpPr>
              <p:nvPr/>
            </p:nvSpPr>
            <p:spPr bwMode="auto">
              <a:xfrm>
                <a:off x="3379" y="1888"/>
                <a:ext cx="0" cy="4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665" name="Text Box 32"/>
            <p:cNvSpPr txBox="1">
              <a:spLocks noChangeArrowheads="1"/>
            </p:cNvSpPr>
            <p:nvPr/>
          </p:nvSpPr>
          <p:spPr bwMode="auto">
            <a:xfrm>
              <a:off x="5138" y="1434"/>
              <a:ext cx="17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a:t>0</a:t>
              </a:r>
            </a:p>
          </p:txBody>
        </p:sp>
        <p:sp>
          <p:nvSpPr>
            <p:cNvPr id="21666" name="Text Box 33"/>
            <p:cNvSpPr txBox="1">
              <a:spLocks noChangeArrowheads="1"/>
            </p:cNvSpPr>
            <p:nvPr/>
          </p:nvSpPr>
          <p:spPr bwMode="auto">
            <a:xfrm>
              <a:off x="5151" y="1570"/>
              <a:ext cx="17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a:t>1</a:t>
              </a:r>
            </a:p>
          </p:txBody>
        </p:sp>
      </p:grpSp>
      <p:sp>
        <p:nvSpPr>
          <p:cNvPr id="21519" name="Rectangle 37"/>
          <p:cNvSpPr>
            <a:spLocks noChangeArrowheads="1"/>
          </p:cNvSpPr>
          <p:nvPr/>
        </p:nvSpPr>
        <p:spPr bwMode="auto">
          <a:xfrm rot="5400000">
            <a:off x="4585766" y="2961482"/>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a:t>reg1E</a:t>
            </a:r>
          </a:p>
        </p:txBody>
      </p:sp>
      <p:sp>
        <p:nvSpPr>
          <p:cNvPr id="21520" name="Rectangle 39"/>
          <p:cNvSpPr>
            <a:spLocks noChangeArrowheads="1"/>
          </p:cNvSpPr>
          <p:nvPr/>
        </p:nvSpPr>
        <p:spPr bwMode="auto">
          <a:xfrm rot="5400000">
            <a:off x="4584899" y="3697691"/>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a:t>reg2E</a:t>
            </a:r>
          </a:p>
        </p:txBody>
      </p:sp>
      <p:sp>
        <p:nvSpPr>
          <p:cNvPr id="21521" name="Rectangle 40"/>
          <p:cNvSpPr>
            <a:spLocks noChangeArrowheads="1"/>
          </p:cNvSpPr>
          <p:nvPr/>
        </p:nvSpPr>
        <p:spPr bwMode="auto">
          <a:xfrm rot="5400000">
            <a:off x="6601024" y="3464719"/>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err="1"/>
              <a:t>aluM</a:t>
            </a:r>
            <a:endParaRPr lang="en-US" altLang="ja-JP" sz="1400" dirty="0"/>
          </a:p>
        </p:txBody>
      </p:sp>
      <p:grpSp>
        <p:nvGrpSpPr>
          <p:cNvPr id="21523" name="Group 44"/>
          <p:cNvGrpSpPr>
            <a:grpSpLocks/>
          </p:cNvGrpSpPr>
          <p:nvPr/>
        </p:nvGrpSpPr>
        <p:grpSpPr bwMode="auto">
          <a:xfrm rot="5400000">
            <a:off x="2713235" y="3034507"/>
            <a:ext cx="1154113" cy="647700"/>
            <a:chOff x="1474" y="1752"/>
            <a:chExt cx="635" cy="544"/>
          </a:xfrm>
        </p:grpSpPr>
        <p:sp>
          <p:nvSpPr>
            <p:cNvPr id="21655" name="Rectangle 45"/>
            <p:cNvSpPr>
              <a:spLocks noChangeArrowheads="1"/>
            </p:cNvSpPr>
            <p:nvPr/>
          </p:nvSpPr>
          <p:spPr bwMode="auto">
            <a:xfrm>
              <a:off x="1474" y="175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nvGrpSpPr>
            <p:cNvPr id="21656" name="Group 46"/>
            <p:cNvGrpSpPr>
              <a:grpSpLocks/>
            </p:cNvGrpSpPr>
            <p:nvPr/>
          </p:nvGrpSpPr>
          <p:grpSpPr bwMode="auto">
            <a:xfrm rot="-5400000">
              <a:off x="1519" y="2205"/>
              <a:ext cx="91" cy="91"/>
              <a:chOff x="1474" y="1843"/>
              <a:chExt cx="91" cy="91"/>
            </a:xfrm>
          </p:grpSpPr>
          <p:sp>
            <p:nvSpPr>
              <p:cNvPr id="21662" name="Line 47"/>
              <p:cNvSpPr>
                <a:spLocks noChangeShapeType="1"/>
              </p:cNvSpPr>
              <p:nvPr/>
            </p:nvSpPr>
            <p:spPr bwMode="auto">
              <a:xfrm>
                <a:off x="1474" y="1843"/>
                <a:ext cx="91" cy="4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63" name="Line 48"/>
              <p:cNvSpPr>
                <a:spLocks noChangeShapeType="1"/>
              </p:cNvSpPr>
              <p:nvPr/>
            </p:nvSpPr>
            <p:spPr bwMode="auto">
              <a:xfrm flipH="1">
                <a:off x="1474" y="1888"/>
                <a:ext cx="91" cy="4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657" name="Rectangle 49"/>
            <p:cNvSpPr>
              <a:spLocks noChangeArrowheads="1"/>
            </p:cNvSpPr>
            <p:nvPr/>
          </p:nvSpPr>
          <p:spPr bwMode="auto">
            <a:xfrm>
              <a:off x="1474" y="184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658" name="Rectangle 50"/>
            <p:cNvSpPr>
              <a:spLocks noChangeArrowheads="1"/>
            </p:cNvSpPr>
            <p:nvPr/>
          </p:nvSpPr>
          <p:spPr bwMode="auto">
            <a:xfrm>
              <a:off x="1474" y="193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659" name="Rectangle 51"/>
            <p:cNvSpPr>
              <a:spLocks noChangeArrowheads="1"/>
            </p:cNvSpPr>
            <p:nvPr/>
          </p:nvSpPr>
          <p:spPr bwMode="auto">
            <a:xfrm>
              <a:off x="1474" y="202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660" name="Rectangle 52"/>
            <p:cNvSpPr>
              <a:spLocks noChangeArrowheads="1"/>
            </p:cNvSpPr>
            <p:nvPr/>
          </p:nvSpPr>
          <p:spPr bwMode="auto">
            <a:xfrm>
              <a:off x="1474" y="211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661" name="Rectangle 53"/>
            <p:cNvSpPr>
              <a:spLocks noChangeArrowheads="1"/>
            </p:cNvSpPr>
            <p:nvPr/>
          </p:nvSpPr>
          <p:spPr bwMode="auto">
            <a:xfrm>
              <a:off x="1474" y="220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sp>
        <p:nvSpPr>
          <p:cNvPr id="21525" name="AutoShape 57"/>
          <p:cNvSpPr>
            <a:spLocks noChangeArrowheads="1"/>
          </p:cNvSpPr>
          <p:nvPr/>
        </p:nvSpPr>
        <p:spPr bwMode="auto">
          <a:xfrm rot="5400000">
            <a:off x="3649067" y="4184823"/>
            <a:ext cx="720725" cy="215900"/>
          </a:xfrm>
          <a:prstGeom prst="parallelogram">
            <a:avLst>
              <a:gd name="adj" fmla="val 83456"/>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ext</a:t>
            </a:r>
          </a:p>
        </p:txBody>
      </p:sp>
      <p:sp>
        <p:nvSpPr>
          <p:cNvPr id="21527" name="Rectangle 60"/>
          <p:cNvSpPr>
            <a:spLocks noChangeArrowheads="1"/>
          </p:cNvSpPr>
          <p:nvPr/>
        </p:nvSpPr>
        <p:spPr bwMode="auto">
          <a:xfrm rot="5400000">
            <a:off x="1020168" y="3502025"/>
            <a:ext cx="1873250" cy="142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28" name="Rectangle 61"/>
          <p:cNvSpPr>
            <a:spLocks noChangeArrowheads="1"/>
          </p:cNvSpPr>
          <p:nvPr/>
        </p:nvSpPr>
        <p:spPr bwMode="auto">
          <a:xfrm>
            <a:off x="323850" y="4227513"/>
            <a:ext cx="1008063" cy="36195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29" name="Line 62"/>
          <p:cNvSpPr>
            <a:spLocks noChangeShapeType="1"/>
          </p:cNvSpPr>
          <p:nvPr/>
        </p:nvSpPr>
        <p:spPr bwMode="auto">
          <a:xfrm>
            <a:off x="323850" y="4371975"/>
            <a:ext cx="1444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30" name="Line 63"/>
          <p:cNvSpPr>
            <a:spLocks noChangeShapeType="1"/>
          </p:cNvSpPr>
          <p:nvPr/>
        </p:nvSpPr>
        <p:spPr bwMode="auto">
          <a:xfrm flipH="1">
            <a:off x="323850" y="4443413"/>
            <a:ext cx="144463"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31" name="Text Box 64"/>
          <p:cNvSpPr txBox="1">
            <a:spLocks noChangeArrowheads="1"/>
          </p:cNvSpPr>
          <p:nvPr/>
        </p:nvSpPr>
        <p:spPr bwMode="auto">
          <a:xfrm>
            <a:off x="539750" y="4221163"/>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PC</a:t>
            </a:r>
          </a:p>
        </p:txBody>
      </p:sp>
      <p:sp>
        <p:nvSpPr>
          <p:cNvPr id="21532" name="Oval 65"/>
          <p:cNvSpPr>
            <a:spLocks noChangeArrowheads="1"/>
          </p:cNvSpPr>
          <p:nvPr/>
        </p:nvSpPr>
        <p:spPr bwMode="auto">
          <a:xfrm>
            <a:off x="684213" y="3429000"/>
            <a:ext cx="287337" cy="2873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t>＋</a:t>
            </a:r>
          </a:p>
        </p:txBody>
      </p:sp>
      <p:sp>
        <p:nvSpPr>
          <p:cNvPr id="21533" name="Rectangle 66"/>
          <p:cNvSpPr>
            <a:spLocks noChangeArrowheads="1"/>
          </p:cNvSpPr>
          <p:nvPr/>
        </p:nvSpPr>
        <p:spPr bwMode="auto">
          <a:xfrm>
            <a:off x="1042988" y="5661025"/>
            <a:ext cx="1225550" cy="11525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命令メモリ</a:t>
            </a:r>
          </a:p>
        </p:txBody>
      </p:sp>
      <p:sp>
        <p:nvSpPr>
          <p:cNvPr id="21534" name="Rectangle 67"/>
          <p:cNvSpPr>
            <a:spLocks noChangeArrowheads="1"/>
          </p:cNvSpPr>
          <p:nvPr/>
        </p:nvSpPr>
        <p:spPr bwMode="auto">
          <a:xfrm>
            <a:off x="7811715" y="5585286"/>
            <a:ext cx="1003868" cy="10972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データ</a:t>
            </a:r>
          </a:p>
          <a:p>
            <a:pPr algn="ctr" eaLnBrk="1" hangingPunct="1">
              <a:spcBef>
                <a:spcPct val="0"/>
              </a:spcBef>
              <a:buFontTx/>
              <a:buNone/>
            </a:pPr>
            <a:r>
              <a:rPr lang="ja-JP" altLang="en-US" sz="1800"/>
              <a:t>メモリ</a:t>
            </a:r>
          </a:p>
        </p:txBody>
      </p:sp>
      <p:sp>
        <p:nvSpPr>
          <p:cNvPr id="21650" name="AutoShape 69"/>
          <p:cNvSpPr>
            <a:spLocks noChangeArrowheads="1"/>
          </p:cNvSpPr>
          <p:nvPr/>
        </p:nvSpPr>
        <p:spPr bwMode="auto">
          <a:xfrm rot="5400000" flipV="1">
            <a:off x="4012633" y="1793854"/>
            <a:ext cx="977857" cy="21590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10 w 21600"/>
              <a:gd name="T13" fmla="*/ 4447 h 21600"/>
              <a:gd name="T14" fmla="*/ 17090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651" name="Text Box 70"/>
          <p:cNvSpPr txBox="1">
            <a:spLocks noChangeArrowheads="1"/>
          </p:cNvSpPr>
          <p:nvPr/>
        </p:nvSpPr>
        <p:spPr bwMode="auto">
          <a:xfrm rot="5400000">
            <a:off x="4259266" y="1590354"/>
            <a:ext cx="42426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0</a:t>
            </a:r>
          </a:p>
        </p:txBody>
      </p:sp>
      <p:sp>
        <p:nvSpPr>
          <p:cNvPr id="21652" name="Text Box 71"/>
          <p:cNvSpPr txBox="1">
            <a:spLocks noChangeArrowheads="1"/>
          </p:cNvSpPr>
          <p:nvPr/>
        </p:nvSpPr>
        <p:spPr bwMode="auto">
          <a:xfrm rot="5400000">
            <a:off x="4259266" y="1835385"/>
            <a:ext cx="42426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en-US" altLang="ja-JP" sz="1200" b="1" dirty="0"/>
          </a:p>
        </p:txBody>
      </p:sp>
      <p:sp>
        <p:nvSpPr>
          <p:cNvPr id="21653" name="Text Box 72"/>
          <p:cNvSpPr txBox="1">
            <a:spLocks noChangeArrowheads="1"/>
          </p:cNvSpPr>
          <p:nvPr/>
        </p:nvSpPr>
        <p:spPr bwMode="auto">
          <a:xfrm rot="5400000">
            <a:off x="4259266" y="2091761"/>
            <a:ext cx="42426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1</a:t>
            </a:r>
          </a:p>
        </p:txBody>
      </p:sp>
      <p:sp>
        <p:nvSpPr>
          <p:cNvPr id="21654" name="Line 73"/>
          <p:cNvSpPr>
            <a:spLocks noChangeShapeType="1"/>
          </p:cNvSpPr>
          <p:nvPr/>
        </p:nvSpPr>
        <p:spPr bwMode="auto">
          <a:xfrm rot="5400000" flipH="1">
            <a:off x="4434844" y="2390732"/>
            <a:ext cx="2064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36" name="Rectangle 74"/>
          <p:cNvSpPr>
            <a:spLocks noChangeArrowheads="1"/>
          </p:cNvSpPr>
          <p:nvPr/>
        </p:nvSpPr>
        <p:spPr bwMode="auto">
          <a:xfrm>
            <a:off x="4764360" y="1701800"/>
            <a:ext cx="144463" cy="503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37" name="Rectangle 75"/>
          <p:cNvSpPr>
            <a:spLocks noChangeArrowheads="1"/>
          </p:cNvSpPr>
          <p:nvPr/>
        </p:nvSpPr>
        <p:spPr bwMode="auto">
          <a:xfrm>
            <a:off x="4764360" y="2420938"/>
            <a:ext cx="1444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38" name="Rectangle 76"/>
          <p:cNvSpPr>
            <a:spLocks noChangeArrowheads="1"/>
          </p:cNvSpPr>
          <p:nvPr/>
        </p:nvSpPr>
        <p:spPr bwMode="auto">
          <a:xfrm>
            <a:off x="8201162" y="2427288"/>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39" name="Rectangle 77"/>
          <p:cNvSpPr>
            <a:spLocks noChangeArrowheads="1"/>
          </p:cNvSpPr>
          <p:nvPr/>
        </p:nvSpPr>
        <p:spPr bwMode="auto">
          <a:xfrm>
            <a:off x="4764360" y="1052513"/>
            <a:ext cx="1444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40" name="Rectangle 78"/>
          <p:cNvSpPr>
            <a:spLocks noChangeArrowheads="1"/>
          </p:cNvSpPr>
          <p:nvPr/>
        </p:nvSpPr>
        <p:spPr bwMode="auto">
          <a:xfrm>
            <a:off x="4764360" y="836613"/>
            <a:ext cx="1444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42" name="Rectangle 80"/>
          <p:cNvSpPr>
            <a:spLocks noChangeArrowheads="1"/>
          </p:cNvSpPr>
          <p:nvPr/>
        </p:nvSpPr>
        <p:spPr bwMode="auto">
          <a:xfrm>
            <a:off x="6781205" y="1052513"/>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44" name="Line 82"/>
          <p:cNvSpPr>
            <a:spLocks noChangeShapeType="1"/>
          </p:cNvSpPr>
          <p:nvPr/>
        </p:nvSpPr>
        <p:spPr bwMode="auto">
          <a:xfrm>
            <a:off x="827088" y="3717925"/>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5" name="Line 83"/>
          <p:cNvSpPr>
            <a:spLocks noChangeShapeType="1"/>
          </p:cNvSpPr>
          <p:nvPr/>
        </p:nvSpPr>
        <p:spPr bwMode="auto">
          <a:xfrm>
            <a:off x="755650" y="4581525"/>
            <a:ext cx="0" cy="15128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6" name="Line 84"/>
          <p:cNvSpPr>
            <a:spLocks noChangeShapeType="1"/>
          </p:cNvSpPr>
          <p:nvPr/>
        </p:nvSpPr>
        <p:spPr bwMode="auto">
          <a:xfrm>
            <a:off x="755650" y="6094413"/>
            <a:ext cx="2873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7" name="Line 85"/>
          <p:cNvSpPr>
            <a:spLocks noChangeShapeType="1"/>
          </p:cNvSpPr>
          <p:nvPr/>
        </p:nvSpPr>
        <p:spPr bwMode="auto">
          <a:xfrm flipH="1">
            <a:off x="179388" y="4941888"/>
            <a:ext cx="576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8" name="Line 86"/>
          <p:cNvSpPr>
            <a:spLocks noChangeShapeType="1"/>
          </p:cNvSpPr>
          <p:nvPr/>
        </p:nvSpPr>
        <p:spPr bwMode="auto">
          <a:xfrm flipV="1">
            <a:off x="179388" y="3068638"/>
            <a:ext cx="0" cy="1873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9" name="Line 87"/>
          <p:cNvSpPr>
            <a:spLocks noChangeShapeType="1"/>
          </p:cNvSpPr>
          <p:nvPr/>
        </p:nvSpPr>
        <p:spPr bwMode="auto">
          <a:xfrm>
            <a:off x="179388" y="306863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0" name="Line 88"/>
          <p:cNvSpPr>
            <a:spLocks noChangeShapeType="1"/>
          </p:cNvSpPr>
          <p:nvPr/>
        </p:nvSpPr>
        <p:spPr bwMode="auto">
          <a:xfrm>
            <a:off x="468313" y="3068638"/>
            <a:ext cx="287337"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1" name="Line 89"/>
          <p:cNvSpPr>
            <a:spLocks noChangeShapeType="1"/>
          </p:cNvSpPr>
          <p:nvPr/>
        </p:nvSpPr>
        <p:spPr bwMode="auto">
          <a:xfrm flipH="1">
            <a:off x="900113" y="3141663"/>
            <a:ext cx="142875"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2" name="Text Box 90"/>
          <p:cNvSpPr txBox="1">
            <a:spLocks noChangeArrowheads="1"/>
          </p:cNvSpPr>
          <p:nvPr/>
        </p:nvSpPr>
        <p:spPr bwMode="auto">
          <a:xfrm>
            <a:off x="900113" y="2774950"/>
            <a:ext cx="4796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‘4</a:t>
            </a:r>
            <a:r>
              <a:rPr lang="ja-JP" altLang="en-US" sz="1800" dirty="0"/>
              <a:t>’</a:t>
            </a:r>
          </a:p>
        </p:txBody>
      </p:sp>
      <p:sp>
        <p:nvSpPr>
          <p:cNvPr id="21553" name="Line 91"/>
          <p:cNvSpPr>
            <a:spLocks noChangeShapeType="1"/>
          </p:cNvSpPr>
          <p:nvPr/>
        </p:nvSpPr>
        <p:spPr bwMode="auto">
          <a:xfrm flipH="1" flipV="1">
            <a:off x="1655761" y="3664983"/>
            <a:ext cx="417" cy="199604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4" name="Line 92"/>
          <p:cNvSpPr>
            <a:spLocks noChangeShapeType="1"/>
          </p:cNvSpPr>
          <p:nvPr/>
        </p:nvSpPr>
        <p:spPr bwMode="auto">
          <a:xfrm flipV="1">
            <a:off x="1620836" y="3645024"/>
            <a:ext cx="28533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5" name="Rectangle 93"/>
          <p:cNvSpPr>
            <a:spLocks noChangeArrowheads="1"/>
          </p:cNvSpPr>
          <p:nvPr/>
        </p:nvSpPr>
        <p:spPr bwMode="auto">
          <a:xfrm>
            <a:off x="2604492" y="620713"/>
            <a:ext cx="720725" cy="647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56" name="Line 94"/>
          <p:cNvSpPr>
            <a:spLocks noChangeShapeType="1"/>
          </p:cNvSpPr>
          <p:nvPr/>
        </p:nvSpPr>
        <p:spPr bwMode="auto">
          <a:xfrm>
            <a:off x="2028230" y="3573463"/>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7" name="Line 95"/>
          <p:cNvSpPr>
            <a:spLocks noChangeShapeType="1"/>
          </p:cNvSpPr>
          <p:nvPr/>
        </p:nvSpPr>
        <p:spPr bwMode="auto">
          <a:xfrm>
            <a:off x="2317155" y="3573463"/>
            <a:ext cx="0" cy="5032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8" name="Line 96"/>
          <p:cNvSpPr>
            <a:spLocks noChangeShapeType="1"/>
          </p:cNvSpPr>
          <p:nvPr/>
        </p:nvSpPr>
        <p:spPr bwMode="auto">
          <a:xfrm>
            <a:off x="2317155" y="4076700"/>
            <a:ext cx="1079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9" name="Line 97"/>
          <p:cNvSpPr>
            <a:spLocks noChangeShapeType="1"/>
          </p:cNvSpPr>
          <p:nvPr/>
        </p:nvSpPr>
        <p:spPr bwMode="auto">
          <a:xfrm flipV="1">
            <a:off x="3396655" y="3933825"/>
            <a:ext cx="0" cy="142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0" name="Line 98"/>
          <p:cNvSpPr>
            <a:spLocks noChangeShapeType="1"/>
          </p:cNvSpPr>
          <p:nvPr/>
        </p:nvSpPr>
        <p:spPr bwMode="auto">
          <a:xfrm>
            <a:off x="2028230" y="328453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1" name="Line 99"/>
          <p:cNvSpPr>
            <a:spLocks noChangeShapeType="1"/>
          </p:cNvSpPr>
          <p:nvPr/>
        </p:nvSpPr>
        <p:spPr bwMode="auto">
          <a:xfrm flipV="1">
            <a:off x="2317155" y="2565400"/>
            <a:ext cx="0" cy="719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2" name="Line 100"/>
          <p:cNvSpPr>
            <a:spLocks noChangeShapeType="1"/>
          </p:cNvSpPr>
          <p:nvPr/>
        </p:nvSpPr>
        <p:spPr bwMode="auto">
          <a:xfrm>
            <a:off x="2317155" y="2565400"/>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3" name="Line 101"/>
          <p:cNvSpPr>
            <a:spLocks noChangeShapeType="1"/>
          </p:cNvSpPr>
          <p:nvPr/>
        </p:nvSpPr>
        <p:spPr bwMode="auto">
          <a:xfrm>
            <a:off x="3396655" y="2479675"/>
            <a:ext cx="0" cy="301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6" name="Line 104"/>
          <p:cNvSpPr>
            <a:spLocks noChangeShapeType="1"/>
          </p:cNvSpPr>
          <p:nvPr/>
        </p:nvSpPr>
        <p:spPr bwMode="auto">
          <a:xfrm>
            <a:off x="2268538" y="1628775"/>
            <a:ext cx="213617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8" name="Line 106"/>
          <p:cNvSpPr>
            <a:spLocks noChangeShapeType="1"/>
          </p:cNvSpPr>
          <p:nvPr/>
        </p:nvSpPr>
        <p:spPr bwMode="auto">
          <a:xfrm>
            <a:off x="3972917" y="2205038"/>
            <a:ext cx="431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9" name="Line 107"/>
          <p:cNvSpPr>
            <a:spLocks noChangeShapeType="1"/>
          </p:cNvSpPr>
          <p:nvPr/>
        </p:nvSpPr>
        <p:spPr bwMode="auto">
          <a:xfrm>
            <a:off x="2028230" y="4221163"/>
            <a:ext cx="16573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0" name="Line 108"/>
          <p:cNvSpPr>
            <a:spLocks noChangeShapeType="1"/>
          </p:cNvSpPr>
          <p:nvPr/>
        </p:nvSpPr>
        <p:spPr bwMode="auto">
          <a:xfrm>
            <a:off x="3685580" y="4221335"/>
            <a:ext cx="2159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3" name="Line 111"/>
          <p:cNvSpPr>
            <a:spLocks noChangeShapeType="1"/>
          </p:cNvSpPr>
          <p:nvPr/>
        </p:nvSpPr>
        <p:spPr bwMode="auto">
          <a:xfrm>
            <a:off x="3612554" y="3721101"/>
            <a:ext cx="115180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4" name="Line 112"/>
          <p:cNvSpPr>
            <a:spLocks noChangeShapeType="1"/>
          </p:cNvSpPr>
          <p:nvPr/>
        </p:nvSpPr>
        <p:spPr bwMode="auto">
          <a:xfrm>
            <a:off x="3612555" y="3070226"/>
            <a:ext cx="117250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5" name="Line 113"/>
          <p:cNvSpPr>
            <a:spLocks noChangeShapeType="1"/>
          </p:cNvSpPr>
          <p:nvPr/>
        </p:nvSpPr>
        <p:spPr bwMode="auto">
          <a:xfrm>
            <a:off x="4117380" y="4252763"/>
            <a:ext cx="6469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6" name="Line 114"/>
          <p:cNvSpPr>
            <a:spLocks noChangeShapeType="1"/>
          </p:cNvSpPr>
          <p:nvPr/>
        </p:nvSpPr>
        <p:spPr bwMode="auto">
          <a:xfrm>
            <a:off x="4968713" y="3831368"/>
            <a:ext cx="51105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7" name="Line 115"/>
          <p:cNvSpPr>
            <a:spLocks noChangeShapeType="1"/>
          </p:cNvSpPr>
          <p:nvPr/>
        </p:nvSpPr>
        <p:spPr bwMode="auto">
          <a:xfrm>
            <a:off x="4980982" y="4264818"/>
            <a:ext cx="727242" cy="812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8" name="Line 116"/>
          <p:cNvSpPr>
            <a:spLocks noChangeShapeType="1"/>
          </p:cNvSpPr>
          <p:nvPr/>
        </p:nvSpPr>
        <p:spPr bwMode="auto">
          <a:xfrm>
            <a:off x="4981847" y="3068638"/>
            <a:ext cx="73626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9" name="Line 117"/>
          <p:cNvSpPr>
            <a:spLocks noChangeShapeType="1"/>
          </p:cNvSpPr>
          <p:nvPr/>
        </p:nvSpPr>
        <p:spPr bwMode="auto">
          <a:xfrm>
            <a:off x="6493867" y="3502025"/>
            <a:ext cx="2873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0" name="Line 118"/>
          <p:cNvSpPr>
            <a:spLocks noChangeShapeType="1"/>
          </p:cNvSpPr>
          <p:nvPr/>
        </p:nvSpPr>
        <p:spPr bwMode="auto">
          <a:xfrm>
            <a:off x="6997105" y="3573463"/>
            <a:ext cx="11828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4" name="Line 122"/>
          <p:cNvSpPr>
            <a:spLocks noChangeShapeType="1"/>
          </p:cNvSpPr>
          <p:nvPr/>
        </p:nvSpPr>
        <p:spPr bwMode="auto">
          <a:xfrm>
            <a:off x="8820026" y="3644900"/>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5" name="Line 123"/>
          <p:cNvSpPr>
            <a:spLocks noChangeShapeType="1"/>
          </p:cNvSpPr>
          <p:nvPr/>
        </p:nvSpPr>
        <p:spPr bwMode="auto">
          <a:xfrm>
            <a:off x="8964488" y="3644900"/>
            <a:ext cx="0" cy="12969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6" name="Line 124"/>
          <p:cNvSpPr>
            <a:spLocks noChangeShapeType="1"/>
          </p:cNvSpPr>
          <p:nvPr/>
        </p:nvSpPr>
        <p:spPr bwMode="auto">
          <a:xfrm flipH="1">
            <a:off x="2677516" y="4941888"/>
            <a:ext cx="628697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7" name="Line 125"/>
          <p:cNvSpPr>
            <a:spLocks noChangeShapeType="1"/>
          </p:cNvSpPr>
          <p:nvPr/>
        </p:nvSpPr>
        <p:spPr bwMode="auto">
          <a:xfrm flipV="1">
            <a:off x="2677517" y="3429000"/>
            <a:ext cx="0" cy="15128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8" name="Line 126"/>
          <p:cNvSpPr>
            <a:spLocks noChangeShapeType="1"/>
          </p:cNvSpPr>
          <p:nvPr/>
        </p:nvSpPr>
        <p:spPr bwMode="auto">
          <a:xfrm>
            <a:off x="2677517" y="3429000"/>
            <a:ext cx="2873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9" name="Line 127"/>
          <p:cNvSpPr>
            <a:spLocks noChangeShapeType="1"/>
          </p:cNvSpPr>
          <p:nvPr/>
        </p:nvSpPr>
        <p:spPr bwMode="auto">
          <a:xfrm>
            <a:off x="4620617" y="1917700"/>
            <a:ext cx="14374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0" name="Line 128"/>
          <p:cNvSpPr>
            <a:spLocks noChangeShapeType="1"/>
          </p:cNvSpPr>
          <p:nvPr/>
        </p:nvSpPr>
        <p:spPr bwMode="auto">
          <a:xfrm>
            <a:off x="4932364" y="1917700"/>
            <a:ext cx="13699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1" name="Line 129"/>
          <p:cNvSpPr>
            <a:spLocks noChangeShapeType="1"/>
          </p:cNvSpPr>
          <p:nvPr/>
        </p:nvSpPr>
        <p:spPr bwMode="auto">
          <a:xfrm>
            <a:off x="6277967" y="1917700"/>
            <a:ext cx="0" cy="11509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2" name="Line 130"/>
          <p:cNvSpPr>
            <a:spLocks noChangeShapeType="1"/>
          </p:cNvSpPr>
          <p:nvPr/>
        </p:nvSpPr>
        <p:spPr bwMode="auto">
          <a:xfrm>
            <a:off x="3180755" y="2565400"/>
            <a:ext cx="158360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3" name="Line 131"/>
          <p:cNvSpPr>
            <a:spLocks noChangeShapeType="1"/>
          </p:cNvSpPr>
          <p:nvPr/>
        </p:nvSpPr>
        <p:spPr bwMode="auto">
          <a:xfrm>
            <a:off x="4908824" y="2565400"/>
            <a:ext cx="18100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5" name="Line 133"/>
          <p:cNvSpPr>
            <a:spLocks noChangeShapeType="1"/>
          </p:cNvSpPr>
          <p:nvPr/>
        </p:nvSpPr>
        <p:spPr bwMode="auto">
          <a:xfrm>
            <a:off x="8490087" y="2571750"/>
            <a:ext cx="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4" name="Line 132"/>
          <p:cNvSpPr>
            <a:spLocks noChangeShapeType="1"/>
          </p:cNvSpPr>
          <p:nvPr/>
        </p:nvSpPr>
        <p:spPr bwMode="auto">
          <a:xfrm>
            <a:off x="8345624" y="2564829"/>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6" name="Line 134"/>
          <p:cNvSpPr>
            <a:spLocks noChangeShapeType="1"/>
          </p:cNvSpPr>
          <p:nvPr/>
        </p:nvSpPr>
        <p:spPr bwMode="auto">
          <a:xfrm flipH="1">
            <a:off x="3128107" y="2696592"/>
            <a:ext cx="5388706" cy="1628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7" name="Line 135"/>
          <p:cNvSpPr>
            <a:spLocks noChangeShapeType="1"/>
          </p:cNvSpPr>
          <p:nvPr/>
        </p:nvSpPr>
        <p:spPr bwMode="auto">
          <a:xfrm>
            <a:off x="3109317" y="2709863"/>
            <a:ext cx="0" cy="714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8" name="Line 136"/>
          <p:cNvSpPr>
            <a:spLocks noChangeShapeType="1"/>
          </p:cNvSpPr>
          <p:nvPr/>
        </p:nvSpPr>
        <p:spPr bwMode="auto">
          <a:xfrm>
            <a:off x="3325217" y="1196975"/>
            <a:ext cx="1439143"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9" name="Line 137"/>
          <p:cNvSpPr>
            <a:spLocks noChangeShapeType="1"/>
          </p:cNvSpPr>
          <p:nvPr/>
        </p:nvSpPr>
        <p:spPr bwMode="auto">
          <a:xfrm>
            <a:off x="4908824" y="1196975"/>
            <a:ext cx="187238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00" name="Line 138"/>
          <p:cNvSpPr>
            <a:spLocks noChangeShapeType="1"/>
          </p:cNvSpPr>
          <p:nvPr/>
        </p:nvSpPr>
        <p:spPr bwMode="auto">
          <a:xfrm>
            <a:off x="3325217" y="981075"/>
            <a:ext cx="1409150"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03" name="Line 141"/>
          <p:cNvSpPr>
            <a:spLocks noChangeShapeType="1"/>
          </p:cNvSpPr>
          <p:nvPr/>
        </p:nvSpPr>
        <p:spPr bwMode="auto">
          <a:xfrm>
            <a:off x="4905618" y="981075"/>
            <a:ext cx="1898184"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04" name="Text Box 142"/>
          <p:cNvSpPr txBox="1">
            <a:spLocks noChangeArrowheads="1"/>
          </p:cNvSpPr>
          <p:nvPr/>
        </p:nvSpPr>
        <p:spPr bwMode="auto">
          <a:xfrm>
            <a:off x="5148064" y="721997"/>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st_opE</a:t>
            </a:r>
            <a:endParaRPr lang="en-US" altLang="ja-JP" sz="1200" b="1" dirty="0"/>
          </a:p>
        </p:txBody>
      </p:sp>
      <p:sp>
        <p:nvSpPr>
          <p:cNvPr id="21605" name="Text Box 143"/>
          <p:cNvSpPr txBox="1">
            <a:spLocks noChangeArrowheads="1"/>
          </p:cNvSpPr>
          <p:nvPr/>
        </p:nvSpPr>
        <p:spPr bwMode="auto">
          <a:xfrm>
            <a:off x="5125442" y="98107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ld_opE</a:t>
            </a:r>
            <a:endParaRPr lang="en-US" altLang="ja-JP" sz="1200" b="1" dirty="0"/>
          </a:p>
        </p:txBody>
      </p:sp>
      <p:sp>
        <p:nvSpPr>
          <p:cNvPr id="21606" name="Text Box 144"/>
          <p:cNvSpPr txBox="1">
            <a:spLocks noChangeArrowheads="1"/>
          </p:cNvSpPr>
          <p:nvPr/>
        </p:nvSpPr>
        <p:spPr bwMode="auto">
          <a:xfrm>
            <a:off x="3252192" y="98107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t>ld_op</a:t>
            </a:r>
          </a:p>
        </p:txBody>
      </p:sp>
      <p:sp>
        <p:nvSpPr>
          <p:cNvPr id="21607" name="Text Box 145"/>
          <p:cNvSpPr txBox="1">
            <a:spLocks noChangeArrowheads="1"/>
          </p:cNvSpPr>
          <p:nvPr/>
        </p:nvSpPr>
        <p:spPr bwMode="auto">
          <a:xfrm>
            <a:off x="3252192" y="76517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t>st_op</a:t>
            </a:r>
          </a:p>
        </p:txBody>
      </p:sp>
      <p:sp>
        <p:nvSpPr>
          <p:cNvPr id="21610" name="Line 148"/>
          <p:cNvSpPr>
            <a:spLocks noChangeShapeType="1"/>
          </p:cNvSpPr>
          <p:nvPr/>
        </p:nvSpPr>
        <p:spPr bwMode="auto">
          <a:xfrm>
            <a:off x="6962873" y="981075"/>
            <a:ext cx="382266" cy="0"/>
          </a:xfrm>
          <a:prstGeom prst="line">
            <a:avLst/>
          </a:prstGeom>
          <a:noFill/>
          <a:ln w="9525">
            <a:solidFill>
              <a:schemeClr val="tx1"/>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11" name="Text Box 149"/>
          <p:cNvSpPr txBox="1">
            <a:spLocks noChangeArrowheads="1"/>
          </p:cNvSpPr>
          <p:nvPr/>
        </p:nvSpPr>
        <p:spPr bwMode="auto">
          <a:xfrm>
            <a:off x="6984026" y="472331"/>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rweM</a:t>
            </a:r>
            <a:endParaRPr lang="en-US" altLang="ja-JP" sz="1200" b="1" dirty="0"/>
          </a:p>
        </p:txBody>
      </p:sp>
      <p:sp>
        <p:nvSpPr>
          <p:cNvPr id="21612" name="Line 150"/>
          <p:cNvSpPr>
            <a:spLocks noChangeShapeType="1"/>
          </p:cNvSpPr>
          <p:nvPr/>
        </p:nvSpPr>
        <p:spPr bwMode="auto">
          <a:xfrm>
            <a:off x="2028230" y="2781300"/>
            <a:ext cx="730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13" name="Line 151"/>
          <p:cNvSpPr>
            <a:spLocks noChangeShapeType="1"/>
          </p:cNvSpPr>
          <p:nvPr/>
        </p:nvSpPr>
        <p:spPr bwMode="auto">
          <a:xfrm flipV="1">
            <a:off x="2101255" y="981075"/>
            <a:ext cx="0" cy="1800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14" name="Line 152"/>
          <p:cNvSpPr>
            <a:spLocks noChangeShapeType="1"/>
          </p:cNvSpPr>
          <p:nvPr/>
        </p:nvSpPr>
        <p:spPr bwMode="auto">
          <a:xfrm>
            <a:off x="2101255" y="981075"/>
            <a:ext cx="5032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17" name="Text Box 155"/>
          <p:cNvSpPr txBox="1">
            <a:spLocks noChangeArrowheads="1"/>
          </p:cNvSpPr>
          <p:nvPr/>
        </p:nvSpPr>
        <p:spPr bwMode="auto">
          <a:xfrm>
            <a:off x="1739844" y="688256"/>
            <a:ext cx="9366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opcode</a:t>
            </a:r>
          </a:p>
        </p:txBody>
      </p:sp>
      <p:sp>
        <p:nvSpPr>
          <p:cNvPr id="21619" name="Text Box 157"/>
          <p:cNvSpPr txBox="1">
            <a:spLocks noChangeArrowheads="1"/>
          </p:cNvSpPr>
          <p:nvPr/>
        </p:nvSpPr>
        <p:spPr bwMode="auto">
          <a:xfrm>
            <a:off x="3405585" y="1586329"/>
            <a:ext cx="9366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funct3</a:t>
            </a:r>
          </a:p>
        </p:txBody>
      </p:sp>
      <p:sp>
        <p:nvSpPr>
          <p:cNvPr id="21620" name="Text Box 158"/>
          <p:cNvSpPr txBox="1">
            <a:spLocks noChangeArrowheads="1"/>
          </p:cNvSpPr>
          <p:nvPr/>
        </p:nvSpPr>
        <p:spPr bwMode="auto">
          <a:xfrm>
            <a:off x="3048599" y="22248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rs1</a:t>
            </a:r>
          </a:p>
        </p:txBody>
      </p:sp>
      <p:sp>
        <p:nvSpPr>
          <p:cNvPr id="21621" name="Text Box 159"/>
          <p:cNvSpPr txBox="1">
            <a:spLocks noChangeArrowheads="1"/>
          </p:cNvSpPr>
          <p:nvPr/>
        </p:nvSpPr>
        <p:spPr bwMode="auto">
          <a:xfrm>
            <a:off x="2998390" y="3990180"/>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rs2  </a:t>
            </a:r>
          </a:p>
        </p:txBody>
      </p:sp>
      <p:sp>
        <p:nvSpPr>
          <p:cNvPr id="21622" name="Text Box 160"/>
          <p:cNvSpPr txBox="1">
            <a:spLocks noChangeArrowheads="1"/>
          </p:cNvSpPr>
          <p:nvPr/>
        </p:nvSpPr>
        <p:spPr bwMode="auto">
          <a:xfrm>
            <a:off x="2664289" y="4178300"/>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imm</a:t>
            </a:r>
            <a:endParaRPr lang="en-US" altLang="ja-JP" sz="1200" b="1" dirty="0"/>
          </a:p>
        </p:txBody>
      </p:sp>
      <p:sp>
        <p:nvSpPr>
          <p:cNvPr id="21623" name="Text Box 161"/>
          <p:cNvSpPr txBox="1">
            <a:spLocks noChangeArrowheads="1"/>
          </p:cNvSpPr>
          <p:nvPr/>
        </p:nvSpPr>
        <p:spPr bwMode="auto">
          <a:xfrm>
            <a:off x="8535906" y="639094"/>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rweW</a:t>
            </a:r>
            <a:endParaRPr lang="en-US" altLang="ja-JP" sz="1200" b="1" dirty="0"/>
          </a:p>
        </p:txBody>
      </p:sp>
      <p:sp>
        <p:nvSpPr>
          <p:cNvPr id="21624" name="Line 162"/>
          <p:cNvSpPr>
            <a:spLocks noChangeShapeType="1"/>
          </p:cNvSpPr>
          <p:nvPr/>
        </p:nvSpPr>
        <p:spPr bwMode="auto">
          <a:xfrm>
            <a:off x="6925666" y="1196975"/>
            <a:ext cx="1274957" cy="0"/>
          </a:xfrm>
          <a:prstGeom prst="line">
            <a:avLst/>
          </a:prstGeom>
          <a:noFill/>
          <a:ln w="9525">
            <a:solidFill>
              <a:schemeClr val="tx1"/>
            </a:solidFill>
            <a:prstDash val="dash"/>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25" name="Line 163"/>
          <p:cNvSpPr>
            <a:spLocks noChangeShapeType="1"/>
          </p:cNvSpPr>
          <p:nvPr/>
        </p:nvSpPr>
        <p:spPr bwMode="auto">
          <a:xfrm>
            <a:off x="8747993" y="1189831"/>
            <a:ext cx="0" cy="230505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26" name="Line 164"/>
          <p:cNvSpPr>
            <a:spLocks noChangeShapeType="1"/>
          </p:cNvSpPr>
          <p:nvPr/>
        </p:nvSpPr>
        <p:spPr bwMode="auto">
          <a:xfrm>
            <a:off x="7235453" y="3572669"/>
            <a:ext cx="0" cy="252095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27" name="Line 165"/>
          <p:cNvSpPr>
            <a:spLocks noChangeShapeType="1"/>
          </p:cNvSpPr>
          <p:nvPr/>
        </p:nvSpPr>
        <p:spPr bwMode="auto">
          <a:xfrm flipH="1">
            <a:off x="5089363" y="3847854"/>
            <a:ext cx="0" cy="662767"/>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31" name="Line 169"/>
          <p:cNvSpPr>
            <a:spLocks noChangeShapeType="1"/>
          </p:cNvSpPr>
          <p:nvPr/>
        </p:nvSpPr>
        <p:spPr bwMode="auto">
          <a:xfrm>
            <a:off x="7525406" y="5786856"/>
            <a:ext cx="286310"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32" name="Text Box 170"/>
          <p:cNvSpPr txBox="1">
            <a:spLocks noChangeArrowheads="1"/>
          </p:cNvSpPr>
          <p:nvPr/>
        </p:nvSpPr>
        <p:spPr bwMode="auto">
          <a:xfrm>
            <a:off x="7216476" y="5618958"/>
            <a:ext cx="3778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t>we</a:t>
            </a:r>
          </a:p>
        </p:txBody>
      </p:sp>
      <p:sp>
        <p:nvSpPr>
          <p:cNvPr id="21633" name="Text Box 171"/>
          <p:cNvSpPr txBox="1">
            <a:spLocks noChangeArrowheads="1"/>
          </p:cNvSpPr>
          <p:nvPr/>
        </p:nvSpPr>
        <p:spPr bwMode="auto">
          <a:xfrm>
            <a:off x="7877311" y="525289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dreaddata</a:t>
            </a:r>
            <a:endParaRPr lang="en-US" altLang="ja-JP" sz="1200" b="1" dirty="0"/>
          </a:p>
        </p:txBody>
      </p:sp>
      <p:sp>
        <p:nvSpPr>
          <p:cNvPr id="21634" name="Text Box 172"/>
          <p:cNvSpPr txBox="1">
            <a:spLocks noChangeArrowheads="1"/>
          </p:cNvSpPr>
          <p:nvPr/>
        </p:nvSpPr>
        <p:spPr bwMode="auto">
          <a:xfrm>
            <a:off x="6549591" y="5282336"/>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addrdata</a:t>
            </a:r>
            <a:endParaRPr lang="en-US" altLang="ja-JP" sz="1200" b="1" dirty="0"/>
          </a:p>
        </p:txBody>
      </p:sp>
      <p:sp>
        <p:nvSpPr>
          <p:cNvPr id="21635" name="Text Box 173"/>
          <p:cNvSpPr txBox="1">
            <a:spLocks noChangeArrowheads="1"/>
          </p:cNvSpPr>
          <p:nvPr/>
        </p:nvSpPr>
        <p:spPr bwMode="auto">
          <a:xfrm>
            <a:off x="6196535" y="6268168"/>
            <a:ext cx="1019942" cy="2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dwritedata</a:t>
            </a:r>
            <a:endParaRPr lang="en-US" altLang="ja-JP" sz="1200" b="1" dirty="0"/>
          </a:p>
        </p:txBody>
      </p:sp>
      <p:sp>
        <p:nvSpPr>
          <p:cNvPr id="21636" name="Text Box 174"/>
          <p:cNvSpPr txBox="1">
            <a:spLocks noChangeArrowheads="1"/>
          </p:cNvSpPr>
          <p:nvPr/>
        </p:nvSpPr>
        <p:spPr bwMode="auto">
          <a:xfrm>
            <a:off x="5125442" y="162877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comE</a:t>
            </a:r>
            <a:endParaRPr lang="en-US" altLang="ja-JP" sz="1200" b="1" dirty="0"/>
          </a:p>
        </p:txBody>
      </p:sp>
      <p:sp>
        <p:nvSpPr>
          <p:cNvPr id="21638" name="Text Box 176"/>
          <p:cNvSpPr txBox="1">
            <a:spLocks noChangeArrowheads="1"/>
          </p:cNvSpPr>
          <p:nvPr/>
        </p:nvSpPr>
        <p:spPr bwMode="auto">
          <a:xfrm>
            <a:off x="3541117" y="2076450"/>
            <a:ext cx="5048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t>ADD</a:t>
            </a:r>
          </a:p>
        </p:txBody>
      </p:sp>
      <p:sp>
        <p:nvSpPr>
          <p:cNvPr id="21639" name="Text Box 177"/>
          <p:cNvSpPr txBox="1">
            <a:spLocks noChangeArrowheads="1"/>
          </p:cNvSpPr>
          <p:nvPr/>
        </p:nvSpPr>
        <p:spPr bwMode="auto">
          <a:xfrm>
            <a:off x="5196880" y="227647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rdE</a:t>
            </a:r>
            <a:endParaRPr lang="en-US" altLang="ja-JP" sz="1200" b="1" dirty="0"/>
          </a:p>
        </p:txBody>
      </p:sp>
      <p:sp>
        <p:nvSpPr>
          <p:cNvPr id="21640" name="Text Box 178"/>
          <p:cNvSpPr txBox="1">
            <a:spLocks noChangeArrowheads="1"/>
          </p:cNvSpPr>
          <p:nvPr/>
        </p:nvSpPr>
        <p:spPr bwMode="auto">
          <a:xfrm>
            <a:off x="6815529" y="2236684"/>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rdM</a:t>
            </a:r>
            <a:endParaRPr lang="en-US" altLang="ja-JP" sz="1200" b="1" dirty="0"/>
          </a:p>
        </p:txBody>
      </p:sp>
      <p:sp>
        <p:nvSpPr>
          <p:cNvPr id="21641" name="Text Box 179"/>
          <p:cNvSpPr txBox="1">
            <a:spLocks noChangeArrowheads="1"/>
          </p:cNvSpPr>
          <p:nvPr/>
        </p:nvSpPr>
        <p:spPr bwMode="auto">
          <a:xfrm>
            <a:off x="2533055" y="785813"/>
            <a:ext cx="782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t>decorder</a:t>
            </a:r>
          </a:p>
        </p:txBody>
      </p:sp>
      <p:sp>
        <p:nvSpPr>
          <p:cNvPr id="21642" name="Line 180"/>
          <p:cNvSpPr>
            <a:spLocks noChangeShapeType="1"/>
          </p:cNvSpPr>
          <p:nvPr/>
        </p:nvSpPr>
        <p:spPr bwMode="auto">
          <a:xfrm>
            <a:off x="2028230" y="188913"/>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43" name="Line 181"/>
          <p:cNvSpPr>
            <a:spLocks noChangeShapeType="1"/>
          </p:cNvSpPr>
          <p:nvPr/>
        </p:nvSpPr>
        <p:spPr bwMode="auto">
          <a:xfrm>
            <a:off x="4765352" y="184994"/>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44" name="Line 182"/>
          <p:cNvSpPr>
            <a:spLocks noChangeShapeType="1"/>
          </p:cNvSpPr>
          <p:nvPr/>
        </p:nvSpPr>
        <p:spPr bwMode="auto">
          <a:xfrm>
            <a:off x="6852642" y="188913"/>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45" name="Text Box 183"/>
          <p:cNvSpPr txBox="1">
            <a:spLocks noChangeArrowheads="1"/>
          </p:cNvSpPr>
          <p:nvPr/>
        </p:nvSpPr>
        <p:spPr bwMode="auto">
          <a:xfrm>
            <a:off x="1095375" y="207963"/>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F</a:t>
            </a:r>
          </a:p>
        </p:txBody>
      </p:sp>
      <p:sp>
        <p:nvSpPr>
          <p:cNvPr id="21646" name="Text Box 184"/>
          <p:cNvSpPr txBox="1">
            <a:spLocks noChangeArrowheads="1"/>
          </p:cNvSpPr>
          <p:nvPr/>
        </p:nvSpPr>
        <p:spPr bwMode="auto">
          <a:xfrm>
            <a:off x="3459596" y="178635"/>
            <a:ext cx="351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D</a:t>
            </a:r>
          </a:p>
        </p:txBody>
      </p:sp>
      <p:sp>
        <p:nvSpPr>
          <p:cNvPr id="21647" name="Text Box 185"/>
          <p:cNvSpPr txBox="1">
            <a:spLocks noChangeArrowheads="1"/>
          </p:cNvSpPr>
          <p:nvPr/>
        </p:nvSpPr>
        <p:spPr bwMode="auto">
          <a:xfrm>
            <a:off x="5701705" y="188913"/>
            <a:ext cx="33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E</a:t>
            </a:r>
          </a:p>
        </p:txBody>
      </p:sp>
      <p:sp>
        <p:nvSpPr>
          <p:cNvPr id="21648" name="Text Box 186"/>
          <p:cNvSpPr txBox="1">
            <a:spLocks noChangeArrowheads="1"/>
          </p:cNvSpPr>
          <p:nvPr/>
        </p:nvSpPr>
        <p:spPr bwMode="auto">
          <a:xfrm>
            <a:off x="7408686" y="214968"/>
            <a:ext cx="3770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M</a:t>
            </a:r>
          </a:p>
        </p:txBody>
      </p:sp>
      <p:sp>
        <p:nvSpPr>
          <p:cNvPr id="21649" name="Text Box 187"/>
          <p:cNvSpPr txBox="1">
            <a:spLocks noChangeArrowheads="1"/>
          </p:cNvSpPr>
          <p:nvPr/>
        </p:nvSpPr>
        <p:spPr bwMode="auto">
          <a:xfrm>
            <a:off x="1691680" y="22764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ir</a:t>
            </a:r>
          </a:p>
        </p:txBody>
      </p:sp>
      <p:sp>
        <p:nvSpPr>
          <p:cNvPr id="174" name="Rectangle 39">
            <a:extLst>
              <a:ext uri="{FF2B5EF4-FFF2-40B4-BE49-F238E27FC236}">
                <a16:creationId xmlns:a16="http://schemas.microsoft.com/office/drawing/2014/main" id="{52D9B0CF-C6FF-4276-B5E8-10BC95CC8120}"/>
              </a:ext>
            </a:extLst>
          </p:cNvPr>
          <p:cNvSpPr>
            <a:spLocks noChangeArrowheads="1"/>
          </p:cNvSpPr>
          <p:nvPr/>
        </p:nvSpPr>
        <p:spPr bwMode="auto">
          <a:xfrm rot="5400000">
            <a:off x="6575226" y="4248293"/>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a:t>reg2M</a:t>
            </a:r>
          </a:p>
        </p:txBody>
      </p:sp>
      <p:sp>
        <p:nvSpPr>
          <p:cNvPr id="179" name="Line 117">
            <a:extLst>
              <a:ext uri="{FF2B5EF4-FFF2-40B4-BE49-F238E27FC236}">
                <a16:creationId xmlns:a16="http://schemas.microsoft.com/office/drawing/2014/main" id="{85123218-C3B7-41C7-840A-B3E92EBC6C06}"/>
              </a:ext>
            </a:extLst>
          </p:cNvPr>
          <p:cNvSpPr>
            <a:spLocks noChangeShapeType="1"/>
          </p:cNvSpPr>
          <p:nvPr/>
        </p:nvSpPr>
        <p:spPr bwMode="auto">
          <a:xfrm>
            <a:off x="6983982" y="4500304"/>
            <a:ext cx="180306" cy="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0" name="Line 164">
            <a:extLst>
              <a:ext uri="{FF2B5EF4-FFF2-40B4-BE49-F238E27FC236}">
                <a16:creationId xmlns:a16="http://schemas.microsoft.com/office/drawing/2014/main" id="{CB46BDA8-21EE-496C-9EF8-2E8D8F97DE94}"/>
              </a:ext>
            </a:extLst>
          </p:cNvPr>
          <p:cNvSpPr>
            <a:spLocks noChangeShapeType="1"/>
          </p:cNvSpPr>
          <p:nvPr/>
        </p:nvSpPr>
        <p:spPr bwMode="auto">
          <a:xfrm>
            <a:off x="7164288" y="4479925"/>
            <a:ext cx="0" cy="2118518"/>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1" name="Line 118">
            <a:extLst>
              <a:ext uri="{FF2B5EF4-FFF2-40B4-BE49-F238E27FC236}">
                <a16:creationId xmlns:a16="http://schemas.microsoft.com/office/drawing/2014/main" id="{8625AFBE-9AD9-4925-8595-943E359AAFEF}"/>
              </a:ext>
            </a:extLst>
          </p:cNvPr>
          <p:cNvSpPr>
            <a:spLocks noChangeShapeType="1"/>
          </p:cNvSpPr>
          <p:nvPr/>
        </p:nvSpPr>
        <p:spPr bwMode="auto">
          <a:xfrm>
            <a:off x="7141566" y="6584155"/>
            <a:ext cx="644145" cy="2063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 name="Line 118">
            <a:extLst>
              <a:ext uri="{FF2B5EF4-FFF2-40B4-BE49-F238E27FC236}">
                <a16:creationId xmlns:a16="http://schemas.microsoft.com/office/drawing/2014/main" id="{7F8667C9-81AB-40F8-BF59-4935C4275FDC}"/>
              </a:ext>
            </a:extLst>
          </p:cNvPr>
          <p:cNvSpPr>
            <a:spLocks noChangeShapeType="1"/>
          </p:cNvSpPr>
          <p:nvPr/>
        </p:nvSpPr>
        <p:spPr bwMode="auto">
          <a:xfrm>
            <a:off x="7235453" y="6085680"/>
            <a:ext cx="576262" cy="71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3" name="Line 117">
            <a:extLst>
              <a:ext uri="{FF2B5EF4-FFF2-40B4-BE49-F238E27FC236}">
                <a16:creationId xmlns:a16="http://schemas.microsoft.com/office/drawing/2014/main" id="{07FD7EBA-4A1B-43E0-BA87-D83557E01AB4}"/>
              </a:ext>
            </a:extLst>
          </p:cNvPr>
          <p:cNvSpPr>
            <a:spLocks noChangeShapeType="1"/>
          </p:cNvSpPr>
          <p:nvPr/>
        </p:nvSpPr>
        <p:spPr bwMode="auto">
          <a:xfrm>
            <a:off x="5089363" y="4506511"/>
            <a:ext cx="16489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5" name="Rectangle 76">
            <a:extLst>
              <a:ext uri="{FF2B5EF4-FFF2-40B4-BE49-F238E27FC236}">
                <a16:creationId xmlns:a16="http://schemas.microsoft.com/office/drawing/2014/main" id="{C84319A5-C71C-4F9B-AF20-5745299804B3}"/>
              </a:ext>
            </a:extLst>
          </p:cNvPr>
          <p:cNvSpPr>
            <a:spLocks noChangeArrowheads="1"/>
          </p:cNvSpPr>
          <p:nvPr/>
        </p:nvSpPr>
        <p:spPr bwMode="auto">
          <a:xfrm>
            <a:off x="8231622" y="1104901"/>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86" name="Rectangle 40">
            <a:extLst>
              <a:ext uri="{FF2B5EF4-FFF2-40B4-BE49-F238E27FC236}">
                <a16:creationId xmlns:a16="http://schemas.microsoft.com/office/drawing/2014/main" id="{08F656B6-90A8-4186-AF49-344B6ADEF451}"/>
              </a:ext>
            </a:extLst>
          </p:cNvPr>
          <p:cNvSpPr>
            <a:spLocks noChangeArrowheads="1"/>
          </p:cNvSpPr>
          <p:nvPr/>
        </p:nvSpPr>
        <p:spPr bwMode="auto">
          <a:xfrm rot="5400000">
            <a:off x="8012819" y="3377947"/>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err="1"/>
              <a:t>aluW</a:t>
            </a:r>
            <a:endParaRPr lang="en-US" altLang="ja-JP" sz="1400" dirty="0"/>
          </a:p>
        </p:txBody>
      </p:sp>
      <p:sp>
        <p:nvSpPr>
          <p:cNvPr id="187" name="Rectangle 39">
            <a:extLst>
              <a:ext uri="{FF2B5EF4-FFF2-40B4-BE49-F238E27FC236}">
                <a16:creationId xmlns:a16="http://schemas.microsoft.com/office/drawing/2014/main" id="{9D676B2B-99E9-414F-AADF-0823C712C312}"/>
              </a:ext>
            </a:extLst>
          </p:cNvPr>
          <p:cNvSpPr>
            <a:spLocks noChangeArrowheads="1"/>
          </p:cNvSpPr>
          <p:nvPr/>
        </p:nvSpPr>
        <p:spPr bwMode="auto">
          <a:xfrm rot="5400000">
            <a:off x="8004273" y="3999851"/>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err="1"/>
              <a:t>dataW</a:t>
            </a:r>
            <a:endParaRPr lang="en-US" altLang="ja-JP" sz="1400" dirty="0"/>
          </a:p>
        </p:txBody>
      </p:sp>
      <p:sp>
        <p:nvSpPr>
          <p:cNvPr id="188" name="Line 164">
            <a:extLst>
              <a:ext uri="{FF2B5EF4-FFF2-40B4-BE49-F238E27FC236}">
                <a16:creationId xmlns:a16="http://schemas.microsoft.com/office/drawing/2014/main" id="{EE94C804-7349-4CD0-BA07-856FF3B2E857}"/>
              </a:ext>
            </a:extLst>
          </p:cNvPr>
          <p:cNvSpPr>
            <a:spLocks noChangeShapeType="1"/>
          </p:cNvSpPr>
          <p:nvPr/>
        </p:nvSpPr>
        <p:spPr bwMode="auto">
          <a:xfrm>
            <a:off x="7937499" y="4149080"/>
            <a:ext cx="0" cy="1413993"/>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9" name="Line 117">
            <a:extLst>
              <a:ext uri="{FF2B5EF4-FFF2-40B4-BE49-F238E27FC236}">
                <a16:creationId xmlns:a16="http://schemas.microsoft.com/office/drawing/2014/main" id="{299532CB-31D4-4AB0-86DA-892266DBCFED}"/>
              </a:ext>
            </a:extLst>
          </p:cNvPr>
          <p:cNvSpPr>
            <a:spLocks noChangeShapeType="1"/>
          </p:cNvSpPr>
          <p:nvPr/>
        </p:nvSpPr>
        <p:spPr bwMode="auto">
          <a:xfrm>
            <a:off x="7937499" y="4149080"/>
            <a:ext cx="2631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0" name="Line 117">
            <a:extLst>
              <a:ext uri="{FF2B5EF4-FFF2-40B4-BE49-F238E27FC236}">
                <a16:creationId xmlns:a16="http://schemas.microsoft.com/office/drawing/2014/main" id="{102FD469-10D9-43D1-8BF8-3433B99098A4}"/>
              </a:ext>
            </a:extLst>
          </p:cNvPr>
          <p:cNvSpPr>
            <a:spLocks noChangeShapeType="1"/>
          </p:cNvSpPr>
          <p:nvPr/>
        </p:nvSpPr>
        <p:spPr bwMode="auto">
          <a:xfrm>
            <a:off x="8388424" y="3573016"/>
            <a:ext cx="2473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1" name="Line 117">
            <a:extLst>
              <a:ext uri="{FF2B5EF4-FFF2-40B4-BE49-F238E27FC236}">
                <a16:creationId xmlns:a16="http://schemas.microsoft.com/office/drawing/2014/main" id="{8764E777-C883-4B2B-ADF7-DE04E90093E5}"/>
              </a:ext>
            </a:extLst>
          </p:cNvPr>
          <p:cNvSpPr>
            <a:spLocks noChangeShapeType="1"/>
          </p:cNvSpPr>
          <p:nvPr/>
        </p:nvSpPr>
        <p:spPr bwMode="auto">
          <a:xfrm>
            <a:off x="8388424" y="3860800"/>
            <a:ext cx="21590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3" name="Line 141">
            <a:extLst>
              <a:ext uri="{FF2B5EF4-FFF2-40B4-BE49-F238E27FC236}">
                <a16:creationId xmlns:a16="http://schemas.microsoft.com/office/drawing/2014/main" id="{117F816D-7BB9-4D86-A08D-0D8BCFD4CC36}"/>
              </a:ext>
            </a:extLst>
          </p:cNvPr>
          <p:cNvSpPr>
            <a:spLocks noChangeShapeType="1"/>
          </p:cNvSpPr>
          <p:nvPr/>
        </p:nvSpPr>
        <p:spPr bwMode="auto">
          <a:xfrm>
            <a:off x="8388672" y="1196752"/>
            <a:ext cx="359321" cy="0"/>
          </a:xfrm>
          <a:prstGeom prst="line">
            <a:avLst/>
          </a:prstGeom>
          <a:noFill/>
          <a:ln w="9525">
            <a:solidFill>
              <a:schemeClr val="tx1"/>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 name="Rectangle 81">
            <a:extLst>
              <a:ext uri="{FF2B5EF4-FFF2-40B4-BE49-F238E27FC236}">
                <a16:creationId xmlns:a16="http://schemas.microsoft.com/office/drawing/2014/main" id="{D592B511-E810-4EA4-AFE6-044AB31B5065}"/>
              </a:ext>
            </a:extLst>
          </p:cNvPr>
          <p:cNvSpPr>
            <a:spLocks noChangeArrowheads="1"/>
          </p:cNvSpPr>
          <p:nvPr/>
        </p:nvSpPr>
        <p:spPr bwMode="auto">
          <a:xfrm>
            <a:off x="6803802" y="814387"/>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97" name="Line 129">
            <a:extLst>
              <a:ext uri="{FF2B5EF4-FFF2-40B4-BE49-F238E27FC236}">
                <a16:creationId xmlns:a16="http://schemas.microsoft.com/office/drawing/2014/main" id="{A436A2ED-CF62-4F97-862B-CC3FA9BE4424}"/>
              </a:ext>
            </a:extLst>
          </p:cNvPr>
          <p:cNvSpPr>
            <a:spLocks noChangeShapeType="1"/>
          </p:cNvSpPr>
          <p:nvPr/>
        </p:nvSpPr>
        <p:spPr bwMode="auto">
          <a:xfrm>
            <a:off x="7349678" y="981075"/>
            <a:ext cx="0" cy="64770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8" name="Rectangle 78">
            <a:extLst>
              <a:ext uri="{FF2B5EF4-FFF2-40B4-BE49-F238E27FC236}">
                <a16:creationId xmlns:a16="http://schemas.microsoft.com/office/drawing/2014/main" id="{C0ADF918-409D-4D8B-AE10-EC95BA59F6D8}"/>
              </a:ext>
            </a:extLst>
          </p:cNvPr>
          <p:cNvSpPr>
            <a:spLocks noChangeArrowheads="1"/>
          </p:cNvSpPr>
          <p:nvPr/>
        </p:nvSpPr>
        <p:spPr bwMode="auto">
          <a:xfrm>
            <a:off x="4716016" y="620812"/>
            <a:ext cx="1444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99" name="Line 138">
            <a:extLst>
              <a:ext uri="{FF2B5EF4-FFF2-40B4-BE49-F238E27FC236}">
                <a16:creationId xmlns:a16="http://schemas.microsoft.com/office/drawing/2014/main" id="{4D05CDED-8B2E-4AE5-9372-1D8F7206B3C8}"/>
              </a:ext>
            </a:extLst>
          </p:cNvPr>
          <p:cNvSpPr>
            <a:spLocks noChangeShapeType="1"/>
          </p:cNvSpPr>
          <p:nvPr/>
        </p:nvSpPr>
        <p:spPr bwMode="auto">
          <a:xfrm>
            <a:off x="3276873" y="765274"/>
            <a:ext cx="1439143"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0" name="Line 141">
            <a:extLst>
              <a:ext uri="{FF2B5EF4-FFF2-40B4-BE49-F238E27FC236}">
                <a16:creationId xmlns:a16="http://schemas.microsoft.com/office/drawing/2014/main" id="{BDF55E9A-E7BF-4330-B1DF-8D86EA7C1EAB}"/>
              </a:ext>
            </a:extLst>
          </p:cNvPr>
          <p:cNvSpPr>
            <a:spLocks noChangeShapeType="1"/>
          </p:cNvSpPr>
          <p:nvPr/>
        </p:nvSpPr>
        <p:spPr bwMode="auto">
          <a:xfrm>
            <a:off x="4860479" y="765274"/>
            <a:ext cx="1894979"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1" name="Text Box 145">
            <a:extLst>
              <a:ext uri="{FF2B5EF4-FFF2-40B4-BE49-F238E27FC236}">
                <a16:creationId xmlns:a16="http://schemas.microsoft.com/office/drawing/2014/main" id="{A59CE939-E13F-4A0D-93E2-6C535FDE6271}"/>
              </a:ext>
            </a:extLst>
          </p:cNvPr>
          <p:cNvSpPr txBox="1">
            <a:spLocks noChangeArrowheads="1"/>
          </p:cNvSpPr>
          <p:nvPr/>
        </p:nvSpPr>
        <p:spPr bwMode="auto">
          <a:xfrm>
            <a:off x="3304764" y="551593"/>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rwe</a:t>
            </a:r>
            <a:endParaRPr lang="en-US" altLang="ja-JP" sz="1200" b="1" dirty="0"/>
          </a:p>
        </p:txBody>
      </p:sp>
      <p:sp>
        <p:nvSpPr>
          <p:cNvPr id="202" name="Rectangle 81">
            <a:extLst>
              <a:ext uri="{FF2B5EF4-FFF2-40B4-BE49-F238E27FC236}">
                <a16:creationId xmlns:a16="http://schemas.microsoft.com/office/drawing/2014/main" id="{A4B68612-0FB6-4A4E-AEE0-CBC78A170F25}"/>
              </a:ext>
            </a:extLst>
          </p:cNvPr>
          <p:cNvSpPr>
            <a:spLocks noChangeArrowheads="1"/>
          </p:cNvSpPr>
          <p:nvPr/>
        </p:nvSpPr>
        <p:spPr bwMode="auto">
          <a:xfrm>
            <a:off x="6755458" y="598586"/>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4" name="Line 141">
            <a:extLst>
              <a:ext uri="{FF2B5EF4-FFF2-40B4-BE49-F238E27FC236}">
                <a16:creationId xmlns:a16="http://schemas.microsoft.com/office/drawing/2014/main" id="{42D4838B-19C1-4C1F-B440-915F631BC702}"/>
              </a:ext>
            </a:extLst>
          </p:cNvPr>
          <p:cNvSpPr>
            <a:spLocks noChangeShapeType="1"/>
          </p:cNvSpPr>
          <p:nvPr/>
        </p:nvSpPr>
        <p:spPr bwMode="auto">
          <a:xfrm>
            <a:off x="6924080" y="728762"/>
            <a:ext cx="130754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8" name="グループ化 7">
            <a:extLst>
              <a:ext uri="{FF2B5EF4-FFF2-40B4-BE49-F238E27FC236}">
                <a16:creationId xmlns:a16="http://schemas.microsoft.com/office/drawing/2014/main" id="{B1120B67-2F3B-47D4-9388-30B2D963901B}"/>
              </a:ext>
            </a:extLst>
          </p:cNvPr>
          <p:cNvGrpSpPr/>
          <p:nvPr/>
        </p:nvGrpSpPr>
        <p:grpSpPr>
          <a:xfrm>
            <a:off x="8325718" y="710505"/>
            <a:ext cx="234205" cy="743754"/>
            <a:chOff x="8772166" y="2010330"/>
            <a:chExt cx="144462" cy="1296988"/>
          </a:xfrm>
        </p:grpSpPr>
        <p:sp>
          <p:nvSpPr>
            <p:cNvPr id="205" name="Line 122">
              <a:extLst>
                <a:ext uri="{FF2B5EF4-FFF2-40B4-BE49-F238E27FC236}">
                  <a16:creationId xmlns:a16="http://schemas.microsoft.com/office/drawing/2014/main" id="{9BE35FF0-5610-49F2-A67A-F2F004ED73E7}"/>
                </a:ext>
              </a:extLst>
            </p:cNvPr>
            <p:cNvSpPr>
              <a:spLocks noChangeShapeType="1"/>
            </p:cNvSpPr>
            <p:nvPr/>
          </p:nvSpPr>
          <p:spPr bwMode="auto">
            <a:xfrm>
              <a:off x="8772166" y="2010330"/>
              <a:ext cx="144462"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 name="Line 123">
              <a:extLst>
                <a:ext uri="{FF2B5EF4-FFF2-40B4-BE49-F238E27FC236}">
                  <a16:creationId xmlns:a16="http://schemas.microsoft.com/office/drawing/2014/main" id="{65D3A6C8-CD22-4192-BB13-44069307B676}"/>
                </a:ext>
              </a:extLst>
            </p:cNvPr>
            <p:cNvSpPr>
              <a:spLocks noChangeShapeType="1"/>
            </p:cNvSpPr>
            <p:nvPr/>
          </p:nvSpPr>
          <p:spPr bwMode="auto">
            <a:xfrm>
              <a:off x="8916628" y="2010330"/>
              <a:ext cx="0" cy="129698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07" name="Line 124">
            <a:extLst>
              <a:ext uri="{FF2B5EF4-FFF2-40B4-BE49-F238E27FC236}">
                <a16:creationId xmlns:a16="http://schemas.microsoft.com/office/drawing/2014/main" id="{AAF22FE7-F5BD-4D79-91C2-E2FF2D58DCDF}"/>
              </a:ext>
            </a:extLst>
          </p:cNvPr>
          <p:cNvSpPr>
            <a:spLocks noChangeShapeType="1"/>
          </p:cNvSpPr>
          <p:nvPr/>
        </p:nvSpPr>
        <p:spPr bwMode="auto">
          <a:xfrm flipH="1">
            <a:off x="3074788" y="1454259"/>
            <a:ext cx="5485134"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 name="Line 129">
            <a:extLst>
              <a:ext uri="{FF2B5EF4-FFF2-40B4-BE49-F238E27FC236}">
                <a16:creationId xmlns:a16="http://schemas.microsoft.com/office/drawing/2014/main" id="{8E12475A-904D-46A4-89A7-9D80CBDEE035}"/>
              </a:ext>
            </a:extLst>
          </p:cNvPr>
          <p:cNvSpPr>
            <a:spLocks noChangeShapeType="1"/>
          </p:cNvSpPr>
          <p:nvPr/>
        </p:nvSpPr>
        <p:spPr bwMode="auto">
          <a:xfrm>
            <a:off x="3036292" y="1412875"/>
            <a:ext cx="0" cy="1373188"/>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3" name="Rectangle 76">
            <a:extLst>
              <a:ext uri="{FF2B5EF4-FFF2-40B4-BE49-F238E27FC236}">
                <a16:creationId xmlns:a16="http://schemas.microsoft.com/office/drawing/2014/main" id="{F739E1DA-F967-486D-97C7-487D9B36855E}"/>
              </a:ext>
            </a:extLst>
          </p:cNvPr>
          <p:cNvSpPr>
            <a:spLocks noChangeArrowheads="1"/>
          </p:cNvSpPr>
          <p:nvPr/>
        </p:nvSpPr>
        <p:spPr bwMode="auto">
          <a:xfrm>
            <a:off x="8231622" y="581946"/>
            <a:ext cx="144462" cy="215900"/>
          </a:xfrm>
          <a:prstGeom prst="rect">
            <a:avLst/>
          </a:prstGeom>
          <a:solidFill>
            <a:schemeClr val="bg1"/>
          </a:solidFill>
          <a:ln w="9525">
            <a:solidFill>
              <a:schemeClr val="tx1"/>
            </a:solid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0" name="Line 182">
            <a:extLst>
              <a:ext uri="{FF2B5EF4-FFF2-40B4-BE49-F238E27FC236}">
                <a16:creationId xmlns:a16="http://schemas.microsoft.com/office/drawing/2014/main" id="{ADDC3325-AB86-4D91-AA24-0E079B90439C}"/>
              </a:ext>
            </a:extLst>
          </p:cNvPr>
          <p:cNvSpPr>
            <a:spLocks noChangeShapeType="1"/>
          </p:cNvSpPr>
          <p:nvPr/>
        </p:nvSpPr>
        <p:spPr bwMode="auto">
          <a:xfrm>
            <a:off x="8320360" y="212448"/>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1" name="Text Box 186">
            <a:extLst>
              <a:ext uri="{FF2B5EF4-FFF2-40B4-BE49-F238E27FC236}">
                <a16:creationId xmlns:a16="http://schemas.microsoft.com/office/drawing/2014/main" id="{E1D54603-5F02-4A9E-9C46-F4A6C6B2DB70}"/>
              </a:ext>
            </a:extLst>
          </p:cNvPr>
          <p:cNvSpPr txBox="1">
            <a:spLocks noChangeArrowheads="1"/>
          </p:cNvSpPr>
          <p:nvPr/>
        </p:nvSpPr>
        <p:spPr bwMode="auto">
          <a:xfrm>
            <a:off x="8614246" y="219903"/>
            <a:ext cx="4026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W</a:t>
            </a:r>
          </a:p>
        </p:txBody>
      </p:sp>
      <p:sp>
        <p:nvSpPr>
          <p:cNvPr id="216" name="Line 104">
            <a:extLst>
              <a:ext uri="{FF2B5EF4-FFF2-40B4-BE49-F238E27FC236}">
                <a16:creationId xmlns:a16="http://schemas.microsoft.com/office/drawing/2014/main" id="{4A7236F2-2E21-4EB7-B3D5-0365267F4CE9}"/>
              </a:ext>
            </a:extLst>
          </p:cNvPr>
          <p:cNvSpPr>
            <a:spLocks noChangeShapeType="1"/>
          </p:cNvSpPr>
          <p:nvPr/>
        </p:nvSpPr>
        <p:spPr bwMode="auto">
          <a:xfrm flipV="1">
            <a:off x="2542578" y="2476336"/>
            <a:ext cx="854078" cy="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7" name="Line 99">
            <a:extLst>
              <a:ext uri="{FF2B5EF4-FFF2-40B4-BE49-F238E27FC236}">
                <a16:creationId xmlns:a16="http://schemas.microsoft.com/office/drawing/2014/main" id="{62CE8743-11E4-434D-814B-E0ABF13D7647}"/>
              </a:ext>
            </a:extLst>
          </p:cNvPr>
          <p:cNvSpPr>
            <a:spLocks noChangeShapeType="1"/>
          </p:cNvSpPr>
          <p:nvPr/>
        </p:nvSpPr>
        <p:spPr bwMode="auto">
          <a:xfrm flipV="1">
            <a:off x="2533055" y="2470150"/>
            <a:ext cx="0" cy="719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8" name="Line 98">
            <a:extLst>
              <a:ext uri="{FF2B5EF4-FFF2-40B4-BE49-F238E27FC236}">
                <a16:creationId xmlns:a16="http://schemas.microsoft.com/office/drawing/2014/main" id="{A4ACB0A3-241F-418B-81BD-8B3EB30985C0}"/>
              </a:ext>
            </a:extLst>
          </p:cNvPr>
          <p:cNvSpPr>
            <a:spLocks noChangeShapeType="1"/>
          </p:cNvSpPr>
          <p:nvPr/>
        </p:nvSpPr>
        <p:spPr bwMode="auto">
          <a:xfrm flipV="1">
            <a:off x="2031645" y="3146442"/>
            <a:ext cx="50221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9" name="Rectangle 76">
            <a:extLst>
              <a:ext uri="{FF2B5EF4-FFF2-40B4-BE49-F238E27FC236}">
                <a16:creationId xmlns:a16="http://schemas.microsoft.com/office/drawing/2014/main" id="{90C3823E-118D-4BF9-A1D4-64C3B3974CF6}"/>
              </a:ext>
            </a:extLst>
          </p:cNvPr>
          <p:cNvSpPr>
            <a:spLocks noChangeArrowheads="1"/>
          </p:cNvSpPr>
          <p:nvPr/>
        </p:nvSpPr>
        <p:spPr bwMode="auto">
          <a:xfrm>
            <a:off x="6718895" y="2444966"/>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20" name="Line 131">
            <a:extLst>
              <a:ext uri="{FF2B5EF4-FFF2-40B4-BE49-F238E27FC236}">
                <a16:creationId xmlns:a16="http://schemas.microsoft.com/office/drawing/2014/main" id="{19162AC8-6A1E-4D23-8593-56D1A0E424C7}"/>
              </a:ext>
            </a:extLst>
          </p:cNvPr>
          <p:cNvSpPr>
            <a:spLocks noChangeShapeType="1"/>
          </p:cNvSpPr>
          <p:nvPr/>
        </p:nvSpPr>
        <p:spPr bwMode="auto">
          <a:xfrm>
            <a:off x="6878340" y="2571750"/>
            <a:ext cx="13016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1" name="Line 151">
            <a:extLst>
              <a:ext uri="{FF2B5EF4-FFF2-40B4-BE49-F238E27FC236}">
                <a16:creationId xmlns:a16="http://schemas.microsoft.com/office/drawing/2014/main" id="{BC3854AF-EBF9-47D2-9640-0481DEC1FFA4}"/>
              </a:ext>
            </a:extLst>
          </p:cNvPr>
          <p:cNvSpPr>
            <a:spLocks noChangeShapeType="1"/>
          </p:cNvSpPr>
          <p:nvPr/>
        </p:nvSpPr>
        <p:spPr bwMode="auto">
          <a:xfrm flipV="1">
            <a:off x="2268538" y="1628775"/>
            <a:ext cx="0" cy="1800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 name="Line 102">
            <a:extLst>
              <a:ext uri="{FF2B5EF4-FFF2-40B4-BE49-F238E27FC236}">
                <a16:creationId xmlns:a16="http://schemas.microsoft.com/office/drawing/2014/main" id="{437F4BD5-2709-4777-A113-7C8965919023}"/>
              </a:ext>
            </a:extLst>
          </p:cNvPr>
          <p:cNvSpPr>
            <a:spLocks noChangeShapeType="1"/>
          </p:cNvSpPr>
          <p:nvPr/>
        </p:nvSpPr>
        <p:spPr bwMode="auto">
          <a:xfrm>
            <a:off x="2028230" y="3411409"/>
            <a:ext cx="2403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3" name="Text Box 178">
            <a:extLst>
              <a:ext uri="{FF2B5EF4-FFF2-40B4-BE49-F238E27FC236}">
                <a16:creationId xmlns:a16="http://schemas.microsoft.com/office/drawing/2014/main" id="{0D09E902-C135-4BB6-9B6C-F0DBE4519637}"/>
              </a:ext>
            </a:extLst>
          </p:cNvPr>
          <p:cNvSpPr txBox="1">
            <a:spLocks noChangeArrowheads="1"/>
          </p:cNvSpPr>
          <p:nvPr/>
        </p:nvSpPr>
        <p:spPr bwMode="auto">
          <a:xfrm>
            <a:off x="8104889" y="2158266"/>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rdW</a:t>
            </a:r>
            <a:endParaRPr lang="en-US" altLang="ja-JP" sz="1200" b="1" dirty="0"/>
          </a:p>
        </p:txBody>
      </p:sp>
      <p:sp>
        <p:nvSpPr>
          <p:cNvPr id="224" name="Text Box 178">
            <a:extLst>
              <a:ext uri="{FF2B5EF4-FFF2-40B4-BE49-F238E27FC236}">
                <a16:creationId xmlns:a16="http://schemas.microsoft.com/office/drawing/2014/main" id="{6957EB28-6A33-4BD0-A7A9-2972EFB59D67}"/>
              </a:ext>
            </a:extLst>
          </p:cNvPr>
          <p:cNvSpPr txBox="1">
            <a:spLocks noChangeArrowheads="1"/>
          </p:cNvSpPr>
          <p:nvPr/>
        </p:nvSpPr>
        <p:spPr bwMode="auto">
          <a:xfrm>
            <a:off x="3764894" y="2628452"/>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rdW</a:t>
            </a:r>
            <a:endParaRPr lang="en-US" altLang="ja-JP" sz="1200" b="1" dirty="0"/>
          </a:p>
        </p:txBody>
      </p:sp>
      <p:sp>
        <p:nvSpPr>
          <p:cNvPr id="225" name="Text Box 149">
            <a:extLst>
              <a:ext uri="{FF2B5EF4-FFF2-40B4-BE49-F238E27FC236}">
                <a16:creationId xmlns:a16="http://schemas.microsoft.com/office/drawing/2014/main" id="{B4CD8E87-B446-498A-A98C-56820DB5A5FC}"/>
              </a:ext>
            </a:extLst>
          </p:cNvPr>
          <p:cNvSpPr txBox="1">
            <a:spLocks noChangeArrowheads="1"/>
          </p:cNvSpPr>
          <p:nvPr/>
        </p:nvSpPr>
        <p:spPr bwMode="auto">
          <a:xfrm>
            <a:off x="5131229" y="523162"/>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rweE</a:t>
            </a:r>
            <a:endParaRPr lang="en-US" altLang="ja-JP" sz="1200" b="1" dirty="0"/>
          </a:p>
        </p:txBody>
      </p:sp>
      <p:sp>
        <p:nvSpPr>
          <p:cNvPr id="226" name="Rectangle 39">
            <a:extLst>
              <a:ext uri="{FF2B5EF4-FFF2-40B4-BE49-F238E27FC236}">
                <a16:creationId xmlns:a16="http://schemas.microsoft.com/office/drawing/2014/main" id="{061D798B-8E75-42CF-9E66-374C82C4F1B9}"/>
              </a:ext>
            </a:extLst>
          </p:cNvPr>
          <p:cNvSpPr>
            <a:spLocks noChangeArrowheads="1"/>
          </p:cNvSpPr>
          <p:nvPr/>
        </p:nvSpPr>
        <p:spPr bwMode="auto">
          <a:xfrm rot="5400000">
            <a:off x="4591220" y="4296569"/>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err="1"/>
              <a:t>immE</a:t>
            </a:r>
            <a:endParaRPr lang="en-US" altLang="ja-JP" sz="1400" dirty="0"/>
          </a:p>
        </p:txBody>
      </p:sp>
      <p:sp>
        <p:nvSpPr>
          <p:cNvPr id="192" name="AutoShape 18">
            <a:extLst>
              <a:ext uri="{FF2B5EF4-FFF2-40B4-BE49-F238E27FC236}">
                <a16:creationId xmlns:a16="http://schemas.microsoft.com/office/drawing/2014/main" id="{B56B621F-34E6-47B1-B87E-F6CF782B8AB4}"/>
              </a:ext>
            </a:extLst>
          </p:cNvPr>
          <p:cNvSpPr>
            <a:spLocks noChangeArrowheads="1"/>
          </p:cNvSpPr>
          <p:nvPr/>
        </p:nvSpPr>
        <p:spPr bwMode="auto">
          <a:xfrm rot="5400000" flipV="1">
            <a:off x="5137915" y="3847610"/>
            <a:ext cx="752549" cy="103674"/>
          </a:xfrm>
          <a:custGeom>
            <a:avLst/>
            <a:gdLst>
              <a:gd name="T0" fmla="*/ 2147483646 w 21600"/>
              <a:gd name="T1" fmla="*/ 1077502115 h 21600"/>
              <a:gd name="T2" fmla="*/ 2147483646 w 21600"/>
              <a:gd name="T3" fmla="*/ 2147483646 h 21600"/>
              <a:gd name="T4" fmla="*/ 2147483646 w 21600"/>
              <a:gd name="T5" fmla="*/ 1077502115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5" name="Line 115">
            <a:extLst>
              <a:ext uri="{FF2B5EF4-FFF2-40B4-BE49-F238E27FC236}">
                <a16:creationId xmlns:a16="http://schemas.microsoft.com/office/drawing/2014/main" id="{E4B4FE1C-4FFF-4E03-9664-ACB9BD9D52E8}"/>
              </a:ext>
            </a:extLst>
          </p:cNvPr>
          <p:cNvSpPr>
            <a:spLocks noChangeShapeType="1"/>
          </p:cNvSpPr>
          <p:nvPr/>
        </p:nvSpPr>
        <p:spPr bwMode="auto">
          <a:xfrm>
            <a:off x="5872287" y="3979607"/>
            <a:ext cx="139873" cy="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6" name="Line 115">
            <a:extLst>
              <a:ext uri="{FF2B5EF4-FFF2-40B4-BE49-F238E27FC236}">
                <a16:creationId xmlns:a16="http://schemas.microsoft.com/office/drawing/2014/main" id="{BC1D8043-65B3-4CD0-97EB-63409037A79E}"/>
              </a:ext>
            </a:extLst>
          </p:cNvPr>
          <p:cNvSpPr>
            <a:spLocks noChangeShapeType="1"/>
          </p:cNvSpPr>
          <p:nvPr/>
        </p:nvSpPr>
        <p:spPr bwMode="auto">
          <a:xfrm>
            <a:off x="5567921" y="3778872"/>
            <a:ext cx="139873" cy="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8" name="Line 164">
            <a:extLst>
              <a:ext uri="{FF2B5EF4-FFF2-40B4-BE49-F238E27FC236}">
                <a16:creationId xmlns:a16="http://schemas.microsoft.com/office/drawing/2014/main" id="{9761594C-99B6-49E6-9932-D20EC32F582D}"/>
              </a:ext>
            </a:extLst>
          </p:cNvPr>
          <p:cNvSpPr>
            <a:spLocks noChangeShapeType="1"/>
          </p:cNvSpPr>
          <p:nvPr/>
        </p:nvSpPr>
        <p:spPr bwMode="auto">
          <a:xfrm>
            <a:off x="5209579" y="3189289"/>
            <a:ext cx="0" cy="1751012"/>
          </a:xfrm>
          <a:prstGeom prst="line">
            <a:avLst/>
          </a:prstGeom>
          <a:noFill/>
          <a:ln w="9525">
            <a:solidFill>
              <a:srgbClr val="FF0000"/>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2" name="Line 114">
            <a:extLst>
              <a:ext uri="{FF2B5EF4-FFF2-40B4-BE49-F238E27FC236}">
                <a16:creationId xmlns:a16="http://schemas.microsoft.com/office/drawing/2014/main" id="{E6B47357-7B98-408A-864B-44603A3B02FC}"/>
              </a:ext>
            </a:extLst>
          </p:cNvPr>
          <p:cNvSpPr>
            <a:spLocks noChangeShapeType="1"/>
          </p:cNvSpPr>
          <p:nvPr/>
        </p:nvSpPr>
        <p:spPr bwMode="auto">
          <a:xfrm>
            <a:off x="5206826" y="3990180"/>
            <a:ext cx="255526"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3" name="Line 117">
            <a:extLst>
              <a:ext uri="{FF2B5EF4-FFF2-40B4-BE49-F238E27FC236}">
                <a16:creationId xmlns:a16="http://schemas.microsoft.com/office/drawing/2014/main" id="{FB5F648D-222F-40C1-A824-CE17EA528EFC}"/>
              </a:ext>
            </a:extLst>
          </p:cNvPr>
          <p:cNvSpPr>
            <a:spLocks noChangeShapeType="1"/>
          </p:cNvSpPr>
          <p:nvPr/>
        </p:nvSpPr>
        <p:spPr bwMode="auto">
          <a:xfrm>
            <a:off x="5294406" y="4855170"/>
            <a:ext cx="1937012" cy="0"/>
          </a:xfrm>
          <a:prstGeom prst="line">
            <a:avLst/>
          </a:prstGeom>
          <a:noFill/>
          <a:ln w="9525">
            <a:solidFill>
              <a:srgbClr val="00B0F0"/>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4" name="Line 164">
            <a:extLst>
              <a:ext uri="{FF2B5EF4-FFF2-40B4-BE49-F238E27FC236}">
                <a16:creationId xmlns:a16="http://schemas.microsoft.com/office/drawing/2014/main" id="{9861FF49-66C1-4B0B-9649-3BF5487BD55E}"/>
              </a:ext>
            </a:extLst>
          </p:cNvPr>
          <p:cNvSpPr>
            <a:spLocks noChangeShapeType="1"/>
          </p:cNvSpPr>
          <p:nvPr/>
        </p:nvSpPr>
        <p:spPr bwMode="auto">
          <a:xfrm>
            <a:off x="5292080" y="3357565"/>
            <a:ext cx="0" cy="1511596"/>
          </a:xfrm>
          <a:prstGeom prst="line">
            <a:avLst/>
          </a:prstGeom>
          <a:noFill/>
          <a:ln w="9525">
            <a:solidFill>
              <a:srgbClr val="00B0F0"/>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 name="Line 114">
            <a:extLst>
              <a:ext uri="{FF2B5EF4-FFF2-40B4-BE49-F238E27FC236}">
                <a16:creationId xmlns:a16="http://schemas.microsoft.com/office/drawing/2014/main" id="{7BF78B3D-E532-47D8-92DE-942D71209C1E}"/>
              </a:ext>
            </a:extLst>
          </p:cNvPr>
          <p:cNvSpPr>
            <a:spLocks noChangeShapeType="1"/>
          </p:cNvSpPr>
          <p:nvPr/>
        </p:nvSpPr>
        <p:spPr bwMode="auto">
          <a:xfrm>
            <a:off x="5292079" y="4182510"/>
            <a:ext cx="187685" cy="0"/>
          </a:xfrm>
          <a:prstGeom prst="line">
            <a:avLst/>
          </a:prstGeom>
          <a:noFill/>
          <a:ln w="9525">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0" name="AutoShape 18">
            <a:extLst>
              <a:ext uri="{FF2B5EF4-FFF2-40B4-BE49-F238E27FC236}">
                <a16:creationId xmlns:a16="http://schemas.microsoft.com/office/drawing/2014/main" id="{3C15146D-B913-4951-A41E-6072E47E8478}"/>
              </a:ext>
            </a:extLst>
          </p:cNvPr>
          <p:cNvSpPr>
            <a:spLocks noChangeArrowheads="1"/>
          </p:cNvSpPr>
          <p:nvPr/>
        </p:nvSpPr>
        <p:spPr bwMode="auto">
          <a:xfrm rot="5400000" flipV="1">
            <a:off x="5399691" y="3144904"/>
            <a:ext cx="752549" cy="103674"/>
          </a:xfrm>
          <a:custGeom>
            <a:avLst/>
            <a:gdLst>
              <a:gd name="T0" fmla="*/ 2147483646 w 21600"/>
              <a:gd name="T1" fmla="*/ 1077502115 h 21600"/>
              <a:gd name="T2" fmla="*/ 2147483646 w 21600"/>
              <a:gd name="T3" fmla="*/ 2147483646 h 21600"/>
              <a:gd name="T4" fmla="*/ 2147483646 w 21600"/>
              <a:gd name="T5" fmla="*/ 1077502115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1" name="Line 115">
            <a:extLst>
              <a:ext uri="{FF2B5EF4-FFF2-40B4-BE49-F238E27FC236}">
                <a16:creationId xmlns:a16="http://schemas.microsoft.com/office/drawing/2014/main" id="{A2E0A7FC-74A3-439B-96EB-911D678C9145}"/>
              </a:ext>
            </a:extLst>
          </p:cNvPr>
          <p:cNvSpPr>
            <a:spLocks noChangeShapeType="1"/>
          </p:cNvSpPr>
          <p:nvPr/>
        </p:nvSpPr>
        <p:spPr bwMode="auto">
          <a:xfrm>
            <a:off x="5829697" y="3076166"/>
            <a:ext cx="139873" cy="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2" name="Line 114">
            <a:extLst>
              <a:ext uri="{FF2B5EF4-FFF2-40B4-BE49-F238E27FC236}">
                <a16:creationId xmlns:a16="http://schemas.microsoft.com/office/drawing/2014/main" id="{73B4F37A-C545-4C09-A4E0-45A70AB06A2C}"/>
              </a:ext>
            </a:extLst>
          </p:cNvPr>
          <p:cNvSpPr>
            <a:spLocks noChangeShapeType="1"/>
          </p:cNvSpPr>
          <p:nvPr/>
        </p:nvSpPr>
        <p:spPr bwMode="auto">
          <a:xfrm>
            <a:off x="5196880" y="3178545"/>
            <a:ext cx="511344"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3" name="Line 114">
            <a:extLst>
              <a:ext uri="{FF2B5EF4-FFF2-40B4-BE49-F238E27FC236}">
                <a16:creationId xmlns:a16="http://schemas.microsoft.com/office/drawing/2014/main" id="{D404DF02-6488-4711-9C14-0B4ED90B0C3F}"/>
              </a:ext>
            </a:extLst>
          </p:cNvPr>
          <p:cNvSpPr>
            <a:spLocks noChangeShapeType="1"/>
          </p:cNvSpPr>
          <p:nvPr/>
        </p:nvSpPr>
        <p:spPr bwMode="auto">
          <a:xfrm>
            <a:off x="5292079" y="3357564"/>
            <a:ext cx="409626" cy="0"/>
          </a:xfrm>
          <a:prstGeom prst="line">
            <a:avLst/>
          </a:prstGeom>
          <a:noFill/>
          <a:ln w="9525">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F4317F71-2D38-42D4-A93E-D1FEBE48D9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55076476"/>
      </p:ext>
    </p:extLst>
  </p:cSld>
  <p:clrMapOvr>
    <a:masterClrMapping/>
  </p:clrMapOvr>
  <mc:AlternateContent xmlns:mc="http://schemas.openxmlformats.org/markup-compatibility/2006">
    <mc:Choice xmlns:p14="http://schemas.microsoft.com/office/powerpoint/2010/main" Requires="p14">
      <p:transition spd="slow" p14:dur="2000" advTm="30047"/>
    </mc:Choice>
    <mc:Fallback>
      <p:transition spd="slow" advTm="30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34" x="9107488" y="4113213"/>
          <p14:tracePt t="742" x="9090025" y="4122738"/>
          <p14:tracePt t="749" x="9070975" y="4130675"/>
          <p14:tracePt t="758" x="9061450" y="4130675"/>
          <p14:tracePt t="766" x="9034463" y="4130675"/>
          <p14:tracePt t="774" x="9017000" y="4130675"/>
          <p14:tracePt t="781" x="9017000" y="4140200"/>
          <p14:tracePt t="789" x="8997950" y="4140200"/>
          <p14:tracePt t="797" x="8988425" y="4140200"/>
          <p14:tracePt t="806" x="8980488" y="4149725"/>
          <p14:tracePt t="813" x="8970963" y="4149725"/>
          <p14:tracePt t="821" x="8943975" y="4159250"/>
          <p14:tracePt t="837" x="8934450" y="4159250"/>
          <p14:tracePt t="846" x="8897938" y="4159250"/>
          <p14:tracePt t="854" x="8861425" y="4159250"/>
          <p14:tracePt t="862" x="8834438" y="4176713"/>
          <p14:tracePt t="870" x="8761413" y="4176713"/>
          <p14:tracePt t="878" x="8669338" y="4186238"/>
          <p14:tracePt t="886" x="8578850" y="4186238"/>
          <p14:tracePt t="894" x="8459788" y="4203700"/>
          <p14:tracePt t="901" x="8313738" y="4222750"/>
          <p14:tracePt t="913" x="8186738" y="4222750"/>
          <p14:tracePt t="919" x="8059738" y="4249738"/>
          <p14:tracePt t="927" x="7950200" y="4249738"/>
          <p14:tracePt t="933" x="7821613" y="4259263"/>
          <p14:tracePt t="944" x="7721600" y="4276725"/>
          <p14:tracePt t="949" x="7631113" y="4286250"/>
          <p14:tracePt t="958" x="7558088" y="4286250"/>
          <p14:tracePt t="965" x="7512050" y="4313238"/>
          <p14:tracePt t="974" x="7485063" y="4313238"/>
          <p14:tracePt t="981" x="7466013" y="4313238"/>
          <p14:tracePt t="989" x="7458075" y="4322763"/>
          <p14:tracePt t="1095" x="7439025" y="4332288"/>
          <p14:tracePt t="1102" x="7421563" y="4332288"/>
          <p14:tracePt t="1110" x="7402513" y="4340225"/>
          <p14:tracePt t="1118" x="7375525" y="4340225"/>
          <p14:tracePt t="1129" x="7348538" y="4359275"/>
          <p14:tracePt t="1134" x="7329488" y="4359275"/>
          <p14:tracePt t="1145" x="7292975" y="4359275"/>
          <p14:tracePt t="1150" x="7239000" y="4359275"/>
          <p14:tracePt t="1162" x="7183438" y="4368800"/>
          <p14:tracePt t="1166" x="7129463" y="4368800"/>
          <p14:tracePt t="1174" x="7037388" y="4368800"/>
          <p14:tracePt t="1182" x="6946900" y="4368800"/>
          <p14:tracePt t="1190" x="6837363" y="4368800"/>
          <p14:tracePt t="1199" x="6727825" y="4368800"/>
          <p14:tracePt t="1206" x="6600825" y="4368800"/>
          <p14:tracePt t="1213" x="6518275" y="4368800"/>
          <p14:tracePt t="1222" x="6427788" y="4368800"/>
          <p14:tracePt t="1231" x="6354763" y="4368800"/>
          <p14:tracePt t="1237" x="6318250" y="4368800"/>
          <p14:tracePt t="1245" x="6281738" y="4368800"/>
          <p14:tracePt t="1253" x="6245225" y="4368800"/>
          <p14:tracePt t="1262" x="6235700" y="4368800"/>
          <p14:tracePt t="1334" x="6218238" y="4368800"/>
          <p14:tracePt t="1470" x="6208713" y="4368800"/>
          <p14:tracePt t="1477" x="6181725" y="4368800"/>
          <p14:tracePt t="1485" x="6126163" y="4368800"/>
          <p14:tracePt t="1493" x="6062663" y="4368800"/>
          <p14:tracePt t="1502" x="5989638" y="4368800"/>
          <p14:tracePt t="1511" x="5916613" y="4368800"/>
          <p14:tracePt t="1518" x="5862638" y="4368800"/>
          <p14:tracePt t="1528" x="5753100" y="4368800"/>
          <p14:tracePt t="1534" x="5670550" y="4368800"/>
          <p14:tracePt t="1544" x="5624513" y="4340225"/>
          <p14:tracePt t="1549" x="5597525" y="4340225"/>
          <p14:tracePt t="1560" x="5561013" y="4332288"/>
          <p14:tracePt t="1566" x="5543550" y="4322763"/>
          <p14:tracePt t="1574" x="5514975" y="4303713"/>
          <p14:tracePt t="1598" x="5507038" y="4295775"/>
          <p14:tracePt t="1606" x="5497513" y="4286250"/>
          <p14:tracePt t="1613" x="5470525" y="4268788"/>
          <p14:tracePt t="1622" x="5461000" y="4259263"/>
          <p14:tracePt t="1630" x="5441950" y="4249738"/>
          <p14:tracePt t="1637" x="5424488" y="4240213"/>
          <p14:tracePt t="1645" x="5378450" y="4213225"/>
          <p14:tracePt t="1654" x="5360988" y="4195763"/>
          <p14:tracePt t="1661" x="5341938" y="4167188"/>
          <p14:tracePt t="1670" x="5334000" y="4167188"/>
          <p14:tracePt t="1678" x="5324475" y="4159250"/>
          <p14:tracePt t="1686" x="5305425" y="4140200"/>
          <p14:tracePt t="1694" x="5305425" y="4130675"/>
          <p14:tracePt t="1702" x="5287963" y="4113213"/>
          <p14:tracePt t="1719" x="5287963" y="4086225"/>
          <p14:tracePt t="1727" x="5287963" y="4067175"/>
          <p14:tracePt t="1733" x="5287963" y="4040188"/>
          <p14:tracePt t="1745" x="5287963" y="3994150"/>
          <p14:tracePt t="1750" x="5287963" y="3967163"/>
          <p14:tracePt t="1757" x="5287963" y="3930650"/>
          <p14:tracePt t="1766" x="5287963" y="3875088"/>
          <p14:tracePt t="1773" x="5324475" y="3794125"/>
          <p14:tracePt t="1781" x="5360988" y="3711575"/>
          <p14:tracePt t="1789" x="5405438" y="3611563"/>
          <p14:tracePt t="1797" x="5461000" y="3529013"/>
          <p14:tracePt t="1805" x="5514975" y="3446463"/>
          <p14:tracePt t="1814" x="5570538" y="3365500"/>
          <p14:tracePt t="1821" x="5588000" y="3338513"/>
          <p14:tracePt t="1830" x="5624513" y="3273425"/>
          <p14:tracePt t="1838" x="5653088" y="3228975"/>
          <p14:tracePt t="1845" x="5680075" y="3209925"/>
          <p14:tracePt t="1854" x="5697538" y="3182938"/>
          <p14:tracePt t="1862" x="5707063" y="3173413"/>
          <p14:tracePt t="1871" x="5716588" y="3163888"/>
          <p14:tracePt t="1966" x="5734050" y="3163888"/>
          <p14:tracePt t="1973" x="5770563" y="3163888"/>
          <p14:tracePt t="1981" x="5797550" y="3163888"/>
          <p14:tracePt t="1989" x="5816600" y="3163888"/>
          <p14:tracePt t="1997" x="5862638" y="3163888"/>
          <p14:tracePt t="2005" x="5870575" y="3163888"/>
          <p14:tracePt t="2013" x="5889625" y="3163888"/>
          <p14:tracePt t="2021" x="5899150" y="3163888"/>
          <p14:tracePt t="2029" x="5916613" y="3163888"/>
          <p14:tracePt t="2039" x="5926138" y="3173413"/>
          <p14:tracePt t="2126" x="5926138" y="3192463"/>
          <p14:tracePt t="2134" x="5926138" y="3228975"/>
          <p14:tracePt t="2143" x="5926138" y="3255963"/>
          <p14:tracePt t="2150" x="5926138" y="3273425"/>
          <p14:tracePt t="2162" x="5926138" y="3319463"/>
          <p14:tracePt t="2166" x="5926138" y="3338513"/>
          <p14:tracePt t="2174" x="5926138" y="3355975"/>
          <p14:tracePt t="2182" x="5926138" y="3365500"/>
          <p14:tracePt t="2190" x="5926138" y="3402013"/>
          <p14:tracePt t="2198" x="5926138" y="3429000"/>
          <p14:tracePt t="2205" x="5907088" y="3455988"/>
          <p14:tracePt t="2213" x="5899150" y="3475038"/>
          <p14:tracePt t="2221" x="5889625" y="3511550"/>
          <p14:tracePt t="2233" x="5870575" y="3548063"/>
          <p14:tracePt t="2237" x="5870575" y="3565525"/>
          <p14:tracePt t="2245" x="5853113" y="3584575"/>
          <p14:tracePt t="2254" x="5853113" y="3621088"/>
          <p14:tracePt t="2265" x="5843588" y="3648075"/>
          <p14:tracePt t="2271" x="5834063" y="3665538"/>
          <p14:tracePt t="2280" x="5834063" y="3694113"/>
          <p14:tracePt t="2286" x="5834063" y="3702050"/>
          <p14:tracePt t="2295" x="5834063" y="3721100"/>
          <p14:tracePt t="2302" x="5826125" y="3738563"/>
          <p14:tracePt t="2312" x="5826125" y="3748088"/>
          <p14:tracePt t="2317" x="5826125" y="3757613"/>
          <p14:tracePt t="2333" x="5826125" y="3775075"/>
          <p14:tracePt t="2344" x="5826125" y="3784600"/>
          <p14:tracePt t="2350" x="5826125" y="3794125"/>
          <p14:tracePt t="2365" x="5826125" y="3803650"/>
          <p14:tracePt t="2374" x="5843588" y="3821113"/>
          <p14:tracePt t="2382" x="5843588" y="3830638"/>
          <p14:tracePt t="2398" x="5843588" y="3857625"/>
          <p14:tracePt t="2406" x="5853113" y="3867150"/>
          <p14:tracePt t="2413" x="5853113" y="3875088"/>
          <p14:tracePt t="2422" x="5862638" y="3884613"/>
          <p14:tracePt t="2430" x="5870575" y="3903663"/>
          <p14:tracePt t="2438" x="5870575" y="3911600"/>
          <p14:tracePt t="2453" x="5870575" y="3921125"/>
          <p14:tracePt t="2461" x="5889625" y="3940175"/>
          <p14:tracePt t="2469" x="5889625" y="3948113"/>
          <p14:tracePt t="2486" x="5899150" y="3967163"/>
          <p14:tracePt t="2502" x="5916613" y="3976688"/>
          <p14:tracePt t="2511" x="5953125" y="3984625"/>
          <p14:tracePt t="2517" x="5980113" y="3994150"/>
          <p14:tracePt t="2527" x="6035675" y="4003675"/>
          <p14:tracePt t="2533" x="6135688" y="4030663"/>
          <p14:tracePt t="2544" x="6189663" y="4030663"/>
          <p14:tracePt t="2549" x="6299200" y="4057650"/>
          <p14:tracePt t="2560" x="6372225" y="4057650"/>
          <p14:tracePt t="2565" x="6508750" y="4094163"/>
          <p14:tracePt t="2574" x="6618288" y="4094163"/>
          <p14:tracePt t="2581" x="6727825" y="4103688"/>
          <p14:tracePt t="2589" x="6800850" y="4103688"/>
          <p14:tracePt t="2598" x="6873875" y="4103688"/>
          <p14:tracePt t="2607" x="6919913" y="4103688"/>
          <p14:tracePt t="2614" x="6956425" y="4103688"/>
          <p14:tracePt t="2621" x="6983413" y="4103688"/>
          <p14:tracePt t="2629" x="6992938" y="4103688"/>
          <p14:tracePt t="2638" x="7000875" y="4103688"/>
          <p14:tracePt t="2879" x="7010400" y="4113213"/>
          <p14:tracePt t="2886" x="7019925" y="4149725"/>
          <p14:tracePt t="2893" x="7019925" y="4159250"/>
          <p14:tracePt t="2902" x="7037388" y="4186238"/>
          <p14:tracePt t="2911" x="7046913" y="4195763"/>
          <p14:tracePt t="2917" x="7046913" y="4213225"/>
          <p14:tracePt t="2927" x="7056438" y="4213225"/>
          <p14:tracePt t="2934" x="7065963" y="4240213"/>
          <p14:tracePt t="2944" x="7065963" y="4249738"/>
          <p14:tracePt t="2950" x="7073900" y="4268788"/>
          <p14:tracePt t="2960" x="7083425" y="4276725"/>
          <p14:tracePt t="2982" x="7083425" y="4286250"/>
          <p14:tracePt t="2990" x="7083425" y="4295775"/>
          <p14:tracePt t="3029" x="7083425" y="4303713"/>
          <p14:tracePt t="3046" x="7083425" y="4322763"/>
          <p14:tracePt t="3054" x="7083425" y="4340225"/>
          <p14:tracePt t="3069" x="7083425" y="4368800"/>
          <p14:tracePt t="3078" x="7083425" y="4386263"/>
          <p14:tracePt t="3085" x="7083425" y="4432300"/>
          <p14:tracePt t="3094" x="7083425" y="4449763"/>
          <p14:tracePt t="3101" x="7083425" y="4478338"/>
          <p14:tracePt t="3110" x="7083425" y="4495800"/>
          <p14:tracePt t="3117" x="7083425" y="4522788"/>
          <p14:tracePt t="3127" x="7083425" y="4541838"/>
          <p14:tracePt t="3134" x="7083425" y="4568825"/>
          <p14:tracePt t="3143" x="7083425" y="4578350"/>
          <p14:tracePt t="3149" x="7092950" y="4605338"/>
          <p14:tracePt t="3160" x="7092950" y="4614863"/>
          <p14:tracePt t="3173" x="7102475" y="4624388"/>
          <p14:tracePt t="3461" x="7138988" y="4632325"/>
          <p14:tracePt t="3469" x="7183438" y="4632325"/>
          <p14:tracePt t="3477" x="7219950" y="4632325"/>
          <p14:tracePt t="3486" x="7239000" y="4632325"/>
          <p14:tracePt t="3502" x="7256463" y="4632325"/>
          <p14:tracePt t="3512" x="7265988" y="4632325"/>
          <p14:tracePt t="3517" x="7275513" y="4632325"/>
          <p14:tracePt t="3838" x="7275513" y="4641850"/>
          <p14:tracePt t="3846" x="7265988" y="4678363"/>
          <p14:tracePt t="3854" x="7248525" y="4724400"/>
          <p14:tracePt t="3862" x="7239000" y="4760913"/>
          <p14:tracePt t="3870" x="7219950" y="4778375"/>
          <p14:tracePt t="3878" x="7202488" y="4814888"/>
          <p14:tracePt t="3886" x="7183438" y="4841875"/>
          <p14:tracePt t="3893" x="7183438" y="4870450"/>
          <p14:tracePt t="3902" x="7165975" y="4906963"/>
          <p14:tracePt t="3910" x="7156450" y="4914900"/>
          <p14:tracePt t="3917" x="7146925" y="4933950"/>
          <p14:tracePt t="3927" x="7146925" y="4951413"/>
          <p14:tracePt t="3933" x="7138988" y="4960938"/>
          <p14:tracePt t="3949" x="7138988" y="4970463"/>
          <p14:tracePt t="3960" x="7119938" y="4987925"/>
          <p14:tracePt t="3974" x="7119938" y="4997450"/>
          <p14:tracePt t="3989" x="7119938" y="5006975"/>
          <p14:tracePt t="4054" x="7119938" y="5016500"/>
          <p14:tracePt t="4197" x="7110413" y="5016500"/>
          <p14:tracePt t="4206" x="7056438" y="5016500"/>
          <p14:tracePt t="4213" x="6946900" y="5016500"/>
          <p14:tracePt t="4222" x="6892925" y="5016500"/>
          <p14:tracePt t="4231" x="6819900" y="5016500"/>
          <p14:tracePt t="4239" x="6764338" y="5016500"/>
          <p14:tracePt t="4251" x="6710363" y="5016500"/>
          <p14:tracePt t="4255" x="6637338" y="5016500"/>
          <p14:tracePt t="4266" x="6591300" y="5016500"/>
          <p14:tracePt t="4271" x="6537325" y="5016500"/>
          <p14:tracePt t="4282" x="6500813" y="5016500"/>
          <p14:tracePt t="4286" x="6491288" y="5016500"/>
          <p14:tracePt t="4295" x="6454775" y="5016500"/>
          <p14:tracePt t="4302" x="6445250" y="5016500"/>
          <p14:tracePt t="4316" x="6435725" y="5016500"/>
          <p14:tracePt t="4319" x="6418263" y="5016500"/>
          <p14:tracePt t="4329" x="6408738" y="5016500"/>
          <p14:tracePt t="4344" x="6399213" y="5016500"/>
          <p14:tracePt t="4349" x="6372225" y="5016500"/>
          <p14:tracePt t="4360" x="6354763" y="5016500"/>
          <p14:tracePt t="4365" x="6326188" y="5016500"/>
          <p14:tracePt t="4373" x="6308725" y="5016500"/>
          <p14:tracePt t="4382" x="6281738" y="5016500"/>
          <p14:tracePt t="4390" x="6235700" y="5016500"/>
          <p14:tracePt t="4398" x="6218238" y="5016500"/>
          <p14:tracePt t="4406" x="6189663" y="5016500"/>
          <p14:tracePt t="4413" x="6172200" y="5016500"/>
          <p14:tracePt t="4421" x="6145213" y="5016500"/>
          <p14:tracePt t="4429" x="6135688" y="5016500"/>
          <p14:tracePt t="4438" x="6126163" y="5016500"/>
          <p14:tracePt t="4446" x="6116638" y="5016500"/>
          <p14:tracePt t="4453" x="6099175" y="5016500"/>
          <p14:tracePt t="4461" x="6089650" y="5016500"/>
          <p14:tracePt t="4470" x="6080125" y="5016500"/>
          <p14:tracePt t="4478" x="6062663" y="5016500"/>
          <p14:tracePt t="4485" x="6053138" y="5016500"/>
          <p14:tracePt t="4494" x="6035675" y="5016500"/>
          <p14:tracePt t="4501" x="6016625" y="5016500"/>
          <p14:tracePt t="4511" x="6007100" y="5016500"/>
          <p14:tracePt t="4528" x="5980113" y="5016500"/>
          <p14:tracePt t="4533" x="5972175" y="5016500"/>
          <p14:tracePt t="4544" x="5962650" y="5016500"/>
          <p14:tracePt t="4549" x="5953125" y="5016500"/>
          <p14:tracePt t="4560" x="5926138" y="5016500"/>
          <p14:tracePt t="4565" x="5916613" y="5016500"/>
          <p14:tracePt t="4574" x="5907088" y="5016500"/>
          <p14:tracePt t="4581" x="5889625" y="5016500"/>
          <p14:tracePt t="4589" x="5870575" y="5016500"/>
          <p14:tracePt t="4597" x="5853113" y="5016500"/>
          <p14:tracePt t="4605" x="5834063" y="5016500"/>
          <p14:tracePt t="4613" x="5807075" y="5016500"/>
          <p14:tracePt t="4622" x="5797550" y="5016500"/>
          <p14:tracePt t="4629" x="5780088" y="5016500"/>
          <p14:tracePt t="4637" x="5761038" y="5016500"/>
          <p14:tracePt t="4645" x="5743575" y="5016500"/>
          <p14:tracePt t="4653" x="5716588" y="5016500"/>
          <p14:tracePt t="4661" x="5697538" y="5016500"/>
          <p14:tracePt t="4670" x="5688013" y="5016500"/>
          <p14:tracePt t="4677" x="5661025" y="5016500"/>
          <p14:tracePt t="4685" x="5643563" y="5016500"/>
          <p14:tracePt t="4694" x="5624513" y="5016500"/>
          <p14:tracePt t="4701" x="5607050" y="5016500"/>
          <p14:tracePt t="4711" x="5580063" y="5016500"/>
          <p14:tracePt t="4718" x="5570538" y="5016500"/>
          <p14:tracePt t="4727" x="5561013" y="5016500"/>
          <p14:tracePt t="4744" x="5543550" y="5016500"/>
          <p14:tracePt t="4765" x="5534025" y="5016500"/>
          <p14:tracePt t="4774" x="5524500" y="5016500"/>
          <p14:tracePt t="4781" x="5514975" y="5016500"/>
          <p14:tracePt t="4789" x="5497513" y="5016500"/>
          <p14:tracePt t="4797" x="5478463" y="5016500"/>
          <p14:tracePt t="4806" x="5451475" y="5016500"/>
          <p14:tracePt t="4814" x="5434013" y="5016500"/>
          <p14:tracePt t="4822" x="5405438" y="5016500"/>
          <p14:tracePt t="4829" x="5378450" y="5016500"/>
          <p14:tracePt t="4837" x="5324475" y="5016500"/>
          <p14:tracePt t="4845" x="5268913" y="5016500"/>
          <p14:tracePt t="4853" x="5178425" y="5016500"/>
          <p14:tracePt t="4862" x="5078413" y="5016500"/>
          <p14:tracePt t="4871" x="5005388" y="5016500"/>
          <p14:tracePt t="4878" x="4968875" y="5016500"/>
          <p14:tracePt t="4885" x="4913313" y="5016500"/>
          <p14:tracePt t="4894" x="4876800" y="4997450"/>
          <p14:tracePt t="4928" x="4868863" y="4987925"/>
          <p14:tracePt t="5038" x="4868863" y="4970463"/>
          <p14:tracePt t="5046" x="4886325" y="4951413"/>
          <p14:tracePt t="5053" x="4895850" y="4943475"/>
          <p14:tracePt t="5062" x="4913313" y="4943475"/>
          <p14:tracePt t="5069" x="4913313" y="4933950"/>
          <p14:tracePt t="5085" x="4922838" y="4933950"/>
          <p14:tracePt t="5094" x="4932363" y="4924425"/>
          <p14:tracePt t="5118" x="4932363" y="4914900"/>
          <p14:tracePt t="5127" x="4941888" y="4906963"/>
          <p14:tracePt t="5134" x="4949825" y="4897438"/>
          <p14:tracePt t="5143" x="4959350" y="4870450"/>
          <p14:tracePt t="5160" x="4968875" y="4841875"/>
          <p14:tracePt t="5165" x="4978400" y="4824413"/>
          <p14:tracePt t="5174" x="5014913" y="4778375"/>
          <p14:tracePt t="5181" x="5014913" y="4768850"/>
          <p14:tracePt t="5190" x="5022850" y="4741863"/>
          <p14:tracePt t="5198" x="5059363" y="4705350"/>
          <p14:tracePt t="5205" x="5068888" y="4687888"/>
          <p14:tracePt t="5213" x="5078413" y="4668838"/>
          <p14:tracePt t="5222" x="5095875" y="4641850"/>
          <p14:tracePt t="5232" x="5105400" y="4624388"/>
          <p14:tracePt t="5237" x="5114925" y="4595813"/>
          <p14:tracePt t="5246" x="5151438" y="4559300"/>
          <p14:tracePt t="5253" x="5159375" y="4514850"/>
          <p14:tracePt t="5261" x="5168900" y="4514850"/>
          <p14:tracePt t="5269" x="5178425" y="4486275"/>
          <p14:tracePt t="5278" x="5187950" y="4449763"/>
          <p14:tracePt t="5285" x="5205413" y="4422775"/>
          <p14:tracePt t="5294" x="5214938" y="4405313"/>
          <p14:tracePt t="5302" x="5214938" y="4376738"/>
          <p14:tracePt t="5310" x="5224463" y="4359275"/>
          <p14:tracePt t="5317" x="5224463" y="4340225"/>
          <p14:tracePt t="5329" x="5224463" y="4332288"/>
          <p14:tracePt t="5333" x="5224463" y="4322763"/>
          <p14:tracePt t="5344" x="5224463" y="4295775"/>
          <p14:tracePt t="5349" x="5224463" y="4286250"/>
          <p14:tracePt t="5365" x="5232400" y="4276725"/>
          <p14:tracePt t="5437" x="5241925" y="4268788"/>
          <p14:tracePt t="5454" x="5251450" y="4259263"/>
          <p14:tracePt t="5462" x="5251450" y="4249738"/>
          <p14:tracePt t="5470" x="5251450" y="4240213"/>
          <p14:tracePt t="5477" x="5251450" y="4213225"/>
          <p14:tracePt t="5495" x="5260975" y="4186238"/>
          <p14:tracePt t="5501" x="5260975" y="4176713"/>
          <p14:tracePt t="5511" x="5268913" y="4159250"/>
          <p14:tracePt t="5517" x="5278438" y="4149725"/>
          <p14:tracePt t="5533" x="5287963" y="4140200"/>
          <p14:tracePt t="5565" x="5287963" y="4130675"/>
          <p14:tracePt t="5575" x="5287963" y="4122738"/>
          <p14:tracePt t="5710" x="5324475" y="4130675"/>
          <p14:tracePt t="5717" x="5341938" y="4130675"/>
          <p14:tracePt t="5726" x="5368925" y="4130675"/>
          <p14:tracePt t="5733" x="5387975" y="4130675"/>
          <p14:tracePt t="5744" x="5405438" y="4130675"/>
          <p14:tracePt t="5750" x="5424488" y="4130675"/>
          <p14:tracePt t="5798" x="5434013" y="4130675"/>
          <p14:tracePt t="5830" x="5441950" y="4130675"/>
          <p14:tracePt t="5837" x="5470525" y="4122738"/>
          <p14:tracePt t="5845" x="5497513" y="4113213"/>
          <p14:tracePt t="5854" x="5524500" y="4094163"/>
          <p14:tracePt t="5862" x="5534025" y="4086225"/>
          <p14:tracePt t="5870" x="5543550" y="4086225"/>
          <p14:tracePt t="6038" x="5524500" y="4086225"/>
          <p14:tracePt t="6046" x="5478463" y="4094163"/>
          <p14:tracePt t="6054" x="5451475" y="4113213"/>
          <p14:tracePt t="6063" x="5434013" y="4130675"/>
          <p14:tracePt t="6070" x="5405438" y="4159250"/>
          <p14:tracePt t="6078" x="5378450" y="4176713"/>
          <p14:tracePt t="6086" x="5341938" y="4186238"/>
          <p14:tracePt t="6095" x="5314950" y="4195763"/>
          <p14:tracePt t="6102" x="5305425" y="4213225"/>
          <p14:tracePt t="6111" x="5297488" y="4232275"/>
          <p14:tracePt t="6118" x="5287963" y="4249738"/>
          <p14:tracePt t="6128" x="5260975" y="4259263"/>
          <p14:tracePt t="6145" x="5251450" y="4276725"/>
          <p14:tracePt t="6161" x="5241925" y="4286250"/>
          <p14:tracePt t="6190" x="5232400" y="4295775"/>
          <p14:tracePt t="6406" x="5224463" y="4268788"/>
          <p14:tracePt t="6413" x="5224463" y="4222750"/>
          <p14:tracePt t="6421" x="5224463" y="4186238"/>
          <p14:tracePt t="6429" x="5224463" y="4140200"/>
          <p14:tracePt t="6438" x="5224463" y="4113213"/>
          <p14:tracePt t="6445" x="5224463" y="4076700"/>
          <p14:tracePt t="6454" x="5224463" y="4040188"/>
          <p14:tracePt t="6462" x="5224463" y="4013200"/>
          <p14:tracePt t="6469" x="5224463" y="3976688"/>
          <p14:tracePt t="6478" x="5224463" y="3948113"/>
          <p14:tracePt t="6485" x="5214938" y="3911600"/>
          <p14:tracePt t="6495" x="5214938" y="3884613"/>
          <p14:tracePt t="6502" x="5214938" y="3848100"/>
          <p14:tracePt t="6512" x="5214938" y="3830638"/>
          <p14:tracePt t="6518" x="5214938" y="3794125"/>
          <p14:tracePt t="6529" x="5214938" y="3767138"/>
          <p14:tracePt t="6534" x="5214938" y="3738563"/>
          <p14:tracePt t="6546" x="5214938" y="3721100"/>
          <p14:tracePt t="6549" x="5214938" y="3694113"/>
          <p14:tracePt t="6560" x="5214938" y="3648075"/>
          <p14:tracePt t="6565" x="5214938" y="3629025"/>
          <p14:tracePt t="6573" x="5214938" y="3602038"/>
          <p14:tracePt t="6581" x="5214938" y="3584575"/>
          <p14:tracePt t="6589" x="5214938" y="3556000"/>
          <p14:tracePt t="6597" x="5214938" y="3529013"/>
          <p14:tracePt t="6606" x="5214938" y="3502025"/>
          <p14:tracePt t="6613" x="5214938" y="3482975"/>
          <p14:tracePt t="6622" x="5214938" y="3455988"/>
          <p14:tracePt t="6629" x="5214938" y="3411538"/>
          <p14:tracePt t="6637" x="5224463" y="3392488"/>
          <p14:tracePt t="6645" x="5224463" y="3365500"/>
          <p14:tracePt t="6653" x="5232400" y="3346450"/>
          <p14:tracePt t="6661" x="5241925" y="3338513"/>
          <p14:tracePt t="6670" x="5241925" y="3319463"/>
          <p14:tracePt t="6678" x="5241925" y="3309938"/>
          <p14:tracePt t="6685" x="5251450" y="3302000"/>
          <p14:tracePt t="6694" x="5260975" y="3292475"/>
          <p14:tracePt t="6958" x="5314950" y="3292475"/>
          <p14:tracePt t="6965" x="5497513" y="3292475"/>
          <p14:tracePt t="6974" x="5716588" y="3292475"/>
          <p14:tracePt t="6982" x="5980113" y="3292475"/>
          <p14:tracePt t="6990" x="6245225" y="3292475"/>
          <p14:tracePt t="6998" x="6445250" y="3292475"/>
          <p14:tracePt t="7006" x="6627813" y="3292475"/>
          <p14:tracePt t="7013" x="6783388" y="3292475"/>
          <p14:tracePt t="7022" x="6892925" y="3292475"/>
          <p14:tracePt t="7030" x="6929438" y="3292475"/>
          <p14:tracePt t="7038" x="6937375" y="3292475"/>
          <p14:tracePt t="7246" x="6937375" y="3309938"/>
          <p14:tracePt t="7254" x="6937375" y="3429000"/>
          <p14:tracePt t="7261" x="6937375" y="3538538"/>
          <p14:tracePt t="7270" x="6937375" y="3665538"/>
          <p14:tracePt t="7278" x="6937375" y="3794125"/>
          <p14:tracePt t="7285" x="6937375" y="3940175"/>
          <p14:tracePt t="7294" x="6937375" y="4049713"/>
          <p14:tracePt t="7301" x="6937375" y="4159250"/>
          <p14:tracePt t="7310" x="6937375" y="4268788"/>
          <p14:tracePt t="7317" x="6937375" y="4340225"/>
          <p14:tracePt t="7327" x="6937375" y="4395788"/>
          <p14:tracePt t="7333" x="6937375" y="4449763"/>
          <p14:tracePt t="7344" x="6937375" y="4495800"/>
          <p14:tracePt t="7349" x="6937375" y="4532313"/>
          <p14:tracePt t="7360" x="6937375" y="4551363"/>
          <p14:tracePt t="7365" x="6956425" y="4568825"/>
          <p14:tracePt t="7373" x="6956425" y="4578350"/>
          <p14:tracePt t="7382" x="6956425" y="4587875"/>
          <p14:tracePt t="7405" x="6956425" y="4595813"/>
          <p14:tracePt t="7421" x="6956425" y="4605338"/>
          <p14:tracePt t="7429" x="6956425" y="4624388"/>
          <p14:tracePt t="7437" x="6956425" y="4641850"/>
          <p14:tracePt t="7453" x="6956425" y="4660900"/>
          <p14:tracePt t="7461" x="6956425" y="4668838"/>
          <p14:tracePt t="7478" x="6956425" y="4678363"/>
          <p14:tracePt t="7486" x="6956425" y="4687888"/>
          <p14:tracePt t="7502" x="6956425" y="4705350"/>
          <p14:tracePt t="7517" x="6956425" y="4724400"/>
          <p14:tracePt t="7528" x="6956425" y="4741863"/>
          <p14:tracePt t="7533" x="6956425" y="4751388"/>
          <p14:tracePt t="7545" x="6964363" y="4768850"/>
          <p14:tracePt t="7550" x="6973888" y="4778375"/>
          <p14:tracePt t="7561" x="6973888" y="4797425"/>
          <p14:tracePt t="7574" x="6983413" y="4814888"/>
          <p14:tracePt t="7598" x="6992938" y="4833938"/>
          <p14:tracePt t="7687" x="6992938" y="4841875"/>
          <p14:tracePt t="7694" x="6992938" y="4870450"/>
          <p14:tracePt t="7702" x="7010400" y="4906963"/>
          <p14:tracePt t="7713" x="7092950" y="4951413"/>
          <p14:tracePt t="7718" x="7165975" y="4979988"/>
          <p14:tracePt t="7728" x="7302500" y="5033963"/>
          <p14:tracePt t="7733" x="7392988" y="5053013"/>
          <p14:tracePt t="7744" x="7512050" y="5097463"/>
          <p14:tracePt t="7749" x="7602538" y="5126038"/>
          <p14:tracePt t="7760" x="7685088" y="5143500"/>
          <p14:tracePt t="7766" x="7758113" y="5160963"/>
          <p14:tracePt t="7774" x="7821613" y="5170488"/>
          <p14:tracePt t="7781" x="7850188" y="5180013"/>
          <p14:tracePt t="7789" x="7867650" y="5180013"/>
          <p14:tracePt t="7936" x="7877175" y="5180013"/>
          <p14:tracePt t="7943" x="7877175" y="5170488"/>
          <p14:tracePt t="7982" x="7877175" y="5160963"/>
          <p14:tracePt t="7989" x="7885113" y="5143500"/>
          <p14:tracePt t="7997" x="7894638" y="5133975"/>
          <p14:tracePt t="8005" x="7921625" y="5106988"/>
          <p14:tracePt t="8013" x="8004175" y="5070475"/>
          <p14:tracePt t="8022" x="8050213" y="5033963"/>
          <p14:tracePt t="8030" x="8113713" y="4979988"/>
          <p14:tracePt t="8038" x="8177213" y="4914900"/>
          <p14:tracePt t="8045" x="8259763" y="4860925"/>
          <p14:tracePt t="8053" x="8342313" y="4833938"/>
          <p14:tracePt t="8063" x="8459788" y="4787900"/>
          <p14:tracePt t="8071" x="8559800" y="4732338"/>
          <p14:tracePt t="8082" x="8615363" y="4705350"/>
          <p14:tracePt t="8087" x="8697913" y="4678363"/>
          <p14:tracePt t="8094" x="8742363" y="4660900"/>
          <p14:tracePt t="8101" x="8770938" y="4632325"/>
          <p14:tracePt t="8110" x="8807450" y="4624388"/>
          <p14:tracePt t="8117" x="8824913" y="4605338"/>
          <p14:tracePt t="8126" x="8834438" y="4595813"/>
          <p14:tracePt t="8143" x="8834438" y="4587875"/>
          <p14:tracePt t="8255" x="8842375" y="4587875"/>
          <p14:tracePt t="8261" x="8861425" y="4568825"/>
          <p14:tracePt t="8269" x="8870950" y="4559300"/>
          <p14:tracePt t="8278" x="8897938" y="4551363"/>
          <p14:tracePt t="8285" x="8915400" y="4522788"/>
          <p14:tracePt t="8294" x="8934450" y="4495800"/>
          <p14:tracePt t="8301" x="8951913" y="4486275"/>
          <p14:tracePt t="8310" x="8980488" y="4468813"/>
          <p14:tracePt t="8318" x="8980488" y="4459288"/>
          <p14:tracePt t="8327" x="8988425" y="4449763"/>
          <p14:tracePt t="8334" x="8997950" y="4449763"/>
          <p14:tracePt t="8344" x="8997950" y="4441825"/>
          <p14:tracePt t="8350" x="9007475" y="4432300"/>
          <p14:tracePt t="8360" x="9017000" y="4422775"/>
          <p14:tracePt t="8376" x="9017000" y="4405313"/>
          <p14:tracePt t="8398" x="9017000" y="4395788"/>
          <p14:tracePt t="8406" x="9024938" y="4395788"/>
          <p14:tracePt t="8438" x="9024938" y="4386263"/>
          <p14:tracePt t="8462" x="9024938" y="4368800"/>
          <p14:tracePt t="8470" x="9024938" y="4359275"/>
          <p14:tracePt t="8485" x="9024938" y="4349750"/>
          <p14:tracePt t="8494" x="9024938" y="4340225"/>
          <p14:tracePt t="8502" x="9024938" y="4313238"/>
          <p14:tracePt t="8518" x="9024938" y="4286250"/>
          <p14:tracePt t="8529" x="9024938" y="4268788"/>
          <p14:tracePt t="8533" x="9024938" y="4259263"/>
          <p14:tracePt t="8545" x="9024938" y="4240213"/>
          <p14:tracePt t="8560" x="9024938" y="4232275"/>
          <p14:tracePt t="8566" x="9024938" y="4222750"/>
          <p14:tracePt t="8591" x="9024938" y="4203700"/>
          <p14:tracePt t="8598" x="9024938" y="4195763"/>
          <p14:tracePt t="8606" x="9024938" y="4186238"/>
          <p14:tracePt t="8613" x="9024938" y="4176713"/>
          <p14:tracePt t="8629" x="9024938" y="4159250"/>
          <p14:tracePt t="8646" x="9017000" y="4140200"/>
          <p14:tracePt t="8670" x="9007475" y="4130675"/>
          <p14:tracePt t="8686" x="8997950" y="4130675"/>
          <p14:tracePt t="8694" x="8997950" y="4122738"/>
          <p14:tracePt t="8702" x="8988425" y="4103688"/>
          <p14:tracePt t="8718" x="8980488" y="4086225"/>
          <p14:tracePt t="8727" x="8980488" y="4076700"/>
          <p14:tracePt t="8749" x="8970963" y="4057650"/>
          <p14:tracePt t="8942" x="8961438" y="4049713"/>
          <p14:tracePt t="8958" x="8961438" y="4030663"/>
          <p14:tracePt t="8965" x="8961438" y="4021138"/>
          <p14:tracePt t="8974" x="8961438" y="3984625"/>
          <p14:tracePt t="8981" x="8951913" y="3967163"/>
          <p14:tracePt t="8989" x="8943975" y="3940175"/>
          <p14:tracePt t="8998" x="8943975" y="3921125"/>
          <p14:tracePt t="9005" x="8934450" y="3894138"/>
          <p14:tracePt t="9013" x="8915400" y="3875088"/>
          <p14:tracePt t="9021" x="8915400" y="3840163"/>
          <p14:tracePt t="9029" x="8915400" y="3830638"/>
          <p14:tracePt t="9037" x="8907463" y="3803650"/>
          <p14:tracePt t="9054" x="8907463" y="3794125"/>
          <p14:tracePt t="9206" x="8907463" y="3784600"/>
          <p14:tracePt t="9214" x="8924925" y="3775075"/>
          <p14:tracePt t="9222" x="8980488" y="3767138"/>
          <p14:tracePt t="9232" x="9007475" y="3767138"/>
          <p14:tracePt t="9239" x="9053513" y="3738563"/>
          <p14:tracePt t="9248" x="9070975" y="3738563"/>
          <p14:tracePt t="9255" x="9080500" y="3738563"/>
          <p14:tracePt t="9265" x="9090025" y="3738563"/>
          <p14:tracePt t="9287" x="9097963" y="3738563"/>
          <p14:tracePt t="9481" x="9107488" y="3767138"/>
          <p14:tracePt t="9490" x="9107488" y="3803650"/>
          <p14:tracePt t="9496" x="9107488" y="3884613"/>
          <p14:tracePt t="9502" x="9107488" y="3957638"/>
          <p14:tracePt t="9510" x="9107488" y="4030663"/>
          <p14:tracePt t="9517" x="9107488" y="4103688"/>
          <p14:tracePt t="9529" x="9107488" y="4176713"/>
          <p14:tracePt t="9533" x="9107488" y="4249738"/>
          <p14:tracePt t="9545" x="9107488" y="4332288"/>
          <p14:tracePt t="9549" x="9107488" y="4368800"/>
          <p14:tracePt t="9560" x="9107488" y="4422775"/>
          <p14:tracePt t="9566" x="9107488" y="4478338"/>
          <p14:tracePt t="9579" x="9107488" y="4495800"/>
          <p14:tracePt t="9581" x="9107488" y="4541838"/>
          <p14:tracePt t="9590" x="9107488" y="4568825"/>
          <p14:tracePt t="9598" x="9107488" y="4595813"/>
          <p14:tracePt t="9606" x="9107488" y="4624388"/>
          <p14:tracePt t="9613" x="9107488" y="4651375"/>
          <p14:tracePt t="9622" x="9107488" y="4687888"/>
          <p14:tracePt t="9629" x="9107488" y="4705350"/>
          <p14:tracePt t="9639" x="9107488" y="4741863"/>
          <p14:tracePt t="9646" x="9107488" y="4787900"/>
          <p14:tracePt t="9654" x="9107488" y="4797425"/>
          <p14:tracePt t="9661" x="9107488" y="4841875"/>
          <p14:tracePt t="9669" x="9107488" y="4887913"/>
          <p14:tracePt t="9677" x="9107488" y="4924425"/>
          <p14:tracePt t="9686" x="9097963" y="4979988"/>
          <p14:tracePt t="9694" x="9097963" y="5006975"/>
          <p14:tracePt t="9701" x="9090025" y="5043488"/>
          <p14:tracePt t="9710" x="9090025" y="5060950"/>
          <p14:tracePt t="9719" x="9080500" y="5089525"/>
          <p14:tracePt t="9728" x="9080500" y="5097463"/>
          <p14:tracePt t="9733" x="9080500" y="5106988"/>
          <p14:tracePt t="9743" x="9080500" y="5116513"/>
          <p14:tracePt t="9750" x="9080500" y="5133975"/>
          <p14:tracePt t="9766" x="9080500" y="5143500"/>
          <p14:tracePt t="9832" x="9080500" y="5160963"/>
          <p14:tracePt t="9847" x="9034463" y="5180013"/>
          <p14:tracePt t="9854" x="8980488" y="5180013"/>
          <p14:tracePt t="9861" x="8851900" y="5180013"/>
          <p14:tracePt t="9870" x="8724900" y="5180013"/>
          <p14:tracePt t="9879" x="8578850" y="5180013"/>
          <p14:tracePt t="9886" x="8415338" y="5180013"/>
          <p14:tracePt t="9894" x="8269288" y="5180013"/>
          <p14:tracePt t="9902" x="8104188" y="5180013"/>
          <p14:tracePt t="9910" x="7921625" y="5180013"/>
          <p14:tracePt t="9918" x="7758113" y="5180013"/>
          <p14:tracePt t="9926" x="7612063" y="5180013"/>
          <p14:tracePt t="9934" x="7475538" y="5180013"/>
          <p14:tracePt t="9952" x="7219950" y="5180013"/>
          <p14:tracePt t="9964" x="7110413" y="5180013"/>
          <p14:tracePt t="9967" x="7010400" y="5180013"/>
          <p14:tracePt t="9981" x="6864350" y="5180013"/>
          <p14:tracePt t="9991" x="6810375" y="5180013"/>
          <p14:tracePt t="9998" x="6754813" y="5180013"/>
          <p14:tracePt t="10006" x="6710363" y="5180013"/>
          <p14:tracePt t="10014" x="6654800" y="5180013"/>
          <p14:tracePt t="10021" x="6600825" y="5180013"/>
          <p14:tracePt t="10030" x="6545263" y="5197475"/>
          <p14:tracePt t="10037" x="6481763" y="5197475"/>
          <p14:tracePt t="10046" x="6391275" y="5207000"/>
          <p14:tracePt t="10053" x="6335713" y="5207000"/>
          <p14:tracePt t="10062" x="6245225" y="5207000"/>
          <p14:tracePt t="10070" x="6153150" y="5207000"/>
          <p14:tracePt t="10079" x="6026150" y="5207000"/>
          <p14:tracePt t="10087" x="5953125" y="5207000"/>
          <p14:tracePt t="10101" x="5862638" y="5207000"/>
          <p14:tracePt t="10104" x="5743575" y="5207000"/>
          <p14:tracePt t="10115" x="5653088" y="5207000"/>
          <p14:tracePt t="10118" x="5543550" y="5233988"/>
          <p14:tracePt t="10128" x="5487988" y="5233988"/>
          <p14:tracePt t="10134" x="5434013" y="5233988"/>
          <p14:tracePt t="10145" x="5368925" y="5233988"/>
          <p14:tracePt t="10150" x="5351463" y="5233988"/>
          <p14:tracePt t="10161" x="5324475" y="5233988"/>
          <p14:tracePt t="10166" x="5305425" y="5233988"/>
          <p14:tracePt t="10177" x="5287963" y="5233988"/>
          <p14:tracePt t="10198" x="5278438" y="5233988"/>
          <p14:tracePt t="10350" x="5268913" y="5233988"/>
          <p14:tracePt t="10366" x="5278438" y="5189538"/>
          <p14:tracePt t="10374" x="5287963" y="5143500"/>
          <p14:tracePt t="10382" x="5297488" y="5106988"/>
          <p14:tracePt t="10389" x="5351463" y="5070475"/>
          <p14:tracePt t="10397" x="5368925" y="5053013"/>
          <p14:tracePt t="10406" x="5387975" y="5006975"/>
          <p14:tracePt t="10414" x="5397500" y="4960938"/>
          <p14:tracePt t="10422" x="5405438" y="4924425"/>
          <p14:tracePt t="10430" x="5424488" y="4878388"/>
          <p14:tracePt t="10437" x="5424488" y="4833938"/>
          <p14:tracePt t="10446" x="5424488" y="4805363"/>
          <p14:tracePt t="10453" x="5441950" y="4787900"/>
          <p14:tracePt t="10461" x="5461000" y="4787900"/>
          <p14:tracePt t="10469" x="5487988" y="4824413"/>
          <p14:tracePt t="10485" x="5487988" y="4805363"/>
          <p14:tracePt t="10494" x="5487988" y="4787900"/>
          <p14:tracePt t="10501" x="5487988" y="4768850"/>
          <p14:tracePt t="10510" x="5487988" y="4741863"/>
          <p14:tracePt t="10517" x="5487988" y="4724400"/>
          <p14:tracePt t="10529" x="5487988" y="4678363"/>
          <p14:tracePt t="10533" x="5487988" y="4651375"/>
          <p14:tracePt t="10543" x="5487988" y="4624388"/>
          <p14:tracePt t="10549" x="5487988" y="4595813"/>
          <p14:tracePt t="10560" x="5487988" y="4541838"/>
          <p14:tracePt t="10565" x="5487988" y="4522788"/>
          <p14:tracePt t="10576" x="5487988" y="4468813"/>
          <p14:tracePt t="10581" x="5487988" y="4441825"/>
          <p14:tracePt t="10589" x="5487988" y="4395788"/>
          <p14:tracePt t="10597" x="5487988" y="4368800"/>
          <p14:tracePt t="10606" x="5487988" y="4332288"/>
          <p14:tracePt t="10613" x="5487988" y="4286250"/>
          <p14:tracePt t="10622" x="5487988" y="4268788"/>
          <p14:tracePt t="10629" x="5487988" y="4232275"/>
          <p14:tracePt t="10638" x="5478463" y="4222750"/>
          <p14:tracePt t="10649" x="5478463" y="4186238"/>
          <p14:tracePt t="10655" x="5470525" y="4130675"/>
          <p14:tracePt t="10665" x="5461000" y="4113213"/>
          <p14:tracePt t="10671" x="5441950" y="4076700"/>
          <p14:tracePt t="10678" x="5434013" y="4049713"/>
          <p14:tracePt t="10686" x="5424488" y="4021138"/>
          <p14:tracePt t="10694" x="5405438" y="3976688"/>
          <p14:tracePt t="10702" x="5405438" y="3967163"/>
          <p14:tracePt t="10712" x="5405438" y="3940175"/>
          <p14:tracePt t="10718" x="5397500" y="3921125"/>
          <p14:tracePt t="10727" x="5397500" y="3903663"/>
          <p14:tracePt t="10733" x="5378450" y="3884613"/>
          <p14:tracePt t="10743" x="5368925" y="3857625"/>
          <p14:tracePt t="10749" x="5368925" y="3840163"/>
          <p14:tracePt t="10760" x="5351463" y="3811588"/>
          <p14:tracePt t="10765" x="5351463" y="3794125"/>
          <p14:tracePt t="10776" x="5341938" y="3784600"/>
          <p14:tracePt t="10781" x="5341938" y="3767138"/>
          <p14:tracePt t="10789" x="5341938" y="3757613"/>
          <p14:tracePt t="10798" x="5341938" y="3738563"/>
          <p14:tracePt t="10814" x="5341938" y="3711575"/>
          <p14:tracePt t="10822" x="5341938" y="3702050"/>
          <p14:tracePt t="10845" x="5341938" y="3684588"/>
          <p14:tracePt t="10861" x="5341938" y="3675063"/>
          <p14:tracePt t="10902" x="5341938" y="3665538"/>
          <p14:tracePt t="10910" x="5341938" y="3657600"/>
          <p14:tracePt t="10917" x="5341938" y="3638550"/>
          <p14:tracePt t="10933" x="5341938" y="3629025"/>
          <p14:tracePt t="10951" x="5334000" y="3592513"/>
          <p14:tracePt t="11095" x="5341938" y="3565525"/>
          <p14:tracePt t="11102" x="5434013" y="3556000"/>
          <p14:tracePt t="11110" x="5580063" y="3556000"/>
          <p14:tracePt t="11117" x="5724525" y="3556000"/>
          <p14:tracePt t="11127" x="5870575" y="3556000"/>
          <p14:tracePt t="11134" x="6016625" y="3556000"/>
          <p14:tracePt t="11143" x="6126163" y="3556000"/>
          <p14:tracePt t="11149" x="6218238" y="3556000"/>
          <p14:tracePt t="11160" x="6291263" y="3556000"/>
          <p14:tracePt t="11166" x="6318250" y="3556000"/>
          <p14:tracePt t="11176" x="6326188" y="3556000"/>
          <p14:tracePt t="11319" x="6335713" y="3556000"/>
          <p14:tracePt t="11326" x="6326188" y="3584575"/>
          <p14:tracePt t="11333" x="6235700" y="3621088"/>
          <p14:tracePt t="11343" x="6153150" y="3665538"/>
          <p14:tracePt t="11349" x="6062663" y="3702050"/>
          <p14:tracePt t="11359" x="5962650" y="3748088"/>
          <p14:tracePt t="11365" x="5880100" y="3784600"/>
          <p14:tracePt t="11376" x="5770563" y="3811588"/>
          <p14:tracePt t="11381" x="5680075" y="3884613"/>
          <p14:tracePt t="11389" x="5607050" y="3921125"/>
          <p14:tracePt t="11397" x="5570538" y="3948113"/>
          <p14:tracePt t="11405" x="5514975" y="3976688"/>
          <p14:tracePt t="11413" x="5497513" y="3984625"/>
          <p14:tracePt t="11421" x="5478463" y="3994150"/>
          <p14:tracePt t="11429" x="5441950" y="4013200"/>
          <p14:tracePt t="11991" x="5451475" y="4021138"/>
          <p14:tracePt t="12002" x="5597525" y="4040188"/>
          <p14:tracePt t="12007" x="5780088" y="4094163"/>
          <p14:tracePt t="12014" x="5962650" y="4103688"/>
          <p14:tracePt t="12022" x="6126163" y="4122738"/>
          <p14:tracePt t="12030" x="6262688" y="4130675"/>
          <p14:tracePt t="12038" x="6391275" y="4195763"/>
          <p14:tracePt t="12045" x="6491288" y="4203700"/>
          <p14:tracePt t="12054" x="6537325" y="4232275"/>
          <p14:tracePt t="12062" x="6591300" y="4240213"/>
          <p14:tracePt t="12069" x="6618288" y="4249738"/>
          <p14:tracePt t="12287" x="6627813" y="4259263"/>
          <p14:tracePt t="12298" x="6654800" y="4286250"/>
          <p14:tracePt t="12304" x="6664325" y="4295775"/>
          <p14:tracePt t="12311" x="6681788" y="4313238"/>
          <p14:tracePt t="12318" x="6681788" y="4322763"/>
          <p14:tracePt t="12326" x="6691313" y="4340225"/>
          <p14:tracePt t="12470" x="6746875" y="4322763"/>
          <p14:tracePt t="12478" x="6810375" y="4286250"/>
          <p14:tracePt t="12486" x="6837363" y="4259263"/>
          <p14:tracePt t="12494" x="6892925" y="4195763"/>
          <p14:tracePt t="12502" x="6929438" y="4176713"/>
          <p14:tracePt t="12510" x="6946900" y="4130675"/>
          <p14:tracePt t="12518" x="6992938" y="4103688"/>
          <p14:tracePt t="12529" x="7037388" y="4067175"/>
          <p14:tracePt t="12533" x="7083425" y="4040188"/>
          <p14:tracePt t="12550" x="7092950" y="4030663"/>
          <p14:tracePt t="12560" x="7102475" y="4021138"/>
          <p14:tracePt t="12950" x="7110413" y="4013200"/>
          <p14:tracePt t="12965" x="7110413" y="3994150"/>
          <p14:tracePt t="12975" x="7110413" y="3940175"/>
          <p14:tracePt t="12981" x="7110413" y="3903663"/>
          <p14:tracePt t="12989" x="7073900" y="3867150"/>
          <p14:tracePt t="12998" x="7029450" y="3821113"/>
          <p14:tracePt t="13005" x="6992938" y="3757613"/>
          <p14:tracePt t="13013" x="6973888" y="3738563"/>
          <p14:tracePt t="13021" x="6919913" y="3684588"/>
          <p14:tracePt t="13029" x="6910388" y="3665538"/>
          <p14:tracePt t="13037" x="6883400" y="3638550"/>
          <p14:tracePt t="13045" x="6873875" y="3629025"/>
          <p14:tracePt t="13053" x="6864350" y="3621088"/>
          <p14:tracePt t="13077" x="6864350" y="3611563"/>
          <p14:tracePt t="13237" x="6864350" y="3602038"/>
          <p14:tracePt t="13245" x="6883400" y="3565525"/>
          <p14:tracePt t="13253" x="6883400" y="3556000"/>
          <p14:tracePt t="13261" x="6892925" y="3556000"/>
          <p14:tracePt t="13269" x="6910388" y="3538538"/>
          <p14:tracePt t="13278" x="6919913" y="3529013"/>
          <p14:tracePt t="13295" x="6919913" y="3519488"/>
          <p14:tracePt t="13309" x="6919913" y="3511550"/>
          <p14:tracePt t="13317" x="6929438" y="3492500"/>
          <p14:tracePt t="13333" x="6929438" y="3482975"/>
          <p14:tracePt t="13343" x="6937375" y="3475038"/>
          <p14:tracePt t="13352" x="6946900" y="3475038"/>
          <p14:tracePt t="13382" x="6946900" y="3465513"/>
          <p14:tracePt t="13437" x="6964363" y="3455988"/>
          <p14:tracePt t="13446" x="6973888" y="3446463"/>
          <p14:tracePt t="13453" x="6983413" y="3438525"/>
          <p14:tracePt t="13470" x="7000875" y="3429000"/>
          <p14:tracePt t="13486" x="7019925" y="3419475"/>
          <p14:tracePt t="13494" x="7029450" y="3419475"/>
          <p14:tracePt t="13501" x="7046913" y="3411538"/>
          <p14:tracePt t="13510" x="7065963" y="3402013"/>
          <p14:tracePt t="13527" x="7083425" y="3392488"/>
          <p14:tracePt t="13544" x="7092950" y="3392488"/>
          <p14:tracePt t="13561" x="7102475" y="3392488"/>
          <p14:tracePt t="13783" x="7110413" y="3392488"/>
          <p14:tracePt t="14071" x="7083425" y="3392488"/>
          <p14:tracePt t="14086" x="7073900" y="3402013"/>
          <p14:tracePt t="14094" x="7065963" y="3411538"/>
          <p14:tracePt t="14102" x="7046913" y="3419475"/>
          <p14:tracePt t="14111" x="7029450" y="3446463"/>
          <p14:tracePt t="14118" x="7029450" y="3455988"/>
          <p14:tracePt t="14128" x="7029450" y="3475038"/>
          <p14:tracePt t="14134" x="7019925" y="3492500"/>
          <p14:tracePt t="14158" x="7019925" y="3502025"/>
          <p14:tracePt t="14166" x="7010400" y="3502025"/>
          <p14:tracePt t="14178" x="7010400" y="3511550"/>
          <p14:tracePt t="14182" x="7000875" y="3519488"/>
          <p14:tracePt t="14198" x="6992938" y="3529013"/>
          <p14:tracePt t="14502" x="7010400" y="3529013"/>
          <p14:tracePt t="14510" x="7056438" y="3511550"/>
          <p14:tracePt t="14518" x="7083425" y="3502025"/>
          <p14:tracePt t="14529" x="7129463" y="3475038"/>
          <p14:tracePt t="14534" x="7183438" y="3465513"/>
          <p14:tracePt t="14545" x="7248525" y="3465513"/>
          <p14:tracePt t="14549" x="7319963" y="3446463"/>
          <p14:tracePt t="14560" x="7392988" y="3446463"/>
          <p14:tracePt t="14566" x="7466013" y="3446463"/>
          <p14:tracePt t="14576" x="7558088" y="3446463"/>
          <p14:tracePt t="14581" x="7621588" y="3446463"/>
          <p14:tracePt t="14589" x="7648575" y="3446463"/>
          <p14:tracePt t="14597" x="7685088" y="3446463"/>
          <p14:tracePt t="14605" x="7694613" y="3446463"/>
          <p14:tracePt t="14661" x="7704138" y="3446463"/>
          <p14:tracePt t="14670" x="7704138" y="3465513"/>
          <p14:tracePt t="14678" x="7704138" y="3475038"/>
          <p14:tracePt t="14685" x="7704138" y="3492500"/>
          <p14:tracePt t="14693" x="7704138" y="3511550"/>
          <p14:tracePt t="14701" x="7704138" y="3519488"/>
          <p14:tracePt t="14710" x="7704138" y="3538538"/>
          <p14:tracePt t="14717" x="7704138" y="3556000"/>
          <p14:tracePt t="14727" x="7704138" y="3575050"/>
          <p14:tracePt t="14733" x="7704138" y="3592513"/>
          <p14:tracePt t="14743" x="7704138" y="3638550"/>
          <p14:tracePt t="14750" x="7704138" y="3657600"/>
          <p14:tracePt t="14759" x="7704138" y="3684588"/>
          <p14:tracePt t="14765" x="7704138" y="3702050"/>
          <p14:tracePt t="14777" x="7704138" y="3738563"/>
          <p14:tracePt t="14781" x="7685088" y="3775075"/>
          <p14:tracePt t="14789" x="7685088" y="3794125"/>
          <p14:tracePt t="14797" x="7675563" y="3794125"/>
          <p14:tracePt t="14805" x="7667625" y="3821113"/>
          <p14:tracePt t="14813" x="7658100" y="3857625"/>
          <p14:tracePt t="14822" x="7631113" y="3884613"/>
          <p14:tracePt t="14829" x="7631113" y="3894138"/>
          <p14:tracePt t="14838" x="7621588" y="3921125"/>
          <p14:tracePt t="14846" x="7594600" y="3948113"/>
          <p14:tracePt t="14853" x="7567613" y="3984625"/>
          <p14:tracePt t="14861" x="7558088" y="3984625"/>
          <p14:tracePt t="14870" x="7531100" y="4030663"/>
          <p14:tracePt t="14878" x="7494588" y="4049713"/>
          <p14:tracePt t="14896" x="7448550" y="4103688"/>
          <p14:tracePt t="14902" x="7412038" y="4122738"/>
          <p14:tracePt t="14909" x="7392988" y="4130675"/>
          <p14:tracePt t="14918" x="7375525" y="4140200"/>
          <p14:tracePt t="14927" x="7348538" y="4149725"/>
          <p14:tracePt t="14933" x="7339013" y="4149725"/>
          <p14:tracePt t="14944" x="7319963" y="4167188"/>
          <p14:tracePt t="14965" x="7302500" y="4167188"/>
          <p14:tracePt t="15038" x="7283450" y="4167188"/>
          <p14:tracePt t="15046" x="7256463" y="4167188"/>
          <p14:tracePt t="15053" x="7202488" y="4103688"/>
          <p14:tracePt t="15062" x="7129463" y="4049713"/>
          <p14:tracePt t="15070" x="7083425" y="4013200"/>
          <p14:tracePt t="15078" x="7019925" y="3948113"/>
          <p14:tracePt t="15085" x="6964363" y="3884613"/>
          <p14:tracePt t="15094" x="6910388" y="3803650"/>
          <p14:tracePt t="15112" x="6873875" y="3757613"/>
          <p14:tracePt t="15116" x="6837363" y="3702050"/>
          <p14:tracePt t="15117" x="6837363" y="3675063"/>
          <p14:tracePt t="15127" x="6827838" y="3657600"/>
          <p14:tracePt t="15133" x="6810375" y="3611563"/>
          <p14:tracePt t="15149" x="6810375" y="3584575"/>
          <p14:tracePt t="15237" x="6810375" y="3575050"/>
          <p14:tracePt t="15262" x="6810375" y="3548063"/>
          <p14:tracePt t="15269" x="6810375" y="3529013"/>
          <p14:tracePt t="15278" x="6827838" y="3502025"/>
          <p14:tracePt t="15285" x="6846888" y="3482975"/>
          <p14:tracePt t="15293" x="6864350" y="3475038"/>
          <p14:tracePt t="15301" x="6892925" y="3455988"/>
          <p14:tracePt t="15311" x="6900863" y="3455988"/>
          <p14:tracePt t="15317" x="6919913" y="3438525"/>
          <p14:tracePt t="15326" x="6956425" y="3419475"/>
          <p14:tracePt t="15349" x="6964363" y="3411538"/>
          <p14:tracePt t="15504" x="6964363" y="3419475"/>
          <p14:tracePt t="15509" x="6964363" y="3438525"/>
          <p14:tracePt t="15517" x="6964363" y="3446463"/>
          <p14:tracePt t="15528" x="6964363" y="3465513"/>
          <p14:tracePt t="15533" x="6964363" y="3475038"/>
          <p14:tracePt t="15543" x="6964363" y="3502025"/>
          <p14:tracePt t="15549" x="6956425" y="3519488"/>
          <p14:tracePt t="15559" x="6937375" y="3538538"/>
          <p14:tracePt t="15565" x="6937375" y="3548063"/>
          <p14:tracePt t="15576" x="6929438" y="3565525"/>
          <p14:tracePt t="15582" x="6919913" y="3575050"/>
          <p14:tracePt t="15593" x="6919913" y="3584575"/>
          <p14:tracePt t="15597" x="6910388" y="3592513"/>
          <p14:tracePt t="15605" x="6900863" y="3602038"/>
          <p14:tracePt t="16062" x="6983413" y="3657600"/>
          <p14:tracePt t="16069" x="7192963" y="3702050"/>
          <p14:tracePt t="16077" x="7421563" y="3775075"/>
          <p14:tracePt t="16085" x="7639050" y="3821113"/>
          <p14:tracePt t="16094" x="7885113" y="3857625"/>
          <p14:tracePt t="16102" x="8067675" y="3884613"/>
          <p14:tracePt t="16110" x="8232775" y="3921125"/>
          <p14:tracePt t="16117" x="8359775" y="3930650"/>
          <p14:tracePt t="16126" x="8451850" y="3948113"/>
          <p14:tracePt t="16133" x="8515350" y="3948113"/>
          <p14:tracePt t="16143" x="8532813" y="3948113"/>
          <p14:tracePt t="16455" x="8496300" y="3948113"/>
          <p14:tracePt t="16464" x="8423275" y="3948113"/>
          <p14:tracePt t="16472" x="8386763" y="3948113"/>
          <p14:tracePt t="16480" x="8342313" y="3948113"/>
          <p14:tracePt t="16486" x="8305800" y="3948113"/>
          <p14:tracePt t="16493" x="8286750" y="3948113"/>
          <p14:tracePt t="16501" x="8277225" y="3948113"/>
          <p14:tracePt t="16654" x="8269288" y="3948113"/>
          <p14:tracePt t="16662" x="8269288" y="3921125"/>
          <p14:tracePt t="16669" x="8269288" y="3894138"/>
          <p14:tracePt t="16677" x="8269288" y="3875088"/>
          <p14:tracePt t="16685" x="8269288" y="3857625"/>
          <p14:tracePt t="16693" x="8277225" y="3830638"/>
          <p14:tracePt t="16701" x="8277225" y="3821113"/>
          <p14:tracePt t="16709" x="8277225" y="3794125"/>
          <p14:tracePt t="16718" x="8296275" y="3775075"/>
          <p14:tracePt t="16733" x="8296275" y="3757613"/>
          <p14:tracePt t="16742" x="8305800" y="3738563"/>
          <p14:tracePt t="16750" x="8305800" y="3730625"/>
          <p14:tracePt t="16760" x="8305800" y="3711575"/>
          <p14:tracePt t="16766" x="8313738" y="3702050"/>
          <p14:tracePt t="16781" x="8313738" y="3694113"/>
          <p14:tracePt t="16792" x="8323263" y="3684588"/>
          <p14:tracePt t="16805" x="8323263" y="3675063"/>
          <p14:tracePt t="16813" x="8332788" y="3665538"/>
          <p14:tracePt t="16822" x="8350250" y="3648075"/>
          <p14:tracePt t="16830" x="8359775" y="3638550"/>
          <p14:tracePt t="16837" x="8369300" y="3621088"/>
          <p14:tracePt t="16845" x="8386763" y="3602038"/>
          <p14:tracePt t="16853" x="8405813" y="3584575"/>
          <p14:tracePt t="16862" x="8423275" y="3565525"/>
          <p14:tracePt t="16871" x="8459788" y="3529013"/>
          <p14:tracePt t="16878" x="8478838" y="3511550"/>
          <p14:tracePt t="16886" x="8523288" y="3465513"/>
          <p14:tracePt t="16894" x="8551863" y="3446463"/>
          <p14:tracePt t="16902" x="8615363" y="3411538"/>
          <p14:tracePt t="16911" x="8678863" y="3375025"/>
          <p14:tracePt t="16918" x="8724900" y="3346450"/>
          <p14:tracePt t="16926" x="8751888" y="3328988"/>
          <p14:tracePt t="16934" x="8824913" y="3302000"/>
          <p14:tracePt t="16943" x="8870950" y="3282950"/>
          <p14:tracePt t="16950" x="8924925" y="3282950"/>
          <p14:tracePt t="16959" x="9007475" y="3255963"/>
          <p14:tracePt t="16965" x="9061450" y="3228975"/>
          <p14:tracePt t="16976" x="9097963" y="3228975"/>
          <p14:tracePt t="16982" x="9134475" y="3228975"/>
          <p14:tracePt t="17261" x="9090025" y="3757613"/>
          <p14:tracePt t="17269" x="9061450" y="3767138"/>
          <p14:tracePt t="17277" x="9024938" y="3767138"/>
          <p14:tracePt t="17285" x="8997950" y="3784600"/>
          <p14:tracePt t="17294" x="8988425" y="3784600"/>
          <p14:tracePt t="17301" x="8980488" y="3784600"/>
          <p14:tracePt t="17310" x="8980488" y="3794125"/>
          <p14:tracePt t="17422" x="8970963" y="3775075"/>
          <p14:tracePt t="17429" x="8951913" y="3711575"/>
          <p14:tracePt t="17438" x="8934450" y="3665538"/>
          <p14:tracePt t="17445" x="8915400" y="3638550"/>
          <p14:tracePt t="17453" x="8915400" y="3611563"/>
          <p14:tracePt t="17461" x="8870950" y="3565525"/>
          <p14:tracePt t="17469" x="8842375" y="3519488"/>
          <p14:tracePt t="17478" x="8824913" y="3475038"/>
          <p14:tracePt t="17485" x="8797925" y="3419475"/>
          <p14:tracePt t="17494" x="8761413" y="3365500"/>
          <p14:tracePt t="17501" x="8751888" y="3328988"/>
          <p14:tracePt t="17511" x="8742363" y="3265488"/>
          <p14:tracePt t="17517" x="8724900" y="3209925"/>
          <p14:tracePt t="17528" x="8688388" y="3127375"/>
          <p14:tracePt t="17533" x="8669338" y="3046413"/>
          <p14:tracePt t="17544" x="8661400" y="2973388"/>
          <p14:tracePt t="17549" x="8632825" y="2873375"/>
          <p14:tracePt t="17561" x="8624888" y="2800350"/>
          <p14:tracePt t="17565" x="8605838" y="2727325"/>
          <p14:tracePt t="17577" x="8605838" y="2635250"/>
          <p14:tracePt t="17581" x="8605838" y="2554288"/>
          <p14:tracePt t="17593" x="8605838" y="2444750"/>
          <p14:tracePt t="17597" x="8605838" y="2352675"/>
          <p14:tracePt t="17605" x="8605838" y="2262188"/>
          <p14:tracePt t="17613" x="8605838" y="2170113"/>
          <p14:tracePt t="17621" x="8605838" y="2097088"/>
          <p14:tracePt t="17629" x="8605838" y="2043113"/>
          <p14:tracePt t="17637" x="8605838" y="1987550"/>
          <p14:tracePt t="17646" x="8605838" y="1924050"/>
          <p14:tracePt t="17654" x="8605838" y="1870075"/>
          <p14:tracePt t="17662" x="8605838" y="1833563"/>
          <p14:tracePt t="17669" x="8605838" y="1787525"/>
          <p14:tracePt t="17678" x="8605838" y="1768475"/>
          <p14:tracePt t="17685" x="8605838" y="1731963"/>
          <p14:tracePt t="17694" x="8605838" y="1704975"/>
          <p14:tracePt t="17701" x="8605838" y="1668463"/>
          <p14:tracePt t="17710" x="8605838" y="1641475"/>
          <p14:tracePt t="17718" x="8605838" y="1624013"/>
          <p14:tracePt t="17732" x="8605838" y="1604963"/>
          <p14:tracePt t="17734" x="8605838" y="1587500"/>
          <p14:tracePt t="17745" x="8605838" y="1558925"/>
          <p14:tracePt t="17751" x="8605838" y="1541463"/>
          <p14:tracePt t="17760" x="8605838" y="1531938"/>
          <p14:tracePt t="17765" x="8605838" y="1504950"/>
          <p14:tracePt t="17779" x="8624888" y="1458913"/>
          <p14:tracePt t="17782" x="8632825" y="1422400"/>
          <p14:tracePt t="17796" x="8642350" y="1395413"/>
          <p14:tracePt t="17798" x="8678863" y="1339850"/>
          <p14:tracePt t="17806" x="8688388" y="1303338"/>
          <p14:tracePt t="17814" x="8705850" y="1276350"/>
          <p14:tracePt t="17822" x="8715375" y="1222375"/>
          <p14:tracePt t="17830" x="8751888" y="1185863"/>
          <p14:tracePt t="17838" x="8761413" y="1158875"/>
          <p14:tracePt t="17845" x="8778875" y="1130300"/>
          <p14:tracePt t="17857" x="8778875" y="1122363"/>
          <p14:tracePt t="17862" x="8778875" y="1085850"/>
          <p14:tracePt t="17870" x="8788400" y="1076325"/>
          <p14:tracePt t="17878" x="8788400" y="1057275"/>
          <p14:tracePt t="17896" x="8797925" y="1049338"/>
          <p14:tracePt t="17901" x="8797925" y="1039813"/>
          <p14:tracePt t="17918" x="8797925" y="1020763"/>
          <p14:tracePt t="17965" x="8797925" y="1012825"/>
          <p14:tracePt t="17974" x="8807450" y="1003300"/>
          <p14:tracePt t="17998" x="8807450" y="993775"/>
          <p14:tracePt t="18014" x="8807450" y="984250"/>
          <p14:tracePt t="18120" x="8797925" y="966788"/>
          <p14:tracePt t="18131" x="8705850" y="966788"/>
          <p14:tracePt t="18140" x="8559800" y="966788"/>
          <p14:tracePt t="18145" x="8432800" y="966788"/>
          <p14:tracePt t="18150" x="8342313" y="966788"/>
          <p14:tracePt t="18160" x="8250238" y="966788"/>
          <p14:tracePt t="18166" x="8177213" y="966788"/>
          <p14:tracePt t="18178" x="8086725" y="966788"/>
          <p14:tracePt t="18181" x="8031163" y="966788"/>
          <p14:tracePt t="18194" x="7940675" y="966788"/>
          <p14:tracePt t="18199" x="7867650" y="966788"/>
          <p14:tracePt t="18205" x="7804150" y="966788"/>
          <p14:tracePt t="18214" x="7748588" y="966788"/>
          <p14:tracePt t="18221" x="7712075" y="966788"/>
          <p14:tracePt t="18232" x="7694613" y="966788"/>
          <p14:tracePt t="18237" x="7685088" y="966788"/>
          <p14:tracePt t="18310" x="7675563" y="966788"/>
          <p14:tracePt t="18446" x="7675563" y="1012825"/>
          <p14:tracePt t="18454" x="7631113" y="1166813"/>
          <p14:tracePt t="18462" x="7602538" y="1331913"/>
          <p14:tracePt t="18470" x="7558088" y="1495425"/>
          <p14:tracePt t="18477" x="7539038" y="1724025"/>
          <p14:tracePt t="18486" x="7494588" y="1943100"/>
          <p14:tracePt t="18494" x="7448550" y="2262188"/>
          <p14:tracePt t="18501" x="7429500" y="2535238"/>
          <p14:tracePt t="18510" x="7385050" y="2681288"/>
          <p14:tracePt t="18518" x="7366000" y="2936875"/>
          <p14:tracePt t="18528" x="7329488" y="3100388"/>
          <p14:tracePt t="18534" x="7312025" y="3265488"/>
          <p14:tracePt t="18547" x="7292975" y="3411538"/>
          <p14:tracePt t="18551" x="7292975" y="3556000"/>
          <p14:tracePt t="18562" x="7283450" y="3648075"/>
          <p14:tracePt t="18566" x="7239000" y="3767138"/>
          <p14:tracePt t="18579" x="7239000" y="3794125"/>
          <p14:tracePt t="18582" x="7239000" y="3840163"/>
          <p14:tracePt t="18594" x="7239000" y="3857625"/>
          <p14:tracePt t="18606" x="7229475" y="3867150"/>
          <p14:tracePt t="18678" x="7229475" y="3875088"/>
          <p14:tracePt t="18686" x="7219950" y="3894138"/>
          <p14:tracePt t="18694" x="7219950" y="3903663"/>
          <p14:tracePt t="18702" x="7192963" y="3940175"/>
          <p14:tracePt t="18711" x="7183438" y="3976688"/>
          <p14:tracePt t="18718" x="7165975" y="4003675"/>
          <p14:tracePt t="18727" x="7138988" y="4030663"/>
          <p14:tracePt t="18734" x="7119938" y="4067175"/>
          <p14:tracePt t="18743" x="7110413" y="4086225"/>
          <p14:tracePt t="18749" x="7102475" y="4094163"/>
          <p14:tracePt t="18760" x="7092950" y="4094163"/>
          <p14:tracePt t="18778" x="7092950" y="4103688"/>
          <p14:tracePt t="18903" x="7073900" y="4103688"/>
          <p14:tracePt t="18910" x="7065963" y="4067175"/>
          <p14:tracePt t="18920" x="7037388" y="4003675"/>
          <p14:tracePt t="18928" x="7029450" y="3957638"/>
          <p14:tracePt t="18934" x="6992938" y="3911600"/>
          <p14:tracePt t="18944" x="6983413" y="3857625"/>
          <p14:tracePt t="18950" x="6964363" y="3840163"/>
          <p14:tracePt t="18960" x="6964363" y="3794125"/>
          <p14:tracePt t="18966" x="6946900" y="3748088"/>
          <p14:tracePt t="18978" x="6946900" y="3730625"/>
          <p14:tracePt t="18982" x="6946900" y="3702050"/>
          <p14:tracePt t="18994" x="6946900" y="3684588"/>
          <p14:tracePt t="18998" x="6946900" y="3665538"/>
          <p14:tracePt t="19006" x="6946900" y="3648075"/>
          <p14:tracePt t="19063" x="6956425" y="3638550"/>
          <p14:tracePt t="19175" x="6964363" y="3648075"/>
          <p14:tracePt t="19184" x="6983413" y="3665538"/>
          <p14:tracePt t="19192" x="6983413" y="3675063"/>
          <p14:tracePt t="19198" x="6992938" y="3675063"/>
          <p14:tracePt t="19206" x="7010400" y="3675063"/>
          <p14:tracePt t="19214" x="7029450" y="3675063"/>
          <p14:tracePt t="19221" x="7037388" y="3675063"/>
          <p14:tracePt t="19233" x="7056438" y="3675063"/>
          <p14:tracePt t="19383" x="7065963" y="3684588"/>
          <p14:tracePt t="19439" x="7065963" y="3702050"/>
          <p14:tracePt t="19446" x="7065963" y="3738563"/>
          <p14:tracePt t="19455" x="7065963" y="3794125"/>
          <p14:tracePt t="19462" x="7065963" y="3840163"/>
          <p14:tracePt t="19470" x="7065963" y="3894138"/>
          <p14:tracePt t="19478" x="7065963" y="3967163"/>
          <p14:tracePt t="19485" x="7065963" y="4040188"/>
          <p14:tracePt t="19494" x="7065963" y="4113213"/>
          <p14:tracePt t="19502" x="7065963" y="4167188"/>
          <p14:tracePt t="19510" x="7065963" y="4259263"/>
          <p14:tracePt t="19518" x="7065963" y="4349750"/>
          <p14:tracePt t="19528" x="7065963" y="4432300"/>
          <p14:tracePt t="19534" x="7073900" y="4505325"/>
          <p14:tracePt t="19544" x="7083425" y="4551363"/>
          <p14:tracePt t="19550" x="7083425" y="4587875"/>
          <p14:tracePt t="19560" x="7092950" y="4641850"/>
          <p14:tracePt t="19565" x="7092950" y="4651375"/>
          <p14:tracePt t="19576" x="7092950" y="4678363"/>
          <p14:tracePt t="19581" x="7092950" y="4687888"/>
          <p14:tracePt t="19598" x="7092950" y="4697413"/>
          <p14:tracePt t="19610" x="7092950" y="4714875"/>
          <p14:tracePt t="19743" x="7092950" y="4724400"/>
          <p14:tracePt t="19750" x="7073900" y="4768850"/>
          <p14:tracePt t="19758" x="6983413" y="4778375"/>
          <p14:tracePt t="19766" x="6856413" y="4778375"/>
          <p14:tracePt t="19778" x="6727825" y="4797425"/>
          <p14:tracePt t="19782" x="6537325" y="4841875"/>
          <p14:tracePt t="19795" x="6391275" y="4851400"/>
          <p14:tracePt t="19798" x="6335713" y="4851400"/>
          <p14:tracePt t="19805" x="6172200" y="4851400"/>
          <p14:tracePt t="19814" x="5989638" y="4851400"/>
          <p14:tracePt t="19822" x="5843588" y="4870450"/>
          <p14:tracePt t="19830" x="5753100" y="4870450"/>
          <p14:tracePt t="19838" x="5643563" y="4870450"/>
          <p14:tracePt t="19846" x="5570538" y="4878388"/>
          <p14:tracePt t="19854" x="5514975" y="4878388"/>
          <p14:tracePt t="19862" x="5470525" y="4878388"/>
          <p14:tracePt t="19870" x="5451475" y="4878388"/>
          <p14:tracePt t="19878" x="5434013" y="4878388"/>
          <p14:tracePt t="19958" x="5414963" y="4870450"/>
          <p14:tracePt t="19966" x="5414963" y="4851400"/>
          <p14:tracePt t="19974" x="5414963" y="4797425"/>
          <p14:tracePt t="19982" x="5414963" y="4724400"/>
          <p14:tracePt t="19993" x="5414963" y="4668838"/>
          <p14:tracePt t="19998" x="5414963" y="4578350"/>
          <p14:tracePt t="20006" x="5414963" y="4522788"/>
          <p14:tracePt t="20014" x="5434013" y="4459288"/>
          <p14:tracePt t="20022" x="5441950" y="4386263"/>
          <p14:tracePt t="20030" x="5451475" y="4322763"/>
          <p14:tracePt t="20037" x="5478463" y="4276725"/>
          <p14:tracePt t="20045" x="5487988" y="4222750"/>
          <p14:tracePt t="20053" x="5497513" y="4195763"/>
          <p14:tracePt t="20064" x="5514975" y="4140200"/>
          <p14:tracePt t="20070" x="5514975" y="4113213"/>
          <p14:tracePt t="20078" x="5534025" y="4094163"/>
          <p14:tracePt t="20102" x="5534025" y="4086225"/>
          <p14:tracePt t="20254" x="5543550" y="4076700"/>
          <p14:tracePt t="20286" x="5616575" y="4049713"/>
          <p14:tracePt t="20294" x="5724525" y="4030663"/>
          <p14:tracePt t="20302" x="5853113" y="4021138"/>
          <p14:tracePt t="20310" x="5953125" y="3976688"/>
          <p14:tracePt t="20317" x="6062663" y="3948113"/>
          <p14:tracePt t="20327" x="6145213" y="3903663"/>
          <p14:tracePt t="20334" x="6208713" y="3894138"/>
          <p14:tracePt t="20343" x="6262688" y="3884613"/>
          <p14:tracePt t="20349" x="6318250" y="3848100"/>
          <p14:tracePt t="20359" x="6326188" y="3848100"/>
          <p14:tracePt t="20365" x="6335713" y="3840163"/>
          <p14:tracePt t="20376" x="6345238" y="3840163"/>
          <p14:tracePt t="20487" x="6326188" y="3840163"/>
          <p14:tracePt t="20495" x="6291263" y="3840163"/>
          <p14:tracePt t="20502" x="6245225" y="3848100"/>
          <p14:tracePt t="20511" x="6181725" y="3867150"/>
          <p14:tracePt t="20517" x="6145213" y="3875088"/>
          <p14:tracePt t="20526" x="6099175" y="3884613"/>
          <p14:tracePt t="20534" x="6062663" y="3884613"/>
          <p14:tracePt t="20543" x="6026150" y="3903663"/>
          <p14:tracePt t="20549" x="5999163" y="3911600"/>
          <p14:tracePt t="20561" x="5953125" y="3930650"/>
          <p14:tracePt t="20565" x="5926138" y="3948113"/>
          <p14:tracePt t="20576" x="5907088" y="3967163"/>
          <p14:tracePt t="20581" x="5880100" y="3984625"/>
          <p14:tracePt t="20593" x="5843588" y="4021138"/>
          <p14:tracePt t="20597" x="5816600" y="4040188"/>
          <p14:tracePt t="20605" x="5780088" y="4057650"/>
          <p14:tracePt t="20613" x="5780088" y="4067175"/>
          <p14:tracePt t="20622" x="5761038" y="4086225"/>
          <p14:tracePt t="20629" x="5753100" y="4086225"/>
          <p14:tracePt t="20638" x="5743575" y="4094163"/>
          <p14:tracePt t="20822" x="5743575" y="4103688"/>
          <p14:tracePt t="20846" x="5734050" y="4113213"/>
          <p14:tracePt t="20854" x="5724525" y="4122738"/>
          <p14:tracePt t="20862" x="5724525" y="4130675"/>
          <p14:tracePt t="20869" x="5716588" y="4140200"/>
          <p14:tracePt t="20918" x="5707063" y="4140200"/>
          <p14:tracePt t="20926" x="5661025" y="4140200"/>
          <p14:tracePt t="20933" x="5616575" y="4130675"/>
          <p14:tracePt t="20942" x="5570538" y="4076700"/>
          <p14:tracePt t="20950" x="5497513" y="4013200"/>
          <p14:tracePt t="20960" x="5451475" y="3976688"/>
          <p14:tracePt t="20966" x="5387975" y="3921125"/>
          <p14:tracePt t="20977" x="5314950" y="3840163"/>
          <p14:tracePt t="20982" x="5268913" y="3784600"/>
          <p14:tracePt t="20993" x="5214938" y="3721100"/>
          <p14:tracePt t="20999" x="5187950" y="3694113"/>
          <p14:tracePt t="21006" x="5159375" y="3648075"/>
          <p14:tracePt t="21014" x="5141913" y="3584575"/>
          <p14:tracePt t="21021" x="5132388" y="3565525"/>
          <p14:tracePt t="21029" x="5132388" y="3538538"/>
          <p14:tracePt t="21037" x="5105400" y="3519488"/>
          <p14:tracePt t="21053" x="5105400" y="3502025"/>
          <p14:tracePt t="21063" x="5105400" y="3492500"/>
          <p14:tracePt t="21175" x="5105400" y="3475038"/>
          <p14:tracePt t="21183" x="5105400" y="3455988"/>
          <p14:tracePt t="21191" x="5105400" y="3446463"/>
          <p14:tracePt t="21206" x="5105400" y="3438525"/>
          <p14:tracePt t="21319" x="5195888" y="3438525"/>
          <p14:tracePt t="21327" x="5305425" y="3438525"/>
          <p14:tracePt t="21335" x="5487988" y="3438525"/>
          <p14:tracePt t="21345" x="5643563" y="3438525"/>
          <p14:tracePt t="21350" x="5797550" y="3455988"/>
          <p14:tracePt t="21362" x="5926138" y="3482975"/>
          <p14:tracePt t="21366" x="6016625" y="3482975"/>
          <p14:tracePt t="21377" x="6072188" y="3482975"/>
          <p14:tracePt t="21382" x="6116638" y="3482975"/>
          <p14:tracePt t="21394" x="6126163" y="3482975"/>
          <p14:tracePt t="21983" x="6135688" y="3482975"/>
          <p14:tracePt t="22582" x="6026150" y="3482975"/>
          <p14:tracePt t="22591" x="5588000" y="3482975"/>
          <p14:tracePt t="22598" x="4959350" y="3482975"/>
          <p14:tracePt t="22607" x="4586288" y="3482975"/>
          <p14:tracePt t="22614" x="4129088" y="3446463"/>
          <p14:tracePt t="22622" x="3902075" y="3446463"/>
          <p14:tracePt t="22630" x="3702050" y="3446463"/>
          <p14:tracePt t="22638" x="3556000" y="3429000"/>
          <p14:tracePt t="22646" x="3482975" y="3429000"/>
          <p14:tracePt t="22654" x="3455988" y="3419475"/>
          <p14:tracePt t="22694" x="3446463" y="3411538"/>
          <p14:tracePt t="22702" x="3455988" y="3392488"/>
          <p14:tracePt t="22710" x="3463925" y="3375025"/>
          <p14:tracePt t="22718" x="3463925" y="3365500"/>
          <p14:tracePt t="22726" x="3463925" y="3355975"/>
          <p14:tracePt t="22733" x="3463925" y="3346450"/>
          <p14:tracePt t="22743" x="3463925" y="3338513"/>
          <p14:tracePt t="22749" x="3463925" y="3319463"/>
          <p14:tracePt t="22759" x="3463925" y="3309938"/>
          <p14:tracePt t="23152" x="3446463" y="3328988"/>
          <p14:tracePt t="23160" x="3436938" y="3338513"/>
          <p14:tracePt t="23165" x="3419475" y="3355975"/>
          <p14:tracePt t="23286" x="3409950" y="3365500"/>
          <p14:tracePt t="23551" x="3400425" y="3365500"/>
          <p14:tracePt t="23558" x="3400425" y="3375025"/>
          <p14:tracePt t="23566" x="3390900" y="3375025"/>
          <p14:tracePt t="23577" x="3373438" y="3375025"/>
          <p14:tracePt t="23581" x="3346450" y="3392488"/>
          <p14:tracePt t="23593" x="3327400" y="3392488"/>
          <p14:tracePt t="23597" x="3290888" y="3402013"/>
          <p14:tracePt t="23606" x="3263900" y="3402013"/>
          <p14:tracePt t="23613" x="3254375" y="3411538"/>
          <p14:tracePt t="23621" x="3227388" y="3411538"/>
          <p14:tracePt t="23629" x="3217863" y="3411538"/>
          <p14:tracePt t="23637" x="3208338" y="3411538"/>
          <p14:tracePt t="23645" x="3190875" y="3411538"/>
          <p14:tracePt t="23662" x="3181350" y="3411538"/>
          <p14:tracePt t="23702" x="3171825" y="3419475"/>
          <p14:tracePt t="23751" x="3171825" y="3429000"/>
          <p14:tracePt t="24359" x="3236913" y="3429000"/>
          <p14:tracePt t="24368" x="3346450" y="3411538"/>
          <p14:tracePt t="24378" x="3436938" y="3402013"/>
          <p14:tracePt t="24381" x="3519488" y="3375025"/>
          <p14:tracePt t="24393" x="3592513" y="3355975"/>
          <p14:tracePt t="24397" x="3673475" y="3355975"/>
          <p14:tracePt t="24408" x="3692525" y="3346450"/>
          <p14:tracePt t="24413" x="3719513" y="3346450"/>
          <p14:tracePt t="24421" x="3729038" y="3346450"/>
          <p14:tracePt t="24679" x="3738563" y="3346450"/>
          <p14:tracePt t="24685" x="3783013" y="3346450"/>
          <p14:tracePt t="24694" x="3875088" y="3319463"/>
          <p14:tracePt t="24702" x="3992563" y="3282950"/>
          <p14:tracePt t="24709" x="4121150" y="3246438"/>
          <p14:tracePt t="24717" x="4248150" y="3228975"/>
          <p14:tracePt t="24726" x="4348163" y="3219450"/>
          <p14:tracePt t="24733" x="4457700" y="3173413"/>
          <p14:tracePt t="24746" x="4549775" y="3173413"/>
          <p14:tracePt t="24751" x="4594225" y="3163888"/>
          <p14:tracePt t="24763" x="4659313" y="3136900"/>
          <p14:tracePt t="24766" x="4686300" y="3119438"/>
          <p14:tracePt t="24778" x="4695825" y="3119438"/>
          <p14:tracePt t="25184" x="4713288" y="3119438"/>
          <p14:tracePt t="25195" x="4749800" y="3109913"/>
          <p14:tracePt t="25202" x="4795838" y="3090863"/>
          <p14:tracePt t="25209" x="4822825" y="3082925"/>
          <p14:tracePt t="25214" x="4876800" y="3082925"/>
          <p14:tracePt t="25222" x="4941888" y="3073400"/>
          <p14:tracePt t="25231" x="4968875" y="3063875"/>
          <p14:tracePt t="25237" x="5014913" y="3054350"/>
          <p14:tracePt t="25246" x="5022850" y="3054350"/>
          <p14:tracePt t="25255" x="5032375" y="3054350"/>
          <p14:tracePt t="25261" x="5041900" y="3046413"/>
          <p14:tracePt t="25551" x="5041900" y="3054350"/>
          <p14:tracePt t="25562" x="5022850" y="3063875"/>
          <p14:tracePt t="25567" x="5014913" y="3063875"/>
          <p14:tracePt t="25576" x="5014913" y="3073400"/>
          <p14:tracePt t="25581" x="4995863" y="3073400"/>
          <p14:tracePt t="25592" x="4978400" y="3082925"/>
          <p14:tracePt t="25597" x="4959350" y="3090863"/>
          <p14:tracePt t="25608" x="4949825" y="3100388"/>
          <p14:tracePt t="25613" x="4941888" y="3100388"/>
          <p14:tracePt t="26183" x="4949825" y="3100388"/>
          <p14:tracePt t="26192" x="5059363" y="3100388"/>
          <p14:tracePt t="26200" x="5168900" y="3100388"/>
          <p14:tracePt t="26213" x="5314950" y="3100388"/>
          <p14:tracePt t="26214" x="5405438" y="3100388"/>
          <p14:tracePt t="26222" x="5514975" y="3100388"/>
          <p14:tracePt t="26234" x="5607050" y="3100388"/>
          <p14:tracePt t="26237" x="5670550" y="3100388"/>
          <p14:tracePt t="26245" x="5707063" y="3100388"/>
          <p14:tracePt t="26253" x="5716588" y="3100388"/>
          <p14:tracePt t="26261" x="5724525" y="3100388"/>
          <p14:tracePt t="26831" x="5734050" y="3109913"/>
          <p14:tracePt t="27438" x="5734050" y="3119438"/>
          <p14:tracePt t="27712" x="5734050" y="3127375"/>
          <p14:tracePt t="27733" x="5734050" y="3136900"/>
          <p14:tracePt t="27982" x="5724525" y="3127375"/>
          <p14:tracePt t="27989" x="5716588" y="3119438"/>
          <p14:tracePt t="27997" x="5697538" y="3100388"/>
          <p14:tracePt t="28007" x="5688013" y="3090863"/>
          <p14:tracePt t="28014" x="5680075" y="3090863"/>
          <p14:tracePt t="28029" x="5670550" y="3082925"/>
          <p14:tracePt t="28111" x="5661025" y="3082925"/>
          <p14:tracePt t="28118" x="5643563" y="3082925"/>
          <p14:tracePt t="28126" x="5616575" y="3100388"/>
          <p14:tracePt t="28134" x="5597525" y="3119438"/>
          <p14:tracePt t="28142" x="5561013" y="3146425"/>
          <p14:tracePt t="28149" x="5551488" y="3155950"/>
          <p14:tracePt t="28158" x="5543550" y="3163888"/>
          <p14:tracePt t="28166" x="5534025" y="3173413"/>
          <p14:tracePt t="28757" x="5543550" y="3163888"/>
          <p14:tracePt t="28765" x="5551488" y="3146425"/>
          <p14:tracePt t="28874" x="5561013" y="3146425"/>
          <p14:tracePt t="28903" x="5588000" y="3146425"/>
          <p14:tracePt t="28909" x="5734050" y="3146425"/>
          <p14:tracePt t="28917" x="5907088" y="3146425"/>
          <p14:tracePt t="28925" x="6072188" y="3146425"/>
          <p14:tracePt t="28933" x="6272213" y="3146425"/>
          <p14:tracePt t="28942" x="6435725" y="3146425"/>
          <p14:tracePt t="28950" x="6600825" y="3146425"/>
          <p14:tracePt t="28958" x="6746875" y="3146425"/>
          <p14:tracePt t="28965" x="6873875" y="3146425"/>
          <p14:tracePt t="28975" x="6929438" y="3146425"/>
          <p14:tracePt t="28981" x="6946900" y="3146425"/>
          <p14:tracePt t="28992" x="6964363" y="3146425"/>
          <p14:tracePt t="29029" x="6973888" y="3146425"/>
          <p14:tracePt t="29045" x="7010400" y="3146425"/>
          <p14:tracePt t="29054" x="7065963" y="3146425"/>
          <p14:tracePt t="29062" x="7175500" y="3146425"/>
          <p14:tracePt t="29070" x="7319963" y="3146425"/>
          <p14:tracePt t="29077" x="7531100" y="3192463"/>
          <p14:tracePt t="29085" x="7694613" y="3200400"/>
          <p14:tracePt t="29093" x="7877175" y="3236913"/>
          <p14:tracePt t="29101" x="8059738" y="3246438"/>
          <p14:tracePt t="29109" x="8223250" y="3309938"/>
          <p14:tracePt t="29118" x="8369300" y="3338513"/>
          <p14:tracePt t="29127" x="8505825" y="3355975"/>
          <p14:tracePt t="29133" x="8615363" y="3382963"/>
          <p14:tracePt t="29146" x="8688388" y="3382963"/>
          <p14:tracePt t="29152" x="8715375" y="3382963"/>
          <p14:tracePt t="29162" x="8770938" y="3382963"/>
          <p14:tracePt t="29166" x="8807450" y="3382963"/>
          <p14:tracePt t="29182" x="8834438" y="3382963"/>
          <p14:tracePt t="29192" x="8842375" y="3382963"/>
          <p14:tracePt t="29222" x="8851900" y="3382963"/>
          <p14:tracePt t="29237" x="8861425" y="3382963"/>
          <p14:tracePt t="29245" x="8888413" y="3382963"/>
          <p14:tracePt t="29253" x="8907463" y="3382963"/>
          <p14:tracePt t="29262" x="8943975" y="3382963"/>
          <p14:tracePt t="29269" x="8997950" y="3382963"/>
          <p14:tracePt t="29277" x="9070975" y="3382963"/>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5" name="Rectangle 3"/>
          <p:cNvSpPr>
            <a:spLocks noGrp="1" noChangeArrowheads="1"/>
          </p:cNvSpPr>
          <p:nvPr>
            <p:ph type="title"/>
          </p:nvPr>
        </p:nvSpPr>
        <p:spPr/>
        <p:txBody>
          <a:bodyPr/>
          <a:lstStyle/>
          <a:p>
            <a:r>
              <a:rPr lang="en-US" altLang="ja-JP" dirty="0" err="1"/>
              <a:t>lw</a:t>
            </a:r>
            <a:r>
              <a:rPr lang="ja-JP" altLang="en-US" dirty="0"/>
              <a:t>命令のデータハザード</a:t>
            </a:r>
            <a:endParaRPr lang="ja-JP" altLang="en-AU" dirty="0"/>
          </a:p>
        </p:txBody>
      </p:sp>
      <p:sp>
        <p:nvSpPr>
          <p:cNvPr id="253956" name="Rectangle 4"/>
          <p:cNvSpPr>
            <a:spLocks noGrp="1" noChangeArrowheads="1"/>
          </p:cNvSpPr>
          <p:nvPr>
            <p:ph type="body" idx="1"/>
          </p:nvPr>
        </p:nvSpPr>
        <p:spPr>
          <a:xfrm>
            <a:off x="457200" y="1196752"/>
            <a:ext cx="8229600" cy="1631950"/>
          </a:xfrm>
        </p:spPr>
        <p:txBody>
          <a:bodyPr/>
          <a:lstStyle/>
          <a:p>
            <a:r>
              <a:rPr lang="ja-JP" altLang="en-US" dirty="0"/>
              <a:t>フォワーディングでは回避不能</a:t>
            </a:r>
          </a:p>
          <a:p>
            <a:pPr lvl="1"/>
            <a:r>
              <a:rPr lang="ja-JP" altLang="en-US" dirty="0"/>
              <a:t>まだメモリから取ってきていないデータをフォワーディングできない</a:t>
            </a:r>
            <a:endParaRPr lang="ja-JP" altLang="en-AU" dirty="0"/>
          </a:p>
        </p:txBody>
      </p:sp>
      <p:sp>
        <p:nvSpPr>
          <p:cNvPr id="5" name="Text Box 3"/>
          <p:cNvSpPr txBox="1">
            <a:spLocks noChangeArrowheads="1"/>
          </p:cNvSpPr>
          <p:nvPr/>
        </p:nvSpPr>
        <p:spPr bwMode="auto">
          <a:xfrm>
            <a:off x="55312" y="2893615"/>
            <a:ext cx="17107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①　</a:t>
            </a:r>
            <a:r>
              <a:rPr lang="en-US" altLang="ja-JP" dirty="0" err="1"/>
              <a:t>lw</a:t>
            </a:r>
            <a:r>
              <a:rPr lang="en-US" altLang="ja-JP" dirty="0"/>
              <a:t> x1,0(x2)</a:t>
            </a:r>
            <a:endParaRPr lang="ja-JP" altLang="en-US" dirty="0"/>
          </a:p>
        </p:txBody>
      </p:sp>
      <p:sp>
        <p:nvSpPr>
          <p:cNvPr id="6" name="Rectangle 4"/>
          <p:cNvSpPr>
            <a:spLocks noChangeArrowheads="1"/>
          </p:cNvSpPr>
          <p:nvPr/>
        </p:nvSpPr>
        <p:spPr bwMode="auto">
          <a:xfrm>
            <a:off x="2510386" y="2780928"/>
            <a:ext cx="792163" cy="5762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7" name="Rectangle 8"/>
          <p:cNvSpPr>
            <a:spLocks noChangeArrowheads="1"/>
          </p:cNvSpPr>
          <p:nvPr/>
        </p:nvSpPr>
        <p:spPr bwMode="auto">
          <a:xfrm>
            <a:off x="3302549" y="2780928"/>
            <a:ext cx="7921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8" name="Rectangle 9"/>
          <p:cNvSpPr>
            <a:spLocks noChangeArrowheads="1"/>
          </p:cNvSpPr>
          <p:nvPr/>
        </p:nvSpPr>
        <p:spPr bwMode="auto">
          <a:xfrm>
            <a:off x="3300961" y="2780928"/>
            <a:ext cx="577850"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9" name="Rectangle 10"/>
          <p:cNvSpPr>
            <a:spLocks noChangeArrowheads="1"/>
          </p:cNvSpPr>
          <p:nvPr/>
        </p:nvSpPr>
        <p:spPr bwMode="auto">
          <a:xfrm>
            <a:off x="4094711" y="2780928"/>
            <a:ext cx="792163" cy="576262"/>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10" name="Rectangle 11"/>
          <p:cNvSpPr>
            <a:spLocks noChangeArrowheads="1"/>
          </p:cNvSpPr>
          <p:nvPr/>
        </p:nvSpPr>
        <p:spPr bwMode="auto">
          <a:xfrm>
            <a:off x="5679036" y="2780928"/>
            <a:ext cx="7921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11" name="Rectangle 12"/>
          <p:cNvSpPr>
            <a:spLocks noChangeArrowheads="1"/>
          </p:cNvSpPr>
          <p:nvPr/>
        </p:nvSpPr>
        <p:spPr bwMode="auto">
          <a:xfrm>
            <a:off x="5679036" y="2780928"/>
            <a:ext cx="360363" cy="576262"/>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12" name="Rectangle 13"/>
          <p:cNvSpPr>
            <a:spLocks noChangeArrowheads="1"/>
          </p:cNvSpPr>
          <p:nvPr/>
        </p:nvSpPr>
        <p:spPr bwMode="auto">
          <a:xfrm>
            <a:off x="3302549" y="3355603"/>
            <a:ext cx="792162" cy="5762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13" name="Rectangle 14"/>
          <p:cNvSpPr>
            <a:spLocks noChangeArrowheads="1"/>
          </p:cNvSpPr>
          <p:nvPr/>
        </p:nvSpPr>
        <p:spPr bwMode="auto">
          <a:xfrm>
            <a:off x="4094711" y="3355603"/>
            <a:ext cx="7921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14" name="Rectangle 15"/>
          <p:cNvSpPr>
            <a:spLocks noChangeArrowheads="1"/>
          </p:cNvSpPr>
          <p:nvPr/>
        </p:nvSpPr>
        <p:spPr bwMode="auto">
          <a:xfrm>
            <a:off x="4093124" y="3355603"/>
            <a:ext cx="577850"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15" name="Rectangle 16"/>
          <p:cNvSpPr>
            <a:spLocks noChangeArrowheads="1"/>
          </p:cNvSpPr>
          <p:nvPr/>
        </p:nvSpPr>
        <p:spPr bwMode="auto">
          <a:xfrm>
            <a:off x="4886874" y="3355603"/>
            <a:ext cx="792162" cy="576262"/>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16" name="Rectangle 17"/>
          <p:cNvSpPr>
            <a:spLocks noChangeArrowheads="1"/>
          </p:cNvSpPr>
          <p:nvPr/>
        </p:nvSpPr>
        <p:spPr bwMode="auto">
          <a:xfrm>
            <a:off x="6471199" y="3355603"/>
            <a:ext cx="7921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17" name="Rectangle 18"/>
          <p:cNvSpPr>
            <a:spLocks noChangeArrowheads="1"/>
          </p:cNvSpPr>
          <p:nvPr/>
        </p:nvSpPr>
        <p:spPr bwMode="auto">
          <a:xfrm>
            <a:off x="6471199" y="3355603"/>
            <a:ext cx="360362" cy="576262"/>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18" name="Rectangle 36"/>
          <p:cNvSpPr>
            <a:spLocks noChangeArrowheads="1"/>
          </p:cNvSpPr>
          <p:nvPr/>
        </p:nvSpPr>
        <p:spPr bwMode="auto">
          <a:xfrm>
            <a:off x="4886874" y="2780928"/>
            <a:ext cx="792162"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19" name="Rectangle 37"/>
          <p:cNvSpPr>
            <a:spLocks noChangeArrowheads="1"/>
          </p:cNvSpPr>
          <p:nvPr/>
        </p:nvSpPr>
        <p:spPr bwMode="auto">
          <a:xfrm>
            <a:off x="5679036" y="3355603"/>
            <a:ext cx="792163"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20" name="Text Box 3"/>
          <p:cNvSpPr txBox="1">
            <a:spLocks noChangeArrowheads="1"/>
          </p:cNvSpPr>
          <p:nvPr/>
        </p:nvSpPr>
        <p:spPr bwMode="auto">
          <a:xfrm>
            <a:off x="62859" y="3491170"/>
            <a:ext cx="18389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②　</a:t>
            </a:r>
            <a:r>
              <a:rPr lang="en-US" altLang="ja-JP" dirty="0" err="1"/>
              <a:t>addi</a:t>
            </a:r>
            <a:r>
              <a:rPr lang="en-US" altLang="ja-JP" dirty="0"/>
              <a:t> x3,x1,1</a:t>
            </a:r>
            <a:endParaRPr lang="ja-JP" altLang="en-US" dirty="0"/>
          </a:p>
        </p:txBody>
      </p:sp>
      <p:cxnSp>
        <p:nvCxnSpPr>
          <p:cNvPr id="21" name="直線矢印コネクタ 20"/>
          <p:cNvCxnSpPr>
            <a:stCxn id="11" idx="1"/>
          </p:cNvCxnSpPr>
          <p:nvPr/>
        </p:nvCxnSpPr>
        <p:spPr>
          <a:xfrm flipH="1">
            <a:off x="5004048" y="3069059"/>
            <a:ext cx="674988" cy="575965"/>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982341" y="3262947"/>
            <a:ext cx="376662" cy="2282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 Box 3"/>
          <p:cNvSpPr txBox="1">
            <a:spLocks noChangeArrowheads="1"/>
          </p:cNvSpPr>
          <p:nvPr/>
        </p:nvSpPr>
        <p:spPr bwMode="auto">
          <a:xfrm>
            <a:off x="62561" y="4260279"/>
            <a:ext cx="17107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①　</a:t>
            </a:r>
            <a:r>
              <a:rPr lang="en-US" altLang="ja-JP" dirty="0" err="1"/>
              <a:t>lw</a:t>
            </a:r>
            <a:r>
              <a:rPr lang="en-US" altLang="ja-JP" dirty="0"/>
              <a:t> x1,0(x2)</a:t>
            </a:r>
            <a:endParaRPr lang="ja-JP" altLang="en-US" dirty="0"/>
          </a:p>
        </p:txBody>
      </p:sp>
      <p:sp>
        <p:nvSpPr>
          <p:cNvPr id="27" name="Rectangle 4"/>
          <p:cNvSpPr>
            <a:spLocks noChangeArrowheads="1"/>
          </p:cNvSpPr>
          <p:nvPr/>
        </p:nvSpPr>
        <p:spPr bwMode="auto">
          <a:xfrm>
            <a:off x="2517635" y="4147592"/>
            <a:ext cx="792163" cy="5762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28" name="Rectangle 8"/>
          <p:cNvSpPr>
            <a:spLocks noChangeArrowheads="1"/>
          </p:cNvSpPr>
          <p:nvPr/>
        </p:nvSpPr>
        <p:spPr bwMode="auto">
          <a:xfrm>
            <a:off x="3309798" y="4147592"/>
            <a:ext cx="7921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9" name="Rectangle 9"/>
          <p:cNvSpPr>
            <a:spLocks noChangeArrowheads="1"/>
          </p:cNvSpPr>
          <p:nvPr/>
        </p:nvSpPr>
        <p:spPr bwMode="auto">
          <a:xfrm>
            <a:off x="3308210" y="4147592"/>
            <a:ext cx="577850"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30" name="Rectangle 10"/>
          <p:cNvSpPr>
            <a:spLocks noChangeArrowheads="1"/>
          </p:cNvSpPr>
          <p:nvPr/>
        </p:nvSpPr>
        <p:spPr bwMode="auto">
          <a:xfrm>
            <a:off x="4101960" y="4147592"/>
            <a:ext cx="792163" cy="576262"/>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31" name="Rectangle 11"/>
          <p:cNvSpPr>
            <a:spLocks noChangeArrowheads="1"/>
          </p:cNvSpPr>
          <p:nvPr/>
        </p:nvSpPr>
        <p:spPr bwMode="auto">
          <a:xfrm>
            <a:off x="5686285" y="4147592"/>
            <a:ext cx="7921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32" name="Rectangle 12"/>
          <p:cNvSpPr>
            <a:spLocks noChangeArrowheads="1"/>
          </p:cNvSpPr>
          <p:nvPr/>
        </p:nvSpPr>
        <p:spPr bwMode="auto">
          <a:xfrm>
            <a:off x="5686285" y="4147592"/>
            <a:ext cx="360363" cy="576262"/>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33" name="Rectangle 13"/>
          <p:cNvSpPr>
            <a:spLocks noChangeArrowheads="1"/>
          </p:cNvSpPr>
          <p:nvPr/>
        </p:nvSpPr>
        <p:spPr bwMode="auto">
          <a:xfrm>
            <a:off x="3302921" y="4722465"/>
            <a:ext cx="792162" cy="5762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34" name="Rectangle 14"/>
          <p:cNvSpPr>
            <a:spLocks noChangeArrowheads="1"/>
          </p:cNvSpPr>
          <p:nvPr/>
        </p:nvSpPr>
        <p:spPr bwMode="auto">
          <a:xfrm>
            <a:off x="4095083" y="4722465"/>
            <a:ext cx="7921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35" name="Rectangle 15"/>
          <p:cNvSpPr>
            <a:spLocks noChangeArrowheads="1"/>
          </p:cNvSpPr>
          <p:nvPr/>
        </p:nvSpPr>
        <p:spPr bwMode="auto">
          <a:xfrm>
            <a:off x="4093496" y="4722465"/>
            <a:ext cx="577850"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36" name="Rectangle 16"/>
          <p:cNvSpPr>
            <a:spLocks noChangeArrowheads="1"/>
          </p:cNvSpPr>
          <p:nvPr/>
        </p:nvSpPr>
        <p:spPr bwMode="auto">
          <a:xfrm>
            <a:off x="5679185" y="4722465"/>
            <a:ext cx="792162" cy="576262"/>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37" name="Rectangle 17"/>
          <p:cNvSpPr>
            <a:spLocks noChangeArrowheads="1"/>
          </p:cNvSpPr>
          <p:nvPr/>
        </p:nvSpPr>
        <p:spPr bwMode="auto">
          <a:xfrm>
            <a:off x="7263510" y="4722465"/>
            <a:ext cx="7921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38" name="Rectangle 18"/>
          <p:cNvSpPr>
            <a:spLocks noChangeArrowheads="1"/>
          </p:cNvSpPr>
          <p:nvPr/>
        </p:nvSpPr>
        <p:spPr bwMode="auto">
          <a:xfrm>
            <a:off x="7263510" y="4722465"/>
            <a:ext cx="360362" cy="576262"/>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39" name="Rectangle 36"/>
          <p:cNvSpPr>
            <a:spLocks noChangeArrowheads="1"/>
          </p:cNvSpPr>
          <p:nvPr/>
        </p:nvSpPr>
        <p:spPr bwMode="auto">
          <a:xfrm>
            <a:off x="4894123" y="4147592"/>
            <a:ext cx="792162"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40" name="Rectangle 37"/>
          <p:cNvSpPr>
            <a:spLocks noChangeArrowheads="1"/>
          </p:cNvSpPr>
          <p:nvPr/>
        </p:nvSpPr>
        <p:spPr bwMode="auto">
          <a:xfrm>
            <a:off x="6471347" y="4722465"/>
            <a:ext cx="792163"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41" name="Text Box 3"/>
          <p:cNvSpPr txBox="1">
            <a:spLocks noChangeArrowheads="1"/>
          </p:cNvSpPr>
          <p:nvPr/>
        </p:nvSpPr>
        <p:spPr bwMode="auto">
          <a:xfrm>
            <a:off x="35496" y="4770273"/>
            <a:ext cx="18389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②　</a:t>
            </a:r>
            <a:r>
              <a:rPr lang="en-US" altLang="ja-JP" dirty="0" err="1"/>
              <a:t>addi</a:t>
            </a:r>
            <a:r>
              <a:rPr lang="en-US" altLang="ja-JP" dirty="0"/>
              <a:t> x3,x1,1</a:t>
            </a:r>
            <a:endParaRPr lang="ja-JP" altLang="en-US" dirty="0"/>
          </a:p>
        </p:txBody>
      </p:sp>
      <p:cxnSp>
        <p:nvCxnSpPr>
          <p:cNvPr id="42" name="直線矢印コネクタ 41"/>
          <p:cNvCxnSpPr/>
          <p:nvPr/>
        </p:nvCxnSpPr>
        <p:spPr>
          <a:xfrm>
            <a:off x="5535070" y="4444945"/>
            <a:ext cx="151215" cy="694660"/>
          </a:xfrm>
          <a:prstGeom prst="straightConnector1">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a:off x="1015286" y="4629611"/>
            <a:ext cx="343717" cy="2282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雲 46"/>
          <p:cNvSpPr/>
          <p:nvPr/>
        </p:nvSpPr>
        <p:spPr>
          <a:xfrm>
            <a:off x="4850510" y="4893515"/>
            <a:ext cx="793750" cy="369332"/>
          </a:xfrm>
          <a:prstGeom prst="clou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泡</a:t>
            </a:r>
            <a:endParaRPr kumimoji="1" lang="ja-JP" altLang="en-US" sz="1200" dirty="0"/>
          </a:p>
        </p:txBody>
      </p:sp>
      <p:sp>
        <p:nvSpPr>
          <p:cNvPr id="56" name="Rectangle 4"/>
          <p:cNvSpPr>
            <a:spLocks noChangeArrowheads="1"/>
          </p:cNvSpPr>
          <p:nvPr/>
        </p:nvSpPr>
        <p:spPr bwMode="auto">
          <a:xfrm>
            <a:off x="4094636" y="5298331"/>
            <a:ext cx="792163" cy="5762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57" name="Rectangle 8"/>
          <p:cNvSpPr>
            <a:spLocks noChangeArrowheads="1"/>
          </p:cNvSpPr>
          <p:nvPr/>
        </p:nvSpPr>
        <p:spPr bwMode="auto">
          <a:xfrm>
            <a:off x="5680773" y="5298331"/>
            <a:ext cx="7921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58" name="Rectangle 9"/>
          <p:cNvSpPr>
            <a:spLocks noChangeArrowheads="1"/>
          </p:cNvSpPr>
          <p:nvPr/>
        </p:nvSpPr>
        <p:spPr bwMode="auto">
          <a:xfrm>
            <a:off x="5679185" y="5298331"/>
            <a:ext cx="577850"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59" name="Rectangle 10"/>
          <p:cNvSpPr>
            <a:spLocks noChangeArrowheads="1"/>
          </p:cNvSpPr>
          <p:nvPr/>
        </p:nvSpPr>
        <p:spPr bwMode="auto">
          <a:xfrm>
            <a:off x="6472935" y="5298331"/>
            <a:ext cx="792163" cy="576262"/>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60" name="Rectangle 11"/>
          <p:cNvSpPr>
            <a:spLocks noChangeArrowheads="1"/>
          </p:cNvSpPr>
          <p:nvPr/>
        </p:nvSpPr>
        <p:spPr bwMode="auto">
          <a:xfrm>
            <a:off x="8057260" y="5298331"/>
            <a:ext cx="7921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61" name="Rectangle 12"/>
          <p:cNvSpPr>
            <a:spLocks noChangeArrowheads="1"/>
          </p:cNvSpPr>
          <p:nvPr/>
        </p:nvSpPr>
        <p:spPr bwMode="auto">
          <a:xfrm>
            <a:off x="8057260" y="5298331"/>
            <a:ext cx="360363" cy="576262"/>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62" name="Rectangle 36"/>
          <p:cNvSpPr>
            <a:spLocks noChangeArrowheads="1"/>
          </p:cNvSpPr>
          <p:nvPr/>
        </p:nvSpPr>
        <p:spPr bwMode="auto">
          <a:xfrm>
            <a:off x="7265098" y="5298331"/>
            <a:ext cx="792162"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63" name="雲 62"/>
          <p:cNvSpPr/>
          <p:nvPr/>
        </p:nvSpPr>
        <p:spPr>
          <a:xfrm>
            <a:off x="4887097" y="5433253"/>
            <a:ext cx="793750" cy="369332"/>
          </a:xfrm>
          <a:prstGeom prst="clou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泡</a:t>
            </a:r>
            <a:endParaRPr kumimoji="1" lang="ja-JP" altLang="en-US" sz="1200" dirty="0"/>
          </a:p>
        </p:txBody>
      </p:sp>
      <p:sp>
        <p:nvSpPr>
          <p:cNvPr id="64" name="Rectangle 4"/>
          <p:cNvSpPr>
            <a:spLocks noChangeArrowheads="1"/>
          </p:cNvSpPr>
          <p:nvPr/>
        </p:nvSpPr>
        <p:spPr bwMode="auto">
          <a:xfrm>
            <a:off x="5651747" y="5877074"/>
            <a:ext cx="792163" cy="5762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65" name="Rectangle 8"/>
          <p:cNvSpPr>
            <a:spLocks noChangeArrowheads="1"/>
          </p:cNvSpPr>
          <p:nvPr/>
        </p:nvSpPr>
        <p:spPr bwMode="auto">
          <a:xfrm>
            <a:off x="6443910" y="5877074"/>
            <a:ext cx="7921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66" name="Rectangle 9"/>
          <p:cNvSpPr>
            <a:spLocks noChangeArrowheads="1"/>
          </p:cNvSpPr>
          <p:nvPr/>
        </p:nvSpPr>
        <p:spPr bwMode="auto">
          <a:xfrm>
            <a:off x="6442322" y="5877074"/>
            <a:ext cx="577850"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67" name="Rectangle 10"/>
          <p:cNvSpPr>
            <a:spLocks noChangeArrowheads="1"/>
          </p:cNvSpPr>
          <p:nvPr/>
        </p:nvSpPr>
        <p:spPr bwMode="auto">
          <a:xfrm>
            <a:off x="7236072" y="5877074"/>
            <a:ext cx="792163" cy="576262"/>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68" name="Rectangle 11"/>
          <p:cNvSpPr>
            <a:spLocks noChangeArrowheads="1"/>
          </p:cNvSpPr>
          <p:nvPr/>
        </p:nvSpPr>
        <p:spPr bwMode="auto">
          <a:xfrm>
            <a:off x="8820397" y="5877074"/>
            <a:ext cx="7921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69" name="Rectangle 12"/>
          <p:cNvSpPr>
            <a:spLocks noChangeArrowheads="1"/>
          </p:cNvSpPr>
          <p:nvPr/>
        </p:nvSpPr>
        <p:spPr bwMode="auto">
          <a:xfrm>
            <a:off x="8820397" y="5877074"/>
            <a:ext cx="360363" cy="576262"/>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70" name="Rectangle 36"/>
          <p:cNvSpPr>
            <a:spLocks noChangeArrowheads="1"/>
          </p:cNvSpPr>
          <p:nvPr/>
        </p:nvSpPr>
        <p:spPr bwMode="auto">
          <a:xfrm>
            <a:off x="8028235" y="5877074"/>
            <a:ext cx="792162"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71" name="雲 70"/>
          <p:cNvSpPr/>
          <p:nvPr/>
        </p:nvSpPr>
        <p:spPr>
          <a:xfrm>
            <a:off x="4860032" y="5939988"/>
            <a:ext cx="793750" cy="369332"/>
          </a:xfrm>
          <a:prstGeom prst="clou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泡</a:t>
            </a:r>
            <a:endParaRPr kumimoji="1" lang="ja-JP" altLang="en-US" sz="1200" dirty="0"/>
          </a:p>
        </p:txBody>
      </p:sp>
      <p:pic>
        <p:nvPicPr>
          <p:cNvPr id="2" name="オーディオ 1">
            <a:hlinkClick r:id="" action="ppaction://media"/>
            <a:extLst>
              <a:ext uri="{FF2B5EF4-FFF2-40B4-BE49-F238E27FC236}">
                <a16:creationId xmlns:a16="http://schemas.microsoft.com/office/drawing/2014/main" id="{47E2F18A-0706-4C90-B6F2-03C075E318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031471972"/>
      </p:ext>
    </p:extLst>
  </p:cSld>
  <p:clrMapOvr>
    <a:masterClrMapping/>
  </p:clrMapOvr>
  <mc:AlternateContent xmlns:mc="http://schemas.openxmlformats.org/markup-compatibility/2006">
    <mc:Choice xmlns:p14="http://schemas.microsoft.com/office/powerpoint/2010/main" Requires="p14">
      <p:transition spd="slow" p14:dur="2000" advTm="80414"/>
    </mc:Choice>
    <mc:Fallback>
      <p:transition spd="slow" advTm="80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73" x="8761413" y="3455988"/>
          <p14:tracePt t="580" x="8305800" y="3475038"/>
          <p14:tracePt t="588" x="8040688" y="3475038"/>
          <p14:tracePt t="596" x="7840663" y="3492500"/>
          <p14:tracePt t="605" x="7694613" y="3519488"/>
          <p14:tracePt t="613" x="7567613" y="3538538"/>
          <p14:tracePt t="620" x="7512050" y="3538538"/>
          <p14:tracePt t="631" x="7502525" y="3548063"/>
          <p14:tracePt t="669" x="7485063" y="3538538"/>
          <p14:tracePt t="684" x="7485063" y="3519488"/>
          <p14:tracePt t="693" x="7485063" y="3502025"/>
          <p14:tracePt t="709" x="7485063" y="3492500"/>
          <p14:tracePt t="724" x="7485063" y="3482975"/>
          <p14:tracePt t="14852" x="7485063" y="3475038"/>
          <p14:tracePt t="14860" x="7485063" y="3338513"/>
          <p14:tracePt t="14868" x="7485063" y="3200400"/>
          <p14:tracePt t="14876" x="7485063" y="3119438"/>
          <p14:tracePt t="14893" x="7485063" y="2936875"/>
          <p14:tracePt t="14900" x="7485063" y="2827338"/>
          <p14:tracePt t="14909" x="7485063" y="2717800"/>
          <p14:tracePt t="14916" x="7485063" y="2644775"/>
          <p14:tracePt t="14926" x="7485063" y="2571750"/>
          <p14:tracePt t="14932" x="7485063" y="2481263"/>
          <p14:tracePt t="14942" x="7485063" y="2425700"/>
          <p14:tracePt t="14948" x="7485063" y="2389188"/>
          <p14:tracePt t="14956" x="7485063" y="2352675"/>
          <p14:tracePt t="14964" x="7458075" y="2306638"/>
          <p14:tracePt t="14980" x="7458075" y="2298700"/>
          <p14:tracePt t="15109" x="7448550" y="2289175"/>
          <p14:tracePt t="15117" x="7402513" y="2325688"/>
          <p14:tracePt t="15127" x="7302500" y="2379663"/>
          <p14:tracePt t="15135" x="7202488" y="2452688"/>
          <p14:tracePt t="15146" x="7065963" y="2517775"/>
          <p14:tracePt t="15149" x="6946900" y="2589213"/>
          <p14:tracePt t="15157" x="6837363" y="2644775"/>
          <p14:tracePt t="15165" x="6754813" y="2698750"/>
          <p14:tracePt t="15173" x="6618288" y="2771775"/>
          <p14:tracePt t="15180" x="6518275" y="2827338"/>
          <p14:tracePt t="15189" x="6381750" y="2890838"/>
          <p14:tracePt t="15197" x="6291263" y="2936875"/>
          <p14:tracePt t="15204" x="6208713" y="2954338"/>
          <p14:tracePt t="15212" x="6126163" y="2982913"/>
          <p14:tracePt t="15220" x="6108700" y="2982913"/>
          <p14:tracePt t="15228" x="6089650" y="2982913"/>
          <p14:tracePt t="15334" x="6035675" y="2982913"/>
          <p14:tracePt t="15343" x="5943600" y="2982913"/>
          <p14:tracePt t="15350" x="5834063" y="3027363"/>
          <p14:tracePt t="15363" x="5734050" y="3046413"/>
          <p14:tracePt t="15364" x="5624513" y="3054350"/>
          <p14:tracePt t="15372" x="5514975" y="3082925"/>
          <p14:tracePt t="15380" x="5397500" y="3109913"/>
          <p14:tracePt t="15388" x="5341938" y="3109913"/>
          <p14:tracePt t="15396" x="5287963" y="3127375"/>
          <p14:tracePt t="15404" x="5224463" y="3146425"/>
          <p14:tracePt t="15412" x="5178425" y="3155950"/>
          <p14:tracePt t="15420" x="5132388" y="3173413"/>
          <p14:tracePt t="15428" x="5114925" y="3182938"/>
          <p14:tracePt t="15452" x="5105400" y="3182938"/>
          <p14:tracePt t="15462" x="5095875" y="3192463"/>
          <p14:tracePt t="15542" x="5078413" y="3192463"/>
          <p14:tracePt t="15551" x="5041900" y="3192463"/>
          <p14:tracePt t="15560" x="4995863" y="3192463"/>
          <p14:tracePt t="15565" x="4941888" y="3219450"/>
          <p14:tracePt t="15573" x="4876800" y="3228975"/>
          <p14:tracePt t="15580" x="4813300" y="3255963"/>
          <p14:tracePt t="15588" x="4759325" y="3265488"/>
          <p14:tracePt t="15596" x="4713288" y="3265488"/>
          <p14:tracePt t="15604" x="4676775" y="3273425"/>
          <p14:tracePt t="15612" x="4622800" y="3273425"/>
          <p14:tracePt t="15620" x="4576763" y="3282950"/>
          <p14:tracePt t="15628" x="4540250" y="3282950"/>
          <p14:tracePt t="15637" x="4503738" y="3302000"/>
          <p14:tracePt t="15645" x="4484688" y="3309938"/>
          <p14:tracePt t="15652" x="4476750" y="3309938"/>
          <p14:tracePt t="15773" x="4467225" y="3319463"/>
          <p14:tracePt t="16148" x="4457700" y="3309938"/>
          <p14:tracePt t="16156" x="4448175" y="3309938"/>
          <p14:tracePt t="16172" x="4440238" y="3309938"/>
          <p14:tracePt t="16213" x="4430713" y="3302000"/>
          <p14:tracePt t="16220" x="4430713" y="3255963"/>
          <p14:tracePt t="16228" x="4430713" y="3192463"/>
          <p14:tracePt t="16236" x="4421188" y="3155950"/>
          <p14:tracePt t="16244" x="4421188" y="3100388"/>
          <p14:tracePt t="16252" x="4403725" y="3063875"/>
          <p14:tracePt t="16261" x="4394200" y="3036888"/>
          <p14:tracePt t="16268" x="4384675" y="3009900"/>
          <p14:tracePt t="16277" x="4384675" y="3000375"/>
          <p14:tracePt t="16340" x="4384675" y="2990850"/>
          <p14:tracePt t="16389" x="4384675" y="2954338"/>
          <p14:tracePt t="16396" x="4384675" y="2917825"/>
          <p14:tracePt t="16404" x="4403725" y="2873375"/>
          <p14:tracePt t="16412" x="4440238" y="2836863"/>
          <p14:tracePt t="16420" x="4457700" y="2808288"/>
          <p14:tracePt t="16428" x="4484688" y="2790825"/>
          <p14:tracePt t="16436" x="4503738" y="2781300"/>
          <p14:tracePt t="16444" x="4549775" y="2744788"/>
          <p14:tracePt t="16462" x="4567238" y="2735263"/>
          <p14:tracePt t="16596" x="4576763" y="2735263"/>
          <p14:tracePt t="16604" x="4594225" y="2754313"/>
          <p14:tracePt t="16660" x="4594225" y="2771775"/>
          <p14:tracePt t="16668" x="4594225" y="2781300"/>
          <p14:tracePt t="16676" x="4594225" y="2790825"/>
          <p14:tracePt t="16685" x="4594225" y="2800350"/>
          <p14:tracePt t="16693" x="4603750" y="2827338"/>
          <p14:tracePt t="16701" x="4603750" y="2844800"/>
          <p14:tracePt t="16709" x="4603750" y="2863850"/>
          <p14:tracePt t="16727" x="4613275" y="2881313"/>
          <p14:tracePt t="16743" x="4613275" y="2900363"/>
          <p14:tracePt t="16845" x="4613275" y="2909888"/>
          <p14:tracePt t="16853" x="4613275" y="2927350"/>
          <p14:tracePt t="16861" x="4613275" y="2954338"/>
          <p14:tracePt t="16869" x="4613275" y="2973388"/>
          <p14:tracePt t="16879" x="4613275" y="3000375"/>
          <p14:tracePt t="16885" x="4613275" y="3046413"/>
          <p14:tracePt t="16894" x="4613275" y="3063875"/>
          <p14:tracePt t="16901" x="4613275" y="3100388"/>
          <p14:tracePt t="16910" x="4613275" y="3127375"/>
          <p14:tracePt t="16916" x="4613275" y="3155950"/>
          <p14:tracePt t="16926" x="4613275" y="3192463"/>
          <p14:tracePt t="16932" x="4613275" y="3209925"/>
          <p14:tracePt t="16949" x="4613275" y="3228975"/>
          <p14:tracePt t="16972" x="4613275" y="3236913"/>
          <p14:tracePt t="17316" x="4613275" y="3255963"/>
          <p14:tracePt t="17324" x="4603750" y="3255963"/>
          <p14:tracePt t="17332" x="4594225" y="3255963"/>
          <p14:tracePt t="17341" x="4557713" y="3255963"/>
          <p14:tracePt t="17348" x="4549775" y="3255963"/>
          <p14:tracePt t="17380" x="4530725" y="3255963"/>
          <p14:tracePt t="17388" x="4521200" y="3255963"/>
          <p14:tracePt t="17396" x="4513263" y="3265488"/>
          <p14:tracePt t="17533" x="4521200" y="3265488"/>
          <p14:tracePt t="17542" x="4540250" y="3246438"/>
          <p14:tracePt t="17549" x="4586288" y="3219450"/>
          <p14:tracePt t="17557" x="4613275" y="3209925"/>
          <p14:tracePt t="17565" x="4630738" y="3192463"/>
          <p14:tracePt t="17573" x="4667250" y="3182938"/>
          <p14:tracePt t="17581" x="4676775" y="3173413"/>
          <p14:tracePt t="17589" x="4695825" y="3163888"/>
          <p14:tracePt t="17597" x="4713288" y="3155950"/>
          <p14:tracePt t="17605" x="4740275" y="3136900"/>
          <p14:tracePt t="17613" x="4759325" y="3127375"/>
          <p14:tracePt t="17620" x="4767263" y="3119438"/>
          <p14:tracePt t="17652" x="4767263" y="3109913"/>
          <p14:tracePt t="17957" x="4767263" y="3119438"/>
          <p14:tracePt t="18156" x="4759325" y="3119438"/>
          <p14:tracePt t="18172" x="4759325" y="3090863"/>
          <p14:tracePt t="18181" x="4759325" y="3063875"/>
          <p14:tracePt t="18188" x="4767263" y="3046413"/>
          <p14:tracePt t="18204" x="4776788" y="3036888"/>
          <p14:tracePt t="18269" x="4786313" y="3027363"/>
          <p14:tracePt t="18445" x="4786313" y="3046413"/>
          <p14:tracePt t="18452" x="4786313" y="3063875"/>
          <p14:tracePt t="18461" x="4786313" y="3109913"/>
          <p14:tracePt t="18468" x="4786313" y="3163888"/>
          <p14:tracePt t="18476" x="4786313" y="3192463"/>
          <p14:tracePt t="18484" x="4759325" y="3236913"/>
          <p14:tracePt t="18492" x="4740275" y="3265488"/>
          <p14:tracePt t="18500" x="4730750" y="3273425"/>
          <p14:tracePt t="18509" x="4703763" y="3302000"/>
          <p14:tracePt t="18518" x="4695825" y="3319463"/>
          <p14:tracePt t="18531" x="4686300" y="3328988"/>
          <p14:tracePt t="18637" x="4686300" y="3309938"/>
          <p14:tracePt t="18644" x="4686300" y="3292475"/>
          <p14:tracePt t="18652" x="4695825" y="3246438"/>
          <p14:tracePt t="18660" x="4703763" y="3228975"/>
          <p14:tracePt t="18668" x="4730750" y="3200400"/>
          <p14:tracePt t="18677" x="4740275" y="3155950"/>
          <p14:tracePt t="18684" x="4767263" y="3146425"/>
          <p14:tracePt t="18694" x="4813300" y="3119438"/>
          <p14:tracePt t="18700" x="4832350" y="3090863"/>
          <p14:tracePt t="18709" x="4859338" y="3082925"/>
          <p14:tracePt t="18716" x="4895850" y="3063875"/>
          <p14:tracePt t="18726" x="4895850" y="3054350"/>
          <p14:tracePt t="18732" x="4922838" y="3036888"/>
          <p14:tracePt t="18903" x="4932363" y="3073400"/>
          <p14:tracePt t="18910" x="4886325" y="3119438"/>
          <p14:tracePt t="18917" x="4876800" y="3136900"/>
          <p14:tracePt t="18926" x="4859338" y="3173413"/>
          <p14:tracePt t="18932" x="4849813" y="3200400"/>
          <p14:tracePt t="18943" x="4840288" y="3209925"/>
          <p14:tracePt t="18948" x="4832350" y="3219450"/>
          <p14:tracePt t="18957" x="4813300" y="3228975"/>
          <p14:tracePt t="19093" x="4813300" y="3209925"/>
          <p14:tracePt t="19101" x="4813300" y="3192463"/>
          <p14:tracePt t="19108" x="4822825" y="3173413"/>
          <p14:tracePt t="19116" x="4849813" y="3146425"/>
          <p14:tracePt t="19125" x="4859338" y="3119438"/>
          <p14:tracePt t="19132" x="4868863" y="3100388"/>
          <p14:tracePt t="19142" x="4876800" y="3082925"/>
          <p14:tracePt t="19157" x="4886325" y="3073400"/>
          <p14:tracePt t="19164" x="4895850" y="3063875"/>
          <p14:tracePt t="19351" x="4876800" y="3082925"/>
          <p14:tracePt t="19359" x="4859338" y="3100388"/>
          <p14:tracePt t="19366" x="4849813" y="3119438"/>
          <p14:tracePt t="19381" x="4813300" y="3127375"/>
          <p14:tracePt t="19933" x="4813300" y="3155950"/>
          <p14:tracePt t="19941" x="4813300" y="3163888"/>
          <p14:tracePt t="19949" x="4813300" y="3173413"/>
          <p14:tracePt t="19957" x="4813300" y="3182938"/>
          <p14:tracePt t="19965" x="4813300" y="3192463"/>
          <p14:tracePt t="19974" x="4813300" y="3200400"/>
          <p14:tracePt t="20069" x="4822825" y="3200400"/>
          <p14:tracePt t="20093" x="4822825" y="3182938"/>
          <p14:tracePt t="20501" x="4822825" y="3173413"/>
          <p14:tracePt t="20516" x="4822825" y="3163888"/>
          <p14:tracePt t="20524" x="4813300" y="3155950"/>
          <p14:tracePt t="20564" x="4803775" y="3146425"/>
          <p14:tracePt t="20596" x="4803775" y="3136900"/>
          <p14:tracePt t="20837" x="4813300" y="3119438"/>
          <p14:tracePt t="20845" x="4868863" y="3109913"/>
          <p14:tracePt t="20852" x="4959350" y="3082925"/>
          <p14:tracePt t="20861" x="5049838" y="3082925"/>
          <p14:tracePt t="20868" x="5132388" y="3054350"/>
          <p14:tracePt t="20876" x="5168900" y="3054350"/>
          <p14:tracePt t="20894" x="5187950" y="3046413"/>
          <p14:tracePt t="20900" x="5205413" y="3036888"/>
          <p14:tracePt t="20909" x="5214938" y="3017838"/>
          <p14:tracePt t="20916" x="5224463" y="3009900"/>
          <p14:tracePt t="20932" x="5224463" y="2990850"/>
          <p14:tracePt t="20942" x="5224463" y="2982913"/>
          <p14:tracePt t="20949" x="5214938" y="2973388"/>
          <p14:tracePt t="20957" x="5195888" y="2963863"/>
          <p14:tracePt t="20964" x="5168900" y="2954338"/>
          <p14:tracePt t="20981" x="5159375" y="2946400"/>
          <p14:tracePt t="21389" x="5141913" y="2946400"/>
          <p14:tracePt t="21406" x="5132388" y="2982913"/>
          <p14:tracePt t="21412" x="5132388" y="2990850"/>
          <p14:tracePt t="21420" x="5122863" y="3017838"/>
          <p14:tracePt t="21444" x="5122863" y="3036888"/>
          <p14:tracePt t="21452" x="5122863" y="3082925"/>
          <p14:tracePt t="21468" x="5122863" y="3090863"/>
          <p14:tracePt t="21477" x="5122863" y="3100388"/>
          <p14:tracePt t="21484" x="5122863" y="3109913"/>
          <p14:tracePt t="21733" x="5114925" y="3119438"/>
          <p14:tracePt t="21740" x="5105400" y="3119438"/>
          <p14:tracePt t="21748" x="5095875" y="3109913"/>
          <p14:tracePt t="21780" x="5086350" y="3100388"/>
          <p14:tracePt t="21908" x="5068888" y="3100388"/>
          <p14:tracePt t="22013" x="5059363" y="3100388"/>
          <p14:tracePt t="22020" x="5049838" y="3100388"/>
          <p14:tracePt t="22036" x="5041900" y="3100388"/>
          <p14:tracePt t="22076" x="5014913" y="3100388"/>
          <p14:tracePt t="22349" x="5014913" y="3109913"/>
          <p14:tracePt t="22357" x="5032375" y="3136900"/>
          <p14:tracePt t="22364" x="5078413" y="3163888"/>
          <p14:tracePt t="22372" x="5141913" y="3173413"/>
          <p14:tracePt t="22380" x="5178425" y="3182938"/>
          <p14:tracePt t="22388" x="5224463" y="3192463"/>
          <p14:tracePt t="22396" x="5241925" y="3192463"/>
          <p14:tracePt t="22405" x="5278438" y="3192463"/>
          <p14:tracePt t="22412" x="5305425" y="3219450"/>
          <p14:tracePt t="22428" x="5314950" y="3219450"/>
          <p14:tracePt t="22448" x="5324475" y="3219450"/>
          <p14:tracePt t="22453" x="5334000" y="3219450"/>
          <p14:tracePt t="22469" x="5351463" y="3219450"/>
          <p14:tracePt t="22478" x="5368925" y="3209925"/>
          <p14:tracePt t="22494" x="5378450" y="3209925"/>
          <p14:tracePt t="22500" x="5387975" y="3200400"/>
          <p14:tracePt t="22509" x="5397500" y="3200400"/>
          <p14:tracePt t="22516" x="5434013" y="3192463"/>
          <p14:tracePt t="22525" x="5441950" y="3173413"/>
          <p14:tracePt t="22533" x="5461000" y="3173413"/>
          <p14:tracePt t="22542" x="5497513" y="3173413"/>
          <p14:tracePt t="22548" x="5524500" y="3163888"/>
          <p14:tracePt t="22558" x="5561013" y="3163888"/>
          <p14:tracePt t="22564" x="5616575" y="3146425"/>
          <p14:tracePt t="22572" x="5643563" y="3146425"/>
          <p14:tracePt t="22580" x="5670550" y="3127375"/>
          <p14:tracePt t="22588" x="5707063" y="3119438"/>
          <p14:tracePt t="22596" x="5734050" y="3119438"/>
          <p14:tracePt t="22604" x="5761038" y="3109913"/>
          <p14:tracePt t="22612" x="5770563" y="3100388"/>
          <p14:tracePt t="22620" x="5797550" y="3090863"/>
          <p14:tracePt t="22628" x="5807075" y="3082925"/>
          <p14:tracePt t="22917" x="5789613" y="3082925"/>
          <p14:tracePt t="22925" x="5753100" y="3100388"/>
          <p14:tracePt t="22933" x="5734050" y="3127375"/>
          <p14:tracePt t="22941" x="5716588" y="3136900"/>
          <p14:tracePt t="22948" x="5697538" y="3146425"/>
          <p14:tracePt t="22958" x="5688013" y="3146425"/>
          <p14:tracePt t="22964" x="5688013" y="3155950"/>
          <p14:tracePt t="22980" x="5688013" y="3163888"/>
          <p14:tracePt t="23108" x="5680075" y="3173413"/>
          <p14:tracePt t="23124" x="5670550" y="3173413"/>
          <p14:tracePt t="23141" x="5661025" y="3173413"/>
          <p14:tracePt t="23237" x="5653088" y="3173413"/>
          <p14:tracePt t="23244" x="5653088" y="3155950"/>
          <p14:tracePt t="23252" x="5653088" y="3127375"/>
          <p14:tracePt t="23260" x="5653088" y="3109913"/>
          <p14:tracePt t="23268" x="5661025" y="3063875"/>
          <p14:tracePt t="23292" x="5661025" y="3046413"/>
          <p14:tracePt t="23430" x="5670550" y="3036888"/>
          <p14:tracePt t="23452" x="5680075" y="3027363"/>
          <p14:tracePt t="23461" x="5707063" y="3017838"/>
          <p14:tracePt t="23468" x="5716588" y="3009900"/>
          <p14:tracePt t="23477" x="5743575" y="3009900"/>
          <p14:tracePt t="23484" x="5761038" y="2990850"/>
          <p14:tracePt t="23590" x="5770563" y="3017838"/>
          <p14:tracePt t="23597" x="5770563" y="3027363"/>
          <p14:tracePt t="23605" x="5770563" y="3036888"/>
          <p14:tracePt t="23620" x="5770563" y="3054350"/>
          <p14:tracePt t="23741" x="5753100" y="3082925"/>
          <p14:tracePt t="23749" x="5724525" y="3100388"/>
          <p14:tracePt t="23759" x="5697538" y="3119438"/>
          <p14:tracePt t="23765" x="5670550" y="3136900"/>
          <p14:tracePt t="23773" x="5653088" y="3146425"/>
          <p14:tracePt t="23781" x="5634038" y="3163888"/>
          <p14:tracePt t="23790" x="5597525" y="3192463"/>
          <p14:tracePt t="23796" x="5588000" y="3192463"/>
          <p14:tracePt t="23804" x="5580063" y="3192463"/>
          <p14:tracePt t="23812" x="5570538" y="3200400"/>
          <p14:tracePt t="23836" x="5561013" y="3209925"/>
          <p14:tracePt t="23909" x="5580063" y="3200400"/>
          <p14:tracePt t="23917" x="5588000" y="3182938"/>
          <p14:tracePt t="23925" x="5597525" y="3163888"/>
          <p14:tracePt t="23933" x="5597525" y="3155950"/>
          <p14:tracePt t="23943" x="5607050" y="3136900"/>
          <p14:tracePt t="23950" x="5607050" y="3127375"/>
          <p14:tracePt t="23959" x="5616575" y="3127375"/>
          <p14:tracePt t="23972" x="5624513" y="3119438"/>
          <p14:tracePt t="23980" x="5634038" y="3109913"/>
          <p14:tracePt t="23988" x="5643563" y="3109913"/>
          <p14:tracePt t="23996" x="5661025" y="3090863"/>
          <p14:tracePt t="24020" x="5680075" y="3082925"/>
          <p14:tracePt t="24028" x="5688013" y="3073400"/>
          <p14:tracePt t="24036" x="5697538" y="3073400"/>
          <p14:tracePt t="24044" x="5697538" y="3063875"/>
          <p14:tracePt t="24052" x="5716588" y="3046413"/>
          <p14:tracePt t="24060" x="5724525" y="3046413"/>
          <p14:tracePt t="24068" x="5743575" y="3036888"/>
          <p14:tracePt t="24076" x="5761038" y="3027363"/>
          <p14:tracePt t="24085" x="5780088" y="3017838"/>
          <p14:tracePt t="24183" x="5789613" y="3017838"/>
          <p14:tracePt t="24213" x="5797550" y="3017838"/>
          <p14:tracePt t="24221" x="5797550" y="3027363"/>
          <p14:tracePt t="24229" x="5797550" y="3036888"/>
          <p14:tracePt t="24244" x="5797550" y="3054350"/>
          <p14:tracePt t="24334" x="5797550" y="3063875"/>
          <p14:tracePt t="24350" x="5797550" y="3073400"/>
          <p14:tracePt t="24358" x="5797550" y="3090863"/>
          <p14:tracePt t="24364" x="5789613" y="3100388"/>
          <p14:tracePt t="24372" x="5761038" y="3119438"/>
          <p14:tracePt t="24380" x="5753100" y="3136900"/>
          <p14:tracePt t="24388" x="5734050" y="3146425"/>
          <p14:tracePt t="24396" x="5716588" y="3163888"/>
          <p14:tracePt t="24412" x="5697538" y="3173413"/>
          <p14:tracePt t="24420" x="5688013" y="3173413"/>
          <p14:tracePt t="24502" x="5688013" y="3163888"/>
          <p14:tracePt t="24511" x="5697538" y="3146425"/>
          <p14:tracePt t="24518" x="5697538" y="3136900"/>
          <p14:tracePt t="24533" x="5697538" y="3127375"/>
          <p14:tracePt t="24542" x="5707063" y="3100388"/>
          <p14:tracePt t="24548" x="5716588" y="3082925"/>
          <p14:tracePt t="24572" x="5724525" y="3073400"/>
          <p14:tracePt t="24620" x="5734050" y="3063875"/>
          <p14:tracePt t="24645" x="5743575" y="3063875"/>
          <p14:tracePt t="24660" x="5753100" y="3054350"/>
          <p14:tracePt t="24701" x="5753100" y="3046413"/>
          <p14:tracePt t="24846" x="5761038" y="3046413"/>
          <p14:tracePt t="24855" x="5761038" y="3054350"/>
          <p14:tracePt t="24862" x="5761038" y="3082925"/>
          <p14:tracePt t="24869" x="5753100" y="3090863"/>
          <p14:tracePt t="25165" x="5761038" y="3082925"/>
          <p14:tracePt t="25183" x="5770563" y="3054350"/>
          <p14:tracePt t="25188" x="5780088" y="3036888"/>
          <p14:tracePt t="25196" x="5789613" y="3027363"/>
          <p14:tracePt t="25205" x="5789613" y="3009900"/>
          <p14:tracePt t="25212" x="5807075" y="3000375"/>
          <p14:tracePt t="25220" x="5816600" y="2990850"/>
          <p14:tracePt t="25236" x="5826125" y="2982913"/>
          <p14:tracePt t="25260" x="5834063" y="2973388"/>
          <p14:tracePt t="25278" x="5843588" y="2973388"/>
          <p14:tracePt t="25512" x="5853113" y="2973388"/>
          <p14:tracePt t="25566" x="5843588" y="2982913"/>
          <p14:tracePt t="25589" x="5843588" y="2990850"/>
          <p14:tracePt t="25604" x="5826125" y="3009900"/>
          <p14:tracePt t="25612" x="5816600" y="3009900"/>
          <p14:tracePt t="25620" x="5807075" y="3017838"/>
          <p14:tracePt t="25644" x="5797550" y="3027363"/>
          <p14:tracePt t="25684" x="5789613" y="3027363"/>
          <p14:tracePt t="25741" x="5797550" y="3027363"/>
          <p14:tracePt t="25748" x="5816600" y="3027363"/>
          <p14:tracePt t="25757" x="5826125" y="3027363"/>
          <p14:tracePt t="25764" x="5834063" y="3017838"/>
          <p14:tracePt t="25772" x="5843588" y="3017838"/>
          <p14:tracePt t="25780" x="5853113" y="3009900"/>
          <p14:tracePt t="25796" x="5853113" y="3000375"/>
          <p14:tracePt t="25805" x="5862638" y="2990850"/>
          <p14:tracePt t="27156" x="5843588" y="3009900"/>
          <p14:tracePt t="27541" x="5843588" y="3000375"/>
          <p14:tracePt t="27558" x="5843588" y="2990850"/>
          <p14:tracePt t="27565" x="5843588" y="2973388"/>
          <p14:tracePt t="27573" x="5843588" y="2963863"/>
          <p14:tracePt t="27596" x="5843588" y="2954338"/>
          <p14:tracePt t="27612" x="5853113" y="2946400"/>
          <p14:tracePt t="27636" x="5862638" y="2936875"/>
          <p14:tracePt t="28166" x="5826125" y="2936875"/>
          <p14:tracePt t="28172" x="5743575" y="2982913"/>
          <p14:tracePt t="28181" x="5653088" y="2990850"/>
          <p14:tracePt t="28188" x="5561013" y="3009900"/>
          <p14:tracePt t="28196" x="5441950" y="3036888"/>
          <p14:tracePt t="28205" x="5351463" y="3046413"/>
          <p14:tracePt t="28212" x="5241925" y="3046413"/>
          <p14:tracePt t="28220" x="5105400" y="3073400"/>
          <p14:tracePt t="28228" x="4959350" y="3090863"/>
          <p14:tracePt t="28236" x="4813300" y="3109913"/>
          <p14:tracePt t="28244" x="4703763" y="3119438"/>
          <p14:tracePt t="28252" x="4594225" y="3119438"/>
          <p14:tracePt t="28260" x="4484688" y="3119438"/>
          <p14:tracePt t="28269" x="4394200" y="3119438"/>
          <p14:tracePt t="28276" x="4321175" y="3119438"/>
          <p14:tracePt t="28284" x="4257675" y="3119438"/>
          <p14:tracePt t="28292" x="4184650" y="3119438"/>
          <p14:tracePt t="28300" x="4111625" y="3119438"/>
          <p14:tracePt t="28309" x="4038600" y="3119438"/>
          <p14:tracePt t="28316" x="3965575" y="3119438"/>
          <p14:tracePt t="28325" x="3856038" y="3119438"/>
          <p14:tracePt t="28332" x="3746500" y="3119438"/>
          <p14:tracePt t="28341" x="3563938" y="3119438"/>
          <p14:tracePt t="28348" x="3419475" y="3119438"/>
          <p14:tracePt t="28358" x="3273425" y="3119438"/>
          <p14:tracePt t="28364" x="3127375" y="3119438"/>
          <p14:tracePt t="28373" x="3054350" y="3119438"/>
          <p14:tracePt t="28380" x="2981325" y="3119438"/>
          <p14:tracePt t="28388" x="2871788" y="3119438"/>
          <p14:tracePt t="28396" x="2798763" y="3119438"/>
          <p14:tracePt t="28404" x="2744788" y="3119438"/>
          <p14:tracePt t="28413" x="2698750" y="3119438"/>
          <p14:tracePt t="28420" x="2671763" y="3119438"/>
          <p14:tracePt t="28428" x="2643188" y="3119438"/>
          <p14:tracePt t="28436" x="2625725" y="3119438"/>
          <p14:tracePt t="28444" x="2598738" y="3119438"/>
          <p14:tracePt t="28452" x="2589213" y="3119438"/>
          <p14:tracePt t="28461" x="2562225" y="3119438"/>
          <p14:tracePt t="28468" x="2552700" y="3119438"/>
          <p14:tracePt t="28477" x="2533650" y="3119438"/>
          <p14:tracePt t="28485" x="2506663" y="3119438"/>
          <p14:tracePt t="28493" x="2498725" y="3119438"/>
          <p14:tracePt t="28502" x="2462213" y="3119438"/>
          <p14:tracePt t="28514" x="2425700" y="3119438"/>
          <p14:tracePt t="28518" x="2370138" y="3119438"/>
          <p14:tracePt t="28530" x="2316163" y="3119438"/>
          <p14:tracePt t="28533" x="2251075" y="3119438"/>
          <p14:tracePt t="28543" x="2179638" y="3119438"/>
          <p14:tracePt t="28548" x="2106613" y="3119438"/>
          <p14:tracePt t="28559" x="2033588" y="3127375"/>
          <p14:tracePt t="28564" x="1914525" y="3146425"/>
          <p14:tracePt t="28572" x="1824038" y="3173413"/>
          <p14:tracePt t="28580" x="1731963" y="3173413"/>
          <p14:tracePt t="28588" x="1631950" y="3200400"/>
          <p14:tracePt t="28596" x="1558925" y="3200400"/>
          <p14:tracePt t="28605" x="1512888" y="3209925"/>
          <p14:tracePt t="28612" x="1439863" y="3236913"/>
          <p14:tracePt t="28628" x="1412875" y="3236913"/>
          <p14:tracePt t="28636" x="1395413" y="3236913"/>
          <p14:tracePt t="28644" x="1385888" y="3236913"/>
          <p14:tracePt t="28652" x="1376363" y="3236913"/>
          <p14:tracePt t="28668" x="1366838" y="3246438"/>
          <p14:tracePt t="28716" x="1358900" y="3246438"/>
          <p14:tracePt t="28724" x="1330325" y="3246438"/>
          <p14:tracePt t="28732" x="1312863" y="3246438"/>
          <p14:tracePt t="28740" x="1266825" y="3246438"/>
          <p14:tracePt t="28748" x="1239838" y="3255963"/>
          <p14:tracePt t="28759" x="1230313" y="3255963"/>
          <p14:tracePt t="28764" x="1203325" y="3265488"/>
          <p14:tracePt t="28773" x="1176338" y="3265488"/>
          <p14:tracePt t="28780" x="1157288" y="3282950"/>
          <p14:tracePt t="28796" x="1139825" y="3292475"/>
          <p14:tracePt t="28917" x="1157288" y="3292475"/>
          <p14:tracePt t="28925" x="1176338" y="3292475"/>
          <p14:tracePt t="28933" x="1212850" y="3282950"/>
          <p14:tracePt t="28940" x="1230313" y="3273425"/>
          <p14:tracePt t="28949" x="1258888" y="3265488"/>
          <p14:tracePt t="28959" x="1285875" y="3228975"/>
          <p14:tracePt t="28964" x="1303338" y="3228975"/>
          <p14:tracePt t="28974" x="1312863" y="3219450"/>
          <p14:tracePt t="28980" x="1330325" y="3209925"/>
          <p14:tracePt t="28988" x="1358900" y="3200400"/>
          <p14:tracePt t="28996" x="1366838" y="3200400"/>
          <p14:tracePt t="29004" x="1376363" y="3192463"/>
          <p14:tracePt t="29028" x="1385888" y="3182938"/>
          <p14:tracePt t="29480" x="1395413" y="3173413"/>
          <p14:tracePt t="29487" x="1412875" y="3163888"/>
          <p14:tracePt t="29496" x="1412875" y="3155950"/>
          <p14:tracePt t="29501" x="1422400" y="3127375"/>
          <p14:tracePt t="29511" x="1431925" y="3109913"/>
          <p14:tracePt t="29517" x="1439863" y="3100388"/>
          <p14:tracePt t="29525" x="1449388" y="3090863"/>
          <p14:tracePt t="29533" x="1458913" y="3090863"/>
          <p14:tracePt t="30389" x="1458913" y="3073400"/>
          <p14:tracePt t="30396" x="1458913" y="3054350"/>
          <p14:tracePt t="30404" x="1458913" y="3027363"/>
          <p14:tracePt t="30413" x="1458913" y="3017838"/>
          <p14:tracePt t="30420" x="1449388" y="3000375"/>
          <p14:tracePt t="30429" x="1449388" y="2990850"/>
          <p14:tracePt t="30461" x="1449388" y="2982913"/>
          <p14:tracePt t="30548" x="1449388" y="2973388"/>
          <p14:tracePt t="30588" x="1439863" y="2973388"/>
          <p14:tracePt t="30805" x="1422400" y="2946400"/>
          <p14:tracePt t="30828" x="1412875" y="2946400"/>
          <p14:tracePt t="30952" x="1395413" y="2927350"/>
          <p14:tracePt t="30959" x="1376363" y="2917825"/>
          <p14:tracePt t="30968" x="1358900" y="2909888"/>
          <p14:tracePt t="30978" x="1330325" y="2881313"/>
          <p14:tracePt t="30981" x="1312863" y="2863850"/>
          <p14:tracePt t="30989" x="1303338" y="2863850"/>
          <p14:tracePt t="30997" x="1293813" y="2844800"/>
          <p14:tracePt t="31005" x="1276350" y="2827338"/>
          <p14:tracePt t="31013" x="1258888" y="2817813"/>
          <p14:tracePt t="31021" x="1249363" y="2808288"/>
          <p14:tracePt t="31045" x="1239838" y="2808288"/>
          <p14:tracePt t="31191" x="1230313" y="2808288"/>
          <p14:tracePt t="31199" x="1212850" y="2808288"/>
          <p14:tracePt t="31208" x="1193800" y="2808288"/>
          <p14:tracePt t="31215" x="1176338" y="2808288"/>
          <p14:tracePt t="31222" x="1166813" y="2808288"/>
          <p14:tracePt t="31229" x="1157288" y="2808288"/>
          <p14:tracePt t="31245" x="1149350" y="2808288"/>
          <p14:tracePt t="31253" x="1139825" y="2808288"/>
          <p14:tracePt t="31269" x="1130300" y="2808288"/>
          <p14:tracePt t="31292" x="1112838" y="2808288"/>
          <p14:tracePt t="31300" x="1103313" y="2808288"/>
          <p14:tracePt t="31533" x="1093788" y="2808288"/>
          <p14:tracePt t="31620" x="1066800" y="2817813"/>
          <p14:tracePt t="31628" x="1057275" y="2827338"/>
          <p14:tracePt t="31637" x="1030288" y="2844800"/>
          <p14:tracePt t="31644" x="1011238" y="2854325"/>
          <p14:tracePt t="31652" x="1003300" y="2863850"/>
          <p14:tracePt t="31661" x="974725" y="2863850"/>
          <p14:tracePt t="31670" x="947738" y="2881313"/>
          <p14:tracePt t="31677" x="930275" y="2890838"/>
          <p14:tracePt t="31685" x="911225" y="2900363"/>
          <p14:tracePt t="31694" x="893763" y="2909888"/>
          <p14:tracePt t="31702" x="866775" y="2927350"/>
          <p14:tracePt t="31712" x="847725" y="2954338"/>
          <p14:tracePt t="31716" x="830263" y="2963863"/>
          <p14:tracePt t="31724" x="811213" y="2982913"/>
          <p14:tracePt t="31732" x="793750" y="2990850"/>
          <p14:tracePt t="31742" x="784225" y="3000375"/>
          <p14:tracePt t="31748" x="774700" y="3000375"/>
          <p14:tracePt t="31764" x="774700" y="3009900"/>
          <p14:tracePt t="31861" x="765175" y="3017838"/>
          <p14:tracePt t="31884" x="747713" y="3036888"/>
          <p14:tracePt t="31900" x="738188" y="3046413"/>
          <p14:tracePt t="31909" x="738188" y="3054350"/>
          <p14:tracePt t="31916" x="738188" y="3063875"/>
          <p14:tracePt t="31948" x="738188" y="3073400"/>
          <p14:tracePt t="32061" x="738188" y="3082925"/>
          <p14:tracePt t="32157" x="747713" y="3082925"/>
          <p14:tracePt t="32199" x="765175" y="3082925"/>
          <p14:tracePt t="32212" x="784225" y="3073400"/>
          <p14:tracePt t="32220" x="793750" y="3063875"/>
          <p14:tracePt t="32236" x="811213" y="3054350"/>
          <p14:tracePt t="32244" x="820738" y="3054350"/>
          <p14:tracePt t="32268" x="830263" y="3046413"/>
          <p14:tracePt t="32300" x="838200" y="3046413"/>
          <p14:tracePt t="32308" x="847725" y="3036888"/>
          <p14:tracePt t="32374" x="847725" y="3027363"/>
          <p14:tracePt t="32416" x="857250" y="3027363"/>
          <p14:tracePt t="32424" x="866775" y="3027363"/>
          <p14:tracePt t="32580" x="874713" y="3027363"/>
          <p14:tracePt t="32588" x="874713" y="3036888"/>
          <p14:tracePt t="32596" x="874713" y="3054350"/>
          <p14:tracePt t="32622" x="874713" y="3063875"/>
          <p14:tracePt t="32713" x="874713" y="3073400"/>
          <p14:tracePt t="32725" x="866775" y="3082925"/>
          <p14:tracePt t="32735" x="857250" y="3090863"/>
          <p14:tracePt t="32741" x="857250" y="3100388"/>
          <p14:tracePt t="32757" x="847725" y="3109913"/>
          <p14:tracePt t="32988" x="830263" y="3127375"/>
          <p14:tracePt t="33004" x="830263" y="3136900"/>
          <p14:tracePt t="33012" x="830263" y="3155950"/>
          <p14:tracePt t="33020" x="830263" y="3173413"/>
          <p14:tracePt t="33036" x="830263" y="3182938"/>
          <p14:tracePt t="33453" x="830263" y="3192463"/>
          <p14:tracePt t="33469" x="874713" y="3209925"/>
          <p14:tracePt t="33478" x="920750" y="3246438"/>
          <p14:tracePt t="33485" x="966788" y="3265488"/>
          <p14:tracePt t="33493" x="993775" y="3282950"/>
          <p14:tracePt t="33500" x="1047750" y="3309938"/>
          <p14:tracePt t="33509" x="1093788" y="3319463"/>
          <p14:tracePt t="33516" x="1149350" y="3319463"/>
          <p14:tracePt t="33526" x="1193800" y="3346450"/>
          <p14:tracePt t="33532" x="1212850" y="3355975"/>
          <p14:tracePt t="33541" x="1258888" y="3365500"/>
          <p14:tracePt t="33548" x="1285875" y="3375025"/>
          <p14:tracePt t="33562" x="1293813" y="3375025"/>
          <p14:tracePt t="33565" x="1312863" y="3375025"/>
          <p14:tracePt t="33578" x="1330325" y="3392488"/>
          <p14:tracePt t="33580" x="1339850" y="3392488"/>
          <p14:tracePt t="33591" x="1349375" y="3402013"/>
          <p14:tracePt t="33597" x="1358900" y="3411538"/>
          <p14:tracePt t="33605" x="1358900" y="3419475"/>
          <p14:tracePt t="33613" x="1376363" y="3438525"/>
          <p14:tracePt t="33620" x="1385888" y="3438525"/>
          <p14:tracePt t="33628" x="1395413" y="3446463"/>
          <p14:tracePt t="33637" x="1403350" y="3475038"/>
          <p14:tracePt t="33644" x="1422400" y="3492500"/>
          <p14:tracePt t="33652" x="1431925" y="3502025"/>
          <p14:tracePt t="33660" x="1439863" y="3511550"/>
          <p14:tracePt t="33676" x="1449388" y="3519488"/>
          <p14:tracePt t="33717" x="1468438" y="3538538"/>
          <p14:tracePt t="34023" x="1468438" y="3556000"/>
          <p14:tracePt t="34030" x="1449388" y="3584575"/>
          <p14:tracePt t="34041" x="1439863" y="3592513"/>
          <p14:tracePt t="34053" x="1431925" y="3611563"/>
          <p14:tracePt t="34061" x="1422400" y="3621088"/>
          <p14:tracePt t="34077" x="1412875" y="3629025"/>
          <p14:tracePt t="34479" x="1395413" y="3629025"/>
          <p14:tracePt t="34487" x="1376363" y="3629025"/>
          <p14:tracePt t="34509" x="1366838" y="3629025"/>
          <p14:tracePt t="36124" x="1349375" y="3629025"/>
          <p14:tracePt t="36181" x="1339850" y="3629025"/>
          <p14:tracePt t="36196" x="1312863" y="3648075"/>
          <p14:tracePt t="36204" x="1303338" y="3648075"/>
          <p14:tracePt t="36213" x="1293813" y="3648075"/>
          <p14:tracePt t="36405" x="1285875" y="3648075"/>
          <p14:tracePt t="36444" x="1285875" y="3629025"/>
          <p14:tracePt t="36452" x="1285875" y="3621088"/>
          <p14:tracePt t="36476" x="1285875" y="3611563"/>
          <p14:tracePt t="36484" x="1285875" y="3602038"/>
          <p14:tracePt t="36500" x="1285875" y="3584575"/>
          <p14:tracePt t="36509" x="1285875" y="3565525"/>
          <p14:tracePt t="36516" x="1285875" y="3529013"/>
          <p14:tracePt t="36532" x="1285875" y="3502025"/>
          <p14:tracePt t="36540" x="1276350" y="3482975"/>
          <p14:tracePt t="36548" x="1258888" y="3446463"/>
          <p14:tracePt t="36557" x="1249363" y="3438525"/>
          <p14:tracePt t="36564" x="1230313" y="3429000"/>
          <p14:tracePt t="36574" x="1212850" y="3419475"/>
          <p14:tracePt t="36662" x="1203325" y="3419475"/>
          <p14:tracePt t="36671" x="1185863" y="3402013"/>
          <p14:tracePt t="36686" x="1166813" y="3392488"/>
          <p14:tracePt t="36694" x="1157288" y="3382963"/>
          <p14:tracePt t="36711" x="1157288" y="3375025"/>
          <p14:tracePt t="36733" x="1149350" y="3365500"/>
          <p14:tracePt t="36828" x="1139825" y="3355975"/>
          <p14:tracePt t="36950" x="1130300" y="3355975"/>
          <p14:tracePt t="36956" x="1120775" y="3355975"/>
          <p14:tracePt t="36964" x="1093788" y="3355975"/>
          <p14:tracePt t="36973" x="1066800" y="3355975"/>
          <p14:tracePt t="36980" x="1039813" y="3355975"/>
          <p14:tracePt t="36990" x="1020763" y="3355975"/>
          <p14:tracePt t="36996" x="993775" y="3355975"/>
          <p14:tracePt t="37004" x="984250" y="3355975"/>
          <p14:tracePt t="37012" x="974725" y="3355975"/>
          <p14:tracePt t="37111" x="957263" y="3355975"/>
          <p14:tracePt t="37119" x="947738" y="3346450"/>
          <p14:tracePt t="37124" x="947738" y="3338513"/>
          <p14:tracePt t="37373" x="947738" y="3328988"/>
          <p14:tracePt t="37381" x="947738" y="3319463"/>
          <p14:tracePt t="37390" x="957263" y="3319463"/>
          <p14:tracePt t="37397" x="1076325" y="3319463"/>
          <p14:tracePt t="37409" x="1222375" y="3319463"/>
          <p14:tracePt t="37413" x="1412875" y="3319463"/>
          <p14:tracePt t="37421" x="1612900" y="3319463"/>
          <p14:tracePt t="37429" x="1895475" y="3328988"/>
          <p14:tracePt t="37437" x="2143125" y="3365500"/>
          <p14:tracePt t="37444" x="2752725" y="3465513"/>
          <p14:tracePt t="37452" x="3273425" y="3584575"/>
          <p14:tracePt t="37462" x="3775075" y="3684588"/>
          <p14:tracePt t="37468" x="4157663" y="3702050"/>
          <p14:tracePt t="37477" x="4376738" y="3757613"/>
          <p14:tracePt t="37484" x="4540250" y="3757613"/>
          <p14:tracePt t="37492" x="4686300" y="3757613"/>
          <p14:tracePt t="37500" x="4776788" y="3757613"/>
          <p14:tracePt t="37509" x="4813300" y="3757613"/>
          <p14:tracePt t="37516" x="4849813" y="3757613"/>
          <p14:tracePt t="37525" x="4859338" y="3748088"/>
          <p14:tracePt t="37532" x="4876800" y="3730625"/>
          <p14:tracePt t="37541" x="4876800" y="3721100"/>
          <p14:tracePt t="37548" x="4876800" y="3702050"/>
          <p14:tracePt t="37581" x="4886325" y="3694113"/>
          <p14:tracePt t="37605" x="4895850" y="3684588"/>
          <p14:tracePt t="37620" x="4905375" y="3684588"/>
          <p14:tracePt t="37629" x="4913313" y="3675063"/>
          <p14:tracePt t="37644" x="4922838" y="3665538"/>
          <p14:tracePt t="37652" x="4932363" y="3665538"/>
          <p14:tracePt t="37660" x="4932363" y="3657600"/>
          <p14:tracePt t="37668" x="4941888" y="3657600"/>
          <p14:tracePt t="37676" x="4959350" y="3638550"/>
          <p14:tracePt t="37684" x="4978400" y="3629025"/>
          <p14:tracePt t="37692" x="4995863" y="3621088"/>
          <p14:tracePt t="37700" x="5041900" y="3584575"/>
          <p14:tracePt t="37708" x="5059363" y="3565525"/>
          <p14:tracePt t="37716" x="5095875" y="3538538"/>
          <p14:tracePt t="37726" x="5114925" y="3519488"/>
          <p14:tracePt t="37732" x="5141913" y="3482975"/>
          <p14:tracePt t="37740" x="5159375" y="3455988"/>
          <p14:tracePt t="37748" x="5168900" y="3438525"/>
          <p14:tracePt t="37757" x="5187950" y="3419475"/>
          <p14:tracePt t="37764" x="5195888" y="3411538"/>
          <p14:tracePt t="37776" x="5205413" y="3392488"/>
          <p14:tracePt t="37780" x="5214938" y="3382963"/>
          <p14:tracePt t="37791" x="5224463" y="3375025"/>
          <p14:tracePt t="37796" x="5241925" y="3365500"/>
          <p14:tracePt t="37805" x="5260975" y="3346450"/>
          <p14:tracePt t="37812" x="5287963" y="3338513"/>
          <p14:tracePt t="37821" x="5305425" y="3338513"/>
          <p14:tracePt t="37828" x="5324475" y="3328988"/>
          <p14:tracePt t="37836" x="5368925" y="3319463"/>
          <p14:tracePt t="37844" x="5414963" y="3292475"/>
          <p14:tracePt t="37853" x="5487988" y="3292475"/>
          <p14:tracePt t="37860" x="5507038" y="3292475"/>
          <p14:tracePt t="37868" x="5561013" y="3292475"/>
          <p14:tracePt t="37876" x="5653088" y="3292475"/>
          <p14:tracePt t="37884" x="5716588" y="3282950"/>
          <p14:tracePt t="37892" x="5789613" y="3282950"/>
          <p14:tracePt t="37900" x="5862638" y="3273425"/>
          <p14:tracePt t="37909" x="5907088" y="3265488"/>
          <p14:tracePt t="37916" x="5943600" y="3265488"/>
          <p14:tracePt t="37924" x="5980113" y="3236913"/>
          <p14:tracePt t="37932" x="6007100" y="3228975"/>
          <p14:tracePt t="37948" x="6016625" y="3219450"/>
          <p14:tracePt t="37957" x="6035675" y="3209925"/>
          <p14:tracePt t="37964" x="6053138" y="3192463"/>
          <p14:tracePt t="37980" x="6062663" y="3182938"/>
          <p14:tracePt t="37990" x="6072188" y="3182938"/>
          <p14:tracePt t="38493" x="6062663" y="3182938"/>
          <p14:tracePt t="38500" x="6053138" y="3182938"/>
          <p14:tracePt t="38509" x="6026150" y="3192463"/>
          <p14:tracePt t="38516" x="6007100" y="3200400"/>
          <p14:tracePt t="38525" x="5962650" y="3209925"/>
          <p14:tracePt t="38532" x="5943600" y="3219450"/>
          <p14:tracePt t="38540" x="5899150" y="3236913"/>
          <p14:tracePt t="38548" x="5870575" y="3246438"/>
          <p14:tracePt t="38558" x="5843588" y="3255963"/>
          <p14:tracePt t="38564" x="5816600" y="3265488"/>
          <p14:tracePt t="38574" x="5780088" y="3292475"/>
          <p14:tracePt t="38582" x="5761038" y="3302000"/>
          <p14:tracePt t="38597" x="5716588" y="3319463"/>
          <p14:tracePt t="38604" x="5697538" y="3319463"/>
          <p14:tracePt t="38612" x="5661025" y="3338513"/>
          <p14:tracePt t="38620" x="5643563" y="3346450"/>
          <p14:tracePt t="38628" x="5624513" y="3355975"/>
          <p14:tracePt t="38636" x="5597525" y="3375025"/>
          <p14:tracePt t="38644" x="5570538" y="3402013"/>
          <p14:tracePt t="38652" x="5561013" y="3402013"/>
          <p14:tracePt t="38660" x="5507038" y="3429000"/>
          <p14:tracePt t="38668" x="5478463" y="3446463"/>
          <p14:tracePt t="38676" x="5451475" y="3465513"/>
          <p14:tracePt t="38684" x="5397500" y="3511550"/>
          <p14:tracePt t="38692" x="5360988" y="3538538"/>
          <p14:tracePt t="38700" x="5324475" y="3565525"/>
          <p14:tracePt t="38708" x="5278438" y="3602038"/>
          <p14:tracePt t="38716" x="5241925" y="3621088"/>
          <p14:tracePt t="38725" x="5205413" y="3657600"/>
          <p14:tracePt t="38732" x="5159375" y="3675063"/>
          <p14:tracePt t="38740" x="5105400" y="3711575"/>
          <p14:tracePt t="38748" x="5078413" y="3738563"/>
          <p14:tracePt t="38757" x="5059363" y="3748088"/>
          <p14:tracePt t="38764" x="5014913" y="3767138"/>
          <p14:tracePt t="38780" x="5005388" y="3775075"/>
          <p14:tracePt t="39533" x="5014913" y="3775075"/>
          <p14:tracePt t="39541" x="5022850" y="3767138"/>
          <p14:tracePt t="39549" x="5041900" y="3748088"/>
          <p14:tracePt t="39557" x="5068888" y="3738563"/>
          <p14:tracePt t="39565" x="5086350" y="3721100"/>
          <p14:tracePt t="39581" x="5105400" y="3711575"/>
          <p14:tracePt t="39598" x="5114925" y="3702050"/>
          <p14:tracePt t="39894" x="5114925" y="3694113"/>
          <p14:tracePt t="39900" x="5114925" y="3665538"/>
          <p14:tracePt t="39908" x="5114925" y="3638550"/>
          <p14:tracePt t="39916" x="5122863" y="3602038"/>
          <p14:tracePt t="39925" x="5141913" y="3565525"/>
          <p14:tracePt t="39932" x="5159375" y="3519488"/>
          <p14:tracePt t="39940" x="5168900" y="3482975"/>
          <p14:tracePt t="39949" x="5178425" y="3438525"/>
          <p14:tracePt t="39957" x="5187950" y="3411538"/>
          <p14:tracePt t="39964" x="5187950" y="3382963"/>
          <p14:tracePt t="39973" x="5187950" y="3375025"/>
          <p14:tracePt t="39980" x="5187950" y="3365500"/>
          <p14:tracePt t="39993" x="5187950" y="3346450"/>
          <p14:tracePt t="40205" x="5187950" y="3355975"/>
          <p14:tracePt t="40213" x="5168900" y="3392488"/>
          <p14:tracePt t="40220" x="5151438" y="3402013"/>
          <p14:tracePt t="40228" x="5105400" y="3419475"/>
          <p14:tracePt t="40236" x="5086350" y="3438525"/>
          <p14:tracePt t="40244" x="5068888" y="3438525"/>
          <p14:tracePt t="40252" x="5049838" y="3446463"/>
          <p14:tracePt t="40261" x="5032375" y="3446463"/>
          <p14:tracePt t="40276" x="5014913" y="3455988"/>
          <p14:tracePt t="40292" x="5005388" y="3455988"/>
          <p14:tracePt t="40468" x="5041900" y="3438525"/>
          <p14:tracePt t="40476" x="5095875" y="3375025"/>
          <p14:tracePt t="40484" x="5159375" y="3302000"/>
          <p14:tracePt t="40492" x="5214938" y="3255963"/>
          <p14:tracePt t="40500" x="5287963" y="3173413"/>
          <p14:tracePt t="40510" x="5351463" y="3100388"/>
          <p14:tracePt t="40518" x="5414963" y="3063875"/>
          <p14:tracePt t="40529" x="5461000" y="3027363"/>
          <p14:tracePt t="40534" x="5507038" y="3017838"/>
          <p14:tracePt t="40544" x="5534025" y="2990850"/>
          <p14:tracePt t="40549" x="5570538" y="2982913"/>
          <p14:tracePt t="40557" x="5588000" y="2963863"/>
          <p14:tracePt t="40564" x="5607050" y="2954338"/>
          <p14:tracePt t="43173" x="5607050" y="2973388"/>
          <p14:tracePt t="43181" x="5607050" y="2982913"/>
          <p14:tracePt t="43189" x="5588000" y="3017838"/>
          <p14:tracePt t="43197" x="5543550" y="3046413"/>
          <p14:tracePt t="43207" x="5478463" y="3082925"/>
          <p14:tracePt t="43212" x="5461000" y="3090863"/>
          <p14:tracePt t="43221" x="5434013" y="3109913"/>
          <p14:tracePt t="43229" x="5405438" y="3109913"/>
          <p14:tracePt t="43237" x="5341938" y="3119438"/>
          <p14:tracePt t="43245" x="5297488" y="3155950"/>
          <p14:tracePt t="43253" x="5268913" y="3163888"/>
          <p14:tracePt t="43260" x="5214938" y="3192463"/>
          <p14:tracePt t="43268" x="5168900" y="3200400"/>
          <p14:tracePt t="43276" x="5132388" y="3200400"/>
          <p14:tracePt t="43284" x="5105400" y="3209925"/>
          <p14:tracePt t="43292" x="5078413" y="3209925"/>
          <p14:tracePt t="43301" x="5059363" y="3209925"/>
          <p14:tracePt t="43318" x="5041900" y="3209925"/>
          <p14:tracePt t="43640" x="5059363" y="3182938"/>
          <p14:tracePt t="43647" x="5105400" y="3146425"/>
          <p14:tracePt t="43655" x="5151438" y="3127375"/>
          <p14:tracePt t="43661" x="5214938" y="3090863"/>
          <p14:tracePt t="43668" x="5232400" y="3054350"/>
          <p14:tracePt t="43677" x="5278438" y="3027363"/>
          <p14:tracePt t="43684" x="5324475" y="3017838"/>
          <p14:tracePt t="43693" x="5387975" y="2973388"/>
          <p14:tracePt t="43700" x="5441950" y="2954338"/>
          <p14:tracePt t="43710" x="5524500" y="2909888"/>
          <p14:tracePt t="43716" x="5588000" y="2881313"/>
          <p14:tracePt t="43724" x="5661025" y="2873375"/>
          <p14:tracePt t="43732" x="5724525" y="2873375"/>
          <p14:tracePt t="43742" x="5780088" y="2844800"/>
          <p14:tracePt t="43748" x="5797550" y="2844800"/>
          <p14:tracePt t="44062" x="5807075" y="2844800"/>
          <p14:tracePt t="44069" x="5807075" y="2881313"/>
          <p14:tracePt t="44076" x="5807075" y="2909888"/>
          <p14:tracePt t="44085" x="5807075" y="2946400"/>
          <p14:tracePt t="44092" x="5797550" y="2973388"/>
          <p14:tracePt t="44100" x="5797550" y="2990850"/>
          <p14:tracePt t="44108" x="5797550" y="3000375"/>
          <p14:tracePt t="44119" x="5789613" y="3027363"/>
          <p14:tracePt t="44140" x="5789613" y="3036888"/>
          <p14:tracePt t="45910" x="5780088" y="3036888"/>
          <p14:tracePt t="45958" x="5761038" y="3046413"/>
          <p14:tracePt t="45966" x="5716588" y="3082925"/>
          <p14:tracePt t="45975" x="5688013" y="3100388"/>
          <p14:tracePt t="45981" x="5643563" y="3136900"/>
          <p14:tracePt t="45990" x="5580063" y="3173413"/>
          <p14:tracePt t="45998" x="5561013" y="3192463"/>
          <p14:tracePt t="46009" x="5514975" y="3228975"/>
          <p14:tracePt t="46013" x="5514975" y="3236913"/>
          <p14:tracePt t="46022" x="5507038" y="3255963"/>
          <p14:tracePt t="46029" x="5487988" y="3265488"/>
          <p14:tracePt t="46037" x="5478463" y="3282950"/>
          <p14:tracePt t="46774" x="5405438" y="3319463"/>
          <p14:tracePt t="46781" x="5305425" y="3375025"/>
          <p14:tracePt t="46790" x="5260975" y="3419475"/>
          <p14:tracePt t="46796" x="5187950" y="3475038"/>
          <p14:tracePt t="46807" x="5151438" y="3519488"/>
          <p14:tracePt t="46813" x="5132388" y="3556000"/>
          <p14:tracePt t="46821" x="5114925" y="3602038"/>
          <p14:tracePt t="46829" x="5105400" y="3602038"/>
          <p14:tracePt t="47318" x="5095875" y="3602038"/>
          <p14:tracePt t="47325" x="5059363" y="3638550"/>
          <p14:tracePt t="47333" x="5049838" y="3648075"/>
          <p14:tracePt t="47340" x="5032375" y="3648075"/>
          <p14:tracePt t="47349" x="5014913" y="3657600"/>
          <p14:tracePt t="47356" x="4995863" y="3665538"/>
          <p14:tracePt t="47364" x="4978400" y="3694113"/>
          <p14:tracePt t="47373" x="4968875" y="3694113"/>
          <p14:tracePt t="47380" x="4941888" y="3721100"/>
          <p14:tracePt t="47390" x="4932363" y="3730625"/>
          <p14:tracePt t="47396" x="4922838" y="3738563"/>
          <p14:tracePt t="47406" x="4913313" y="3748088"/>
          <p14:tracePt t="47412" x="4913313" y="3757613"/>
          <p14:tracePt t="47420" x="4905375" y="3767138"/>
          <p14:tracePt t="47868" x="4913313" y="3757613"/>
          <p14:tracePt t="47876" x="4932363" y="3748088"/>
          <p14:tracePt t="47884" x="4941888" y="3738563"/>
          <p14:tracePt t="47892" x="4941888" y="3730625"/>
          <p14:tracePt t="50238" x="4949825" y="3721100"/>
          <p14:tracePt t="50628" x="4959350" y="3721100"/>
          <p14:tracePt t="50636" x="4968875" y="3711575"/>
          <p14:tracePt t="50713" x="4978400" y="3711575"/>
          <p14:tracePt t="50904" x="4986338" y="3711575"/>
          <p14:tracePt t="50918" x="4995863" y="3702050"/>
          <p14:tracePt t="53701" x="4995863" y="3694113"/>
          <p14:tracePt t="53709" x="5014913" y="3694113"/>
          <p14:tracePt t="53716" x="5086350" y="3684588"/>
          <p14:tracePt t="53725" x="5224463" y="3592513"/>
          <p14:tracePt t="53732" x="5324475" y="3529013"/>
          <p14:tracePt t="53743" x="5414963" y="3502025"/>
          <p14:tracePt t="53748" x="5497513" y="3446463"/>
          <p14:tracePt t="53757" x="5580063" y="3411538"/>
          <p14:tracePt t="53764" x="5624513" y="3375025"/>
          <p14:tracePt t="53774" x="5707063" y="3346450"/>
          <p14:tracePt t="53780" x="5734050" y="3328988"/>
          <p14:tracePt t="53790" x="5753100" y="3328988"/>
          <p14:tracePt t="53796" x="5789613" y="3319463"/>
          <p14:tracePt t="54014" x="5789613" y="3309938"/>
          <p14:tracePt t="54038" x="5797550" y="3302000"/>
          <p14:tracePt t="54053" x="5807075" y="3282950"/>
          <p14:tracePt t="54063" x="5826125" y="3265488"/>
          <p14:tracePt t="54070" x="5834063" y="3236913"/>
          <p14:tracePt t="54077" x="5834063" y="3219450"/>
          <p14:tracePt t="54087" x="5843588" y="3209925"/>
          <p14:tracePt t="54092" x="5853113" y="3192463"/>
          <p14:tracePt t="54100" x="5862638" y="3155950"/>
          <p14:tracePt t="54109" x="5870575" y="3146425"/>
          <p14:tracePt t="54119" x="5880100" y="3119438"/>
          <p14:tracePt t="54132" x="5880100" y="3109913"/>
          <p14:tracePt t="54140" x="5880100" y="3100388"/>
          <p14:tracePt t="54157" x="5889625" y="3090863"/>
          <p14:tracePt t="54164" x="5889625" y="3082925"/>
          <p14:tracePt t="54189" x="5899150" y="3073400"/>
          <p14:tracePt t="54223" x="5899150" y="3063875"/>
          <p14:tracePt t="54231" x="5907088" y="3036888"/>
          <p14:tracePt t="54245" x="5916613" y="3027363"/>
          <p14:tracePt t="54919" x="5899150" y="3046413"/>
          <p14:tracePt t="54925" x="5853113" y="3082925"/>
          <p14:tracePt t="54935" x="5780088" y="3119438"/>
          <p14:tracePt t="54941" x="5743575" y="3146425"/>
          <p14:tracePt t="54949" x="5688013" y="3182938"/>
          <p14:tracePt t="54957" x="5661025" y="3209925"/>
          <p14:tracePt t="54964" x="5616575" y="3228975"/>
          <p14:tracePt t="54973" x="5580063" y="3265488"/>
          <p14:tracePt t="54980" x="5561013" y="3282950"/>
          <p14:tracePt t="54990" x="5507038" y="3319463"/>
          <p14:tracePt t="54996" x="5487988" y="3328988"/>
          <p14:tracePt t="55006" x="5470525" y="3346450"/>
          <p14:tracePt t="55012" x="5461000" y="3355975"/>
          <p14:tracePt t="55023" x="5451475" y="3365500"/>
          <p14:tracePt t="55028" x="5441950" y="3365500"/>
          <p14:tracePt t="55037" x="5434013" y="3375025"/>
          <p14:tracePt t="55156" x="5424488" y="3382963"/>
          <p14:tracePt t="55164" x="5414963" y="3392488"/>
          <p14:tracePt t="55181" x="5387975" y="3419475"/>
          <p14:tracePt t="55189" x="5378450" y="3429000"/>
          <p14:tracePt t="55197" x="5351463" y="3455988"/>
          <p14:tracePt t="55207" x="5334000" y="3465513"/>
          <p14:tracePt t="55212" x="5305425" y="3475038"/>
          <p14:tracePt t="55222" x="5268913" y="3492500"/>
          <p14:tracePt t="55228" x="5241925" y="3502025"/>
          <p14:tracePt t="55236" x="5214938" y="3519488"/>
          <p14:tracePt t="55244" x="5178425" y="3548063"/>
          <p14:tracePt t="55252" x="5151438" y="3565525"/>
          <p14:tracePt t="55260" x="5122863" y="3575050"/>
          <p14:tracePt t="55276" x="5105400" y="3575050"/>
          <p14:tracePt t="55284" x="5086350" y="3592513"/>
          <p14:tracePt t="55574" x="5086350" y="3621088"/>
          <p14:tracePt t="55582" x="5078413" y="3648075"/>
          <p14:tracePt t="55589" x="5068888" y="3694113"/>
          <p14:tracePt t="55596" x="5068888" y="3721100"/>
          <p14:tracePt t="55607" x="5068888" y="3748088"/>
          <p14:tracePt t="55612" x="5068888" y="3784600"/>
          <p14:tracePt t="55622" x="5049838" y="3811588"/>
          <p14:tracePt t="55628" x="5032375" y="3857625"/>
          <p14:tracePt t="55637" x="5032375" y="3867150"/>
          <p14:tracePt t="55644" x="5032375" y="3875088"/>
          <p14:tracePt t="55652" x="5032375" y="3894138"/>
          <p14:tracePt t="55660" x="5032375" y="3930650"/>
          <p14:tracePt t="55668" x="5032375" y="3957638"/>
          <p14:tracePt t="55676" x="5041900" y="3994150"/>
          <p14:tracePt t="55684" x="5068888" y="4057650"/>
          <p14:tracePt t="55692" x="5086350" y="4094163"/>
          <p14:tracePt t="55700" x="5086350" y="4122738"/>
          <p14:tracePt t="55708" x="5095875" y="4159250"/>
          <p14:tracePt t="55716" x="5105400" y="4195763"/>
          <p14:tracePt t="55724" x="5105400" y="4222750"/>
          <p14:tracePt t="55732" x="5105400" y="4259263"/>
          <p14:tracePt t="55742" x="5122863" y="4295775"/>
          <p14:tracePt t="55748" x="5122863" y="4322763"/>
          <p14:tracePt t="55757" x="5122863" y="4349750"/>
          <p14:tracePt t="55764" x="5122863" y="4368800"/>
          <p14:tracePt t="55774" x="5141913" y="4395788"/>
          <p14:tracePt t="55780" x="5141913" y="4413250"/>
          <p14:tracePt t="55791" x="5141913" y="4432300"/>
          <p14:tracePt t="55796" x="5141913" y="4441825"/>
          <p14:tracePt t="55807" x="5141913" y="4449763"/>
          <p14:tracePt t="55844" x="5141913" y="4459288"/>
          <p14:tracePt t="55893" x="5141913" y="4478338"/>
          <p14:tracePt t="55909" x="5141913" y="4495800"/>
          <p14:tracePt t="55916" x="5141913" y="4522788"/>
          <p14:tracePt t="55924" x="5141913" y="4541838"/>
          <p14:tracePt t="55932" x="5141913" y="4587875"/>
          <p14:tracePt t="55940" x="5141913" y="4624388"/>
          <p14:tracePt t="55949" x="5141913" y="4678363"/>
          <p14:tracePt t="55957" x="5141913" y="4714875"/>
          <p14:tracePt t="55965" x="5114925" y="4768850"/>
          <p14:tracePt t="55973" x="5114925" y="4797425"/>
          <p14:tracePt t="55980" x="5114925" y="4878388"/>
          <p14:tracePt t="55989" x="5122863" y="4979988"/>
          <p14:tracePt t="55996" x="5141913" y="5053013"/>
          <p14:tracePt t="56008" x="5178425" y="5170488"/>
          <p14:tracePt t="56012" x="5187950" y="5262563"/>
          <p14:tracePt t="56024" x="5214938" y="5307013"/>
          <p14:tracePt t="56028" x="5224463" y="5353050"/>
          <p14:tracePt t="56040" x="5224463" y="5362575"/>
          <p14:tracePt t="56068" x="5232400" y="5362575"/>
          <p14:tracePt t="56133" x="5232400" y="5353050"/>
          <p14:tracePt t="56148" x="5232400" y="5335588"/>
          <p14:tracePt t="56156" x="5232400" y="5326063"/>
          <p14:tracePt t="56327" x="5232400" y="5316538"/>
          <p14:tracePt t="56334" x="5232400" y="5307013"/>
          <p14:tracePt t="56341" x="5232400" y="5280025"/>
          <p14:tracePt t="56357" x="5232400" y="5270500"/>
          <p14:tracePt t="56374" x="5232400" y="5253038"/>
          <p14:tracePt t="56719" x="5232400" y="5270500"/>
          <p14:tracePt t="56729" x="5232400" y="5326063"/>
          <p14:tracePt t="56735" x="5232400" y="5353050"/>
          <p14:tracePt t="56742" x="5232400" y="5389563"/>
          <p14:tracePt t="56748" x="5232400" y="5426075"/>
          <p14:tracePt t="56758" x="5232400" y="5445125"/>
          <p14:tracePt t="56765" x="5232400" y="5472113"/>
          <p14:tracePt t="56774" x="5232400" y="5518150"/>
          <p14:tracePt t="56780" x="5232400" y="5545138"/>
          <p14:tracePt t="56790" x="5232400" y="5581650"/>
          <p14:tracePt t="56797" x="5232400" y="5599113"/>
          <p14:tracePt t="56807" x="5232400" y="5618163"/>
          <p14:tracePt t="56813" x="5232400" y="5626100"/>
          <p14:tracePt t="56829" x="5232400" y="5635625"/>
          <p14:tracePt t="57150" x="5232400" y="5654675"/>
          <p14:tracePt t="57157" x="5232400" y="5691188"/>
          <p14:tracePt t="57165" x="5232400" y="5745163"/>
          <p14:tracePt t="57174" x="5205413" y="5827713"/>
          <p14:tracePt t="57181" x="5195888" y="5854700"/>
          <p14:tracePt t="57190" x="5195888" y="5910263"/>
          <p14:tracePt t="57197" x="5187950" y="5973763"/>
          <p14:tracePt t="57207" x="5178425" y="6010275"/>
          <p14:tracePt t="57213" x="5151438" y="6054725"/>
          <p14:tracePt t="57223" x="5151438" y="6091238"/>
          <p14:tracePt t="57229" x="5141913" y="6127750"/>
          <p14:tracePt t="57239" x="5141913" y="6156325"/>
          <p14:tracePt t="57244" x="5141913" y="6192838"/>
          <p14:tracePt t="57252" x="5141913" y="6229350"/>
          <p14:tracePt t="57260" x="5141913" y="6273800"/>
          <p14:tracePt t="57268" x="5141913" y="6302375"/>
          <p14:tracePt t="57276" x="5141913" y="6329363"/>
          <p14:tracePt t="57285" x="5141913" y="6356350"/>
          <p14:tracePt t="57292" x="5141913" y="6375400"/>
          <p14:tracePt t="57734" x="5141913" y="6356350"/>
          <p14:tracePt t="57741" x="5141913" y="6319838"/>
          <p14:tracePt t="57749" x="5141913" y="6273800"/>
          <p14:tracePt t="57758" x="5151438" y="6256338"/>
          <p14:tracePt t="57764" x="5151438" y="6219825"/>
          <p14:tracePt t="57773" x="5151438" y="6173788"/>
          <p14:tracePt t="57780" x="5159375" y="6127750"/>
          <p14:tracePt t="57791" x="5178425" y="6054725"/>
          <p14:tracePt t="57796" x="5178425" y="6018213"/>
          <p14:tracePt t="57805" x="5195888" y="5946775"/>
          <p14:tracePt t="57812" x="5195888" y="5881688"/>
          <p14:tracePt t="57822" x="5214938" y="5808663"/>
          <p14:tracePt t="57828" x="5214938" y="5735638"/>
          <p14:tracePt t="57839" x="5224463" y="5672138"/>
          <p14:tracePt t="57844" x="5232400" y="5635625"/>
          <p14:tracePt t="57852" x="5260975" y="5572125"/>
          <p14:tracePt t="57860" x="5260975" y="5526088"/>
          <p14:tracePt t="57868" x="5268913" y="5472113"/>
          <p14:tracePt t="57891" x="5268913" y="5426075"/>
          <p14:tracePt t="57894" x="5268913" y="5389563"/>
          <p14:tracePt t="57900" x="5268913" y="5353050"/>
          <p14:tracePt t="57908" x="5268913" y="5326063"/>
          <p14:tracePt t="57916" x="5268913" y="5316538"/>
          <p14:tracePt t="57933" x="5268913" y="5299075"/>
          <p14:tracePt t="57940" x="5268913" y="5289550"/>
          <p14:tracePt t="58998" x="5278438" y="5280025"/>
          <p14:tracePt t="59102" x="5297488" y="5280025"/>
          <p14:tracePt t="59109" x="5378450" y="5280025"/>
          <p14:tracePt t="59120" x="5470525" y="5280025"/>
          <p14:tracePt t="59124" x="5580063" y="5270500"/>
          <p14:tracePt t="59132" x="5643563" y="5253038"/>
          <p14:tracePt t="59140" x="5670550" y="5253038"/>
          <p14:tracePt t="59148" x="5688013" y="5243513"/>
          <p14:tracePt t="59157" x="5697538" y="5233988"/>
          <p14:tracePt t="61430" x="5707063" y="5226050"/>
          <p14:tracePt t="61464" x="5734050" y="5216525"/>
          <p14:tracePt t="61470" x="5753100" y="5216525"/>
          <p14:tracePt t="61477" x="5761038" y="5216525"/>
          <p14:tracePt t="61485" x="5770563" y="5226050"/>
          <p14:tracePt t="61980" x="5780088" y="5233988"/>
          <p14:tracePt t="62164" x="5797550" y="5233988"/>
          <p14:tracePt t="62636" x="5807075" y="5243513"/>
          <p14:tracePt t="62966" x="5816600" y="5253038"/>
          <p14:tracePt t="63261" x="5807075" y="5253038"/>
          <p14:tracePt t="63268" x="5753100" y="5253038"/>
          <p14:tracePt t="63276" x="5680075" y="5253038"/>
          <p14:tracePt t="63285" x="5624513" y="5253038"/>
          <p14:tracePt t="63292" x="5597525" y="5253038"/>
          <p14:tracePt t="63300" x="5580063" y="5253038"/>
          <p14:tracePt t="63317" x="5561013" y="5253038"/>
          <p14:tracePt t="63606" x="5561013" y="5233988"/>
          <p14:tracePt t="63613" x="5570538" y="5233988"/>
          <p14:tracePt t="63620" x="5588000" y="5216525"/>
          <p14:tracePt t="63628" x="5597525" y="5207000"/>
          <p14:tracePt t="63638" x="5624513" y="5197475"/>
          <p14:tracePt t="63644" x="5643563" y="5170488"/>
          <p14:tracePt t="63652" x="5661025" y="5143500"/>
          <p14:tracePt t="63660" x="5688013" y="5126038"/>
          <p14:tracePt t="63668" x="5716588" y="5116513"/>
          <p14:tracePt t="63676" x="5743575" y="5106988"/>
          <p14:tracePt t="63684" x="5780088" y="5070475"/>
          <p14:tracePt t="63692" x="5780088" y="5060950"/>
          <p14:tracePt t="63700" x="5797550" y="5043488"/>
          <p14:tracePt t="63708" x="5807075" y="5043488"/>
          <p14:tracePt t="63716" x="5826125" y="5033963"/>
          <p14:tracePt t="63724" x="5834063" y="5024438"/>
          <p14:tracePt t="63989" x="5816600" y="5024438"/>
          <p14:tracePt t="63997" x="5789613" y="5043488"/>
          <p14:tracePt t="64005" x="5770563" y="5053013"/>
          <p14:tracePt t="64013" x="5761038" y="5060950"/>
          <p14:tracePt t="64025" x="5743575" y="5070475"/>
          <p14:tracePt t="64029" x="5734050" y="5070475"/>
          <p14:tracePt t="64045" x="5724525" y="5080000"/>
          <p14:tracePt t="64077" x="5724525" y="5089525"/>
          <p14:tracePt t="64084" x="5707063" y="5089525"/>
          <p14:tracePt t="64092" x="5570538" y="4943475"/>
          <p14:tracePt t="64100" x="5461000" y="4851400"/>
          <p14:tracePt t="64116" x="5451475" y="4851400"/>
          <p14:tracePt t="64124" x="5434013" y="4860925"/>
          <p14:tracePt t="64140" x="5414963" y="4870450"/>
          <p14:tracePt t="64502" x="5405438" y="4870450"/>
          <p14:tracePt t="64512" x="5351463" y="4887913"/>
          <p14:tracePt t="64518" x="5287963" y="4943475"/>
          <p14:tracePt t="64527" x="5224463" y="4970463"/>
          <p14:tracePt t="64532" x="5178425" y="5006975"/>
          <p14:tracePt t="64540" x="5132388" y="5016500"/>
          <p14:tracePt t="64548" x="5114925" y="5033963"/>
          <p14:tracePt t="64557" x="5086350" y="5043488"/>
          <p14:tracePt t="64566" x="5068888" y="5060950"/>
          <p14:tracePt t="64577" x="5041900" y="5089525"/>
          <p14:tracePt t="64582" x="5032375" y="5089525"/>
          <p14:tracePt t="64592" x="5014913" y="5097463"/>
          <p14:tracePt t="64597" x="5005388" y="5097463"/>
          <p14:tracePt t="64950" x="4978400" y="5097463"/>
          <p14:tracePt t="64957" x="4949825" y="5070475"/>
          <p14:tracePt t="64966" x="4913313" y="5053013"/>
          <p14:tracePt t="64973" x="4868863" y="5016500"/>
          <p14:tracePt t="64980" x="4822825" y="4979988"/>
          <p14:tracePt t="64989" x="4759325" y="4943475"/>
          <p14:tracePt t="64997" x="4695825" y="4906963"/>
          <p14:tracePt t="65005" x="4649788" y="4878388"/>
          <p14:tracePt t="65013" x="4603750" y="4841875"/>
          <p14:tracePt t="65022" x="4586288" y="4833938"/>
          <p14:tracePt t="65028" x="4557713" y="4824413"/>
          <p14:tracePt t="65038" x="4521200" y="4797425"/>
          <p14:tracePt t="65334" x="4540250" y="4797425"/>
          <p14:tracePt t="65343" x="4586288" y="4797425"/>
          <p14:tracePt t="65350" x="4640263" y="4797425"/>
          <p14:tracePt t="65357" x="4676775" y="4797425"/>
          <p14:tracePt t="65364" x="4749800" y="4797425"/>
          <p14:tracePt t="65372" x="4822825" y="4797425"/>
          <p14:tracePt t="65380" x="4868863" y="4797425"/>
          <p14:tracePt t="65389" x="4886325" y="4787900"/>
          <p14:tracePt t="65397" x="4922838" y="4787900"/>
          <p14:tracePt t="65413" x="4959350" y="4805363"/>
          <p14:tracePt t="65429" x="4968875" y="4814888"/>
          <p14:tracePt t="65759" x="4968875" y="4805363"/>
          <p14:tracePt t="65910" x="4949825" y="4787900"/>
          <p14:tracePt t="65919" x="4905375" y="4751388"/>
          <p14:tracePt t="65927" x="4895850" y="4760913"/>
          <p14:tracePt t="65934" x="4849813" y="4805363"/>
          <p14:tracePt t="65941" x="4840288" y="4824413"/>
          <p14:tracePt t="65949" x="4840288" y="4870450"/>
          <p14:tracePt t="65957" x="4813300" y="4906963"/>
          <p14:tracePt t="65965" x="4803775" y="4951413"/>
          <p14:tracePt t="65974" x="4795838" y="4979988"/>
          <p14:tracePt t="65980" x="4795838" y="5024438"/>
          <p14:tracePt t="65990" x="4795838" y="5060950"/>
          <p14:tracePt t="65996" x="4786313" y="5106988"/>
          <p14:tracePt t="66005" x="4786313" y="5126038"/>
          <p14:tracePt t="66012" x="4786313" y="5153025"/>
          <p14:tracePt t="66021" x="4786313" y="5160963"/>
          <p14:tracePt t="66028" x="4786313" y="5170488"/>
          <p14:tracePt t="66052" x="4776788" y="5180013"/>
          <p14:tracePt t="66124" x="4767263" y="5180013"/>
          <p14:tracePt t="66133" x="4767263" y="5197475"/>
          <p14:tracePt t="66140" x="4759325" y="5207000"/>
          <p14:tracePt t="66148" x="4749800" y="5233988"/>
          <p14:tracePt t="66156" x="4740275" y="5280025"/>
          <p14:tracePt t="66164" x="4740275" y="5289550"/>
          <p14:tracePt t="66172" x="4722813" y="5335588"/>
          <p14:tracePt t="66180" x="4713288" y="5372100"/>
          <p14:tracePt t="66189" x="4713288" y="5408613"/>
          <p14:tracePt t="66197" x="4713288" y="5453063"/>
          <p14:tracePt t="66205" x="4703763" y="5472113"/>
          <p14:tracePt t="66212" x="4703763" y="5499100"/>
          <p14:tracePt t="66221" x="4703763" y="5518150"/>
          <p14:tracePt t="66238" x="4703763" y="5535613"/>
          <p14:tracePt t="66335" x="4695825" y="5554663"/>
          <p14:tracePt t="66344" x="4695825" y="5572125"/>
          <p14:tracePt t="66350" x="4695825" y="5581650"/>
          <p14:tracePt t="66357" x="4695825" y="5589588"/>
          <p14:tracePt t="66364" x="4686300" y="5608638"/>
          <p14:tracePt t="66372" x="4676775" y="5626100"/>
          <p14:tracePt t="66380" x="4676775" y="5635625"/>
          <p14:tracePt t="66389" x="4676775" y="5645150"/>
          <p14:tracePt t="66396" x="4667250" y="5672138"/>
          <p14:tracePt t="66412" x="4667250" y="5681663"/>
          <p14:tracePt t="66421" x="4667250" y="5699125"/>
          <p14:tracePt t="66428" x="4667250" y="5708650"/>
          <p14:tracePt t="66448" x="4667250" y="5718175"/>
          <p14:tracePt t="66639" x="4603750" y="5727700"/>
          <p14:tracePt t="66644" x="4549775" y="5727700"/>
          <p14:tracePt t="66653" x="4503738" y="5727700"/>
          <p14:tracePt t="66660" x="4476750" y="5727700"/>
          <p14:tracePt t="66676" x="4467225" y="5727700"/>
          <p14:tracePt t="66846" x="4467225" y="5718175"/>
          <p14:tracePt t="66852" x="4467225" y="5699125"/>
          <p14:tracePt t="66860" x="4467225" y="5672138"/>
          <p14:tracePt t="66868" x="4467225" y="5662613"/>
          <p14:tracePt t="66876" x="4467225" y="5635625"/>
          <p14:tracePt t="66892" x="4467225" y="5618163"/>
          <p14:tracePt t="66900" x="4476750" y="5572125"/>
          <p14:tracePt t="66916" x="4484688" y="5562600"/>
          <p14:tracePt t="66924" x="4494213" y="5535613"/>
          <p14:tracePt t="66932" x="4503738" y="5526088"/>
          <p14:tracePt t="66940" x="4513263" y="5526088"/>
          <p14:tracePt t="66948" x="4521200" y="5518150"/>
          <p14:tracePt t="66956" x="4521200" y="5508625"/>
          <p14:tracePt t="66965" x="4521200" y="5499100"/>
          <p14:tracePt t="66980" x="4521200" y="5489575"/>
          <p14:tracePt t="67109" x="4530725" y="5481638"/>
          <p14:tracePt t="67350" x="4540250" y="5481638"/>
          <p14:tracePt t="67359" x="4576763" y="5445125"/>
          <p14:tracePt t="67369" x="4659313" y="5416550"/>
          <p14:tracePt t="67375" x="4722813" y="5380038"/>
          <p14:tracePt t="67380" x="4767263" y="5343525"/>
          <p14:tracePt t="67389" x="4813300" y="5307013"/>
          <p14:tracePt t="67396" x="4876800" y="5270500"/>
          <p14:tracePt t="67405" x="4913313" y="5233988"/>
          <p14:tracePt t="67412" x="4941888" y="5207000"/>
          <p14:tracePt t="67420" x="4959350" y="5189538"/>
          <p14:tracePt t="67438" x="4978400" y="5180013"/>
          <p14:tracePt t="67692" x="4959350" y="5189538"/>
          <p14:tracePt t="67700" x="4941888" y="5207000"/>
          <p14:tracePt t="67716" x="4932363" y="5216525"/>
          <p14:tracePt t="67724" x="4932363" y="5233988"/>
          <p14:tracePt t="67732" x="4922838" y="5243513"/>
          <p14:tracePt t="68742" x="4922838" y="5253038"/>
          <p14:tracePt t="68748" x="4949825" y="5253038"/>
          <p14:tracePt t="68756" x="5049838" y="5253038"/>
          <p14:tracePt t="68764" x="5178425" y="5253038"/>
          <p14:tracePt t="68772" x="5324475" y="5253038"/>
          <p14:tracePt t="68780" x="5470525" y="5233988"/>
          <p14:tracePt t="68789" x="5624513" y="5226050"/>
          <p14:tracePt t="68796" x="5716588" y="5207000"/>
          <p14:tracePt t="68806" x="5826125" y="5207000"/>
          <p14:tracePt t="68812" x="5935663" y="5207000"/>
          <p14:tracePt t="68821" x="6043613" y="5180013"/>
          <p14:tracePt t="68829" x="6326188" y="5299075"/>
          <p14:tracePt t="68838" x="6354763" y="5335588"/>
          <p14:tracePt t="68856" x="6362700" y="5343525"/>
          <p14:tracePt t="68868" x="6372225" y="5343525"/>
          <p14:tracePt t="69089" x="6362700" y="5343525"/>
          <p14:tracePt t="69095" x="6326188" y="5343525"/>
          <p14:tracePt t="69101" x="6218238" y="5289550"/>
          <p14:tracePt t="69109" x="6181725" y="5289550"/>
          <p14:tracePt t="69118" x="6162675" y="5299075"/>
          <p14:tracePt t="69124" x="6145213" y="5299075"/>
          <p14:tracePt t="69132" x="6135688" y="5299075"/>
          <p14:tracePt t="69206" x="6126163" y="5299075"/>
          <p14:tracePt t="69222" x="6126163" y="5280025"/>
          <p14:tracePt t="69229" x="6108700" y="5243513"/>
          <p14:tracePt t="69237" x="6072188" y="5197475"/>
          <p14:tracePt t="69244" x="6035675" y="5153025"/>
          <p14:tracePt t="69254" x="6026150" y="5143500"/>
          <p14:tracePt t="69333" x="6026150" y="5133975"/>
          <p14:tracePt t="69341" x="6026150" y="5126038"/>
          <p14:tracePt t="69349" x="6026150" y="5116513"/>
          <p14:tracePt t="69357" x="6035675" y="5097463"/>
          <p14:tracePt t="69365" x="6043613" y="5080000"/>
          <p14:tracePt t="69374" x="6043613" y="5060950"/>
          <p14:tracePt t="69382" x="6043613" y="5053013"/>
          <p14:tracePt t="69391" x="6035675" y="5024438"/>
          <p14:tracePt t="69398" x="6026150" y="5006975"/>
          <p14:tracePt t="69407" x="6016625" y="4987925"/>
          <p14:tracePt t="69413" x="6007100" y="4970463"/>
          <p14:tracePt t="69421" x="5980113" y="4933950"/>
          <p14:tracePt t="69430" x="5972175" y="4933950"/>
          <p14:tracePt t="69444" x="5953125" y="4914900"/>
          <p14:tracePt t="69460" x="5943600" y="4906963"/>
          <p14:tracePt t="70046" x="5943600" y="4914900"/>
          <p14:tracePt t="70061" x="5943600" y="4933950"/>
          <p14:tracePt t="70070" x="5943600" y="4970463"/>
          <p14:tracePt t="70078" x="5943600" y="4987925"/>
          <p14:tracePt t="70085" x="5935663" y="5006975"/>
          <p14:tracePt t="70092" x="5926138" y="5024438"/>
          <p14:tracePt t="70100" x="5926138" y="5043488"/>
          <p14:tracePt t="70108" x="5926138" y="5070475"/>
          <p14:tracePt t="70121" x="5926138" y="5089525"/>
          <p14:tracePt t="70124" x="5926138" y="5126038"/>
          <p14:tracePt t="70132" x="5926138" y="5170488"/>
          <p14:tracePt t="70140" x="5926138" y="5226050"/>
          <p14:tracePt t="70149" x="5926138" y="5262563"/>
          <p14:tracePt t="70158" x="5926138" y="5289550"/>
          <p14:tracePt t="70170" x="5926138" y="5326063"/>
          <p14:tracePt t="70179" x="5943600" y="5353050"/>
          <p14:tracePt t="70183" x="5962650" y="5408613"/>
          <p14:tracePt t="70189" x="5962650" y="5453063"/>
          <p14:tracePt t="70196" x="5972175" y="5526088"/>
          <p14:tracePt t="70204" x="5980113" y="5581650"/>
          <p14:tracePt t="70212" x="6007100" y="5662613"/>
          <p14:tracePt t="70220" x="6016625" y="5718175"/>
          <p14:tracePt t="70228" x="6016625" y="5754688"/>
          <p14:tracePt t="70237" x="6016625" y="5781675"/>
          <p14:tracePt t="70244" x="6026150" y="5791200"/>
          <p14:tracePt t="70254" x="6035675" y="5800725"/>
          <p14:tracePt t="70269" x="6043613" y="5818188"/>
          <p14:tracePt t="70284" x="6043613" y="5827713"/>
          <p14:tracePt t="70292" x="6043613" y="5854700"/>
          <p14:tracePt t="70300" x="6043613" y="5881688"/>
          <p14:tracePt t="70308" x="6043613" y="5900738"/>
          <p14:tracePt t="70316" x="6043613" y="5918200"/>
          <p14:tracePt t="70324" x="6043613" y="5927725"/>
          <p14:tracePt t="70340" x="6043613" y="5946775"/>
          <p14:tracePt t="70420" x="6053138" y="5954713"/>
          <p14:tracePt t="70501" x="6053138" y="5937250"/>
          <p14:tracePt t="70509" x="6062663" y="5864225"/>
          <p14:tracePt t="70517" x="6080125" y="5781675"/>
          <p14:tracePt t="70525" x="6089650" y="5764213"/>
          <p14:tracePt t="70533" x="6089650" y="5708650"/>
          <p14:tracePt t="70541" x="6089650" y="5618163"/>
          <p14:tracePt t="70549" x="6089650" y="5545138"/>
          <p14:tracePt t="70556" x="6080125" y="5472113"/>
          <p14:tracePt t="70564" x="6072188" y="5389563"/>
          <p14:tracePt t="70572" x="6043613" y="5343525"/>
          <p14:tracePt t="70580" x="6007100" y="5280025"/>
          <p14:tracePt t="70589" x="5980113" y="5253038"/>
          <p14:tracePt t="70596" x="5972175" y="5233988"/>
          <p14:tracePt t="70605" x="5943600" y="5216525"/>
          <p14:tracePt t="70612" x="5935663" y="5189538"/>
          <p14:tracePt t="70629" x="5935663" y="5180013"/>
          <p14:tracePt t="70638" x="5935663" y="5160963"/>
          <p14:tracePt t="70692" x="5935663" y="5153025"/>
          <p14:tracePt t="70700" x="5935663" y="5143500"/>
          <p14:tracePt t="70708" x="5935663" y="5133975"/>
          <p14:tracePt t="70733" x="5926138" y="5097463"/>
          <p14:tracePt t="70884" x="5926138" y="5089525"/>
          <p14:tracePt t="70892" x="5953125" y="5043488"/>
          <p14:tracePt t="70900" x="6043613" y="4997450"/>
          <p14:tracePt t="70908" x="6145213" y="4987925"/>
          <p14:tracePt t="70916" x="6235700" y="4960938"/>
          <p14:tracePt t="70924" x="6372225" y="4914900"/>
          <p14:tracePt t="70932" x="6481763" y="4897438"/>
          <p14:tracePt t="70940" x="6581775" y="4860925"/>
          <p14:tracePt t="70948" x="6654800" y="4860925"/>
          <p14:tracePt t="70956" x="6710363" y="4841875"/>
          <p14:tracePt t="70964" x="6746875" y="4833938"/>
          <p14:tracePt t="70972" x="6764338" y="4824413"/>
          <p14:tracePt t="71089" x="6773863" y="4851400"/>
          <p14:tracePt t="71096" x="6773863" y="4906963"/>
          <p14:tracePt t="71103" x="6773863" y="4943475"/>
          <p14:tracePt t="71112" x="6773863" y="4970463"/>
          <p14:tracePt t="71122" x="6773863" y="5016500"/>
          <p14:tracePt t="71124" x="6773863" y="5043488"/>
          <p14:tracePt t="71132" x="6773863" y="5060950"/>
          <p14:tracePt t="71140" x="6783388" y="5080000"/>
          <p14:tracePt t="71333" x="6791325" y="5089525"/>
          <p14:tracePt t="71340" x="6800850" y="5097463"/>
          <p14:tracePt t="71349" x="6883400" y="5097463"/>
          <p14:tracePt t="71357" x="6973888" y="5106988"/>
          <p14:tracePt t="71365" x="7110413" y="5126038"/>
          <p14:tracePt t="71373" x="7239000" y="5126038"/>
          <p14:tracePt t="71381" x="7348538" y="5126038"/>
          <p14:tracePt t="71389" x="7485063" y="5126038"/>
          <p14:tracePt t="71397" x="7631113" y="5126038"/>
          <p14:tracePt t="71404" x="7731125" y="5126038"/>
          <p14:tracePt t="71414" x="7785100" y="5126038"/>
          <p14:tracePt t="71421" x="7813675" y="5106988"/>
          <p14:tracePt t="71428" x="7821613" y="5106988"/>
          <p14:tracePt t="71566" x="7821613" y="5116513"/>
          <p14:tracePt t="71575" x="7821613" y="5133975"/>
          <p14:tracePt t="71582" x="7821613" y="5143500"/>
          <p14:tracePt t="71589" x="7821613" y="5153025"/>
          <p14:tracePt t="71782" x="7821613" y="5160963"/>
          <p14:tracePt t="71792" x="7840663" y="5189538"/>
          <p14:tracePt t="71820" x="7850188" y="5189538"/>
          <p14:tracePt t="71902" x="7867650" y="5189538"/>
          <p14:tracePt t="71911" x="7885113" y="5180013"/>
          <p14:tracePt t="71918" x="7904163" y="5170488"/>
          <p14:tracePt t="71925" x="7950200" y="5143500"/>
          <p14:tracePt t="71933" x="7977188" y="5133975"/>
          <p14:tracePt t="71942" x="8004175" y="5126038"/>
          <p14:tracePt t="71949" x="8031163" y="5126038"/>
          <p14:tracePt t="71958" x="8050213" y="5116513"/>
          <p14:tracePt t="71991" x="8067675" y="5116513"/>
          <p14:tracePt t="72133" x="8059738" y="5106988"/>
          <p14:tracePt t="72142" x="7958138" y="5097463"/>
          <p14:tracePt t="72150" x="7813675" y="5097463"/>
          <p14:tracePt t="72160" x="7631113" y="5097463"/>
          <p14:tracePt t="72167" x="7458075" y="5080000"/>
          <p14:tracePt t="72173" x="7302500" y="5060950"/>
          <p14:tracePt t="72180" x="7092950" y="5016500"/>
          <p14:tracePt t="72189" x="6827838" y="4997450"/>
          <p14:tracePt t="72197" x="6627813" y="4979988"/>
          <p14:tracePt t="72206" x="6362700" y="4933950"/>
          <p14:tracePt t="72213" x="6080125" y="4897438"/>
          <p14:tracePt t="72222" x="5953125" y="4878388"/>
          <p14:tracePt t="72229" x="5880100" y="4878388"/>
          <p14:tracePt t="72247" x="5834063" y="4878388"/>
          <p14:tracePt t="72502" x="5826125" y="4870450"/>
          <p14:tracePt t="72527" x="5816600" y="4860925"/>
          <p14:tracePt t="72743" x="5816600" y="4870450"/>
          <p14:tracePt t="72751" x="5797550" y="4887913"/>
          <p14:tracePt t="72761" x="5780088" y="4906963"/>
          <p14:tracePt t="72996" x="5780088" y="4897438"/>
          <p14:tracePt t="73004" x="5780088" y="4860925"/>
          <p14:tracePt t="73012" x="5780088" y="4814888"/>
          <p14:tracePt t="73021" x="5743575" y="4768850"/>
          <p14:tracePt t="73029" x="5716588" y="4724400"/>
          <p14:tracePt t="73040" x="5680075" y="4678363"/>
          <p14:tracePt t="73044" x="5661025" y="4660900"/>
          <p14:tracePt t="73055" x="5643563" y="4632325"/>
          <p14:tracePt t="73061" x="5624513" y="4605338"/>
          <p14:tracePt t="73072" x="5607050" y="4587875"/>
          <p14:tracePt t="73437" x="5607050" y="4578350"/>
          <p14:tracePt t="73454" x="5607050" y="4551363"/>
          <p14:tracePt t="73463" x="5607050" y="4541838"/>
          <p14:tracePt t="73469" x="5607050" y="4514850"/>
          <p14:tracePt t="73476" x="5607050" y="4505325"/>
          <p14:tracePt t="73485" x="5607050" y="4495800"/>
          <p14:tracePt t="73492" x="5607050" y="4486275"/>
          <p14:tracePt t="73746" x="5588000" y="4478338"/>
          <p14:tracePt t="73752" x="5580063" y="4478338"/>
          <p14:tracePt t="73760" x="5551488" y="4478338"/>
          <p14:tracePt t="73764" x="5543550" y="4478338"/>
          <p14:tracePt t="73780" x="5524500" y="4495800"/>
          <p14:tracePt t="73791" x="5514975" y="4505325"/>
          <p14:tracePt t="73796" x="5497513" y="4514850"/>
          <p14:tracePt t="73812" x="5487988" y="4541838"/>
          <p14:tracePt t="73822" x="5478463" y="4551363"/>
          <p14:tracePt t="73829" x="5478463" y="4559300"/>
          <p14:tracePt t="73844" x="5470525" y="4568825"/>
          <p14:tracePt t="73854" x="5461000" y="4578350"/>
          <p14:tracePt t="73901" x="5451475" y="4595813"/>
          <p14:tracePt t="73909" x="5441950" y="4595813"/>
          <p14:tracePt t="73916" x="5441950" y="4605338"/>
          <p14:tracePt t="73924" x="5441950" y="4624388"/>
          <p14:tracePt t="73932" x="5434013" y="4632325"/>
          <p14:tracePt t="73940" x="5414963" y="4651375"/>
          <p14:tracePt t="73948" x="5405438" y="4668838"/>
          <p14:tracePt t="73956" x="5397500" y="4678363"/>
          <p14:tracePt t="73964" x="5387975" y="4687888"/>
          <p14:tracePt t="73973" x="5368925" y="4705350"/>
          <p14:tracePt t="73981" x="5360988" y="4705350"/>
          <p14:tracePt t="73988" x="5351463" y="4732338"/>
          <p14:tracePt t="73997" x="5334000" y="4768850"/>
          <p14:tracePt t="74010" x="5334000" y="4778375"/>
          <p14:tracePt t="74013" x="5334000" y="4797425"/>
          <p14:tracePt t="74022" x="5314950" y="4824413"/>
          <p14:tracePt t="74040" x="5314950" y="4841875"/>
          <p14:tracePt t="74228" x="5314950" y="4851400"/>
          <p14:tracePt t="74236" x="5314950" y="4860925"/>
          <p14:tracePt t="74253" x="5314950" y="4878388"/>
          <p14:tracePt t="74260" x="5314950" y="4887913"/>
          <p14:tracePt t="74349" x="5314950" y="4897438"/>
          <p14:tracePt t="74389" x="5314950" y="4914900"/>
          <p14:tracePt t="74405" x="5314950" y="4924425"/>
          <p14:tracePt t="74431" x="5314950" y="4933950"/>
          <p14:tracePt t="74437" x="5314950" y="4943475"/>
          <p14:tracePt t="74454" x="5314950" y="4960938"/>
          <p14:tracePt t="74470" x="5324475" y="4979988"/>
          <p14:tracePt t="74597" x="5341938" y="4970463"/>
          <p14:tracePt t="74605" x="5360988" y="4943475"/>
          <p14:tracePt t="74613" x="5378450" y="4914900"/>
          <p14:tracePt t="74621" x="5397500" y="4870450"/>
          <p14:tracePt t="74628" x="5434013" y="4824413"/>
          <p14:tracePt t="74638" x="5441950" y="4787900"/>
          <p14:tracePt t="74644" x="5461000" y="4751388"/>
          <p14:tracePt t="74654" x="5497513" y="4668838"/>
          <p14:tracePt t="74661" x="5514975" y="4624388"/>
          <p14:tracePt t="74671" x="5551488" y="4578350"/>
          <p14:tracePt t="74676" x="5561013" y="4559300"/>
          <p14:tracePt t="74684" x="5570538" y="4532313"/>
          <p14:tracePt t="74692" x="5570538" y="4514850"/>
          <p14:tracePt t="74700" x="5580063" y="4495800"/>
          <p14:tracePt t="74709" x="5580063" y="4486275"/>
          <p14:tracePt t="74717" x="5588000" y="4478338"/>
          <p14:tracePt t="75005" x="5588000" y="4468813"/>
          <p14:tracePt t="75013" x="5588000" y="4449763"/>
          <p14:tracePt t="75021" x="5588000" y="4441825"/>
          <p14:tracePt t="75037" x="5588000" y="4413250"/>
          <p14:tracePt t="75044" x="5597525" y="4405313"/>
          <p14:tracePt t="75056" x="5607050" y="4395788"/>
          <p14:tracePt t="75071" x="5607050" y="4386263"/>
          <p14:tracePt t="75325" x="5607050" y="4376738"/>
          <p14:tracePt t="75333" x="5597525" y="4376738"/>
          <p14:tracePt t="75349" x="5580063" y="4386263"/>
          <p14:tracePt t="75493" x="5580063" y="4395788"/>
          <p14:tracePt t="75500" x="5561013" y="4413250"/>
          <p14:tracePt t="75517" x="5551488" y="4422775"/>
          <p14:tracePt t="75532" x="5543550" y="4432300"/>
          <p14:tracePt t="75540" x="5534025" y="4432300"/>
          <p14:tracePt t="75598" x="5534025" y="4441825"/>
          <p14:tracePt t="76017" x="5534025" y="4468813"/>
          <p14:tracePt t="76025" x="5534025" y="4478338"/>
          <p14:tracePt t="76030" x="5534025" y="4514850"/>
          <p14:tracePt t="76041" x="5534025" y="4532313"/>
          <p14:tracePt t="76045" x="5534025" y="4568825"/>
          <p14:tracePt t="76054" x="5534025" y="4587875"/>
          <p14:tracePt t="76060" x="5551488" y="4624388"/>
          <p14:tracePt t="76071" x="5570538" y="4651375"/>
          <p14:tracePt t="76076" x="5580063" y="4678363"/>
          <p14:tracePt t="76085" x="5588000" y="4714875"/>
          <p14:tracePt t="76092" x="5607050" y="4741863"/>
          <p14:tracePt t="76237" x="5616575" y="4751388"/>
          <p14:tracePt t="76286" x="5634038" y="4768850"/>
          <p14:tracePt t="76439" x="5634038" y="4778375"/>
          <p14:tracePt t="76447" x="5653088" y="4797425"/>
          <p14:tracePt t="76471" x="5670550" y="4824413"/>
          <p14:tracePt t="76484" x="5670550" y="4841875"/>
          <p14:tracePt t="76493" x="5680075" y="4860925"/>
          <p14:tracePt t="76508" x="5688013" y="4870450"/>
          <p14:tracePt t="76516" x="5697538" y="4887913"/>
          <p14:tracePt t="76577" x="5697538" y="4897438"/>
          <p14:tracePt t="76607" x="5697538" y="4906963"/>
          <p14:tracePt t="76630" x="5697538" y="4914900"/>
          <p14:tracePt t="76646" x="5707063" y="4933950"/>
          <p14:tracePt t="76670" x="5716588" y="4951413"/>
          <p14:tracePt t="76686" x="5734050" y="4970463"/>
          <p14:tracePt t="76693" x="5743575" y="4987925"/>
          <p14:tracePt t="76710" x="5753100" y="4997450"/>
          <p14:tracePt t="76741" x="5761038" y="5006975"/>
          <p14:tracePt t="76885" x="5761038" y="5016500"/>
          <p14:tracePt t="76892" x="5761038" y="5043488"/>
          <p14:tracePt t="76900" x="5761038" y="5060950"/>
          <p14:tracePt t="76908" x="5761038" y="5089525"/>
          <p14:tracePt t="76916" x="5761038" y="5116513"/>
          <p14:tracePt t="76924" x="5761038" y="5133975"/>
          <p14:tracePt t="76932" x="5780088" y="5153025"/>
          <p14:tracePt t="77136" x="5780088" y="5160963"/>
          <p14:tracePt t="77229" x="5789613" y="5180013"/>
          <p14:tracePt t="77237" x="5797550" y="5189538"/>
          <p14:tracePt t="77292" x="5826125" y="5216525"/>
          <p14:tracePt t="77300" x="5834063" y="5226050"/>
          <p14:tracePt t="77308" x="5880100" y="5226050"/>
          <p14:tracePt t="77316" x="6026150" y="5216525"/>
          <p14:tracePt t="77324" x="6281738" y="5216525"/>
          <p14:tracePt t="77332" x="6537325" y="5216525"/>
          <p14:tracePt t="77340" x="6800850" y="5216525"/>
          <p14:tracePt t="77349" x="7029450" y="5216525"/>
          <p14:tracePt t="77356" x="7192963" y="5226050"/>
          <p14:tracePt t="77364" x="7375525" y="5233988"/>
          <p14:tracePt t="77372" x="7539038" y="5270500"/>
          <p14:tracePt t="77380" x="7631113" y="5280025"/>
          <p14:tracePt t="77389" x="7712075" y="5299075"/>
          <p14:tracePt t="77396" x="7748588" y="5299075"/>
          <p14:tracePt t="77406" x="7758113" y="5299075"/>
          <p14:tracePt t="77412" x="7777163" y="5299075"/>
          <p14:tracePt t="77621" x="7777163" y="5316538"/>
          <p14:tracePt t="77629" x="7740650" y="5353050"/>
          <p14:tracePt t="77636" x="7675563" y="5389563"/>
          <p14:tracePt t="77644" x="7575550" y="5416550"/>
          <p14:tracePt t="77655" x="7485063" y="5481638"/>
          <p14:tracePt t="77661" x="7348538" y="5535613"/>
          <p14:tracePt t="77672" x="7202488" y="5554663"/>
          <p14:tracePt t="77676" x="7065963" y="5589588"/>
          <p14:tracePt t="77685" x="6956425" y="5635625"/>
          <p14:tracePt t="77692" x="6856413" y="5681663"/>
          <p14:tracePt t="77700" x="6710363" y="5681663"/>
          <p14:tracePt t="77708" x="6654800" y="5691188"/>
          <p14:tracePt t="77716" x="6610350" y="5699125"/>
          <p14:tracePt t="77725" x="6591300" y="5699125"/>
          <p14:tracePt t="77732" x="6573838" y="5718175"/>
          <p14:tracePt t="77740" x="6564313" y="5727700"/>
          <p14:tracePt t="77756" x="6554788" y="5727700"/>
          <p14:tracePt t="77780" x="6545263" y="5735638"/>
          <p14:tracePt t="77812" x="6537325" y="5745163"/>
          <p14:tracePt t="77828" x="6527800" y="5754688"/>
          <p14:tracePt t="77837" x="6518275" y="5764213"/>
          <p14:tracePt t="77869" x="6508750" y="5772150"/>
          <p14:tracePt t="77892" x="6500813" y="5772150"/>
          <p14:tracePt t="77900" x="6491288" y="5772150"/>
          <p14:tracePt t="77916" x="6481763" y="5781675"/>
          <p14:tracePt t="77932" x="6464300" y="5781675"/>
          <p14:tracePt t="77940" x="6454775" y="5791200"/>
          <p14:tracePt t="77948" x="6445250" y="5800725"/>
          <p14:tracePt t="78092" x="6464300" y="5800725"/>
          <p14:tracePt t="78100" x="6545263" y="5800725"/>
          <p14:tracePt t="78108" x="6618288" y="5800725"/>
          <p14:tracePt t="78118" x="6681788" y="5800725"/>
          <p14:tracePt t="78124" x="6718300" y="5800725"/>
          <p14:tracePt t="78132" x="6727825" y="5800725"/>
          <p14:tracePt t="78295" x="6737350" y="5808663"/>
          <p14:tracePt t="78341" x="6737350" y="5818188"/>
          <p14:tracePt t="78349" x="6727825" y="5845175"/>
          <p14:tracePt t="78357" x="6673850" y="5854700"/>
          <p14:tracePt t="78365" x="6627813" y="5873750"/>
          <p14:tracePt t="78373" x="6545263" y="5918200"/>
          <p14:tracePt t="78381" x="6464300" y="5946775"/>
          <p14:tracePt t="78389" x="6427788" y="5946775"/>
          <p14:tracePt t="78397" x="6354763" y="5983288"/>
          <p14:tracePt t="78405" x="6291263" y="5991225"/>
          <p14:tracePt t="78413" x="6262688" y="6000750"/>
          <p14:tracePt t="78421" x="6235700" y="6018213"/>
          <p14:tracePt t="78428" x="6226175" y="6027738"/>
          <p14:tracePt t="78437" x="6208713" y="6037263"/>
          <p14:tracePt t="78613" x="6218238" y="6037263"/>
          <p14:tracePt t="78621" x="6272213" y="6010275"/>
          <p14:tracePt t="78628" x="6318250" y="6000750"/>
          <p14:tracePt t="78636" x="6362700" y="5964238"/>
          <p14:tracePt t="78644" x="6408738" y="5946775"/>
          <p14:tracePt t="78654" x="6435725" y="5937250"/>
          <p14:tracePt t="78660" x="6454775" y="5927725"/>
          <p14:tracePt t="78671" x="6464300" y="5918200"/>
          <p14:tracePt t="78676" x="6491288" y="5910263"/>
          <p14:tracePt t="78700" x="6508750" y="5910263"/>
          <p14:tracePt t="78716" x="6518275" y="5910263"/>
          <p14:tracePt t="78732" x="6527800" y="5900738"/>
          <p14:tracePt t="79005" x="6527800" y="5881688"/>
          <p14:tracePt t="79045" x="6537325" y="5873750"/>
          <p14:tracePt t="79053" x="6581775" y="5873750"/>
          <p14:tracePt t="79061" x="6710363" y="5864225"/>
          <p14:tracePt t="79072" x="6946900" y="5808663"/>
          <p14:tracePt t="79076" x="7239000" y="5727700"/>
          <p14:tracePt t="79085" x="7539038" y="5654675"/>
          <p14:tracePt t="79092" x="7950200" y="5518150"/>
          <p14:tracePt t="79100" x="8177213" y="5445125"/>
          <p14:tracePt t="79108" x="8488363" y="5343525"/>
          <p14:tracePt t="79116" x="8788400" y="5243513"/>
          <p14:tracePt t="79124" x="8970963" y="520700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パイプラインインターロック</a:t>
            </a:r>
            <a:endParaRPr kumimoji="1" lang="ja-JP" altLang="en-US" dirty="0"/>
          </a:p>
        </p:txBody>
      </p:sp>
      <p:sp>
        <p:nvSpPr>
          <p:cNvPr id="3" name="コンテンツ プレースホルダー 2"/>
          <p:cNvSpPr>
            <a:spLocks noGrp="1"/>
          </p:cNvSpPr>
          <p:nvPr>
            <p:ph idx="1"/>
          </p:nvPr>
        </p:nvSpPr>
        <p:spPr/>
        <p:txBody>
          <a:bodyPr/>
          <a:lstStyle/>
          <a:p>
            <a:r>
              <a:rPr lang="en-US" altLang="ja-JP" dirty="0"/>
              <a:t>D</a:t>
            </a:r>
            <a:r>
              <a:rPr lang="ja-JP" altLang="en-US" dirty="0"/>
              <a:t>ステージでチェックする</a:t>
            </a:r>
            <a:endParaRPr lang="en-US" altLang="ja-JP" dirty="0"/>
          </a:p>
          <a:p>
            <a:r>
              <a:rPr lang="en-US" altLang="ja-JP" dirty="0"/>
              <a:t>E</a:t>
            </a:r>
            <a:r>
              <a:rPr lang="ja-JP" altLang="en-US" dirty="0"/>
              <a:t>ステージの</a:t>
            </a:r>
            <a:r>
              <a:rPr lang="en-US" altLang="ja-JP" dirty="0"/>
              <a:t>Load</a:t>
            </a:r>
            <a:r>
              <a:rPr lang="ja-JP" altLang="en-US" dirty="0"/>
              <a:t>命令（前の図の命令①）</a:t>
            </a:r>
            <a:endParaRPr lang="en-US" altLang="ja-JP" dirty="0"/>
          </a:p>
          <a:p>
            <a:r>
              <a:rPr lang="en-US" altLang="ja-JP" dirty="0"/>
              <a:t>D</a:t>
            </a:r>
            <a:r>
              <a:rPr lang="ja-JP" altLang="en-US" dirty="0"/>
              <a:t>ステージの命令</a:t>
            </a:r>
            <a:r>
              <a:rPr lang="en-US" altLang="ja-JP" dirty="0"/>
              <a:t>D</a:t>
            </a:r>
            <a:r>
              <a:rPr lang="ja-JP" altLang="en-US" dirty="0"/>
              <a:t>（前の図の命令②）</a:t>
            </a:r>
            <a:endParaRPr lang="en-US" altLang="ja-JP" dirty="0"/>
          </a:p>
          <a:p>
            <a:r>
              <a:rPr lang="en-US" altLang="ja-JP" dirty="0"/>
              <a:t>Load</a:t>
            </a:r>
            <a:r>
              <a:rPr lang="ja-JP" altLang="en-US" dirty="0"/>
              <a:t>命令の出力レジスタ</a:t>
            </a:r>
            <a:r>
              <a:rPr lang="en-US" altLang="ja-JP" dirty="0" err="1"/>
              <a:t>rd</a:t>
            </a:r>
            <a:r>
              <a:rPr lang="ja-JP" altLang="en-US" dirty="0"/>
              <a:t>が</a:t>
            </a:r>
            <a:r>
              <a:rPr lang="en-US" altLang="ja-JP" dirty="0"/>
              <a:t>D</a:t>
            </a:r>
            <a:r>
              <a:rPr lang="ja-JP" altLang="en-US" dirty="0"/>
              <a:t>ステージの命令の</a:t>
            </a:r>
            <a:r>
              <a:rPr lang="en-US" altLang="ja-JP" dirty="0"/>
              <a:t>rs1</a:t>
            </a:r>
            <a:r>
              <a:rPr lang="ja-JP" altLang="en-US" dirty="0"/>
              <a:t>または</a:t>
            </a:r>
            <a:r>
              <a:rPr lang="en-US" altLang="ja-JP" dirty="0"/>
              <a:t>rs2</a:t>
            </a:r>
            <a:r>
              <a:rPr lang="ja-JP" altLang="en-US" dirty="0"/>
              <a:t>と同じ場合</a:t>
            </a:r>
            <a:endParaRPr lang="en-US" altLang="ja-JP" dirty="0"/>
          </a:p>
          <a:p>
            <a:pPr lvl="1"/>
            <a:r>
              <a:rPr lang="en-US" altLang="ja-JP" dirty="0"/>
              <a:t>M</a:t>
            </a:r>
            <a:r>
              <a:rPr lang="ja-JP" altLang="en-US" dirty="0"/>
              <a:t>と</a:t>
            </a:r>
            <a:r>
              <a:rPr lang="en-US" altLang="ja-JP" dirty="0"/>
              <a:t>W</a:t>
            </a:r>
            <a:r>
              <a:rPr lang="ja-JP" altLang="en-US" dirty="0"/>
              <a:t>は実行を続行</a:t>
            </a:r>
            <a:endParaRPr lang="en-US" altLang="ja-JP" dirty="0"/>
          </a:p>
          <a:p>
            <a:pPr lvl="1"/>
            <a:r>
              <a:rPr lang="en-US" altLang="ja-JP" dirty="0" err="1"/>
              <a:t>F,D,E</a:t>
            </a:r>
            <a:r>
              <a:rPr lang="ja-JP" altLang="en-US" dirty="0"/>
              <a:t>は実行を停止</a:t>
            </a:r>
            <a:endParaRPr lang="en-US" altLang="ja-JP" dirty="0"/>
          </a:p>
          <a:p>
            <a:endParaRPr kumimoji="1" lang="ja-JP" altLang="en-US" dirty="0"/>
          </a:p>
        </p:txBody>
      </p:sp>
      <p:pic>
        <p:nvPicPr>
          <p:cNvPr id="4" name="オーディオ 3">
            <a:hlinkClick r:id="" action="ppaction://media"/>
            <a:extLst>
              <a:ext uri="{FF2B5EF4-FFF2-40B4-BE49-F238E27FC236}">
                <a16:creationId xmlns:a16="http://schemas.microsoft.com/office/drawing/2014/main" id="{3A3BBD4F-4CB4-4A64-BB25-8686D0B3C6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70402778"/>
      </p:ext>
    </p:extLst>
  </p:cSld>
  <p:clrMapOvr>
    <a:masterClrMapping/>
  </p:clrMapOvr>
  <mc:AlternateContent xmlns:mc="http://schemas.openxmlformats.org/markup-compatibility/2006">
    <mc:Choice xmlns:p14="http://schemas.microsoft.com/office/powerpoint/2010/main" Requires="p14">
      <p:transition spd="slow" p14:dur="2000" advTm="26118"/>
    </mc:Choice>
    <mc:Fallback>
      <p:transition spd="slow" advTm="26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70" x="8897938" y="4203700"/>
          <p14:tracePt t="477" x="8815388" y="4240213"/>
          <p14:tracePt t="485" x="8761413" y="4259263"/>
          <p14:tracePt t="493" x="8734425" y="4268788"/>
          <p14:tracePt t="500" x="8724900" y="4268788"/>
          <p14:tracePt t="509" x="8705850" y="4286250"/>
          <p14:tracePt t="517" x="8697913" y="4286250"/>
          <p14:tracePt t="525" x="8688388" y="4295775"/>
          <p14:tracePt t="533" x="8678863" y="4295775"/>
          <p14:tracePt t="541" x="8651875" y="4303713"/>
          <p14:tracePt t="549" x="8632825" y="4313238"/>
          <p14:tracePt t="557" x="8605838" y="4313238"/>
          <p14:tracePt t="564" x="8578850" y="4340225"/>
          <p14:tracePt t="573" x="8532813" y="4349750"/>
          <p14:tracePt t="581" x="8488363" y="4359275"/>
          <p14:tracePt t="589" x="8423275" y="4405313"/>
          <p14:tracePt t="597" x="8415338" y="4405313"/>
          <p14:tracePt t="606" x="8369300" y="4413250"/>
          <p14:tracePt t="612" x="8323263" y="4422775"/>
          <p14:tracePt t="621" x="8277225" y="4459288"/>
          <p14:tracePt t="629" x="8250238" y="4468813"/>
          <p14:tracePt t="639" x="8196263" y="4468813"/>
          <p14:tracePt t="646" x="8113713" y="4505325"/>
          <p14:tracePt t="657" x="8050213" y="4522788"/>
          <p14:tracePt t="662" x="7977188" y="4532313"/>
          <p14:tracePt t="671" x="7913688" y="4568825"/>
          <p14:tracePt t="677" x="7885113" y="4568825"/>
          <p14:tracePt t="685" x="7840663" y="4578350"/>
          <p14:tracePt t="692" x="7831138" y="4587875"/>
          <p14:tracePt t="702" x="7794625" y="4587875"/>
          <p14:tracePt t="708" x="7794625" y="4595813"/>
          <p14:tracePt t="718" x="7777163" y="4595813"/>
          <p14:tracePt t="726" x="7758113" y="4614863"/>
          <p14:tracePt t="742" x="7748588" y="4624388"/>
          <p14:tracePt t="751" x="7740650" y="4632325"/>
          <p14:tracePt t="758" x="7731125" y="4632325"/>
          <p14:tracePt t="765" x="7721600" y="4641850"/>
          <p14:tracePt t="780" x="7721600" y="4651375"/>
          <p14:tracePt t="24262" x="7731125" y="4651375"/>
          <p14:tracePt t="24269" x="7785100" y="4624388"/>
          <p14:tracePt t="24280" x="7831138" y="4605338"/>
          <p14:tracePt t="24286" x="7867650" y="4595813"/>
          <p14:tracePt t="24294" x="7921625" y="4559300"/>
          <p14:tracePt t="24304" x="7940675" y="4551363"/>
          <p14:tracePt t="24312" x="7986713" y="4541838"/>
          <p14:tracePt t="24317" x="8004175" y="4532313"/>
          <p14:tracePt t="24325" x="8050213" y="4505325"/>
          <p14:tracePt t="24333" x="8050213" y="4495800"/>
          <p14:tracePt t="24341" x="8059738" y="4486275"/>
          <p14:tracePt t="24349" x="8067675" y="4486275"/>
          <p14:tracePt t="24357" x="8077200" y="4486275"/>
          <p14:tracePt t="24558" x="8086725" y="4478338"/>
          <p14:tracePt t="24566" x="8086725" y="4468813"/>
          <p14:tracePt t="24574" x="8086725" y="4459288"/>
          <p14:tracePt t="24582" x="8104188" y="4432300"/>
          <p14:tracePt t="24591" x="8150225" y="4395788"/>
          <p14:tracePt t="24598" x="8196263" y="4376738"/>
          <p14:tracePt t="24607" x="8240713" y="4340225"/>
          <p14:tracePt t="24612" x="8286750" y="4332288"/>
          <p14:tracePt t="24620" x="8313738" y="4295775"/>
          <p14:tracePt t="24628" x="8432800" y="4259263"/>
          <p14:tracePt t="24637" x="8488363" y="4232275"/>
          <p14:tracePt t="24645" x="8551863" y="4203700"/>
          <p14:tracePt t="24655" x="8632825" y="4167188"/>
          <p14:tracePt t="24660" x="8678863" y="4159250"/>
          <p14:tracePt t="24670" x="8734425" y="4159250"/>
          <p14:tracePt t="24677" x="8761413" y="4149725"/>
          <p14:tracePt t="24689" x="8788400" y="4149725"/>
          <p14:tracePt t="24692" x="8824913" y="4149725"/>
          <p14:tracePt t="24708" x="8842375" y="4149725"/>
          <p14:tracePt t="24719" x="8870950" y="4149725"/>
          <p14:tracePt t="24724" x="8878888" y="4149725"/>
          <p14:tracePt t="24733" x="8907463" y="4149725"/>
          <p14:tracePt t="24740" x="8915400" y="4149725"/>
          <p14:tracePt t="24748" x="8924925" y="4149725"/>
          <p14:tracePt t="24757" x="8934450" y="4149725"/>
          <p14:tracePt t="24765" x="8951913" y="4149725"/>
          <p14:tracePt t="24773" x="8980488" y="4167188"/>
          <p14:tracePt t="24789" x="8997950" y="4167188"/>
          <p14:tracePt t="24797" x="9017000" y="4167188"/>
          <p14:tracePt t="24805" x="9024938" y="4167188"/>
          <p14:tracePt t="24812" x="9053513" y="4167188"/>
          <p14:tracePt t="24821" x="9061450" y="4167188"/>
          <p14:tracePt t="24829" x="9080500" y="4167188"/>
          <p14:tracePt t="24837" x="9097963" y="4167188"/>
          <p14:tracePt t="24844" x="9134475" y="4167188"/>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コードスケジュール</a:t>
            </a:r>
          </a:p>
        </p:txBody>
      </p:sp>
      <p:sp>
        <p:nvSpPr>
          <p:cNvPr id="3" name="コンテンツ プレースホルダー 2"/>
          <p:cNvSpPr>
            <a:spLocks noGrp="1"/>
          </p:cNvSpPr>
          <p:nvPr>
            <p:ph idx="1"/>
          </p:nvPr>
        </p:nvSpPr>
        <p:spPr>
          <a:xfrm>
            <a:off x="457200" y="1449458"/>
            <a:ext cx="8229600" cy="4525963"/>
          </a:xfrm>
        </p:spPr>
        <p:txBody>
          <a:bodyPr/>
          <a:lstStyle/>
          <a:p>
            <a:r>
              <a:rPr lang="en-US" altLang="ja-JP" dirty="0"/>
              <a:t>C=A+B, F=D+E</a:t>
            </a:r>
            <a:r>
              <a:rPr lang="ja-JP" altLang="en-US" dirty="0"/>
              <a:t>を実行する場合</a:t>
            </a:r>
            <a:endParaRPr lang="en-US" altLang="ja-JP" dirty="0"/>
          </a:p>
          <a:p>
            <a:pPr marL="0" indent="0">
              <a:buNone/>
            </a:pPr>
            <a:r>
              <a:rPr kumimoji="1" lang="en-US" altLang="ja-JP" sz="2800" dirty="0" err="1"/>
              <a:t>lw</a:t>
            </a:r>
            <a:r>
              <a:rPr kumimoji="1" lang="en-US" altLang="ja-JP" sz="2800" dirty="0"/>
              <a:t> x1,A(x0)</a:t>
            </a:r>
          </a:p>
          <a:p>
            <a:pPr marL="0" indent="0">
              <a:buNone/>
            </a:pPr>
            <a:r>
              <a:rPr lang="en-US" altLang="ja-JP" sz="2800" dirty="0" err="1"/>
              <a:t>lw</a:t>
            </a:r>
            <a:r>
              <a:rPr lang="en-US" altLang="ja-JP" sz="2800" dirty="0"/>
              <a:t> x2,B(x0)</a:t>
            </a:r>
          </a:p>
          <a:p>
            <a:pPr marL="0" indent="0">
              <a:buNone/>
            </a:pPr>
            <a:r>
              <a:rPr lang="en-US" altLang="ja-JP" sz="2800" dirty="0"/>
              <a:t>add x3,x1,x2</a:t>
            </a:r>
            <a:r>
              <a:rPr kumimoji="1" lang="en-US" altLang="ja-JP" sz="2800" dirty="0"/>
              <a:t> </a:t>
            </a:r>
          </a:p>
          <a:p>
            <a:pPr marL="0" indent="0">
              <a:buNone/>
            </a:pPr>
            <a:r>
              <a:rPr lang="en-US" altLang="ja-JP" sz="2800" dirty="0" err="1"/>
              <a:t>sw</a:t>
            </a:r>
            <a:r>
              <a:rPr lang="en-US" altLang="ja-JP" sz="2800" dirty="0"/>
              <a:t> x3,C(x0)</a:t>
            </a:r>
          </a:p>
          <a:p>
            <a:pPr marL="0" indent="0">
              <a:buNone/>
            </a:pPr>
            <a:r>
              <a:rPr kumimoji="1" lang="en-US" altLang="ja-JP" sz="2800" dirty="0" err="1"/>
              <a:t>lw</a:t>
            </a:r>
            <a:r>
              <a:rPr kumimoji="1" lang="en-US" altLang="ja-JP" sz="2800" dirty="0"/>
              <a:t> x1,D(x0)</a:t>
            </a:r>
          </a:p>
          <a:p>
            <a:pPr marL="0" indent="0">
              <a:buNone/>
            </a:pPr>
            <a:r>
              <a:rPr lang="en-US" altLang="ja-JP" sz="2800" dirty="0" err="1"/>
              <a:t>lw</a:t>
            </a:r>
            <a:r>
              <a:rPr lang="en-US" altLang="ja-JP" sz="2800" dirty="0"/>
              <a:t> x2,E(x0)</a:t>
            </a:r>
          </a:p>
          <a:p>
            <a:pPr marL="0" indent="0">
              <a:buNone/>
            </a:pPr>
            <a:r>
              <a:rPr kumimoji="1" lang="en-US" altLang="ja-JP" sz="2800" dirty="0"/>
              <a:t>add x3,x1,x2</a:t>
            </a:r>
          </a:p>
          <a:p>
            <a:pPr marL="0" indent="0">
              <a:buNone/>
            </a:pPr>
            <a:r>
              <a:rPr lang="en-US" altLang="ja-JP" sz="2800" dirty="0" err="1"/>
              <a:t>sw</a:t>
            </a:r>
            <a:r>
              <a:rPr lang="en-US" altLang="ja-JP" sz="2800" dirty="0"/>
              <a:t> x3,F(x0)</a:t>
            </a:r>
            <a:endParaRPr kumimoji="1" lang="ja-JP" altLang="en-US" sz="2800" dirty="0"/>
          </a:p>
        </p:txBody>
      </p:sp>
      <p:sp>
        <p:nvSpPr>
          <p:cNvPr id="4" name="角丸四角形吹き出し 3"/>
          <p:cNvSpPr/>
          <p:nvPr/>
        </p:nvSpPr>
        <p:spPr>
          <a:xfrm>
            <a:off x="2555776" y="2708920"/>
            <a:ext cx="2016224" cy="288032"/>
          </a:xfrm>
          <a:prstGeom prst="wedgeRoundRectCallout">
            <a:avLst>
              <a:gd name="adj1" fmla="val -50216"/>
              <a:gd name="adj2" fmla="val 80386"/>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ストール</a:t>
            </a:r>
            <a:endParaRPr kumimoji="1" lang="ja-JP" altLang="en-US" dirty="0"/>
          </a:p>
        </p:txBody>
      </p:sp>
      <p:sp>
        <p:nvSpPr>
          <p:cNvPr id="5" name="角丸四角形吹き出し 4"/>
          <p:cNvSpPr/>
          <p:nvPr/>
        </p:nvSpPr>
        <p:spPr>
          <a:xfrm>
            <a:off x="2555776" y="4725144"/>
            <a:ext cx="2016224" cy="288032"/>
          </a:xfrm>
          <a:prstGeom prst="wedgeRoundRectCallout">
            <a:avLst>
              <a:gd name="adj1" fmla="val -50216"/>
              <a:gd name="adj2" fmla="val 80386"/>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ストール</a:t>
            </a:r>
            <a:endParaRPr kumimoji="1" lang="ja-JP" altLang="en-US" dirty="0"/>
          </a:p>
        </p:txBody>
      </p:sp>
      <p:sp>
        <p:nvSpPr>
          <p:cNvPr id="6" name="角丸四角形吹き出し 5"/>
          <p:cNvSpPr/>
          <p:nvPr/>
        </p:nvSpPr>
        <p:spPr>
          <a:xfrm>
            <a:off x="5220072" y="3284984"/>
            <a:ext cx="2016224" cy="288032"/>
          </a:xfrm>
          <a:prstGeom prst="wedgeRoundRectCallout">
            <a:avLst>
              <a:gd name="adj1" fmla="val -50216"/>
              <a:gd name="adj2" fmla="val 80386"/>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2</a:t>
            </a:r>
            <a:r>
              <a:rPr lang="ja-JP" altLang="en-US" dirty="0"/>
              <a:t>箇所ストールする</a:t>
            </a:r>
            <a:endParaRPr kumimoji="1" lang="ja-JP" altLang="en-US" dirty="0"/>
          </a:p>
        </p:txBody>
      </p:sp>
      <p:sp>
        <p:nvSpPr>
          <p:cNvPr id="7" name="吹き出し: 角を丸めた四角形 6">
            <a:extLst>
              <a:ext uri="{FF2B5EF4-FFF2-40B4-BE49-F238E27FC236}">
                <a16:creationId xmlns:a16="http://schemas.microsoft.com/office/drawing/2014/main" id="{BE11DC33-7A9C-4412-8649-4D98474F9D4D}"/>
              </a:ext>
            </a:extLst>
          </p:cNvPr>
          <p:cNvSpPr/>
          <p:nvPr/>
        </p:nvSpPr>
        <p:spPr>
          <a:xfrm>
            <a:off x="2555776" y="1933300"/>
            <a:ext cx="4248472" cy="432048"/>
          </a:xfrm>
          <a:prstGeom prst="wedgeRoundRectCallout">
            <a:avLst>
              <a:gd name="adj1" fmla="val -54689"/>
              <a:gd name="adj2" fmla="val 7806"/>
              <a:gd name="adj3" fmla="val 16667"/>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t>lw</a:t>
            </a:r>
            <a:r>
              <a:rPr lang="en-US" altLang="ja-JP" dirty="0"/>
              <a:t> x1,x0.A</a:t>
            </a:r>
            <a:r>
              <a:rPr lang="ja-JP" altLang="en-US" dirty="0"/>
              <a:t>と同じ意味、表記が違う</a:t>
            </a:r>
            <a:endParaRPr kumimoji="1" lang="ja-JP" altLang="en-US" dirty="0"/>
          </a:p>
        </p:txBody>
      </p:sp>
      <p:pic>
        <p:nvPicPr>
          <p:cNvPr id="8" name="オーディオ 7">
            <a:hlinkClick r:id="" action="ppaction://media"/>
            <a:extLst>
              <a:ext uri="{FF2B5EF4-FFF2-40B4-BE49-F238E27FC236}">
                <a16:creationId xmlns:a16="http://schemas.microsoft.com/office/drawing/2014/main" id="{4B5C6A09-91F6-4F1F-8102-705613ED3E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87592049"/>
      </p:ext>
    </p:extLst>
  </p:cSld>
  <p:clrMapOvr>
    <a:masterClrMapping/>
  </p:clrMapOvr>
  <mc:AlternateContent xmlns:mc="http://schemas.openxmlformats.org/markup-compatibility/2006">
    <mc:Choice xmlns:p14="http://schemas.microsoft.com/office/powerpoint/2010/main" Requires="p14">
      <p:transition spd="slow" p14:dur="2000" advTm="94546"/>
    </mc:Choice>
    <mc:Fallback>
      <p:transition spd="slow" advTm="94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655" x="8588375" y="3803650"/>
          <p14:tracePt t="663" x="8386763" y="3821113"/>
          <p14:tracePt t="672" x="8223250" y="3867150"/>
          <p14:tracePt t="679" x="8077200" y="3867150"/>
          <p14:tracePt t="688" x="7994650" y="3894138"/>
          <p14:tracePt t="695" x="7904163" y="3894138"/>
          <p14:tracePt t="703" x="7858125" y="3911600"/>
          <p14:tracePt t="711" x="7850188" y="3911600"/>
          <p14:tracePt t="719" x="7840663" y="3911600"/>
          <p14:tracePt t="36650" x="7767638" y="3948113"/>
          <p14:tracePt t="36659" x="7502525" y="4130675"/>
          <p14:tracePt t="36666" x="7183438" y="4286250"/>
          <p14:tracePt t="36675" x="6846888" y="4386263"/>
          <p14:tracePt t="36679" x="6454775" y="4449763"/>
          <p14:tracePt t="36687" x="5916613" y="4522788"/>
          <p14:tracePt t="36695" x="5470525" y="4641850"/>
          <p14:tracePt t="36703" x="5022850" y="4668838"/>
          <p14:tracePt t="36711" x="4759325" y="4741863"/>
          <p14:tracePt t="36719" x="4476750" y="4778375"/>
          <p14:tracePt t="36727" x="4221163" y="4833938"/>
          <p14:tracePt t="36735" x="4048125" y="4851400"/>
          <p14:tracePt t="36743" x="3875088" y="4860925"/>
          <p14:tracePt t="36751" x="3729038" y="4897438"/>
          <p14:tracePt t="36760" x="3619500" y="4906963"/>
          <p14:tracePt t="36767" x="3573463" y="4906963"/>
          <p14:tracePt t="36775" x="3563938" y="4906963"/>
          <p14:tracePt t="36783" x="3556000" y="4906963"/>
          <p14:tracePt t="36865" x="3527425" y="4897438"/>
          <p14:tracePt t="36874" x="3519488" y="4860925"/>
          <p14:tracePt t="36882" x="3519488" y="4824413"/>
          <p14:tracePt t="36890" x="3500438" y="4787900"/>
          <p14:tracePt t="36896" x="3490913" y="4751388"/>
          <p14:tracePt t="36903" x="3463925" y="4714875"/>
          <p14:tracePt t="36911" x="3436938" y="4668838"/>
          <p14:tracePt t="36919" x="3419475" y="4632325"/>
          <p14:tracePt t="36927" x="3409950" y="4605338"/>
          <p14:tracePt t="36936" x="3390900" y="4587875"/>
          <p14:tracePt t="36943" x="3354388" y="4541838"/>
          <p14:tracePt t="36952" x="3336925" y="4495800"/>
          <p14:tracePt t="36959" x="3300413" y="4459288"/>
          <p14:tracePt t="36967" x="3290888" y="4432300"/>
          <p14:tracePt t="36975" x="3273425" y="4405313"/>
          <p14:tracePt t="36983" x="3254375" y="4386263"/>
          <p14:tracePt t="36991" x="3227388" y="4359275"/>
          <p14:tracePt t="36999" x="3200400" y="4332288"/>
          <p14:tracePt t="37007" x="3190875" y="4322763"/>
          <p14:tracePt t="37015" x="3181350" y="4313238"/>
          <p14:tracePt t="37031" x="3171825" y="4303713"/>
          <p14:tracePt t="37041" x="3154363" y="4295775"/>
          <p14:tracePt t="37056" x="3136900" y="4268788"/>
          <p14:tracePt t="37063" x="3117850" y="4249738"/>
          <p14:tracePt t="37071" x="3108325" y="4232275"/>
          <p14:tracePt t="37079" x="3100388" y="4222750"/>
          <p14:tracePt t="37087" x="3090863" y="4195763"/>
          <p14:tracePt t="37095" x="3063875" y="4167188"/>
          <p14:tracePt t="37108" x="3044825" y="4149725"/>
          <p14:tracePt t="37111" x="3008313" y="4103688"/>
          <p14:tracePt t="37119" x="2962275" y="4049713"/>
          <p14:tracePt t="37128" x="2935288" y="3994150"/>
          <p14:tracePt t="37135" x="2898775" y="3948113"/>
          <p14:tracePt t="37143" x="2862263" y="3894138"/>
          <p14:tracePt t="37151" x="2825750" y="3830638"/>
          <p14:tracePt t="37159" x="2798763" y="3775075"/>
          <p14:tracePt t="37167" x="2771775" y="3711575"/>
          <p14:tracePt t="37175" x="2762250" y="3675063"/>
          <p14:tracePt t="37351" x="2762250" y="3665538"/>
          <p14:tracePt t="37516" x="2762250" y="3638550"/>
          <p14:tracePt t="37521" x="2762250" y="3511550"/>
          <p14:tracePt t="37529" x="2752725" y="3382963"/>
          <p14:tracePt t="37537" x="2752725" y="3255963"/>
          <p14:tracePt t="37547" x="2735263" y="3136900"/>
          <p14:tracePt t="37551" x="2735263" y="3027363"/>
          <p14:tracePt t="37561" x="2708275" y="2900363"/>
          <p14:tracePt t="37569" x="2708275" y="2844800"/>
          <p14:tracePt t="37576" x="2708275" y="2717800"/>
          <p14:tracePt t="37584" x="2698750" y="2617788"/>
          <p14:tracePt t="37595" x="2679700" y="2544763"/>
          <p14:tracePt t="37601" x="2671763" y="2471738"/>
          <p14:tracePt t="37610" x="2671763" y="2425700"/>
          <p14:tracePt t="37616" x="2671763" y="2398713"/>
          <p14:tracePt t="37626" x="2652713" y="2371725"/>
          <p14:tracePt t="37999" x="2652713" y="2362200"/>
          <p14:tracePt t="38097" x="2606675" y="2306638"/>
          <p14:tracePt t="38105" x="2506663" y="2252663"/>
          <p14:tracePt t="38112" x="2397125" y="2225675"/>
          <p14:tracePt t="38120" x="2260600" y="2179638"/>
          <p14:tracePt t="38128" x="2133600" y="2152650"/>
          <p14:tracePt t="38136" x="2014538" y="2106613"/>
          <p14:tracePt t="38144" x="1924050" y="2079625"/>
          <p14:tracePt t="38152" x="1804988" y="2024063"/>
          <p14:tracePt t="38160" x="1685925" y="1960563"/>
          <p14:tracePt t="38170" x="1612900" y="1933575"/>
          <p14:tracePt t="38175" x="1549400" y="1897063"/>
          <p14:tracePt t="38185" x="1485900" y="1887538"/>
          <p14:tracePt t="38192" x="1476375" y="1878013"/>
          <p14:tracePt t="38200" x="1468438" y="1878013"/>
          <p14:tracePt t="38609" x="1385888" y="1878013"/>
          <p14:tracePt t="38617" x="1303338" y="1924050"/>
          <p14:tracePt t="38626" x="1222375" y="1997075"/>
          <p14:tracePt t="38633" x="1166813" y="2043113"/>
          <p14:tracePt t="38642" x="1103313" y="2070100"/>
          <p14:tracePt t="38649" x="1084263" y="2089150"/>
          <p14:tracePt t="38665" x="1076325" y="2097088"/>
          <p14:tracePt t="38739" x="1076325" y="2089150"/>
          <p14:tracePt t="38745" x="1076325" y="2079625"/>
          <p14:tracePt t="38753" x="1076325" y="2052638"/>
          <p14:tracePt t="38761" x="1076325" y="2033588"/>
          <p14:tracePt t="38768" x="1076325" y="2006600"/>
          <p14:tracePt t="38775" x="1066800" y="1987550"/>
          <p14:tracePt t="38783" x="1057275" y="1970088"/>
          <p14:tracePt t="38791" x="1057275" y="1960563"/>
          <p14:tracePt t="38799" x="1057275" y="1951038"/>
          <p14:tracePt t="39121" x="1057275" y="1943100"/>
          <p14:tracePt t="39129" x="1084263" y="1943100"/>
          <p14:tracePt t="39139" x="1093788" y="1943100"/>
          <p14:tracePt t="39144" x="1112838" y="1943100"/>
          <p14:tracePt t="39160" x="1130300" y="1943100"/>
          <p14:tracePt t="39487" x="1139825" y="1943100"/>
          <p14:tracePt t="39495" x="1149350" y="1943100"/>
          <p14:tracePt t="39503" x="1157288" y="1943100"/>
          <p14:tracePt t="39511" x="1176338" y="1943100"/>
          <p14:tracePt t="39519" x="1193800" y="1924050"/>
          <p14:tracePt t="39527" x="1203325" y="1914525"/>
          <p14:tracePt t="39546" x="1222375" y="1906588"/>
          <p14:tracePt t="39551" x="1230313" y="1897063"/>
          <p14:tracePt t="39576" x="1239838" y="1887538"/>
          <p14:tracePt t="39796" x="1258888" y="1878013"/>
          <p14:tracePt t="39802" x="1285875" y="1887538"/>
          <p14:tracePt t="39809" x="1330325" y="1924050"/>
          <p14:tracePt t="39817" x="1358900" y="1933575"/>
          <p14:tracePt t="39826" x="1395413" y="1951038"/>
          <p14:tracePt t="39833" x="1449388" y="1960563"/>
          <p14:tracePt t="39843" x="1495425" y="1997075"/>
          <p14:tracePt t="39848" x="1512888" y="2016125"/>
          <p14:tracePt t="39857" x="1541463" y="2043113"/>
          <p14:tracePt t="39864" x="1558925" y="2052638"/>
          <p14:tracePt t="39873" x="1595438" y="2070100"/>
          <p14:tracePt t="39888" x="1604963" y="2079625"/>
          <p14:tracePt t="40034" x="1622425" y="2079625"/>
          <p14:tracePt t="40042" x="1649413" y="2079625"/>
          <p14:tracePt t="40051" x="1677988" y="2070100"/>
          <p14:tracePt t="40057" x="1722438" y="2033588"/>
          <p14:tracePt t="40064" x="1731963" y="2024063"/>
          <p14:tracePt t="40074" x="1751013" y="2006600"/>
          <p14:tracePt t="40080" x="1768475" y="2006600"/>
          <p14:tracePt t="40088" x="1795463" y="1987550"/>
          <p14:tracePt t="40112" x="1860550" y="1960563"/>
          <p14:tracePt t="40119" x="1868488" y="1960563"/>
          <p14:tracePt t="40127" x="1878013" y="1960563"/>
          <p14:tracePt t="40143" x="1887538" y="1960563"/>
          <p14:tracePt t="40151" x="1905000" y="1960563"/>
          <p14:tracePt t="40184" x="1914525" y="1960563"/>
          <p14:tracePt t="40199" x="1924050" y="1960563"/>
          <p14:tracePt t="40207" x="1941513" y="1960563"/>
          <p14:tracePt t="40223" x="1951038" y="1960563"/>
          <p14:tracePt t="40233" x="1968500" y="1960563"/>
          <p14:tracePt t="40247" x="1978025" y="1960563"/>
          <p14:tracePt t="40256" x="1978025" y="1970088"/>
          <p14:tracePt t="40271" x="1987550" y="1979613"/>
          <p14:tracePt t="40519" x="2005013" y="1979613"/>
          <p14:tracePt t="40527" x="2051050" y="1979613"/>
          <p14:tracePt t="40536" x="2114550" y="1979613"/>
          <p14:tracePt t="40544" x="2206625" y="1979613"/>
          <p14:tracePt t="40551" x="2279650" y="1979613"/>
          <p14:tracePt t="40559" x="2379663" y="1997075"/>
          <p14:tracePt t="40567" x="2470150" y="1997075"/>
          <p14:tracePt t="40577" x="2579688" y="2024063"/>
          <p14:tracePt t="40583" x="2698750" y="2033588"/>
          <p14:tracePt t="40592" x="2789238" y="2033588"/>
          <p14:tracePt t="40600" x="2898775" y="2033588"/>
          <p14:tracePt t="40610" x="2954338" y="2033588"/>
          <p14:tracePt t="40617" x="2990850" y="2033588"/>
          <p14:tracePt t="40627" x="3008313" y="2033588"/>
          <p14:tracePt t="40633" x="3017838" y="2033588"/>
          <p14:tracePt t="41528" x="3035300" y="2033588"/>
          <p14:tracePt t="41535" x="3108325" y="2006600"/>
          <p14:tracePt t="41544" x="3208338" y="1970088"/>
          <p14:tracePt t="41551" x="3281363" y="1951038"/>
          <p14:tracePt t="41559" x="3354388" y="1943100"/>
          <p14:tracePt t="41567" x="3436938" y="1897063"/>
          <p14:tracePt t="41575" x="3500438" y="1878013"/>
          <p14:tracePt t="41583" x="3582988" y="1833563"/>
          <p14:tracePt t="41591" x="3629025" y="1824038"/>
          <p14:tracePt t="41599" x="3665538" y="1814513"/>
          <p14:tracePt t="41608" x="3683000" y="1797050"/>
          <p14:tracePt t="41615" x="3692525" y="1787525"/>
          <p14:tracePt t="41631" x="3702050" y="1778000"/>
          <p14:tracePt t="41953" x="3692525" y="1787525"/>
          <p14:tracePt t="41959" x="3673475" y="1797050"/>
          <p14:tracePt t="41967" x="3656013" y="1814513"/>
          <p14:tracePt t="41975" x="3636963" y="1824038"/>
          <p14:tracePt t="41983" x="3629025" y="1833563"/>
          <p14:tracePt t="41991" x="3609975" y="1851025"/>
          <p14:tracePt t="41999" x="3582988" y="1870075"/>
          <p14:tracePt t="42007" x="3573463" y="1887538"/>
          <p14:tracePt t="42015" x="3563938" y="1897063"/>
          <p14:tracePt t="42024" x="3546475" y="1924050"/>
          <p14:tracePt t="42032" x="3536950" y="1943100"/>
          <p14:tracePt t="42040" x="3527425" y="1951038"/>
          <p14:tracePt t="42047" x="3527425" y="1960563"/>
          <p14:tracePt t="42056" x="3527425" y="1970088"/>
          <p14:tracePt t="42064" x="3519488" y="1979613"/>
          <p14:tracePt t="42658" x="3519488" y="1997075"/>
          <p14:tracePt t="42665" x="3519488" y="2006600"/>
          <p14:tracePt t="42681" x="3519488" y="2016125"/>
          <p14:tracePt t="42694" x="3527425" y="2024063"/>
          <p14:tracePt t="42696" x="3536950" y="2033588"/>
          <p14:tracePt t="42767" x="3546475" y="2033588"/>
          <p14:tracePt t="44241" x="3619500" y="2024063"/>
          <p14:tracePt t="44249" x="3665538" y="1997075"/>
          <p14:tracePt t="44258" x="3702050" y="1987550"/>
          <p14:tracePt t="44263" x="3709988" y="1979613"/>
          <p14:tracePt t="44272" x="3738563" y="1979613"/>
          <p14:tracePt t="44279" x="3756025" y="1960563"/>
          <p14:tracePt t="44287" x="3765550" y="1951038"/>
          <p14:tracePt t="44303" x="3775075" y="1951038"/>
          <p14:tracePt t="44631" x="3783013" y="1943100"/>
          <p14:tracePt t="45152" x="3729038" y="1943100"/>
          <p14:tracePt t="45160" x="3592513" y="2006600"/>
          <p14:tracePt t="45168" x="3463925" y="2070100"/>
          <p14:tracePt t="45176" x="3327400" y="2143125"/>
          <p14:tracePt t="45184" x="3181350" y="2206625"/>
          <p14:tracePt t="45193" x="3044825" y="2262188"/>
          <p14:tracePt t="45201" x="2908300" y="2306638"/>
          <p14:tracePt t="45208" x="2781300" y="2371725"/>
          <p14:tracePt t="45217" x="2662238" y="2408238"/>
          <p14:tracePt t="45224" x="2616200" y="2444750"/>
          <p14:tracePt t="45232" x="2552700" y="2481263"/>
          <p14:tracePt t="45240" x="2470150" y="2508250"/>
          <p14:tracePt t="45247" x="2433638" y="2508250"/>
          <p14:tracePt t="45256" x="2416175" y="2525713"/>
          <p14:tracePt t="45264" x="2406650" y="2525713"/>
          <p14:tracePt t="45554" x="2370138" y="2517775"/>
          <p14:tracePt t="45562" x="2343150" y="2489200"/>
          <p14:tracePt t="45568" x="2306638" y="2489200"/>
          <p14:tracePt t="45576" x="2287588" y="2481263"/>
          <p14:tracePt t="45583" x="2251075" y="2462213"/>
          <p14:tracePt t="45592" x="2206625" y="2462213"/>
          <p14:tracePt t="45599" x="2151063" y="2425700"/>
          <p14:tracePt t="45608" x="2106613" y="2425700"/>
          <p14:tracePt t="45615" x="2051050" y="2425700"/>
          <p14:tracePt t="45624" x="2024063" y="2425700"/>
          <p14:tracePt t="45631" x="1978025" y="2425700"/>
          <p14:tracePt t="45639" x="1951038" y="2425700"/>
          <p14:tracePt t="45647" x="1941513" y="2425700"/>
          <p14:tracePt t="45656" x="1931988" y="2425700"/>
          <p14:tracePt t="47664" x="1931988" y="2444750"/>
          <p14:tracePt t="47672" x="1931988" y="2481263"/>
          <p14:tracePt t="47679" x="1941513" y="2481263"/>
          <p14:tracePt t="47695" x="1941513" y="2498725"/>
          <p14:tracePt t="47711" x="1941513" y="2508250"/>
          <p14:tracePt t="50671" x="1951038" y="2508250"/>
          <p14:tracePt t="50680" x="2014538" y="2498725"/>
          <p14:tracePt t="50690" x="2041525" y="2471738"/>
          <p14:tracePt t="50696" x="2078038" y="2444750"/>
          <p14:tracePt t="50704" x="2097088" y="2435225"/>
          <p14:tracePt t="50712" x="2114550" y="2398713"/>
          <p14:tracePt t="50720" x="2124075" y="2379663"/>
          <p14:tracePt t="50728" x="2143125" y="2352675"/>
          <p14:tracePt t="50736" x="2160588" y="2325688"/>
          <p14:tracePt t="50744" x="2197100" y="2289175"/>
          <p14:tracePt t="50760" x="2206625" y="2270125"/>
          <p14:tracePt t="50768" x="2214563" y="2262188"/>
          <p14:tracePt t="50873" x="2170113" y="2306638"/>
          <p14:tracePt t="50881" x="2143125" y="2316163"/>
          <p14:tracePt t="50891" x="2133600" y="2325688"/>
          <p14:tracePt t="50906" x="2114550" y="2325688"/>
          <p14:tracePt t="51002" x="2097088" y="2352675"/>
          <p14:tracePt t="51082" x="2070100" y="2352675"/>
          <p14:tracePt t="51090" x="2051050" y="2352675"/>
          <p14:tracePt t="51099" x="2005013" y="2398713"/>
          <p14:tracePt t="51109" x="1987550" y="2425700"/>
          <p14:tracePt t="51111" x="1978025" y="2471738"/>
          <p14:tracePt t="51119" x="1941513" y="2498725"/>
          <p14:tracePt t="51127" x="1931988" y="2517775"/>
          <p14:tracePt t="51135" x="1924050" y="2525713"/>
          <p14:tracePt t="51207" x="1941513" y="2508250"/>
          <p14:tracePt t="51215" x="1951038" y="2498725"/>
          <p14:tracePt t="51224" x="1960563" y="2481263"/>
          <p14:tracePt t="51231" x="1968500" y="2462213"/>
          <p14:tracePt t="51239" x="1987550" y="2444750"/>
          <p14:tracePt t="51247" x="1997075" y="2435225"/>
          <p14:tracePt t="51255" x="2005013" y="2416175"/>
          <p14:tracePt t="52353" x="2005013" y="2408238"/>
          <p14:tracePt t="52361" x="2005013" y="2389188"/>
          <p14:tracePt t="52369" x="2005013" y="2371725"/>
          <p14:tracePt t="52376" x="2005013" y="2325688"/>
          <p14:tracePt t="52384" x="2005013" y="2298700"/>
          <p14:tracePt t="52392" x="2005013" y="2279650"/>
          <p14:tracePt t="52400" x="2005013" y="2252663"/>
          <p14:tracePt t="52408" x="2005013" y="2243138"/>
          <p14:tracePt t="52415" x="2005013" y="2233613"/>
          <p14:tracePt t="52424" x="2005013" y="2225675"/>
          <p14:tracePt t="52432" x="2005013" y="2206625"/>
          <p14:tracePt t="52455" x="2005013" y="2189163"/>
          <p14:tracePt t="52696" x="1997075" y="2170113"/>
          <p14:tracePt t="52703" x="1978025" y="2152650"/>
          <p14:tracePt t="52711" x="1951038" y="2133600"/>
          <p14:tracePt t="52719" x="1895475" y="2125663"/>
          <p14:tracePt t="52729" x="1831975" y="2089150"/>
          <p14:tracePt t="52735" x="1714500" y="2060575"/>
          <p14:tracePt t="52743" x="1631950" y="2033588"/>
          <p14:tracePt t="52751" x="1541463" y="2006600"/>
          <p14:tracePt t="52759" x="1476375" y="1997075"/>
          <p14:tracePt t="52767" x="1422400" y="1970088"/>
          <p14:tracePt t="52775" x="1385888" y="1960563"/>
          <p14:tracePt t="52783" x="1358900" y="1951038"/>
          <p14:tracePt t="52791" x="1339850" y="1943100"/>
          <p14:tracePt t="52799" x="1322388" y="1933575"/>
          <p14:tracePt t="52807" x="1312863" y="1924050"/>
          <p14:tracePt t="53145" x="1293813" y="1924050"/>
          <p14:tracePt t="53153" x="1276350" y="1924050"/>
          <p14:tracePt t="53161" x="1249363" y="1943100"/>
          <p14:tracePt t="53171" x="1230313" y="1951038"/>
          <p14:tracePt t="53176" x="1185863" y="1987550"/>
          <p14:tracePt t="53184" x="1176338" y="1997075"/>
          <p14:tracePt t="53192" x="1157288" y="2016125"/>
          <p14:tracePt t="53201" x="1139825" y="2033588"/>
          <p14:tracePt t="53208" x="1130300" y="2043113"/>
          <p14:tracePt t="53217" x="1112838" y="2060575"/>
          <p14:tracePt t="53224" x="1093788" y="2079625"/>
          <p14:tracePt t="53385" x="1093788" y="2097088"/>
          <p14:tracePt t="53393" x="1084263" y="2106613"/>
          <p14:tracePt t="53409" x="1084263" y="2116138"/>
          <p14:tracePt t="53417" x="1084263" y="2133600"/>
          <p14:tracePt t="53424" x="1076325" y="2143125"/>
          <p14:tracePt t="53448" x="1076325" y="2152650"/>
          <p14:tracePt t="53699" x="1076325" y="2160588"/>
          <p14:tracePt t="53706" x="1076325" y="2197100"/>
          <p14:tracePt t="53721" x="1076325" y="2225675"/>
          <p14:tracePt t="53737" x="1076325" y="2233613"/>
          <p14:tracePt t="53760" x="1076325" y="2243138"/>
          <p14:tracePt t="53881" x="1076325" y="2252663"/>
          <p14:tracePt t="53890" x="1093788" y="2252663"/>
          <p14:tracePt t="53897" x="1130300" y="2252663"/>
          <p14:tracePt t="53906" x="1185863" y="2252663"/>
          <p14:tracePt t="53912" x="1266825" y="2252663"/>
          <p14:tracePt t="53923" x="1349375" y="2225675"/>
          <p14:tracePt t="53928" x="1439863" y="2206625"/>
          <p14:tracePt t="53937" x="1512888" y="2197100"/>
          <p14:tracePt t="53944" x="1576388" y="2189163"/>
          <p14:tracePt t="53951" x="1612900" y="2189163"/>
          <p14:tracePt t="53959" x="1631950" y="2189163"/>
          <p14:tracePt t="53967" x="1641475" y="2189163"/>
          <p14:tracePt t="54100" x="1649413" y="2179638"/>
          <p14:tracePt t="54322" x="1649413" y="2206625"/>
          <p14:tracePt t="54329" x="1649413" y="2225675"/>
          <p14:tracePt t="54337" x="1649413" y="2243138"/>
          <p14:tracePt t="54871" x="1649413" y="2262188"/>
          <p14:tracePt t="54879" x="1649413" y="2316163"/>
          <p14:tracePt t="54888" x="1677988" y="2379663"/>
          <p14:tracePt t="54895" x="1677988" y="2408238"/>
          <p14:tracePt t="54905" x="1695450" y="2452688"/>
          <p14:tracePt t="54912" x="1704975" y="2471738"/>
          <p14:tracePt t="54923" x="1741488" y="2535238"/>
          <p14:tracePt t="54928" x="1741488" y="2544763"/>
          <p14:tracePt t="54936" x="1787525" y="2581275"/>
          <p14:tracePt t="54944" x="1795463" y="2589213"/>
          <p14:tracePt t="54960" x="1804988" y="2598738"/>
          <p14:tracePt t="54984" x="1804988" y="2608263"/>
          <p14:tracePt t="55177" x="1804988" y="2625725"/>
          <p14:tracePt t="55185" x="1804988" y="2654300"/>
          <p14:tracePt t="55195" x="1831975" y="2671763"/>
          <p14:tracePt t="55201" x="1851025" y="2717800"/>
          <p14:tracePt t="55208" x="1851025" y="2727325"/>
          <p14:tracePt t="55217" x="1860550" y="2754313"/>
          <p14:tracePt t="55224" x="1878013" y="2771775"/>
          <p14:tracePt t="55232" x="1887538" y="2800350"/>
          <p14:tracePt t="55239" x="1887538" y="2808288"/>
          <p14:tracePt t="55247" x="1887538" y="2817813"/>
          <p14:tracePt t="55263" x="1895475" y="2827338"/>
          <p14:tracePt t="55889" x="1895475" y="2808288"/>
          <p14:tracePt t="55896" x="1895475" y="2771775"/>
          <p14:tracePt t="55905" x="1895475" y="2763838"/>
          <p14:tracePt t="55912" x="1895475" y="2754313"/>
          <p14:tracePt t="55921" x="1895475" y="2735263"/>
          <p14:tracePt t="55927" x="1895475" y="2727325"/>
          <p14:tracePt t="55935" x="1887538" y="2698750"/>
          <p14:tracePt t="55943" x="1887538" y="2690813"/>
          <p14:tracePt t="55951" x="1878013" y="2681288"/>
          <p14:tracePt t="55967" x="1878013" y="2671763"/>
          <p14:tracePt t="56177" x="1868488" y="2662238"/>
          <p14:tracePt t="56187" x="1851025" y="2635250"/>
          <p14:tracePt t="56193" x="1795463" y="2617788"/>
          <p14:tracePt t="56201" x="1677988" y="2571750"/>
          <p14:tracePt t="56208" x="1622425" y="2562225"/>
          <p14:tracePt t="56216" x="1485900" y="2535238"/>
          <p14:tracePt t="56223" x="1376363" y="2508250"/>
          <p14:tracePt t="56231" x="1303338" y="2489200"/>
          <p14:tracePt t="56239" x="1203325" y="2462213"/>
          <p14:tracePt t="56247" x="1139825" y="2435225"/>
          <p14:tracePt t="56256" x="1103313" y="2435225"/>
          <p14:tracePt t="56264" x="1047750" y="2425700"/>
          <p14:tracePt t="56274" x="1011238" y="2425700"/>
          <p14:tracePt t="56282" x="1003300" y="2425700"/>
          <p14:tracePt t="56506" x="993775" y="2425700"/>
          <p14:tracePt t="56518" x="993775" y="2435225"/>
          <p14:tracePt t="56522" x="993775" y="2462213"/>
          <p14:tracePt t="56528" x="993775" y="2471738"/>
          <p14:tracePt t="56536" x="993775" y="2481263"/>
          <p14:tracePt t="56551" x="993775" y="2498725"/>
          <p14:tracePt t="56559" x="993775" y="2508250"/>
          <p14:tracePt t="56567" x="993775" y="2525713"/>
          <p14:tracePt t="56575" x="993775" y="2544763"/>
          <p14:tracePt t="56583" x="993775" y="2554288"/>
          <p14:tracePt t="56599" x="993775" y="2562225"/>
          <p14:tracePt t="56607" x="1003300" y="2581275"/>
          <p14:tracePt t="56633" x="1003300" y="2589213"/>
          <p14:tracePt t="56681" x="1003300" y="2598738"/>
          <p14:tracePt t="56705" x="1003300" y="2608263"/>
          <p14:tracePt t="56713" x="1003300" y="2617788"/>
          <p14:tracePt t="56721" x="1003300" y="2625725"/>
          <p14:tracePt t="56744" x="1003300" y="2635250"/>
          <p14:tracePt t="56752" x="1011238" y="2654300"/>
          <p14:tracePt t="57162" x="1030288" y="2698750"/>
          <p14:tracePt t="57171" x="1276350" y="2946400"/>
          <p14:tracePt t="57177" x="1887538" y="3529013"/>
          <p14:tracePt t="57184" x="2041525" y="3592513"/>
          <p14:tracePt t="57192" x="2187575" y="3648075"/>
          <p14:tracePt t="57199" x="2389188" y="3748088"/>
          <p14:tracePt t="57207" x="2506663" y="3794125"/>
          <p14:tracePt t="57216" x="2679700" y="3903663"/>
          <p14:tracePt t="57223" x="2817813" y="3994150"/>
          <p14:tracePt t="57232" x="2935288" y="4057650"/>
          <p14:tracePt t="57239" x="2981325" y="4094163"/>
          <p14:tracePt t="57247" x="3017838" y="4122738"/>
          <p14:tracePt t="57256" x="3027363" y="4130675"/>
          <p14:tracePt t="57473" x="3027363" y="4113213"/>
          <p14:tracePt t="57481" x="3027363" y="4086225"/>
          <p14:tracePt t="57490" x="3017838" y="4067175"/>
          <p14:tracePt t="57497" x="3017838" y="4040188"/>
          <p14:tracePt t="57507" x="3008313" y="4003675"/>
          <p14:tracePt t="57514" x="3008313" y="3976688"/>
          <p14:tracePt t="57521" x="2990850" y="3930650"/>
          <p14:tracePt t="57531" x="2971800" y="3911600"/>
          <p14:tracePt t="57535" x="2971800" y="3884613"/>
          <p14:tracePt t="57545" x="2971800" y="3867150"/>
          <p14:tracePt t="57551" x="2971800" y="3830638"/>
          <p14:tracePt t="57559" x="2971800" y="3811588"/>
          <p14:tracePt t="57567" x="2962275" y="3784600"/>
          <p14:tracePt t="57576" x="2962275" y="3775075"/>
          <p14:tracePt t="57583" x="2962275" y="3748088"/>
          <p14:tracePt t="57591" x="2962275" y="3738563"/>
          <p14:tracePt t="57599" x="2962275" y="3721100"/>
          <p14:tracePt t="57608" x="2935288" y="3702050"/>
          <p14:tracePt t="57615" x="2935288" y="3694113"/>
          <p14:tracePt t="57623" x="2935288" y="3684588"/>
          <p14:tracePt t="57631" x="2935288" y="3675063"/>
          <p14:tracePt t="57639" x="2925763" y="3675063"/>
          <p14:tracePt t="57647" x="2917825" y="3657600"/>
          <p14:tracePt t="57655" x="2908300" y="3648075"/>
          <p14:tracePt t="57663" x="2898775" y="3638550"/>
          <p14:tracePt t="57672" x="2881313" y="3629025"/>
          <p14:tracePt t="57679" x="2871788" y="3621088"/>
          <p14:tracePt t="57688" x="2844800" y="3592513"/>
          <p14:tracePt t="57695" x="2825750" y="3584575"/>
          <p14:tracePt t="57705" x="2798763" y="3565525"/>
          <p14:tracePt t="57711" x="2744788" y="3538538"/>
          <p14:tracePt t="57719" x="2698750" y="3529013"/>
          <p14:tracePt t="57727" x="2652713" y="3511550"/>
          <p14:tracePt t="57735" x="2606675" y="3502025"/>
          <p14:tracePt t="57743" x="2533650" y="3482975"/>
          <p14:tracePt t="57751" x="2506663" y="3475038"/>
          <p14:tracePt t="57759" x="2462213" y="3475038"/>
          <p14:tracePt t="57767" x="2425700" y="3475038"/>
          <p14:tracePt t="57775" x="2370138" y="3475038"/>
          <p14:tracePt t="57783" x="2324100" y="3475038"/>
          <p14:tracePt t="57791" x="2297113" y="3475038"/>
          <p14:tracePt t="57799" x="2243138" y="3475038"/>
          <p14:tracePt t="57807" x="2187575" y="3475038"/>
          <p14:tracePt t="57815" x="2133600" y="3475038"/>
          <p14:tracePt t="57824" x="2087563" y="3475038"/>
          <p14:tracePt t="57831" x="2033588" y="3475038"/>
          <p14:tracePt t="57839" x="1997075" y="3475038"/>
          <p14:tracePt t="57847" x="1960563" y="3475038"/>
          <p14:tracePt t="57855" x="1931988" y="3475038"/>
          <p14:tracePt t="57863" x="1924050" y="3475038"/>
          <p14:tracePt t="57872" x="1887538" y="3492500"/>
          <p14:tracePt t="57879" x="1887538" y="3502025"/>
          <p14:tracePt t="57889" x="1878013" y="3511550"/>
          <p14:tracePt t="57895" x="1868488" y="3511550"/>
          <p14:tracePt t="57905" x="1860550" y="3519488"/>
          <p14:tracePt t="57911" x="1860550" y="3538538"/>
          <p14:tracePt t="58408" x="1860550" y="3565525"/>
          <p14:tracePt t="58415" x="1860550" y="3592513"/>
          <p14:tracePt t="58425" x="1878013" y="3657600"/>
          <p14:tracePt t="58432" x="1978025" y="3711575"/>
          <p14:tracePt t="58441" x="2005013" y="3738563"/>
          <p14:tracePt t="58448" x="2014538" y="3775075"/>
          <p14:tracePt t="58455" x="1978025" y="3738563"/>
          <p14:tracePt t="58464" x="1905000" y="3665538"/>
          <p14:tracePt t="58472" x="1895475" y="3648075"/>
          <p14:tracePt t="58489" x="1887538" y="3638550"/>
          <p14:tracePt t="58880" x="1887538" y="3629025"/>
          <p14:tracePt t="58889" x="1878013" y="3629025"/>
          <p14:tracePt t="58930" x="1868488" y="3629025"/>
          <p14:tracePt t="58943" x="1841500" y="3648075"/>
          <p14:tracePt t="58951" x="1824038" y="3694113"/>
          <p14:tracePt t="58959" x="1814513" y="3721100"/>
          <p14:tracePt t="58967" x="1814513" y="3757613"/>
          <p14:tracePt t="58975" x="1795463" y="3803650"/>
          <p14:tracePt t="58983" x="1795463" y="3811588"/>
          <p14:tracePt t="58991" x="1795463" y="3857625"/>
          <p14:tracePt t="58999" x="1795463" y="3875088"/>
          <p14:tracePt t="59007" x="1795463" y="3894138"/>
          <p14:tracePt t="59015" x="1795463" y="3911600"/>
          <p14:tracePt t="59023" x="1768475" y="3930650"/>
          <p14:tracePt t="59031" x="1758950" y="3948113"/>
          <p14:tracePt t="59208" x="1758950" y="3940175"/>
          <p14:tracePt t="59224" x="1758950" y="3921125"/>
          <p14:tracePt t="59231" x="1758950" y="3911600"/>
          <p14:tracePt t="59239" x="1758950" y="3894138"/>
          <p14:tracePt t="59247" x="1768475" y="3875088"/>
          <p14:tracePt t="59263" x="1768475" y="3867150"/>
          <p14:tracePt t="59271" x="1768475" y="3857625"/>
          <p14:tracePt t="59279" x="1778000" y="3857625"/>
          <p14:tracePt t="59295" x="1787525" y="3848100"/>
          <p14:tracePt t="59305" x="1787525" y="3840163"/>
          <p14:tracePt t="59764" x="1787525" y="3830638"/>
          <p14:tracePt t="59769" x="1778000" y="3830638"/>
          <p14:tracePt t="59777" x="1758950" y="3830638"/>
          <p14:tracePt t="59785" x="1722438" y="3830638"/>
          <p14:tracePt t="59793" x="1668463" y="3830638"/>
          <p14:tracePt t="59801" x="1622425" y="3848100"/>
          <p14:tracePt t="59810" x="1549400" y="3857625"/>
          <p14:tracePt t="59815" x="1504950" y="3857625"/>
          <p14:tracePt t="59823" x="1458913" y="3875088"/>
          <p14:tracePt t="59833" x="1431925" y="3884613"/>
          <p14:tracePt t="59840" x="1403350" y="3884613"/>
          <p14:tracePt t="59847" x="1385888" y="3884613"/>
          <p14:tracePt t="59855" x="1376363" y="3884613"/>
          <p14:tracePt t="59863" x="1358900" y="3884613"/>
          <p14:tracePt t="61895" x="1358900" y="3840163"/>
          <p14:tracePt t="61904" x="1403350" y="3757613"/>
          <p14:tracePt t="61911" x="1468438" y="3711575"/>
          <p14:tracePt t="61920" x="1504950" y="3675063"/>
          <p14:tracePt t="61927" x="1541463" y="3629025"/>
          <p14:tracePt t="61935" x="1558925" y="3611563"/>
          <p14:tracePt t="61943" x="1576388" y="3575050"/>
          <p14:tracePt t="61951" x="1595438" y="3556000"/>
          <p14:tracePt t="61959" x="1622425" y="3538538"/>
          <p14:tracePt t="61967" x="1622425" y="3529013"/>
          <p14:tracePt t="61975" x="1631950" y="3529013"/>
          <p14:tracePt t="62168" x="1641475" y="3529013"/>
          <p14:tracePt t="62177" x="1677988" y="3529013"/>
          <p14:tracePt t="62185" x="1695450" y="3538538"/>
          <p14:tracePt t="62192" x="1722438" y="3538538"/>
          <p14:tracePt t="62200" x="1741488" y="3548063"/>
          <p14:tracePt t="62208" x="1758950" y="3556000"/>
          <p14:tracePt t="62215" x="1787525" y="3565525"/>
          <p14:tracePt t="62240" x="1795463" y="3565525"/>
          <p14:tracePt t="62296" x="1804988" y="3575050"/>
          <p14:tracePt t="62359" x="1804988" y="3584575"/>
          <p14:tracePt t="62375" x="1804988" y="3611563"/>
          <p14:tracePt t="62384" x="1804988" y="3621088"/>
          <p14:tracePt t="62391" x="1804988" y="3629025"/>
          <p14:tracePt t="62399" x="1804988" y="3638550"/>
          <p14:tracePt t="62407" x="1804988" y="3665538"/>
          <p14:tracePt t="62415" x="1804988" y="3684588"/>
          <p14:tracePt t="62423" x="1804988" y="3694113"/>
          <p14:tracePt t="62431" x="1795463" y="3711575"/>
          <p14:tracePt t="62439" x="1795463" y="3748088"/>
          <p14:tracePt t="62447" x="1795463" y="3757613"/>
          <p14:tracePt t="62455" x="1795463" y="3794125"/>
          <p14:tracePt t="62471" x="1795463" y="3811588"/>
          <p14:tracePt t="62488" x="1795463" y="3830638"/>
          <p14:tracePt t="62504" x="1795463" y="3840163"/>
          <p14:tracePt t="62511" x="1787525" y="3848100"/>
          <p14:tracePt t="62833" x="1778000" y="3884613"/>
          <p14:tracePt t="62844" x="1778000" y="3940175"/>
          <p14:tracePt t="62849" x="1751013" y="4003675"/>
          <p14:tracePt t="62855" x="1695450" y="4086225"/>
          <p14:tracePt t="62863" x="1685925" y="4140200"/>
          <p14:tracePt t="62872" x="1668463" y="4203700"/>
          <p14:tracePt t="62879" x="1649413" y="4249738"/>
          <p14:tracePt t="62889" x="1649413" y="4322763"/>
          <p14:tracePt t="62895" x="1649413" y="4395788"/>
          <p14:tracePt t="62904" x="1668463" y="4459288"/>
          <p14:tracePt t="62911" x="1714500" y="4522788"/>
          <p14:tracePt t="62919" x="1731963" y="4568825"/>
          <p14:tracePt t="62927" x="1758950" y="4614863"/>
          <p14:tracePt t="62935" x="1768475" y="4632325"/>
          <p14:tracePt t="62943" x="1795463" y="4660900"/>
          <p14:tracePt t="62952" x="1795463" y="4668838"/>
          <p14:tracePt t="62959" x="1814513" y="4697413"/>
          <p14:tracePt t="62967" x="1814513" y="4705350"/>
          <p14:tracePt t="62975" x="1824038" y="4714875"/>
          <p14:tracePt t="63139" x="1824038" y="4705350"/>
          <p14:tracePt t="63145" x="1824038" y="4697413"/>
          <p14:tracePt t="63170" x="1824038" y="4678363"/>
          <p14:tracePt t="63201" x="1824038" y="4668838"/>
          <p14:tracePt t="63208" x="1824038" y="4660900"/>
          <p14:tracePt t="63218" x="1824038" y="4641850"/>
          <p14:tracePt t="63224" x="1824038" y="4632325"/>
          <p14:tracePt t="63233" x="1824038" y="4614863"/>
          <p14:tracePt t="63241" x="1824038" y="4587875"/>
          <p14:tracePt t="63247" x="1824038" y="4578350"/>
          <p14:tracePt t="63256" x="1831975" y="4568825"/>
          <p14:tracePt t="63263" x="1841500" y="4551363"/>
          <p14:tracePt t="63272" x="1851025" y="4541838"/>
          <p14:tracePt t="63279" x="1860550" y="4532313"/>
          <p14:tracePt t="63287" x="1868488" y="4514850"/>
          <p14:tracePt t="63295" x="1887538" y="4505325"/>
          <p14:tracePt t="63304" x="1905000" y="4486275"/>
          <p14:tracePt t="63311" x="1914525" y="4478338"/>
          <p14:tracePt t="63319" x="1941513" y="4459288"/>
          <p14:tracePt t="63327" x="1951038" y="4449763"/>
          <p14:tracePt t="63335" x="1951038" y="4422775"/>
          <p14:tracePt t="63343" x="1968500" y="4405313"/>
          <p14:tracePt t="63360" x="1978025" y="4395788"/>
          <p14:tracePt t="63369" x="1987550" y="4386263"/>
          <p14:tracePt t="63938" x="1997075" y="4368800"/>
          <p14:tracePt t="63945" x="1997075" y="4359275"/>
          <p14:tracePt t="63955" x="1997075" y="4303713"/>
          <p14:tracePt t="63962" x="2005013" y="4259263"/>
          <p14:tracePt t="63969" x="2005013" y="4213225"/>
          <p14:tracePt t="63976" x="2005013" y="4203700"/>
          <p14:tracePt t="63984" x="2005013" y="4159250"/>
          <p14:tracePt t="63991" x="2005013" y="4122738"/>
          <p14:tracePt t="63999" x="2005013" y="4113213"/>
          <p14:tracePt t="64007" x="2005013" y="4076700"/>
          <p14:tracePt t="64023" x="2014538" y="4067175"/>
          <p14:tracePt t="64104" x="2014538" y="4057650"/>
          <p14:tracePt t="64297" x="1931988" y="4049713"/>
          <p14:tracePt t="64306" x="1787525" y="4049713"/>
          <p14:tracePt t="64313" x="1622425" y="4049713"/>
          <p14:tracePt t="64322" x="1495425" y="4049713"/>
          <p14:tracePt t="64329" x="1422400" y="4049713"/>
          <p14:tracePt t="64339" x="1312863" y="4049713"/>
          <p14:tracePt t="64344" x="1258888" y="4049713"/>
          <p14:tracePt t="64352" x="1185863" y="4049713"/>
          <p14:tracePt t="64359" x="1130300" y="4049713"/>
          <p14:tracePt t="64367" x="1066800" y="4049713"/>
          <p14:tracePt t="64375" x="1030288" y="4049713"/>
          <p14:tracePt t="64383" x="1011238" y="4049713"/>
          <p14:tracePt t="64624" x="1003300" y="4049713"/>
          <p14:tracePt t="64631" x="1003300" y="4067175"/>
          <p14:tracePt t="64639" x="1003300" y="4094163"/>
          <p14:tracePt t="64647" x="1003300" y="4122738"/>
          <p14:tracePt t="64655" x="1003300" y="4149725"/>
          <p14:tracePt t="64663" x="1003300" y="4159250"/>
          <p14:tracePt t="64671" x="1003300" y="4195763"/>
          <p14:tracePt t="64679" x="1003300" y="4213225"/>
          <p14:tracePt t="64687" x="1003300" y="4240213"/>
          <p14:tracePt t="64695" x="1003300" y="4249738"/>
          <p14:tracePt t="64704" x="1003300" y="4286250"/>
          <p14:tracePt t="64711" x="1003300" y="4295775"/>
          <p14:tracePt t="64719" x="1003300" y="4303713"/>
          <p14:tracePt t="64727" x="1003300" y="4322763"/>
          <p14:tracePt t="64735" x="1003300" y="4332288"/>
          <p14:tracePt t="64743" x="1003300" y="4340225"/>
          <p14:tracePt t="64751" x="1003300" y="4349750"/>
          <p14:tracePt t="64775" x="1003300" y="4368800"/>
          <p14:tracePt t="64912" x="1039813" y="4349750"/>
          <p14:tracePt t="64919" x="1149350" y="4313238"/>
          <p14:tracePt t="64927" x="1303338" y="4276725"/>
          <p14:tracePt t="64936" x="1468438" y="4249738"/>
          <p14:tracePt t="64943" x="1612900" y="4240213"/>
          <p14:tracePt t="64952" x="1741488" y="4240213"/>
          <p14:tracePt t="64960" x="1868488" y="4240213"/>
          <p14:tracePt t="64967" x="1960563" y="4240213"/>
          <p14:tracePt t="64975" x="2033588" y="4240213"/>
          <p14:tracePt t="64983" x="2087563" y="4240213"/>
          <p14:tracePt t="64992" x="2133600" y="4249738"/>
          <p14:tracePt t="64999" x="2143125" y="4259263"/>
          <p14:tracePt t="65047" x="2133600" y="4295775"/>
          <p14:tracePt t="65056" x="2114550" y="4303713"/>
          <p14:tracePt t="65064" x="2106613" y="4313238"/>
          <p14:tracePt t="65072" x="2078038" y="4332288"/>
          <p14:tracePt t="65081" x="2070100" y="4340225"/>
          <p14:tracePt t="65087" x="2070100" y="4349750"/>
          <p14:tracePt t="65106" x="2041525" y="4359275"/>
          <p14:tracePt t="65111" x="2033588" y="4376738"/>
          <p14:tracePt t="65121" x="2005013" y="4386263"/>
          <p14:tracePt t="65127" x="1997075" y="4405313"/>
          <p14:tracePt t="65135" x="1968500" y="4432300"/>
          <p14:tracePt t="65143" x="1951038" y="4441825"/>
          <p14:tracePt t="65159" x="1931988" y="4459288"/>
          <p14:tracePt t="65167" x="1924050" y="4468813"/>
          <p14:tracePt t="65175" x="1914525" y="4478338"/>
          <p14:tracePt t="65183" x="1895475" y="4486275"/>
          <p14:tracePt t="65191" x="1878013" y="4505325"/>
          <p14:tracePt t="65199" x="1860550" y="4522788"/>
          <p14:tracePt t="65207" x="1851025" y="4541838"/>
          <p14:tracePt t="65216" x="1824038" y="4578350"/>
          <p14:tracePt t="65231" x="1804988" y="4595813"/>
          <p14:tracePt t="65239" x="1795463" y="4614863"/>
          <p14:tracePt t="65247" x="1787525" y="4632325"/>
          <p14:tracePt t="65255" x="1768475" y="4651375"/>
          <p14:tracePt t="65264" x="1768475" y="4660900"/>
          <p14:tracePt t="65273" x="1758950" y="4687888"/>
          <p14:tracePt t="65281" x="1751013" y="4705350"/>
          <p14:tracePt t="65290" x="1751013" y="4714875"/>
          <p14:tracePt t="65297" x="1731963" y="4724400"/>
          <p14:tracePt t="65313" x="1731963" y="4732338"/>
          <p14:tracePt t="65521" x="1731963" y="4714875"/>
          <p14:tracePt t="65529" x="1731963" y="4705350"/>
          <p14:tracePt t="65538" x="1731963" y="4697413"/>
          <p14:tracePt t="65551" x="1722438" y="4660900"/>
          <p14:tracePt t="65567" x="1722438" y="4651375"/>
          <p14:tracePt t="65583" x="1722438" y="4641850"/>
          <p14:tracePt t="65690" x="1714500" y="4641850"/>
          <p14:tracePt t="65697" x="1677988" y="4641850"/>
          <p14:tracePt t="65706" x="1631950" y="4641850"/>
          <p14:tracePt t="65713" x="1576388" y="4641850"/>
          <p14:tracePt t="65723" x="1558925" y="4641850"/>
          <p14:tracePt t="65729" x="1522413" y="4641850"/>
          <p14:tracePt t="65737" x="1476375" y="4641850"/>
          <p14:tracePt t="65743" x="1422400" y="4641850"/>
          <p14:tracePt t="65751" x="1412875" y="4641850"/>
          <p14:tracePt t="65759" x="1322388" y="4641850"/>
          <p14:tracePt t="65767" x="1303338" y="4641850"/>
          <p14:tracePt t="65775" x="1266825" y="4641850"/>
          <p14:tracePt t="65783" x="1249363" y="4641850"/>
          <p14:tracePt t="65799" x="1230313" y="4641850"/>
          <p14:tracePt t="65879" x="1222375" y="4641850"/>
          <p14:tracePt t="65889" x="1212850" y="4641850"/>
          <p14:tracePt t="65904" x="1203325" y="4641850"/>
          <p14:tracePt t="65911" x="1185863" y="4641850"/>
          <p14:tracePt t="65927" x="1185863" y="4651375"/>
          <p14:tracePt t="65935" x="1103313" y="4632325"/>
          <p14:tracePt t="65943" x="1039813" y="4559300"/>
          <p14:tracePt t="66168" x="1030288" y="4551363"/>
          <p14:tracePt t="66175" x="1011238" y="4532313"/>
          <p14:tracePt t="66183" x="1003300" y="4532313"/>
          <p14:tracePt t="66191" x="1003300" y="4551363"/>
          <p14:tracePt t="66200" x="984250" y="4578350"/>
          <p14:tracePt t="66207" x="984250" y="4632325"/>
          <p14:tracePt t="66215" x="984250" y="4678363"/>
          <p14:tracePt t="66223" x="984250" y="4732338"/>
          <p14:tracePt t="66231" x="984250" y="4787900"/>
          <p14:tracePt t="66239" x="984250" y="4814888"/>
          <p14:tracePt t="66247" x="984250" y="4870450"/>
          <p14:tracePt t="66255" x="984250" y="4914900"/>
          <p14:tracePt t="66264" x="993775" y="4970463"/>
          <p14:tracePt t="66271" x="993775" y="4979988"/>
          <p14:tracePt t="66279" x="1011238" y="5016500"/>
          <p14:tracePt t="66287" x="1011238" y="5024438"/>
          <p14:tracePt t="66295" x="1020763" y="5043488"/>
          <p14:tracePt t="66304" x="1020763" y="5053013"/>
          <p14:tracePt t="66352" x="1030288" y="5070475"/>
          <p14:tracePt t="66383" x="1030288" y="5080000"/>
          <p14:tracePt t="66607" x="1039813" y="5080000"/>
          <p14:tracePt t="66649" x="1103313" y="5080000"/>
          <p14:tracePt t="66656" x="1193800" y="5080000"/>
          <p14:tracePt t="66665" x="1303338" y="5080000"/>
          <p14:tracePt t="66674" x="1376363" y="5080000"/>
          <p14:tracePt t="66681" x="1449388" y="5080000"/>
          <p14:tracePt t="66691" x="1495425" y="5106988"/>
          <p14:tracePt t="66696" x="1558925" y="5126038"/>
          <p14:tracePt t="66705" x="1585913" y="5153025"/>
          <p14:tracePt t="66711" x="1612900" y="5170488"/>
          <p14:tracePt t="66721" x="1612900" y="5180013"/>
          <p14:tracePt t="66784" x="1612900" y="5189538"/>
          <p14:tracePt t="66807" x="1612900" y="5197475"/>
          <p14:tracePt t="66815" x="1612900" y="5226050"/>
          <p14:tracePt t="66823" x="1612900" y="5243513"/>
          <p14:tracePt t="66831" x="1612900" y="5280025"/>
          <p14:tracePt t="66839" x="1612900" y="5299075"/>
          <p14:tracePt t="66847" x="1604963" y="5343525"/>
          <p14:tracePt t="66855" x="1595438" y="5408613"/>
          <p14:tracePt t="66863" x="1585913" y="5435600"/>
          <p14:tracePt t="66872" x="1576388" y="5481638"/>
          <p14:tracePt t="66879" x="1549400" y="5508625"/>
          <p14:tracePt t="66889" x="1541463" y="5535613"/>
          <p14:tracePt t="66895" x="1531938" y="5554663"/>
          <p14:tracePt t="66907" x="1531938" y="5581650"/>
          <p14:tracePt t="66911" x="1522413" y="5618163"/>
          <p14:tracePt t="66920" x="1522413" y="5635625"/>
          <p14:tracePt t="66927" x="1504950" y="5654675"/>
          <p14:tracePt t="66938" x="1495425" y="5681663"/>
          <p14:tracePt t="66943" x="1485900" y="5708650"/>
          <p14:tracePt t="66951" x="1485900" y="5727700"/>
          <p14:tracePt t="66959" x="1476375" y="5745163"/>
          <p14:tracePt t="66967" x="1449388" y="5781675"/>
          <p14:tracePt t="66977" x="1449388" y="5791200"/>
          <p14:tracePt t="66993" x="1439863" y="5818188"/>
          <p14:tracePt t="67001" x="1439863" y="5837238"/>
          <p14:tracePt t="67009" x="1431925" y="5854700"/>
          <p14:tracePt t="67016" x="1431925" y="5864225"/>
          <p14:tracePt t="67024" x="1412875" y="5891213"/>
          <p14:tracePt t="67031" x="1412875" y="5900738"/>
          <p14:tracePt t="67039" x="1412875" y="5910263"/>
          <p14:tracePt t="67047" x="1412875" y="5918200"/>
          <p14:tracePt t="67055" x="1403350" y="5927725"/>
          <p14:tracePt t="67096" x="1403350" y="5946775"/>
          <p14:tracePt t="67119" x="1403350" y="5954713"/>
          <p14:tracePt t="67127" x="1395413" y="5964238"/>
          <p14:tracePt t="67143" x="1395413" y="5973763"/>
          <p14:tracePt t="67266" x="1395413" y="5991225"/>
          <p14:tracePt t="67368" x="1412875" y="5991225"/>
          <p14:tracePt t="67376" x="1468438" y="5983288"/>
          <p14:tracePt t="67383" x="1512888" y="5973763"/>
          <p14:tracePt t="67391" x="1531938" y="5973763"/>
          <p14:tracePt t="67399" x="1558925" y="5973763"/>
          <p14:tracePt t="67407" x="1568450" y="5973763"/>
          <p14:tracePt t="67415" x="1576388" y="5973763"/>
          <p14:tracePt t="67423" x="1595438" y="5973763"/>
          <p14:tracePt t="67471" x="1604963" y="5973763"/>
          <p14:tracePt t="67487" x="1612900" y="5983288"/>
          <p14:tracePt t="67495" x="1622425" y="6000750"/>
          <p14:tracePt t="67520" x="1631950" y="6018213"/>
          <p14:tracePt t="67712" x="1631950" y="5983288"/>
          <p14:tracePt t="67728" x="1631950" y="5973763"/>
          <p14:tracePt t="67913" x="1631950" y="5964238"/>
          <p14:tracePt t="67922" x="1631950" y="5946775"/>
          <p14:tracePt t="67928" x="1631950" y="5927725"/>
          <p14:tracePt t="67937" x="1631950" y="5891213"/>
          <p14:tracePt t="67943" x="1631950" y="5845175"/>
          <p14:tracePt t="67952" x="1649413" y="5837238"/>
          <p14:tracePt t="67959" x="1668463" y="5808663"/>
          <p14:tracePt t="67967" x="1677988" y="5791200"/>
          <p14:tracePt t="67975" x="1704975" y="5745163"/>
          <p14:tracePt t="67983" x="1731963" y="5699125"/>
          <p14:tracePt t="67991" x="1751013" y="5654675"/>
          <p14:tracePt t="67999" x="1778000" y="5608638"/>
          <p14:tracePt t="68007" x="1787525" y="5581650"/>
          <p14:tracePt t="68015" x="1804988" y="5535613"/>
          <p14:tracePt t="68023" x="1831975" y="5472113"/>
          <p14:tracePt t="68031" x="1831975" y="5445125"/>
          <p14:tracePt t="68039" x="1841500" y="5408613"/>
          <p14:tracePt t="68047" x="1868488" y="5399088"/>
          <p14:tracePt t="68055" x="1941513" y="5426075"/>
          <p14:tracePt t="68063" x="1978025" y="5416550"/>
          <p14:tracePt t="68073" x="1978025" y="5389563"/>
          <p14:tracePt t="68079" x="1978025" y="5372100"/>
          <p14:tracePt t="68087" x="1987550" y="5326063"/>
          <p14:tracePt t="68106" x="1987550" y="5262563"/>
          <p14:tracePt t="68111" x="1997075" y="5226050"/>
          <p14:tracePt t="68120" x="1997075" y="5170488"/>
          <p14:tracePt t="68127" x="2005013" y="5133975"/>
          <p14:tracePt t="68135" x="2005013" y="5116513"/>
          <p14:tracePt t="68143" x="2005013" y="5060950"/>
          <p14:tracePt t="68151" x="2033588" y="5016500"/>
          <p14:tracePt t="68162" x="2041525" y="4970463"/>
          <p14:tracePt t="68167" x="2051050" y="4943475"/>
          <p14:tracePt t="68175" x="2051050" y="4887913"/>
          <p14:tracePt t="68183" x="2060575" y="4841875"/>
          <p14:tracePt t="68191" x="2060575" y="4805363"/>
          <p14:tracePt t="68199" x="2060575" y="4787900"/>
          <p14:tracePt t="68207" x="2078038" y="4732338"/>
          <p14:tracePt t="68215" x="2078038" y="4697413"/>
          <p14:tracePt t="68231" x="2078038" y="4660900"/>
          <p14:tracePt t="68240" x="2078038" y="4641850"/>
          <p14:tracePt t="68247" x="2078038" y="4624388"/>
          <p14:tracePt t="68264" x="2078038" y="4614863"/>
          <p14:tracePt t="68271" x="2078038" y="4605338"/>
          <p14:tracePt t="68376" x="2078038" y="4568825"/>
          <p14:tracePt t="68383" x="2078038" y="4514850"/>
          <p14:tracePt t="68391" x="2078038" y="4459288"/>
          <p14:tracePt t="68399" x="2078038" y="4405313"/>
          <p14:tracePt t="68407" x="2106613" y="4359275"/>
          <p14:tracePt t="68415" x="2106613" y="4303713"/>
          <p14:tracePt t="68424" x="2143125" y="4240213"/>
          <p14:tracePt t="68431" x="2143125" y="4203700"/>
          <p14:tracePt t="68440" x="2170113" y="4149725"/>
          <p14:tracePt t="68447" x="2170113" y="4122738"/>
          <p14:tracePt t="68455" x="2179638" y="4076700"/>
          <p14:tracePt t="68463" x="2187575" y="4057650"/>
          <p14:tracePt t="68472" x="2197100" y="4049713"/>
          <p14:tracePt t="68479" x="2197100" y="4040188"/>
          <p14:tracePt t="68495" x="2197100" y="4030663"/>
          <p14:tracePt t="68583" x="2197100" y="4021138"/>
          <p14:tracePt t="68592" x="2197100" y="3994150"/>
          <p14:tracePt t="68600" x="2197100" y="3976688"/>
          <p14:tracePt t="68608" x="2197100" y="3948113"/>
          <p14:tracePt t="68615" x="2197100" y="3930650"/>
          <p14:tracePt t="68623" x="2206625" y="3903663"/>
          <p14:tracePt t="68639" x="2206625" y="3894138"/>
          <p14:tracePt t="68647" x="2214563" y="3867150"/>
          <p14:tracePt t="68656" x="2214563" y="3840163"/>
          <p14:tracePt t="68665" x="2214563" y="3811588"/>
          <p14:tracePt t="68674" x="2224088" y="3784600"/>
          <p14:tracePt t="68680" x="2224088" y="3748088"/>
          <p14:tracePt t="68690" x="2233613" y="3721100"/>
          <p14:tracePt t="68696" x="2243138" y="3684588"/>
          <p14:tracePt t="68704" x="2243138" y="3648075"/>
          <p14:tracePt t="68711" x="2243138" y="3602038"/>
          <p14:tracePt t="68720" x="2251075" y="3565525"/>
          <p14:tracePt t="68727" x="2251075" y="3492500"/>
          <p14:tracePt t="68735" x="2260600" y="3429000"/>
          <p14:tracePt t="68743" x="2260600" y="3375025"/>
          <p14:tracePt t="68751" x="2279650" y="3309938"/>
          <p14:tracePt t="68759" x="2287588" y="3236913"/>
          <p14:tracePt t="68767" x="2297113" y="3192463"/>
          <p14:tracePt t="68775" x="2297113" y="3163888"/>
          <p14:tracePt t="68784" x="2306638" y="3127375"/>
          <p14:tracePt t="68791" x="2306638" y="3082925"/>
          <p14:tracePt t="68799" x="2324100" y="3063875"/>
          <p14:tracePt t="68807" x="2324100" y="3036888"/>
          <p14:tracePt t="68815" x="2324100" y="3027363"/>
          <p14:tracePt t="68824" x="2324100" y="3009900"/>
          <p14:tracePt t="68831" x="2324100" y="3000375"/>
          <p14:tracePt t="68936" x="2324100" y="2990850"/>
          <p14:tracePt t="68953" x="2324100" y="2963863"/>
          <p14:tracePt t="68959" x="2324100" y="2936875"/>
          <p14:tracePt t="68967" x="2324100" y="2890838"/>
          <p14:tracePt t="68975" x="2324100" y="2863850"/>
          <p14:tracePt t="68983" x="2324100" y="2836863"/>
          <p14:tracePt t="68991" x="2324100" y="2800350"/>
          <p14:tracePt t="69007" x="2324100" y="2771775"/>
          <p14:tracePt t="69015" x="2324100" y="2754313"/>
          <p14:tracePt t="69023" x="2324100" y="2727325"/>
          <p14:tracePt t="69032" x="2324100" y="2708275"/>
          <p14:tracePt t="69039" x="2324100" y="2698750"/>
          <p14:tracePt t="69047" x="2324100" y="2681288"/>
          <p14:tracePt t="69055" x="2324100" y="2671763"/>
          <p14:tracePt t="69282" x="2324100" y="2662238"/>
          <p14:tracePt t="69312" x="2324100" y="2654300"/>
          <p14:tracePt t="69322" x="2324100" y="2644775"/>
          <p14:tracePt t="69329" x="2324100" y="2635250"/>
          <p14:tracePt t="69337" x="2316163" y="2617788"/>
          <p14:tracePt t="69345" x="2316163" y="2608263"/>
          <p14:tracePt t="69352" x="2316163" y="2589213"/>
          <p14:tracePt t="69362" x="2316163" y="2571750"/>
          <p14:tracePt t="69368" x="2316163" y="2544763"/>
          <p14:tracePt t="69376" x="2316163" y="2525713"/>
          <p14:tracePt t="69383" x="2316163" y="2498725"/>
          <p14:tracePt t="69391" x="2316163" y="2489200"/>
          <p14:tracePt t="69399" x="2316163" y="2462213"/>
          <p14:tracePt t="69407" x="2316163" y="2452688"/>
          <p14:tracePt t="69415" x="2316163" y="2435225"/>
          <p14:tracePt t="69423" x="2316163" y="2425700"/>
          <p14:tracePt t="69431" x="2316163" y="2416175"/>
          <p14:tracePt t="69439" x="2316163" y="2408238"/>
          <p14:tracePt t="69447" x="2316163" y="2398713"/>
          <p14:tracePt t="69809" x="2316163" y="2379663"/>
          <p14:tracePt t="69816" x="2316163" y="2371725"/>
          <p14:tracePt t="69824" x="2316163" y="2316163"/>
          <p14:tracePt t="69832" x="2316163" y="2270125"/>
          <p14:tracePt t="69842" x="2316163" y="2252663"/>
          <p14:tracePt t="69847" x="2316163" y="2225675"/>
          <p14:tracePt t="69855" x="2316163" y="2197100"/>
          <p14:tracePt t="69864" x="2316163" y="2170113"/>
          <p14:tracePt t="69873" x="2324100" y="2133600"/>
          <p14:tracePt t="69881" x="2333625" y="2116138"/>
          <p14:tracePt t="69892" x="2333625" y="2089150"/>
          <p14:tracePt t="69897" x="2333625" y="2079625"/>
          <p14:tracePt t="69908" x="2343150" y="2060575"/>
          <p14:tracePt t="69912" x="2352675" y="2052638"/>
          <p14:tracePt t="70074" x="2352675" y="2133600"/>
          <p14:tracePt t="70081" x="2352675" y="2189163"/>
          <p14:tracePt t="70088" x="2360613" y="2252663"/>
          <p14:tracePt t="70106" x="2370138" y="2362200"/>
          <p14:tracePt t="70111" x="2416175" y="2444750"/>
          <p14:tracePt t="70120" x="2425700" y="2489200"/>
          <p14:tracePt t="70127" x="2433638" y="2544763"/>
          <p14:tracePt t="70136" x="2443163" y="2589213"/>
          <p14:tracePt t="70143" x="2470150" y="2635250"/>
          <p14:tracePt t="70151" x="2470150" y="2654300"/>
          <p14:tracePt t="70159" x="2479675" y="2671763"/>
          <p14:tracePt t="70169" x="2479675" y="2690813"/>
          <p14:tracePt t="70175" x="2479675" y="2698750"/>
          <p14:tracePt t="70207" x="2479675" y="2708275"/>
          <p14:tracePt t="70288" x="2479675" y="2727325"/>
          <p14:tracePt t="70296" x="2479675" y="2754313"/>
          <p14:tracePt t="70304" x="2479675" y="2800350"/>
          <p14:tracePt t="70312" x="2479675" y="2836863"/>
          <p14:tracePt t="70320" x="2452688" y="2881313"/>
          <p14:tracePt t="70327" x="2406650" y="2936875"/>
          <p14:tracePt t="70337" x="2397125" y="2954338"/>
          <p14:tracePt t="70343" x="2389188" y="2973388"/>
          <p14:tracePt t="70351" x="2352675" y="3000375"/>
          <p14:tracePt t="70359" x="2343150" y="3017838"/>
          <p14:tracePt t="70696" x="2333625" y="3027363"/>
          <p14:tracePt t="70703" x="2333625" y="3046413"/>
          <p14:tracePt t="70711" x="2287588" y="3090863"/>
          <p14:tracePt t="70721" x="2260600" y="3109913"/>
          <p14:tracePt t="70728" x="2214563" y="3136900"/>
          <p14:tracePt t="70738" x="2197100" y="3155950"/>
          <p14:tracePt t="70744" x="2179638" y="3173413"/>
          <p14:tracePt t="70755" x="2143125" y="3192463"/>
          <p14:tracePt t="70760" x="2143125" y="3200400"/>
          <p14:tracePt t="70767" x="2133600" y="3209925"/>
          <p14:tracePt t="70775" x="2114550" y="3228975"/>
          <p14:tracePt t="70905" x="2106613" y="3228975"/>
          <p14:tracePt t="70913" x="2106613" y="3209925"/>
          <p14:tracePt t="70922" x="2114550" y="3163888"/>
          <p14:tracePt t="70929" x="2143125" y="3136900"/>
          <p14:tracePt t="70939" x="2179638" y="3063875"/>
          <p14:tracePt t="70944" x="2197100" y="3046413"/>
          <p14:tracePt t="70955" x="2206625" y="3027363"/>
          <p14:tracePt t="70959" x="2224088" y="3009900"/>
          <p14:tracePt t="70975" x="2233613" y="3000375"/>
          <p14:tracePt t="71081" x="2243138" y="3036888"/>
          <p14:tracePt t="71088" x="2243138" y="3082925"/>
          <p14:tracePt t="71099" x="2260600" y="3109913"/>
          <p14:tracePt t="71104" x="2260600" y="3127375"/>
          <p14:tracePt t="71122" x="2260600" y="3146425"/>
          <p14:tracePt t="71233" x="2260600" y="3163888"/>
          <p14:tracePt t="71255" x="2260600" y="3173413"/>
          <p14:tracePt t="71263" x="2260600" y="3182938"/>
          <p14:tracePt t="71271" x="2260600" y="3200400"/>
          <p14:tracePt t="71279" x="2243138" y="3228975"/>
          <p14:tracePt t="71287" x="2214563" y="3236913"/>
          <p14:tracePt t="71295" x="2179638" y="3236913"/>
          <p14:tracePt t="71303" x="2160588" y="3246438"/>
          <p14:tracePt t="71599" x="2170113" y="3236913"/>
          <p14:tracePt t="71608" x="2179638" y="3219450"/>
          <p14:tracePt t="71623" x="2187575" y="3209925"/>
          <p14:tracePt t="71631" x="2206625" y="3200400"/>
          <p14:tracePt t="71895" x="2206625" y="3192463"/>
          <p14:tracePt t="71903" x="2206625" y="3173413"/>
          <p14:tracePt t="71911" x="2206625" y="3136900"/>
          <p14:tracePt t="71922" x="2197100" y="3090863"/>
          <p14:tracePt t="71927" x="2179638" y="3073400"/>
          <p14:tracePt t="71937" x="2133600" y="3036888"/>
          <p14:tracePt t="71943" x="2114550" y="3036888"/>
          <p14:tracePt t="71951" x="2114550" y="3027363"/>
          <p14:tracePt t="71959" x="2097088" y="3017838"/>
          <p14:tracePt t="71967" x="2060575" y="3009900"/>
          <p14:tracePt t="71983" x="2051050" y="3000375"/>
          <p14:tracePt t="72431" x="2051050" y="2982913"/>
          <p14:tracePt t="72439" x="2051050" y="2936875"/>
          <p14:tracePt t="72447" x="2051050" y="2900363"/>
          <p14:tracePt t="72456" x="2051050" y="2873375"/>
          <p14:tracePt t="72463" x="2051050" y="2854325"/>
          <p14:tracePt t="72472" x="2051050" y="2808288"/>
          <p14:tracePt t="72479" x="2051050" y="2800350"/>
          <p14:tracePt t="72488" x="2051050" y="2790825"/>
          <p14:tracePt t="72495" x="2051050" y="2771775"/>
          <p14:tracePt t="72504" x="2051050" y="2763838"/>
          <p14:tracePt t="72521" x="2041525" y="2735263"/>
          <p14:tracePt t="72537" x="2041525" y="2727325"/>
          <p14:tracePt t="72546" x="2041525" y="2717800"/>
          <p14:tracePt t="72551" x="2033588" y="2698750"/>
          <p14:tracePt t="72567" x="2024063" y="2690813"/>
          <p14:tracePt t="72599" x="2024063" y="2681288"/>
          <p14:tracePt t="72608" x="2014538" y="2681288"/>
          <p14:tracePt t="72656" x="2014538" y="2671763"/>
          <p14:tracePt t="72663" x="2014538" y="2662238"/>
          <p14:tracePt t="72672" x="2014538" y="2635250"/>
          <p14:tracePt t="72679" x="2014538" y="2617788"/>
          <p14:tracePt t="72689" x="2014538" y="2589213"/>
          <p14:tracePt t="72695" x="2014538" y="2544763"/>
          <p14:tracePt t="72705" x="2014538" y="2517775"/>
          <p14:tracePt t="72711" x="2014538" y="2489200"/>
          <p14:tracePt t="72721" x="2014538" y="2452688"/>
          <p14:tracePt t="72727" x="2014538" y="2416175"/>
          <p14:tracePt t="72736" x="2014538" y="2389188"/>
          <p14:tracePt t="72743" x="2014538" y="2371725"/>
          <p14:tracePt t="72751" x="2014538" y="2343150"/>
          <p14:tracePt t="72759" x="2005013" y="2325688"/>
          <p14:tracePt t="72767" x="2005013" y="2306638"/>
          <p14:tracePt t="72775" x="2005013" y="2289175"/>
          <p14:tracePt t="72783" x="2005013" y="2279650"/>
          <p14:tracePt t="72799" x="2005013" y="2262188"/>
          <p14:tracePt t="73193" x="1997075" y="2262188"/>
          <p14:tracePt t="73489" x="1987550" y="2262188"/>
          <p14:tracePt t="73506" x="1978025" y="2262188"/>
          <p14:tracePt t="73549" x="1941513" y="2262188"/>
          <p14:tracePt t="73551" x="1860550" y="2262188"/>
          <p14:tracePt t="73560" x="1714500" y="2262188"/>
          <p14:tracePt t="73569" x="1568450" y="2262188"/>
          <p14:tracePt t="73576" x="1439863" y="2262188"/>
          <p14:tracePt t="73583" x="1312863" y="2252663"/>
          <p14:tracePt t="73592" x="1203325" y="2233613"/>
          <p14:tracePt t="73599" x="1076325" y="2225675"/>
          <p14:tracePt t="73608" x="947738" y="2206625"/>
          <p14:tracePt t="73615" x="847725" y="2179638"/>
          <p14:tracePt t="74287" x="53975" y="1604963"/>
          <p14:tracePt t="74295" x="119063" y="1631950"/>
          <p14:tracePt t="74303" x="173038" y="1660525"/>
          <p14:tracePt t="74311" x="209550" y="1677988"/>
          <p14:tracePt t="74320" x="255588" y="1704975"/>
          <p14:tracePt t="74327" x="319088" y="1731963"/>
          <p14:tracePt t="74336" x="355600" y="1741488"/>
          <p14:tracePt t="74343" x="401638" y="1778000"/>
          <p14:tracePt t="74351" x="465138" y="1778000"/>
          <p14:tracePt t="74359" x="519113" y="1797050"/>
          <p14:tracePt t="74367" x="584200" y="1804988"/>
          <p14:tracePt t="74375" x="628650" y="1824038"/>
          <p14:tracePt t="74383" x="684213" y="1824038"/>
          <p14:tracePt t="74391" x="720725" y="1833563"/>
          <p14:tracePt t="74399" x="738188" y="1833563"/>
          <p14:tracePt t="74407" x="765175" y="1833563"/>
          <p14:tracePt t="74415" x="784225" y="1833563"/>
          <p14:tracePt t="74423" x="793750" y="1833563"/>
          <p14:tracePt t="74431" x="811213" y="1833563"/>
          <p14:tracePt t="74608" x="820738" y="1841500"/>
          <p14:tracePt t="74615" x="820738" y="1860550"/>
          <p14:tracePt t="74623" x="820738" y="1906588"/>
          <p14:tracePt t="74631" x="820738" y="1943100"/>
          <p14:tracePt t="74639" x="838200" y="1987550"/>
          <p14:tracePt t="74647" x="911225" y="2052638"/>
          <p14:tracePt t="74655" x="974725" y="2089150"/>
          <p14:tracePt t="74663" x="1057275" y="2152650"/>
          <p14:tracePt t="74671" x="1139825" y="2206625"/>
          <p14:tracePt t="74679" x="1249363" y="2262188"/>
          <p14:tracePt t="74688" x="1349375" y="2289175"/>
          <p14:tracePt t="74695" x="1431925" y="2325688"/>
          <p14:tracePt t="74703" x="1512888" y="2352675"/>
          <p14:tracePt t="74711" x="1585913" y="2398713"/>
          <p14:tracePt t="74719" x="1649413" y="2416175"/>
          <p14:tracePt t="74727" x="1714500" y="2444750"/>
          <p14:tracePt t="74737" x="1722438" y="2452688"/>
          <p14:tracePt t="74743" x="1731963" y="2452688"/>
          <p14:tracePt t="74856" x="1731963" y="2462213"/>
          <p14:tracePt t="74864" x="1751013" y="2481263"/>
          <p14:tracePt t="74873" x="1751013" y="2489200"/>
          <p14:tracePt t="74879" x="1778000" y="2535238"/>
          <p14:tracePt t="74889" x="1795463" y="2554288"/>
          <p14:tracePt t="74895" x="1841500" y="2598738"/>
          <p14:tracePt t="74903" x="1851025" y="2635250"/>
          <p14:tracePt t="74911" x="1868488" y="2662238"/>
          <p14:tracePt t="74920" x="1905000" y="2708275"/>
          <p14:tracePt t="74927" x="1924050" y="2727325"/>
          <p14:tracePt t="74936" x="1924050" y="2744788"/>
          <p14:tracePt t="74943" x="1941513" y="2763838"/>
          <p14:tracePt t="74959" x="1951038" y="2771775"/>
          <p14:tracePt t="75207" x="1960563" y="2771775"/>
          <p14:tracePt t="75216" x="1951038" y="2754313"/>
          <p14:tracePt t="75233" x="1931988" y="2735263"/>
          <p14:tracePt t="75239" x="1868488" y="2698750"/>
          <p14:tracePt t="75247" x="1831975" y="2698750"/>
          <p14:tracePt t="75255" x="1787525" y="2690813"/>
          <p14:tracePt t="75263" x="1731963" y="2681288"/>
          <p14:tracePt t="75272" x="1714500" y="2681288"/>
          <p14:tracePt t="75279" x="1658938" y="2681288"/>
          <p14:tracePt t="75288" x="1631950" y="2681288"/>
          <p14:tracePt t="75295" x="1585913" y="2681288"/>
          <p14:tracePt t="75304" x="1568450" y="2681288"/>
          <p14:tracePt t="75312" x="1558925" y="2681288"/>
          <p14:tracePt t="75320" x="1549400" y="2681288"/>
          <p14:tracePt t="75399" x="1541463" y="2681288"/>
          <p14:tracePt t="75408" x="1531938" y="2681288"/>
          <p14:tracePt t="75416" x="1504950" y="2681288"/>
          <p14:tracePt t="75424" x="1485900" y="2690813"/>
          <p14:tracePt t="75432" x="1476375" y="2698750"/>
          <p14:tracePt t="75448" x="1468438" y="2708275"/>
          <p14:tracePt t="75465" x="1458913" y="2708275"/>
          <p14:tracePt t="75480" x="1449388" y="2708275"/>
          <p14:tracePt t="75487" x="1449388" y="2717800"/>
          <p14:tracePt t="75496" x="1422400" y="2727325"/>
          <p14:tracePt t="75504" x="1412875" y="2735263"/>
          <p14:tracePt t="75570" x="1395413" y="2744788"/>
          <p14:tracePt t="75577" x="1385888" y="2754313"/>
          <p14:tracePt t="75583" x="1366838" y="2763838"/>
          <p14:tracePt t="75591" x="1358900" y="2781300"/>
          <p14:tracePt t="75599" x="1349375" y="2790825"/>
          <p14:tracePt t="75607" x="1339850" y="2800350"/>
          <p14:tracePt t="75615" x="1330325" y="2800350"/>
          <p14:tracePt t="75623" x="1303338" y="2827338"/>
          <p14:tracePt t="75647" x="1293813" y="2827338"/>
          <p14:tracePt t="75712" x="1285875" y="2836863"/>
          <p14:tracePt t="76433" x="1285875" y="2873375"/>
          <p14:tracePt t="76441" x="1293813" y="2881313"/>
          <p14:tracePt t="76448" x="1303338" y="2900363"/>
          <p14:tracePt t="76456" x="1312863" y="2927350"/>
          <p14:tracePt t="76465" x="1330325" y="2954338"/>
          <p14:tracePt t="76473" x="1349375" y="2973388"/>
          <p14:tracePt t="76479" x="1366838" y="3000375"/>
          <p14:tracePt t="76489" x="1385888" y="3017838"/>
          <p14:tracePt t="76496" x="1395413" y="3027363"/>
          <p14:tracePt t="76503" x="1412875" y="3063875"/>
          <p14:tracePt t="76511" x="1422400" y="3073400"/>
          <p14:tracePt t="76520" x="1439863" y="3090863"/>
          <p14:tracePt t="76528" x="1458913" y="3109913"/>
          <p14:tracePt t="76537" x="1468438" y="3119438"/>
          <p14:tracePt t="76546" x="1476375" y="3127375"/>
          <p14:tracePt t="76551" x="1504950" y="3146425"/>
          <p14:tracePt t="76559" x="1522413" y="3155950"/>
          <p14:tracePt t="76567" x="1541463" y="3163888"/>
          <p14:tracePt t="76575" x="1558925" y="3182938"/>
          <p14:tracePt t="76583" x="1568450" y="3192463"/>
          <p14:tracePt t="76591" x="1576388" y="3200400"/>
          <p14:tracePt t="76599" x="1604963" y="3228975"/>
          <p14:tracePt t="76623" x="1612900" y="3236913"/>
          <p14:tracePt t="76632" x="1622425" y="3246438"/>
          <p14:tracePt t="76647" x="1641475" y="3273425"/>
          <p14:tracePt t="76663" x="1649413" y="3273425"/>
          <p14:tracePt t="76680" x="1658938" y="3282950"/>
          <p14:tracePt t="76696" x="1658938" y="3292475"/>
          <p14:tracePt t="76704" x="1677988" y="3309938"/>
          <p14:tracePt t="76711" x="1685925" y="3319463"/>
          <p14:tracePt t="76720" x="1695450" y="3328988"/>
          <p14:tracePt t="76727" x="1704975" y="3338513"/>
          <p14:tracePt t="76737" x="1722438" y="3346450"/>
          <p14:tracePt t="76744" x="1741488" y="3365500"/>
          <p14:tracePt t="76753" x="1751013" y="3375025"/>
          <p14:tracePt t="76760" x="1768475" y="3375025"/>
          <p14:tracePt t="76767" x="1787525" y="3375025"/>
          <p14:tracePt t="76775" x="1814513" y="3402013"/>
          <p14:tracePt t="76783" x="1831975" y="3411538"/>
          <p14:tracePt t="76791" x="1878013" y="3419475"/>
          <p14:tracePt t="76807" x="1895475" y="3419475"/>
          <p14:tracePt t="76815" x="1941513" y="3429000"/>
          <p14:tracePt t="76823" x="1968500" y="3429000"/>
          <p14:tracePt t="76831" x="1997075" y="3429000"/>
          <p14:tracePt t="76839" x="2014538" y="3429000"/>
          <p14:tracePt t="76847" x="2041525" y="3429000"/>
          <p14:tracePt t="76855" x="2060575" y="3446463"/>
          <p14:tracePt t="76863" x="2070100" y="3446463"/>
          <p14:tracePt t="76872" x="2106613" y="3455988"/>
          <p14:tracePt t="77312" x="2114550" y="3455988"/>
          <p14:tracePt t="77319" x="2133600" y="3455988"/>
          <p14:tracePt t="77327" x="2170113" y="3455988"/>
          <p14:tracePt t="77336" x="2214563" y="3455988"/>
          <p14:tracePt t="77343" x="2251075" y="3455988"/>
          <p14:tracePt t="77351" x="2260600" y="3455988"/>
          <p14:tracePt t="77359" x="2287588" y="3455988"/>
          <p14:tracePt t="77368" x="2306638" y="3455988"/>
          <p14:tracePt t="77376" x="2352675" y="3455988"/>
          <p14:tracePt t="77391" x="2360613" y="3455988"/>
          <p14:tracePt t="77818" x="2360613" y="3465513"/>
          <p14:tracePt t="77824" x="2360613" y="3482975"/>
          <p14:tracePt t="77832" x="2360613" y="3492500"/>
          <p14:tracePt t="77841" x="2352675" y="3502025"/>
          <p14:tracePt t="77849" x="2343150" y="3502025"/>
          <p14:tracePt t="77864" x="2333625" y="3511550"/>
          <p14:tracePt t="77874" x="2324100" y="3519488"/>
          <p14:tracePt t="77880" x="2316163" y="3529013"/>
          <p14:tracePt t="77896" x="2297113" y="3538538"/>
          <p14:tracePt t="78048" x="2297113" y="3529013"/>
          <p14:tracePt t="78144" x="2297113" y="3519488"/>
          <p14:tracePt t="78152" x="2297113" y="3511550"/>
          <p14:tracePt t="78172" x="2297113" y="3502025"/>
          <p14:tracePt t="78176" x="2297113" y="3492500"/>
          <p14:tracePt t="78187" x="2297113" y="3482975"/>
          <p14:tracePt t="78200" x="2297113" y="3465513"/>
          <p14:tracePt t="78224" x="2297113" y="3455988"/>
          <p14:tracePt t="78256" x="2297113" y="3446463"/>
          <p14:tracePt t="78282" x="2297113" y="3429000"/>
          <p14:tracePt t="78288" x="2297113" y="3419475"/>
          <p14:tracePt t="78295" x="2297113" y="3411538"/>
          <p14:tracePt t="78303" x="2297113" y="3402013"/>
          <p14:tracePt t="78320" x="2297113" y="3392488"/>
          <p14:tracePt t="78353" x="2297113" y="3382963"/>
          <p14:tracePt t="78361" x="2306638" y="3375025"/>
          <p14:tracePt t="78377" x="2316163" y="3365500"/>
          <p14:tracePt t="78385" x="2324100" y="3338513"/>
          <p14:tracePt t="78393" x="2343150" y="3319463"/>
          <p14:tracePt t="78399" x="2352675" y="3309938"/>
          <p14:tracePt t="78407" x="2370138" y="3292475"/>
          <p14:tracePt t="78415" x="2389188" y="3273425"/>
          <p14:tracePt t="78431" x="2397125" y="3265488"/>
          <p14:tracePt t="78560" x="2406650" y="3265488"/>
          <p14:tracePt t="78575" x="2416175" y="3273425"/>
          <p14:tracePt t="78583" x="2416175" y="3282950"/>
          <p14:tracePt t="78599" x="2416175" y="3302000"/>
          <p14:tracePt t="78615" x="2425700" y="3302000"/>
          <p14:tracePt t="78631" x="2433638" y="3309938"/>
          <p14:tracePt t="78664" x="2433638" y="3319463"/>
          <p14:tracePt t="78679" x="2433638" y="3328988"/>
          <p14:tracePt t="78695" x="2433638" y="3346450"/>
          <p14:tracePt t="78703" x="2433638" y="3355975"/>
          <p14:tracePt t="78711" x="2443163" y="3375025"/>
          <p14:tracePt t="78736" x="2443163" y="3392488"/>
          <p14:tracePt t="78743" x="2452688" y="3402013"/>
          <p14:tracePt t="78752" x="2452688" y="3419475"/>
          <p14:tracePt t="78759" x="2452688" y="3438525"/>
          <p14:tracePt t="78767" x="2452688" y="3446463"/>
          <p14:tracePt t="78776" x="2452688" y="3455988"/>
          <p14:tracePt t="78799" x="2452688" y="3475038"/>
          <p14:tracePt t="78807" x="2452688" y="3482975"/>
          <p14:tracePt t="78815" x="2452688" y="3492500"/>
          <p14:tracePt t="78823" x="2452688" y="3502025"/>
          <p14:tracePt t="79503" x="2452688" y="3475038"/>
          <p14:tracePt t="79512" x="2443163" y="3429000"/>
          <p14:tracePt t="79519" x="2433638" y="3402013"/>
          <p14:tracePt t="79527" x="2433638" y="3375025"/>
          <p14:tracePt t="79536" x="2433638" y="3346450"/>
          <p14:tracePt t="79543" x="2433638" y="3338513"/>
          <p14:tracePt t="79552" x="2433638" y="3328988"/>
          <p14:tracePt t="79559" x="2433638" y="3309938"/>
          <p14:tracePt t="79567" x="2433638" y="3302000"/>
          <p14:tracePt t="79913" x="2433638" y="3282950"/>
          <p14:tracePt t="79922" x="2433638" y="3236913"/>
          <p14:tracePt t="79927" x="2433638" y="3173413"/>
          <p14:tracePt t="79937" x="2433638" y="3136900"/>
          <p14:tracePt t="79943" x="2433638" y="3082925"/>
          <p14:tracePt t="79952" x="2433638" y="3054350"/>
          <p14:tracePt t="79959" x="2433638" y="3017838"/>
          <p14:tracePt t="79967" x="2433638" y="2982913"/>
          <p14:tracePt t="79975" x="2443163" y="2927350"/>
          <p14:tracePt t="79985" x="2443163" y="2917825"/>
          <p14:tracePt t="79991" x="2452688" y="2881313"/>
          <p14:tracePt t="79999" x="2479675" y="2844800"/>
          <p14:tracePt t="80015" x="2479675" y="2827338"/>
          <p14:tracePt t="80023" x="2479675" y="2808288"/>
          <p14:tracePt t="80031" x="2489200" y="2800350"/>
          <p14:tracePt t="80227" x="2498725" y="2808288"/>
          <p14:tracePt t="80240" x="2498725" y="2817813"/>
          <p14:tracePt t="80256" x="2498725" y="2827338"/>
          <p14:tracePt t="80265" x="2498725" y="2836863"/>
          <p14:tracePt t="80280" x="2498725" y="2844800"/>
          <p14:tracePt t="80287" x="2498725" y="2863850"/>
          <p14:tracePt t="80303" x="2498725" y="2873375"/>
          <p14:tracePt t="80319" x="2498725" y="2881313"/>
          <p14:tracePt t="80327" x="2498725" y="2909888"/>
          <p14:tracePt t="80336" x="2498725" y="2917825"/>
          <p14:tracePt t="80343" x="2498725" y="2927350"/>
          <p14:tracePt t="80351" x="2498725" y="2946400"/>
          <p14:tracePt t="80359" x="2498725" y="2954338"/>
          <p14:tracePt t="80367" x="2498725" y="2963863"/>
          <p14:tracePt t="80375" x="2498725" y="2973388"/>
          <p14:tracePt t="80391" x="2479675" y="2990850"/>
          <p14:tracePt t="80399" x="2479675" y="3000375"/>
          <p14:tracePt t="80408" x="2470150" y="3009900"/>
          <p14:tracePt t="80415" x="2462213" y="3036888"/>
          <p14:tracePt t="80423" x="2443163" y="3046413"/>
          <p14:tracePt t="80439" x="2433638" y="3054350"/>
          <p14:tracePt t="80447" x="2425700" y="3063875"/>
          <p14:tracePt t="80455" x="2416175" y="3063875"/>
          <p14:tracePt t="80463" x="2397125" y="3082925"/>
          <p14:tracePt t="80479" x="2389188" y="3090863"/>
          <p14:tracePt t="80487" x="2379663" y="3100388"/>
          <p14:tracePt t="80495" x="2379663" y="3119438"/>
          <p14:tracePt t="81911" x="2370138" y="3136900"/>
          <p14:tracePt t="81920" x="2324100" y="3173413"/>
          <p14:tracePt t="81927" x="2260600" y="3273425"/>
          <p14:tracePt t="81936" x="2187575" y="3375025"/>
          <p14:tracePt t="81943" x="2151063" y="3465513"/>
          <p14:tracePt t="81952" x="2124075" y="3548063"/>
          <p14:tracePt t="81959" x="2114550" y="3575050"/>
          <p14:tracePt t="81974" x="2078038" y="3621088"/>
          <p14:tracePt t="81976" x="2070100" y="3648075"/>
          <p14:tracePt t="81983" x="2060575" y="3675063"/>
          <p14:tracePt t="81992" x="2051050" y="3694113"/>
          <p14:tracePt t="81999" x="2033588" y="3730625"/>
          <p14:tracePt t="82015" x="2033588" y="3748088"/>
          <p14:tracePt t="82023" x="2024063" y="3784600"/>
          <p14:tracePt t="82031" x="2005013" y="3811588"/>
          <p14:tracePt t="82039" x="2005013" y="3830638"/>
          <p14:tracePt t="82047" x="1978025" y="3857625"/>
          <p14:tracePt t="82056" x="1978025" y="3875088"/>
          <p14:tracePt t="82063" x="1968500" y="3921125"/>
          <p14:tracePt t="82071" x="1960563" y="3948113"/>
          <p14:tracePt t="82079" x="1951038" y="3994150"/>
          <p14:tracePt t="82090" x="1924050" y="4040188"/>
          <p14:tracePt t="82095" x="1905000" y="4086225"/>
          <p14:tracePt t="82105" x="1878013" y="4122738"/>
          <p14:tracePt t="82111" x="1868488" y="4159250"/>
          <p14:tracePt t="82119" x="1860550" y="4213225"/>
          <p14:tracePt t="82127" x="1851025" y="4259263"/>
          <p14:tracePt t="82136" x="1824038" y="4313238"/>
          <p14:tracePt t="82143" x="1824038" y="4405313"/>
          <p14:tracePt t="82153" x="1824038" y="4514850"/>
          <p14:tracePt t="82159" x="1824038" y="4632325"/>
          <p14:tracePt t="82168" x="1824038" y="4741863"/>
          <p14:tracePt t="82175" x="1824038" y="4870450"/>
          <p14:tracePt t="82183" x="1824038" y="4943475"/>
          <p14:tracePt t="82191" x="1824038" y="5016500"/>
          <p14:tracePt t="82200" x="1824038" y="5106988"/>
          <p14:tracePt t="82207" x="1824038" y="5160963"/>
          <p14:tracePt t="82217" x="1824038" y="5189538"/>
          <p14:tracePt t="82223" x="1824038" y="5233988"/>
          <p14:tracePt t="82233" x="1824038" y="5243513"/>
          <p14:tracePt t="82415" x="1824038" y="5216525"/>
          <p14:tracePt t="82423" x="1824038" y="5170488"/>
          <p14:tracePt t="82431" x="1824038" y="5143500"/>
          <p14:tracePt t="82439" x="1824038" y="5126038"/>
          <p14:tracePt t="82447" x="1824038" y="5089525"/>
          <p14:tracePt t="82455" x="1814513" y="5043488"/>
          <p14:tracePt t="82463" x="1814513" y="5024438"/>
          <p14:tracePt t="82471" x="1814513" y="4987925"/>
          <p14:tracePt t="82479" x="1814513" y="4970463"/>
          <p14:tracePt t="82489" x="1814513" y="4924425"/>
          <p14:tracePt t="82505" x="1814513" y="4906963"/>
          <p14:tracePt t="82513" x="1814513" y="4897438"/>
          <p14:tracePt t="83271" x="1814513" y="4906963"/>
          <p14:tracePt t="83280" x="1814513" y="4914900"/>
          <p14:tracePt t="83287" x="1814513" y="4924425"/>
          <p14:tracePt t="83551" x="1814513" y="4933950"/>
          <p14:tracePt t="83560" x="1824038" y="4933950"/>
          <p14:tracePt t="83575" x="1841500" y="4933950"/>
          <p14:tracePt t="83583" x="1851025" y="4933950"/>
          <p14:tracePt t="83591" x="1860550" y="4933950"/>
          <p14:tracePt t="83599" x="1868488" y="4933950"/>
          <p14:tracePt t="83663" x="1887538" y="4933950"/>
          <p14:tracePt t="83721" x="1905000" y="4943475"/>
          <p14:tracePt t="83744" x="1924050" y="4951413"/>
          <p14:tracePt t="83784" x="1941513" y="4970463"/>
          <p14:tracePt t="84041" x="1951038" y="4970463"/>
          <p14:tracePt t="84081" x="1951038" y="4933950"/>
          <p14:tracePt t="84089" x="1951038" y="4897438"/>
          <p14:tracePt t="84097" x="1951038" y="4833938"/>
          <p14:tracePt t="84109" x="1951038" y="4824413"/>
          <p14:tracePt t="84111" x="1951038" y="4814888"/>
          <p14:tracePt t="84119" x="1941513" y="4778375"/>
          <p14:tracePt t="84136" x="1931988" y="4760913"/>
          <p14:tracePt t="84144" x="1905000" y="4741863"/>
          <p14:tracePt t="84170" x="1895475" y="4741863"/>
          <p14:tracePt t="84176" x="1878013" y="4741863"/>
          <p14:tracePt t="84185" x="1860550" y="4741863"/>
          <p14:tracePt t="84192" x="1841500" y="4741863"/>
          <p14:tracePt t="84203" x="1804988" y="4741863"/>
          <p14:tracePt t="84208" x="1768475" y="4741863"/>
          <p14:tracePt t="84217" x="1751013" y="4741863"/>
          <p14:tracePt t="84223" x="1722438" y="4741863"/>
          <p14:tracePt t="84231" x="1704975" y="4751388"/>
          <p14:tracePt t="84239" x="1677988" y="4760913"/>
          <p14:tracePt t="84247" x="1658938" y="4768850"/>
          <p14:tracePt t="84255" x="1641475" y="4787900"/>
          <p14:tracePt t="84271" x="1631950" y="4787900"/>
          <p14:tracePt t="84279" x="1622425" y="4787900"/>
          <p14:tracePt t="84399" x="1595438" y="4797425"/>
          <p14:tracePt t="84407" x="1585913" y="4797425"/>
          <p14:tracePt t="84415" x="1558925" y="4797425"/>
          <p14:tracePt t="84423" x="1531938" y="4797425"/>
          <p14:tracePt t="84431" x="1512888" y="4805363"/>
          <p14:tracePt t="84439" x="1485900" y="4805363"/>
          <p14:tracePt t="84447" x="1439863" y="4833938"/>
          <p14:tracePt t="84455" x="1422400" y="4841875"/>
          <p14:tracePt t="84463" x="1412875" y="4841875"/>
          <p14:tracePt t="84471" x="1385888" y="4851400"/>
          <p14:tracePt t="84488" x="1376363" y="4851400"/>
          <p14:tracePt t="84495" x="1366838" y="4851400"/>
          <p14:tracePt t="84505" x="1358900" y="4870450"/>
          <p14:tracePt t="84511" x="1349375" y="4870450"/>
          <p14:tracePt t="84519" x="1330325" y="4878388"/>
          <p14:tracePt t="85187" x="1330325" y="4887913"/>
          <p14:tracePt t="85194" x="1330325" y="4906963"/>
          <p14:tracePt t="85204" x="1339850" y="4933950"/>
          <p14:tracePt t="85209" x="1385888" y="4943475"/>
          <p14:tracePt t="85216" x="1468438" y="4987925"/>
          <p14:tracePt t="85223" x="1541463" y="5024438"/>
          <p14:tracePt t="85232" x="1585913" y="5053013"/>
          <p14:tracePt t="85239" x="1649413" y="5070475"/>
          <p14:tracePt t="85247" x="1695450" y="5097463"/>
          <p14:tracePt t="85255" x="1741488" y="5116513"/>
          <p14:tracePt t="85263" x="1758950" y="5116513"/>
          <p14:tracePt t="85271" x="1768475" y="5126038"/>
          <p14:tracePt t="85279" x="1778000" y="5126038"/>
          <p14:tracePt t="85287" x="1778000" y="5133975"/>
          <p14:tracePt t="85296" x="1787525" y="5143500"/>
          <p14:tracePt t="85369" x="1804988" y="5143500"/>
          <p14:tracePt t="85377" x="1814513" y="5143500"/>
          <p14:tracePt t="85386" x="1831975" y="5143500"/>
          <p14:tracePt t="85391" x="1851025" y="5153025"/>
          <p14:tracePt t="85409" x="1860550" y="5160963"/>
          <p14:tracePt t="85448" x="1878013" y="5170488"/>
          <p14:tracePt t="85488" x="1887538" y="5170488"/>
          <p14:tracePt t="85514" x="1895475" y="5170488"/>
          <p14:tracePt t="85665" x="1905000" y="5180013"/>
          <p14:tracePt t="85746" x="1924050" y="5197475"/>
          <p14:tracePt t="85754" x="1931988" y="5197475"/>
          <p14:tracePt t="85767" x="1941513" y="5226050"/>
          <p14:tracePt t="85775" x="1941513" y="5233988"/>
          <p14:tracePt t="85783" x="1951038" y="5243513"/>
          <p14:tracePt t="85791" x="1951038" y="5253038"/>
          <p14:tracePt t="85799" x="1968500" y="5270500"/>
          <p14:tracePt t="85815" x="1978025" y="5280025"/>
          <p14:tracePt t="85823" x="1987550" y="5289550"/>
          <p14:tracePt t="85831" x="1997075" y="5289550"/>
          <p14:tracePt t="85839" x="2014538" y="5307013"/>
          <p14:tracePt t="85847" x="2024063" y="5316538"/>
          <p14:tracePt t="85960" x="2041525" y="5316538"/>
          <p14:tracePt t="85968" x="2041525" y="5326063"/>
          <p14:tracePt t="85984" x="2060575" y="5326063"/>
          <p14:tracePt t="85992" x="2070100" y="5335588"/>
          <p14:tracePt t="86002" x="2078038" y="5335588"/>
          <p14:tracePt t="86008" x="2097088" y="5343525"/>
          <p14:tracePt t="86016" x="2106613" y="5353050"/>
          <p14:tracePt t="86032" x="2124075" y="5362575"/>
          <p14:tracePt t="86040" x="2133600" y="5362575"/>
          <p14:tracePt t="86048" x="2143125" y="5362575"/>
          <p14:tracePt t="86056" x="2160588" y="5362575"/>
          <p14:tracePt t="86072" x="2179638" y="5372100"/>
          <p14:tracePt t="86187" x="2187575" y="5372100"/>
          <p14:tracePt t="86209" x="2206625" y="5372100"/>
          <p14:tracePt t="86240" x="2214563" y="5372100"/>
          <p14:tracePt t="86752" x="2224088" y="5372100"/>
          <p14:tracePt t="86759" x="2270125" y="5372100"/>
          <p14:tracePt t="86767" x="2316163" y="5335588"/>
          <p14:tracePt t="86775" x="2360613" y="5316538"/>
          <p14:tracePt t="86783" x="2397125" y="5280025"/>
          <p14:tracePt t="86791" x="2443163" y="5233988"/>
          <p14:tracePt t="86799" x="2479675" y="5216525"/>
          <p14:tracePt t="86807" x="2506663" y="5170488"/>
          <p14:tracePt t="86815" x="2525713" y="5160963"/>
          <p14:tracePt t="86823" x="2533650" y="5143500"/>
          <p14:tracePt t="86831" x="2543175" y="5133975"/>
          <p14:tracePt t="87961" x="2543175" y="5126038"/>
          <p14:tracePt t="88440" x="2543175" y="5116513"/>
          <p14:tracePt t="88495" x="2562225" y="5089525"/>
          <p14:tracePt t="88504" x="2625725" y="5006975"/>
          <p14:tracePt t="88515" x="2708275" y="4914900"/>
          <p14:tracePt t="88521" x="2771775" y="4878388"/>
          <p14:tracePt t="88527" x="2825750" y="4814888"/>
          <p14:tracePt t="88536" x="2862263" y="4768850"/>
          <p14:tracePt t="88546" x="2917825" y="4714875"/>
          <p14:tracePt t="88554" x="2935288" y="4632325"/>
          <p14:tracePt t="88562" x="2990850" y="4568825"/>
          <p14:tracePt t="88568" x="3044825" y="4486275"/>
          <p14:tracePt t="88575" x="3071813" y="4441825"/>
          <p14:tracePt t="88583" x="3136900" y="4376738"/>
          <p14:tracePt t="88592" x="3163888" y="4313238"/>
          <p14:tracePt t="88599" x="3200400" y="4249738"/>
          <p14:tracePt t="88609" x="3208338" y="4195763"/>
          <p14:tracePt t="88615" x="3254375" y="4113213"/>
          <p14:tracePt t="88623" x="3273425" y="4049713"/>
          <p14:tracePt t="88631" x="3300413" y="3967163"/>
          <p14:tracePt t="88639" x="3317875" y="3894138"/>
          <p14:tracePt t="88647" x="3336925" y="3830638"/>
          <p14:tracePt t="88655" x="3336925" y="3775075"/>
          <p14:tracePt t="88663" x="3363913" y="3694113"/>
          <p14:tracePt t="88671" x="3382963" y="3638550"/>
          <p14:tracePt t="88679" x="3382963" y="3611563"/>
          <p14:tracePt t="88687" x="3382963" y="3556000"/>
          <p14:tracePt t="88695" x="3390900" y="3519488"/>
          <p14:tracePt t="88703" x="3390900" y="3465513"/>
          <p14:tracePt t="88711" x="3390900" y="3429000"/>
          <p14:tracePt t="88719" x="3390900" y="3402013"/>
          <p14:tracePt t="88727" x="3400425" y="3338513"/>
          <p14:tracePt t="88735" x="3400425" y="3302000"/>
          <p14:tracePt t="88743" x="3400425" y="3246438"/>
          <p14:tracePt t="88753" x="3400425" y="3192463"/>
          <p14:tracePt t="88759" x="3400425" y="3136900"/>
          <p14:tracePt t="88770" x="3400425" y="3073400"/>
          <p14:tracePt t="88776" x="3400425" y="3036888"/>
          <p14:tracePt t="88785" x="3400425" y="3017838"/>
          <p14:tracePt t="88794" x="3400425" y="2990850"/>
          <p14:tracePt t="88800" x="3400425" y="2946400"/>
          <p14:tracePt t="89161" x="3400425" y="2982913"/>
          <p14:tracePt t="89172" x="3455988" y="3109913"/>
          <p14:tracePt t="89178" x="3527425" y="3228975"/>
          <p14:tracePt t="89186" x="3592513" y="3346450"/>
          <p14:tracePt t="89193" x="3665538" y="3482975"/>
          <p14:tracePt t="89199" x="3738563" y="3629025"/>
          <p14:tracePt t="89207" x="3819525" y="3784600"/>
          <p14:tracePt t="89215" x="3846513" y="3911600"/>
          <p14:tracePt t="89223" x="3902075" y="4030663"/>
          <p14:tracePt t="89231" x="3965575" y="4167188"/>
          <p14:tracePt t="89239" x="3992563" y="4259263"/>
          <p14:tracePt t="89247" x="4021138" y="4359275"/>
          <p14:tracePt t="89255" x="4029075" y="4413250"/>
          <p14:tracePt t="89264" x="4038600" y="4478338"/>
          <p14:tracePt t="89271" x="4038600" y="4495800"/>
          <p14:tracePt t="89279" x="4048125" y="4522788"/>
          <p14:tracePt t="89287" x="4048125" y="4532313"/>
          <p14:tracePt t="89295" x="4048125" y="4541838"/>
          <p14:tracePt t="89303" x="4048125" y="4551363"/>
          <p14:tracePt t="89311" x="4048125" y="4559300"/>
          <p14:tracePt t="89327" x="4048125" y="4568825"/>
          <p14:tracePt t="89393" x="4048125" y="4578350"/>
          <p14:tracePt t="89465" x="4038600" y="4595813"/>
          <p14:tracePt t="89473" x="4029075" y="4614863"/>
          <p14:tracePt t="89484" x="4021138" y="4624388"/>
          <p14:tracePt t="89488" x="3992563" y="4651375"/>
          <p14:tracePt t="89497" x="3975100" y="4668838"/>
          <p14:tracePt t="89504" x="3938588" y="4687888"/>
          <p14:tracePt t="89514" x="3929063" y="4697413"/>
          <p14:tracePt t="89522" x="3929063" y="4705350"/>
          <p14:tracePt t="89536" x="3919538" y="4724400"/>
          <p14:tracePt t="89673" x="3919538" y="4714875"/>
          <p14:tracePt t="89680" x="3919538" y="4641850"/>
          <p14:tracePt t="89688" x="3919538" y="4551363"/>
          <p14:tracePt t="89696" x="3919538" y="4478338"/>
          <p14:tracePt t="89704" x="3948113" y="4432300"/>
          <p14:tracePt t="89712" x="3956050" y="4368800"/>
          <p14:tracePt t="89720" x="3965575" y="4276725"/>
          <p14:tracePt t="89728" x="3965575" y="4167188"/>
          <p14:tracePt t="89736" x="3965575" y="4057650"/>
          <p14:tracePt t="89744" x="3965575" y="3948113"/>
          <p14:tracePt t="89754" x="3965575" y="3821113"/>
          <p14:tracePt t="89760" x="3965575" y="3730625"/>
          <p14:tracePt t="89770" x="3965575" y="3675063"/>
          <p14:tracePt t="89776" x="3965575" y="3592513"/>
          <p14:tracePt t="89785" x="3965575" y="3519488"/>
          <p14:tracePt t="89792" x="3965575" y="3482975"/>
          <p14:tracePt t="89800" x="3965575" y="3438525"/>
          <p14:tracePt t="89808" x="3965575" y="3402013"/>
          <p14:tracePt t="89815" x="3956050" y="3382963"/>
          <p14:tracePt t="89823" x="3948113" y="3338513"/>
          <p14:tracePt t="89831" x="3938588" y="3328988"/>
          <p14:tracePt t="89839" x="3929063" y="3302000"/>
          <p14:tracePt t="89847" x="3919538" y="3282950"/>
          <p14:tracePt t="89856" x="3911600" y="3273425"/>
          <p14:tracePt t="89864" x="3902075" y="3273425"/>
          <p14:tracePt t="89873" x="3902075" y="3265488"/>
          <p14:tracePt t="89889" x="3902075" y="3255963"/>
          <p14:tracePt t="89911" x="3892550" y="3236913"/>
          <p14:tracePt t="89920" x="3892550" y="3228975"/>
          <p14:tracePt t="89927" x="3875088" y="3209925"/>
          <p14:tracePt t="89935" x="3865563" y="3192463"/>
          <p14:tracePt t="89943" x="3856038" y="3163888"/>
          <p14:tracePt t="89951" x="3846513" y="3155950"/>
          <p14:tracePt t="89959" x="3829050" y="3127375"/>
          <p14:tracePt t="89968" x="3819525" y="3109913"/>
          <p14:tracePt t="89975" x="3792538" y="3063875"/>
          <p14:tracePt t="89983" x="3775075" y="3036888"/>
          <p14:tracePt t="89991" x="3765550" y="3009900"/>
          <p14:tracePt t="90000" x="3756025" y="3000375"/>
          <p14:tracePt t="90008" x="3756025" y="2990850"/>
          <p14:tracePt t="90015" x="3738563" y="2973388"/>
          <p14:tracePt t="90031" x="3729038" y="2963863"/>
          <p14:tracePt t="90219" x="3729038" y="3009900"/>
          <p14:tracePt t="90225" x="3702050" y="3090863"/>
          <p14:tracePt t="90232" x="3702050" y="3182938"/>
          <p14:tracePt t="90239" x="3702050" y="3273425"/>
          <p14:tracePt t="90247" x="3702050" y="3365500"/>
          <p14:tracePt t="90255" x="3702050" y="3475038"/>
          <p14:tracePt t="90263" x="3702050" y="3565525"/>
          <p14:tracePt t="90271" x="3702050" y="3675063"/>
          <p14:tracePt t="90279" x="3702050" y="3803650"/>
          <p14:tracePt t="90287" x="3702050" y="3930650"/>
          <p14:tracePt t="90295" x="3702050" y="4057650"/>
          <p14:tracePt t="90304" x="3702050" y="4203700"/>
          <p14:tracePt t="90311" x="3702050" y="4332288"/>
          <p14:tracePt t="90319" x="3702050" y="4405313"/>
          <p14:tracePt t="90327" x="3702050" y="4532313"/>
          <p14:tracePt t="90338" x="3702050" y="4605338"/>
          <p14:tracePt t="90344" x="3702050" y="4687888"/>
          <p14:tracePt t="90355" x="3702050" y="4778375"/>
          <p14:tracePt t="90362" x="3702050" y="4851400"/>
          <p14:tracePt t="90371" x="3673475" y="4897438"/>
          <p14:tracePt t="90376" x="3673475" y="4924425"/>
          <p14:tracePt t="90390" x="3665538" y="4951413"/>
          <p14:tracePt t="90391" x="3665538" y="4970463"/>
          <p14:tracePt t="90401" x="3656013" y="4987925"/>
          <p14:tracePt t="90408" x="3646488" y="5006975"/>
          <p14:tracePt t="90417" x="3636963" y="5024438"/>
          <p14:tracePt t="90424" x="3629025" y="5033963"/>
          <p14:tracePt t="90432" x="3609975" y="5053013"/>
          <p14:tracePt t="90440" x="3600450" y="5060950"/>
          <p14:tracePt t="90449" x="3600450" y="5070475"/>
          <p14:tracePt t="90457" x="3582988" y="5089525"/>
          <p14:tracePt t="90472" x="3573463" y="5097463"/>
          <p14:tracePt t="90503" x="3563938" y="5097463"/>
          <p14:tracePt t="90767" x="3563938" y="5080000"/>
          <p14:tracePt t="90775" x="3563938" y="4979988"/>
          <p14:tracePt t="90783" x="3563938" y="4906963"/>
          <p14:tracePt t="90791" x="3563938" y="4841875"/>
          <p14:tracePt t="90799" x="3563938" y="4787900"/>
          <p14:tracePt t="90807" x="3563938" y="4732338"/>
          <p14:tracePt t="90815" x="3536950" y="4668838"/>
          <p14:tracePt t="90823" x="3527425" y="4595813"/>
          <p14:tracePt t="90831" x="3527425" y="4505325"/>
          <p14:tracePt t="90839" x="3509963" y="4422775"/>
          <p14:tracePt t="90847" x="3500438" y="4368800"/>
          <p14:tracePt t="90857" x="3500438" y="4313238"/>
          <p14:tracePt t="90863" x="3473450" y="4232275"/>
          <p14:tracePt t="90871" x="3463925" y="4159250"/>
          <p14:tracePt t="90879" x="3463925" y="4067175"/>
          <p14:tracePt t="90888" x="3446463" y="3984625"/>
          <p14:tracePt t="90895" x="3436938" y="3930650"/>
          <p14:tracePt t="90903" x="3409950" y="3867150"/>
          <p14:tracePt t="90911" x="3400425" y="3784600"/>
          <p14:tracePt t="90921" x="3373438" y="3730625"/>
          <p14:tracePt t="90928" x="3346450" y="3629025"/>
          <p14:tracePt t="90937" x="3336925" y="3556000"/>
          <p14:tracePt t="90944" x="3317875" y="3475038"/>
          <p14:tracePt t="90954" x="3309938" y="3419475"/>
          <p14:tracePt t="90961" x="3273425" y="3355975"/>
          <p14:tracePt t="90970" x="3263900" y="3292475"/>
          <p14:tracePt t="90976" x="3244850" y="3219450"/>
          <p14:tracePt t="90988" x="3244850" y="3192463"/>
          <p14:tracePt t="90992" x="3208338" y="3127375"/>
          <p14:tracePt t="91001" x="3200400" y="3073400"/>
          <p14:tracePt t="91008" x="3190875" y="3036888"/>
          <p14:tracePt t="91016" x="3171825" y="3000375"/>
          <p14:tracePt t="91024" x="3154363" y="2954338"/>
          <p14:tracePt t="91031" x="3144838" y="2936875"/>
          <p14:tracePt t="91039" x="3127375" y="2890838"/>
          <p14:tracePt t="91047" x="3117850" y="2881313"/>
          <p14:tracePt t="91055" x="3117850" y="2873375"/>
          <p14:tracePt t="91064" x="3108325" y="2863850"/>
          <p14:tracePt t="91079" x="3108325" y="2854325"/>
          <p14:tracePt t="91095" x="3100388" y="2844800"/>
          <p14:tracePt t="91664" x="3100388" y="2854325"/>
          <p14:tracePt t="91671" x="3108325" y="2936875"/>
          <p14:tracePt t="91679" x="3154363" y="3000375"/>
          <p14:tracePt t="91687" x="3227388" y="3100388"/>
          <p14:tracePt t="91695" x="3300413" y="3182938"/>
          <p14:tracePt t="91703" x="3382963" y="3273425"/>
          <p14:tracePt t="91711" x="3473450" y="3355975"/>
          <p14:tracePt t="91719" x="3556000" y="3475038"/>
          <p14:tracePt t="91727" x="3629025" y="3556000"/>
          <p14:tracePt t="91735" x="3683000" y="3638550"/>
          <p14:tracePt t="91743" x="3738563" y="3711575"/>
          <p14:tracePt t="91752" x="3775075" y="3757613"/>
          <p14:tracePt t="91759" x="3810000" y="3821113"/>
          <p14:tracePt t="91768" x="3810000" y="3830638"/>
          <p14:tracePt t="91775" x="3819525" y="3840163"/>
          <p14:tracePt t="91783" x="3819525" y="3857625"/>
          <p14:tracePt t="91791" x="3819525" y="3867150"/>
          <p14:tracePt t="91799" x="3819525" y="3884613"/>
          <p14:tracePt t="91807" x="3819525" y="3894138"/>
          <p14:tracePt t="91815" x="3819525" y="3903663"/>
          <p14:tracePt t="91823" x="3819525" y="3930650"/>
          <p14:tracePt t="91831" x="3819525" y="3948113"/>
          <p14:tracePt t="91839" x="3819525" y="3976688"/>
          <p14:tracePt t="91847" x="3819525" y="3994150"/>
          <p14:tracePt t="91855" x="3819525" y="4021138"/>
          <p14:tracePt t="91863" x="3819525" y="4049713"/>
          <p14:tracePt t="91871" x="3819525" y="4076700"/>
          <p14:tracePt t="91879" x="3819525" y="4094163"/>
          <p14:tracePt t="91888" x="3819525" y="4140200"/>
          <p14:tracePt t="91897" x="3819525" y="4149725"/>
          <p14:tracePt t="91906" x="3810000" y="4186238"/>
          <p14:tracePt t="91913" x="3810000" y="4213225"/>
          <p14:tracePt t="91924" x="3810000" y="4240213"/>
          <p14:tracePt t="91927" x="3802063" y="4286250"/>
          <p14:tracePt t="91936" x="3802063" y="4322763"/>
          <p14:tracePt t="91943" x="3802063" y="4340225"/>
          <p14:tracePt t="91953" x="3802063" y="4368800"/>
          <p14:tracePt t="91959" x="3792538" y="4386263"/>
          <p14:tracePt t="91968" x="3783013" y="4432300"/>
          <p14:tracePt t="91975" x="3775075" y="4441825"/>
          <p14:tracePt t="91991" x="3765550" y="4468813"/>
          <p14:tracePt t="92047" x="3756025" y="4468813"/>
          <p14:tracePt t="92079" x="3756025" y="4478338"/>
          <p14:tracePt t="92087" x="3746500" y="4486275"/>
          <p14:tracePt t="92119" x="3746500" y="4495800"/>
          <p14:tracePt t="92135" x="3729038" y="4522788"/>
          <p14:tracePt t="92153" x="3719513" y="4541838"/>
          <p14:tracePt t="92160" x="3719513" y="4551363"/>
          <p14:tracePt t="92172" x="3709988" y="4568825"/>
          <p14:tracePt t="92176" x="3709988" y="4605338"/>
          <p14:tracePt t="92188" x="3702050" y="4641850"/>
          <p14:tracePt t="92193" x="3683000" y="4668838"/>
          <p14:tracePt t="92202" x="3673475" y="4697413"/>
          <p14:tracePt t="92208" x="3665538" y="4714875"/>
          <p14:tracePt t="92220" x="3656013" y="4751388"/>
          <p14:tracePt t="92255" x="3646488" y="4751388"/>
          <p14:tracePt t="92656" x="3656013" y="4751388"/>
          <p14:tracePt t="92663" x="3656013" y="4741863"/>
          <p14:tracePt t="92671" x="3673475" y="4732338"/>
          <p14:tracePt t="92679" x="3683000" y="4714875"/>
          <p14:tracePt t="92687" x="3719513" y="4705350"/>
          <p14:tracePt t="92704" x="3729038" y="4705350"/>
          <p14:tracePt t="92711" x="3765550" y="4705350"/>
          <p14:tracePt t="92720" x="3802063" y="4697413"/>
          <p14:tracePt t="92727" x="3846513" y="4697413"/>
          <p14:tracePt t="92735" x="3911600" y="4678363"/>
          <p14:tracePt t="92743" x="3984625" y="4678363"/>
          <p14:tracePt t="92752" x="4065588" y="4651375"/>
          <p14:tracePt t="92759" x="4121150" y="4641850"/>
          <p14:tracePt t="92768" x="4238625" y="4632325"/>
          <p14:tracePt t="92775" x="4294188" y="4632325"/>
          <p14:tracePt t="92783" x="4367213" y="4614863"/>
          <p14:tracePt t="92791" x="4467225" y="4587875"/>
          <p14:tracePt t="92799" x="4503738" y="4587875"/>
          <p14:tracePt t="92807" x="4549775" y="4578350"/>
          <p14:tracePt t="92815" x="4586288" y="4578350"/>
          <p14:tracePt t="92823" x="4613275" y="4578350"/>
          <p14:tracePt t="92831" x="4640263" y="4568825"/>
          <p14:tracePt t="92839" x="4649788" y="4568825"/>
          <p14:tracePt t="92847" x="4659313" y="4568825"/>
          <p14:tracePt t="92888" x="4676775" y="4568825"/>
          <p14:tracePt t="92895" x="4686300" y="4559300"/>
          <p14:tracePt t="92911" x="4703763" y="4541838"/>
          <p14:tracePt t="92927" x="4740275" y="4532313"/>
          <p14:tracePt t="92937" x="4776788" y="4522788"/>
          <p14:tracePt t="92943" x="4795838" y="4514850"/>
          <p14:tracePt t="92951" x="4832350" y="4514850"/>
          <p14:tracePt t="92959" x="4876800" y="4478338"/>
          <p14:tracePt t="92968" x="4941888" y="4459288"/>
          <p14:tracePt t="92975" x="5005388" y="4413250"/>
          <p14:tracePt t="92983" x="5049838" y="4405313"/>
          <p14:tracePt t="92991" x="5078413" y="4395788"/>
          <p14:tracePt t="92999" x="5132388" y="4376738"/>
          <p14:tracePt t="93007" x="5178425" y="4359275"/>
          <p14:tracePt t="93017" x="5224463" y="4349750"/>
          <p14:tracePt t="93023" x="5297488" y="4340225"/>
          <p14:tracePt t="93031" x="5324475" y="4322763"/>
          <p14:tracePt t="93039" x="5360988" y="4322763"/>
          <p14:tracePt t="93047" x="5397500" y="4313238"/>
          <p14:tracePt t="93055" x="5424488" y="4295775"/>
          <p14:tracePt t="93063" x="5487988" y="4286250"/>
          <p14:tracePt t="93071" x="5524500" y="4286250"/>
          <p14:tracePt t="93079" x="5580063" y="4268788"/>
          <p14:tracePt t="93088" x="5624513" y="4268788"/>
          <p14:tracePt t="93095" x="5680075" y="4249738"/>
          <p14:tracePt t="93104" x="5734050" y="4249738"/>
          <p14:tracePt t="93111" x="5797550" y="4240213"/>
          <p14:tracePt t="93119" x="5870575" y="4240213"/>
          <p14:tracePt t="93127" x="5943600" y="4232275"/>
          <p14:tracePt t="93135" x="6026150" y="4203700"/>
          <p14:tracePt t="93143" x="6080125" y="4203700"/>
          <p14:tracePt t="93151" x="6162675" y="4186238"/>
          <p14:tracePt t="93159" x="6218238" y="4176713"/>
          <p14:tracePt t="93169" x="6291263" y="4176713"/>
          <p14:tracePt t="93175" x="6372225" y="4167188"/>
          <p14:tracePt t="93183" x="6445250" y="4140200"/>
          <p14:tracePt t="93191" x="6518275" y="4140200"/>
          <p14:tracePt t="93199" x="6581775" y="4130675"/>
          <p14:tracePt t="93207" x="6654800" y="4130675"/>
          <p14:tracePt t="93216" x="6727825" y="4113213"/>
          <p14:tracePt t="93223" x="6791325" y="4103688"/>
          <p14:tracePt t="93231" x="6864350" y="4103688"/>
          <p14:tracePt t="93239" x="6929438" y="4076700"/>
          <p14:tracePt t="93247" x="7019925" y="4067175"/>
          <p14:tracePt t="93255" x="7129463" y="4049713"/>
          <p14:tracePt t="93263" x="7229475" y="4049713"/>
          <p14:tracePt t="93271" x="7302500" y="4021138"/>
          <p14:tracePt t="93279" x="7366000" y="4003675"/>
          <p14:tracePt t="93288" x="7466013" y="3976688"/>
          <p14:tracePt t="93295" x="7521575" y="3948113"/>
          <p14:tracePt t="93303" x="7621588" y="3930650"/>
          <p14:tracePt t="93311" x="7712075" y="3875088"/>
          <p14:tracePt t="93319" x="7748588" y="3875088"/>
          <p14:tracePt t="93327" x="7831138" y="3867150"/>
          <p14:tracePt t="93336" x="7885113" y="3867150"/>
          <p14:tracePt t="93343" x="7950200" y="3848100"/>
          <p14:tracePt t="93352" x="8059738" y="3840163"/>
          <p14:tracePt t="93359" x="8159750" y="3811588"/>
          <p14:tracePt t="93368" x="8213725" y="3811588"/>
          <p14:tracePt t="93375" x="8286750" y="3803650"/>
          <p14:tracePt t="93383" x="8378825" y="3784600"/>
          <p14:tracePt t="93391" x="8459788" y="3775075"/>
          <p14:tracePt t="93399" x="8542338" y="3748088"/>
          <p14:tracePt t="93407" x="8651875" y="3730625"/>
          <p14:tracePt t="93415" x="8742363" y="3702050"/>
          <p14:tracePt t="93423" x="8824913" y="3665538"/>
          <p14:tracePt t="93431" x="8934450" y="3648075"/>
          <p14:tracePt t="93439" x="9017000" y="3621088"/>
          <p14:tracePt t="93447" x="9097963" y="3602038"/>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3200" dirty="0"/>
              <a:t>コードスケジュールでストールを減らす</a:t>
            </a:r>
          </a:p>
        </p:txBody>
      </p:sp>
      <p:sp>
        <p:nvSpPr>
          <p:cNvPr id="3" name="コンテンツ プレースホルダー 2"/>
          <p:cNvSpPr>
            <a:spLocks noGrp="1"/>
          </p:cNvSpPr>
          <p:nvPr>
            <p:ph idx="1"/>
          </p:nvPr>
        </p:nvSpPr>
        <p:spPr>
          <a:xfrm>
            <a:off x="457200" y="1449458"/>
            <a:ext cx="8229600" cy="4525963"/>
          </a:xfrm>
        </p:spPr>
        <p:txBody>
          <a:bodyPr/>
          <a:lstStyle/>
          <a:p>
            <a:r>
              <a:rPr lang="en-US" altLang="ja-JP" dirty="0"/>
              <a:t>C=A+B, F=D+E</a:t>
            </a:r>
            <a:r>
              <a:rPr lang="ja-JP" altLang="en-US" dirty="0"/>
              <a:t>を実行する場合</a:t>
            </a:r>
            <a:endParaRPr lang="en-US" altLang="ja-JP" dirty="0"/>
          </a:p>
          <a:p>
            <a:pPr marL="0" indent="0">
              <a:buNone/>
            </a:pPr>
            <a:r>
              <a:rPr kumimoji="1" lang="en-US" altLang="ja-JP" sz="2800" dirty="0" err="1"/>
              <a:t>lw</a:t>
            </a:r>
            <a:r>
              <a:rPr kumimoji="1" lang="en-US" altLang="ja-JP" sz="2800" dirty="0"/>
              <a:t> x1,A(x0)</a:t>
            </a:r>
          </a:p>
          <a:p>
            <a:pPr marL="0" indent="0">
              <a:buNone/>
            </a:pPr>
            <a:r>
              <a:rPr lang="en-US" altLang="ja-JP" sz="2800" dirty="0" err="1"/>
              <a:t>lw</a:t>
            </a:r>
            <a:r>
              <a:rPr lang="en-US" altLang="ja-JP" sz="2800" dirty="0"/>
              <a:t> x2,B(x0)</a:t>
            </a:r>
          </a:p>
          <a:p>
            <a:pPr marL="0" indent="0">
              <a:buNone/>
            </a:pPr>
            <a:r>
              <a:rPr lang="en-US" altLang="ja-JP" sz="2800" dirty="0" err="1">
                <a:solidFill>
                  <a:srgbClr val="FF0000"/>
                </a:solidFill>
              </a:rPr>
              <a:t>lw</a:t>
            </a:r>
            <a:r>
              <a:rPr lang="en-US" altLang="ja-JP" sz="2800" dirty="0">
                <a:solidFill>
                  <a:srgbClr val="FF0000"/>
                </a:solidFill>
              </a:rPr>
              <a:t> x4,D(x0)</a:t>
            </a:r>
          </a:p>
          <a:p>
            <a:pPr marL="0" indent="0">
              <a:buNone/>
            </a:pPr>
            <a:r>
              <a:rPr lang="en-US" altLang="ja-JP" sz="2800" dirty="0"/>
              <a:t>add x3,x1,x2</a:t>
            </a:r>
            <a:r>
              <a:rPr kumimoji="1" lang="en-US" altLang="ja-JP" sz="2800" dirty="0"/>
              <a:t> </a:t>
            </a:r>
          </a:p>
          <a:p>
            <a:pPr marL="0" indent="0">
              <a:buNone/>
            </a:pPr>
            <a:r>
              <a:rPr lang="en-US" altLang="ja-JP" sz="2800" dirty="0" err="1"/>
              <a:t>lw</a:t>
            </a:r>
            <a:r>
              <a:rPr lang="en-US" altLang="ja-JP" sz="2800" dirty="0"/>
              <a:t> x5,E(x0)</a:t>
            </a:r>
          </a:p>
          <a:p>
            <a:pPr marL="0" indent="0">
              <a:buNone/>
            </a:pPr>
            <a:r>
              <a:rPr lang="en-US" altLang="ja-JP" sz="2800" dirty="0" err="1">
                <a:solidFill>
                  <a:srgbClr val="FF0000"/>
                </a:solidFill>
              </a:rPr>
              <a:t>sw</a:t>
            </a:r>
            <a:r>
              <a:rPr lang="en-US" altLang="ja-JP" sz="2800" dirty="0">
                <a:solidFill>
                  <a:srgbClr val="FF0000"/>
                </a:solidFill>
              </a:rPr>
              <a:t> x3,C(x0)</a:t>
            </a:r>
          </a:p>
          <a:p>
            <a:pPr marL="0" indent="0">
              <a:buNone/>
            </a:pPr>
            <a:r>
              <a:rPr kumimoji="1" lang="en-US" altLang="ja-JP" sz="2800" dirty="0"/>
              <a:t>add x</a:t>
            </a:r>
            <a:r>
              <a:rPr lang="en-US" altLang="ja-JP" sz="2800" dirty="0"/>
              <a:t>6</a:t>
            </a:r>
            <a:r>
              <a:rPr kumimoji="1" lang="en-US" altLang="ja-JP" sz="2800" dirty="0"/>
              <a:t>,x4,x</a:t>
            </a:r>
            <a:r>
              <a:rPr lang="en-US" altLang="ja-JP" sz="2800" dirty="0"/>
              <a:t>5</a:t>
            </a:r>
            <a:endParaRPr kumimoji="1" lang="en-US" altLang="ja-JP" sz="2800" dirty="0"/>
          </a:p>
          <a:p>
            <a:pPr marL="0" indent="0">
              <a:buNone/>
            </a:pPr>
            <a:r>
              <a:rPr lang="en-US" altLang="ja-JP" sz="2800" dirty="0" err="1"/>
              <a:t>sw</a:t>
            </a:r>
            <a:r>
              <a:rPr lang="en-US" altLang="ja-JP" sz="2800" dirty="0"/>
              <a:t> x6,F(x0)</a:t>
            </a:r>
            <a:endParaRPr kumimoji="1" lang="ja-JP" altLang="en-US" sz="2800" dirty="0"/>
          </a:p>
        </p:txBody>
      </p:sp>
      <p:sp>
        <p:nvSpPr>
          <p:cNvPr id="4" name="角丸四角形吹き出し 3"/>
          <p:cNvSpPr/>
          <p:nvPr/>
        </p:nvSpPr>
        <p:spPr>
          <a:xfrm>
            <a:off x="3059832" y="2132856"/>
            <a:ext cx="2016224" cy="1028660"/>
          </a:xfrm>
          <a:prstGeom prst="wedgeRoundRectCallout">
            <a:avLst>
              <a:gd name="adj1" fmla="val -50216"/>
              <a:gd name="adj2" fmla="val 80386"/>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err="1"/>
              <a:t>lw</a:t>
            </a:r>
            <a:r>
              <a:rPr lang="ja-JP" altLang="en-US" dirty="0"/>
              <a:t>の直後にその結果を使わなければ良い</a:t>
            </a:r>
            <a:endParaRPr kumimoji="1" lang="ja-JP" altLang="en-US" dirty="0"/>
          </a:p>
        </p:txBody>
      </p:sp>
      <p:sp>
        <p:nvSpPr>
          <p:cNvPr id="5" name="角丸四角形吹き出し 4"/>
          <p:cNvSpPr/>
          <p:nvPr/>
        </p:nvSpPr>
        <p:spPr>
          <a:xfrm>
            <a:off x="5508104" y="4221088"/>
            <a:ext cx="2016224" cy="1190748"/>
          </a:xfrm>
          <a:prstGeom prst="wedgeRoundRectCallout">
            <a:avLst>
              <a:gd name="adj1" fmla="val -50216"/>
              <a:gd name="adj2" fmla="val 80386"/>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かなりの割合でストール削減が可能</a:t>
            </a:r>
            <a:endParaRPr kumimoji="1" lang="ja-JP" altLang="en-US" dirty="0"/>
          </a:p>
        </p:txBody>
      </p:sp>
      <p:sp>
        <p:nvSpPr>
          <p:cNvPr id="6" name="角丸四角形吹き出し 5"/>
          <p:cNvSpPr/>
          <p:nvPr/>
        </p:nvSpPr>
        <p:spPr>
          <a:xfrm>
            <a:off x="3563888" y="3193336"/>
            <a:ext cx="2016224" cy="1027752"/>
          </a:xfrm>
          <a:prstGeom prst="wedgeRoundRectCallout">
            <a:avLst>
              <a:gd name="adj1" fmla="val -50216"/>
              <a:gd name="adj2" fmla="val 80386"/>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C=A+B,</a:t>
            </a:r>
            <a:r>
              <a:rPr lang="ja-JP" altLang="en-US" dirty="0"/>
              <a:t> </a:t>
            </a:r>
            <a:r>
              <a:rPr lang="en-US" altLang="ja-JP" dirty="0"/>
              <a:t>F=D+E</a:t>
            </a:r>
            <a:r>
              <a:rPr lang="ja-JP" altLang="en-US" dirty="0"/>
              <a:t>で別々のレジスタを使う</a:t>
            </a:r>
            <a:endParaRPr kumimoji="1" lang="ja-JP" altLang="en-US" dirty="0"/>
          </a:p>
        </p:txBody>
      </p:sp>
      <p:pic>
        <p:nvPicPr>
          <p:cNvPr id="7" name="オーディオ 6">
            <a:hlinkClick r:id="" action="ppaction://media"/>
            <a:extLst>
              <a:ext uri="{FF2B5EF4-FFF2-40B4-BE49-F238E27FC236}">
                <a16:creationId xmlns:a16="http://schemas.microsoft.com/office/drawing/2014/main" id="{6822854C-2683-4BD9-94AF-F874000EBC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72051475"/>
      </p:ext>
    </p:extLst>
  </p:cSld>
  <p:clrMapOvr>
    <a:masterClrMapping/>
  </p:clrMapOvr>
  <mc:AlternateContent xmlns:mc="http://schemas.openxmlformats.org/markup-compatibility/2006">
    <mc:Choice xmlns:p14="http://schemas.microsoft.com/office/powerpoint/2010/main" Requires="p14">
      <p:transition spd="slow" p14:dur="2000" advTm="115717"/>
    </mc:Choice>
    <mc:Fallback>
      <p:transition spd="slow" advTm="115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425" x="8788400" y="3721100"/>
          <p14:tracePt t="430" x="8532813" y="3775075"/>
          <p14:tracePt t="437" x="8350250" y="3784600"/>
          <p14:tracePt t="444" x="8186738" y="3821113"/>
          <p14:tracePt t="451" x="8059738" y="3848100"/>
          <p14:tracePt t="461" x="7931150" y="3848100"/>
          <p14:tracePt t="470" x="7821613" y="3848100"/>
          <p14:tracePt t="477" x="7748588" y="3848100"/>
          <p14:tracePt t="483" x="7685088" y="3848100"/>
          <p14:tracePt t="491" x="7631113" y="3848100"/>
          <p14:tracePt t="499" x="7594600" y="3848100"/>
          <p14:tracePt t="507" x="7539038" y="3857625"/>
          <p14:tracePt t="515" x="7502525" y="3857625"/>
          <p14:tracePt t="523" x="7466013" y="3857625"/>
          <p14:tracePt t="531" x="7421563" y="3857625"/>
          <p14:tracePt t="540" x="7392988" y="3857625"/>
          <p14:tracePt t="547" x="7366000" y="3857625"/>
          <p14:tracePt t="555" x="7319963" y="3867150"/>
          <p14:tracePt t="563" x="7283450" y="3867150"/>
          <p14:tracePt t="571" x="7256463" y="3867150"/>
          <p14:tracePt t="579" x="7212013" y="3867150"/>
          <p14:tracePt t="588" x="7183438" y="3867150"/>
          <p14:tracePt t="595" x="7156450" y="3867150"/>
          <p14:tracePt t="604" x="7129463" y="3867150"/>
          <p14:tracePt t="611" x="7110413" y="3867150"/>
          <p14:tracePt t="621" x="7083425" y="3867150"/>
          <p14:tracePt t="627" x="7046913" y="3867150"/>
          <p14:tracePt t="635" x="7029450" y="3867150"/>
          <p14:tracePt t="643" x="7000875" y="3867150"/>
          <p14:tracePt t="652" x="6964363" y="3867150"/>
          <p14:tracePt t="659" x="6929438" y="3867150"/>
          <p14:tracePt t="668" x="6892925" y="3867150"/>
          <p14:tracePt t="675" x="6873875" y="3867150"/>
          <p14:tracePt t="683" x="6837363" y="3867150"/>
          <p14:tracePt t="691" x="6819900" y="3867150"/>
          <p14:tracePt t="700" x="6783388" y="3867150"/>
          <p14:tracePt t="707" x="6773863" y="3867150"/>
          <p14:tracePt t="715" x="6737350" y="3867150"/>
          <p14:tracePt t="723" x="6700838" y="3867150"/>
          <p14:tracePt t="732" x="6681788" y="3867150"/>
          <p14:tracePt t="740" x="6637338" y="3894138"/>
          <p14:tracePt t="749" x="6600825" y="3894138"/>
          <p14:tracePt t="756" x="6581775" y="3894138"/>
          <p14:tracePt t="764" x="6527800" y="3894138"/>
          <p14:tracePt t="772" x="6481763" y="3903663"/>
          <p14:tracePt t="780" x="6445250" y="3903663"/>
          <p14:tracePt t="790" x="6408738" y="3903663"/>
          <p14:tracePt t="796" x="6354763" y="3911600"/>
          <p14:tracePt t="804" x="6326188" y="3911600"/>
          <p14:tracePt t="811" x="6291263" y="3911600"/>
          <p14:tracePt t="820" x="6254750" y="3911600"/>
          <p14:tracePt t="827" x="6226175" y="3911600"/>
          <p14:tracePt t="835" x="6208713" y="3911600"/>
          <p14:tracePt t="843" x="6181725" y="3911600"/>
          <p14:tracePt t="851" x="6162675" y="3911600"/>
          <p14:tracePt t="859" x="6145213" y="3911600"/>
          <p14:tracePt t="867" x="6135688" y="3911600"/>
          <p14:tracePt t="883" x="6126163" y="3911600"/>
          <p14:tracePt t="906" x="6108700" y="3911600"/>
          <p14:tracePt t="1269" x="6089650" y="3903663"/>
          <p14:tracePt t="1280" x="6089650" y="3894138"/>
          <p14:tracePt t="1286" x="6080125" y="3884613"/>
          <p14:tracePt t="1293" x="6080125" y="3867150"/>
          <p14:tracePt t="1316" x="6080125" y="3857625"/>
          <p14:tracePt t="1324" x="6072188" y="3840163"/>
          <p14:tracePt t="1339" x="6062663" y="3821113"/>
          <p14:tracePt t="1390" x="6053138" y="3811588"/>
          <p14:tracePt t="1733" x="5999163" y="3857625"/>
          <p14:tracePt t="1741" x="5916613" y="3911600"/>
          <p14:tracePt t="1749" x="5853113" y="3948113"/>
          <p14:tracePt t="1758" x="5753100" y="3994150"/>
          <p14:tracePt t="1765" x="5680075" y="4013200"/>
          <p14:tracePt t="1773" x="5561013" y="4076700"/>
          <p14:tracePt t="1780" x="5534025" y="4086225"/>
          <p14:tracePt t="1787" x="5497513" y="4094163"/>
          <p14:tracePt t="1796" x="5461000" y="4103688"/>
          <p14:tracePt t="1804" x="5360988" y="4130675"/>
          <p14:tracePt t="1812" x="5305425" y="4149725"/>
          <p14:tracePt t="1820" x="5278438" y="4159250"/>
          <p14:tracePt t="1827" x="5232400" y="4167188"/>
          <p14:tracePt t="1837" x="5214938" y="4176713"/>
          <p14:tracePt t="1843" x="5205413" y="4186238"/>
          <p14:tracePt t="1851" x="5187950" y="4195763"/>
          <p14:tracePt t="1867" x="5178425" y="4195763"/>
          <p14:tracePt t="1889" x="5168900" y="4195763"/>
          <p14:tracePt t="5002" x="5151438" y="4195763"/>
          <p14:tracePt t="5005" x="5078413" y="4232275"/>
          <p14:tracePt t="5014" x="4978400" y="4249738"/>
          <p14:tracePt t="5021" x="4949825" y="4268788"/>
          <p14:tracePt t="5028" x="4895850" y="4295775"/>
          <p14:tracePt t="5037" x="4868863" y="4295775"/>
          <p14:tracePt t="5044" x="4822825" y="4303713"/>
          <p14:tracePt t="5052" x="4795838" y="4313238"/>
          <p14:tracePt t="5061" x="4759325" y="4313238"/>
          <p14:tracePt t="5068" x="4722813" y="4313238"/>
          <p14:tracePt t="5076" x="4713288" y="4322763"/>
          <p14:tracePt t="5083" x="4703763" y="4322763"/>
          <p14:tracePt t="5092" x="4676775" y="4322763"/>
          <p14:tracePt t="5108" x="4667250" y="4322763"/>
          <p14:tracePt t="5116" x="4640263" y="4322763"/>
          <p14:tracePt t="5123" x="4630738" y="4322763"/>
          <p14:tracePt t="5131" x="4613275" y="4322763"/>
          <p14:tracePt t="5139" x="4576763" y="4332288"/>
          <p14:tracePt t="5147" x="4540250" y="4340225"/>
          <p14:tracePt t="5155" x="4513263" y="4349750"/>
          <p14:tracePt t="5163" x="4484688" y="4349750"/>
          <p14:tracePt t="5172" x="4440238" y="4349750"/>
          <p14:tracePt t="5179" x="4413250" y="4349750"/>
          <p14:tracePt t="5188" x="4384675" y="4349750"/>
          <p14:tracePt t="5195" x="4367213" y="4349750"/>
          <p14:tracePt t="5204" x="4321175" y="4359275"/>
          <p14:tracePt t="5211" x="4294188" y="4359275"/>
          <p14:tracePt t="5221" x="4275138" y="4359275"/>
          <p14:tracePt t="5227" x="4248150" y="4368800"/>
          <p14:tracePt t="5236" x="4238625" y="4368800"/>
          <p14:tracePt t="5243" x="4221163" y="4368800"/>
          <p14:tracePt t="5251" x="4202113" y="4368800"/>
          <p14:tracePt t="5259" x="4194175" y="4368800"/>
          <p14:tracePt t="5267" x="4184650" y="4376738"/>
          <p14:tracePt t="5275" x="4175125" y="4386263"/>
          <p14:tracePt t="5283" x="4165600" y="4386263"/>
          <p14:tracePt t="5291" x="4157663" y="4386263"/>
          <p14:tracePt t="5301" x="4138613" y="4386263"/>
          <p14:tracePt t="5309" x="4111625" y="4386263"/>
          <p14:tracePt t="5317" x="4084638" y="4376738"/>
          <p14:tracePt t="5327" x="4048125" y="4376738"/>
          <p14:tracePt t="5332" x="4021138" y="4376738"/>
          <p14:tracePt t="5339" x="3992563" y="4368800"/>
          <p14:tracePt t="5347" x="3938588" y="4340225"/>
          <p14:tracePt t="5355" x="3919538" y="4332288"/>
          <p14:tracePt t="5363" x="3875088" y="4322763"/>
          <p14:tracePt t="5371" x="3846513" y="4322763"/>
          <p14:tracePt t="5379" x="3802063" y="4313238"/>
          <p14:tracePt t="5388" x="3783013" y="4313238"/>
          <p14:tracePt t="5395" x="3756025" y="4295775"/>
          <p14:tracePt t="5403" x="3729038" y="4286250"/>
          <p14:tracePt t="5411" x="3709988" y="4286250"/>
          <p14:tracePt t="5420" x="3702050" y="4286250"/>
          <p14:tracePt t="5428" x="3673475" y="4286250"/>
          <p14:tracePt t="5439" x="3656013" y="4276725"/>
          <p14:tracePt t="5524" x="3646488" y="4276725"/>
          <p14:tracePt t="5548" x="3619500" y="4276725"/>
          <p14:tracePt t="5555" x="3600450" y="4276725"/>
          <p14:tracePt t="5563" x="3563938" y="4268788"/>
          <p14:tracePt t="5571" x="3500438" y="4240213"/>
          <p14:tracePt t="5579" x="3455988" y="4213225"/>
          <p14:tracePt t="5589" x="3390900" y="4203700"/>
          <p14:tracePt t="5597" x="3346450" y="4167188"/>
          <p14:tracePt t="5609" x="3273425" y="4140200"/>
          <p14:tracePt t="5611" x="3227388" y="4122738"/>
          <p14:tracePt t="5620" x="3163888" y="4094163"/>
          <p14:tracePt t="5627" x="3144838" y="4086225"/>
          <p14:tracePt t="5637" x="3100388" y="4067175"/>
          <p14:tracePt t="5643" x="3081338" y="4057650"/>
          <p14:tracePt t="5653" x="3054350" y="4049713"/>
          <p14:tracePt t="5659" x="3044825" y="4049713"/>
          <p14:tracePt t="5668" x="3035300" y="4040188"/>
          <p14:tracePt t="5741" x="3017838" y="4040188"/>
          <p14:tracePt t="5750" x="2998788" y="4030663"/>
          <p14:tracePt t="5758" x="2981325" y="4003675"/>
          <p14:tracePt t="5763" x="2962275" y="3984625"/>
          <p14:tracePt t="5771" x="2944813" y="3967163"/>
          <p14:tracePt t="5779" x="2908300" y="3940175"/>
          <p14:tracePt t="5788" x="2889250" y="3921125"/>
          <p14:tracePt t="5795" x="2844800" y="3894138"/>
          <p14:tracePt t="5804" x="2817813" y="3875088"/>
          <p14:tracePt t="5811" x="2798763" y="3857625"/>
          <p14:tracePt t="5820" x="2781300" y="3840163"/>
          <p14:tracePt t="5828" x="2752725" y="3821113"/>
          <p14:tracePt t="5838" x="2752725" y="3811588"/>
          <p14:tracePt t="5845" x="2744788" y="3803650"/>
          <p14:tracePt t="5860" x="2735263" y="3784600"/>
          <p14:tracePt t="5889" x="2725738" y="3775075"/>
          <p14:tracePt t="5892" x="2716213" y="3767138"/>
          <p14:tracePt t="5915" x="2708275" y="3757613"/>
          <p14:tracePt t="5956" x="2698750" y="3748088"/>
          <p14:tracePt t="5965" x="2689225" y="3730625"/>
          <p14:tracePt t="5981" x="2671763" y="3721100"/>
          <p14:tracePt t="5987" x="2652713" y="3702050"/>
          <p14:tracePt t="5996" x="2625725" y="3684588"/>
          <p14:tracePt t="6004" x="2606675" y="3675063"/>
          <p14:tracePt t="6011" x="2552700" y="3665538"/>
          <p14:tracePt t="6020" x="2489200" y="3657600"/>
          <p14:tracePt t="6028" x="2425700" y="3629025"/>
          <p14:tracePt t="6036" x="2352675" y="3602038"/>
          <p14:tracePt t="6044" x="2306638" y="3592513"/>
          <p14:tracePt t="6051" x="2243138" y="3556000"/>
          <p14:tracePt t="6059" x="2179638" y="3529013"/>
          <p14:tracePt t="6067" x="2114550" y="3502025"/>
          <p14:tracePt t="6075" x="2078038" y="3482975"/>
          <p14:tracePt t="6083" x="2014538" y="3446463"/>
          <p14:tracePt t="6091" x="2005013" y="3438525"/>
          <p14:tracePt t="6099" x="1987550" y="3429000"/>
          <p14:tracePt t="6107" x="1978025" y="3419475"/>
          <p14:tracePt t="6115" x="1968500" y="3411538"/>
          <p14:tracePt t="6412" x="1968500" y="3402013"/>
          <p14:tracePt t="28327" x="1951038" y="3382963"/>
          <p14:tracePt t="28331" x="1905000" y="3302000"/>
          <p14:tracePt t="28341" x="1831975" y="3209925"/>
          <p14:tracePt t="28349" x="1758950" y="3127375"/>
          <p14:tracePt t="28358" x="1741488" y="3119438"/>
          <p14:tracePt t="28363" x="1714500" y="3073400"/>
          <p14:tracePt t="28372" x="1658938" y="3027363"/>
          <p14:tracePt t="28379" x="1612900" y="2973388"/>
          <p14:tracePt t="28387" x="1558925" y="2927350"/>
          <p14:tracePt t="28395" x="1512888" y="2881313"/>
          <p14:tracePt t="28403" x="1449388" y="2836863"/>
          <p14:tracePt t="28411" x="1412875" y="2817813"/>
          <p14:tracePt t="28420" x="1395413" y="2800350"/>
          <p14:tracePt t="28427" x="1385888" y="2781300"/>
          <p14:tracePt t="28437" x="1376363" y="2771775"/>
          <p14:tracePt t="28451" x="1376363" y="2763838"/>
          <p14:tracePt t="28699" x="1366838" y="2708275"/>
          <p14:tracePt t="28707" x="1312863" y="2654300"/>
          <p14:tracePt t="28716" x="1303338" y="2625725"/>
          <p14:tracePt t="28724" x="1285875" y="2581275"/>
          <p14:tracePt t="28732" x="1258888" y="2562225"/>
          <p14:tracePt t="28739" x="1249363" y="2517775"/>
          <p14:tracePt t="28748" x="1239838" y="2489200"/>
          <p14:tracePt t="28755" x="1239838" y="2481263"/>
          <p14:tracePt t="28763" x="1239838" y="2471738"/>
          <p14:tracePt t="28771" x="1239838" y="2452688"/>
          <p14:tracePt t="29261" x="1239838" y="2462213"/>
          <p14:tracePt t="29461" x="1249363" y="2462213"/>
          <p14:tracePt t="29469" x="1266825" y="2452688"/>
          <p14:tracePt t="29476" x="1276350" y="2444750"/>
          <p14:tracePt t="29612" x="1276350" y="2435225"/>
          <p14:tracePt t="29819" x="1276350" y="2444750"/>
          <p14:tracePt t="29859" x="1266825" y="2462213"/>
          <p14:tracePt t="29868" x="1258888" y="2462213"/>
          <p14:tracePt t="29875" x="1239838" y="2481263"/>
          <p14:tracePt t="29891" x="1222375" y="2481263"/>
          <p14:tracePt t="29899" x="1212850" y="2489200"/>
          <p14:tracePt t="29907" x="1203325" y="2498725"/>
          <p14:tracePt t="29923" x="1193800" y="2517775"/>
          <p14:tracePt t="30227" x="1222375" y="2525713"/>
          <p14:tracePt t="30235" x="1239838" y="2525713"/>
          <p14:tracePt t="30243" x="1276350" y="2517775"/>
          <p14:tracePt t="30251" x="1285875" y="2508250"/>
          <p14:tracePt t="30259" x="1349375" y="2471738"/>
          <p14:tracePt t="30268" x="1385888" y="2462213"/>
          <p14:tracePt t="30275" x="1431925" y="2462213"/>
          <p14:tracePt t="30284" x="1476375" y="2452688"/>
          <p14:tracePt t="30292" x="1522413" y="2452688"/>
          <p14:tracePt t="30303" x="1541463" y="2444750"/>
          <p14:tracePt t="30309" x="1568450" y="2444750"/>
          <p14:tracePt t="30317" x="1576388" y="2444750"/>
          <p14:tracePt t="30755" x="1585913" y="2444750"/>
          <p14:tracePt t="30763" x="1604963" y="2444750"/>
          <p14:tracePt t="30772" x="1641475" y="2444750"/>
          <p14:tracePt t="30780" x="1668463" y="2444750"/>
          <p14:tracePt t="30788" x="1685925" y="2444750"/>
          <p14:tracePt t="30797" x="1714500" y="2444750"/>
          <p14:tracePt t="30803" x="1722438" y="2444750"/>
          <p14:tracePt t="30811" x="1751013" y="2444750"/>
          <p14:tracePt t="30819" x="1768475" y="2452688"/>
          <p14:tracePt t="30827" x="1778000" y="2462213"/>
          <p14:tracePt t="30893" x="1795463" y="2462213"/>
          <p14:tracePt t="30903" x="1804988" y="2462213"/>
          <p14:tracePt t="30916" x="1814513" y="2462213"/>
          <p14:tracePt t="30931" x="1841500" y="2462213"/>
          <p14:tracePt t="31243" x="1851025" y="2452688"/>
          <p14:tracePt t="31485" x="1824038" y="2471738"/>
          <p14:tracePt t="31494" x="1795463" y="2481263"/>
          <p14:tracePt t="31502" x="1731963" y="2517775"/>
          <p14:tracePt t="31508" x="1714500" y="2535238"/>
          <p14:tracePt t="31517" x="1668463" y="2571750"/>
          <p14:tracePt t="31524" x="1649413" y="2581275"/>
          <p14:tracePt t="31532" x="1631950" y="2598738"/>
          <p14:tracePt t="31540" x="1585913" y="2635250"/>
          <p14:tracePt t="31548" x="1568450" y="2644775"/>
          <p14:tracePt t="31556" x="1522413" y="2681288"/>
          <p14:tracePt t="31564" x="1512888" y="2681288"/>
          <p14:tracePt t="31572" x="1512888" y="2690813"/>
          <p14:tracePt t="31580" x="1495425" y="2698750"/>
          <p14:tracePt t="31588" x="1485900" y="2708275"/>
          <p14:tracePt t="31700" x="1476375" y="2717800"/>
          <p14:tracePt t="31707" x="1468438" y="2727325"/>
          <p14:tracePt t="31715" x="1458913" y="2735263"/>
          <p14:tracePt t="31723" x="1449388" y="2735263"/>
          <p14:tracePt t="31731" x="1439863" y="2754313"/>
          <p14:tracePt t="31740" x="1431925" y="2763838"/>
          <p14:tracePt t="31747" x="1422400" y="2763838"/>
          <p14:tracePt t="31755" x="1403350" y="2771775"/>
          <p14:tracePt t="31763" x="1395413" y="2781300"/>
          <p14:tracePt t="31787" x="1395413" y="2790825"/>
          <p14:tracePt t="31796" x="1385888" y="2800350"/>
          <p14:tracePt t="31901" x="1376363" y="2808288"/>
          <p14:tracePt t="31908" x="1358900" y="2817813"/>
          <p14:tracePt t="31939" x="1349375" y="2836863"/>
          <p14:tracePt t="31955" x="1330325" y="2854325"/>
          <p14:tracePt t="31963" x="1322388" y="2863850"/>
          <p14:tracePt t="31971" x="1322388" y="2873375"/>
          <p14:tracePt t="31982" x="1312863" y="2881313"/>
          <p14:tracePt t="31997" x="1303338" y="2890838"/>
          <p14:tracePt t="32445" x="1303338" y="2900363"/>
          <p14:tracePt t="32461" x="1303338" y="2909888"/>
          <p14:tracePt t="32477" x="1303338" y="2917825"/>
          <p14:tracePt t="32973" x="1285875" y="2936875"/>
          <p14:tracePt t="32987" x="1239838" y="2982913"/>
          <p14:tracePt t="32995" x="1230313" y="2982913"/>
          <p14:tracePt t="33012" x="1212850" y="3000375"/>
          <p14:tracePt t="33027" x="1212850" y="3009900"/>
          <p14:tracePt t="33036" x="1203325" y="3017838"/>
          <p14:tracePt t="33044" x="1193800" y="3027363"/>
          <p14:tracePt t="33518" x="1203325" y="3027363"/>
          <p14:tracePt t="33525" x="1222375" y="3017838"/>
          <p14:tracePt t="33533" x="1239838" y="3009900"/>
          <p14:tracePt t="33541" x="1249363" y="3000375"/>
          <p14:tracePt t="33549" x="1258888" y="2990850"/>
          <p14:tracePt t="33573" x="1266825" y="2990850"/>
          <p14:tracePt t="33581" x="1276350" y="2990850"/>
          <p14:tracePt t="33589" x="1285875" y="2982913"/>
          <p14:tracePt t="33796" x="1293813" y="2982913"/>
          <p14:tracePt t="33803" x="1303338" y="2973388"/>
          <p14:tracePt t="33811" x="1322388" y="2963863"/>
          <p14:tracePt t="33827" x="1349375" y="2963863"/>
          <p14:tracePt t="33835" x="1366838" y="2963863"/>
          <p14:tracePt t="33844" x="1385888" y="2954338"/>
          <p14:tracePt t="33851" x="1395413" y="2954338"/>
          <p14:tracePt t="33860" x="1403350" y="2954338"/>
          <p14:tracePt t="33868" x="1412875" y="2954338"/>
          <p14:tracePt t="33876" x="1431925" y="2954338"/>
          <p14:tracePt t="33887" x="1439863" y="2954338"/>
          <p14:tracePt t="33900" x="1449388" y="2954338"/>
          <p14:tracePt t="33907" x="1468438" y="2954338"/>
          <p14:tracePt t="33915" x="1476375" y="2954338"/>
          <p14:tracePt t="33923" x="1495425" y="2954338"/>
          <p14:tracePt t="33931" x="1512888" y="2954338"/>
          <p14:tracePt t="33940" x="1522413" y="2954338"/>
          <p14:tracePt t="33955" x="1531938" y="2954338"/>
          <p14:tracePt t="33963" x="1549400" y="2954338"/>
          <p14:tracePt t="33981" x="1558925" y="2954338"/>
          <p14:tracePt t="33995" x="1568450" y="2954338"/>
          <p14:tracePt t="34157" x="1576388" y="2954338"/>
          <p14:tracePt t="34203" x="1585913" y="2954338"/>
          <p14:tracePt t="34989" x="1595438" y="2963863"/>
          <p14:tracePt t="34998" x="1595438" y="2982913"/>
          <p14:tracePt t="35004" x="1585913" y="3027363"/>
          <p14:tracePt t="35012" x="1549400" y="3063875"/>
          <p14:tracePt t="35029" x="1549400" y="3082925"/>
          <p14:tracePt t="35035" x="1531938" y="3119438"/>
          <p14:tracePt t="35051" x="1504950" y="3146425"/>
          <p14:tracePt t="35067" x="1495425" y="3173413"/>
          <p14:tracePt t="35149" x="1485900" y="3182938"/>
          <p14:tracePt t="35155" x="1458913" y="3182938"/>
          <p14:tracePt t="35163" x="1385888" y="3127375"/>
          <p14:tracePt t="35171" x="1293813" y="3046413"/>
          <p14:tracePt t="35179" x="1249363" y="3000375"/>
          <p14:tracePt t="35188" x="1239838" y="3009900"/>
          <p14:tracePt t="35195" x="1222375" y="3017838"/>
          <p14:tracePt t="35203" x="1212850" y="3027363"/>
          <p14:tracePt t="35211" x="1203325" y="3027363"/>
          <p14:tracePt t="35219" x="1185863" y="3046413"/>
          <p14:tracePt t="35227" x="1166813" y="3046413"/>
          <p14:tracePt t="35236" x="1149350" y="3063875"/>
          <p14:tracePt t="35243" x="1130300" y="3073400"/>
          <p14:tracePt t="35252" x="1112838" y="3090863"/>
          <p14:tracePt t="35259" x="1093788" y="3109913"/>
          <p14:tracePt t="35267" x="1076325" y="3119438"/>
          <p14:tracePt t="35454" x="1066800" y="3127375"/>
          <p14:tracePt t="35477" x="1057275" y="3136900"/>
          <p14:tracePt t="35488" x="1039813" y="3155950"/>
          <p14:tracePt t="35676" x="1039813" y="3182938"/>
          <p14:tracePt t="35686" x="1039813" y="3192463"/>
          <p14:tracePt t="35693" x="1039813" y="3200400"/>
          <p14:tracePt t="35703" x="1039813" y="3219450"/>
          <p14:tracePt t="35708" x="1039813" y="3228975"/>
          <p14:tracePt t="35716" x="1039813" y="3236913"/>
          <p14:tracePt t="35723" x="1039813" y="3246438"/>
          <p14:tracePt t="35731" x="1039813" y="3255963"/>
          <p14:tracePt t="35755" x="1039813" y="3265488"/>
          <p14:tracePt t="35771" x="1030288" y="3273425"/>
          <p14:tracePt t="36027" x="1030288" y="3302000"/>
          <p14:tracePt t="36035" x="1030288" y="3309938"/>
          <p14:tracePt t="36044" x="1030288" y="3319463"/>
          <p14:tracePt t="36051" x="1030288" y="3328988"/>
          <p14:tracePt t="36059" x="1047750" y="3328988"/>
          <p14:tracePt t="36068" x="1093788" y="3355975"/>
          <p14:tracePt t="36075" x="1120775" y="3365500"/>
          <p14:tracePt t="36087" x="1157288" y="3375025"/>
          <p14:tracePt t="36093" x="1185863" y="3375025"/>
          <p14:tracePt t="36103" x="1222375" y="3382963"/>
          <p14:tracePt t="36110" x="1258888" y="3382963"/>
          <p14:tracePt t="36116" x="1293813" y="3382963"/>
          <p14:tracePt t="36125" x="1322388" y="3382963"/>
          <p14:tracePt t="36133" x="1339850" y="3382963"/>
          <p14:tracePt t="36142" x="1349375" y="3382963"/>
          <p14:tracePt t="36149" x="1366838" y="3382963"/>
          <p14:tracePt t="36158" x="1376363" y="3382963"/>
          <p14:tracePt t="36171" x="1385888" y="3382963"/>
          <p14:tracePt t="36588" x="1403350" y="3382963"/>
          <p14:tracePt t="36596" x="1439863" y="3365500"/>
          <p14:tracePt t="36604" x="1468438" y="3365500"/>
          <p14:tracePt t="36612" x="1485900" y="3355975"/>
          <p14:tracePt t="36620" x="1522413" y="3355975"/>
          <p14:tracePt t="36628" x="1568450" y="3355975"/>
          <p14:tracePt t="36636" x="1585913" y="3355975"/>
          <p14:tracePt t="36645" x="1604963" y="3346450"/>
          <p14:tracePt t="36655" x="1622425" y="3346450"/>
          <p14:tracePt t="36668" x="1631950" y="3346450"/>
          <p14:tracePt t="36796" x="1631950" y="3355975"/>
          <p14:tracePt t="37388" x="1631950" y="3365500"/>
          <p14:tracePt t="37971" x="1612900" y="3365500"/>
          <p14:tracePt t="37982" x="1585913" y="3382963"/>
          <p14:tracePt t="37987" x="1558925" y="3411538"/>
          <p14:tracePt t="37996" x="1558925" y="3419475"/>
          <p14:tracePt t="38003" x="1558925" y="3438525"/>
          <p14:tracePt t="38011" x="1541463" y="3465513"/>
          <p14:tracePt t="38020" x="1522413" y="3475038"/>
          <p14:tracePt t="38027" x="1522413" y="3482975"/>
          <p14:tracePt t="38035" x="1522413" y="3492500"/>
          <p14:tracePt t="38067" x="1522413" y="3502025"/>
          <p14:tracePt t="38091" x="1512888" y="3502025"/>
          <p14:tracePt t="38107" x="1504950" y="3511550"/>
          <p14:tracePt t="38115" x="1504950" y="3519488"/>
          <p14:tracePt t="38124" x="1495425" y="3529013"/>
          <p14:tracePt t="38139" x="1485900" y="3529013"/>
          <p14:tracePt t="38147" x="1476375" y="3529013"/>
          <p14:tracePt t="38155" x="1468438" y="3538538"/>
          <p14:tracePt t="38164" x="1458913" y="3538538"/>
          <p14:tracePt t="38171" x="1449388" y="3538538"/>
          <p14:tracePt t="38187" x="1439863" y="3548063"/>
          <p14:tracePt t="38348" x="1439863" y="3482975"/>
          <p14:tracePt t="38356" x="1439863" y="3446463"/>
          <p14:tracePt t="38364" x="1449388" y="3402013"/>
          <p14:tracePt t="38372" x="1476375" y="3375025"/>
          <p14:tracePt t="38380" x="1504950" y="3328988"/>
          <p14:tracePt t="38388" x="1541463" y="3292475"/>
          <p14:tracePt t="38396" x="1568450" y="3265488"/>
          <p14:tracePt t="38404" x="1622425" y="3209925"/>
          <p14:tracePt t="38411" x="1641475" y="3192463"/>
          <p14:tracePt t="38420" x="1668463" y="3182938"/>
          <p14:tracePt t="38427" x="1677988" y="3163888"/>
          <p14:tracePt t="38435" x="1704975" y="3146425"/>
          <p14:tracePt t="38443" x="1714500" y="3146425"/>
          <p14:tracePt t="38452" x="1731963" y="3136900"/>
          <p14:tracePt t="38459" x="1741488" y="3136900"/>
          <p14:tracePt t="38533" x="1751013" y="3136900"/>
          <p14:tracePt t="38550" x="1751013" y="3146425"/>
          <p14:tracePt t="38556" x="1751013" y="3155950"/>
          <p14:tracePt t="38564" x="1751013" y="3163888"/>
          <p14:tracePt t="38588" x="1751013" y="3182938"/>
          <p14:tracePt t="38596" x="1751013" y="3192463"/>
          <p14:tracePt t="38619" x="1741488" y="3209925"/>
          <p14:tracePt t="38635" x="1731963" y="3209925"/>
          <p14:tracePt t="38643" x="1722438" y="3209925"/>
          <p14:tracePt t="38903" x="1695450" y="3236913"/>
          <p14:tracePt t="38908" x="1631950" y="3292475"/>
          <p14:tracePt t="38918" x="1604963" y="3309938"/>
          <p14:tracePt t="38925" x="1531938" y="3365500"/>
          <p14:tracePt t="38932" x="1476375" y="3429000"/>
          <p14:tracePt t="38940" x="1422400" y="3492500"/>
          <p14:tracePt t="38949" x="1339850" y="3548063"/>
          <p14:tracePt t="38956" x="1303338" y="3602038"/>
          <p14:tracePt t="38963" x="1249363" y="3684588"/>
          <p14:tracePt t="38972" x="1239838" y="3738563"/>
          <p14:tracePt t="38979" x="1193800" y="3840163"/>
          <p14:tracePt t="38987" x="1193800" y="3967163"/>
          <p14:tracePt t="38997" x="1193800" y="4094163"/>
          <p14:tracePt t="39003" x="1193800" y="4222750"/>
          <p14:tracePt t="39011" x="1193800" y="4313238"/>
          <p14:tracePt t="39019" x="1193800" y="4422775"/>
          <p14:tracePt t="39027" x="1193800" y="4514850"/>
          <p14:tracePt t="39036" x="1212850" y="4624388"/>
          <p14:tracePt t="39043" x="1212850" y="4705350"/>
          <p14:tracePt t="39051" x="1212850" y="4778375"/>
          <p14:tracePt t="39059" x="1212850" y="4833938"/>
          <p14:tracePt t="39067" x="1212850" y="4887913"/>
          <p14:tracePt t="39076" x="1212850" y="4933950"/>
          <p14:tracePt t="39084" x="1212850" y="4979988"/>
          <p14:tracePt t="39091" x="1212850" y="4997450"/>
          <p14:tracePt t="39100" x="1212850" y="5033963"/>
          <p14:tracePt t="39107" x="1212850" y="5053013"/>
          <p14:tracePt t="39115" x="1212850" y="5080000"/>
          <p14:tracePt t="39123" x="1212850" y="5089525"/>
          <p14:tracePt t="39131" x="1212850" y="5106988"/>
          <p14:tracePt t="39164" x="1212850" y="5116513"/>
          <p14:tracePt t="39180" x="1212850" y="5126038"/>
          <p14:tracePt t="39188" x="1212850" y="5133975"/>
          <p14:tracePt t="39204" x="1212850" y="5153025"/>
          <p14:tracePt t="39212" x="1212850" y="5160963"/>
          <p14:tracePt t="39221" x="1212850" y="5180013"/>
          <p14:tracePt t="39229" x="1212850" y="5189538"/>
          <p14:tracePt t="39237" x="1212850" y="5197475"/>
          <p14:tracePt t="39244" x="1212850" y="5207000"/>
          <p14:tracePt t="39301" x="1212850" y="5216525"/>
          <p14:tracePt t="39411" x="1212850" y="5189538"/>
          <p14:tracePt t="39419" x="1212850" y="5133975"/>
          <p14:tracePt t="39427" x="1212850" y="5080000"/>
          <p14:tracePt t="39436" x="1212850" y="4987925"/>
          <p14:tracePt t="39444" x="1212850" y="4924425"/>
          <p14:tracePt t="39452" x="1212850" y="4851400"/>
          <p14:tracePt t="39460" x="1212850" y="4760913"/>
          <p14:tracePt t="39468" x="1212850" y="4632325"/>
          <p14:tracePt t="39476" x="1212850" y="4486275"/>
          <p14:tracePt t="39483" x="1212850" y="4340225"/>
          <p14:tracePt t="39491" x="1212850" y="4195763"/>
          <p14:tracePt t="39501" x="1230313" y="4049713"/>
          <p14:tracePt t="39507" x="1276350" y="3921125"/>
          <p14:tracePt t="39515" x="1303338" y="3821113"/>
          <p14:tracePt t="39523" x="1322388" y="3730625"/>
          <p14:tracePt t="39531" x="1358900" y="3629025"/>
          <p14:tracePt t="39539" x="1358900" y="3602038"/>
          <p14:tracePt t="39547" x="1366838" y="3575050"/>
          <p14:tracePt t="39555" x="1395413" y="3511550"/>
          <p14:tracePt t="39563" x="1412875" y="3492500"/>
          <p14:tracePt t="39571" x="1422400" y="3475038"/>
          <p14:tracePt t="39579" x="1431925" y="3438525"/>
          <p14:tracePt t="39587" x="1449388" y="3411538"/>
          <p14:tracePt t="39595" x="1476375" y="3375025"/>
          <p14:tracePt t="39603" x="1485900" y="3338513"/>
          <p14:tracePt t="39611" x="1495425" y="3319463"/>
          <p14:tracePt t="39619" x="1541463" y="3273425"/>
          <p14:tracePt t="39627" x="1595438" y="3209925"/>
          <p14:tracePt t="39635" x="1649413" y="3182938"/>
          <p14:tracePt t="39643" x="1695450" y="3119438"/>
          <p14:tracePt t="39654" x="1741488" y="3073400"/>
          <p14:tracePt t="39659" x="1787525" y="3063875"/>
          <p14:tracePt t="39669" x="1860550" y="3017838"/>
          <p14:tracePt t="39675" x="1941513" y="2990850"/>
          <p14:tracePt t="39684" x="2041525" y="2936875"/>
          <p14:tracePt t="39691" x="2106613" y="2909888"/>
          <p14:tracePt t="39700" x="2170113" y="2873375"/>
          <p14:tracePt t="39707" x="2214563" y="2854325"/>
          <p14:tracePt t="39715" x="2260600" y="2800350"/>
          <p14:tracePt t="39723" x="2324100" y="2754313"/>
          <p14:tracePt t="39731" x="2343150" y="2744788"/>
          <p14:tracePt t="39739" x="2389188" y="2708275"/>
          <p14:tracePt t="39747" x="2397125" y="2690813"/>
          <p14:tracePt t="39755" x="2433638" y="2654300"/>
          <p14:tracePt t="39763" x="2443163" y="2654300"/>
          <p14:tracePt t="39779" x="2452688" y="2635250"/>
          <p14:tracePt t="39878" x="2452688" y="2625725"/>
          <p14:tracePt t="39886" x="2452688" y="2608263"/>
          <p14:tracePt t="39895" x="2470150" y="2589213"/>
          <p14:tracePt t="39904" x="2489200" y="2571750"/>
          <p14:tracePt t="39909" x="2506663" y="2554288"/>
          <p14:tracePt t="39917" x="2525713" y="2525713"/>
          <p14:tracePt t="39923" x="2543175" y="2508250"/>
          <p14:tracePt t="39931" x="2570163" y="2452688"/>
          <p14:tracePt t="39939" x="2589213" y="2435225"/>
          <p14:tracePt t="39947" x="2635250" y="2389188"/>
          <p14:tracePt t="39955" x="2652713" y="2352675"/>
          <p14:tracePt t="39963" x="2689225" y="2306638"/>
          <p14:tracePt t="39971" x="2698750" y="2279650"/>
          <p14:tracePt t="39982" x="2708275" y="2252663"/>
          <p14:tracePt t="39987" x="2708275" y="2233613"/>
          <p14:tracePt t="39995" x="2708275" y="2206625"/>
          <p14:tracePt t="40003" x="2708275" y="2189163"/>
          <p14:tracePt t="40019" x="2708275" y="2170113"/>
          <p14:tracePt t="40027" x="2708275" y="2160588"/>
          <p14:tracePt t="40035" x="2708275" y="2152650"/>
          <p14:tracePt t="40052" x="2708275" y="2125663"/>
          <p14:tracePt t="40059" x="2708275" y="2116138"/>
          <p14:tracePt t="40084" x="2708275" y="2106613"/>
          <p14:tracePt t="40091" x="2698750" y="2097088"/>
          <p14:tracePt t="40101" x="2689225" y="2097088"/>
          <p14:tracePt t="40107" x="2662238" y="2079625"/>
          <p14:tracePt t="40124" x="2652713" y="2079625"/>
          <p14:tracePt t="40139" x="2643188" y="2079625"/>
          <p14:tracePt t="40163" x="2625725" y="2079625"/>
          <p14:tracePt t="40187" x="2616200" y="2070100"/>
          <p14:tracePt t="40211" x="2606675" y="2070100"/>
          <p14:tracePt t="40227" x="2598738" y="2070100"/>
          <p14:tracePt t="40235" x="2589213" y="2060575"/>
          <p14:tracePt t="40251" x="2579688" y="2060575"/>
          <p14:tracePt t="40259" x="2562225" y="2060575"/>
          <p14:tracePt t="40268" x="2516188" y="2052638"/>
          <p14:tracePt t="40275" x="2506663" y="2052638"/>
          <p14:tracePt t="40285" x="2479675" y="2052638"/>
          <p14:tracePt t="40291" x="2443163" y="2033588"/>
          <p14:tracePt t="40300" x="2389188" y="2033588"/>
          <p14:tracePt t="40307" x="2316163" y="2016125"/>
          <p14:tracePt t="40316" x="2214563" y="2006600"/>
          <p14:tracePt t="40325" x="2087563" y="1960563"/>
          <p14:tracePt t="40331" x="1941513" y="1943100"/>
          <p14:tracePt t="40340" x="1778000" y="1897063"/>
          <p14:tracePt t="40347" x="1622425" y="1860550"/>
          <p14:tracePt t="40356" x="1495425" y="1797050"/>
          <p14:tracePt t="40364" x="1412875" y="1768475"/>
          <p14:tracePt t="40373" x="1312863" y="1731963"/>
          <p14:tracePt t="40379" x="1258888" y="1714500"/>
          <p14:tracePt t="40387" x="1222375" y="1704975"/>
          <p14:tracePt t="40878" x="1212850" y="1714500"/>
          <p14:tracePt t="40889" x="1276350" y="1741488"/>
          <p14:tracePt t="40895" x="1358900" y="1751013"/>
          <p14:tracePt t="40903" x="1412875" y="1768475"/>
          <p14:tracePt t="40909" x="1476375" y="1787525"/>
          <p14:tracePt t="40917" x="1504950" y="1797050"/>
          <p14:tracePt t="40923" x="1531938" y="1797050"/>
          <p14:tracePt t="40931" x="1549400" y="1797050"/>
          <p14:tracePt t="40939" x="1568450" y="1797050"/>
          <p14:tracePt t="40947" x="1576388" y="1804988"/>
          <p14:tracePt t="41388" x="1585913" y="1804988"/>
          <p14:tracePt t="41419" x="1612900" y="1787525"/>
          <p14:tracePt t="41427" x="1668463" y="1778000"/>
          <p14:tracePt t="41435" x="1787525" y="1760538"/>
          <p14:tracePt t="41443" x="1914525" y="1731963"/>
          <p14:tracePt t="41453" x="2041525" y="1724025"/>
          <p14:tracePt t="41460" x="2143125" y="1704975"/>
          <p14:tracePt t="41468" x="2251075" y="1704975"/>
          <p14:tracePt t="41475" x="2287588" y="1697038"/>
          <p14:tracePt t="41484" x="2316163" y="1697038"/>
          <p14:tracePt t="41491" x="2343150" y="1677988"/>
          <p14:tracePt t="41868" x="2316163" y="1677988"/>
          <p14:tracePt t="41877" x="2297113" y="1677988"/>
          <p14:tracePt t="41883" x="2287588" y="1687513"/>
          <p14:tracePt t="41892" x="2279650" y="1697038"/>
          <p14:tracePt t="41902" x="2251075" y="1714500"/>
          <p14:tracePt t="41908" x="2243138" y="1731963"/>
          <p14:tracePt t="41917" x="2224088" y="1778000"/>
          <p14:tracePt t="41923" x="2206625" y="1797050"/>
          <p14:tracePt t="41931" x="2187575" y="1814513"/>
          <p14:tracePt t="41939" x="2151063" y="1841500"/>
          <p14:tracePt t="41947" x="2143125" y="1860550"/>
          <p14:tracePt t="41955" x="2133600" y="1870075"/>
          <p14:tracePt t="41963" x="2124075" y="1887538"/>
          <p14:tracePt t="41971" x="2114550" y="1897063"/>
          <p14:tracePt t="41979" x="2106613" y="1906588"/>
          <p14:tracePt t="41987" x="2097088" y="1914525"/>
          <p14:tracePt t="41995" x="2087563" y="1924050"/>
          <p14:tracePt t="42003" x="2070100" y="1924050"/>
          <p14:tracePt t="43030" x="2078038" y="1924050"/>
          <p14:tracePt t="43053" x="2087563" y="1924050"/>
          <p14:tracePt t="43061" x="2106613" y="1924050"/>
          <p14:tracePt t="43069" x="2160588" y="1924050"/>
          <p14:tracePt t="43076" x="2214563" y="1924050"/>
          <p14:tracePt t="43085" x="2270125" y="1924050"/>
          <p14:tracePt t="43092" x="2360613" y="1924050"/>
          <p14:tracePt t="43102" x="2462213" y="1951038"/>
          <p14:tracePt t="43108" x="2552700" y="1979613"/>
          <p14:tracePt t="43118" x="2635250" y="2006600"/>
          <p14:tracePt t="43124" x="2708275" y="2024063"/>
          <p14:tracePt t="43133" x="2789238" y="2070100"/>
          <p14:tracePt t="43140" x="2844800" y="2070100"/>
          <p14:tracePt t="43148" x="2908300" y="2106613"/>
          <p14:tracePt t="43156" x="2944813" y="2106613"/>
          <p14:tracePt t="43164" x="2954338" y="2106613"/>
          <p14:tracePt t="43470" x="2954338" y="2116138"/>
          <p14:tracePt t="43501" x="2962275" y="2125663"/>
          <p14:tracePt t="43509" x="2990850" y="2133600"/>
          <p14:tracePt t="43519" x="2998788" y="2143125"/>
          <p14:tracePt t="43525" x="3027363" y="2152650"/>
          <p14:tracePt t="43534" x="3035300" y="2152650"/>
          <p14:tracePt t="43541" x="3063875" y="2152650"/>
          <p14:tracePt t="43549" x="3090863" y="2179638"/>
          <p14:tracePt t="43557" x="3117850" y="2197100"/>
          <p14:tracePt t="43565" x="3154363" y="2206625"/>
          <p14:tracePt t="43576" x="3181350" y="2216150"/>
          <p14:tracePt t="43580" x="3227388" y="2252663"/>
          <p14:tracePt t="43587" x="3254375" y="2252663"/>
          <p14:tracePt t="43595" x="3273425" y="2262188"/>
          <p14:tracePt t="43603" x="3300413" y="2262188"/>
          <p14:tracePt t="43611" x="3317875" y="2262188"/>
          <p14:tracePt t="43619" x="3327400" y="2270125"/>
          <p14:tracePt t="43627" x="3346450" y="2270125"/>
          <p14:tracePt t="43691" x="3354388" y="2270125"/>
          <p14:tracePt t="43716" x="3363913" y="2270125"/>
          <p14:tracePt t="43724" x="3373438" y="2270125"/>
          <p14:tracePt t="43780" x="3373438" y="2262188"/>
          <p14:tracePt t="43803" x="3382963" y="2252663"/>
          <p14:tracePt t="43812" x="3390900" y="2243138"/>
          <p14:tracePt t="43829" x="3400425" y="2233613"/>
          <p14:tracePt t="43837" x="3409950" y="2233613"/>
          <p14:tracePt t="44037" x="3436938" y="2233613"/>
          <p14:tracePt t="44045" x="3490913" y="2233613"/>
          <p14:tracePt t="44052" x="3546475" y="2233613"/>
          <p14:tracePt t="44061" x="3600450" y="2233613"/>
          <p14:tracePt t="44069" x="3673475" y="2233613"/>
          <p14:tracePt t="44076" x="3729038" y="2233613"/>
          <p14:tracePt t="44084" x="3775075" y="2233613"/>
          <p14:tracePt t="44091" x="3829050" y="2233613"/>
          <p14:tracePt t="44100" x="3883025" y="2233613"/>
          <p14:tracePt t="44107" x="3902075" y="2233613"/>
          <p14:tracePt t="44117" x="3948113" y="2243138"/>
          <p14:tracePt t="44124" x="3956050" y="2252663"/>
          <p14:tracePt t="44285" x="3956050" y="2262188"/>
          <p14:tracePt t="44293" x="3948113" y="2262188"/>
          <p14:tracePt t="44302" x="3938588" y="2262188"/>
          <p14:tracePt t="44309" x="3929063" y="2262188"/>
          <p14:tracePt t="44319" x="3902075" y="2262188"/>
          <p14:tracePt t="44327" x="3902075" y="2270125"/>
          <p14:tracePt t="44335" x="3875088" y="2270125"/>
          <p14:tracePt t="44341" x="3856038" y="2270125"/>
          <p14:tracePt t="44350" x="3829050" y="2270125"/>
          <p14:tracePt t="44360" x="3810000" y="2270125"/>
          <p14:tracePt t="44364" x="3775075" y="2270125"/>
          <p14:tracePt t="44382" x="3765550" y="2270125"/>
          <p14:tracePt t="44388" x="3756025" y="2270125"/>
          <p14:tracePt t="44427" x="3738563" y="2270125"/>
          <p14:tracePt t="44475" x="3729038" y="2270125"/>
          <p14:tracePt t="44483" x="3702050" y="2252663"/>
          <p14:tracePt t="44491" x="3692525" y="2252663"/>
          <p14:tracePt t="44500" x="3683000" y="2243138"/>
          <p14:tracePt t="44507" x="3673475" y="2233613"/>
          <p14:tracePt t="44517" x="3629025" y="2206625"/>
          <p14:tracePt t="44531" x="3619500" y="2206625"/>
          <p14:tracePt t="44540" x="3592513" y="2197100"/>
          <p14:tracePt t="44579" x="3582988" y="2189163"/>
          <p14:tracePt t="44595" x="3573463" y="2179638"/>
          <p14:tracePt t="44611" x="3573463" y="2170113"/>
          <p14:tracePt t="44619" x="3563938" y="2152650"/>
          <p14:tracePt t="44629" x="3563938" y="2143125"/>
          <p14:tracePt t="44645" x="3546475" y="2125663"/>
          <p14:tracePt t="44692" x="3546475" y="2106613"/>
          <p14:tracePt t="44700" x="3556000" y="2089150"/>
          <p14:tracePt t="44707" x="3573463" y="2070100"/>
          <p14:tracePt t="44716" x="3600450" y="2060575"/>
          <p14:tracePt t="44723" x="3629025" y="2052638"/>
          <p14:tracePt t="44731" x="3665538" y="2016125"/>
          <p14:tracePt t="44739" x="3683000" y="2016125"/>
          <p14:tracePt t="44747" x="3709988" y="1997075"/>
          <p14:tracePt t="44755" x="3738563" y="1997075"/>
          <p14:tracePt t="44763" x="3756025" y="1997075"/>
          <p14:tracePt t="44771" x="3792538" y="1997075"/>
          <p14:tracePt t="44779" x="3802063" y="1997075"/>
          <p14:tracePt t="44787" x="3819525" y="1997075"/>
          <p14:tracePt t="44795" x="3838575" y="1997075"/>
          <p14:tracePt t="44803" x="3846513" y="1997075"/>
          <p14:tracePt t="44820" x="3875088" y="1997075"/>
          <p14:tracePt t="44828" x="3883025" y="2006600"/>
          <p14:tracePt t="44835" x="3892550" y="2016125"/>
          <p14:tracePt t="44844" x="3902075" y="2033588"/>
          <p14:tracePt t="44852" x="3911600" y="2043113"/>
          <p14:tracePt t="44869" x="3919538" y="2052638"/>
          <p14:tracePt t="44887" x="3929063" y="2052638"/>
          <p14:tracePt t="44907" x="3938588" y="2070100"/>
          <p14:tracePt t="45083" x="3938588" y="2079625"/>
          <p14:tracePt t="45091" x="3929063" y="2079625"/>
          <p14:tracePt t="45099" x="3929063" y="2089150"/>
          <p14:tracePt t="45107" x="3919538" y="2097088"/>
          <p14:tracePt t="45117" x="3911600" y="2106613"/>
          <p14:tracePt t="45124" x="3902075" y="2116138"/>
          <p14:tracePt t="45131" x="3883025" y="2116138"/>
          <p14:tracePt t="45148" x="3875088" y="2116138"/>
          <p14:tracePt t="45156" x="3865563" y="2116138"/>
          <p14:tracePt t="45172" x="3865563" y="2125663"/>
          <p14:tracePt t="45413" x="3856038" y="2133600"/>
          <p14:tracePt t="45422" x="3846513" y="2133600"/>
          <p14:tracePt t="45493" x="3810000" y="2125663"/>
          <p14:tracePt t="45501" x="3709988" y="2116138"/>
          <p14:tracePt t="45509" x="3582988" y="2089150"/>
          <p14:tracePt t="45518" x="3419475" y="2070100"/>
          <p14:tracePt t="45525" x="3273425" y="2070100"/>
          <p14:tracePt t="45535" x="3090863" y="2052638"/>
          <p14:tracePt t="45540" x="2908300" y="2006600"/>
          <p14:tracePt t="45548" x="2725738" y="1997075"/>
          <p14:tracePt t="45556" x="2543175" y="1997075"/>
          <p14:tracePt t="45564" x="2397125" y="1979613"/>
          <p14:tracePt t="45572" x="2287588" y="1979613"/>
          <p14:tracePt t="45579" x="2160588" y="1979613"/>
          <p14:tracePt t="45587" x="2106613" y="1979613"/>
          <p14:tracePt t="45595" x="2060575" y="1979613"/>
          <p14:tracePt t="45603" x="2051050" y="1979613"/>
          <p14:tracePt t="45611" x="2033588" y="1979613"/>
          <p14:tracePt t="45620" x="2024063" y="1979613"/>
          <p14:tracePt t="45627" x="2014538" y="1979613"/>
          <p14:tracePt t="45635" x="2005013" y="1979613"/>
          <p14:tracePt t="45643" x="1987550" y="1987550"/>
          <p14:tracePt t="45653" x="1978025" y="1987550"/>
          <p14:tracePt t="45659" x="1960563" y="1997075"/>
          <p14:tracePt t="45668" x="1931988" y="2006600"/>
          <p14:tracePt t="45675" x="1914525" y="2016125"/>
          <p14:tracePt t="45683" x="1895475" y="2016125"/>
          <p14:tracePt t="45692" x="1878013" y="2024063"/>
          <p14:tracePt t="45700" x="1868488" y="2033588"/>
          <p14:tracePt t="45707" x="1860550" y="2043113"/>
          <p14:tracePt t="45901" x="1860550" y="2089150"/>
          <p14:tracePt t="45909" x="1860550" y="2143125"/>
          <p14:tracePt t="45919" x="1860550" y="2197100"/>
          <p14:tracePt t="45924" x="1860550" y="2306638"/>
          <p14:tracePt t="45934" x="1860550" y="2398713"/>
          <p14:tracePt t="45941" x="1860550" y="2525713"/>
          <p14:tracePt t="45952" x="1860550" y="2671763"/>
          <p14:tracePt t="45956" x="1860550" y="2763838"/>
          <p14:tracePt t="45964" x="1860550" y="2909888"/>
          <p14:tracePt t="45971" x="1868488" y="3054350"/>
          <p14:tracePt t="45983" x="1895475" y="3246438"/>
          <p14:tracePt t="45987" x="1914525" y="3375025"/>
          <p14:tracePt t="45997" x="1941513" y="3519488"/>
          <p14:tracePt t="46004" x="1968500" y="3702050"/>
          <p14:tracePt t="46012" x="1968500" y="3794125"/>
          <p14:tracePt t="46019" x="1987550" y="3894138"/>
          <p14:tracePt t="46027" x="1997075" y="3984625"/>
          <p14:tracePt t="46035" x="1997075" y="4040188"/>
          <p14:tracePt t="46044" x="1997075" y="4094163"/>
          <p14:tracePt t="46052" x="1997075" y="4122738"/>
          <p14:tracePt t="46068" x="1997075" y="4130675"/>
          <p14:tracePt t="46116" x="1997075" y="4140200"/>
          <p14:tracePt t="46123" x="1997075" y="4159250"/>
          <p14:tracePt t="46132" x="1987550" y="4203700"/>
          <p14:tracePt t="46140" x="1951038" y="4268788"/>
          <p14:tracePt t="46147" x="1914525" y="4313238"/>
          <p14:tracePt t="46155" x="1914525" y="4386263"/>
          <p14:tracePt t="46164" x="1851025" y="4441825"/>
          <p14:tracePt t="46171" x="1824038" y="4505325"/>
          <p14:tracePt t="46179" x="1795463" y="4559300"/>
          <p14:tracePt t="46187" x="1778000" y="4624388"/>
          <p14:tracePt t="46195" x="1731963" y="4705350"/>
          <p14:tracePt t="46203" x="1722438" y="4768850"/>
          <p14:tracePt t="46211" x="1704975" y="4797425"/>
          <p14:tracePt t="46219" x="1668463" y="4824413"/>
          <p14:tracePt t="46227" x="1631950" y="4878388"/>
          <p14:tracePt t="46235" x="1612900" y="4897438"/>
          <p14:tracePt t="46243" x="1595438" y="4914900"/>
          <p14:tracePt t="46252" x="1585913" y="4914900"/>
          <p14:tracePt t="46268" x="1576388" y="4914900"/>
          <p14:tracePt t="46307" x="1568450" y="4914900"/>
          <p14:tracePt t="46404" x="1549400" y="4914900"/>
          <p14:tracePt t="46492" x="1541463" y="4914900"/>
          <p14:tracePt t="46501" x="1541463" y="4897438"/>
          <p14:tracePt t="46508" x="1549400" y="4841875"/>
          <p14:tracePt t="46517" x="1558925" y="4814888"/>
          <p14:tracePt t="46524" x="1585913" y="4768850"/>
          <p14:tracePt t="46532" x="1585913" y="4751388"/>
          <p14:tracePt t="46540" x="1595438" y="4705350"/>
          <p14:tracePt t="46548" x="1604963" y="4687888"/>
          <p14:tracePt t="46556" x="1612900" y="4651375"/>
          <p14:tracePt t="46564" x="1612900" y="4605338"/>
          <p14:tracePt t="46574" x="1631950" y="4551363"/>
          <p14:tracePt t="46579" x="1641475" y="4532313"/>
          <p14:tracePt t="46587" x="1668463" y="4459288"/>
          <p14:tracePt t="46595" x="1668463" y="4413250"/>
          <p14:tracePt t="46603" x="1685925" y="4376738"/>
          <p14:tracePt t="46612" x="1722438" y="4349750"/>
          <p14:tracePt t="46619" x="1741488" y="4313238"/>
          <p14:tracePt t="46627" x="1751013" y="4268788"/>
          <p14:tracePt t="46635" x="1758950" y="4240213"/>
          <p14:tracePt t="46643" x="1778000" y="4203700"/>
          <p14:tracePt t="46652" x="1778000" y="4167188"/>
          <p14:tracePt t="46659" x="1787525" y="4149725"/>
          <p14:tracePt t="46668" x="1787525" y="4140200"/>
          <p14:tracePt t="46675" x="1787525" y="4122738"/>
          <p14:tracePt t="46683" x="1795463" y="4113213"/>
          <p14:tracePt t="46691" x="1795463" y="4103688"/>
          <p14:tracePt t="46701" x="1795463" y="4094163"/>
          <p14:tracePt t="46707" x="1804988" y="4076700"/>
          <p14:tracePt t="46716" x="1804988" y="4057650"/>
          <p14:tracePt t="46723" x="1804988" y="4040188"/>
          <p14:tracePt t="46731" x="1804988" y="4013200"/>
          <p14:tracePt t="46739" x="1804988" y="4003675"/>
          <p14:tracePt t="46747" x="1814513" y="3984625"/>
          <p14:tracePt t="46756" x="1814513" y="3967163"/>
          <p14:tracePt t="46764" x="1814513" y="3948113"/>
          <p14:tracePt t="46903" x="1814513" y="3921125"/>
          <p14:tracePt t="46907" x="1814513" y="3903663"/>
          <p14:tracePt t="46916" x="1814513" y="3894138"/>
          <p14:tracePt t="46923" x="1814513" y="3867150"/>
          <p14:tracePt t="46932" x="1814513" y="3840163"/>
          <p14:tracePt t="46939" x="1814513" y="3811588"/>
          <p14:tracePt t="46947" x="1814513" y="3757613"/>
          <p14:tracePt t="46955" x="1814513" y="3721100"/>
          <p14:tracePt t="46963" x="1814513" y="3675063"/>
          <p14:tracePt t="46971" x="1795463" y="3648075"/>
          <p14:tracePt t="46980" x="1768475" y="3602038"/>
          <p14:tracePt t="46987" x="1758950" y="3556000"/>
          <p14:tracePt t="46996" x="1731963" y="3529013"/>
          <p14:tracePt t="47003" x="1731963" y="3511550"/>
          <p14:tracePt t="47011" x="1722438" y="3492500"/>
          <p14:tracePt t="47029" x="1714500" y="3475038"/>
          <p14:tracePt t="47043" x="1695450" y="3455988"/>
          <p14:tracePt t="47468" x="1685925" y="3455988"/>
          <p14:tracePt t="48044" x="1685925" y="3419475"/>
          <p14:tracePt t="48051" x="1685925" y="3375025"/>
          <p14:tracePt t="48060" x="1704975" y="3346450"/>
          <p14:tracePt t="48068" x="1741488" y="3282950"/>
          <p14:tracePt t="48075" x="1751013" y="3265488"/>
          <p14:tracePt t="48085" x="1758950" y="3209925"/>
          <p14:tracePt t="48091" x="1795463" y="3146425"/>
          <p14:tracePt t="48100" x="1824038" y="3100388"/>
          <p14:tracePt t="48108" x="1831975" y="3054350"/>
          <p14:tracePt t="48119" x="1831975" y="3017838"/>
          <p14:tracePt t="48125" x="1831975" y="2990850"/>
          <p14:tracePt t="48137" x="1831975" y="2973388"/>
          <p14:tracePt t="48142" x="1831975" y="2963863"/>
          <p14:tracePt t="48153" x="1831975" y="2936875"/>
          <p14:tracePt t="48157" x="1831975" y="2927350"/>
          <p14:tracePt t="48172" x="1831975" y="2917825"/>
          <p14:tracePt t="48293" x="1814513" y="2900363"/>
          <p14:tracePt t="48315" x="1804988" y="2881313"/>
          <p14:tracePt t="48340" x="1804988" y="2854325"/>
          <p14:tracePt t="48411" x="1804988" y="2836863"/>
          <p14:tracePt t="48419" x="1804988" y="2817813"/>
          <p14:tracePt t="48427" x="1804988" y="2800350"/>
          <p14:tracePt t="48435" x="1804988" y="2790825"/>
          <p14:tracePt t="48443" x="1804988" y="2771775"/>
          <p14:tracePt t="48451" x="1804988" y="2763838"/>
          <p14:tracePt t="48459" x="1804988" y="2754313"/>
          <p14:tracePt t="48716" x="1804988" y="2763838"/>
          <p14:tracePt t="48725" x="1804988" y="2790825"/>
          <p14:tracePt t="48735" x="1804988" y="2808288"/>
          <p14:tracePt t="48741" x="1814513" y="2827338"/>
          <p14:tracePt t="48751" x="1824038" y="2863850"/>
          <p14:tracePt t="48757" x="1831975" y="2900363"/>
          <p14:tracePt t="48765" x="1868488" y="2936875"/>
          <p14:tracePt t="48772" x="1878013" y="2973388"/>
          <p14:tracePt t="48780" x="1905000" y="3017838"/>
          <p14:tracePt t="48787" x="1924050" y="3054350"/>
          <p14:tracePt t="48795" x="1931988" y="3082925"/>
          <p14:tracePt t="48803" x="1941513" y="3109913"/>
          <p14:tracePt t="48811" x="1941513" y="3127375"/>
          <p14:tracePt t="48819" x="1951038" y="3173413"/>
          <p14:tracePt t="48827" x="1960563" y="3200400"/>
          <p14:tracePt t="48835" x="1960563" y="3228975"/>
          <p14:tracePt t="48843" x="1960563" y="3273425"/>
          <p14:tracePt t="48851" x="1960563" y="3282950"/>
          <p14:tracePt t="48859" x="1960563" y="3319463"/>
          <p14:tracePt t="48868" x="1960563" y="3346450"/>
          <p14:tracePt t="48876" x="1960563" y="3365500"/>
          <p14:tracePt t="48889" x="1960563" y="3375025"/>
          <p14:tracePt t="48891" x="1960563" y="3392488"/>
          <p14:tracePt t="48907" x="1960563" y="3411538"/>
          <p14:tracePt t="48917" x="1960563" y="3429000"/>
          <p14:tracePt t="48924" x="1960563" y="3446463"/>
          <p14:tracePt t="48935" x="1960563" y="3455988"/>
          <p14:tracePt t="48941" x="1960563" y="3475038"/>
          <p14:tracePt t="48951" x="1960563" y="3482975"/>
          <p14:tracePt t="48965" x="1960563" y="3492500"/>
          <p14:tracePt t="48973" x="1951038" y="3502025"/>
          <p14:tracePt t="48997" x="1951038" y="3511550"/>
          <p14:tracePt t="49003" x="1951038" y="3519488"/>
          <p14:tracePt t="49019" x="1931988" y="3538538"/>
          <p14:tracePt t="49035" x="1924050" y="3548063"/>
          <p14:tracePt t="49044" x="1914525" y="3565525"/>
          <p14:tracePt t="49052" x="1905000" y="3565525"/>
          <p14:tracePt t="49059" x="1887538" y="3575050"/>
          <p14:tracePt t="49067" x="1878013" y="3584575"/>
          <p14:tracePt t="49075" x="1860550" y="3602038"/>
          <p14:tracePt t="49083" x="1851025" y="3611563"/>
          <p14:tracePt t="49091" x="1841500" y="3629025"/>
          <p14:tracePt t="49100" x="1831975" y="3629025"/>
          <p14:tracePt t="49107" x="1824038" y="3638550"/>
          <p14:tracePt t="49116" x="1804988" y="3657600"/>
          <p14:tracePt t="49123" x="1795463" y="3657600"/>
          <p14:tracePt t="49132" x="1787525" y="3665538"/>
          <p14:tracePt t="49139" x="1768475" y="3684588"/>
          <p14:tracePt t="49147" x="1758950" y="3694113"/>
          <p14:tracePt t="49155" x="1751013" y="3702050"/>
          <p14:tracePt t="49689" x="1741488" y="3711575"/>
          <p14:tracePt t="49692" x="1722438" y="3721100"/>
          <p14:tracePt t="49699" x="1704975" y="3738563"/>
          <p14:tracePt t="49707" x="1695450" y="3748088"/>
          <p14:tracePt t="49716" x="1685925" y="3757613"/>
          <p14:tracePt t="49723" x="1677988" y="3767138"/>
          <p14:tracePt t="49732" x="1668463" y="3767138"/>
          <p14:tracePt t="49739" x="1658938" y="3784600"/>
          <p14:tracePt t="49756" x="1658938" y="3803650"/>
          <p14:tracePt t="49764" x="1649413" y="3821113"/>
          <p14:tracePt t="49952" x="1677988" y="3811588"/>
          <p14:tracePt t="49957" x="1695450" y="3803650"/>
          <p14:tracePt t="49965" x="1722438" y="3784600"/>
          <p14:tracePt t="49973" x="1741488" y="3767138"/>
          <p14:tracePt t="49989" x="1778000" y="3738563"/>
          <p14:tracePt t="49995" x="1787525" y="3730625"/>
          <p14:tracePt t="50003" x="1795463" y="3702050"/>
          <p14:tracePt t="50011" x="1824038" y="3675063"/>
          <p14:tracePt t="50019" x="1831975" y="3665538"/>
          <p14:tracePt t="50028" x="1841500" y="3648075"/>
          <p14:tracePt t="50035" x="1878013" y="3611563"/>
          <p14:tracePt t="50051" x="1887538" y="3584575"/>
          <p14:tracePt t="50059" x="1895475" y="3575050"/>
          <p14:tracePt t="50067" x="1905000" y="3556000"/>
          <p14:tracePt t="50075" x="1914525" y="3538538"/>
          <p14:tracePt t="50091" x="1914525" y="3529013"/>
          <p14:tracePt t="50116" x="1924050" y="3519488"/>
          <p14:tracePt t="50488" x="1924050" y="3511550"/>
          <p14:tracePt t="50501" x="1924050" y="3492500"/>
          <p14:tracePt t="50509" x="1924050" y="3482975"/>
          <p14:tracePt t="50518" x="1924050" y="3465513"/>
          <p14:tracePt t="50525" x="1924050" y="3455988"/>
          <p14:tracePt t="50533" x="1924050" y="3446463"/>
          <p14:tracePt t="50547" x="1924050" y="3429000"/>
          <p14:tracePt t="50563" x="1924050" y="3419475"/>
          <p14:tracePt t="50925" x="1905000" y="3411538"/>
          <p14:tracePt t="50935" x="1851025" y="3411538"/>
          <p14:tracePt t="50941" x="1795463" y="3411538"/>
          <p14:tracePt t="50952" x="1741488" y="3411538"/>
          <p14:tracePt t="50957" x="1704975" y="3411538"/>
          <p14:tracePt t="50965" x="1649413" y="3411538"/>
          <p14:tracePt t="50973" x="1604963" y="3411538"/>
          <p14:tracePt t="50988" x="1330325" y="3236913"/>
          <p14:tracePt t="51001" x="1285875" y="3192463"/>
          <p14:tracePt t="51005" x="1276350" y="3192463"/>
          <p14:tracePt t="51012" x="1258888" y="3192463"/>
          <p14:tracePt t="51020" x="1249363" y="3192463"/>
          <p14:tracePt t="51115" x="1212850" y="3192463"/>
          <p14:tracePt t="51123" x="1176338" y="3192463"/>
          <p14:tracePt t="51132" x="1149350" y="3200400"/>
          <p14:tracePt t="51139" x="1093788" y="3200400"/>
          <p14:tracePt t="51148" x="1047750" y="3209925"/>
          <p14:tracePt t="51156" x="993775" y="3209925"/>
          <p14:tracePt t="51164" x="947738" y="3209925"/>
          <p14:tracePt t="51172" x="911225" y="3209925"/>
          <p14:tracePt t="51180" x="893763" y="3209925"/>
          <p14:tracePt t="51188" x="866775" y="3209925"/>
          <p14:tracePt t="51196" x="857250" y="3209925"/>
          <p14:tracePt t="51204" x="847725" y="3209925"/>
          <p14:tracePt t="51211" x="838200" y="3209925"/>
          <p14:tracePt t="51563" x="847725" y="3209925"/>
          <p14:tracePt t="51571" x="920750" y="3209925"/>
          <p14:tracePt t="51579" x="1030288" y="3209925"/>
          <p14:tracePt t="51587" x="1139825" y="3209925"/>
          <p14:tracePt t="51595" x="1249363" y="3209925"/>
          <p14:tracePt t="51603" x="1322388" y="3209925"/>
          <p14:tracePt t="51611" x="2078038" y="3803650"/>
          <p14:tracePt t="51619" x="2908300" y="4568825"/>
          <p14:tracePt t="51627" x="3044825" y="4651375"/>
          <p14:tracePt t="51635" x="3100388" y="4651375"/>
          <p14:tracePt t="51643" x="3117850" y="4651375"/>
          <p14:tracePt t="51651" x="3136900" y="4651375"/>
          <p14:tracePt t="51659" x="3144838" y="4651375"/>
          <p14:tracePt t="52243" x="3144838" y="4641850"/>
          <p14:tracePt t="52251" x="3117850" y="4632325"/>
          <p14:tracePt t="52259" x="3081338" y="4595813"/>
          <p14:tracePt t="52267" x="3044825" y="4568825"/>
          <p14:tracePt t="52275" x="3017838" y="4532313"/>
          <p14:tracePt t="52284" x="2981325" y="4486275"/>
          <p14:tracePt t="52292" x="2925763" y="4405313"/>
          <p14:tracePt t="52301" x="2889250" y="4368800"/>
          <p14:tracePt t="52307" x="2871788" y="4340225"/>
          <p14:tracePt t="52315" x="2835275" y="4295775"/>
          <p14:tracePt t="52324" x="2798763" y="4249738"/>
          <p14:tracePt t="52332" x="2744788" y="4167188"/>
          <p14:tracePt t="52340" x="2735263" y="4103688"/>
          <p14:tracePt t="52347" x="2725738" y="4086225"/>
          <p14:tracePt t="52355" x="2716213" y="4067175"/>
          <p14:tracePt t="52363" x="2708275" y="4040188"/>
          <p14:tracePt t="52372" x="2689225" y="4021138"/>
          <p14:tracePt t="52379" x="2689225" y="4013200"/>
          <p14:tracePt t="52388" x="2679700" y="4003675"/>
          <p14:tracePt t="52501" x="2662238" y="4013200"/>
          <p14:tracePt t="52509" x="2652713" y="4021138"/>
          <p14:tracePt t="52533" x="2635250" y="4030663"/>
          <p14:tracePt t="52764" x="2589213" y="4003675"/>
          <p14:tracePt t="52772" x="2579688" y="3994150"/>
          <p14:tracePt t="52781" x="2562225" y="3957638"/>
          <p14:tracePt t="52789" x="2562225" y="3948113"/>
          <p14:tracePt t="52798" x="2552700" y="3940175"/>
          <p14:tracePt t="52958" x="2552700" y="3930650"/>
          <p14:tracePt t="52966" x="2543175" y="3921125"/>
          <p14:tracePt t="52973" x="2533650" y="3903663"/>
          <p14:tracePt t="52990" x="2516188" y="3867150"/>
          <p14:tracePt t="52995" x="2506663" y="3857625"/>
          <p14:tracePt t="53003" x="2489200" y="3821113"/>
          <p14:tracePt t="53011" x="2470150" y="3784600"/>
          <p14:tracePt t="53019" x="2462213" y="3775075"/>
          <p14:tracePt t="53027" x="2452688" y="3748088"/>
          <p14:tracePt t="53035" x="2443163" y="3730625"/>
          <p14:tracePt t="53043" x="2425700" y="3711575"/>
          <p14:tracePt t="53059" x="2416175" y="3702050"/>
          <p14:tracePt t="53075" x="2406650" y="3702050"/>
          <p14:tracePt t="53084" x="2397125" y="3694113"/>
          <p14:tracePt t="53132" x="2389188" y="3694113"/>
          <p14:tracePt t="53149" x="2379663" y="3694113"/>
          <p14:tracePt t="53188" x="2370138" y="3684588"/>
          <p14:tracePt t="53195" x="2352675" y="3684588"/>
          <p14:tracePt t="53203" x="2343150" y="3684588"/>
          <p14:tracePt t="53213" x="2333625" y="3675063"/>
          <p14:tracePt t="53220" x="2324100" y="3665538"/>
          <p14:tracePt t="53229" x="2306638" y="3648075"/>
          <p14:tracePt t="53237" x="2287588" y="3638550"/>
          <p14:tracePt t="53262" x="2287588" y="3629025"/>
          <p14:tracePt t="53436" x="2287588" y="3621088"/>
          <p14:tracePt t="53459" x="2287588" y="3602038"/>
          <p14:tracePt t="53476" x="2287588" y="3592513"/>
          <p14:tracePt t="53491" x="2287588" y="3575050"/>
          <p14:tracePt t="53500" x="2287588" y="3565525"/>
          <p14:tracePt t="53516" x="2287588" y="3556000"/>
          <p14:tracePt t="53532" x="2287588" y="3548063"/>
          <p14:tracePt t="53704" x="2287588" y="3592513"/>
          <p14:tracePt t="53707" x="2287588" y="3657600"/>
          <p14:tracePt t="53715" x="2287588" y="3711575"/>
          <p14:tracePt t="53725" x="2287588" y="3738563"/>
          <p14:tracePt t="53736" x="2287588" y="3767138"/>
          <p14:tracePt t="53740" x="2287588" y="3775075"/>
          <p14:tracePt t="53749" x="2287588" y="3811588"/>
          <p14:tracePt t="53755" x="2287588" y="3821113"/>
          <p14:tracePt t="53763" x="2287588" y="3830638"/>
          <p14:tracePt t="53971" x="2287588" y="3848100"/>
          <p14:tracePt t="53987" x="2287588" y="3857625"/>
          <p14:tracePt t="53996" x="2287588" y="3867150"/>
          <p14:tracePt t="54149" x="2287588" y="3903663"/>
          <p14:tracePt t="54157" x="2287588" y="3948113"/>
          <p14:tracePt t="54165" x="2287588" y="3984625"/>
          <p14:tracePt t="54173" x="2270125" y="4030663"/>
          <p14:tracePt t="54181" x="2251075" y="4076700"/>
          <p14:tracePt t="54189" x="2133600" y="3976688"/>
          <p14:tracePt t="54197" x="2041525" y="3976688"/>
          <p14:tracePt t="54203" x="2014538" y="4030663"/>
          <p14:tracePt t="54211" x="2014538" y="4049713"/>
          <p14:tracePt t="54219" x="2014538" y="4103688"/>
          <p14:tracePt t="54227" x="2005013" y="4159250"/>
          <p14:tracePt t="54235" x="1968500" y="4222750"/>
          <p14:tracePt t="54243" x="1968500" y="4268788"/>
          <p14:tracePt t="54251" x="1941513" y="4313238"/>
          <p14:tracePt t="54259" x="1924050" y="4359275"/>
          <p14:tracePt t="54267" x="1914525" y="4386263"/>
          <p14:tracePt t="54275" x="1895475" y="4413250"/>
          <p14:tracePt t="54283" x="1895475" y="4422775"/>
          <p14:tracePt t="56047" x="1868488" y="4432300"/>
          <p14:tracePt t="56053" x="1804988" y="4468813"/>
          <p14:tracePt t="56062" x="1778000" y="4486275"/>
          <p14:tracePt t="56068" x="1741488" y="4522788"/>
          <p14:tracePt t="56084" x="1731963" y="4522788"/>
          <p14:tracePt t="56091" x="1722438" y="4532313"/>
          <p14:tracePt t="56108" x="1714500" y="4541838"/>
          <p14:tracePt t="56220" x="1731963" y="4541838"/>
          <p14:tracePt t="56228" x="1751013" y="4541838"/>
          <p14:tracePt t="56236" x="1758950" y="4541838"/>
          <p14:tracePt t="56244" x="1768475" y="4541838"/>
          <p14:tracePt t="56252" x="1787525" y="4541838"/>
          <p14:tracePt t="56261" x="1795463" y="4532313"/>
          <p14:tracePt t="56268" x="1804988" y="4522788"/>
          <p14:tracePt t="56276" x="1814513" y="4522788"/>
          <p14:tracePt t="56292" x="1841500" y="4514850"/>
          <p14:tracePt t="56564" x="1851025" y="4514850"/>
          <p14:tracePt t="56580" x="1860550" y="4514850"/>
          <p14:tracePt t="56605" x="1878013" y="4532313"/>
          <p14:tracePt t="57028" x="1878013" y="4541838"/>
          <p14:tracePt t="57035" x="1868488" y="4551363"/>
          <p14:tracePt t="57043" x="1868488" y="4559300"/>
          <p14:tracePt t="57059" x="1868488" y="4568825"/>
          <p14:tracePt t="57076" x="1868488" y="4578350"/>
          <p14:tracePt t="57084" x="1868488" y="4587875"/>
          <p14:tracePt t="57092" x="1887538" y="4595813"/>
          <p14:tracePt t="57099" x="1905000" y="4605338"/>
          <p14:tracePt t="57109" x="1924050" y="4605338"/>
          <p14:tracePt t="57116" x="1941513" y="4605338"/>
          <p14:tracePt t="57123" x="1968500" y="4605338"/>
          <p14:tracePt t="57132" x="1978025" y="4605338"/>
          <p14:tracePt t="57139" x="1987550" y="4614863"/>
          <p14:tracePt t="57148" x="1997075" y="4614863"/>
          <p14:tracePt t="57207" x="2005013" y="4605338"/>
          <p14:tracePt t="57221" x="2014538" y="4605338"/>
          <p14:tracePt t="57491" x="2024063" y="4595813"/>
          <p14:tracePt t="57597" x="2033588" y="4578350"/>
          <p14:tracePt t="57607" x="2041525" y="4568825"/>
          <p14:tracePt t="57621" x="2060575" y="4551363"/>
          <p14:tracePt t="57628" x="2070100" y="4541838"/>
          <p14:tracePt t="57635" x="2070100" y="4532313"/>
          <p14:tracePt t="57643" x="2078038" y="4522788"/>
          <p14:tracePt t="57652" x="2078038" y="4514850"/>
          <p14:tracePt t="57659" x="2087563" y="4495800"/>
          <p14:tracePt t="57667" x="2106613" y="4468813"/>
          <p14:tracePt t="57691" x="2114550" y="4449763"/>
          <p14:tracePt t="57700" x="2114550" y="4441825"/>
          <p14:tracePt t="57707" x="2124075" y="4432300"/>
          <p14:tracePt t="57716" x="2124075" y="4422775"/>
          <p14:tracePt t="57723" x="2124075" y="4413250"/>
          <p14:tracePt t="57739" x="2124075" y="4405313"/>
          <p14:tracePt t="58692" x="2124075" y="4395788"/>
          <p14:tracePt t="58701" x="2124075" y="4359275"/>
          <p14:tracePt t="58708" x="2124075" y="4340225"/>
          <p14:tracePt t="58716" x="2087563" y="4322763"/>
          <p14:tracePt t="58724" x="2024063" y="4286250"/>
          <p14:tracePt t="58733" x="1941513" y="4240213"/>
          <p14:tracePt t="58740" x="1878013" y="4222750"/>
          <p14:tracePt t="58749" x="1795463" y="4167188"/>
          <p14:tracePt t="58756" x="1768475" y="4140200"/>
          <p14:tracePt t="58765" x="1704975" y="4113213"/>
          <p14:tracePt t="58772" x="1677988" y="4086225"/>
          <p14:tracePt t="58780" x="1658938" y="4076700"/>
          <p14:tracePt t="58788" x="1641475" y="4057650"/>
          <p14:tracePt t="58798" x="1631950" y="4049713"/>
          <p14:tracePt t="58803" x="1622425" y="4049713"/>
          <p14:tracePt t="58900" x="1612900" y="4049713"/>
          <p14:tracePt t="58925" x="1595438" y="4049713"/>
          <p14:tracePt t="58933" x="1585913" y="4049713"/>
          <p14:tracePt t="58941" x="1549400" y="4049713"/>
          <p14:tracePt t="58951" x="1531938" y="4049713"/>
          <p14:tracePt t="58965" x="1512888" y="4049713"/>
          <p14:tracePt t="58972" x="1504950" y="4049713"/>
          <p14:tracePt t="58985" x="1495425" y="4049713"/>
          <p14:tracePt t="58987" x="1485900" y="4049713"/>
          <p14:tracePt t="58995" x="1476375" y="4057650"/>
          <p14:tracePt t="59003" x="1458913" y="4076700"/>
          <p14:tracePt t="59084" x="1449388" y="4086225"/>
          <p14:tracePt t="59092" x="1431925" y="4103688"/>
          <p14:tracePt t="59100" x="1412875" y="4113213"/>
          <p14:tracePt t="59109" x="1376363" y="4122738"/>
          <p14:tracePt t="59115" x="1349375" y="4149725"/>
          <p14:tracePt t="59123" x="1330325" y="4159250"/>
          <p14:tracePt t="59132" x="1303338" y="4167188"/>
          <p14:tracePt t="59139" x="1266825" y="4195763"/>
          <p14:tracePt t="59148" x="1249363" y="4213225"/>
          <p14:tracePt t="59155" x="1212850" y="4222750"/>
          <p14:tracePt t="59163" x="1203325" y="4232275"/>
          <p14:tracePt t="59171" x="1185863" y="4240213"/>
          <p14:tracePt t="59180" x="1176338" y="4249738"/>
          <p14:tracePt t="59717" x="1176338" y="4276725"/>
          <p14:tracePt t="59725" x="1176338" y="4332288"/>
          <p14:tracePt t="59734" x="1176338" y="4376738"/>
          <p14:tracePt t="59741" x="1193800" y="4449763"/>
          <p14:tracePt t="59751" x="1193800" y="4505325"/>
          <p14:tracePt t="59757" x="1193800" y="4578350"/>
          <p14:tracePt t="59767" x="1193800" y="4651375"/>
          <p14:tracePt t="59772" x="1203325" y="4732338"/>
          <p14:tracePt t="59780" x="1203325" y="4805363"/>
          <p14:tracePt t="59788" x="1230313" y="4860925"/>
          <p14:tracePt t="59796" x="1230313" y="4897438"/>
          <p14:tracePt t="59804" x="1230313" y="4933950"/>
          <p14:tracePt t="59812" x="1249363" y="4951413"/>
          <p14:tracePt t="59820" x="1258888" y="4970463"/>
          <p14:tracePt t="59828" x="1185863" y="4887913"/>
          <p14:tracePt t="59836" x="1120775" y="4824413"/>
          <p14:tracePt t="59843" x="1093788" y="4824413"/>
          <p14:tracePt t="59851" x="1030288" y="4760913"/>
          <p14:tracePt t="59859" x="1020763" y="4760913"/>
          <p14:tracePt t="60525" x="1130300" y="4797425"/>
          <p14:tracePt t="60534" x="1193800" y="4860925"/>
          <p14:tracePt t="60542" x="1258888" y="4887913"/>
          <p14:tracePt t="60551" x="1303338" y="4887913"/>
          <p14:tracePt t="60557" x="1358900" y="4887913"/>
          <p14:tracePt t="60567" x="1395413" y="4887913"/>
          <p14:tracePt t="60572" x="1468438" y="4887913"/>
          <p14:tracePt t="60580" x="1512888" y="4860925"/>
          <p14:tracePt t="60588" x="1568450" y="4860925"/>
          <p14:tracePt t="60596" x="1604963" y="4851400"/>
          <p14:tracePt t="60604" x="1612900" y="4851400"/>
          <p14:tracePt t="60612" x="1612900" y="4841875"/>
          <p14:tracePt t="60676" x="1622425" y="4841875"/>
          <p14:tracePt t="60683" x="1649413" y="4841875"/>
          <p14:tracePt t="60700" x="1658938" y="4841875"/>
          <p14:tracePt t="60707" x="1677988" y="4851400"/>
          <p14:tracePt t="60723" x="1685925" y="4851400"/>
          <p14:tracePt t="60812" x="1695450" y="4851400"/>
          <p14:tracePt t="61412" x="1685925" y="4870450"/>
          <p14:tracePt t="61421" x="1649413" y="4878388"/>
          <p14:tracePt t="61429" x="1631950" y="4897438"/>
          <p14:tracePt t="61437" x="1612900" y="4906963"/>
          <p14:tracePt t="61445" x="1595438" y="4914900"/>
          <p14:tracePt t="61452" x="1568450" y="4924425"/>
          <p14:tracePt t="61460" x="1531938" y="4960938"/>
          <p14:tracePt t="61468" x="1504950" y="4970463"/>
          <p14:tracePt t="61476" x="1468438" y="4979988"/>
          <p14:tracePt t="61484" x="1431925" y="4987925"/>
          <p14:tracePt t="61491" x="1403350" y="5006975"/>
          <p14:tracePt t="61499" x="1395413" y="5016500"/>
          <p14:tracePt t="61507" x="1349375" y="5024438"/>
          <p14:tracePt t="61515" x="1330325" y="5043488"/>
          <p14:tracePt t="61523" x="1312863" y="5043488"/>
          <p14:tracePt t="61532" x="1285875" y="5033963"/>
          <p14:tracePt t="61548" x="1258888" y="5033963"/>
          <p14:tracePt t="61564" x="1249363" y="5033963"/>
          <p14:tracePt t="61715" x="1249363" y="5006975"/>
          <p14:tracePt t="61731" x="1249363" y="4997450"/>
          <p14:tracePt t="61739" x="1266825" y="4987925"/>
          <p14:tracePt t="61748" x="1339850" y="4960938"/>
          <p14:tracePt t="61756" x="1339850" y="4943475"/>
          <p14:tracePt t="61764" x="1349375" y="4933950"/>
          <p14:tracePt t="61780" x="1349375" y="4914900"/>
          <p14:tracePt t="62309" x="1366838" y="4906963"/>
          <p14:tracePt t="62316" x="1395413" y="4887913"/>
          <p14:tracePt t="62328" x="1439863" y="4860925"/>
          <p14:tracePt t="62331" x="1468438" y="4833938"/>
          <p14:tracePt t="62342" x="1504950" y="4814888"/>
          <p14:tracePt t="62351" x="1522413" y="4797425"/>
          <p14:tracePt t="62358" x="1576388" y="4768850"/>
          <p14:tracePt t="62367" x="1595438" y="4751388"/>
          <p14:tracePt t="62375" x="1631950" y="4732338"/>
          <p14:tracePt t="62380" x="1649413" y="4714875"/>
          <p14:tracePt t="62388" x="1658938" y="4705350"/>
          <p14:tracePt t="62404" x="1677988" y="4697413"/>
          <p14:tracePt t="62699" x="1685925" y="4697413"/>
          <p14:tracePt t="62707" x="1731963" y="4732338"/>
          <p14:tracePt t="62715" x="1778000" y="4768850"/>
          <p14:tracePt t="62723" x="1824038" y="4797425"/>
          <p14:tracePt t="62732" x="1851025" y="4824413"/>
          <p14:tracePt t="62739" x="1868488" y="4841875"/>
          <p14:tracePt t="62748" x="1887538" y="4851400"/>
          <p14:tracePt t="62755" x="1914525" y="4870450"/>
          <p14:tracePt t="64747" x="1941513" y="4833938"/>
          <p14:tracePt t="64755" x="1951038" y="4797425"/>
          <p14:tracePt t="64764" x="1951038" y="4751388"/>
          <p14:tracePt t="64772" x="1951038" y="4714875"/>
          <p14:tracePt t="64779" x="1951038" y="4668838"/>
          <p14:tracePt t="64787" x="1951038" y="4632325"/>
          <p14:tracePt t="64795" x="1951038" y="4614863"/>
          <p14:tracePt t="64803" x="1951038" y="4568825"/>
          <p14:tracePt t="64812" x="1951038" y="4559300"/>
          <p14:tracePt t="64819" x="1951038" y="4541838"/>
          <p14:tracePt t="64827" x="1951038" y="4532313"/>
          <p14:tracePt t="64835" x="1951038" y="4522788"/>
          <p14:tracePt t="64956" x="1951038" y="4514850"/>
          <p14:tracePt t="64965" x="1951038" y="4505325"/>
          <p14:tracePt t="64972" x="1951038" y="4486275"/>
          <p14:tracePt t="65000" x="1951038" y="4478338"/>
          <p14:tracePt t="65196" x="1951038" y="4459288"/>
          <p14:tracePt t="65219" x="1951038" y="4449763"/>
          <p14:tracePt t="65235" x="1951038" y="4441825"/>
          <p14:tracePt t="65243" x="1951038" y="4432300"/>
          <p14:tracePt t="65251" x="1951038" y="4413250"/>
          <p14:tracePt t="65267" x="1951038" y="4395788"/>
          <p14:tracePt t="65283" x="1951038" y="4376738"/>
          <p14:tracePt t="65300" x="1951038" y="4368800"/>
          <p14:tracePt t="65316" x="1951038" y="4359275"/>
          <p14:tracePt t="65525" x="1951038" y="4349750"/>
          <p14:tracePt t="65533" x="1895475" y="4368800"/>
          <p14:tracePt t="65541" x="1878013" y="4376738"/>
          <p14:tracePt t="65549" x="1851025" y="4395788"/>
          <p14:tracePt t="65557" x="1841500" y="4395788"/>
          <p14:tracePt t="65567" x="1824038" y="4405313"/>
          <p14:tracePt t="65572" x="1814513" y="4413250"/>
          <p14:tracePt t="65582" x="1804988" y="4413250"/>
          <p14:tracePt t="65909" x="1795463" y="4413250"/>
          <p14:tracePt t="65942" x="1787525" y="4413250"/>
          <p14:tracePt t="65952" x="1768475" y="4413250"/>
          <p14:tracePt t="65957" x="1741488" y="4413250"/>
          <p14:tracePt t="65966" x="1695450" y="4413250"/>
          <p14:tracePt t="65972" x="1658938" y="4413250"/>
          <p14:tracePt t="65980" x="1631950" y="4432300"/>
          <p14:tracePt t="65987" x="1612900" y="4432300"/>
          <p14:tracePt t="65995" x="1604963" y="4432300"/>
          <p14:tracePt t="66003" x="1568450" y="4432300"/>
          <p14:tracePt t="66011" x="1558925" y="4432300"/>
          <p14:tracePt t="66019" x="1549400" y="4432300"/>
          <p14:tracePt t="66309" x="1558925" y="4405313"/>
          <p14:tracePt t="66723" x="1558925" y="4376738"/>
          <p14:tracePt t="66731" x="1558925" y="4359275"/>
          <p14:tracePt t="66739" x="1558925" y="4340225"/>
          <p14:tracePt t="66748" x="1558925" y="4332288"/>
          <p14:tracePt t="66755" x="1558925" y="4322763"/>
          <p14:tracePt t="66764" x="1558925" y="4313238"/>
          <p14:tracePt t="66771" x="1558925" y="4303713"/>
          <p14:tracePt t="66950" x="1558925" y="4276725"/>
          <p14:tracePt t="67003" x="1549400" y="4268788"/>
          <p14:tracePt t="67035" x="1549400" y="4259263"/>
          <p14:tracePt t="67101" x="1549400" y="4249738"/>
          <p14:tracePt t="67109" x="1531938" y="4249738"/>
          <p14:tracePt t="67116" x="1512888" y="4240213"/>
          <p14:tracePt t="67125" x="1468438" y="4232275"/>
          <p14:tracePt t="67135" x="1431925" y="4232275"/>
          <p14:tracePt t="67140" x="1385888" y="4222750"/>
          <p14:tracePt t="67149" x="1358900" y="4186238"/>
          <p14:tracePt t="67156" x="1312863" y="4176713"/>
          <p14:tracePt t="67165" x="1266825" y="4167188"/>
          <p14:tracePt t="67172" x="1222375" y="4130675"/>
          <p14:tracePt t="67180" x="1193800" y="4122738"/>
          <p14:tracePt t="67188" x="1166813" y="4122738"/>
          <p14:tracePt t="67196" x="1149350" y="4113213"/>
          <p14:tracePt t="67235" x="1130300" y="4113213"/>
          <p14:tracePt t="67270" x="1120775" y="4113213"/>
          <p14:tracePt t="67280" x="1112838" y="4113213"/>
          <p14:tracePt t="67285" x="1103313" y="4113213"/>
          <p14:tracePt t="67293" x="1076325" y="4113213"/>
          <p14:tracePt t="67300" x="1066800" y="4113213"/>
          <p14:tracePt t="67308" x="1057275" y="4113213"/>
          <p14:tracePt t="67316" x="1047750" y="4113213"/>
          <p14:tracePt t="67326" x="1030288" y="4122738"/>
          <p14:tracePt t="67347" x="1020763" y="4130675"/>
          <p14:tracePt t="67459" x="1020763" y="4140200"/>
          <p14:tracePt t="67483" x="1020763" y="4159250"/>
          <p14:tracePt t="67491" x="1020763" y="4167188"/>
          <p14:tracePt t="67507" x="1020763" y="4176713"/>
          <p14:tracePt t="67624" x="1020763" y="4186238"/>
          <p14:tracePt t="67879" x="1030288" y="4195763"/>
          <p14:tracePt t="67891" x="1093788" y="4240213"/>
          <p14:tracePt t="67899" x="1139825" y="4276725"/>
          <p14:tracePt t="67907" x="1203325" y="4313238"/>
          <p14:tracePt t="67915" x="1266825" y="4368800"/>
          <p14:tracePt t="67923" x="1349375" y="4422775"/>
          <p14:tracePt t="67933" x="1431925" y="4478338"/>
          <p14:tracePt t="67939" x="1531938" y="4505325"/>
          <p14:tracePt t="67948" x="1612900" y="4551363"/>
          <p14:tracePt t="67955" x="1685925" y="4568825"/>
          <p14:tracePt t="67964" x="1768475" y="4624388"/>
          <p14:tracePt t="67971" x="1841500" y="4678363"/>
          <p14:tracePt t="67983" x="1887538" y="4705350"/>
          <p14:tracePt t="67987" x="1960563" y="4741863"/>
          <p14:tracePt t="67996" x="1997075" y="4760913"/>
          <p14:tracePt t="68003" x="2051050" y="4797425"/>
          <p14:tracePt t="68012" x="2097088" y="4824413"/>
          <p14:tracePt t="68019" x="2143125" y="4860925"/>
          <p14:tracePt t="68029" x="2179638" y="4878388"/>
          <p14:tracePt t="68035" x="2206625" y="4887913"/>
          <p14:tracePt t="68043" x="2224088" y="4906963"/>
          <p14:tracePt t="68059" x="2233613" y="4914900"/>
          <p14:tracePt t="68075" x="2243138" y="4914900"/>
          <p14:tracePt t="68107" x="2251075" y="4924425"/>
          <p14:tracePt t="68132" x="2260600" y="4924425"/>
          <p14:tracePt t="68140" x="2279650" y="4943475"/>
          <p14:tracePt t="68149" x="2279650" y="4951413"/>
          <p14:tracePt t="68156" x="2287588" y="4951413"/>
          <p14:tracePt t="68166" x="2306638" y="4979988"/>
          <p14:tracePt t="68172" x="2324100" y="5006975"/>
          <p14:tracePt t="68181" x="2333625" y="5006975"/>
          <p14:tracePt t="68188" x="2360613" y="5033963"/>
          <p14:tracePt t="68196" x="2397125" y="5070475"/>
          <p14:tracePt t="68204" x="2416175" y="5097463"/>
          <p14:tracePt t="68212" x="2443163" y="5133975"/>
          <p14:tracePt t="68220" x="2452688" y="5143500"/>
          <p14:tracePt t="68228" x="2498725" y="5170488"/>
          <p14:tracePt t="68237" x="2498725" y="5180013"/>
          <p14:tracePt t="68244" x="2516188" y="5197475"/>
          <p14:tracePt t="68252" x="2525713" y="5216525"/>
          <p14:tracePt t="68261" x="2533650" y="5216525"/>
          <p14:tracePt t="68268" x="2543175" y="5216525"/>
          <p14:tracePt t="68276" x="2552700" y="5226050"/>
          <p14:tracePt t="68285" x="2562225" y="5233988"/>
          <p14:tracePt t="68308" x="2570163" y="5243513"/>
          <p14:tracePt t="68318" x="2579688" y="5262563"/>
          <p14:tracePt t="68365" x="2579688" y="5270500"/>
          <p14:tracePt t="68389" x="2579688" y="5280025"/>
          <p14:tracePt t="68436" x="2579688" y="5289550"/>
          <p14:tracePt t="68468" x="2579688" y="5299075"/>
          <p14:tracePt t="68492" x="2579688" y="5307013"/>
          <p14:tracePt t="68516" x="2579688" y="5316538"/>
          <p14:tracePt t="68532" x="2579688" y="5335588"/>
          <p14:tracePt t="68556" x="2579688" y="5343525"/>
          <p14:tracePt t="68725" x="2570163" y="5362575"/>
          <p14:tracePt t="68734" x="2562225" y="5362575"/>
          <p14:tracePt t="68741" x="2562225" y="5372100"/>
          <p14:tracePt t="68751" x="2552700" y="5380038"/>
          <p14:tracePt t="71052" x="2552700" y="5353050"/>
          <p14:tracePt t="71060" x="2552700" y="5299075"/>
          <p14:tracePt t="71068" x="2552700" y="5270500"/>
          <p14:tracePt t="71076" x="2552700" y="5253038"/>
          <p14:tracePt t="71084" x="2552700" y="5233988"/>
          <p14:tracePt t="71092" x="2552700" y="5226050"/>
          <p14:tracePt t="71100" x="2552700" y="5197475"/>
          <p14:tracePt t="71116" x="2552700" y="5189538"/>
          <p14:tracePt t="71124" x="2552700" y="5170488"/>
          <p14:tracePt t="71132" x="2552700" y="5160963"/>
          <p14:tracePt t="71140" x="2552700" y="5153025"/>
          <p14:tracePt t="71155" x="2552700" y="5143500"/>
          <p14:tracePt t="71164" x="2552700" y="5133975"/>
          <p14:tracePt t="71180" x="2552700" y="5126038"/>
          <p14:tracePt t="71204" x="2552700" y="5116513"/>
          <p14:tracePt t="71220" x="2552700" y="5106988"/>
          <p14:tracePt t="71235" x="2552700" y="5089525"/>
          <p14:tracePt t="71252" x="2552700" y="5070475"/>
          <p14:tracePt t="71267" x="2552700" y="5060950"/>
          <p14:tracePt t="71275" x="2552700" y="5043488"/>
          <p14:tracePt t="71292" x="2552700" y="5033963"/>
          <p14:tracePt t="71299" x="2552700" y="5024438"/>
          <p14:tracePt t="71315" x="2552700" y="5006975"/>
          <p14:tracePt t="71431" x="2552700" y="4997450"/>
          <p14:tracePt t="71509" x="2543175" y="4987925"/>
          <p14:tracePt t="71908" x="2533650" y="4979988"/>
          <p14:tracePt t="71940" x="2533650" y="4970463"/>
          <p14:tracePt t="71947" x="2533650" y="4951413"/>
          <p14:tracePt t="71955" x="2533650" y="4906963"/>
          <p14:tracePt t="71964" x="2533650" y="4887913"/>
          <p14:tracePt t="71971" x="2533650" y="4860925"/>
          <p14:tracePt t="71981" x="2543175" y="4841875"/>
          <p14:tracePt t="71987" x="2543175" y="4814888"/>
          <p14:tracePt t="72001" x="2562225" y="4768850"/>
          <p14:tracePt t="72004" x="2570163" y="4732338"/>
          <p14:tracePt t="72017" x="2589213" y="4697413"/>
          <p14:tracePt t="72021" x="2598738" y="4660900"/>
          <p14:tracePt t="72030" x="2589213" y="4624388"/>
          <p14:tracePt t="72035" x="2570163" y="4578350"/>
          <p14:tracePt t="72044" x="2570163" y="4522788"/>
          <p14:tracePt t="72051" x="2570163" y="4495800"/>
          <p14:tracePt t="72059" x="2570163" y="4441825"/>
          <p14:tracePt t="72067" x="2570163" y="4386263"/>
          <p14:tracePt t="72075" x="2570163" y="4340225"/>
          <p14:tracePt t="72083" x="2570163" y="4313238"/>
          <p14:tracePt t="72091" x="2589213" y="4303713"/>
          <p14:tracePt t="72099" x="2662238" y="4303713"/>
          <p14:tracePt t="72107" x="2671763" y="4286250"/>
          <p14:tracePt t="72115" x="2671763" y="4259263"/>
          <p14:tracePt t="72123" x="2671763" y="4232275"/>
          <p14:tracePt t="72132" x="2671763" y="4195763"/>
          <p14:tracePt t="72139" x="2671763" y="4186238"/>
          <p14:tracePt t="72147" x="2671763" y="4149725"/>
          <p14:tracePt t="72155" x="2671763" y="4130675"/>
          <p14:tracePt t="72164" x="2671763" y="4103688"/>
          <p14:tracePt t="72181" x="2671763" y="4094163"/>
          <p14:tracePt t="72309" x="2671763" y="4086225"/>
          <p14:tracePt t="72327" x="2671763" y="4067175"/>
          <p14:tracePt t="72332" x="2671763" y="4049713"/>
          <p14:tracePt t="72341" x="2671763" y="4021138"/>
          <p14:tracePt t="72350" x="2635250" y="3984625"/>
          <p14:tracePt t="72358" x="2625725" y="3948113"/>
          <p14:tracePt t="72366" x="2598738" y="3884613"/>
          <p14:tracePt t="72373" x="2589213" y="3848100"/>
          <p14:tracePt t="72380" x="2570163" y="3830638"/>
          <p14:tracePt t="72387" x="2543175" y="3775075"/>
          <p14:tracePt t="72395" x="2525713" y="3757613"/>
          <p14:tracePt t="72403" x="2516188" y="3738563"/>
          <p14:tracePt t="72411" x="2506663" y="3721100"/>
          <p14:tracePt t="72420" x="2470150" y="3657600"/>
          <p14:tracePt t="72435" x="2462213" y="3629025"/>
          <p14:tracePt t="72443" x="2452688" y="3621088"/>
          <p14:tracePt t="72451" x="2443163" y="3602038"/>
          <p14:tracePt t="72467" x="2433638" y="3584575"/>
          <p14:tracePt t="72475" x="2425700" y="3565525"/>
          <p14:tracePt t="72484" x="2416175" y="3556000"/>
          <p14:tracePt t="72491" x="2406650" y="3538538"/>
          <p14:tracePt t="72499" x="2389188" y="3529013"/>
          <p14:tracePt t="72507" x="2379663" y="3529013"/>
          <p14:tracePt t="72523" x="2360613" y="3519488"/>
          <p14:tracePt t="72531" x="2333625" y="3492500"/>
          <p14:tracePt t="72539" x="2297113" y="3492500"/>
          <p14:tracePt t="72547" x="2279650" y="3482975"/>
          <p14:tracePt t="72555" x="2243138" y="3465513"/>
          <p14:tracePt t="72564" x="2187575" y="3429000"/>
          <p14:tracePt t="72571" x="2143125" y="3411538"/>
          <p14:tracePt t="72580" x="2078038" y="3365500"/>
          <p14:tracePt t="72587" x="2033588" y="3346450"/>
          <p14:tracePt t="72595" x="1987550" y="3319463"/>
          <p14:tracePt t="72603" x="1951038" y="3302000"/>
          <p14:tracePt t="72611" x="1905000" y="3292475"/>
          <p14:tracePt t="72619" x="1878013" y="3273425"/>
          <p14:tracePt t="72627" x="1841500" y="3246438"/>
          <p14:tracePt t="72643" x="1831975" y="3246438"/>
          <p14:tracePt t="73019" x="1851025" y="3273425"/>
          <p14:tracePt t="73028" x="1868488" y="3282950"/>
          <p14:tracePt t="73036" x="1905000" y="3292475"/>
          <p14:tracePt t="73045" x="1924050" y="3309938"/>
          <p14:tracePt t="73051" x="1941513" y="3319463"/>
          <p14:tracePt t="73059" x="1960563" y="3328988"/>
          <p14:tracePt t="73067" x="1978025" y="3328988"/>
          <p14:tracePt t="73075" x="1997075" y="3355975"/>
          <p14:tracePt t="73083" x="2005013" y="3355975"/>
          <p14:tracePt t="73091" x="2014538" y="3365500"/>
          <p14:tracePt t="73099" x="2041525" y="3392488"/>
          <p14:tracePt t="73107" x="2060575" y="3411538"/>
          <p14:tracePt t="73115" x="2087563" y="3446463"/>
          <p14:tracePt t="73124" x="2114550" y="3475038"/>
          <p14:tracePt t="73131" x="2133600" y="3519488"/>
          <p14:tracePt t="73139" x="2151063" y="3565525"/>
          <p14:tracePt t="73147" x="2160588" y="3592513"/>
          <p14:tracePt t="73155" x="2187575" y="3657600"/>
          <p14:tracePt t="73164" x="2206625" y="3684588"/>
          <p14:tracePt t="73171" x="2214563" y="3738563"/>
          <p14:tracePt t="73180" x="2214563" y="3784600"/>
          <p14:tracePt t="73188" x="2243138" y="3821113"/>
          <p14:tracePt t="73196" x="2243138" y="3830638"/>
          <p14:tracePt t="73203" x="2251075" y="3884613"/>
          <p14:tracePt t="73211" x="2251075" y="3911600"/>
          <p14:tracePt t="73219" x="2251075" y="3930650"/>
          <p14:tracePt t="73227" x="2243138" y="3940175"/>
          <p14:tracePt t="73235" x="2151063" y="3867150"/>
          <p14:tracePt t="73243" x="2133600" y="3884613"/>
          <p14:tracePt t="73251" x="2133600" y="3911600"/>
          <p14:tracePt t="73259" x="2133600" y="3930650"/>
          <p14:tracePt t="73267" x="2133600" y="3948113"/>
          <p14:tracePt t="73275" x="2124075" y="3976688"/>
          <p14:tracePt t="73283" x="2124075" y="3994150"/>
          <p14:tracePt t="73291" x="2114550" y="4013200"/>
          <p14:tracePt t="73300" x="2106613" y="4030663"/>
          <p14:tracePt t="73309" x="2097088" y="4049713"/>
          <p14:tracePt t="73318" x="2087563" y="4057650"/>
          <p14:tracePt t="73326" x="2078038" y="4076700"/>
          <p14:tracePt t="73341" x="2078038" y="4103688"/>
          <p14:tracePt t="73349" x="2078038" y="4130675"/>
          <p14:tracePt t="73358" x="2070100" y="4140200"/>
          <p14:tracePt t="73367" x="2070100" y="4167188"/>
          <p14:tracePt t="73373" x="2060575" y="4186238"/>
          <p14:tracePt t="73380" x="2041525" y="4213225"/>
          <p14:tracePt t="73387" x="2033588" y="4232275"/>
          <p14:tracePt t="73395" x="2005013" y="4276725"/>
          <p14:tracePt t="73403" x="1987550" y="4295775"/>
          <p14:tracePt t="73411" x="1968500" y="4332288"/>
          <p14:tracePt t="73419" x="1951038" y="4386263"/>
          <p14:tracePt t="73427" x="1914525" y="4413250"/>
          <p14:tracePt t="73435" x="1878013" y="4468813"/>
          <p14:tracePt t="73443" x="1851025" y="4495800"/>
          <p14:tracePt t="73451" x="1814513" y="4532313"/>
          <p14:tracePt t="73459" x="1795463" y="4568825"/>
          <p14:tracePt t="73467" x="1778000" y="4595813"/>
          <p14:tracePt t="73475" x="1751013" y="4614863"/>
          <p14:tracePt t="73483" x="1751013" y="4624388"/>
          <p14:tracePt t="73499" x="1751013" y="4632325"/>
          <p14:tracePt t="73672" x="1722438" y="4660900"/>
          <p14:tracePt t="73819" x="1704975" y="4687888"/>
          <p14:tracePt t="73828" x="1695450" y="4705350"/>
          <p14:tracePt t="73836" x="1677988" y="4714875"/>
          <p14:tracePt t="73844" x="1658938" y="4760913"/>
          <p14:tracePt t="73851" x="1649413" y="4768850"/>
          <p14:tracePt t="73859" x="1631950" y="4787900"/>
          <p14:tracePt t="73867" x="1612900" y="4805363"/>
          <p14:tracePt t="73883" x="1585913" y="4833938"/>
          <p14:tracePt t="73891" x="1576388" y="4841875"/>
          <p14:tracePt t="73907" x="1568450" y="4851400"/>
          <p14:tracePt t="74108" x="1585913" y="4833938"/>
          <p14:tracePt t="74116" x="1604963" y="4805363"/>
          <p14:tracePt t="74124" x="1604963" y="4797425"/>
          <p14:tracePt t="74132" x="1622425" y="4768850"/>
          <p14:tracePt t="74140" x="1622425" y="4760913"/>
          <p14:tracePt t="74148" x="1622425" y="4751388"/>
          <p14:tracePt t="74156" x="1622425" y="4741863"/>
          <p14:tracePt t="74324" x="1585913" y="4732338"/>
          <p14:tracePt t="74333" x="1504950" y="4687888"/>
          <p14:tracePt t="74341" x="1431925" y="4678363"/>
          <p14:tracePt t="74349" x="1366838" y="4641850"/>
          <p14:tracePt t="74358" x="1230313" y="4605338"/>
          <p14:tracePt t="74364" x="1176338" y="4595813"/>
          <p14:tracePt t="74372" x="1093788" y="4568825"/>
          <p14:tracePt t="74382" x="984250" y="4559300"/>
          <p14:tracePt t="74388" x="838200" y="4541838"/>
          <p14:tracePt t="74396" x="701675" y="4495800"/>
          <p14:tracePt t="74404" x="592138" y="4486275"/>
          <p14:tracePt t="74412" x="163513" y="4159250"/>
          <p14:tracePt t="74832" x="711200" y="4660900"/>
          <p14:tracePt t="74836" x="874713" y="4678363"/>
          <p14:tracePt t="74844" x="1057275" y="4724400"/>
          <p14:tracePt t="74851" x="1203325" y="4741863"/>
          <p14:tracePt t="74859" x="1349375" y="4751388"/>
          <p14:tracePt t="74867" x="1485900" y="4778375"/>
          <p14:tracePt t="74875" x="1595438" y="4797425"/>
          <p14:tracePt t="74884" x="1685925" y="4797425"/>
          <p14:tracePt t="74891" x="1714500" y="4805363"/>
          <p14:tracePt t="74899" x="1731963" y="4805363"/>
          <p14:tracePt t="74907" x="1741488" y="4805363"/>
          <p14:tracePt t="74940" x="1751013" y="4814888"/>
          <p14:tracePt t="75004" x="1751013" y="4824413"/>
          <p14:tracePt t="75013" x="1751013" y="4851400"/>
          <p14:tracePt t="75021" x="1751013" y="4906963"/>
          <p14:tracePt t="75031" x="1778000" y="4960938"/>
          <p14:tracePt t="75035" x="1795463" y="5006975"/>
          <p14:tracePt t="75043" x="1824038" y="5089525"/>
          <p14:tracePt t="75051" x="1860550" y="5153025"/>
          <p14:tracePt t="75059" x="1887538" y="5197475"/>
          <p14:tracePt t="75067" x="1914525" y="5243513"/>
          <p14:tracePt t="75075" x="1924050" y="5253038"/>
          <p14:tracePt t="75083" x="1931988" y="5270500"/>
          <p14:tracePt t="75091" x="1931988" y="5280025"/>
          <p14:tracePt t="75131" x="1941513" y="5289550"/>
          <p14:tracePt t="75235" x="1951038" y="5289550"/>
          <p14:tracePt t="75259" x="1951038" y="5270500"/>
          <p14:tracePt t="75267" x="1951038" y="5253038"/>
          <p14:tracePt t="75275" x="1941513" y="5233988"/>
          <p14:tracePt t="75283" x="1905000" y="5189538"/>
          <p14:tracePt t="75291" x="1887538" y="5170488"/>
          <p14:tracePt t="75299" x="1851025" y="5126038"/>
          <p14:tracePt t="75307" x="1814513" y="5080000"/>
          <p14:tracePt t="75315" x="1768475" y="5024438"/>
          <p14:tracePt t="75324" x="1722438" y="4987925"/>
          <p14:tracePt t="75331" x="1704975" y="4970463"/>
          <p14:tracePt t="75339" x="1668463" y="4951413"/>
          <p14:tracePt t="75347" x="1641475" y="4943475"/>
          <p14:tracePt t="75356" x="1622425" y="4924425"/>
          <p14:tracePt t="75443" x="1612900" y="4914900"/>
          <p14:tracePt t="75459" x="1595438" y="4914900"/>
          <p14:tracePt t="75467" x="1568450" y="4914900"/>
          <p14:tracePt t="75475" x="1541463" y="4914900"/>
          <p14:tracePt t="75483" x="1495425" y="4887913"/>
          <p14:tracePt t="75491" x="1439863" y="4887913"/>
          <p14:tracePt t="75499" x="1376363" y="4851400"/>
          <p14:tracePt t="75507" x="1312863" y="4841875"/>
          <p14:tracePt t="75515" x="1285875" y="4833938"/>
          <p14:tracePt t="75523" x="1230313" y="4805363"/>
          <p14:tracePt t="75532" x="1185863" y="4797425"/>
          <p14:tracePt t="75539" x="1139825" y="4778375"/>
          <p14:tracePt t="75549" x="1120775" y="4778375"/>
          <p14:tracePt t="75555" x="1076325" y="4751388"/>
          <p14:tracePt t="75571" x="1047750" y="4741863"/>
          <p14:tracePt t="75580" x="1039813" y="4741863"/>
          <p14:tracePt t="75587" x="1030288" y="4732338"/>
          <p14:tracePt t="75629" x="1011238" y="4732338"/>
          <p14:tracePt t="75639" x="1003300" y="4732338"/>
          <p14:tracePt t="75644" x="984250" y="4732338"/>
          <p14:tracePt t="75657" x="947738" y="4732338"/>
          <p14:tracePt t="75661" x="903288" y="4732338"/>
          <p14:tracePt t="75670" x="884238" y="4732338"/>
          <p14:tracePt t="75675" x="830263" y="4732338"/>
          <p14:tracePt t="75683" x="793750" y="4732338"/>
          <p14:tracePt t="75691" x="547688" y="4641850"/>
          <p14:tracePt t="75701" x="228600" y="4313238"/>
          <p14:tracePt t="75851" x="1449388" y="5453063"/>
          <p14:tracePt t="75859" x="1549400" y="5481638"/>
          <p14:tracePt t="75867" x="1641475" y="5481638"/>
          <p14:tracePt t="75875" x="1751013" y="5481638"/>
          <p14:tracePt t="75883" x="1860550" y="5481638"/>
          <p14:tracePt t="75898" x="2005013" y="5481638"/>
          <p14:tracePt t="75899" x="2187575" y="5481638"/>
          <p14:tracePt t="75907" x="2352675" y="5481638"/>
          <p14:tracePt t="75915" x="2489200" y="5481638"/>
          <p14:tracePt t="75923" x="2616200" y="5481638"/>
          <p14:tracePt t="75931" x="2698750" y="5481638"/>
          <p14:tracePt t="75939" x="2735263" y="5481638"/>
          <p14:tracePt t="75947" x="2752725" y="5481638"/>
          <p14:tracePt t="76205" x="2725738" y="5481638"/>
          <p14:tracePt t="76213" x="2671763" y="5481638"/>
          <p14:tracePt t="76221" x="2635250" y="5481638"/>
          <p14:tracePt t="76232" x="2570163" y="5462588"/>
          <p14:tracePt t="76237" x="2543175" y="5453063"/>
          <p14:tracePt t="76244" x="2516188" y="5453063"/>
          <p14:tracePt t="76252" x="2479675" y="5445125"/>
          <p14:tracePt t="76259" x="2462213" y="5435600"/>
          <p14:tracePt t="76267" x="2452688" y="5426075"/>
          <p14:tracePt t="76275" x="2452688" y="5416550"/>
          <p14:tracePt t="76299" x="2452688" y="5408613"/>
          <p14:tracePt t="76315" x="2452688" y="5380038"/>
          <p14:tracePt t="76323" x="2452688" y="5362575"/>
          <p14:tracePt t="76332" x="2452688" y="5335588"/>
          <p14:tracePt t="76340" x="2452688" y="5299075"/>
          <p14:tracePt t="76347" x="2452688" y="5262563"/>
          <p14:tracePt t="76356" x="2433638" y="5216525"/>
          <p14:tracePt t="76364" x="2416175" y="5197475"/>
          <p14:tracePt t="76372" x="2379663" y="5153025"/>
          <p14:tracePt t="76380" x="2343150" y="5106988"/>
          <p14:tracePt t="76388" x="2324100" y="5089525"/>
          <p14:tracePt t="76397" x="2297113" y="5053013"/>
          <p14:tracePt t="76404" x="2279650" y="5033963"/>
          <p14:tracePt t="76411" x="2270125" y="5024438"/>
          <p14:tracePt t="76420" x="2251075" y="5006975"/>
          <p14:tracePt t="76427" x="2214563" y="4987925"/>
          <p14:tracePt t="76435" x="2214563" y="4979988"/>
          <p14:tracePt t="76443" x="2187575" y="4951413"/>
          <p14:tracePt t="76459" x="2160588" y="4933950"/>
          <p14:tracePt t="76483" x="2151063" y="4914900"/>
          <p14:tracePt t="76509" x="2151063" y="4906963"/>
          <p14:tracePt t="76525" x="2143125" y="4897438"/>
          <p14:tracePt t="76532" x="2133600" y="4897438"/>
          <p14:tracePt t="76541" x="2124075" y="4897438"/>
          <p14:tracePt t="76550" x="2097088" y="4878388"/>
          <p14:tracePt t="76557" x="2078038" y="4851400"/>
          <p14:tracePt t="76566" x="2051050" y="4841875"/>
          <p14:tracePt t="76573" x="2014538" y="4814888"/>
          <p14:tracePt t="76581" x="1987550" y="4797425"/>
          <p14:tracePt t="76588" x="1951038" y="4768850"/>
          <p14:tracePt t="76596" x="1905000" y="4741863"/>
          <p14:tracePt t="76604" x="1860550" y="4705350"/>
          <p14:tracePt t="76611" x="1814513" y="4678363"/>
          <p14:tracePt t="76619" x="1787525" y="4651375"/>
          <p14:tracePt t="76627" x="1751013" y="4632325"/>
          <p14:tracePt t="76636" x="1722438" y="4595813"/>
          <p14:tracePt t="76643" x="1677988" y="4587875"/>
          <p14:tracePt t="76651" x="1649413" y="4551363"/>
          <p14:tracePt t="76661" x="1641475" y="4551363"/>
          <p14:tracePt t="76669" x="1622425" y="4541838"/>
          <p14:tracePt t="76684" x="1612900" y="4532313"/>
          <p14:tracePt t="76851" x="1604963" y="4522788"/>
          <p14:tracePt t="76867" x="1604963" y="4514850"/>
          <p14:tracePt t="76875" x="1604963" y="4505325"/>
          <p14:tracePt t="76891" x="1604963" y="4495800"/>
          <p14:tracePt t="76907" x="1604963" y="4486275"/>
          <p14:tracePt t="76916" x="1604963" y="4478338"/>
          <p14:tracePt t="77044" x="1595438" y="4478338"/>
          <p14:tracePt t="77051" x="1558925" y="4495800"/>
          <p14:tracePt t="77059" x="1512888" y="4514850"/>
          <p14:tracePt t="77067" x="1495425" y="4532313"/>
          <p14:tracePt t="77075" x="1476375" y="4541838"/>
          <p14:tracePt t="77083" x="1458913" y="4568825"/>
          <p14:tracePt t="77091" x="1439863" y="4587875"/>
          <p14:tracePt t="77099" x="1422400" y="4605338"/>
          <p14:tracePt t="77108" x="1403350" y="4624388"/>
          <p14:tracePt t="77115" x="1385888" y="4641850"/>
          <p14:tracePt t="77123" x="1385888" y="4660900"/>
          <p14:tracePt t="77131" x="1376363" y="4678363"/>
          <p14:tracePt t="77139" x="1358900" y="4724400"/>
          <p14:tracePt t="77147" x="1358900" y="4732338"/>
          <p14:tracePt t="77155" x="1358900" y="4741863"/>
          <p14:tracePt t="77163" x="1358900" y="4760913"/>
          <p14:tracePt t="77172" x="1349375" y="4797425"/>
          <p14:tracePt t="77181" x="1349375" y="4824413"/>
          <p14:tracePt t="77187" x="1349375" y="4841875"/>
          <p14:tracePt t="77196" x="1349375" y="4860925"/>
          <p14:tracePt t="77203" x="1349375" y="4870450"/>
          <p14:tracePt t="77211" x="1330325" y="4906963"/>
          <p14:tracePt t="77227" x="1330325" y="4914900"/>
          <p14:tracePt t="77236" x="1330325" y="4933950"/>
          <p14:tracePt t="77243" x="1330325" y="4943475"/>
          <p14:tracePt t="77251" x="1330325" y="4951413"/>
          <p14:tracePt t="77259" x="1322388" y="4960938"/>
          <p14:tracePt t="77275" x="1322388" y="4979988"/>
          <p14:tracePt t="77283" x="1322388" y="4987925"/>
          <p14:tracePt t="77294" x="1322388" y="4997450"/>
          <p14:tracePt t="77299" x="1322388" y="5006975"/>
          <p14:tracePt t="77307" x="1322388" y="5016500"/>
          <p14:tracePt t="77315" x="1322388" y="5024438"/>
          <p14:tracePt t="77331" x="1322388" y="5033963"/>
          <p14:tracePt t="77339" x="1322388" y="5053013"/>
          <p14:tracePt t="77355" x="1322388" y="5060950"/>
          <p14:tracePt t="77379" x="1322388" y="5080000"/>
          <p14:tracePt t="77387" x="1385888" y="5116513"/>
          <p14:tracePt t="77398" x="1395413" y="5126038"/>
          <p14:tracePt t="77404" x="1439863" y="5133975"/>
          <p14:tracePt t="77412" x="1504950" y="5160963"/>
          <p14:tracePt t="77421" x="1604963" y="5197475"/>
          <p14:tracePt t="77427" x="1658938" y="5226050"/>
          <p14:tracePt t="77435" x="1758950" y="5253038"/>
          <p14:tracePt t="77443" x="1787525" y="5262563"/>
          <p14:tracePt t="77451" x="1824038" y="5280025"/>
          <p14:tracePt t="77459" x="1841500" y="5289550"/>
          <p14:tracePt t="77467" x="1851025" y="5289550"/>
          <p14:tracePt t="77475" x="1860550" y="5299075"/>
          <p14:tracePt t="79908" x="1878013" y="5299075"/>
          <p14:tracePt t="79915" x="1924050" y="5270500"/>
          <p14:tracePt t="79923" x="2005013" y="5243513"/>
          <p14:tracePt t="79931" x="2014538" y="5226050"/>
          <p14:tracePt t="79939" x="2033588" y="5207000"/>
          <p14:tracePt t="79948" x="2041525" y="5189538"/>
          <p14:tracePt t="79955" x="2051050" y="5170488"/>
          <p14:tracePt t="79964" x="2060575" y="5126038"/>
          <p14:tracePt t="79971" x="2070100" y="5116513"/>
          <p14:tracePt t="79981" x="2070100" y="5089525"/>
          <p14:tracePt t="79987" x="2078038" y="5070475"/>
          <p14:tracePt t="79996" x="2087563" y="5043488"/>
          <p14:tracePt t="80003" x="2087563" y="5033963"/>
          <p14:tracePt t="80013" x="2087563" y="5016500"/>
          <p14:tracePt t="80019" x="2087563" y="4997450"/>
          <p14:tracePt t="80027" x="2087563" y="4987925"/>
          <p14:tracePt t="80275" x="2087563" y="4979988"/>
          <p14:tracePt t="80283" x="2087563" y="4970463"/>
          <p14:tracePt t="80548" x="2106613" y="4960938"/>
          <p14:tracePt t="80555" x="2179638" y="4951413"/>
          <p14:tracePt t="80563" x="2243138" y="4878388"/>
          <p14:tracePt t="80571" x="2279650" y="4833938"/>
          <p14:tracePt t="80580" x="2316163" y="4787900"/>
          <p14:tracePt t="80587" x="2360613" y="4732338"/>
          <p14:tracePt t="80596" x="2389188" y="4705350"/>
          <p14:tracePt t="80603" x="2416175" y="4678363"/>
          <p14:tracePt t="80611" x="2416175" y="4660900"/>
          <p14:tracePt t="80619" x="2425700" y="4641850"/>
          <p14:tracePt t="80747" x="2425700" y="4632325"/>
          <p14:tracePt t="80755" x="2425700" y="4624388"/>
          <p14:tracePt t="80763" x="2433638" y="4605338"/>
          <p14:tracePt t="80771" x="2443163" y="4578350"/>
          <p14:tracePt t="80780" x="2470150" y="4532313"/>
          <p14:tracePt t="80787" x="2479675" y="4505325"/>
          <p14:tracePt t="80796" x="2489200" y="4459288"/>
          <p14:tracePt t="80803" x="2498725" y="4413250"/>
          <p14:tracePt t="80812" x="2498725" y="4376738"/>
          <p14:tracePt t="80819" x="2516188" y="4332288"/>
          <p14:tracePt t="80827" x="2516188" y="4295775"/>
          <p14:tracePt t="80835" x="2516188" y="4249738"/>
          <p14:tracePt t="80843" x="2525713" y="4240213"/>
          <p14:tracePt t="80851" x="2525713" y="4232275"/>
          <p14:tracePt t="80859" x="2533650" y="4203700"/>
          <p14:tracePt t="80899" x="2533650" y="4186238"/>
          <p14:tracePt t="80907" x="2533650" y="4176713"/>
          <p14:tracePt t="80916" x="2533650" y="4167188"/>
          <p14:tracePt t="80924" x="2533650" y="4159250"/>
          <p14:tracePt t="80931" x="2543175" y="4130675"/>
          <p14:tracePt t="80940" x="2543175" y="4113213"/>
          <p14:tracePt t="80949" x="2543175" y="4086225"/>
          <p14:tracePt t="80955" x="2543175" y="4067175"/>
          <p14:tracePt t="80963" x="2671763" y="4203700"/>
          <p14:tracePt t="80972" x="2752725" y="4259263"/>
          <p14:tracePt t="80988" x="2798763" y="4268788"/>
          <p14:tracePt t="80999" x="2789238" y="4240213"/>
          <p14:tracePt t="81003" x="2771775" y="4232275"/>
          <p14:tracePt t="81012" x="2762250" y="4213225"/>
          <p14:tracePt t="81019" x="2762250" y="4195763"/>
          <p14:tracePt t="81027" x="2744788" y="4176713"/>
          <p14:tracePt t="81035" x="2744788" y="4167188"/>
          <p14:tracePt t="81043" x="2744788" y="4159250"/>
          <p14:tracePt t="81059" x="2744788" y="4149725"/>
          <p14:tracePt t="81067" x="2735263" y="4149725"/>
          <p14:tracePt t="81091" x="2725738" y="4122738"/>
          <p14:tracePt t="81107" x="2716213" y="4103688"/>
          <p14:tracePt t="81115" x="2698750" y="4076700"/>
          <p14:tracePt t="81123" x="2679700" y="4057650"/>
          <p14:tracePt t="81131" x="2671763" y="4040188"/>
          <p14:tracePt t="81139" x="2643188" y="4013200"/>
          <p14:tracePt t="81147" x="2625725" y="3976688"/>
          <p14:tracePt t="81155" x="2616200" y="3957638"/>
          <p14:tracePt t="81163" x="2589213" y="3930650"/>
          <p14:tracePt t="81171" x="2570163" y="3911600"/>
          <p14:tracePt t="81180" x="2543175" y="3875088"/>
          <p14:tracePt t="81187" x="2525713" y="3848100"/>
          <p14:tracePt t="81197" x="2516188" y="3821113"/>
          <p14:tracePt t="81203" x="2498725" y="3784600"/>
          <p14:tracePt t="81212" x="2489200" y="3767138"/>
          <p14:tracePt t="81220" x="2462213" y="3738563"/>
          <p14:tracePt t="81228" x="2462213" y="3721100"/>
          <p14:tracePt t="81235" x="2462213" y="3702050"/>
          <p14:tracePt t="81243" x="2425700" y="3684588"/>
          <p14:tracePt t="81251" x="2425700" y="3675063"/>
          <p14:tracePt t="81259" x="2416175" y="3665538"/>
          <p14:tracePt t="81267" x="2397125" y="3648075"/>
          <p14:tracePt t="81307" x="2389188" y="3629025"/>
          <p14:tracePt t="81340" x="2379663" y="3621088"/>
          <p14:tracePt t="81358" x="2370138" y="3611563"/>
          <p14:tracePt t="81363" x="2360613" y="3611563"/>
          <p14:tracePt t="81372" x="2352675" y="3611563"/>
          <p14:tracePt t="81382" x="2343150" y="3592513"/>
          <p14:tracePt t="81399" x="2306638" y="3584575"/>
          <p14:tracePt t="81421" x="2297113" y="3575050"/>
          <p14:tracePt t="81436" x="2297113" y="3565525"/>
          <p14:tracePt t="81509" x="2287588" y="3556000"/>
          <p14:tracePt t="81524" x="2287588" y="3548063"/>
          <p14:tracePt t="81540" x="2270125" y="3529013"/>
          <p14:tracePt t="81555" x="2260600" y="3511550"/>
          <p14:tracePt t="81563" x="2251075" y="3502025"/>
          <p14:tracePt t="81572" x="2251075" y="3492500"/>
          <p14:tracePt t="81580" x="2243138" y="3492500"/>
          <p14:tracePt t="81587" x="2243138" y="3475038"/>
          <p14:tracePt t="81596" x="2224088" y="3455988"/>
          <p14:tracePt t="81603" x="2214563" y="3446463"/>
          <p14:tracePt t="81612" x="2206625" y="3429000"/>
          <p14:tracePt t="81627" x="2197100" y="3411538"/>
          <p14:tracePt t="81644" x="2187575" y="3402013"/>
          <p14:tracePt t="81683" x="2179638" y="3392488"/>
          <p14:tracePt t="81957" x="2179638" y="3419475"/>
          <p14:tracePt t="81965" x="2187575" y="3475038"/>
          <p14:tracePt t="81973" x="2187575" y="3502025"/>
          <p14:tracePt t="81988" x="2233613" y="3592513"/>
          <p14:tracePt t="81997" x="2251075" y="3611563"/>
          <p14:tracePt t="82003" x="2243138" y="3611563"/>
          <p14:tracePt t="82020" x="2214563" y="3584575"/>
          <p14:tracePt t="82043" x="2143125" y="3519488"/>
          <p14:tracePt t="82051" x="2124075" y="3502025"/>
          <p14:tracePt t="82067" x="2114550" y="3492500"/>
          <p14:tracePt t="82101" x="2114550" y="3511550"/>
          <p14:tracePt t="82107" x="2114550" y="3529013"/>
          <p14:tracePt t="82115" x="2114550" y="3584575"/>
          <p14:tracePt t="82123" x="2114550" y="3638550"/>
          <p14:tracePt t="82131" x="2114550" y="3694113"/>
          <p14:tracePt t="82139" x="2114550" y="3803650"/>
          <p14:tracePt t="82147" x="2114550" y="3840163"/>
          <p14:tracePt t="82155" x="2124075" y="3921125"/>
          <p14:tracePt t="82163" x="2124075" y="3994150"/>
          <p14:tracePt t="82171" x="2124075" y="4067175"/>
          <p14:tracePt t="82179" x="2114550" y="4167188"/>
          <p14:tracePt t="82187" x="2106613" y="4259263"/>
          <p14:tracePt t="82197" x="2087563" y="4313238"/>
          <p14:tracePt t="82203" x="2078038" y="4376738"/>
          <p14:tracePt t="82212" x="2070100" y="4405313"/>
          <p14:tracePt t="82219" x="2060575" y="4422775"/>
          <p14:tracePt t="82227" x="2051050" y="4432300"/>
          <p14:tracePt t="82470" x="2051050" y="4449763"/>
          <p14:tracePt t="82493" x="2051050" y="4459288"/>
          <p14:tracePt t="82501" x="2051050" y="4495800"/>
          <p14:tracePt t="82509" x="2051050" y="4514850"/>
          <p14:tracePt t="82517" x="2014538" y="4559300"/>
          <p14:tracePt t="82525" x="1997075" y="4578350"/>
          <p14:tracePt t="82533" x="1987550" y="4614863"/>
          <p14:tracePt t="82539" x="1968500" y="4660900"/>
          <p14:tracePt t="82548" x="1960563" y="4678363"/>
          <p14:tracePt t="82555" x="1941513" y="4724400"/>
          <p14:tracePt t="82564" x="1931988" y="4751388"/>
          <p14:tracePt t="82572" x="1914525" y="4768850"/>
          <p14:tracePt t="82580" x="1905000" y="4805363"/>
          <p14:tracePt t="82596" x="1895475" y="4814888"/>
          <p14:tracePt t="83796" x="1895475" y="4805363"/>
          <p14:tracePt t="83805" x="1905000" y="4797425"/>
          <p14:tracePt t="83868" x="1905000" y="4787900"/>
          <p14:tracePt t="83876" x="1914525" y="4778375"/>
          <p14:tracePt t="83884" x="1914525" y="4768850"/>
          <p14:tracePt t="83892" x="1914525" y="4741863"/>
          <p14:tracePt t="83900" x="1924050" y="4724400"/>
          <p14:tracePt t="83908" x="1931988" y="4687888"/>
          <p14:tracePt t="83916" x="1931988" y="4678363"/>
          <p14:tracePt t="83924" x="1951038" y="4624388"/>
          <p14:tracePt t="83939" x="1960563" y="4595813"/>
          <p14:tracePt t="83947" x="1960563" y="4578350"/>
          <p14:tracePt t="83957" x="1960563" y="4559300"/>
          <p14:tracePt t="83965" x="1960563" y="4551363"/>
          <p14:tracePt t="84027" x="1968500" y="4541838"/>
          <p14:tracePt t="84422" x="1968500" y="4532313"/>
          <p14:tracePt t="84438" x="1968500" y="4522788"/>
          <p14:tracePt t="84445" x="1960563" y="4522788"/>
          <p14:tracePt t="84453" x="1951038" y="4514850"/>
          <p14:tracePt t="84468" x="1951038" y="4505325"/>
          <p14:tracePt t="84476" x="1941513" y="4495800"/>
          <p14:tracePt t="84491" x="1931988" y="4495800"/>
          <p14:tracePt t="84499" x="1924050" y="4495800"/>
          <p14:tracePt t="84507" x="1905000" y="4495800"/>
          <p14:tracePt t="84515" x="1887538" y="4495800"/>
          <p14:tracePt t="84523" x="1868488" y="4486275"/>
          <p14:tracePt t="84531" x="1860550" y="4486275"/>
          <p14:tracePt t="84539" x="1841500" y="4486275"/>
          <p14:tracePt t="84547" x="1824038" y="4486275"/>
          <p14:tracePt t="84555" x="1787525" y="4468813"/>
          <p14:tracePt t="84563" x="1768475" y="4468813"/>
          <p14:tracePt t="84571" x="1731963" y="4459288"/>
          <p14:tracePt t="84580" x="1722438" y="4459288"/>
          <p14:tracePt t="84587" x="1695450" y="4449763"/>
          <p14:tracePt t="84603" x="1685925" y="4449763"/>
          <p14:tracePt t="84805" x="1677988" y="4441825"/>
          <p14:tracePt t="84845" x="1677988" y="4432300"/>
          <p14:tracePt t="84861" x="1677988" y="4422775"/>
          <p14:tracePt t="85235" x="1668463" y="4422775"/>
          <p14:tracePt t="85251" x="1649413" y="4441825"/>
          <p14:tracePt t="85260" x="1622425" y="4459288"/>
          <p14:tracePt t="85268" x="1612900" y="4468813"/>
          <p14:tracePt t="85276" x="1604963" y="4478338"/>
          <p14:tracePt t="85283" x="1604963" y="4486275"/>
          <p14:tracePt t="85291" x="1595438" y="4495800"/>
          <p14:tracePt t="85307" x="1585913" y="4522788"/>
          <p14:tracePt t="85315" x="1585913" y="4532313"/>
          <p14:tracePt t="85324" x="1585913" y="4551363"/>
          <p14:tracePt t="85331" x="1558925" y="4587875"/>
          <p14:tracePt t="85339" x="1558925" y="4605338"/>
          <p14:tracePt t="85347" x="1558925" y="4632325"/>
          <p14:tracePt t="85356" x="1558925" y="4651375"/>
          <p14:tracePt t="85363" x="1558925" y="4660900"/>
          <p14:tracePt t="85372" x="1558925" y="4668838"/>
          <p14:tracePt t="85380" x="1558925" y="4687888"/>
          <p14:tracePt t="85396" x="1558925" y="4697413"/>
          <p14:tracePt t="85403" x="1558925" y="4714875"/>
          <p14:tracePt t="85427" x="1558925" y="4724400"/>
          <p14:tracePt t="85459" x="1558925" y="4732338"/>
          <p14:tracePt t="85499" x="1558925" y="4741863"/>
          <p14:tracePt t="85579" x="1558925" y="4751388"/>
          <p14:tracePt t="85587" x="1558925" y="4760913"/>
          <p14:tracePt t="85596" x="1558925" y="4768850"/>
          <p14:tracePt t="85603" x="1558925" y="4778375"/>
          <p14:tracePt t="85612" x="1568450" y="4797425"/>
          <p14:tracePt t="85619" x="1568450" y="4805363"/>
          <p14:tracePt t="85627" x="1568450" y="4814888"/>
          <p14:tracePt t="85652" x="1568450" y="4833938"/>
          <p14:tracePt t="85675" x="1568450" y="4841875"/>
          <p14:tracePt t="85691" x="1568450" y="4851400"/>
          <p14:tracePt t="85700" x="1568450" y="4860925"/>
          <p14:tracePt t="85717" x="1568450" y="4878388"/>
          <p14:tracePt t="86614" x="1576388" y="4878388"/>
          <p14:tracePt t="86621" x="1585913" y="4878388"/>
          <p14:tracePt t="86631" x="1595438" y="4878388"/>
          <p14:tracePt t="86639" x="1604963" y="4878388"/>
          <p14:tracePt t="86644" x="1604963" y="4860925"/>
          <p14:tracePt t="86653" x="1612900" y="4841875"/>
          <p14:tracePt t="86668" x="1622425" y="4833938"/>
          <p14:tracePt t="86676" x="1631950" y="4824413"/>
          <p14:tracePt t="86692" x="1641475" y="4805363"/>
          <p14:tracePt t="86699" x="1649413" y="4797425"/>
          <p14:tracePt t="86732" x="1668463" y="4797425"/>
          <p14:tracePt t="86756" x="1677988" y="4797425"/>
          <p14:tracePt t="86763" x="1685925" y="4797425"/>
          <p14:tracePt t="86771" x="1685925" y="4787900"/>
          <p14:tracePt t="86787" x="1695450" y="4778375"/>
          <p14:tracePt t="86811" x="1695450" y="4768850"/>
          <p14:tracePt t="86819" x="1704975" y="4760913"/>
          <p14:tracePt t="86827" x="1714500" y="4751388"/>
          <p14:tracePt t="86835" x="1722438" y="4741863"/>
          <p14:tracePt t="86859" x="1731963" y="4724400"/>
          <p14:tracePt t="86875" x="1731963" y="4687888"/>
          <p14:tracePt t="86898" x="1741488" y="4687888"/>
          <p14:tracePt t="86900" x="1741488" y="4678363"/>
          <p14:tracePt t="86919" x="1741488" y="4668838"/>
          <p14:tracePt t="87195" x="1787525" y="4687888"/>
          <p14:tracePt t="87204" x="1804988" y="4705350"/>
          <p14:tracePt t="87214" x="1851025" y="4741863"/>
          <p14:tracePt t="87221" x="1878013" y="4760913"/>
          <p14:tracePt t="87231" x="1924050" y="4797425"/>
          <p14:tracePt t="87236" x="1941513" y="4805363"/>
          <p14:tracePt t="87245" x="1960563" y="4814888"/>
          <p14:tracePt t="87253" x="1978025" y="4824413"/>
          <p14:tracePt t="87264" x="1987550" y="4833938"/>
          <p14:tracePt t="87391" x="1997075" y="4833938"/>
          <p14:tracePt t="87422" x="2005013" y="4833938"/>
          <p14:tracePt t="87429" x="2024063" y="4833938"/>
          <p14:tracePt t="87437" x="2051050" y="4833938"/>
          <p14:tracePt t="87446" x="2087563" y="4833938"/>
          <p14:tracePt t="87453" x="2143125" y="4833938"/>
          <p14:tracePt t="87459" x="2197100" y="4833938"/>
          <p14:tracePt t="87468" x="2233613" y="4833938"/>
          <p14:tracePt t="87476" x="2287588" y="4833938"/>
          <p14:tracePt t="87483" x="2324100" y="4841875"/>
          <p14:tracePt t="87493" x="2370138" y="4841875"/>
          <p14:tracePt t="87501" x="2379663" y="4851400"/>
          <p14:tracePt t="87739" x="2370138" y="4851400"/>
          <p14:tracePt t="87747" x="2324100" y="4851400"/>
          <p14:tracePt t="87755" x="2260600" y="4860925"/>
          <p14:tracePt t="87763" x="2179638" y="4860925"/>
          <p14:tracePt t="87772" x="2087563" y="4887913"/>
          <p14:tracePt t="87779" x="2014538" y="4887913"/>
          <p14:tracePt t="87787" x="1924050" y="4887913"/>
          <p14:tracePt t="87795" x="1814513" y="4887913"/>
          <p14:tracePt t="87803" x="1741488" y="4887913"/>
          <p14:tracePt t="87812" x="1622425" y="4887913"/>
          <p14:tracePt t="87819" x="1549400" y="4887913"/>
          <p14:tracePt t="87827" x="1512888" y="4887913"/>
          <p14:tracePt t="87835" x="1468438" y="4887913"/>
          <p14:tracePt t="87843" x="1449388" y="4887913"/>
          <p14:tracePt t="87941" x="1431925" y="4887913"/>
          <p14:tracePt t="87952" x="1403350" y="4887913"/>
          <p14:tracePt t="87957" x="1339850" y="4897438"/>
          <p14:tracePt t="87964" x="1285875" y="4897438"/>
          <p14:tracePt t="87973" x="1230313" y="4897438"/>
          <p14:tracePt t="87988" x="1139825" y="4897438"/>
          <p14:tracePt t="87996" x="1120775" y="4897438"/>
          <p14:tracePt t="88003" x="1076325" y="4897438"/>
          <p14:tracePt t="88012" x="1047750" y="4897438"/>
          <p14:tracePt t="88019" x="1030288" y="4897438"/>
          <p14:tracePt t="88027" x="1020763" y="4897438"/>
          <p14:tracePt t="88195" x="1003300" y="4897438"/>
          <p14:tracePt t="88228" x="993775" y="4897438"/>
          <p14:tracePt t="88235" x="957263" y="4897438"/>
          <p14:tracePt t="88244" x="947738" y="4897438"/>
          <p14:tracePt t="88252" x="939800" y="4897438"/>
          <p14:tracePt t="88261" x="911225" y="4897438"/>
          <p14:tracePt t="88268" x="903288" y="4897438"/>
          <p14:tracePt t="88278" x="893763" y="4897438"/>
          <p14:tracePt t="88283" x="884238" y="4897438"/>
          <p14:tracePt t="88396" x="874713" y="4897438"/>
          <p14:tracePt t="88429" x="866775" y="4906963"/>
          <p14:tracePt t="88452" x="857250" y="4906963"/>
          <p14:tracePt t="88468" x="838200" y="4906963"/>
          <p14:tracePt t="88704" x="847725" y="4906963"/>
          <p14:tracePt t="88709" x="930275" y="4906963"/>
          <p14:tracePt t="88717" x="1020763" y="4906963"/>
          <p14:tracePt t="88725" x="1157288" y="4887913"/>
          <p14:tracePt t="88733" x="1285875" y="4887913"/>
          <p14:tracePt t="88740" x="1412875" y="4887913"/>
          <p14:tracePt t="88748" x="1558925" y="4887913"/>
          <p14:tracePt t="88756" x="1668463" y="4887913"/>
          <p14:tracePt t="88764" x="1778000" y="4887913"/>
          <p14:tracePt t="88772" x="1851025" y="4887913"/>
          <p14:tracePt t="88780" x="1905000" y="4887913"/>
          <p14:tracePt t="88788" x="1931988" y="4887913"/>
          <p14:tracePt t="88796" x="1941513" y="4887913"/>
          <p14:tracePt t="89022" x="1951038" y="4887913"/>
          <p14:tracePt t="91037" x="1960563" y="4878388"/>
          <p14:tracePt t="91613" x="1987550" y="4860925"/>
          <p14:tracePt t="91623" x="2078038" y="4797425"/>
          <p14:tracePt t="91630" x="2260600" y="4668838"/>
          <p14:tracePt t="91637" x="2360613" y="4595813"/>
          <p14:tracePt t="91644" x="2406650" y="4559300"/>
          <p14:tracePt t="91653" x="2425700" y="4541838"/>
          <p14:tracePt t="91660" x="2443163" y="4478338"/>
          <p14:tracePt t="91676" x="2443163" y="4459288"/>
          <p14:tracePt t="91685" x="2470150" y="4441825"/>
          <p14:tracePt t="91701" x="2470150" y="4432300"/>
          <p14:tracePt t="92124" x="2452688" y="4449763"/>
          <p14:tracePt t="92132" x="2425700" y="4514850"/>
          <p14:tracePt t="92140" x="2416175" y="4551363"/>
          <p14:tracePt t="92147" x="2416175" y="4605338"/>
          <p14:tracePt t="92155" x="2406650" y="4641850"/>
          <p14:tracePt t="92163" x="2406650" y="4705350"/>
          <p14:tracePt t="92172" x="2397125" y="4741863"/>
          <p14:tracePt t="92180" x="2397125" y="4797425"/>
          <p14:tracePt t="92187" x="2397125" y="4833938"/>
          <p14:tracePt t="92196" x="2397125" y="4878388"/>
          <p14:tracePt t="92203" x="2397125" y="4914900"/>
          <p14:tracePt t="92212" x="2397125" y="4933950"/>
          <p14:tracePt t="92219" x="2397125" y="4960938"/>
          <p14:tracePt t="92228" x="2397125" y="4979988"/>
          <p14:tracePt t="92243" x="2416175" y="5016500"/>
          <p14:tracePt t="92621" x="2416175" y="5043488"/>
          <p14:tracePt t="92631" x="2416175" y="5070475"/>
          <p14:tracePt t="92638" x="2416175" y="5089525"/>
          <p14:tracePt t="92644" x="2416175" y="5126038"/>
          <p14:tracePt t="92652" x="2406650" y="5170488"/>
          <p14:tracePt t="92659" x="2406650" y="5226050"/>
          <p14:tracePt t="92667" x="2406650" y="5299075"/>
          <p14:tracePt t="92675" x="2406650" y="5343525"/>
          <p14:tracePt t="92683" x="2406650" y="5399088"/>
          <p14:tracePt t="92691" x="2406650" y="5435600"/>
          <p14:tracePt t="92699" x="2406650" y="5453063"/>
          <p14:tracePt t="92709" x="2389188" y="5499100"/>
          <p14:tracePt t="92717" x="2389188" y="5508625"/>
          <p14:tracePt t="93059" x="2379663" y="5518150"/>
          <p14:tracePt t="93067" x="2097088" y="5316538"/>
          <p14:tracePt t="93075" x="1403350" y="4660900"/>
          <p14:tracePt t="93083" x="747713" y="3967163"/>
          <p14:tracePt t="93092" x="146050" y="3446463"/>
          <p14:tracePt t="93099" x="119063" y="3482975"/>
          <p14:tracePt t="93107" x="119063" y="3538538"/>
          <p14:tracePt t="93115" x="136525" y="3621088"/>
          <p14:tracePt t="93123" x="136525" y="3694113"/>
          <p14:tracePt t="93131" x="136525" y="3767138"/>
          <p14:tracePt t="93139" x="136525" y="3803650"/>
          <p14:tracePt t="93147" x="146050" y="3857625"/>
          <p14:tracePt t="93155" x="146050" y="3875088"/>
          <p14:tracePt t="93163" x="163513" y="3911600"/>
          <p14:tracePt t="93172" x="163513" y="3921125"/>
          <p14:tracePt t="93652" x="200025" y="3940175"/>
          <p14:tracePt t="93659" x="309563" y="4003675"/>
          <p14:tracePt t="93668" x="446088" y="4049713"/>
          <p14:tracePt t="93675" x="628650" y="4076700"/>
          <p14:tracePt t="93683" x="793750" y="4122738"/>
          <p14:tracePt t="93691" x="1222375" y="4376738"/>
          <p14:tracePt t="93700" x="1685925" y="4624388"/>
          <p14:tracePt t="93707" x="1851025" y="4668838"/>
          <p14:tracePt t="93715" x="2005013" y="4678363"/>
          <p14:tracePt t="93723" x="2133600" y="4697413"/>
          <p14:tracePt t="93731" x="2243138" y="4697413"/>
          <p14:tracePt t="93741" x="2279650" y="4697413"/>
          <p14:tracePt t="93751" x="2306638" y="4697413"/>
          <p14:tracePt t="94100" x="2316163" y="4705350"/>
          <p14:tracePt t="94108" x="2316163" y="4768850"/>
          <p14:tracePt t="94116" x="2316163" y="4824413"/>
          <p14:tracePt t="94124" x="2316163" y="4897438"/>
          <p14:tracePt t="94132" x="2316163" y="4951413"/>
          <p14:tracePt t="94139" x="2316163" y="5024438"/>
          <p14:tracePt t="94147" x="2333625" y="5089525"/>
          <p14:tracePt t="94156" x="2343150" y="5143500"/>
          <p14:tracePt t="94164" x="2370138" y="5207000"/>
          <p14:tracePt t="94171" x="2379663" y="5262563"/>
          <p14:tracePt t="94181" x="2389188" y="5307013"/>
          <p14:tracePt t="94187" x="2389188" y="5353050"/>
          <p14:tracePt t="94195" x="2397125" y="5380038"/>
          <p14:tracePt t="94203" x="2397125" y="5389563"/>
          <p14:tracePt t="94214" x="2397125" y="5416550"/>
          <p14:tracePt t="94221" x="2397125" y="5435600"/>
          <p14:tracePt t="94275" x="2397125" y="5445125"/>
          <p14:tracePt t="94308" x="2397125" y="5453063"/>
          <p14:tracePt t="94326" x="2397125" y="5472113"/>
          <p14:tracePt t="94339" x="2397125" y="5481638"/>
          <p14:tracePt t="94347" x="2397125" y="5499100"/>
          <p14:tracePt t="94355" x="2397125" y="5518150"/>
          <p14:tracePt t="94363" x="2397125" y="5526088"/>
          <p14:tracePt t="94371" x="2397125" y="5535613"/>
          <p14:tracePt t="94380" x="2379663" y="5581650"/>
          <p14:tracePt t="94395" x="2379663" y="5608638"/>
          <p14:tracePt t="94403" x="2370138" y="5626100"/>
          <p14:tracePt t="94412" x="2360613" y="5635625"/>
          <p14:tracePt t="94421" x="2360613" y="5654675"/>
          <p14:tracePt t="94436" x="2352675" y="5662613"/>
          <p14:tracePt t="94445" x="2352675" y="5672138"/>
          <p14:tracePt t="94459" x="2343150" y="5691188"/>
          <p14:tracePt t="94467" x="2333625" y="5699125"/>
          <p14:tracePt t="94501" x="2333625" y="5708650"/>
          <p14:tracePt t="94517" x="2324100" y="5718175"/>
          <p14:tracePt t="94525" x="2316163" y="5735638"/>
          <p14:tracePt t="94534" x="2297113" y="5745163"/>
          <p14:tracePt t="94540" x="2287588" y="5754688"/>
          <p14:tracePt t="94573" x="2279650" y="5764213"/>
          <p14:tracePt t="94580" x="2279650" y="5772150"/>
          <p14:tracePt t="95819" x="2260600" y="5772150"/>
          <p14:tracePt t="95828" x="2187575" y="5772150"/>
          <p14:tracePt t="95835" x="2124075" y="5800725"/>
          <p14:tracePt t="95843" x="2051050" y="5800725"/>
          <p14:tracePt t="95851" x="1997075" y="5800725"/>
          <p14:tracePt t="95859" x="1968500" y="5800725"/>
          <p14:tracePt t="95868" x="1951038" y="5800725"/>
          <p14:tracePt t="95880" x="1941513" y="5800725"/>
          <p14:tracePt t="95965" x="1931988" y="5781675"/>
          <p14:tracePt t="95973" x="1914525" y="5708650"/>
          <p14:tracePt t="95979" x="1868488" y="5618163"/>
          <p14:tracePt t="95987" x="1831975" y="5535613"/>
          <p14:tracePt t="95996" x="1804988" y="5472113"/>
          <p14:tracePt t="96003" x="1795463" y="5416550"/>
          <p14:tracePt t="96013" x="1787525" y="5399088"/>
          <p14:tracePt t="96019" x="1768475" y="5326063"/>
          <p14:tracePt t="96028" x="1768475" y="5270500"/>
          <p14:tracePt t="96035" x="1758950" y="5207000"/>
          <p14:tracePt t="96044" x="1758950" y="5153025"/>
          <p14:tracePt t="96051" x="1758950" y="5106988"/>
          <p14:tracePt t="96059" x="1758950" y="5070475"/>
          <p14:tracePt t="96067" x="1758950" y="5016500"/>
          <p14:tracePt t="96075" x="1758950" y="4960938"/>
          <p14:tracePt t="96083" x="1758950" y="4906963"/>
          <p14:tracePt t="96092" x="1758950" y="4841875"/>
          <p14:tracePt t="96099" x="1758950" y="4768850"/>
          <p14:tracePt t="96107" x="1768475" y="4724400"/>
          <p14:tracePt t="96124" x="1787525" y="4668838"/>
          <p14:tracePt t="96133" x="1795463" y="4624388"/>
          <p14:tracePt t="96141" x="1804988" y="4568825"/>
          <p14:tracePt t="96150" x="1804988" y="4522788"/>
          <p14:tracePt t="96157" x="1824038" y="4486275"/>
          <p14:tracePt t="96166" x="1841500" y="4422775"/>
          <p14:tracePt t="96172" x="1860550" y="4359275"/>
          <p14:tracePt t="96180" x="1887538" y="4286250"/>
          <p14:tracePt t="96187" x="1895475" y="4240213"/>
          <p14:tracePt t="96196" x="1914525" y="4186238"/>
          <p14:tracePt t="96203" x="1914525" y="4122738"/>
          <p14:tracePt t="96212" x="1924050" y="4067175"/>
          <p14:tracePt t="96219" x="1960563" y="4003675"/>
          <p14:tracePt t="96229" x="1960563" y="3957638"/>
          <p14:tracePt t="96235" x="1987550" y="3903663"/>
          <p14:tracePt t="96243" x="1997075" y="3857625"/>
          <p14:tracePt t="96251" x="2014538" y="3821113"/>
          <p14:tracePt t="96259" x="2014538" y="3757613"/>
          <p14:tracePt t="96267" x="2033588" y="3665538"/>
          <p14:tracePt t="96276" x="2041525" y="3602038"/>
          <p14:tracePt t="96283" x="2041525" y="3548063"/>
          <p14:tracePt t="96291" x="2070100" y="3492500"/>
          <p14:tracePt t="96299" x="2070100" y="3429000"/>
          <p14:tracePt t="96307" x="2078038" y="3392488"/>
          <p14:tracePt t="96315" x="2087563" y="3346450"/>
          <p14:tracePt t="96325" x="2106613" y="3292475"/>
          <p14:tracePt t="96331" x="2106613" y="3246438"/>
          <p14:tracePt t="96339" x="2124075" y="3200400"/>
          <p14:tracePt t="96347" x="2124075" y="3182938"/>
          <p14:tracePt t="96356" x="2124075" y="3146425"/>
          <p14:tracePt t="96363" x="2133600" y="3136900"/>
          <p14:tracePt t="96371" x="2133600" y="3100388"/>
          <p14:tracePt t="96379" x="2133600" y="3073400"/>
          <p14:tracePt t="96388" x="2143125" y="3046413"/>
          <p14:tracePt t="96396" x="2143125" y="3009900"/>
          <p14:tracePt t="96403" x="2151063" y="2990850"/>
          <p14:tracePt t="96412" x="2151063" y="2973388"/>
          <p14:tracePt t="96421" x="2170113" y="2946400"/>
          <p14:tracePt t="96428" x="2170113" y="2917825"/>
          <p14:tracePt t="96435" x="2179638" y="2890838"/>
          <p14:tracePt t="96443" x="2187575" y="2863850"/>
          <p14:tracePt t="96451" x="2187575" y="2827338"/>
          <p14:tracePt t="96459" x="2197100" y="2808288"/>
          <p14:tracePt t="96467" x="2197100" y="2790825"/>
          <p14:tracePt t="96475" x="2197100" y="2763838"/>
          <p14:tracePt t="96483" x="2197100" y="2735263"/>
          <p14:tracePt t="96491" x="2214563" y="2708275"/>
          <p14:tracePt t="96515" x="2233613" y="2698750"/>
          <p14:tracePt t="96523" x="2279650" y="2717800"/>
          <p14:tracePt t="96556" x="2279650" y="2698750"/>
          <p14:tracePt t="96565" x="2287588" y="2681288"/>
          <p14:tracePt t="96573" x="2287588" y="2671763"/>
          <p14:tracePt t="96580" x="2287588" y="2662238"/>
          <p14:tracePt t="96589" x="2287588" y="2644775"/>
          <p14:tracePt t="96599" x="2287588" y="2635250"/>
          <p14:tracePt t="96607" x="2287588" y="2608263"/>
          <p14:tracePt t="96611" x="2297113" y="2598738"/>
          <p14:tracePt t="96619" x="2297113" y="2581275"/>
          <p14:tracePt t="96628" x="2297113" y="2562225"/>
          <p14:tracePt t="96635" x="2316163" y="2544763"/>
          <p14:tracePt t="96643" x="2324100" y="2535238"/>
          <p14:tracePt t="96651" x="2324100" y="2517775"/>
          <p14:tracePt t="96659" x="2324100" y="2508250"/>
          <p14:tracePt t="96667" x="2324100" y="2498725"/>
          <p14:tracePt t="96675" x="2333625" y="2481263"/>
          <p14:tracePt t="96683" x="2333625" y="2471738"/>
          <p14:tracePt t="96692" x="2343150" y="2462213"/>
          <p14:tracePt t="96708" x="2343150" y="2452688"/>
          <p14:tracePt t="96715" x="2352675" y="2425700"/>
          <p14:tracePt t="96731" x="2360613" y="2416175"/>
          <p14:tracePt t="97016" x="2360613" y="2435225"/>
          <p14:tracePt t="97022" x="2360613" y="2462213"/>
          <p14:tracePt t="97030" x="2360613" y="2508250"/>
          <p14:tracePt t="97036" x="2360613" y="2562225"/>
          <p14:tracePt t="97047" x="2360613" y="2617788"/>
          <p14:tracePt t="97052" x="2360613" y="2671763"/>
          <p14:tracePt t="97059" x="2370138" y="2735263"/>
          <p14:tracePt t="97067" x="2370138" y="2790825"/>
          <p14:tracePt t="97075" x="2379663" y="2863850"/>
          <p14:tracePt t="97083" x="2379663" y="2917825"/>
          <p14:tracePt t="97091" x="2379663" y="2963863"/>
          <p14:tracePt t="97099" x="2379663" y="2990850"/>
          <p14:tracePt t="97107" x="2379663" y="3046413"/>
          <p14:tracePt t="97115" x="2379663" y="3090863"/>
          <p14:tracePt t="97123" x="2379663" y="3146425"/>
          <p14:tracePt t="97131" x="2379663" y="3200400"/>
          <p14:tracePt t="97139" x="2379663" y="3273425"/>
          <p14:tracePt t="97147" x="2379663" y="3328988"/>
          <p14:tracePt t="97155" x="2379663" y="3382963"/>
          <p14:tracePt t="97163" x="2379663" y="3438525"/>
          <p14:tracePt t="97171" x="2379663" y="3502025"/>
          <p14:tracePt t="97180" x="2379663" y="3556000"/>
          <p14:tracePt t="97187" x="2379663" y="3611563"/>
          <p14:tracePt t="97196" x="2379663" y="3657600"/>
          <p14:tracePt t="97203" x="2379663" y="3694113"/>
          <p14:tracePt t="97212" x="2379663" y="3730625"/>
          <p14:tracePt t="97220" x="2379663" y="3748088"/>
          <p14:tracePt t="97230" x="2379663" y="3794125"/>
          <p14:tracePt t="97235" x="2379663" y="3803650"/>
          <p14:tracePt t="97245" x="2379663" y="3830638"/>
          <p14:tracePt t="97259" x="2379663" y="3840163"/>
          <p14:tracePt t="97267" x="2379663" y="3848100"/>
          <p14:tracePt t="97275" x="2379663" y="3867150"/>
          <p14:tracePt t="97291" x="2379663" y="3875088"/>
          <p14:tracePt t="97299" x="2379663" y="3884613"/>
          <p14:tracePt t="97307" x="2379663" y="3911600"/>
          <p14:tracePt t="97324" x="2379663" y="3921125"/>
          <p14:tracePt t="97331" x="2379663" y="3948113"/>
          <p14:tracePt t="97339" x="2379663" y="3976688"/>
          <p14:tracePt t="97347" x="2379663" y="4013200"/>
          <p14:tracePt t="97357" x="2379663" y="4049713"/>
          <p14:tracePt t="97363" x="2379663" y="4076700"/>
          <p14:tracePt t="97373" x="2379663" y="4122738"/>
          <p14:tracePt t="97379" x="2379663" y="4159250"/>
          <p14:tracePt t="97387" x="2379663" y="4203700"/>
          <p14:tracePt t="97395" x="2379663" y="4259263"/>
          <p14:tracePt t="97404" x="2379663" y="4286250"/>
          <p14:tracePt t="97412" x="2379663" y="4359275"/>
          <p14:tracePt t="97420" x="2379663" y="4395788"/>
          <p14:tracePt t="97428" x="2379663" y="4468813"/>
          <p14:tracePt t="97435" x="2379663" y="4541838"/>
          <p14:tracePt t="97444" x="2379663" y="4578350"/>
          <p14:tracePt t="97451" x="2379663" y="4624388"/>
          <p14:tracePt t="97459" x="2379663" y="4660900"/>
          <p14:tracePt t="97467" x="2379663" y="4687888"/>
          <p14:tracePt t="97475" x="2379663" y="4705350"/>
          <p14:tracePt t="97483" x="2379663" y="4741863"/>
          <p14:tracePt t="97499" x="2379663" y="4751388"/>
          <p14:tracePt t="97551" x="2379663" y="4760913"/>
          <p14:tracePt t="97579" x="2379663" y="4787900"/>
          <p14:tracePt t="97587" x="2379663" y="4805363"/>
          <p14:tracePt t="97595" x="2379663" y="4833938"/>
          <p14:tracePt t="97603" x="2370138" y="4860925"/>
          <p14:tracePt t="97612" x="2360613" y="4887913"/>
          <p14:tracePt t="97619" x="2352675" y="4924425"/>
          <p14:tracePt t="97628" x="2352675" y="4951413"/>
          <p14:tracePt t="97635" x="2352675" y="4997450"/>
          <p14:tracePt t="97643" x="2343150" y="5024438"/>
          <p14:tracePt t="97652" x="2343150" y="5043488"/>
          <p14:tracePt t="97659" x="2343150" y="5070475"/>
          <p14:tracePt t="97667" x="2324100" y="5106988"/>
          <p14:tracePt t="97683" x="2316163" y="5133975"/>
          <p14:tracePt t="97692" x="2316163" y="5143500"/>
          <p14:tracePt t="97707" x="2316163" y="5170488"/>
          <p14:tracePt t="97716" x="2306638" y="5170488"/>
          <p14:tracePt t="97731" x="2306638" y="5180013"/>
          <p14:tracePt t="97739" x="2297113" y="5189538"/>
          <p14:tracePt t="97747" x="2297113" y="5207000"/>
          <p14:tracePt t="97763" x="2279650" y="5226050"/>
          <p14:tracePt t="97780" x="2279650" y="5233988"/>
          <p14:tracePt t="97795" x="2270125" y="5253038"/>
          <p14:tracePt t="97814" x="2270125" y="5262563"/>
          <p14:tracePt t="97820" x="2260600" y="5280025"/>
          <p14:tracePt t="97836" x="2251075" y="5299075"/>
          <p14:tracePt t="97852" x="2251075" y="5316538"/>
          <p14:tracePt t="97862" x="2243138" y="5316538"/>
          <p14:tracePt t="97868" x="2233613" y="5326063"/>
          <p14:tracePt t="97885" x="2233613" y="5335588"/>
          <p14:tracePt t="97956" x="2224088" y="5343525"/>
          <p14:tracePt t="97964" x="2224088" y="5353050"/>
          <p14:tracePt t="97972" x="2214563" y="5362575"/>
          <p14:tracePt t="97986" x="2206625" y="5389563"/>
          <p14:tracePt t="97987" x="2187575" y="5408613"/>
          <p14:tracePt t="97997" x="2179638" y="5416550"/>
          <p14:tracePt t="98003" x="2179638" y="5426075"/>
          <p14:tracePt t="98019" x="2170113" y="5435600"/>
          <p14:tracePt t="98100" x="2170113" y="5416550"/>
          <p14:tracePt t="98108" x="2170113" y="5335588"/>
          <p14:tracePt t="98116" x="2143125" y="5289550"/>
          <p14:tracePt t="98124" x="2143125" y="5253038"/>
          <p14:tracePt t="98132" x="2143125" y="5197475"/>
          <p14:tracePt t="98140" x="2143125" y="5143500"/>
          <p14:tracePt t="98148" x="2143125" y="5053013"/>
          <p14:tracePt t="98156" x="2143125" y="4970463"/>
          <p14:tracePt t="98164" x="2143125" y="4914900"/>
          <p14:tracePt t="98172" x="2143125" y="4841875"/>
          <p14:tracePt t="98181" x="2143125" y="4751388"/>
          <p14:tracePt t="98188" x="2143125" y="4678363"/>
          <p14:tracePt t="98195" x="2143125" y="4587875"/>
          <p14:tracePt t="98203" x="2143125" y="4514850"/>
          <p14:tracePt t="98212" x="2143125" y="4405313"/>
          <p14:tracePt t="98219" x="2143125" y="4322763"/>
          <p14:tracePt t="98229" x="2143125" y="4249738"/>
          <p14:tracePt t="98235" x="2143125" y="4195763"/>
          <p14:tracePt t="98244" x="2143125" y="4140200"/>
          <p14:tracePt t="98251" x="2143125" y="4086225"/>
          <p14:tracePt t="98259" x="2151063" y="4021138"/>
          <p14:tracePt t="98267" x="2160588" y="3967163"/>
          <p14:tracePt t="98275" x="2160588" y="3940175"/>
          <p14:tracePt t="98283" x="2160588" y="3921125"/>
          <p14:tracePt t="98291" x="2170113" y="3875088"/>
          <p14:tracePt t="98299" x="2170113" y="3867150"/>
          <p14:tracePt t="98307" x="2170113" y="3830638"/>
          <p14:tracePt t="98315" x="2187575" y="3803650"/>
          <p14:tracePt t="98340" x="2187575" y="3794125"/>
          <p14:tracePt t="98924" x="2197100" y="3784600"/>
          <p14:tracePt t="114411" x="2197100" y="3775075"/>
          <p14:tracePt t="114656" x="2206625" y="3775075"/>
          <p14:tracePt t="114661" x="2479675" y="3638550"/>
          <p14:tracePt t="114669" x="2752725" y="3519488"/>
          <p14:tracePt t="114679" x="3244850" y="3475038"/>
          <p14:tracePt t="114684" x="3702050" y="3492500"/>
          <p14:tracePt t="114693" x="4148138" y="3492500"/>
          <p14:tracePt t="114702" x="4667250" y="3492500"/>
          <p14:tracePt t="114708" x="5187950" y="3492500"/>
          <p14:tracePt t="114715" x="5634038" y="3492500"/>
          <p14:tracePt t="114723" x="6026150" y="3438525"/>
          <p14:tracePt t="114731" x="6335713" y="3411538"/>
          <p14:tracePt t="114739" x="6545263" y="3382963"/>
          <p14:tracePt t="114747" x="6791325" y="3346450"/>
          <p14:tracePt t="114755" x="7065963" y="3328988"/>
          <p14:tracePt t="114763" x="7248525" y="3309938"/>
          <p14:tracePt t="114773" x="7412038" y="3302000"/>
          <p14:tracePt t="114782" x="7558088" y="3273425"/>
          <p14:tracePt t="114788" x="7685088" y="3255963"/>
          <p14:tracePt t="114797" x="7767638" y="3246438"/>
          <p14:tracePt t="114803" x="7840663" y="3228975"/>
          <p14:tracePt t="114812" x="7894638" y="3228975"/>
          <p14:tracePt t="114819" x="7958138" y="3200400"/>
          <p14:tracePt t="114829" x="7994650" y="3200400"/>
          <p14:tracePt t="114835" x="8040688" y="3192463"/>
          <p14:tracePt t="114844" x="8077200" y="3192463"/>
          <p14:tracePt t="114851" x="8113713" y="3182938"/>
          <p14:tracePt t="114860" x="8169275" y="3182938"/>
          <p14:tracePt t="114867" x="8223250" y="3173413"/>
          <p14:tracePt t="114877" x="8313738" y="3173413"/>
          <p14:tracePt t="114905" x="8615363" y="3173413"/>
          <p14:tracePt t="114909" x="8742363" y="3173413"/>
          <p14:tracePt t="114917" x="8834438" y="3219450"/>
          <p14:tracePt t="114924" x="8951913" y="3236913"/>
          <p14:tracePt t="114932" x="9043988" y="3273425"/>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r>
              <a:rPr lang="ja-JP" altLang="en-US" sz="4000"/>
              <a:t>パイプラインハザードとは？</a:t>
            </a:r>
          </a:p>
        </p:txBody>
      </p:sp>
      <p:sp>
        <p:nvSpPr>
          <p:cNvPr id="268291" name="Rectangle 3"/>
          <p:cNvSpPr>
            <a:spLocks noGrp="1" noChangeArrowheads="1"/>
          </p:cNvSpPr>
          <p:nvPr>
            <p:ph type="body" idx="1"/>
          </p:nvPr>
        </p:nvSpPr>
        <p:spPr/>
        <p:txBody>
          <a:bodyPr/>
          <a:lstStyle/>
          <a:p>
            <a:pPr>
              <a:lnSpc>
                <a:spcPct val="80000"/>
              </a:lnSpc>
            </a:pPr>
            <a:r>
              <a:rPr lang="ja-JP" altLang="en-US" sz="2400"/>
              <a:t>パイプラインがうまく流れなくなる危険、障害のこと</a:t>
            </a:r>
          </a:p>
          <a:p>
            <a:pPr lvl="1">
              <a:lnSpc>
                <a:spcPct val="80000"/>
              </a:lnSpc>
            </a:pPr>
            <a:r>
              <a:rPr lang="ja-JP" altLang="en-US" sz="2000"/>
              <a:t>構造ハザード</a:t>
            </a:r>
          </a:p>
          <a:p>
            <a:pPr lvl="2">
              <a:lnSpc>
                <a:spcPct val="80000"/>
              </a:lnSpc>
            </a:pPr>
            <a:r>
              <a:rPr lang="ja-JP" altLang="en-US" sz="1800"/>
              <a:t>資源が競合して片方のステージしか使えない場合に生じる</a:t>
            </a:r>
          </a:p>
          <a:p>
            <a:pPr lvl="1">
              <a:lnSpc>
                <a:spcPct val="80000"/>
              </a:lnSpc>
            </a:pPr>
            <a:r>
              <a:rPr lang="ja-JP" altLang="en-US" sz="2000"/>
              <a:t>データハザード</a:t>
            </a:r>
          </a:p>
          <a:p>
            <a:pPr lvl="2">
              <a:lnSpc>
                <a:spcPct val="80000"/>
              </a:lnSpc>
            </a:pPr>
            <a:r>
              <a:rPr lang="ja-JP" altLang="en-US" sz="1800"/>
              <a:t>データの依存性により生じる</a:t>
            </a:r>
          </a:p>
          <a:p>
            <a:pPr lvl="2">
              <a:lnSpc>
                <a:spcPct val="80000"/>
              </a:lnSpc>
            </a:pPr>
            <a:r>
              <a:rPr lang="ja-JP" altLang="en-US" sz="1800"/>
              <a:t>先に進んだ命令の結果を後の命令が利用するため、その結果がレジスタに書かれるまで、読むことができない</a:t>
            </a:r>
          </a:p>
          <a:p>
            <a:pPr lvl="1">
              <a:lnSpc>
                <a:spcPct val="80000"/>
              </a:lnSpc>
            </a:pPr>
            <a:r>
              <a:rPr lang="ja-JP" altLang="en-US" sz="2000"/>
              <a:t>コントロールハザード</a:t>
            </a:r>
          </a:p>
          <a:p>
            <a:pPr lvl="2">
              <a:lnSpc>
                <a:spcPct val="80000"/>
              </a:lnSpc>
            </a:pPr>
            <a:r>
              <a:rPr lang="ja-JP" altLang="en-US" sz="1800"/>
              <a:t>分岐命令が原因で、次に実行する命令の確定ができない</a:t>
            </a:r>
          </a:p>
          <a:p>
            <a:pPr lvl="2">
              <a:lnSpc>
                <a:spcPct val="80000"/>
              </a:lnSpc>
            </a:pPr>
            <a:endParaRPr lang="ja-JP" altLang="en-US" sz="1800"/>
          </a:p>
          <a:p>
            <a:pPr>
              <a:lnSpc>
                <a:spcPct val="80000"/>
              </a:lnSpc>
            </a:pPr>
            <a:r>
              <a:rPr lang="ja-JP" altLang="en-US" sz="2400"/>
              <a:t>パイプラインストール</a:t>
            </a:r>
          </a:p>
          <a:p>
            <a:pPr lvl="1">
              <a:lnSpc>
                <a:spcPct val="80000"/>
              </a:lnSpc>
            </a:pPr>
            <a:r>
              <a:rPr lang="ja-JP" altLang="en-US" sz="2000"/>
              <a:t>ハザードが原因による性能の低下</a:t>
            </a:r>
          </a:p>
          <a:p>
            <a:pPr lvl="1">
              <a:lnSpc>
                <a:spcPct val="80000"/>
              </a:lnSpc>
            </a:pPr>
            <a:r>
              <a:rPr lang="ja-JP" altLang="en-US" sz="2000"/>
              <a:t>パイプライン処理は理想的に動くと</a:t>
            </a:r>
            <a:r>
              <a:rPr lang="en-US" altLang="ja-JP" sz="2000"/>
              <a:t>CPI</a:t>
            </a:r>
            <a:r>
              <a:rPr lang="ja-JP" altLang="en-US" sz="2000"/>
              <a:t>が</a:t>
            </a:r>
            <a:r>
              <a:rPr lang="en-US" altLang="ja-JP" sz="2000"/>
              <a:t>1</a:t>
            </a:r>
          </a:p>
          <a:p>
            <a:pPr lvl="2">
              <a:lnSpc>
                <a:spcPct val="80000"/>
              </a:lnSpc>
            </a:pPr>
            <a:r>
              <a:rPr lang="ja-JP" altLang="en-US" sz="1800"/>
              <a:t>ストールにより</a:t>
            </a:r>
            <a:r>
              <a:rPr lang="en-US" altLang="ja-JP" sz="1800"/>
              <a:t>CPI</a:t>
            </a:r>
            <a:r>
              <a:rPr lang="ja-JP" altLang="en-US" sz="1800"/>
              <a:t>が大きくなってしまう</a:t>
            </a:r>
          </a:p>
          <a:p>
            <a:pPr lvl="2">
              <a:lnSpc>
                <a:spcPct val="80000"/>
              </a:lnSpc>
            </a:pPr>
            <a:endParaRPr lang="ja-JP" altLang="en-US" sz="1800"/>
          </a:p>
          <a:p>
            <a:pPr>
              <a:lnSpc>
                <a:spcPct val="80000"/>
              </a:lnSpc>
            </a:pPr>
            <a:endParaRPr lang="ja-JP" altLang="en-US" sz="2400"/>
          </a:p>
          <a:p>
            <a:pPr>
              <a:lnSpc>
                <a:spcPct val="80000"/>
              </a:lnSpc>
            </a:pPr>
            <a:endParaRPr lang="en-US" altLang="ja-JP" sz="2400"/>
          </a:p>
        </p:txBody>
      </p:sp>
      <p:sp>
        <p:nvSpPr>
          <p:cNvPr id="268292" name="Rectangle 4"/>
          <p:cNvSpPr>
            <a:spLocks noChangeArrowheads="1"/>
          </p:cNvSpPr>
          <p:nvPr/>
        </p:nvSpPr>
        <p:spPr bwMode="auto">
          <a:xfrm>
            <a:off x="755650" y="3644900"/>
            <a:ext cx="7416800" cy="647700"/>
          </a:xfrm>
          <a:prstGeom prst="rect">
            <a:avLst/>
          </a:prstGeom>
          <a:noFill/>
          <a:ln w="28575">
            <a:solidFill>
              <a:srgbClr val="00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pic>
        <p:nvPicPr>
          <p:cNvPr id="2" name="オーディオ 1">
            <a:hlinkClick r:id="" action="ppaction://media"/>
            <a:extLst>
              <a:ext uri="{FF2B5EF4-FFF2-40B4-BE49-F238E27FC236}">
                <a16:creationId xmlns:a16="http://schemas.microsoft.com/office/drawing/2014/main" id="{D6F3C11B-0958-48C9-A128-1D132671FD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4366742"/>
      </p:ext>
    </p:extLst>
  </p:cSld>
  <p:clrMapOvr>
    <a:masterClrMapping/>
  </p:clrMapOvr>
  <mc:AlternateContent xmlns:mc="http://schemas.openxmlformats.org/markup-compatibility/2006">
    <mc:Choice xmlns:p14="http://schemas.microsoft.com/office/powerpoint/2010/main" Requires="p14">
      <p:transition spd="slow" p14:dur="2000" advTm="69784"/>
    </mc:Choice>
    <mc:Fallback>
      <p:transition spd="slow" advTm="69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84" x="8342313" y="3857625"/>
          <p14:tracePt t="392" x="8040688" y="3857625"/>
          <p14:tracePt t="400" x="7740650" y="3857625"/>
          <p14:tracePt t="407" x="7402513" y="3857625"/>
          <p14:tracePt t="414" x="7212013" y="3857625"/>
          <p14:tracePt t="422" x="7029450" y="3857625"/>
          <p14:tracePt t="430" x="6883400" y="3857625"/>
          <p14:tracePt t="439" x="6791325" y="3857625"/>
          <p14:tracePt t="446" x="6700838" y="3857625"/>
          <p14:tracePt t="454" x="6637338" y="3857625"/>
          <p14:tracePt t="462" x="6627813" y="3857625"/>
          <p14:tracePt t="471" x="6618288" y="3857625"/>
          <p14:tracePt t="478" x="6600825" y="3857625"/>
          <p14:tracePt t="591" x="6554788" y="3848100"/>
          <p14:tracePt t="599" x="6491288" y="3803650"/>
          <p14:tracePt t="607" x="6408738" y="3748088"/>
          <p14:tracePt t="615" x="6326188" y="3675063"/>
          <p14:tracePt t="622" x="6262688" y="3621088"/>
          <p14:tracePt t="631" x="6189663" y="3538538"/>
          <p14:tracePt t="638" x="6108700" y="3482975"/>
          <p14:tracePt t="646" x="6072188" y="3419475"/>
          <p14:tracePt t="654" x="6016625" y="3355975"/>
          <p14:tracePt t="662" x="5980113" y="3309938"/>
          <p14:tracePt t="671" x="5962650" y="3273425"/>
          <p14:tracePt t="678" x="5916613" y="3219450"/>
          <p14:tracePt t="688" x="5899150" y="3182938"/>
          <p14:tracePt t="695" x="5889625" y="3163888"/>
          <p14:tracePt t="705" x="5880100" y="3146425"/>
          <p14:tracePt t="712" x="5880100" y="3136900"/>
          <p14:tracePt t="720" x="5870575" y="3119438"/>
          <p14:tracePt t="736" x="5870575" y="3109913"/>
          <p14:tracePt t="743" x="5870575" y="3090863"/>
          <p14:tracePt t="751" x="5870575" y="3063875"/>
          <p14:tracePt t="758" x="5870575" y="3046413"/>
          <p14:tracePt t="766" x="5880100" y="3000375"/>
          <p14:tracePt t="774" x="5880100" y="2982913"/>
          <p14:tracePt t="782" x="5880100" y="2954338"/>
          <p14:tracePt t="791" x="5880100" y="2936875"/>
          <p14:tracePt t="798" x="5880100" y="2909888"/>
          <p14:tracePt t="806" x="5880100" y="2890838"/>
          <p14:tracePt t="814" x="5880100" y="2863850"/>
          <p14:tracePt t="822" x="5880100" y="2854325"/>
          <p14:tracePt t="830" x="5880100" y="2827338"/>
          <p14:tracePt t="838" x="5880100" y="2808288"/>
          <p14:tracePt t="846" x="5880100" y="2800350"/>
          <p14:tracePt t="854" x="5880100" y="2790825"/>
          <p14:tracePt t="862" x="5880100" y="2781300"/>
          <p14:tracePt t="871" x="5880100" y="2771775"/>
          <p14:tracePt t="887" x="5880100" y="2763838"/>
          <p14:tracePt t="1158" x="5880100" y="2754313"/>
          <p14:tracePt t="1245" x="5880100" y="2744788"/>
          <p14:tracePt t="1246" x="5889625" y="2735263"/>
          <p14:tracePt t="1336" x="5899150" y="2735263"/>
          <p14:tracePt t="1344" x="5907088" y="2735263"/>
          <p14:tracePt t="1359" x="5926138" y="2727325"/>
          <p14:tracePt t="1366" x="5935663" y="2708275"/>
          <p14:tracePt t="1383" x="5935663" y="2690813"/>
          <p14:tracePt t="1391" x="5943600" y="2681288"/>
          <p14:tracePt t="2222" x="5862638" y="2744788"/>
          <p14:tracePt t="2230" x="5780088" y="2800350"/>
          <p14:tracePt t="2240" x="5697538" y="2844800"/>
          <p14:tracePt t="2246" x="5634038" y="2881313"/>
          <p14:tracePt t="2255" x="5570538" y="2917825"/>
          <p14:tracePt t="2262" x="5487988" y="2973388"/>
          <p14:tracePt t="2270" x="5387975" y="3027363"/>
          <p14:tracePt t="2280" x="5305425" y="3100388"/>
          <p14:tracePt t="2290" x="5224463" y="3155950"/>
          <p14:tracePt t="2295" x="5178425" y="3173413"/>
          <p14:tracePt t="2305" x="5114925" y="3228975"/>
          <p14:tracePt t="2311" x="5049838" y="3282950"/>
          <p14:tracePt t="2322" x="5022850" y="3302000"/>
          <p14:tracePt t="2327" x="4986338" y="3319463"/>
          <p14:tracePt t="2338" x="4959350" y="3346450"/>
          <p14:tracePt t="2343" x="4941888" y="3355975"/>
          <p14:tracePt t="2351" x="4913313" y="3365500"/>
          <p14:tracePt t="2358" x="4905375" y="3375025"/>
          <p14:tracePt t="2366" x="4895850" y="3375025"/>
          <p14:tracePt t="2491" x="4868863" y="3382963"/>
          <p14:tracePt t="2503" x="4859338" y="3382963"/>
          <p14:tracePt t="2510" x="4849813" y="3392488"/>
          <p14:tracePt t="2526" x="4832350" y="3392488"/>
          <p14:tracePt t="2537" x="4822825" y="3392488"/>
          <p14:tracePt t="2542" x="4813300" y="3392488"/>
          <p14:tracePt t="2558" x="4786313" y="3392488"/>
          <p14:tracePt t="2566" x="4767263" y="3402013"/>
          <p14:tracePt t="2574" x="4722813" y="3429000"/>
          <p14:tracePt t="2583" x="4695825" y="3429000"/>
          <p14:tracePt t="2590" x="4676775" y="3429000"/>
          <p14:tracePt t="2598" x="4630738" y="3438525"/>
          <p14:tracePt t="2606" x="4613275" y="3438525"/>
          <p14:tracePt t="2614" x="4576763" y="3446463"/>
          <p14:tracePt t="2622" x="4530725" y="3455988"/>
          <p14:tracePt t="2630" x="4503738" y="3475038"/>
          <p14:tracePt t="2638" x="4467225" y="3475038"/>
          <p14:tracePt t="2646" x="4413250" y="3492500"/>
          <p14:tracePt t="2654" x="4394200" y="3492500"/>
          <p14:tracePt t="2662" x="4367213" y="3502025"/>
          <p14:tracePt t="2670" x="4340225" y="3502025"/>
          <p14:tracePt t="2678" x="4321175" y="3511550"/>
          <p14:tracePt t="2687" x="4275138" y="3511550"/>
          <p14:tracePt t="2694" x="4257675" y="3511550"/>
          <p14:tracePt t="2703" x="4221163" y="3519488"/>
          <p14:tracePt t="2711" x="4184650" y="3529013"/>
          <p14:tracePt t="2719" x="4157663" y="3529013"/>
          <p14:tracePt t="2726" x="4121150" y="3538538"/>
          <p14:tracePt t="2736" x="4075113" y="3538538"/>
          <p14:tracePt t="2742" x="4021138" y="3538538"/>
          <p14:tracePt t="2751" x="3965575" y="3538538"/>
          <p14:tracePt t="2758" x="3865563" y="3502025"/>
          <p14:tracePt t="2766" x="3819525" y="3475038"/>
          <p14:tracePt t="2775" x="3783013" y="3475038"/>
          <p14:tracePt t="2782" x="3709988" y="3455988"/>
          <p14:tracePt t="2790" x="3629025" y="3446463"/>
          <p14:tracePt t="2798" x="3563938" y="3411538"/>
          <p14:tracePt t="2806" x="3509963" y="3382963"/>
          <p14:tracePt t="2814" x="3446463" y="3346450"/>
          <p14:tracePt t="2822" x="3400425" y="3346450"/>
          <p14:tracePt t="2830" x="3354388" y="3319463"/>
          <p14:tracePt t="2838" x="3281363" y="3282950"/>
          <p14:tracePt t="2846" x="3244850" y="3282950"/>
          <p14:tracePt t="2854" x="3217863" y="3265488"/>
          <p14:tracePt t="2862" x="3190875" y="3255963"/>
          <p14:tracePt t="2887" x="3127375" y="3209925"/>
          <p14:tracePt t="2894" x="3117850" y="3209925"/>
          <p14:tracePt t="2903" x="3117850" y="3200400"/>
          <p14:tracePt t="2918" x="3117850" y="3192463"/>
          <p14:tracePt t="52558" x="3117850" y="3173413"/>
          <p14:tracePt t="52566" x="3181350" y="3054350"/>
          <p14:tracePt t="52574" x="3400425" y="2973388"/>
          <p14:tracePt t="52582" x="3573463" y="2946400"/>
          <p14:tracePt t="52590" x="3810000" y="2873375"/>
          <p14:tracePt t="52598" x="3965575" y="2808288"/>
          <p14:tracePt t="52606" x="4094163" y="2754313"/>
          <p14:tracePt t="52615" x="4157663" y="2727325"/>
          <p14:tracePt t="52622" x="4238625" y="2690813"/>
          <p14:tracePt t="52630" x="4248150" y="2681288"/>
          <p14:tracePt t="52638" x="4275138" y="2671763"/>
          <p14:tracePt t="52649" x="4275138" y="2662238"/>
          <p14:tracePt t="52904" x="4275138" y="2698750"/>
          <p14:tracePt t="52913" x="4275138" y="2754313"/>
          <p14:tracePt t="52919" x="4294188" y="2854325"/>
          <p14:tracePt t="52927" x="4303713" y="2927350"/>
          <p14:tracePt t="52934" x="4321175" y="3009900"/>
          <p14:tracePt t="52943" x="4330700" y="3063875"/>
          <p14:tracePt t="52950" x="4340225" y="3127375"/>
          <p14:tracePt t="52959" x="4340225" y="3163888"/>
          <p14:tracePt t="52966" x="4340225" y="3219450"/>
          <p14:tracePt t="52974" x="4357688" y="3282950"/>
          <p14:tracePt t="52982" x="4367213" y="3319463"/>
          <p14:tracePt t="52990" x="4367213" y="3346450"/>
          <p14:tracePt t="52998" x="4367213" y="3382963"/>
          <p14:tracePt t="53006" x="4367213" y="3402013"/>
          <p14:tracePt t="53014" x="4367213" y="3429000"/>
          <p14:tracePt t="53022" x="4367213" y="3438525"/>
          <p14:tracePt t="53054" x="4367213" y="3446463"/>
          <p14:tracePt t="53112" x="4367213" y="3455988"/>
          <p14:tracePt t="53120" x="4367213" y="3475038"/>
          <p14:tracePt t="53127" x="4367213" y="3482975"/>
          <p14:tracePt t="53135" x="4348163" y="3519488"/>
          <p14:tracePt t="53143" x="4002088" y="3292475"/>
          <p14:tracePt t="53150" x="3865563" y="3155950"/>
          <p14:tracePt t="53159" x="3819525" y="3155950"/>
          <p14:tracePt t="53166" x="3792538" y="3155950"/>
          <p14:tracePt t="53175" x="3756025" y="3200400"/>
          <p14:tracePt t="53183" x="3709988" y="3209925"/>
          <p14:tracePt t="53191" x="3563938" y="3109913"/>
          <p14:tracePt t="53199" x="3482975" y="3127375"/>
          <p14:tracePt t="53207" x="3463925" y="3146425"/>
          <p14:tracePt t="53216" x="3427413" y="3163888"/>
          <p14:tracePt t="53222" x="3409950" y="3173413"/>
          <p14:tracePt t="53230" x="3390900" y="3173413"/>
          <p14:tracePt t="53240" x="3390900" y="3182938"/>
          <p14:tracePt t="53247" x="3382963" y="3182938"/>
          <p14:tracePt t="53335" x="3363913" y="3192463"/>
          <p14:tracePt t="53343" x="3346450" y="3192463"/>
          <p14:tracePt t="53351" x="3327400" y="3192463"/>
          <p14:tracePt t="53359" x="3290888" y="3192463"/>
          <p14:tracePt t="53367" x="3236913" y="3192463"/>
          <p14:tracePt t="53375" x="3154363" y="3192463"/>
          <p14:tracePt t="53383" x="3044825" y="3182938"/>
          <p14:tracePt t="53392" x="2925763" y="3127375"/>
          <p14:tracePt t="53399" x="2817813" y="3073400"/>
          <p14:tracePt t="53408" x="2716213" y="3046413"/>
          <p14:tracePt t="53414" x="2616200" y="3000375"/>
          <p14:tracePt t="53422" x="2579688" y="2982913"/>
          <p14:tracePt t="53431" x="2489200" y="2927350"/>
          <p14:tracePt t="53438" x="2452688" y="2909888"/>
          <p14:tracePt t="53447" x="2406650" y="2881313"/>
          <p14:tracePt t="53454" x="2389188" y="2854325"/>
          <p14:tracePt t="53462" x="2360613" y="2836863"/>
          <p14:tracePt t="53471" x="2343150" y="2817813"/>
          <p14:tracePt t="53490" x="2343150" y="2790825"/>
          <p14:tracePt t="53495" x="2324100" y="2763838"/>
          <p14:tracePt t="53503" x="2324100" y="2744788"/>
          <p14:tracePt t="53511" x="2324100" y="2735263"/>
          <p14:tracePt t="53520" x="2316163" y="2708275"/>
          <p14:tracePt t="53527" x="2316163" y="2698750"/>
          <p14:tracePt t="53538" x="2316163" y="2681288"/>
          <p14:tracePt t="53544" x="2316163" y="2662238"/>
          <p14:tracePt t="53555" x="2316163" y="2644775"/>
          <p14:tracePt t="53558" x="2316163" y="2617788"/>
          <p14:tracePt t="53566" x="2316163" y="2598738"/>
          <p14:tracePt t="53574" x="2316163" y="2562225"/>
          <p14:tracePt t="53583" x="2316163" y="2544763"/>
          <p14:tracePt t="53590" x="2333625" y="2498725"/>
          <p14:tracePt t="53598" x="2352675" y="2452688"/>
          <p14:tracePt t="53606" x="2370138" y="2425700"/>
          <p14:tracePt t="53615" x="2406650" y="2362200"/>
          <p14:tracePt t="53622" x="2416175" y="2343150"/>
          <p14:tracePt t="53631" x="2433638" y="2316163"/>
          <p14:tracePt t="53638" x="2452688" y="2289175"/>
          <p14:tracePt t="53646" x="2470150" y="2270125"/>
          <p14:tracePt t="53654" x="2506663" y="2252663"/>
          <p14:tracePt t="53663" x="2543175" y="2262188"/>
          <p14:tracePt t="53670" x="2562225" y="2233613"/>
          <p14:tracePt t="53678" x="2598738" y="2225675"/>
          <p14:tracePt t="53686" x="2616200" y="2225675"/>
          <p14:tracePt t="53694" x="2652713" y="2216150"/>
          <p14:tracePt t="53702" x="2689225" y="2197100"/>
          <p14:tracePt t="53710" x="2725738" y="2189163"/>
          <p14:tracePt t="53718" x="2752725" y="2189163"/>
          <p14:tracePt t="53726" x="2798763" y="2189163"/>
          <p14:tracePt t="53734" x="2835275" y="2189163"/>
          <p14:tracePt t="53742" x="2871788" y="2189163"/>
          <p14:tracePt t="53752" x="2925763" y="2189163"/>
          <p14:tracePt t="53761" x="2962275" y="2189163"/>
          <p14:tracePt t="53768" x="3008313" y="2189163"/>
          <p14:tracePt t="53775" x="3035300" y="2189163"/>
          <p14:tracePt t="53783" x="3071813" y="2189163"/>
          <p14:tracePt t="53791" x="3117850" y="2197100"/>
          <p14:tracePt t="53799" x="3181350" y="2225675"/>
          <p14:tracePt t="53807" x="3244850" y="2262188"/>
          <p14:tracePt t="53814" x="3290888" y="2279650"/>
          <p14:tracePt t="53823" x="3317875" y="2316163"/>
          <p14:tracePt t="53831" x="3363913" y="2335213"/>
          <p14:tracePt t="53838" x="3409950" y="2371725"/>
          <p14:tracePt t="53847" x="3473450" y="2408238"/>
          <p14:tracePt t="53854" x="3509963" y="2444750"/>
          <p14:tracePt t="53862" x="3556000" y="2481263"/>
          <p14:tracePt t="53870" x="3600450" y="2517775"/>
          <p14:tracePt t="53882" x="3636963" y="2544763"/>
          <p14:tracePt t="53886" x="3656013" y="2562225"/>
          <p14:tracePt t="53894" x="3702050" y="2589213"/>
          <p14:tracePt t="53902" x="3709988" y="2598738"/>
          <p14:tracePt t="54031" x="3709988" y="2617788"/>
          <p14:tracePt t="54070" x="3709988" y="2625725"/>
          <p14:tracePt t="54078" x="3729038" y="2644775"/>
          <p14:tracePt t="54094" x="3729038" y="2662238"/>
          <p14:tracePt t="54103" x="3729038" y="2671763"/>
          <p14:tracePt t="54111" x="3729038" y="2681288"/>
          <p14:tracePt t="54422" x="3738563" y="2690813"/>
          <p14:tracePt t="54439" x="3738563" y="2698750"/>
          <p14:tracePt t="54502" x="3738563" y="2717800"/>
          <p14:tracePt t="54510" x="3738563" y="2754313"/>
          <p14:tracePt t="54518" x="3738563" y="2771775"/>
          <p14:tracePt t="54527" x="3738563" y="2817813"/>
          <p14:tracePt t="54537" x="3738563" y="2844800"/>
          <p14:tracePt t="54543" x="3738563" y="2873375"/>
          <p14:tracePt t="54551" x="3738563" y="2927350"/>
          <p14:tracePt t="54560" x="3738563" y="2973388"/>
          <p14:tracePt t="54566" x="3738563" y="3009900"/>
          <p14:tracePt t="54574" x="3738563" y="3054350"/>
          <p14:tracePt t="54583" x="3738563" y="3109913"/>
          <p14:tracePt t="54590" x="3738563" y="3163888"/>
          <p14:tracePt t="54598" x="3738563" y="3192463"/>
          <p14:tracePt t="54606" x="3738563" y="3236913"/>
          <p14:tracePt t="54614" x="3738563" y="3273425"/>
          <p14:tracePt t="54622" x="3738563" y="3282950"/>
          <p14:tracePt t="54630" x="3738563" y="3309938"/>
          <p14:tracePt t="54648" x="3738563" y="3328988"/>
          <p14:tracePt t="54654" x="3738563" y="3338513"/>
          <p14:tracePt t="54670" x="3738563" y="3365500"/>
          <p14:tracePt t="54686" x="3738563" y="3375025"/>
          <p14:tracePt t="54702" x="3738563" y="3402013"/>
          <p14:tracePt t="54711" x="3738563" y="3419475"/>
          <p14:tracePt t="54719" x="3729038" y="3438525"/>
          <p14:tracePt t="54728" x="3719513" y="3475038"/>
          <p14:tracePt t="54735" x="3709988" y="3502025"/>
          <p14:tracePt t="54743" x="3692525" y="3519488"/>
          <p14:tracePt t="54751" x="3683000" y="3548063"/>
          <p14:tracePt t="54759" x="3673475" y="3611563"/>
          <p14:tracePt t="54766" x="3665538" y="3629025"/>
          <p14:tracePt t="54774" x="3646488" y="3657600"/>
          <p14:tracePt t="54782" x="3636963" y="3675063"/>
          <p14:tracePt t="54790" x="3629025" y="3702050"/>
          <p14:tracePt t="54798" x="3619500" y="3721100"/>
          <p14:tracePt t="54806" x="3609975" y="3738563"/>
          <p14:tracePt t="54814" x="3582988" y="3767138"/>
          <p14:tracePt t="54831" x="3563938" y="3794125"/>
          <p14:tracePt t="54838" x="3556000" y="3803650"/>
          <p14:tracePt t="54847" x="3536950" y="3811588"/>
          <p14:tracePt t="54854" x="3527425" y="3821113"/>
          <p14:tracePt t="54862" x="3509963" y="3840163"/>
          <p14:tracePt t="54870" x="3490913" y="3848100"/>
          <p14:tracePt t="54882" x="3490913" y="3857625"/>
          <p14:tracePt t="54886" x="3463925" y="3867150"/>
          <p14:tracePt t="54894" x="3427413" y="3884613"/>
          <p14:tracePt t="54902" x="3400425" y="3894138"/>
          <p14:tracePt t="54911" x="3354388" y="3903663"/>
          <p14:tracePt t="54918" x="3300413" y="3921125"/>
          <p14:tracePt t="54927" x="3254375" y="3940175"/>
          <p14:tracePt t="54934" x="3171825" y="3948113"/>
          <p14:tracePt t="54942" x="3081338" y="3967163"/>
          <p14:tracePt t="54950" x="2971800" y="3984625"/>
          <p14:tracePt t="54958" x="2871788" y="4013200"/>
          <p14:tracePt t="54966" x="2762250" y="4013200"/>
          <p14:tracePt t="54974" x="2671763" y="4013200"/>
          <p14:tracePt t="54982" x="2562225" y="4013200"/>
          <p14:tracePt t="54990" x="2489200" y="4013200"/>
          <p14:tracePt t="54998" x="2416175" y="4013200"/>
          <p14:tracePt t="55006" x="2360613" y="4013200"/>
          <p14:tracePt t="55014" x="2316163" y="4013200"/>
          <p14:tracePt t="55022" x="2287588" y="4003675"/>
          <p14:tracePt t="55030" x="2279650" y="4003675"/>
          <p14:tracePt t="55054" x="2270125" y="4003675"/>
          <p14:tracePt t="55143" x="2270125" y="3984625"/>
          <p14:tracePt t="55152" x="2270125" y="3967163"/>
          <p14:tracePt t="55159" x="2270125" y="3894138"/>
          <p14:tracePt t="55167" x="2270125" y="3857625"/>
          <p14:tracePt t="55174" x="2270125" y="3811588"/>
          <p14:tracePt t="55182" x="2270125" y="3794125"/>
          <p14:tracePt t="55190" x="2270125" y="3767138"/>
          <p14:tracePt t="55198" x="2270125" y="3757613"/>
          <p14:tracePt t="55206" x="2279650" y="3730625"/>
          <p14:tracePt t="55222" x="2287588" y="3711575"/>
          <p14:tracePt t="55231" x="2297113" y="3694113"/>
          <p14:tracePt t="55240" x="2297113" y="3675063"/>
          <p14:tracePt t="55247" x="2316163" y="3638550"/>
          <p14:tracePt t="55255" x="2333625" y="3621088"/>
          <p14:tracePt t="55262" x="2333625" y="3611563"/>
          <p14:tracePt t="55270" x="2370138" y="3575050"/>
          <p14:tracePt t="55287" x="2379663" y="3556000"/>
          <p14:tracePt t="55294" x="2389188" y="3548063"/>
          <p14:tracePt t="55326" x="2389188" y="3538538"/>
          <p14:tracePt t="55414" x="2406650" y="3519488"/>
          <p14:tracePt t="55422" x="2425700" y="3511550"/>
          <p14:tracePt t="55431" x="2462213" y="3482975"/>
          <p14:tracePt t="55439" x="2525713" y="3455988"/>
          <p14:tracePt t="55450" x="2552700" y="3438525"/>
          <p14:tracePt t="55455" x="2570163" y="3429000"/>
          <p14:tracePt t="55465" x="2589213" y="3419475"/>
          <p14:tracePt t="55471" x="2606675" y="3411538"/>
          <p14:tracePt t="55481" x="2652713" y="3375025"/>
          <p14:tracePt t="55486" x="2671763" y="3375025"/>
          <p14:tracePt t="55494" x="2689225" y="3365500"/>
          <p14:tracePt t="55502" x="2698750" y="3355975"/>
          <p14:tracePt t="55510" x="2716213" y="3346450"/>
          <p14:tracePt t="55518" x="2725738" y="3338513"/>
          <p14:tracePt t="55623" x="2744788" y="3338513"/>
          <p14:tracePt t="55638" x="2762250" y="3338513"/>
          <p14:tracePt t="55646" x="2798763" y="3328988"/>
          <p14:tracePt t="55654" x="2808288" y="3328988"/>
          <p14:tracePt t="55662" x="2862263" y="3328988"/>
          <p14:tracePt t="55670" x="2908300" y="3328988"/>
          <p14:tracePt t="55678" x="2962275" y="3328988"/>
          <p14:tracePt t="55686" x="2998788" y="3328988"/>
          <p14:tracePt t="55694" x="3054350" y="3328988"/>
          <p14:tracePt t="55702" x="3090863" y="3328988"/>
          <p14:tracePt t="55710" x="3117850" y="3328988"/>
          <p14:tracePt t="55719" x="3136900" y="3328988"/>
          <p14:tracePt t="55727" x="3171825" y="3328988"/>
          <p14:tracePt t="55735" x="3190875" y="3355975"/>
          <p14:tracePt t="55742" x="3254375" y="3411538"/>
          <p14:tracePt t="55758" x="3273425" y="3446463"/>
          <p14:tracePt t="55766" x="3281363" y="3446463"/>
          <p14:tracePt t="55790" x="3290888" y="3446463"/>
          <p14:tracePt t="55806" x="3309938" y="3446463"/>
          <p14:tracePt t="55815" x="3317875" y="3446463"/>
          <p14:tracePt t="55823" x="3327400" y="3446463"/>
          <p14:tracePt t="55855" x="3346450" y="3446463"/>
          <p14:tracePt t="55865" x="3354388" y="3446463"/>
          <p14:tracePt t="55870" x="3363913" y="3455988"/>
          <p14:tracePt t="55887" x="3373438" y="3455988"/>
          <p14:tracePt t="55897" x="3390900" y="3455988"/>
          <p14:tracePt t="55903" x="3409950" y="3465513"/>
          <p14:tracePt t="55935" x="3419475" y="3475038"/>
          <p14:tracePt t="55943" x="3427413" y="3482975"/>
          <p14:tracePt t="56087" x="3436938" y="3492500"/>
          <p14:tracePt t="56127" x="3436938" y="3519488"/>
          <p14:tracePt t="56135" x="3446463" y="3575050"/>
          <p14:tracePt t="56143" x="3455988" y="3602038"/>
          <p14:tracePt t="56151" x="3463925" y="3638550"/>
          <p14:tracePt t="56159" x="3463925" y="3657600"/>
          <p14:tracePt t="56167" x="3482975" y="3684588"/>
          <p14:tracePt t="56174" x="3482975" y="3694113"/>
          <p14:tracePt t="56190" x="3482975" y="3702050"/>
          <p14:tracePt t="56543" x="3482975" y="3711575"/>
          <p14:tracePt t="56551" x="3482975" y="3738563"/>
          <p14:tracePt t="56559" x="3482975" y="3784600"/>
          <p14:tracePt t="56568" x="3482975" y="3811588"/>
          <p14:tracePt t="56575" x="3482975" y="3840163"/>
          <p14:tracePt t="56584" x="3473450" y="3867150"/>
          <p14:tracePt t="56590" x="3473450" y="3903663"/>
          <p14:tracePt t="56598" x="3463925" y="3921125"/>
          <p14:tracePt t="56606" x="3455988" y="3940175"/>
          <p14:tracePt t="56616" x="3446463" y="3948113"/>
          <p14:tracePt t="56622" x="3436938" y="3957638"/>
          <p14:tracePt t="56646" x="3436938" y="3967163"/>
          <p14:tracePt t="56670" x="3436938" y="3976688"/>
          <p14:tracePt t="56712" x="3427413" y="3984625"/>
          <p14:tracePt t="56728" x="3419475" y="3984625"/>
          <p14:tracePt t="56745" x="3409950" y="3994150"/>
          <p14:tracePt t="56951" x="3400425" y="4003675"/>
          <p14:tracePt t="56966" x="3382963" y="4021138"/>
          <p14:tracePt t="56974" x="3363913" y="4030663"/>
          <p14:tracePt t="56982" x="3336925" y="4049713"/>
          <p14:tracePt t="56990" x="3317875" y="4067175"/>
          <p14:tracePt t="56998" x="3300413" y="4076700"/>
          <p14:tracePt t="57006" x="3273425" y="4094163"/>
          <p14:tracePt t="57022" x="3263900" y="4103688"/>
          <p14:tracePt t="57199" x="3254375" y="4113213"/>
          <p14:tracePt t="57209" x="3227388" y="4130675"/>
          <p14:tracePt t="57215" x="3217863" y="4149725"/>
          <p14:tracePt t="57223" x="3208338" y="4159250"/>
          <p14:tracePt t="57232" x="3190875" y="4167188"/>
          <p14:tracePt t="57244" x="3181350" y="4167188"/>
          <p14:tracePt t="57256" x="3163888" y="4176713"/>
          <p14:tracePt t="58246" x="3163888" y="4186238"/>
          <p14:tracePt t="58254" x="3163888" y="4195763"/>
          <p14:tracePt t="58263" x="3154363" y="4203700"/>
          <p14:tracePt t="58272" x="3144838" y="4203700"/>
          <p14:tracePt t="58278" x="3127375" y="4222750"/>
          <p14:tracePt t="58287" x="3117850" y="4232275"/>
          <p14:tracePt t="58294" x="3108325" y="4240213"/>
          <p14:tracePt t="58302" x="3090863" y="4240213"/>
          <p14:tracePt t="58310" x="3090863" y="4249738"/>
          <p14:tracePt t="58318" x="3071813" y="4249738"/>
          <p14:tracePt t="58326" x="3054350" y="4268788"/>
          <p14:tracePt t="58334" x="3035300" y="4276725"/>
          <p14:tracePt t="58350" x="2998788" y="4286250"/>
          <p14:tracePt t="58374" x="2990850" y="4286250"/>
          <p14:tracePt t="58422" x="2990850" y="4295775"/>
          <p14:tracePt t="58551" x="2981325" y="4295775"/>
          <p14:tracePt t="58558" x="2962275" y="4295775"/>
          <p14:tracePt t="58566" x="2935288" y="4295775"/>
          <p14:tracePt t="58574" x="2889250" y="4295775"/>
          <p14:tracePt t="58584" x="2862263" y="4295775"/>
          <p14:tracePt t="58590" x="2825750" y="4295775"/>
          <p14:tracePt t="58598" x="2808288" y="4295775"/>
          <p14:tracePt t="58606" x="2762250" y="4313238"/>
          <p14:tracePt t="58615" x="2716213" y="4322763"/>
          <p14:tracePt t="58622" x="2708275" y="4322763"/>
          <p14:tracePt t="58632" x="2679700" y="4322763"/>
          <p14:tracePt t="58638" x="2679700" y="4332288"/>
          <p14:tracePt t="58959" x="2662238" y="4332288"/>
          <p14:tracePt t="58966" x="2635250" y="4340225"/>
          <p14:tracePt t="58974" x="2579688" y="4340225"/>
          <p14:tracePt t="58982" x="2533650" y="4340225"/>
          <p14:tracePt t="58990" x="2479675" y="4340225"/>
          <p14:tracePt t="58998" x="2406650" y="4340225"/>
          <p14:tracePt t="59006" x="2360613" y="4340225"/>
          <p14:tracePt t="59014" x="2352675" y="4340225"/>
          <p14:tracePt t="59023" x="2316163" y="4340225"/>
          <p14:tracePt t="59030" x="2297113" y="4340225"/>
          <p14:tracePt t="59046" x="2270125" y="4340225"/>
          <p14:tracePt t="59054" x="2251075" y="4332288"/>
          <p14:tracePt t="59072" x="2243138" y="4322763"/>
          <p14:tracePt t="59416" x="2270125" y="4268788"/>
          <p14:tracePt t="59424" x="2370138" y="4213225"/>
          <p14:tracePt t="59432" x="2416175" y="4195763"/>
          <p14:tracePt t="59440" x="2479675" y="4176713"/>
          <p14:tracePt t="59447" x="2506663" y="4176713"/>
          <p14:tracePt t="59454" x="2525713" y="4159250"/>
          <p14:tracePt t="59463" x="2552700" y="4149725"/>
          <p14:tracePt t="59470" x="2589213" y="4130675"/>
          <p14:tracePt t="59479" x="2616200" y="4130675"/>
          <p14:tracePt t="59486" x="2652713" y="4122738"/>
          <p14:tracePt t="59494" x="2698750" y="4122738"/>
          <p14:tracePt t="59502" x="2752725" y="4122738"/>
          <p14:tracePt t="59510" x="2789238" y="4122738"/>
          <p14:tracePt t="59519" x="2835275" y="4122738"/>
          <p14:tracePt t="59528" x="2889250" y="4103688"/>
          <p14:tracePt t="59535" x="2944813" y="4103688"/>
          <p14:tracePt t="59543" x="2990850" y="4103688"/>
          <p14:tracePt t="59551" x="3027363" y="4103688"/>
          <p14:tracePt t="59560" x="3044825" y="4103688"/>
          <p14:tracePt t="59566" x="3071813" y="4103688"/>
          <p14:tracePt t="59576" x="3081338" y="4103688"/>
          <p14:tracePt t="59783" x="3090863" y="4103688"/>
          <p14:tracePt t="65262" x="3100388" y="4094163"/>
          <p14:tracePt t="66246" x="3190875" y="4013200"/>
          <p14:tracePt t="66254" x="3419475" y="3894138"/>
          <p14:tracePt t="66263" x="3636963" y="3840163"/>
          <p14:tracePt t="66271" x="3929063" y="3784600"/>
          <p14:tracePt t="66280" x="4075113" y="3767138"/>
          <p14:tracePt t="66287" x="4238625" y="3721100"/>
          <p14:tracePt t="66294" x="4384675" y="3711575"/>
          <p14:tracePt t="66302" x="4521200" y="3675063"/>
          <p14:tracePt t="66310" x="4630738" y="3638550"/>
          <p14:tracePt t="66318" x="4713288" y="3621088"/>
          <p14:tracePt t="66326" x="4740275" y="3621088"/>
          <p14:tracePt t="66334" x="4749800" y="3611563"/>
          <p14:tracePt t="66750" x="4803775" y="3611563"/>
          <p14:tracePt t="66758" x="4895850" y="3611563"/>
          <p14:tracePt t="66766" x="5032375" y="3575050"/>
          <p14:tracePt t="66774" x="5178425" y="3556000"/>
          <p14:tracePt t="66782" x="5305425" y="3538538"/>
          <p14:tracePt t="66790" x="5434013" y="3511550"/>
          <p14:tracePt t="66798" x="5534025" y="3502025"/>
          <p14:tracePt t="66806" x="5643563" y="3482975"/>
          <p14:tracePt t="66814" x="5716588" y="3482975"/>
          <p14:tracePt t="66822" x="5761038" y="3475038"/>
          <p14:tracePt t="66832" x="5780088" y="3475038"/>
          <p14:tracePt t="66839" x="5797550" y="3475038"/>
          <p14:tracePt t="68230" x="5853113" y="3455988"/>
          <p14:tracePt t="68241" x="5943600" y="3438525"/>
          <p14:tracePt t="68246" x="6072188" y="3429000"/>
          <p14:tracePt t="68254" x="6208713" y="3411538"/>
          <p14:tracePt t="68262" x="6354763" y="3411538"/>
          <p14:tracePt t="68270" x="6464300" y="3411538"/>
          <p14:tracePt t="68280" x="6591300" y="3382963"/>
          <p14:tracePt t="68286" x="6718300" y="3355975"/>
          <p14:tracePt t="68294" x="6827838" y="3355975"/>
          <p14:tracePt t="68302" x="6946900" y="3328988"/>
          <p14:tracePt t="68310" x="7019925" y="3309938"/>
          <p14:tracePt t="68318" x="7102475" y="3302000"/>
          <p14:tracePt t="68326" x="7129463" y="3292475"/>
          <p14:tracePt t="68334" x="7156450" y="3282950"/>
          <p14:tracePt t="68342" x="7192963" y="3265488"/>
          <p14:tracePt t="68350" x="7202488" y="3265488"/>
          <p14:tracePt t="68358" x="7229475" y="3246438"/>
          <p14:tracePt t="68374" x="7239000" y="3246438"/>
          <p14:tracePt t="68383" x="7248525" y="3246438"/>
          <p14:tracePt t="68390" x="7265988" y="3246438"/>
          <p14:tracePt t="68398" x="7283450" y="3246438"/>
          <p14:tracePt t="68406" x="7302500" y="3246438"/>
          <p14:tracePt t="68414" x="7348538" y="3228975"/>
          <p14:tracePt t="68422" x="7402513" y="3228975"/>
          <p14:tracePt t="68431" x="7458075" y="3228975"/>
          <p14:tracePt t="68438" x="7531100" y="3228975"/>
          <p14:tracePt t="68447" x="7585075" y="3228975"/>
          <p14:tracePt t="68454" x="7639050" y="3228975"/>
          <p14:tracePt t="68462" x="7721600" y="3228975"/>
          <p14:tracePt t="68470" x="7813675" y="3228975"/>
          <p14:tracePt t="68479" x="7867650" y="3228975"/>
          <p14:tracePt t="68487" x="7921625" y="3228975"/>
          <p14:tracePt t="68495" x="7977188" y="3228975"/>
          <p14:tracePt t="68502" x="8031163" y="3228975"/>
          <p14:tracePt t="68510" x="8113713" y="3228975"/>
          <p14:tracePt t="68518" x="8169275" y="3228975"/>
          <p14:tracePt t="68526" x="8232775" y="3209925"/>
          <p14:tracePt t="68534" x="8286750" y="3192463"/>
          <p14:tracePt t="68542" x="8359775" y="3192463"/>
          <p14:tracePt t="68550" x="8442325" y="3182938"/>
          <p14:tracePt t="68558" x="8532813" y="3173413"/>
          <p14:tracePt t="68566" x="8615363" y="3127375"/>
          <p14:tracePt t="68574" x="8705850" y="3119438"/>
          <p14:tracePt t="68583" x="8815388" y="3119438"/>
          <p14:tracePt t="68592" x="8897938" y="3100388"/>
          <p14:tracePt t="68602" x="8988425" y="3073400"/>
          <p14:tracePt t="68608" x="9080500" y="3063875"/>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457200" y="-26988"/>
            <a:ext cx="8229600" cy="1143001"/>
          </a:xfrm>
        </p:spPr>
        <p:txBody>
          <a:bodyPr/>
          <a:lstStyle/>
          <a:p>
            <a:r>
              <a:rPr lang="en-US" altLang="ja-JP"/>
              <a:t>ALU</a:t>
            </a:r>
            <a:r>
              <a:rPr lang="ja-JP" altLang="en-US"/>
              <a:t>で分岐先を計算すると、、、</a:t>
            </a:r>
          </a:p>
        </p:txBody>
      </p:sp>
      <p:sp>
        <p:nvSpPr>
          <p:cNvPr id="269315" name="Text Box 3"/>
          <p:cNvSpPr txBox="1">
            <a:spLocks noChangeArrowheads="1"/>
          </p:cNvSpPr>
          <p:nvPr/>
        </p:nvSpPr>
        <p:spPr bwMode="auto">
          <a:xfrm>
            <a:off x="107950" y="1693863"/>
            <a:ext cx="1365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Branch</a:t>
            </a:r>
            <a:r>
              <a:rPr lang="ja-JP" altLang="en-US"/>
              <a:t>命令</a:t>
            </a:r>
          </a:p>
        </p:txBody>
      </p:sp>
      <p:sp>
        <p:nvSpPr>
          <p:cNvPr id="269316" name="Rectangle 4"/>
          <p:cNvSpPr>
            <a:spLocks noChangeArrowheads="1"/>
          </p:cNvSpPr>
          <p:nvPr/>
        </p:nvSpPr>
        <p:spPr bwMode="auto">
          <a:xfrm>
            <a:off x="1403350" y="1557338"/>
            <a:ext cx="792163" cy="5762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269317" name="Text Box 5"/>
          <p:cNvSpPr txBox="1">
            <a:spLocks noChangeArrowheads="1"/>
          </p:cNvSpPr>
          <p:nvPr/>
        </p:nvSpPr>
        <p:spPr bwMode="auto">
          <a:xfrm>
            <a:off x="319088" y="2276475"/>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次の命令</a:t>
            </a:r>
          </a:p>
        </p:txBody>
      </p:sp>
      <p:sp>
        <p:nvSpPr>
          <p:cNvPr id="269318" name="Rectangle 6"/>
          <p:cNvSpPr>
            <a:spLocks noChangeArrowheads="1"/>
          </p:cNvSpPr>
          <p:nvPr/>
        </p:nvSpPr>
        <p:spPr bwMode="auto">
          <a:xfrm>
            <a:off x="2195513" y="1557338"/>
            <a:ext cx="7921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69319" name="Rectangle 7"/>
          <p:cNvSpPr>
            <a:spLocks noChangeArrowheads="1"/>
          </p:cNvSpPr>
          <p:nvPr/>
        </p:nvSpPr>
        <p:spPr bwMode="auto">
          <a:xfrm>
            <a:off x="2193925" y="1557338"/>
            <a:ext cx="577850"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269320" name="Rectangle 8"/>
          <p:cNvSpPr>
            <a:spLocks noChangeArrowheads="1"/>
          </p:cNvSpPr>
          <p:nvPr/>
        </p:nvSpPr>
        <p:spPr bwMode="auto">
          <a:xfrm>
            <a:off x="2987675" y="1557338"/>
            <a:ext cx="792163" cy="576262"/>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269321" name="Rectangle 9"/>
          <p:cNvSpPr>
            <a:spLocks noChangeArrowheads="1"/>
          </p:cNvSpPr>
          <p:nvPr/>
        </p:nvSpPr>
        <p:spPr bwMode="auto">
          <a:xfrm>
            <a:off x="4572000" y="1557338"/>
            <a:ext cx="7921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69322" name="Rectangle 10"/>
          <p:cNvSpPr>
            <a:spLocks noChangeArrowheads="1"/>
          </p:cNvSpPr>
          <p:nvPr/>
        </p:nvSpPr>
        <p:spPr bwMode="auto">
          <a:xfrm>
            <a:off x="4572000" y="1557338"/>
            <a:ext cx="360363" cy="576262"/>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269323" name="Rectangle 11"/>
          <p:cNvSpPr>
            <a:spLocks noChangeArrowheads="1"/>
          </p:cNvSpPr>
          <p:nvPr/>
        </p:nvSpPr>
        <p:spPr bwMode="auto">
          <a:xfrm>
            <a:off x="4572000" y="2132013"/>
            <a:ext cx="792163" cy="5762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269324" name="Rectangle 12"/>
          <p:cNvSpPr>
            <a:spLocks noChangeArrowheads="1"/>
          </p:cNvSpPr>
          <p:nvPr/>
        </p:nvSpPr>
        <p:spPr bwMode="auto">
          <a:xfrm>
            <a:off x="5364163" y="2132013"/>
            <a:ext cx="7921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69325" name="Rectangle 13"/>
          <p:cNvSpPr>
            <a:spLocks noChangeArrowheads="1"/>
          </p:cNvSpPr>
          <p:nvPr/>
        </p:nvSpPr>
        <p:spPr bwMode="auto">
          <a:xfrm>
            <a:off x="5362575" y="2132013"/>
            <a:ext cx="577850"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269326" name="Rectangle 14"/>
          <p:cNvSpPr>
            <a:spLocks noChangeArrowheads="1"/>
          </p:cNvSpPr>
          <p:nvPr/>
        </p:nvSpPr>
        <p:spPr bwMode="auto">
          <a:xfrm>
            <a:off x="6156325" y="2132013"/>
            <a:ext cx="792163" cy="576262"/>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269329" name="Rectangle 17"/>
          <p:cNvSpPr>
            <a:spLocks noChangeArrowheads="1"/>
          </p:cNvSpPr>
          <p:nvPr/>
        </p:nvSpPr>
        <p:spPr bwMode="auto">
          <a:xfrm>
            <a:off x="5364163" y="2708275"/>
            <a:ext cx="792162" cy="5762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269330" name="Rectangle 18"/>
          <p:cNvSpPr>
            <a:spLocks noChangeArrowheads="1"/>
          </p:cNvSpPr>
          <p:nvPr/>
        </p:nvSpPr>
        <p:spPr bwMode="auto">
          <a:xfrm>
            <a:off x="6156325" y="2708275"/>
            <a:ext cx="792163"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69331" name="Rectangle 19"/>
          <p:cNvSpPr>
            <a:spLocks noChangeArrowheads="1"/>
          </p:cNvSpPr>
          <p:nvPr/>
        </p:nvSpPr>
        <p:spPr bwMode="auto">
          <a:xfrm>
            <a:off x="6154738" y="2708275"/>
            <a:ext cx="577850" cy="5762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269332" name="Rectangle 20"/>
          <p:cNvSpPr>
            <a:spLocks noChangeArrowheads="1"/>
          </p:cNvSpPr>
          <p:nvPr/>
        </p:nvSpPr>
        <p:spPr bwMode="auto">
          <a:xfrm>
            <a:off x="6948488" y="2708275"/>
            <a:ext cx="792162" cy="576263"/>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269335" name="Rectangle 23"/>
          <p:cNvSpPr>
            <a:spLocks noChangeArrowheads="1"/>
          </p:cNvSpPr>
          <p:nvPr/>
        </p:nvSpPr>
        <p:spPr bwMode="auto">
          <a:xfrm>
            <a:off x="2195513" y="2133600"/>
            <a:ext cx="7921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69336" name="Text Box 24"/>
          <p:cNvSpPr txBox="1">
            <a:spLocks noChangeArrowheads="1"/>
          </p:cNvSpPr>
          <p:nvPr/>
        </p:nvSpPr>
        <p:spPr bwMode="auto">
          <a:xfrm>
            <a:off x="2195513" y="2276475"/>
            <a:ext cx="736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t>Bubble</a:t>
            </a:r>
          </a:p>
        </p:txBody>
      </p:sp>
      <p:sp>
        <p:nvSpPr>
          <p:cNvPr id="269337" name="Rectangle 25"/>
          <p:cNvSpPr>
            <a:spLocks noChangeArrowheads="1"/>
          </p:cNvSpPr>
          <p:nvPr/>
        </p:nvSpPr>
        <p:spPr bwMode="auto">
          <a:xfrm>
            <a:off x="6156325" y="3284538"/>
            <a:ext cx="792163" cy="5762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269338" name="Rectangle 26"/>
          <p:cNvSpPr>
            <a:spLocks noChangeArrowheads="1"/>
          </p:cNvSpPr>
          <p:nvPr/>
        </p:nvSpPr>
        <p:spPr bwMode="auto">
          <a:xfrm>
            <a:off x="6948488" y="3284538"/>
            <a:ext cx="7921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69339" name="Rectangle 27"/>
          <p:cNvSpPr>
            <a:spLocks noChangeArrowheads="1"/>
          </p:cNvSpPr>
          <p:nvPr/>
        </p:nvSpPr>
        <p:spPr bwMode="auto">
          <a:xfrm>
            <a:off x="6946900" y="3284538"/>
            <a:ext cx="577850"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269340" name="Rectangle 28"/>
          <p:cNvSpPr>
            <a:spLocks noChangeArrowheads="1"/>
          </p:cNvSpPr>
          <p:nvPr/>
        </p:nvSpPr>
        <p:spPr bwMode="auto">
          <a:xfrm>
            <a:off x="7740650" y="3284538"/>
            <a:ext cx="792163" cy="576262"/>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269343" name="Text Box 31"/>
          <p:cNvSpPr txBox="1">
            <a:spLocks noChangeArrowheads="1"/>
          </p:cNvSpPr>
          <p:nvPr/>
        </p:nvSpPr>
        <p:spPr bwMode="auto">
          <a:xfrm>
            <a:off x="879475" y="4673600"/>
            <a:ext cx="707707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a:t>Branch</a:t>
            </a:r>
            <a:r>
              <a:rPr lang="ja-JP" altLang="en-US"/>
              <a:t>の次の命令フェッチを</a:t>
            </a:r>
            <a:r>
              <a:rPr lang="en-US" altLang="ja-JP"/>
              <a:t>3</a:t>
            </a:r>
            <a:r>
              <a:rPr lang="ja-JP" altLang="en-US"/>
              <a:t>クロック遅らせる。</a:t>
            </a:r>
          </a:p>
          <a:p>
            <a:endParaRPr lang="ja-JP" altLang="en-US"/>
          </a:p>
          <a:p>
            <a:r>
              <a:rPr lang="ja-JP" altLang="en-US"/>
              <a:t>ストール付き</a:t>
            </a:r>
            <a:r>
              <a:rPr lang="en-US" altLang="ja-JP"/>
              <a:t>CPI</a:t>
            </a:r>
            <a:r>
              <a:rPr lang="ja-JP" altLang="en-US"/>
              <a:t>＝理想の</a:t>
            </a:r>
            <a:r>
              <a:rPr lang="en-US" altLang="ja-JP"/>
              <a:t>CPI</a:t>
            </a:r>
            <a:r>
              <a:rPr lang="ja-JP" altLang="en-US"/>
              <a:t>＋ストールの確率</a:t>
            </a:r>
            <a:r>
              <a:rPr lang="en-US" altLang="ja-JP"/>
              <a:t>×</a:t>
            </a:r>
            <a:r>
              <a:rPr lang="ja-JP" altLang="en-US"/>
              <a:t>ストールのダメージ</a:t>
            </a:r>
          </a:p>
          <a:p>
            <a:r>
              <a:rPr lang="ja-JP" altLang="en-US"/>
              <a:t>　　　　　　　　　　　　　　　</a:t>
            </a:r>
            <a:r>
              <a:rPr lang="en-US" altLang="ja-JP"/>
              <a:t>1</a:t>
            </a:r>
            <a:r>
              <a:rPr lang="ja-JP" altLang="en-US"/>
              <a:t>　　　＋　</a:t>
            </a:r>
            <a:r>
              <a:rPr lang="en-US" altLang="ja-JP"/>
              <a:t>0.25×3</a:t>
            </a:r>
            <a:r>
              <a:rPr lang="ja-JP" altLang="en-US"/>
              <a:t>　</a:t>
            </a:r>
            <a:r>
              <a:rPr lang="en-US" altLang="ja-JP"/>
              <a:t>=1.75</a:t>
            </a:r>
          </a:p>
          <a:p>
            <a:r>
              <a:rPr lang="ja-JP" altLang="en-US"/>
              <a:t>　　　　　　　　　　　　　（</a:t>
            </a:r>
            <a:r>
              <a:rPr lang="en-US" altLang="ja-JP"/>
              <a:t>Branch/JMP/JAL</a:t>
            </a:r>
            <a:r>
              <a:rPr lang="ja-JP" altLang="en-US"/>
              <a:t>命令を合わせて</a:t>
            </a:r>
            <a:r>
              <a:rPr lang="en-US" altLang="ja-JP"/>
              <a:t>25</a:t>
            </a:r>
            <a:r>
              <a:rPr lang="ja-JP" altLang="en-US"/>
              <a:t>％とする）</a:t>
            </a:r>
          </a:p>
          <a:p>
            <a:r>
              <a:rPr lang="ja-JP" altLang="en-US"/>
              <a:t>ダメージが大きい！</a:t>
            </a:r>
          </a:p>
        </p:txBody>
      </p:sp>
      <p:sp>
        <p:nvSpPr>
          <p:cNvPr id="269344" name="Line 32"/>
          <p:cNvSpPr>
            <a:spLocks noChangeShapeType="1"/>
          </p:cNvSpPr>
          <p:nvPr/>
        </p:nvSpPr>
        <p:spPr bwMode="auto">
          <a:xfrm>
            <a:off x="5364163" y="1773238"/>
            <a:ext cx="316865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9345" name="Text Box 33"/>
          <p:cNvSpPr txBox="1">
            <a:spLocks noChangeArrowheads="1"/>
          </p:cNvSpPr>
          <p:nvPr/>
        </p:nvSpPr>
        <p:spPr bwMode="auto">
          <a:xfrm>
            <a:off x="5724525" y="1341438"/>
            <a:ext cx="29511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a:t>3</a:t>
            </a:r>
            <a:r>
              <a:rPr lang="ja-JP" altLang="en-US"/>
              <a:t>クロック分終了が遅れる</a:t>
            </a:r>
          </a:p>
        </p:txBody>
      </p:sp>
      <p:sp>
        <p:nvSpPr>
          <p:cNvPr id="269346" name="Rectangle 34"/>
          <p:cNvSpPr>
            <a:spLocks noChangeArrowheads="1"/>
          </p:cNvSpPr>
          <p:nvPr/>
        </p:nvSpPr>
        <p:spPr bwMode="auto">
          <a:xfrm>
            <a:off x="2987675" y="2133600"/>
            <a:ext cx="792163"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69347" name="Text Box 35"/>
          <p:cNvSpPr txBox="1">
            <a:spLocks noChangeArrowheads="1"/>
          </p:cNvSpPr>
          <p:nvPr/>
        </p:nvSpPr>
        <p:spPr bwMode="auto">
          <a:xfrm>
            <a:off x="2987675" y="2276475"/>
            <a:ext cx="736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t>Bubble</a:t>
            </a:r>
          </a:p>
        </p:txBody>
      </p:sp>
      <p:sp>
        <p:nvSpPr>
          <p:cNvPr id="269348" name="Rectangle 36"/>
          <p:cNvSpPr>
            <a:spLocks noChangeArrowheads="1"/>
          </p:cNvSpPr>
          <p:nvPr/>
        </p:nvSpPr>
        <p:spPr bwMode="auto">
          <a:xfrm>
            <a:off x="3779838" y="2133600"/>
            <a:ext cx="7921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69349" name="Text Box 37"/>
          <p:cNvSpPr txBox="1">
            <a:spLocks noChangeArrowheads="1"/>
          </p:cNvSpPr>
          <p:nvPr/>
        </p:nvSpPr>
        <p:spPr bwMode="auto">
          <a:xfrm>
            <a:off x="3779838" y="2276475"/>
            <a:ext cx="736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t>Bubble</a:t>
            </a:r>
          </a:p>
        </p:txBody>
      </p:sp>
      <p:sp>
        <p:nvSpPr>
          <p:cNvPr id="269350" name="Rectangle 38"/>
          <p:cNvSpPr>
            <a:spLocks noChangeArrowheads="1"/>
          </p:cNvSpPr>
          <p:nvPr/>
        </p:nvSpPr>
        <p:spPr bwMode="auto">
          <a:xfrm>
            <a:off x="3779838" y="1557338"/>
            <a:ext cx="792162"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269351" name="Rectangle 39"/>
          <p:cNvSpPr>
            <a:spLocks noChangeArrowheads="1"/>
          </p:cNvSpPr>
          <p:nvPr/>
        </p:nvSpPr>
        <p:spPr bwMode="auto">
          <a:xfrm>
            <a:off x="7740650" y="2132013"/>
            <a:ext cx="7921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69352" name="Rectangle 40"/>
          <p:cNvSpPr>
            <a:spLocks noChangeArrowheads="1"/>
          </p:cNvSpPr>
          <p:nvPr/>
        </p:nvSpPr>
        <p:spPr bwMode="auto">
          <a:xfrm>
            <a:off x="7740650" y="2132013"/>
            <a:ext cx="360363" cy="576262"/>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269353" name="Rectangle 41"/>
          <p:cNvSpPr>
            <a:spLocks noChangeArrowheads="1"/>
          </p:cNvSpPr>
          <p:nvPr/>
        </p:nvSpPr>
        <p:spPr bwMode="auto">
          <a:xfrm>
            <a:off x="6948488" y="2132013"/>
            <a:ext cx="792162"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269354" name="Rectangle 42"/>
          <p:cNvSpPr>
            <a:spLocks noChangeArrowheads="1"/>
          </p:cNvSpPr>
          <p:nvPr/>
        </p:nvSpPr>
        <p:spPr bwMode="auto">
          <a:xfrm>
            <a:off x="8532813" y="2706688"/>
            <a:ext cx="7921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69355" name="Rectangle 43"/>
          <p:cNvSpPr>
            <a:spLocks noChangeArrowheads="1"/>
          </p:cNvSpPr>
          <p:nvPr/>
        </p:nvSpPr>
        <p:spPr bwMode="auto">
          <a:xfrm>
            <a:off x="8532813" y="2706688"/>
            <a:ext cx="360362" cy="576262"/>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269356" name="Rectangle 44"/>
          <p:cNvSpPr>
            <a:spLocks noChangeArrowheads="1"/>
          </p:cNvSpPr>
          <p:nvPr/>
        </p:nvSpPr>
        <p:spPr bwMode="auto">
          <a:xfrm>
            <a:off x="7740650" y="2706688"/>
            <a:ext cx="792163"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269357" name="Rectangle 45"/>
          <p:cNvSpPr>
            <a:spLocks noChangeArrowheads="1"/>
          </p:cNvSpPr>
          <p:nvPr/>
        </p:nvSpPr>
        <p:spPr bwMode="auto">
          <a:xfrm>
            <a:off x="9324975" y="3281363"/>
            <a:ext cx="7921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69358" name="Rectangle 46"/>
          <p:cNvSpPr>
            <a:spLocks noChangeArrowheads="1"/>
          </p:cNvSpPr>
          <p:nvPr/>
        </p:nvSpPr>
        <p:spPr bwMode="auto">
          <a:xfrm>
            <a:off x="9324975" y="3281363"/>
            <a:ext cx="360363" cy="576262"/>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269359" name="Rectangle 47"/>
          <p:cNvSpPr>
            <a:spLocks noChangeArrowheads="1"/>
          </p:cNvSpPr>
          <p:nvPr/>
        </p:nvSpPr>
        <p:spPr bwMode="auto">
          <a:xfrm>
            <a:off x="8532813" y="3281363"/>
            <a:ext cx="792162"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pic>
        <p:nvPicPr>
          <p:cNvPr id="2" name="オーディオ 1">
            <a:hlinkClick r:id="" action="ppaction://media"/>
            <a:extLst>
              <a:ext uri="{FF2B5EF4-FFF2-40B4-BE49-F238E27FC236}">
                <a16:creationId xmlns:a16="http://schemas.microsoft.com/office/drawing/2014/main" id="{4ED411BC-EB0E-4BC8-9817-6CF70CB1BF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9452150"/>
      </p:ext>
    </p:extLst>
  </p:cSld>
  <p:clrMapOvr>
    <a:masterClrMapping/>
  </p:clrMapOvr>
  <mc:AlternateContent xmlns:mc="http://schemas.openxmlformats.org/markup-compatibility/2006">
    <mc:Choice xmlns:p14="http://schemas.microsoft.com/office/powerpoint/2010/main" Requires="p14">
      <p:transition spd="slow" p14:dur="2000" advTm="72890"/>
    </mc:Choice>
    <mc:Fallback>
      <p:transition spd="slow" advTm="72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37" x="9017000" y="3629025"/>
          <p14:tracePt t="345" x="8907463" y="3648075"/>
          <p14:tracePt t="354" x="8824913" y="3675063"/>
          <p14:tracePt t="361" x="8751888" y="3675063"/>
          <p14:tracePt t="370" x="8688388" y="3684588"/>
          <p14:tracePt t="377" x="8651875" y="3684588"/>
          <p14:tracePt t="386" x="8605838" y="3684588"/>
          <p14:tracePt t="393" x="8588375" y="3684588"/>
          <p14:tracePt t="402" x="8578850" y="3684588"/>
          <p14:tracePt t="410" x="8559800" y="3694113"/>
          <p14:tracePt t="418" x="8551863" y="3694113"/>
          <p14:tracePt t="425" x="8523288" y="3694113"/>
          <p14:tracePt t="435" x="8515350" y="3702050"/>
          <p14:tracePt t="442" x="8505825" y="3702050"/>
          <p14:tracePt t="451" x="8496300" y="3702050"/>
          <p14:tracePt t="457" x="8478838" y="3702050"/>
          <p14:tracePt t="473" x="8469313" y="3702050"/>
          <p14:tracePt t="481" x="8451850" y="3711575"/>
          <p14:tracePt t="490" x="8442325" y="3721100"/>
          <p14:tracePt t="497" x="8432800" y="3721100"/>
          <p14:tracePt t="505" x="8423275" y="3721100"/>
          <p14:tracePt t="513" x="8415338" y="3721100"/>
          <p14:tracePt t="521" x="8396288" y="3721100"/>
          <p14:tracePt t="529" x="8386763" y="3721100"/>
          <p14:tracePt t="537" x="8378825" y="3730625"/>
          <p14:tracePt t="553" x="8359775" y="3730625"/>
          <p14:tracePt t="561" x="8350250" y="3730625"/>
          <p14:tracePt t="569" x="8332788" y="3730625"/>
          <p14:tracePt t="577" x="8305800" y="3738563"/>
          <p14:tracePt t="585" x="8286750" y="3738563"/>
          <p14:tracePt t="593" x="8250238" y="3738563"/>
          <p14:tracePt t="602" x="8213725" y="3748088"/>
          <p14:tracePt t="618" x="8196263" y="3748088"/>
          <p14:tracePt t="634" x="8177213" y="3748088"/>
          <p14:tracePt t="642" x="8169275" y="3748088"/>
          <p14:tracePt t="652" x="8159750" y="3748088"/>
          <p14:tracePt t="668" x="8140700" y="3767138"/>
          <p14:tracePt t="673" x="8132763" y="3767138"/>
          <p14:tracePt t="681" x="8123238" y="3767138"/>
          <p14:tracePt t="697" x="8104188" y="3775075"/>
          <p14:tracePt t="705" x="8086725" y="3775075"/>
          <p14:tracePt t="713" x="8077200" y="3775075"/>
          <p14:tracePt t="721" x="8067675" y="3784600"/>
          <p14:tracePt t="729" x="8050213" y="3784600"/>
          <p14:tracePt t="737" x="8031163" y="3784600"/>
          <p14:tracePt t="745" x="8004175" y="3794125"/>
          <p14:tracePt t="754" x="7994650" y="3794125"/>
          <p14:tracePt t="761" x="7977188" y="3794125"/>
          <p14:tracePt t="769" x="7940675" y="3811588"/>
          <p14:tracePt t="777" x="7931150" y="3811588"/>
          <p14:tracePt t="787" x="7885113" y="3811588"/>
          <p14:tracePt t="793" x="7850188" y="3821113"/>
          <p14:tracePt t="803" x="7831138" y="3821113"/>
          <p14:tracePt t="809" x="7794625" y="3821113"/>
          <p14:tracePt t="818" x="7748588" y="3821113"/>
          <p14:tracePt t="826" x="7748588" y="3830638"/>
          <p14:tracePt t="837" x="7721600" y="3830638"/>
          <p14:tracePt t="843" x="7704138" y="3830638"/>
          <p14:tracePt t="854" x="7694613" y="3830638"/>
          <p14:tracePt t="859" x="7667625" y="3830638"/>
          <p14:tracePt t="871" x="7648575" y="3830638"/>
          <p14:tracePt t="874" x="7631113" y="3830638"/>
          <p14:tracePt t="882" x="7621588" y="3830638"/>
          <p14:tracePt t="890" x="7602538" y="3830638"/>
          <p14:tracePt t="897" x="7594600" y="3830638"/>
          <p14:tracePt t="905" x="7575550" y="3830638"/>
          <p14:tracePt t="913" x="7567613" y="3830638"/>
          <p14:tracePt t="922" x="7548563" y="3830638"/>
          <p14:tracePt t="930" x="7539038" y="3830638"/>
          <p14:tracePt t="937" x="7531100" y="3830638"/>
          <p14:tracePt t="945" x="7521575" y="3840163"/>
          <p14:tracePt t="961" x="7512050" y="3840163"/>
          <p14:tracePt t="985" x="7502525" y="3840163"/>
          <p14:tracePt t="14805" x="7385050" y="3840163"/>
          <p14:tracePt t="14809" x="6992938" y="3767138"/>
          <p14:tracePt t="14817" x="6727825" y="3767138"/>
          <p14:tracePt t="14825" x="6391275" y="3767138"/>
          <p14:tracePt t="14833" x="6226175" y="3784600"/>
          <p14:tracePt t="14842" x="6116638" y="3803650"/>
          <p14:tracePt t="14849" x="6053138" y="3811588"/>
          <p14:tracePt t="14857" x="6026150" y="3830638"/>
          <p14:tracePt t="14866" x="5989638" y="3857625"/>
          <p14:tracePt t="14873" x="5953125" y="3867150"/>
          <p14:tracePt t="14882" x="5889625" y="3903663"/>
          <p14:tracePt t="14889" x="5789613" y="3957638"/>
          <p14:tracePt t="14899" x="5707063" y="3984625"/>
          <p14:tracePt t="14905" x="5616575" y="4030663"/>
          <p14:tracePt t="14913" x="5551488" y="4049713"/>
          <p14:tracePt t="14921" x="5470525" y="4067175"/>
          <p14:tracePt t="14929" x="5397500" y="4067175"/>
          <p14:tracePt t="14937" x="5334000" y="4094163"/>
          <p14:tracePt t="14945" x="5297488" y="4094163"/>
          <p14:tracePt t="14953" x="5268913" y="4094163"/>
          <p14:tracePt t="14961" x="5260975" y="4094163"/>
          <p14:tracePt t="15001" x="5251450" y="4094163"/>
          <p14:tracePt t="15114" x="5168900" y="4094163"/>
          <p14:tracePt t="15122" x="4995863" y="4067175"/>
          <p14:tracePt t="15130" x="4740275" y="4021138"/>
          <p14:tracePt t="15137" x="4421188" y="3976688"/>
          <p14:tracePt t="15145" x="3956050" y="3903663"/>
          <p14:tracePt t="15153" x="3527425" y="3840163"/>
          <p14:tracePt t="15162" x="3227388" y="3757613"/>
          <p14:tracePt t="15169" x="3063875" y="3702050"/>
          <p14:tracePt t="15178" x="2817813" y="3611563"/>
          <p14:tracePt t="15185" x="2662238" y="3538538"/>
          <p14:tracePt t="15194" x="2543175" y="3475038"/>
          <p14:tracePt t="15201" x="2443163" y="3402013"/>
          <p14:tracePt t="15209" x="2397125" y="3355975"/>
          <p14:tracePt t="15220" x="2379663" y="3328988"/>
          <p14:tracePt t="15230" x="2379663" y="3282950"/>
          <p14:tracePt t="15235" x="2379663" y="3265488"/>
          <p14:tracePt t="15242" x="2379663" y="3246438"/>
          <p14:tracePt t="15250" x="2379663" y="3228975"/>
          <p14:tracePt t="15258" x="2379663" y="3192463"/>
          <p14:tracePt t="15266" x="2379663" y="3163888"/>
          <p14:tracePt t="15274" x="2379663" y="3146425"/>
          <p14:tracePt t="15283" x="2379663" y="3127375"/>
          <p14:tracePt t="15290" x="2389188" y="3100388"/>
          <p14:tracePt t="15299" x="2389188" y="3090863"/>
          <p14:tracePt t="15306" x="2389188" y="3073400"/>
          <p14:tracePt t="15313" x="2389188" y="3054350"/>
          <p14:tracePt t="15321" x="2397125" y="3046413"/>
          <p14:tracePt t="15329" x="2397125" y="3027363"/>
          <p14:tracePt t="15338" x="2397125" y="3017838"/>
          <p14:tracePt t="15353" x="2397125" y="3009900"/>
          <p14:tracePt t="15361" x="2397125" y="2990850"/>
          <p14:tracePt t="15369" x="2406650" y="2982913"/>
          <p14:tracePt t="15377" x="2406650" y="2973388"/>
          <p14:tracePt t="15385" x="2406650" y="2963863"/>
          <p14:tracePt t="15401" x="2406650" y="2936875"/>
          <p14:tracePt t="15417" x="2406650" y="2909888"/>
          <p14:tracePt t="15425" x="2406650" y="2890838"/>
          <p14:tracePt t="15433" x="2389188" y="2844800"/>
          <p14:tracePt t="15441" x="2379663" y="2827338"/>
          <p14:tracePt t="15449" x="2360613" y="2771775"/>
          <p14:tracePt t="15457" x="2333625" y="2708275"/>
          <p14:tracePt t="15465" x="2333625" y="2681288"/>
          <p14:tracePt t="15473" x="2306638" y="2635250"/>
          <p14:tracePt t="15482" x="2306638" y="2581275"/>
          <p14:tracePt t="15490" x="2306638" y="2554288"/>
          <p14:tracePt t="15498" x="2306638" y="2535238"/>
          <p14:tracePt t="15505" x="2306638" y="2481263"/>
          <p14:tracePt t="15513" x="2297113" y="2435225"/>
          <p14:tracePt t="15521" x="2297113" y="2408238"/>
          <p14:tracePt t="15529" x="2297113" y="2379663"/>
          <p14:tracePt t="15537" x="2297113" y="2371725"/>
          <p14:tracePt t="15545" x="2297113" y="2352675"/>
          <p14:tracePt t="15553" x="2279650" y="2306638"/>
          <p14:tracePt t="15569" x="2279650" y="2298700"/>
          <p14:tracePt t="15577" x="2279650" y="2270125"/>
          <p14:tracePt t="15594" x="2279650" y="2262188"/>
          <p14:tracePt t="15601" x="2270125" y="2252663"/>
          <p14:tracePt t="16037" x="2270125" y="2225675"/>
          <p14:tracePt t="16043" x="2270125" y="2216150"/>
          <p14:tracePt t="16050" x="2287588" y="2206625"/>
          <p14:tracePt t="16059" x="2333625" y="2189163"/>
          <p14:tracePt t="16069" x="2333625" y="2179638"/>
          <p14:tracePt t="16073" x="2360613" y="2170113"/>
          <p14:tracePt t="16083" x="2370138" y="2160588"/>
          <p14:tracePt t="16089" x="2379663" y="2160588"/>
          <p14:tracePt t="16099" x="2406650" y="2160588"/>
          <p14:tracePt t="16105" x="2425700" y="2152650"/>
          <p14:tracePt t="16130" x="2433638" y="2143125"/>
          <p14:tracePt t="16371" x="2443163" y="2133600"/>
          <p14:tracePt t="16379" x="2462213" y="2125663"/>
          <p14:tracePt t="16388" x="2489200" y="2116138"/>
          <p14:tracePt t="16395" x="2506663" y="2097088"/>
          <p14:tracePt t="16403" x="2516188" y="2089150"/>
          <p14:tracePt t="16412" x="2533650" y="2079625"/>
          <p14:tracePt t="16417" x="2562225" y="2070100"/>
          <p14:tracePt t="16426" x="2579688" y="2052638"/>
          <p14:tracePt t="16434" x="2589213" y="2043113"/>
          <p14:tracePt t="16451" x="2598738" y="2043113"/>
          <p14:tracePt t="16474" x="2606675" y="2043113"/>
          <p14:tracePt t="16498" x="2616200" y="2033588"/>
          <p14:tracePt t="16529" x="2625725" y="2033588"/>
          <p14:tracePt t="16554" x="2652713" y="2024063"/>
          <p14:tracePt t="16570" x="2689225" y="1987550"/>
          <p14:tracePt t="16578" x="2698750" y="1979613"/>
          <p14:tracePt t="16586" x="2716213" y="1970088"/>
          <p14:tracePt t="16594" x="2744788" y="1960563"/>
          <p14:tracePt t="16603" x="2781300" y="1951038"/>
          <p14:tracePt t="16610" x="2808288" y="1943100"/>
          <p14:tracePt t="16619" x="2844800" y="1933575"/>
          <p14:tracePt t="16625" x="2871788" y="1914525"/>
          <p14:tracePt t="16633" x="2889250" y="1906588"/>
          <p14:tracePt t="16641" x="2908300" y="1906588"/>
          <p14:tracePt t="16651" x="2925763" y="1906588"/>
          <p14:tracePt t="16657" x="2935288" y="1906588"/>
          <p14:tracePt t="16801" x="2954338" y="1906588"/>
          <p14:tracePt t="16809" x="2971800" y="1906588"/>
          <p14:tracePt t="16818" x="3027363" y="1906588"/>
          <p14:tracePt t="16825" x="3081338" y="1906588"/>
          <p14:tracePt t="16833" x="3136900" y="1906588"/>
          <p14:tracePt t="16841" x="3171825" y="1906588"/>
          <p14:tracePt t="16850" x="3190875" y="1906588"/>
          <p14:tracePt t="16857" x="3208338" y="1906588"/>
          <p14:tracePt t="16865" x="3217863" y="1906588"/>
          <p14:tracePt t="16916" x="3227388" y="1906588"/>
          <p14:tracePt t="16938" x="3236913" y="1906588"/>
          <p14:tracePt t="17315" x="3236913" y="1914525"/>
          <p14:tracePt t="17323" x="3236913" y="1933575"/>
          <p14:tracePt t="17338" x="3236913" y="1943100"/>
          <p14:tracePt t="17346" x="3236913" y="1951038"/>
          <p14:tracePt t="17362" x="3236913" y="1979613"/>
          <p14:tracePt t="17379" x="3236913" y="1987550"/>
          <p14:tracePt t="17402" x="3236913" y="1997075"/>
          <p14:tracePt t="17419" x="3236913" y="2024063"/>
          <p14:tracePt t="18058" x="3236913" y="2043113"/>
          <p14:tracePt t="18066" x="3236913" y="2060575"/>
          <p14:tracePt t="18154" x="3244850" y="2070100"/>
          <p14:tracePt t="18177" x="3254375" y="2070100"/>
          <p14:tracePt t="18218" x="3263900" y="2070100"/>
          <p14:tracePt t="18242" x="3273425" y="2060575"/>
          <p14:tracePt t="18265" x="3290888" y="2060575"/>
          <p14:tracePt t="18401" x="3309938" y="2052638"/>
          <p14:tracePt t="18412" x="3317875" y="2043113"/>
          <p14:tracePt t="18417" x="3346450" y="2024063"/>
          <p14:tracePt t="18427" x="3354388" y="2016125"/>
          <p14:tracePt t="18433" x="3373438" y="2016125"/>
          <p14:tracePt t="18441" x="3400425" y="2006600"/>
          <p14:tracePt t="18458" x="3419475" y="1987550"/>
          <p14:tracePt t="18466" x="3427413" y="1987550"/>
          <p14:tracePt t="18483" x="3436938" y="1987550"/>
          <p14:tracePt t="18651" x="3446463" y="1987550"/>
          <p14:tracePt t="18675" x="3473450" y="1987550"/>
          <p14:tracePt t="18683" x="3509963" y="1979613"/>
          <p14:tracePt t="18691" x="3546475" y="1979613"/>
          <p14:tracePt t="18700" x="3600450" y="1979613"/>
          <p14:tracePt t="18708" x="3636963" y="1979613"/>
          <p14:tracePt t="18716" x="3683000" y="1979613"/>
          <p14:tracePt t="18721" x="3719513" y="1979613"/>
          <p14:tracePt t="18731" x="3738563" y="1987550"/>
          <p14:tracePt t="18738" x="3765550" y="1997075"/>
          <p14:tracePt t="18746" x="3775075" y="2006600"/>
          <p14:tracePt t="18755" x="3792538" y="2024063"/>
          <p14:tracePt t="18761" x="3802063" y="2033588"/>
          <p14:tracePt t="18777" x="3810000" y="2033588"/>
          <p14:tracePt t="19186" x="3819525" y="2043113"/>
          <p14:tracePt t="19209" x="3819525" y="2052638"/>
          <p14:tracePt t="19217" x="3819525" y="2089150"/>
          <p14:tracePt t="19226" x="3819525" y="2125663"/>
          <p14:tracePt t="19233" x="3819525" y="2170113"/>
          <p14:tracePt t="19241" x="3819525" y="2206625"/>
          <p14:tracePt t="19249" x="3819525" y="2225675"/>
          <p14:tracePt t="19257" x="3819525" y="2252663"/>
          <p14:tracePt t="19266" x="3819525" y="2279650"/>
          <p14:tracePt t="19273" x="3819525" y="2316163"/>
          <p14:tracePt t="19282" x="3819525" y="2325688"/>
          <p14:tracePt t="19449" x="3819525" y="2343150"/>
          <p14:tracePt t="19459" x="3829050" y="2352675"/>
          <p14:tracePt t="19596" x="3829050" y="2362200"/>
          <p14:tracePt t="19643" x="3829050" y="2371725"/>
          <p14:tracePt t="19651" x="3829050" y="2389188"/>
          <p14:tracePt t="19659" x="3819525" y="2398713"/>
          <p14:tracePt t="19669" x="3810000" y="2398713"/>
          <p14:tracePt t="19683" x="3783013" y="2408238"/>
          <p14:tracePt t="19699" x="3775075" y="2408238"/>
          <p14:tracePt t="19705" x="3746500" y="2416175"/>
          <p14:tracePt t="19715" x="3738563" y="2416175"/>
          <p14:tracePt t="19729" x="3719513" y="2435225"/>
          <p14:tracePt t="20363" x="3719513" y="2416175"/>
          <p14:tracePt t="20369" x="3719513" y="2408238"/>
          <p14:tracePt t="20377" x="3719513" y="2389188"/>
          <p14:tracePt t="20394" x="3738563" y="2371725"/>
          <p14:tracePt t="20401" x="3738563" y="2362200"/>
          <p14:tracePt t="20413" x="3746500" y="2343150"/>
          <p14:tracePt t="20425" x="3756025" y="2335213"/>
          <p14:tracePt t="20434" x="3756025" y="2325688"/>
          <p14:tracePt t="20441" x="3765550" y="2316163"/>
          <p14:tracePt t="20450" x="3775075" y="2306638"/>
          <p14:tracePt t="20466" x="3783013" y="2306638"/>
          <p14:tracePt t="20474" x="3792538" y="2289175"/>
          <p14:tracePt t="20482" x="3802063" y="2279650"/>
          <p14:tracePt t="20499" x="3810000" y="2262188"/>
          <p14:tracePt t="20505" x="3810000" y="2252663"/>
          <p14:tracePt t="20513" x="3829050" y="2243138"/>
          <p14:tracePt t="20521" x="3829050" y="2233613"/>
          <p14:tracePt t="20529" x="3846513" y="2225675"/>
          <p14:tracePt t="20537" x="3865563" y="2216150"/>
          <p14:tracePt t="20716" x="3875088" y="2243138"/>
          <p14:tracePt t="20727" x="3875088" y="2252663"/>
          <p14:tracePt t="20730" x="3875088" y="2270125"/>
          <p14:tracePt t="20737" x="3875088" y="2289175"/>
          <p14:tracePt t="20745" x="3875088" y="2306638"/>
          <p14:tracePt t="20753" x="3875088" y="2316163"/>
          <p14:tracePt t="20761" x="3865563" y="2335213"/>
          <p14:tracePt t="21201" x="3856038" y="2352675"/>
          <p14:tracePt t="21209" x="3856038" y="2362200"/>
          <p14:tracePt t="21217" x="3856038" y="2379663"/>
          <p14:tracePt t="21225" x="3856038" y="2416175"/>
          <p14:tracePt t="21234" x="3856038" y="2444750"/>
          <p14:tracePt t="21242" x="3883025" y="2481263"/>
          <p14:tracePt t="21249" x="3929063" y="2498725"/>
          <p14:tracePt t="21257" x="3956050" y="2535238"/>
          <p14:tracePt t="21266" x="3992563" y="2554288"/>
          <p14:tracePt t="21273" x="4038600" y="2589213"/>
          <p14:tracePt t="21289" x="4038600" y="2598738"/>
          <p14:tracePt t="21298" x="4057650" y="2617788"/>
          <p14:tracePt t="21478" x="4065588" y="2617788"/>
          <p14:tracePt t="21876" x="4075113" y="2617788"/>
          <p14:tracePt t="21891" x="4084638" y="2608263"/>
          <p14:tracePt t="21907" x="4111625" y="2571750"/>
          <p14:tracePt t="21922" x="4129088" y="2562225"/>
          <p14:tracePt t="23485" x="4165600" y="2535238"/>
          <p14:tracePt t="23491" x="4184650" y="2517775"/>
          <p14:tracePt t="23500" x="4230688" y="2481263"/>
          <p14:tracePt t="23508" x="4248150" y="2462213"/>
          <p14:tracePt t="23518" x="4275138" y="2452688"/>
          <p14:tracePt t="23522" x="4303713" y="2444750"/>
          <p14:tracePt t="23530" x="4340225" y="2425700"/>
          <p14:tracePt t="23537" x="4348163" y="2416175"/>
          <p14:tracePt t="23545" x="4357688" y="2416175"/>
          <p14:tracePt t="23553" x="4367213" y="2408238"/>
          <p14:tracePt t="23810" x="4376738" y="2408238"/>
          <p14:tracePt t="23826" x="4376738" y="2416175"/>
          <p14:tracePt t="23842" x="4376738" y="2425700"/>
          <p14:tracePt t="23867" x="4376738" y="2435225"/>
          <p14:tracePt t="24169" x="4376738" y="2444750"/>
          <p14:tracePt t="24210" x="4376738" y="2452688"/>
          <p14:tracePt t="24217" x="4376738" y="2462213"/>
          <p14:tracePt t="24226" x="4367213" y="2481263"/>
          <p14:tracePt t="24233" x="4367213" y="2489200"/>
          <p14:tracePt t="24241" x="4367213" y="2498725"/>
          <p14:tracePt t="24249" x="4357688" y="2517775"/>
          <p14:tracePt t="24265" x="4348163" y="2535238"/>
          <p14:tracePt t="24282" x="4340225" y="2554288"/>
          <p14:tracePt t="24354" x="4321175" y="2562225"/>
          <p14:tracePt t="25388" x="4330700" y="2554288"/>
          <p14:tracePt t="25396" x="4367213" y="2535238"/>
          <p14:tracePt t="25413" x="4394200" y="2525713"/>
          <p14:tracePt t="25417" x="4403725" y="2517775"/>
          <p14:tracePt t="25426" x="4413250" y="2508250"/>
          <p14:tracePt t="29827" x="4421188" y="2508250"/>
          <p14:tracePt t="29834" x="4457700" y="2489200"/>
          <p14:tracePt t="29841" x="4540250" y="2444750"/>
          <p14:tracePt t="29850" x="4603750" y="2425700"/>
          <p14:tracePt t="29857" x="4640263" y="2416175"/>
          <p14:tracePt t="29866" x="4703763" y="2371725"/>
          <p14:tracePt t="29873" x="4767263" y="2352675"/>
          <p14:tracePt t="29881" x="4832350" y="2325688"/>
          <p14:tracePt t="29889" x="4895850" y="2298700"/>
          <p14:tracePt t="29898" x="4922838" y="2298700"/>
          <p14:tracePt t="29905" x="4941888" y="2289175"/>
          <p14:tracePt t="29915" x="4959350" y="2279650"/>
          <p14:tracePt t="29921" x="4968875" y="2270125"/>
          <p14:tracePt t="29931" x="4986338" y="2270125"/>
          <p14:tracePt t="29937" x="4995863" y="2270125"/>
          <p14:tracePt t="29964" x="4995863" y="2262188"/>
          <p14:tracePt t="29985" x="5005388" y="2262188"/>
          <p14:tracePt t="30131" x="5014913" y="2262188"/>
          <p14:tracePt t="30138" x="5032375" y="2262188"/>
          <p14:tracePt t="30145" x="5086350" y="2262188"/>
          <p14:tracePt t="30153" x="5141913" y="2262188"/>
          <p14:tracePt t="30161" x="5214938" y="2262188"/>
          <p14:tracePt t="30169" x="5287963" y="2262188"/>
          <p14:tracePt t="30177" x="5368925" y="2262188"/>
          <p14:tracePt t="30185" x="5405438" y="2262188"/>
          <p14:tracePt t="30193" x="5434013" y="2262188"/>
          <p14:tracePt t="30201" x="5478463" y="2279650"/>
          <p14:tracePt t="30209" x="5524500" y="2289175"/>
          <p14:tracePt t="30217" x="5561013" y="2298700"/>
          <p14:tracePt t="30225" x="5570538" y="2298700"/>
          <p14:tracePt t="30233" x="5597525" y="2316163"/>
          <p14:tracePt t="30242" x="5607050" y="2325688"/>
          <p14:tracePt t="30249" x="5616575" y="2325688"/>
          <p14:tracePt t="30466" x="5624513" y="2335213"/>
          <p14:tracePt t="30553" x="5624513" y="2352675"/>
          <p14:tracePt t="30561" x="5624513" y="2371725"/>
          <p14:tracePt t="30569" x="5597525" y="2389188"/>
          <p14:tracePt t="30577" x="5588000" y="2408238"/>
          <p14:tracePt t="30587" x="5570538" y="2416175"/>
          <p14:tracePt t="30595" x="5551488" y="2425700"/>
          <p14:tracePt t="30603" x="5551488" y="2435225"/>
          <p14:tracePt t="30611" x="5543550" y="2435225"/>
          <p14:tracePt t="30969" x="5534025" y="2444750"/>
          <p14:tracePt t="30978" x="5534025" y="2452688"/>
          <p14:tracePt t="30985" x="5524500" y="2452688"/>
          <p14:tracePt t="30994" x="5514975" y="2462213"/>
          <p14:tracePt t="31009" x="5507038" y="2471738"/>
          <p14:tracePt t="31017" x="5497513" y="2471738"/>
          <p14:tracePt t="31033" x="5497513" y="2481263"/>
          <p14:tracePt t="31042" x="5487988" y="2489200"/>
          <p14:tracePt t="31425" x="5478463" y="2498725"/>
          <p14:tracePt t="31433" x="5470525" y="2498725"/>
          <p14:tracePt t="31441" x="5461000" y="2498725"/>
          <p14:tracePt t="31449" x="5441950" y="2508250"/>
          <p14:tracePt t="31465" x="5434013" y="2508250"/>
          <p14:tracePt t="31474" x="5414963" y="2525713"/>
          <p14:tracePt t="31490" x="5397500" y="2535238"/>
          <p14:tracePt t="32899" x="5341938" y="2535238"/>
          <p14:tracePt t="32907" x="5232400" y="2535238"/>
          <p14:tracePt t="32916" x="5141913" y="2554288"/>
          <p14:tracePt t="32923" x="5032375" y="2554288"/>
          <p14:tracePt t="32934" x="4941888" y="2554288"/>
          <p14:tracePt t="32938" x="4813300" y="2554288"/>
          <p14:tracePt t="32950" x="4686300" y="2554288"/>
          <p14:tracePt t="32954" x="4557713" y="2554288"/>
          <p14:tracePt t="32961" x="4448175" y="2554288"/>
          <p14:tracePt t="32984" x="4257675" y="2489200"/>
          <p14:tracePt t="32985" x="4175125" y="2462213"/>
          <p14:tracePt t="32993" x="4165600" y="2462213"/>
          <p14:tracePt t="33146" x="4165600" y="2452688"/>
          <p14:tracePt t="33162" x="4184650" y="2452688"/>
          <p14:tracePt t="33179" x="4184650" y="2462213"/>
          <p14:tracePt t="33202" x="4184650" y="2471738"/>
          <p14:tracePt t="33218" x="4184650" y="2489200"/>
          <p14:tracePt t="33234" x="4184650" y="2508250"/>
          <p14:tracePt t="33242" x="4148138" y="2517775"/>
          <p14:tracePt t="33250" x="4129088" y="2525713"/>
          <p14:tracePt t="33257" x="4075113" y="2554288"/>
          <p14:tracePt t="33265" x="4021138" y="2562225"/>
          <p14:tracePt t="33273" x="3956050" y="2571750"/>
          <p14:tracePt t="33282" x="3883025" y="2589213"/>
          <p14:tracePt t="33289" x="3783013" y="2617788"/>
          <p14:tracePt t="33297" x="3692525" y="2625725"/>
          <p14:tracePt t="33305" x="3563938" y="2644775"/>
          <p14:tracePt t="33314" x="3473450" y="2644775"/>
          <p14:tracePt t="33321" x="3373438" y="2644775"/>
          <p14:tracePt t="33331" x="3281363" y="2644775"/>
          <p14:tracePt t="33337" x="3208338" y="2644775"/>
          <p14:tracePt t="33345" x="3171825" y="2644775"/>
          <p14:tracePt t="33354" x="3127375" y="2644775"/>
          <p14:tracePt t="33379" x="3117850" y="2644775"/>
          <p14:tracePt t="33401" x="3081338" y="2654300"/>
          <p14:tracePt t="33411" x="3027363" y="2654300"/>
          <p14:tracePt t="33417" x="2971800" y="2654300"/>
          <p14:tracePt t="33426" x="2862263" y="2654300"/>
          <p14:tracePt t="33433" x="2752725" y="2654300"/>
          <p14:tracePt t="33441" x="2643188" y="2654300"/>
          <p14:tracePt t="33449" x="2533650" y="2654300"/>
          <p14:tracePt t="33457" x="2443163" y="2654300"/>
          <p14:tracePt t="33466" x="2352675" y="2654300"/>
          <p14:tracePt t="33474" x="2306638" y="2654300"/>
          <p14:tracePt t="33482" x="2287588" y="2654300"/>
          <p14:tracePt t="33489" x="2270125" y="2654300"/>
          <p14:tracePt t="33601" x="2297113" y="2654300"/>
          <p14:tracePt t="33609" x="2324100" y="2625725"/>
          <p14:tracePt t="33617" x="2333625" y="2625725"/>
          <p14:tracePt t="33625" x="2352675" y="2617788"/>
          <p14:tracePt t="33633" x="2360613" y="2608263"/>
          <p14:tracePt t="33641" x="2379663" y="2589213"/>
          <p14:tracePt t="33689" x="2389188" y="2581275"/>
          <p14:tracePt t="33746" x="2397125" y="2581275"/>
          <p14:tracePt t="33753" x="2406650" y="2571750"/>
          <p14:tracePt t="33786" x="2425700" y="2562225"/>
          <p14:tracePt t="33793" x="2443163" y="2562225"/>
          <p14:tracePt t="33801" x="2489200" y="2517775"/>
          <p14:tracePt t="33809" x="2552700" y="2462213"/>
          <p14:tracePt t="33817" x="2616200" y="2416175"/>
          <p14:tracePt t="33825" x="2679700" y="2371725"/>
          <p14:tracePt t="33833" x="2744788" y="2325688"/>
          <p14:tracePt t="33841" x="2781300" y="2298700"/>
          <p14:tracePt t="33850" x="2798763" y="2279650"/>
          <p14:tracePt t="33857" x="2808288" y="2270125"/>
          <p14:tracePt t="34147" x="2798763" y="2279650"/>
          <p14:tracePt t="34154" x="2752725" y="2316163"/>
          <p14:tracePt t="34161" x="2716213" y="2352675"/>
          <p14:tracePt t="34169" x="2689225" y="2379663"/>
          <p14:tracePt t="34177" x="2679700" y="2398713"/>
          <p14:tracePt t="34185" x="2662238" y="2444750"/>
          <p14:tracePt t="34193" x="2652713" y="2452688"/>
          <p14:tracePt t="34201" x="2643188" y="2462213"/>
          <p14:tracePt t="34210" x="2635250" y="2462213"/>
          <p14:tracePt t="34665" x="2679700" y="2462213"/>
          <p14:tracePt t="34673" x="2789238" y="2462213"/>
          <p14:tracePt t="34681" x="2844800" y="2462213"/>
          <p14:tracePt t="34689" x="2990850" y="2462213"/>
          <p14:tracePt t="34698" x="3100388" y="2462213"/>
          <p14:tracePt t="34705" x="3171825" y="2462213"/>
          <p14:tracePt t="34714" x="3254375" y="2462213"/>
          <p14:tracePt t="34721" x="3309938" y="2462213"/>
          <p14:tracePt t="34731" x="3346450" y="2462213"/>
          <p14:tracePt t="34738" x="3390900" y="2462213"/>
          <p14:tracePt t="34745" x="3409950" y="2462213"/>
          <p14:tracePt t="34754" x="3427413" y="2462213"/>
          <p14:tracePt t="35242" x="3436938" y="2462213"/>
          <p14:tracePt t="35250" x="3455988" y="2481263"/>
          <p14:tracePt t="35257" x="3463925" y="2481263"/>
          <p14:tracePt t="35266" x="3490913" y="2498725"/>
          <p14:tracePt t="35282" x="3519488" y="2498725"/>
          <p14:tracePt t="35290" x="3536950" y="2508250"/>
          <p14:tracePt t="35298" x="3556000" y="2508250"/>
          <p14:tracePt t="35306" x="3563938" y="2508250"/>
          <p14:tracePt t="35314" x="3582988" y="2508250"/>
          <p14:tracePt t="35322" x="3600450" y="2508250"/>
          <p14:tracePt t="35332" x="3609975" y="2508250"/>
          <p14:tracePt t="35354" x="3619500" y="2508250"/>
          <p14:tracePt t="35379" x="3636963" y="2508250"/>
          <p14:tracePt t="35393" x="3646488" y="2508250"/>
          <p14:tracePt t="35402" x="3656013" y="2508250"/>
          <p14:tracePt t="35409" x="3665538" y="2508250"/>
          <p14:tracePt t="35417" x="3683000" y="2508250"/>
          <p14:tracePt t="35433" x="3702050" y="2508250"/>
          <p14:tracePt t="35441" x="3719513" y="2508250"/>
          <p14:tracePt t="35449" x="3729038" y="2508250"/>
          <p14:tracePt t="35457" x="3746500" y="2508250"/>
          <p14:tracePt t="35467" x="3765550" y="2508250"/>
          <p14:tracePt t="35476" x="3783013" y="2508250"/>
          <p14:tracePt t="35485" x="3802063" y="2489200"/>
          <p14:tracePt t="35491" x="3819525" y="2489200"/>
          <p14:tracePt t="35500" x="3838575" y="2489200"/>
          <p14:tracePt t="35506" x="3856038" y="2489200"/>
          <p14:tracePt t="35521" x="3865563" y="2489200"/>
          <p14:tracePt t="35530" x="3892550" y="2489200"/>
          <p14:tracePt t="35537" x="3902075" y="2481263"/>
          <p14:tracePt t="35547" x="3911600" y="2481263"/>
          <p14:tracePt t="35553" x="3919538" y="2481263"/>
          <p14:tracePt t="35567" x="3938588" y="2481263"/>
          <p14:tracePt t="35593" x="3948113" y="2481263"/>
          <p14:tracePt t="35610" x="3956050" y="2481263"/>
          <p14:tracePt t="35961" x="3975100" y="2481263"/>
          <p14:tracePt t="35969" x="3992563" y="2481263"/>
          <p14:tracePt t="35979" x="4029075" y="2462213"/>
          <p14:tracePt t="35985" x="4094163" y="2444750"/>
          <p14:tracePt t="35993" x="4138613" y="2435225"/>
          <p14:tracePt t="36001" x="4175125" y="2435225"/>
          <p14:tracePt t="36009" x="4211638" y="2416175"/>
          <p14:tracePt t="36017" x="4267200" y="2408238"/>
          <p14:tracePt t="36025" x="4303713" y="2398713"/>
          <p14:tracePt t="36033" x="4311650" y="2389188"/>
          <p14:tracePt t="36041" x="4340225" y="2379663"/>
          <p14:tracePt t="36049" x="4348163" y="2379663"/>
          <p14:tracePt t="36057" x="4357688" y="2371725"/>
          <p14:tracePt t="36066" x="4367213" y="2371725"/>
          <p14:tracePt t="36081" x="4384675" y="2371725"/>
          <p14:tracePt t="36570" x="4340225" y="2408238"/>
          <p14:tracePt t="36577" x="4311650" y="2416175"/>
          <p14:tracePt t="36585" x="4248150" y="2462213"/>
          <p14:tracePt t="36593" x="4165600" y="2517775"/>
          <p14:tracePt t="36601" x="4121150" y="2544763"/>
          <p14:tracePt t="36609" x="4057650" y="2598738"/>
          <p14:tracePt t="36617" x="3975100" y="2654300"/>
          <p14:tracePt t="36625" x="3911600" y="2671763"/>
          <p14:tracePt t="36633" x="3846513" y="2698750"/>
          <p14:tracePt t="36641" x="3775075" y="2727325"/>
          <p14:tracePt t="36649" x="3692525" y="2763838"/>
          <p14:tracePt t="36657" x="3609975" y="2781300"/>
          <p14:tracePt t="36665" x="3536950" y="2781300"/>
          <p14:tracePt t="36673" x="3463925" y="2790825"/>
          <p14:tracePt t="36681" x="3446463" y="2790825"/>
          <p14:tracePt t="36689" x="3400425" y="2790825"/>
          <p14:tracePt t="36698" x="3373438" y="2790825"/>
          <p14:tracePt t="36705" x="3354388" y="2790825"/>
          <p14:tracePt t="36714" x="3327400" y="2790825"/>
          <p14:tracePt t="36722" x="3317875" y="2790825"/>
          <p14:tracePt t="36731" x="3300413" y="2790825"/>
          <p14:tracePt t="36737" x="3263900" y="2790825"/>
          <p14:tracePt t="36747" x="3217863" y="2790825"/>
          <p14:tracePt t="36754" x="3154363" y="2790825"/>
          <p14:tracePt t="36762" x="3054350" y="2771775"/>
          <p14:tracePt t="36770" x="2944813" y="2763838"/>
          <p14:tracePt t="36779" x="2817813" y="2744788"/>
          <p14:tracePt t="36789" x="2716213" y="2735263"/>
          <p14:tracePt t="36794" x="2589213" y="2698750"/>
          <p14:tracePt t="36802" x="2479675" y="2690813"/>
          <p14:tracePt t="36809" x="2379663" y="2662238"/>
          <p14:tracePt t="36817" x="2306638" y="2662238"/>
          <p14:tracePt t="36826" x="2260600" y="2635250"/>
          <p14:tracePt t="36833" x="2224088" y="2625725"/>
          <p14:tracePt t="37042" x="2214563" y="2617788"/>
          <p14:tracePt t="37145" x="2224088" y="2617788"/>
          <p14:tracePt t="37153" x="2251075" y="2617788"/>
          <p14:tracePt t="37161" x="2279650" y="2608263"/>
          <p14:tracePt t="37169" x="2324100" y="2589213"/>
          <p14:tracePt t="37177" x="2379663" y="2581275"/>
          <p14:tracePt t="37185" x="2425700" y="2581275"/>
          <p14:tracePt t="37193" x="2479675" y="2562225"/>
          <p14:tracePt t="37201" x="2525713" y="2562225"/>
          <p14:tracePt t="37209" x="2552700" y="2554288"/>
          <p14:tracePt t="37217" x="2579688" y="2554288"/>
          <p14:tracePt t="37225" x="2598738" y="2554288"/>
          <p14:tracePt t="37233" x="2616200" y="2554288"/>
          <p14:tracePt t="37241" x="2643188" y="2535238"/>
          <p14:tracePt t="37249" x="2662238" y="2525713"/>
          <p14:tracePt t="37257" x="2671763" y="2525713"/>
          <p14:tracePt t="37265" x="2679700" y="2525713"/>
          <p14:tracePt t="37273" x="2708275" y="2517775"/>
          <p14:tracePt t="37289" x="2716213" y="2517775"/>
          <p14:tracePt t="37297" x="2725738" y="2508250"/>
          <p14:tracePt t="37394" x="2752725" y="2508250"/>
          <p14:tracePt t="37401" x="2808288" y="2508250"/>
          <p14:tracePt t="37409" x="2889250" y="2517775"/>
          <p14:tracePt t="37419" x="2998788" y="2544763"/>
          <p14:tracePt t="37427" x="3081338" y="2554288"/>
          <p14:tracePt t="37433" x="3136900" y="2562225"/>
          <p14:tracePt t="37442" x="3217863" y="2581275"/>
          <p14:tracePt t="37450" x="3290888" y="2581275"/>
          <p14:tracePt t="37458" x="3346450" y="2581275"/>
          <p14:tracePt t="37466" x="3409950" y="2598738"/>
          <p14:tracePt t="37473" x="3446463" y="2617788"/>
          <p14:tracePt t="37482" x="3490913" y="2617788"/>
          <p14:tracePt t="37490" x="3509963" y="2617788"/>
          <p14:tracePt t="37498" x="3536950" y="2617788"/>
          <p14:tracePt t="37505" x="3546475" y="2617788"/>
          <p14:tracePt t="37514" x="3556000" y="2617788"/>
          <p14:tracePt t="37521" x="3563938" y="2617788"/>
          <p14:tracePt t="37531" x="3573463" y="2617788"/>
          <p14:tracePt t="37553" x="3582988" y="2617788"/>
          <p14:tracePt t="37897" x="3556000" y="2598738"/>
          <p14:tracePt t="37905" x="3527425" y="2581275"/>
          <p14:tracePt t="37913" x="3482975" y="2554288"/>
          <p14:tracePt t="37921" x="3427413" y="2498725"/>
          <p14:tracePt t="37930" x="3382963" y="2481263"/>
          <p14:tracePt t="37937" x="3336925" y="2444750"/>
          <p14:tracePt t="37947" x="3309938" y="2408238"/>
          <p14:tracePt t="37953" x="3273425" y="2389188"/>
          <p14:tracePt t="37961" x="3244850" y="2362200"/>
          <p14:tracePt t="37969" x="3227388" y="2335213"/>
          <p14:tracePt t="37982" x="3217863" y="2335213"/>
          <p14:tracePt t="37985" x="3208338" y="2335213"/>
          <p14:tracePt t="37993" x="3200400" y="2325688"/>
          <p14:tracePt t="38017" x="3190875" y="2316163"/>
          <p14:tracePt t="38033" x="3181350" y="2306638"/>
          <p14:tracePt t="38065" x="3181350" y="2298700"/>
          <p14:tracePt t="38098" x="3181350" y="2289175"/>
          <p14:tracePt t="38106" x="3181350" y="2279650"/>
          <p14:tracePt t="38113" x="3181350" y="2270125"/>
          <p14:tracePt t="38121" x="3181350" y="2262188"/>
          <p14:tracePt t="38137" x="3171825" y="2243138"/>
          <p14:tracePt t="38153" x="3171825" y="2233613"/>
          <p14:tracePt t="38161" x="3163888" y="2225675"/>
          <p14:tracePt t="38177" x="3154363" y="2216150"/>
          <p14:tracePt t="38193" x="3144838" y="2216150"/>
          <p14:tracePt t="38201" x="3127375" y="2197100"/>
          <p14:tracePt t="38209" x="3117850" y="2189163"/>
          <p14:tracePt t="38217" x="3108325" y="2179638"/>
          <p14:tracePt t="38233" x="3108325" y="2170113"/>
          <p14:tracePt t="38241" x="3108325" y="2160588"/>
          <p14:tracePt t="38257" x="3100388" y="2133600"/>
          <p14:tracePt t="38427" x="3154363" y="2116138"/>
          <p14:tracePt t="38433" x="3273425" y="2097088"/>
          <p14:tracePt t="38443" x="3363913" y="2070100"/>
          <p14:tracePt t="38452" x="3490913" y="2060575"/>
          <p14:tracePt t="38459" x="3609975" y="2043113"/>
          <p14:tracePt t="38468" x="3702050" y="2024063"/>
          <p14:tracePt t="38475" x="3775075" y="2024063"/>
          <p14:tracePt t="38483" x="3838575" y="2006600"/>
          <p14:tracePt t="38490" x="3892550" y="1987550"/>
          <p14:tracePt t="38498" x="3929063" y="1987550"/>
          <p14:tracePt t="38506" x="3948113" y="1979613"/>
          <p14:tracePt t="39051" x="3956050" y="1979613"/>
          <p14:tracePt t="39071" x="3965575" y="1979613"/>
          <p14:tracePt t="39074" x="3975100" y="1970088"/>
          <p14:tracePt t="39083" x="3975100" y="1960563"/>
          <p14:tracePt t="39089" x="3975100" y="1943100"/>
          <p14:tracePt t="39101" x="3975100" y="1924050"/>
          <p14:tracePt t="39109" x="3975100" y="1914525"/>
          <p14:tracePt t="39118" x="3984625" y="1906588"/>
          <p14:tracePt t="39130" x="3984625" y="1878013"/>
          <p14:tracePt t="39137" x="3992563" y="1870075"/>
          <p14:tracePt t="39147" x="3992563" y="1860550"/>
          <p14:tracePt t="39153" x="3992563" y="1841500"/>
          <p14:tracePt t="39162" x="3992563" y="1824038"/>
          <p14:tracePt t="39177" x="4002088" y="1814513"/>
          <p14:tracePt t="39201" x="4002088" y="1804988"/>
          <p14:tracePt t="39209" x="4002088" y="1797050"/>
          <p14:tracePt t="39217" x="4002088" y="1787525"/>
          <p14:tracePt t="39233" x="4002088" y="1778000"/>
          <p14:tracePt t="39658" x="4002088" y="1787525"/>
          <p14:tracePt t="39666" x="4002088" y="1797050"/>
          <p14:tracePt t="39674" x="4002088" y="1804988"/>
          <p14:tracePt t="39682" x="4002088" y="1814513"/>
          <p14:tracePt t="39690" x="4002088" y="1833563"/>
          <p14:tracePt t="39698" x="4002088" y="1841500"/>
          <p14:tracePt t="39706" x="4002088" y="1860550"/>
          <p14:tracePt t="39714" x="4002088" y="1870075"/>
          <p14:tracePt t="39721" x="4002088" y="1878013"/>
          <p14:tracePt t="39730" x="4002088" y="1887538"/>
          <p14:tracePt t="39737" x="4002088" y="1906588"/>
          <p14:tracePt t="39747" x="4002088" y="1914525"/>
          <p14:tracePt t="39764" x="4002088" y="1924050"/>
          <p14:tracePt t="39777" x="4002088" y="1943100"/>
          <p14:tracePt t="40401" x="4011613" y="1924050"/>
          <p14:tracePt t="40412" x="4021138" y="1906588"/>
          <p14:tracePt t="40417" x="4029075" y="1870075"/>
          <p14:tracePt t="40425" x="4038600" y="1851025"/>
          <p14:tracePt t="40433" x="4057650" y="1824038"/>
          <p14:tracePt t="40441" x="4084638" y="1804988"/>
          <p14:tracePt t="40449" x="4094163" y="1768475"/>
          <p14:tracePt t="40457" x="4111625" y="1751013"/>
          <p14:tracePt t="40465" x="4121150" y="1731963"/>
          <p14:tracePt t="40473" x="4129088" y="1714500"/>
          <p14:tracePt t="40482" x="4138613" y="1704975"/>
          <p14:tracePt t="40489" x="4148138" y="1687513"/>
          <p14:tracePt t="40497" x="4165600" y="1668463"/>
          <p14:tracePt t="40513" x="4175125" y="1660525"/>
          <p14:tracePt t="40545" x="4175125" y="1651000"/>
          <p14:tracePt t="40729" x="4175125" y="1641475"/>
          <p14:tracePt t="40778" x="4175125" y="1631950"/>
          <p14:tracePt t="40819" x="4184650" y="1624013"/>
          <p14:tracePt t="40826" x="4194175" y="1614488"/>
          <p14:tracePt t="40842" x="4202113" y="1604963"/>
          <p14:tracePt t="40850" x="4230688" y="1587500"/>
          <p14:tracePt t="40858" x="4238625" y="1587500"/>
          <p14:tracePt t="40868" x="4257675" y="1587500"/>
          <p14:tracePt t="40874" x="4284663" y="1587500"/>
          <p14:tracePt t="40882" x="4303713" y="1577975"/>
          <p14:tracePt t="40889" x="4321175" y="1577975"/>
          <p14:tracePt t="40898" x="4340225" y="1568450"/>
          <p14:tracePt t="40905" x="4348163" y="1568450"/>
          <p14:tracePt t="40914" x="4367213" y="1568450"/>
          <p14:tracePt t="40945" x="4376738" y="1568450"/>
          <p14:tracePt t="41002" x="4384675" y="1568450"/>
          <p14:tracePt t="41489" x="4394200" y="1568450"/>
          <p14:tracePt t="41497" x="4394200" y="1577975"/>
          <p14:tracePt t="41505" x="4394200" y="1587500"/>
          <p14:tracePt t="41513" x="4394200" y="1614488"/>
          <p14:tracePt t="41521" x="4394200" y="1631950"/>
          <p14:tracePt t="41530" x="4403725" y="1651000"/>
          <p14:tracePt t="41537" x="4413250" y="1677988"/>
          <p14:tracePt t="41546" x="4421188" y="1687513"/>
          <p14:tracePt t="41553" x="4421188" y="1704975"/>
          <p14:tracePt t="41563" x="4430713" y="1724025"/>
          <p14:tracePt t="41570" x="4430713" y="1731963"/>
          <p14:tracePt t="41577" x="4440238" y="1760538"/>
          <p14:tracePt t="41593" x="4457700" y="1778000"/>
          <p14:tracePt t="41610" x="4457700" y="1787525"/>
          <p14:tracePt t="41683" x="4457700" y="1797050"/>
          <p14:tracePt t="41698" x="4457700" y="1804988"/>
          <p14:tracePt t="41714" x="4457700" y="1814513"/>
          <p14:tracePt t="41729" x="4457700" y="1833563"/>
          <p14:tracePt t="43771" x="4457700" y="1870075"/>
          <p14:tracePt t="43778" x="4457700" y="1887538"/>
          <p14:tracePt t="43787" x="4448175" y="1933575"/>
          <p14:tracePt t="43795" x="4448175" y="1951038"/>
          <p14:tracePt t="43805" x="4448175" y="1987550"/>
          <p14:tracePt t="43810" x="4448175" y="2033588"/>
          <p14:tracePt t="43819" x="4448175" y="2070100"/>
          <p14:tracePt t="43825" x="4448175" y="2106613"/>
          <p14:tracePt t="43834" x="4448175" y="2133600"/>
          <p14:tracePt t="43841" x="4448175" y="2170113"/>
          <p14:tracePt t="43849" x="4457700" y="2206625"/>
          <p14:tracePt t="43857" x="4467225" y="2225675"/>
          <p14:tracePt t="43865" x="4467225" y="2233613"/>
          <p14:tracePt t="44330" x="4476750" y="2243138"/>
          <p14:tracePt t="44913" x="4476750" y="2252663"/>
          <p14:tracePt t="44921" x="4476750" y="2270125"/>
          <p14:tracePt t="44929" x="4476750" y="2279650"/>
          <p14:tracePt t="44953" x="4476750" y="2289175"/>
          <p14:tracePt t="44963" x="4476750" y="2306638"/>
          <p14:tracePt t="45330" x="4484688" y="2306638"/>
          <p14:tracePt t="45337" x="4494213" y="2306638"/>
          <p14:tracePt t="45345" x="4549775" y="2306638"/>
          <p14:tracePt t="45353" x="4649788" y="2306638"/>
          <p14:tracePt t="45363" x="4759325" y="2306638"/>
          <p14:tracePt t="45369" x="4849813" y="2306638"/>
          <p14:tracePt t="45378" x="4941888" y="2325688"/>
          <p14:tracePt t="45385" x="5032375" y="2335213"/>
          <p14:tracePt t="45393" x="5086350" y="2335213"/>
          <p14:tracePt t="45401" x="5132388" y="2335213"/>
          <p14:tracePt t="45412" x="5159375" y="2343150"/>
          <p14:tracePt t="45417" x="5168900" y="2343150"/>
          <p14:tracePt t="45817" x="5151438" y="2343150"/>
          <p14:tracePt t="45825" x="5105400" y="2379663"/>
          <p14:tracePt t="45833" x="5068888" y="2389188"/>
          <p14:tracePt t="45841" x="5022850" y="2398713"/>
          <p14:tracePt t="45849" x="4995863" y="2425700"/>
          <p14:tracePt t="45857" x="4949825" y="2435225"/>
          <p14:tracePt t="45865" x="4905375" y="2444750"/>
          <p14:tracePt t="45873" x="4868863" y="2444750"/>
          <p14:tracePt t="45881" x="4822825" y="2452688"/>
          <p14:tracePt t="45889" x="4786313" y="2452688"/>
          <p14:tracePt t="45898" x="4767263" y="2452688"/>
          <p14:tracePt t="45905" x="4740275" y="2452688"/>
          <p14:tracePt t="45914" x="4722813" y="2452688"/>
          <p14:tracePt t="45921" x="4695825" y="2452688"/>
          <p14:tracePt t="45930" x="4676775" y="2452688"/>
          <p14:tracePt t="45938" x="4667250" y="2452688"/>
          <p14:tracePt t="45946" x="4630738" y="2452688"/>
          <p14:tracePt t="45953" x="4603750" y="2452688"/>
          <p14:tracePt t="45964" x="4586288" y="2452688"/>
          <p14:tracePt t="45969" x="4530725" y="2452688"/>
          <p14:tracePt t="45977" x="4494213" y="2471738"/>
          <p14:tracePt t="45985" x="4467225" y="2471738"/>
          <p14:tracePt t="45993" x="4413250" y="2489200"/>
          <p14:tracePt t="46001" x="4376738" y="2489200"/>
          <p14:tracePt t="46009" x="4330700" y="2489200"/>
          <p14:tracePt t="46017" x="4311650" y="2498725"/>
          <p14:tracePt t="46026" x="4275138" y="2498725"/>
          <p14:tracePt t="46033" x="4238625" y="2498725"/>
          <p14:tracePt t="46041" x="4221163" y="2508250"/>
          <p14:tracePt t="46049" x="4194175" y="2508250"/>
          <p14:tracePt t="46058" x="4165600" y="2508250"/>
          <p14:tracePt t="46065" x="4121150" y="2508250"/>
          <p14:tracePt t="46073" x="4084638" y="2508250"/>
          <p14:tracePt t="46081" x="4029075" y="2508250"/>
          <p14:tracePt t="46089" x="3975100" y="2508250"/>
          <p14:tracePt t="46098" x="3919538" y="2508250"/>
          <p14:tracePt t="46105" x="3875088" y="2508250"/>
          <p14:tracePt t="46114" x="3819525" y="2508250"/>
          <p14:tracePt t="46122" x="3792538" y="2508250"/>
          <p14:tracePt t="46130" x="3738563" y="2508250"/>
          <p14:tracePt t="46137" x="3683000" y="2508250"/>
          <p14:tracePt t="46146" x="3592513" y="2508250"/>
          <p14:tracePt t="46153" x="3509963" y="2508250"/>
          <p14:tracePt t="46162" x="3455988" y="2508250"/>
          <p14:tracePt t="46169" x="3382963" y="2508250"/>
          <p14:tracePt t="46177" x="3309938" y="2508250"/>
          <p14:tracePt t="46185" x="3254375" y="2508250"/>
          <p14:tracePt t="46194" x="3127375" y="2498725"/>
          <p14:tracePt t="46203" x="3017838" y="2498725"/>
          <p14:tracePt t="46211" x="2908300" y="2498725"/>
          <p14:tracePt t="46218" x="2781300" y="2498725"/>
          <p14:tracePt t="46226" x="2689225" y="2498725"/>
          <p14:tracePt t="46234" x="2589213" y="2498725"/>
          <p14:tracePt t="46242" x="2516188" y="2498725"/>
          <p14:tracePt t="46249" x="2443163" y="2498725"/>
          <p14:tracePt t="46257" x="2389188" y="2498725"/>
          <p14:tracePt t="46265" x="2343150" y="2498725"/>
          <p14:tracePt t="46274" x="2316163" y="2498725"/>
          <p14:tracePt t="46281" x="2297113" y="2498725"/>
          <p14:tracePt t="46297" x="2279650" y="2498725"/>
          <p14:tracePt t="46537" x="2270125" y="2489200"/>
          <p14:tracePt t="46545" x="2279650" y="2471738"/>
          <p14:tracePt t="46553" x="2352675" y="2408238"/>
          <p14:tracePt t="46562" x="2516188" y="2379663"/>
          <p14:tracePt t="46569" x="2698750" y="2379663"/>
          <p14:tracePt t="46577" x="2908300" y="2352675"/>
          <p14:tracePt t="46585" x="3100388" y="2335213"/>
          <p14:tracePt t="46593" x="3263900" y="2335213"/>
          <p14:tracePt t="46601" x="3390900" y="2316163"/>
          <p14:tracePt t="46609" x="3527425" y="2306638"/>
          <p14:tracePt t="46617" x="3582988" y="2279650"/>
          <p14:tracePt t="46625" x="3629025" y="2279650"/>
          <p14:tracePt t="46633" x="3636963" y="2279650"/>
          <p14:tracePt t="46641" x="3646488" y="2270125"/>
          <p14:tracePt t="55306" x="3646488" y="2289175"/>
          <p14:tracePt t="55314" x="3619500" y="2517775"/>
          <p14:tracePt t="55322" x="3563938" y="2836863"/>
          <p14:tracePt t="55330" x="3519488" y="3027363"/>
          <p14:tracePt t="55338" x="3500438" y="3173413"/>
          <p14:tracePt t="55347" x="3490913" y="3265488"/>
          <p14:tracePt t="55354" x="3473450" y="3355975"/>
          <p14:tracePt t="55364" x="3473450" y="3438525"/>
          <p14:tracePt t="55370" x="3473450" y="3492500"/>
          <p14:tracePt t="55381" x="3473450" y="3529013"/>
          <p14:tracePt t="55386" x="3473450" y="3548063"/>
          <p14:tracePt t="55397" x="3473450" y="3556000"/>
          <p14:tracePt t="55402" x="3473450" y="3575050"/>
          <p14:tracePt t="55595" x="3473450" y="3584575"/>
          <p14:tracePt t="55603" x="3473450" y="3592513"/>
          <p14:tracePt t="55611" x="3455988" y="3629025"/>
          <p14:tracePt t="55619" x="3427413" y="3684588"/>
          <p14:tracePt t="55626" x="3390900" y="3738563"/>
          <p14:tracePt t="55634" x="3390900" y="3794125"/>
          <p14:tracePt t="55641" x="3373438" y="3857625"/>
          <p14:tracePt t="55649" x="3346450" y="3911600"/>
          <p14:tracePt t="55657" x="3336925" y="3994150"/>
          <p14:tracePt t="55666" x="3317875" y="4030663"/>
          <p14:tracePt t="55674" x="3309938" y="4067175"/>
          <p14:tracePt t="55681" x="3290888" y="4113213"/>
          <p14:tracePt t="55689" x="3281363" y="4140200"/>
          <p14:tracePt t="55698" x="3273425" y="4159250"/>
          <p14:tracePt t="55706" x="3263900" y="4176713"/>
          <p14:tracePt t="55721" x="3236913" y="4203700"/>
          <p14:tracePt t="55810" x="3236913" y="4213225"/>
          <p14:tracePt t="55819" x="3236913" y="4240213"/>
          <p14:tracePt t="55826" x="3236913" y="4249738"/>
          <p14:tracePt t="55834" x="3236913" y="4259263"/>
          <p14:tracePt t="55842" x="3236913" y="4276725"/>
          <p14:tracePt t="55850" x="3227388" y="4295775"/>
          <p14:tracePt t="55866" x="3217863" y="4322763"/>
          <p14:tracePt t="55874" x="3181350" y="4368800"/>
          <p14:tracePt t="55883" x="3163888" y="4405313"/>
          <p14:tracePt t="55890" x="3127375" y="4449763"/>
          <p14:tracePt t="55898" x="3071813" y="4514850"/>
          <p14:tracePt t="55905" x="3035300" y="4559300"/>
          <p14:tracePt t="55913" x="3008313" y="4660900"/>
          <p14:tracePt t="55922" x="2998788" y="4697413"/>
          <p14:tracePt t="55932" x="2998788" y="4751388"/>
          <p14:tracePt t="55937" x="2998788" y="4787900"/>
          <p14:tracePt t="55946" x="2998788" y="4805363"/>
          <p14:tracePt t="55965" x="2998788" y="4824413"/>
          <p14:tracePt t="56082" x="2990850" y="4833938"/>
          <p14:tracePt t="56098" x="2981325" y="4841875"/>
          <p14:tracePt t="56106" x="2981325" y="4851400"/>
          <p14:tracePt t="56114" x="2971800" y="4860925"/>
          <p14:tracePt t="56131" x="2971800" y="4870450"/>
          <p14:tracePt t="56138" x="2971800" y="4887913"/>
          <p14:tracePt t="56147" x="2971800" y="4906963"/>
          <p14:tracePt t="56153" x="2971800" y="4924425"/>
          <p14:tracePt t="56169" x="2981325" y="4943475"/>
          <p14:tracePt t="56180" x="3027363" y="4970463"/>
          <p14:tracePt t="56186" x="3035300" y="4997450"/>
          <p14:tracePt t="56196" x="3044825" y="5024438"/>
          <p14:tracePt t="56442" x="3044825" y="4970463"/>
          <p14:tracePt t="56449" x="3044825" y="4870450"/>
          <p14:tracePt t="56458" x="3017838" y="4824413"/>
          <p14:tracePt t="56498" x="3017838" y="4814888"/>
          <p14:tracePt t="56586" x="3071813" y="4814888"/>
          <p14:tracePt t="56595" x="3427413" y="5160963"/>
          <p14:tracePt t="56602" x="3709988" y="5416550"/>
          <p14:tracePt t="56611" x="3775075" y="5445125"/>
          <p14:tracePt t="56620" x="3883025" y="5518150"/>
          <p14:tracePt t="56625" x="4002088" y="5572125"/>
          <p14:tracePt t="56633" x="4138613" y="5635625"/>
          <p14:tracePt t="56641" x="4202113" y="5654675"/>
          <p14:tracePt t="56649" x="4238625" y="5672138"/>
          <p14:tracePt t="56657" x="4284663" y="5699125"/>
          <p14:tracePt t="56665" x="4321175" y="5718175"/>
          <p14:tracePt t="56673" x="4348163" y="5727700"/>
          <p14:tracePt t="56747" x="4357688" y="5727700"/>
          <p14:tracePt t="57170" x="4376738" y="5718175"/>
          <p14:tracePt t="57179" x="4394200" y="5681663"/>
          <p14:tracePt t="57186" x="4394200" y="5662613"/>
          <p14:tracePt t="57218" x="4394200" y="5654675"/>
          <p14:tracePt t="57281" x="4394200" y="5645150"/>
          <p14:tracePt t="57605" x="4440238" y="5618163"/>
          <p14:tracePt t="57610" x="4503738" y="5589588"/>
          <p14:tracePt t="57617" x="4557713" y="5581650"/>
          <p14:tracePt t="57625" x="4640263" y="5535613"/>
          <p14:tracePt t="57633" x="4722813" y="5508625"/>
          <p14:tracePt t="57641" x="4776788" y="5481638"/>
          <p14:tracePt t="57649" x="4895850" y="5472113"/>
          <p14:tracePt t="57657" x="4949825" y="5445125"/>
          <p14:tracePt t="57666" x="5032375" y="5416550"/>
          <p14:tracePt t="57673" x="5095875" y="5408613"/>
          <p14:tracePt t="57681" x="5151438" y="5399088"/>
          <p14:tracePt t="57690" x="5168900" y="5389563"/>
          <p14:tracePt t="57697" x="5187950" y="5389563"/>
          <p14:tracePt t="57706" x="5195888" y="5389563"/>
          <p14:tracePt t="57795" x="5205413" y="5380038"/>
          <p14:tracePt t="58153" x="5178425" y="5372100"/>
          <p14:tracePt t="58162" x="4995863" y="5372100"/>
          <p14:tracePt t="58170" x="4832350" y="5372100"/>
          <p14:tracePt t="58178" x="4667250" y="5372100"/>
          <p14:tracePt t="58185" x="4467225" y="5372100"/>
          <p14:tracePt t="58196" x="4294188" y="5372100"/>
          <p14:tracePt t="58202" x="4111625" y="5372100"/>
          <p14:tracePt t="58210" x="3965575" y="5372100"/>
          <p14:tracePt t="58217" x="3856038" y="5372100"/>
          <p14:tracePt t="58225" x="3756025" y="5353050"/>
          <p14:tracePt t="58233" x="3281363" y="5053013"/>
          <p14:tracePt t="58242" x="3236913" y="5053013"/>
          <p14:tracePt t="58250" x="3217863" y="5060950"/>
          <p14:tracePt t="58657" x="3227388" y="5070475"/>
          <p14:tracePt t="58665" x="3263900" y="5070475"/>
          <p14:tracePt t="58673" x="3281363" y="5070475"/>
          <p14:tracePt t="58681" x="3346450" y="5070475"/>
          <p14:tracePt t="58690" x="3473450" y="5070475"/>
          <p14:tracePt t="58697" x="3563938" y="5070475"/>
          <p14:tracePt t="58705" x="3665538" y="5043488"/>
          <p14:tracePt t="58713" x="3738563" y="5024438"/>
          <p14:tracePt t="58721" x="3802063" y="5024438"/>
          <p14:tracePt t="58729" x="3838575" y="5016500"/>
          <p14:tracePt t="58737" x="3856038" y="5006975"/>
          <p14:tracePt t="58746" x="3875088" y="4997450"/>
          <p14:tracePt t="58754" x="3883025" y="4987925"/>
          <p14:tracePt t="58769" x="3892550" y="4987925"/>
          <p14:tracePt t="59042" x="3846513" y="4997450"/>
          <p14:tracePt t="59050" x="3792538" y="4997450"/>
          <p14:tracePt t="59058" x="3709988" y="5016500"/>
          <p14:tracePt t="59066" x="3600450" y="5043488"/>
          <p14:tracePt t="59074" x="3527425" y="5043488"/>
          <p14:tracePt t="59083" x="3463925" y="5043488"/>
          <p14:tracePt t="59089" x="3390900" y="5053013"/>
          <p14:tracePt t="59097" x="3336925" y="5053013"/>
          <p14:tracePt t="59105" x="3273425" y="5060950"/>
          <p14:tracePt t="59114" x="3244850" y="5060950"/>
          <p14:tracePt t="59121" x="3236913" y="5070475"/>
          <p14:tracePt t="59212" x="3227388" y="5060950"/>
          <p14:tracePt t="59221" x="3227388" y="5043488"/>
          <p14:tracePt t="59231" x="3227388" y="5016500"/>
          <p14:tracePt t="59235" x="3244850" y="4987925"/>
          <p14:tracePt t="59242" x="3273425" y="4951413"/>
          <p14:tracePt t="59249" x="3300413" y="4933950"/>
          <p14:tracePt t="59257" x="3346450" y="4924425"/>
          <p14:tracePt t="59266" x="3373438" y="4897438"/>
          <p14:tracePt t="59273" x="3390900" y="4897438"/>
          <p14:tracePt t="59281" x="3455988" y="4878388"/>
          <p14:tracePt t="59289" x="3490913" y="4870450"/>
          <p14:tracePt t="59297" x="3509963" y="4870450"/>
          <p14:tracePt t="59305" x="3582988" y="4870450"/>
          <p14:tracePt t="59313" x="3619500" y="4870450"/>
          <p14:tracePt t="59322" x="3673475" y="4870450"/>
          <p14:tracePt t="59329" x="3729038" y="4870450"/>
          <p14:tracePt t="59337" x="3783013" y="4870450"/>
          <p14:tracePt t="59346" x="3846513" y="4870450"/>
          <p14:tracePt t="59353" x="3902075" y="4870450"/>
          <p14:tracePt t="59362" x="3975100" y="4870450"/>
          <p14:tracePt t="59369" x="4011613" y="4870450"/>
          <p14:tracePt t="59380" x="4065588" y="4870450"/>
          <p14:tracePt t="59387" x="4111625" y="4870450"/>
          <p14:tracePt t="59400" x="4129088" y="4870450"/>
          <p14:tracePt t="59403" x="4157663" y="4870450"/>
          <p14:tracePt t="59420" x="4165600" y="4870450"/>
          <p14:tracePt t="59523" x="4175125" y="4887913"/>
          <p14:tracePt t="59531" x="4175125" y="4906963"/>
          <p14:tracePt t="59539" x="4175125" y="4933950"/>
          <p14:tracePt t="59548" x="4157663" y="4970463"/>
          <p14:tracePt t="59554" x="4148138" y="4987925"/>
          <p14:tracePt t="59563" x="4121150" y="5016500"/>
          <p14:tracePt t="59570" x="4094163" y="5033963"/>
          <p14:tracePt t="59578" x="4065588" y="5060950"/>
          <p14:tracePt t="59585" x="4021138" y="5070475"/>
          <p14:tracePt t="59595" x="3992563" y="5089525"/>
          <p14:tracePt t="59601" x="3929063" y="5097463"/>
          <p14:tracePt t="59611" x="3892550" y="5106988"/>
          <p14:tracePt t="59617" x="3810000" y="5126038"/>
          <p14:tracePt t="59625" x="3756025" y="5126038"/>
          <p14:tracePt t="59633" x="3683000" y="5126038"/>
          <p14:tracePt t="59641" x="3609975" y="5126038"/>
          <p14:tracePt t="59649" x="3556000" y="5126038"/>
          <p14:tracePt t="59657" x="3527425" y="5126038"/>
          <p14:tracePt t="59665" x="3482975" y="5126038"/>
          <p14:tracePt t="59673" x="3455988" y="5126038"/>
          <p14:tracePt t="60011" x="3527425" y="5160963"/>
          <p14:tracePt t="60019" x="3665538" y="5189538"/>
          <p14:tracePt t="60027" x="3902075" y="5262563"/>
          <p14:tracePt t="60036" x="4129088" y="5326063"/>
          <p14:tracePt t="60041" x="4311650" y="5362575"/>
          <p14:tracePt t="60049" x="4467225" y="5389563"/>
          <p14:tracePt t="60058" x="4613275" y="5408613"/>
          <p14:tracePt t="60065" x="4740275" y="5416550"/>
          <p14:tracePt t="60073" x="4813300" y="5416550"/>
          <p14:tracePt t="60082" x="4849813" y="5416550"/>
          <p14:tracePt t="60089" x="4859338" y="5416550"/>
          <p14:tracePt t="60098" x="4868863" y="5416550"/>
          <p14:tracePt t="60187" x="4876800" y="5426075"/>
          <p14:tracePt t="60432" x="4876800" y="5445125"/>
          <p14:tracePt t="60437" x="4876800" y="5462588"/>
          <p14:tracePt t="60442" x="4876800" y="5481638"/>
          <p14:tracePt t="60449" x="4876800" y="5499100"/>
          <p14:tracePt t="60465" x="4876800" y="5518150"/>
          <p14:tracePt t="60473" x="4876800" y="5526088"/>
          <p14:tracePt t="60489" x="4876800" y="5535613"/>
          <p14:tracePt t="60497" x="4876800" y="5554663"/>
          <p14:tracePt t="60561" x="4859338" y="5562600"/>
          <p14:tracePt t="60577" x="4859338" y="5581650"/>
          <p14:tracePt t="60585" x="4840288" y="5608638"/>
          <p14:tracePt t="60594" x="4832350" y="5635625"/>
          <p14:tracePt t="60602" x="4813300" y="5662613"/>
          <p14:tracePt t="60610" x="4786313" y="5691188"/>
          <p14:tracePt t="60618" x="4759325" y="5735638"/>
          <p14:tracePt t="60626" x="4730750" y="5764213"/>
          <p14:tracePt t="60633" x="4703763" y="5800725"/>
          <p14:tracePt t="60641" x="4686300" y="5818188"/>
          <p14:tracePt t="60650" x="4649788" y="5845175"/>
          <p14:tracePt t="60657" x="4640263" y="5854700"/>
          <p14:tracePt t="60665" x="4630738" y="5873750"/>
          <p14:tracePt t="60673" x="4622800" y="5881688"/>
          <p14:tracePt t="60689" x="4603750" y="5891213"/>
          <p14:tracePt t="60970" x="4594225" y="5891213"/>
          <p14:tracePt t="60985" x="4567238" y="5891213"/>
          <p14:tracePt t="60994" x="4549775" y="5891213"/>
          <p14:tracePt t="61002" x="4476750" y="5864225"/>
          <p14:tracePt t="61009" x="4448175" y="5854700"/>
          <p14:tracePt t="61017" x="4403725" y="5845175"/>
          <p14:tracePt t="61025" x="4384675" y="5845175"/>
          <p14:tracePt t="61033" x="4348163" y="5818188"/>
          <p14:tracePt t="61049" x="4340225" y="5818188"/>
          <p14:tracePt t="61066" x="4321175" y="5818188"/>
          <p14:tracePt t="61234" x="4311650" y="5808663"/>
          <p14:tracePt t="62932" x="4311650" y="5800725"/>
          <p14:tracePt t="62937" x="4311650" y="5791200"/>
          <p14:tracePt t="62946" x="4311650" y="5781675"/>
          <p14:tracePt t="62953" x="4311650" y="5772150"/>
          <p14:tracePt t="62964" x="4321175" y="5764213"/>
          <p14:tracePt t="62979" x="4321175" y="5745163"/>
          <p14:tracePt t="62985" x="4330700" y="5727700"/>
          <p14:tracePt t="63122" x="4340225" y="5708650"/>
          <p14:tracePt t="63137" x="4357688" y="5691188"/>
          <p14:tracePt t="63169" x="4367213" y="5681663"/>
          <p14:tracePt t="63177" x="4376738" y="5672138"/>
          <p14:tracePt t="63185" x="4376738" y="5662613"/>
          <p14:tracePt t="63201" x="4384675" y="5662613"/>
          <p14:tracePt t="63210" x="4394200" y="5662613"/>
          <p14:tracePt t="63227" x="4403725" y="5654675"/>
          <p14:tracePt t="63233" x="4413250" y="5645150"/>
          <p14:tracePt t="63257" x="4421188" y="5645150"/>
          <p14:tracePt t="63307" x="4430713" y="5645150"/>
          <p14:tracePt t="63323" x="4457700" y="5645150"/>
          <p14:tracePt t="63331" x="4467225" y="5645150"/>
          <p14:tracePt t="63338" x="4513263" y="5645150"/>
          <p14:tracePt t="63346" x="4549775" y="5645150"/>
          <p14:tracePt t="63354" x="4576763" y="5654675"/>
          <p14:tracePt t="63362" x="4622800" y="5662613"/>
          <p14:tracePt t="63381" x="4640263" y="5662613"/>
          <p14:tracePt t="63403" x="4649788" y="5662613"/>
          <p14:tracePt t="63415" x="4659313" y="5672138"/>
          <p14:tracePt t="63450" x="4667250" y="5691188"/>
          <p14:tracePt t="63465" x="4676775" y="5699125"/>
          <p14:tracePt t="63481" x="4676775" y="5708650"/>
          <p14:tracePt t="63489" x="4686300" y="5735638"/>
          <p14:tracePt t="63497" x="4703763" y="5754688"/>
          <p14:tracePt t="63505" x="4722813" y="5781675"/>
          <p14:tracePt t="63513" x="4749800" y="5800725"/>
          <p14:tracePt t="63521" x="4749800" y="5808663"/>
          <p14:tracePt t="63530" x="4767263" y="5818188"/>
          <p14:tracePt t="63537" x="4776788" y="5827713"/>
          <p14:tracePt t="63546" x="4795838" y="5845175"/>
          <p14:tracePt t="63698" x="4803775" y="5854700"/>
          <p14:tracePt t="63706" x="4803775" y="5864225"/>
          <p14:tracePt t="63714" x="4803775" y="5873750"/>
          <p14:tracePt t="63722" x="4795838" y="5891213"/>
          <p14:tracePt t="63730" x="4776788" y="5927725"/>
          <p14:tracePt t="63738" x="4767263" y="5937250"/>
          <p14:tracePt t="63746" x="4759325" y="5946775"/>
          <p14:tracePt t="63756" x="4722813" y="5964238"/>
          <p14:tracePt t="63762" x="4703763" y="5973763"/>
          <p14:tracePt t="63769" x="4667250" y="5973763"/>
          <p14:tracePt t="63778" x="4649788" y="5973763"/>
          <p14:tracePt t="63786" x="4613275" y="5983288"/>
          <p14:tracePt t="63795" x="4594225" y="5983288"/>
          <p14:tracePt t="63802" x="4567238" y="5983288"/>
          <p14:tracePt t="63811" x="4549775" y="5983288"/>
          <p14:tracePt t="63817" x="4530725" y="5983288"/>
          <p14:tracePt t="63825" x="4513263" y="5983288"/>
          <p14:tracePt t="63833" x="4467225" y="5964238"/>
          <p14:tracePt t="63849" x="4457700" y="5964238"/>
          <p14:tracePt t="63857" x="4430713" y="5964238"/>
          <p14:tracePt t="63865" x="4430713" y="5954713"/>
          <p14:tracePt t="63881" x="4413250" y="5946775"/>
          <p14:tracePt t="63905" x="4394200" y="5946775"/>
          <p14:tracePt t="63913" x="4384675" y="5946775"/>
          <p14:tracePt t="63931" x="4376738" y="5946775"/>
          <p14:tracePt t="63938" x="4367213" y="5946775"/>
          <p14:tracePt t="63946" x="4348163" y="5946775"/>
          <p14:tracePt t="64067" x="4340225" y="5946775"/>
          <p14:tracePt t="64085" x="4330700" y="5937250"/>
          <p14:tracePt t="64091" x="4330700" y="5927725"/>
          <p14:tracePt t="64098" x="4330700" y="5918200"/>
          <p14:tracePt t="64276" x="4330700" y="5910263"/>
          <p14:tracePt t="64283" x="4330700" y="5900738"/>
          <p14:tracePt t="64291" x="4330700" y="5891213"/>
          <p14:tracePt t="64299" x="4330700" y="5873750"/>
          <p14:tracePt t="64306" x="4330700" y="5854700"/>
          <p14:tracePt t="64313" x="4330700" y="5845175"/>
          <p14:tracePt t="64322" x="4330700" y="5827713"/>
          <p14:tracePt t="64330" x="4330700" y="5800725"/>
          <p14:tracePt t="64346" x="4330700" y="5791200"/>
          <p14:tracePt t="64353" x="4330700" y="5772150"/>
          <p14:tracePt t="64361" x="4340225" y="5764213"/>
          <p14:tracePt t="64370" x="4348163" y="5764213"/>
          <p14:tracePt t="64387" x="4348163" y="5754688"/>
          <p14:tracePt t="64399" x="4348163" y="5735638"/>
          <p14:tracePt t="64404" x="4348163" y="5727700"/>
          <p14:tracePt t="64419" x="4376738" y="5708650"/>
          <p14:tracePt t="64426" x="4384675" y="5699125"/>
          <p14:tracePt t="64433" x="4394200" y="5699125"/>
          <p14:tracePt t="64441" x="4430713" y="5662613"/>
          <p14:tracePt t="64449" x="4440238" y="5654675"/>
          <p14:tracePt t="64458" x="4467225" y="5645150"/>
          <p14:tracePt t="64465" x="4494213" y="5618163"/>
          <p14:tracePt t="64473" x="4530725" y="5608638"/>
          <p14:tracePt t="64481" x="4557713" y="5581650"/>
          <p14:tracePt t="64489" x="4576763" y="5581650"/>
          <p14:tracePt t="64497" x="4603750" y="5562600"/>
          <p14:tracePt t="64505" x="4613275" y="5562600"/>
          <p14:tracePt t="64513" x="4622800" y="5562600"/>
          <p14:tracePt t="64522" x="4630738" y="5562600"/>
          <p14:tracePt t="64529" x="4659313" y="5554663"/>
          <p14:tracePt t="65450" x="4667250" y="5554663"/>
          <p14:tracePt t="65457" x="4695825" y="5554663"/>
          <p14:tracePt t="65465" x="4749800" y="5554663"/>
          <p14:tracePt t="65474" x="4868863" y="5462588"/>
          <p14:tracePt t="65481" x="4949825" y="5408613"/>
          <p14:tracePt t="65489" x="5049838" y="5353050"/>
          <p14:tracePt t="65497" x="5095875" y="5299075"/>
          <p14:tracePt t="65506" x="5178425" y="5233988"/>
          <p14:tracePt t="65514" x="5232400" y="5180013"/>
          <p14:tracePt t="65521" x="5334000" y="5106988"/>
          <p14:tracePt t="65529" x="5397500" y="5053013"/>
          <p14:tracePt t="65539" x="5434013" y="4979988"/>
          <p14:tracePt t="65545" x="5470525" y="4914900"/>
          <p14:tracePt t="65554" x="5524500" y="4860925"/>
          <p14:tracePt t="65562" x="5580063" y="4797425"/>
          <p14:tracePt t="65569" x="5597525" y="4732338"/>
          <p14:tracePt t="65577" x="5616575" y="4678363"/>
          <p14:tracePt t="65585" x="5661025" y="4605338"/>
          <p14:tracePt t="65594" x="5716588" y="4522788"/>
          <p14:tracePt t="65601" x="5734050" y="4486275"/>
          <p14:tracePt t="65611" x="5753100" y="4405313"/>
          <p14:tracePt t="65617" x="5780088" y="4340225"/>
          <p14:tracePt t="65626" x="5807075" y="4286250"/>
          <p14:tracePt t="65633" x="5826125" y="4249738"/>
          <p14:tracePt t="65641" x="5834063" y="4222750"/>
          <p14:tracePt t="65649" x="5843588" y="4195763"/>
          <p14:tracePt t="65657" x="5853113" y="4159250"/>
          <p14:tracePt t="65667" x="5880100" y="4140200"/>
          <p14:tracePt t="65673" x="5889625" y="4122738"/>
          <p14:tracePt t="65681" x="5889625" y="4094163"/>
          <p14:tracePt t="65689" x="5899150" y="4067175"/>
          <p14:tracePt t="65697" x="5899150" y="4049713"/>
          <p14:tracePt t="65705" x="5899150" y="4040188"/>
          <p14:tracePt t="65713" x="5907088" y="4021138"/>
          <p14:tracePt t="65721" x="5907088" y="3994150"/>
          <p14:tracePt t="65729" x="5907088" y="3984625"/>
          <p14:tracePt t="65739" x="5907088" y="3957638"/>
          <p14:tracePt t="65745" x="5907088" y="3948113"/>
          <p14:tracePt t="65754" x="5907088" y="3940175"/>
          <p14:tracePt t="65761" x="5907088" y="3911600"/>
          <p14:tracePt t="65769" x="5907088" y="3903663"/>
          <p14:tracePt t="65778" x="5907088" y="3867150"/>
          <p14:tracePt t="65786" x="5907088" y="3848100"/>
          <p14:tracePt t="65794" x="5899150" y="3811588"/>
          <p14:tracePt t="65802" x="5853113" y="3748088"/>
          <p14:tracePt t="65811" x="5797550" y="3675063"/>
          <p14:tracePt t="65817" x="5724525" y="3565525"/>
          <p14:tracePt t="65825" x="5653088" y="3465513"/>
          <p14:tracePt t="65833" x="5561013" y="3338513"/>
          <p14:tracePt t="65841" x="5507038" y="3209925"/>
          <p14:tracePt t="65849" x="5441950" y="3054350"/>
          <p14:tracePt t="65857" x="5397500" y="2909888"/>
          <p14:tracePt t="65865" x="5351463" y="2763838"/>
          <p14:tracePt t="65873" x="5278438" y="2608263"/>
          <p14:tracePt t="65881" x="5251450" y="2489200"/>
          <p14:tracePt t="65889" x="5195888" y="2398713"/>
          <p14:tracePt t="65897" x="5187950" y="2362200"/>
          <p14:tracePt t="65905" x="5159375" y="2316163"/>
          <p14:tracePt t="65914" x="5151438" y="2316163"/>
          <p14:tracePt t="66188" x="5141913" y="2306638"/>
          <p14:tracePt t="66274" x="5122863" y="2306638"/>
          <p14:tracePt t="66282" x="5086350" y="2306638"/>
          <p14:tracePt t="66290" x="5022850" y="2306638"/>
          <p14:tracePt t="66298" x="4941888" y="2279650"/>
          <p14:tracePt t="66306" x="4886325" y="2279650"/>
          <p14:tracePt t="66314" x="4840288" y="2279650"/>
          <p14:tracePt t="66322" x="4832350" y="2279650"/>
          <p14:tracePt t="66331" x="4786313" y="2279650"/>
          <p14:tracePt t="66338" x="4767263" y="2262188"/>
          <p14:tracePt t="66347" x="4740275" y="2262188"/>
          <p14:tracePt t="66353" x="4730750" y="2262188"/>
          <p14:tracePt t="66361" x="4722813" y="2262188"/>
          <p14:tracePt t="66380" x="4703763" y="2252663"/>
          <p14:tracePt t="66434" x="4686300" y="2243138"/>
          <p14:tracePt t="66441" x="4676775" y="2243138"/>
          <p14:tracePt t="66449" x="4659313" y="2243138"/>
          <p14:tracePt t="66458" x="4640263" y="2233613"/>
          <p14:tracePt t="66465" x="4586288" y="2206625"/>
          <p14:tracePt t="66474" x="4540250" y="2197100"/>
          <p14:tracePt t="66481" x="4484688" y="2197100"/>
          <p14:tracePt t="66489" x="4413250" y="2189163"/>
          <p14:tracePt t="66497" x="4330700" y="2143125"/>
          <p14:tracePt t="66505" x="4238625" y="2143125"/>
          <p14:tracePt t="66513" x="4157663" y="2133600"/>
          <p14:tracePt t="66521" x="4065588" y="2116138"/>
          <p14:tracePt t="66529" x="4011613" y="2106613"/>
          <p14:tracePt t="66537" x="3929063" y="2106613"/>
          <p14:tracePt t="66545" x="3902075" y="2106613"/>
          <p14:tracePt t="66553" x="3865563" y="2106613"/>
          <p14:tracePt t="66562" x="3819525" y="2106613"/>
          <p14:tracePt t="66570" x="3810000" y="2106613"/>
          <p14:tracePt t="66578" x="3802063" y="2106613"/>
          <p14:tracePt t="66586" x="3765550" y="2106613"/>
          <p14:tracePt t="66594" x="3729038" y="2106613"/>
          <p14:tracePt t="66601" x="3709988" y="2106613"/>
          <p14:tracePt t="66611" x="3656013" y="2106613"/>
          <p14:tracePt t="66617" x="3573463" y="2143125"/>
          <p14:tracePt t="66626" x="3536950" y="2152650"/>
          <p14:tracePt t="66635" x="3490913" y="2160588"/>
          <p14:tracePt t="66644" x="3436938" y="2160588"/>
          <p14:tracePt t="66653" x="3354388" y="2170113"/>
          <p14:tracePt t="66658" x="3317875" y="2170113"/>
          <p14:tracePt t="66666" x="3263900" y="2197100"/>
          <p14:tracePt t="66674" x="3200400" y="2197100"/>
          <p14:tracePt t="66682" x="3163888" y="2206625"/>
          <p14:tracePt t="66690" x="3127375" y="2206625"/>
          <p14:tracePt t="66697" x="3090863" y="2206625"/>
          <p14:tracePt t="66705" x="3063875" y="2216150"/>
          <p14:tracePt t="66714" x="3035300" y="2216150"/>
          <p14:tracePt t="66721" x="2998788" y="2216150"/>
          <p14:tracePt t="66730" x="2990850" y="2225675"/>
          <p14:tracePt t="66737" x="2971800" y="2225675"/>
          <p14:tracePt t="66745" x="2954338" y="2233613"/>
          <p14:tracePt t="66754" x="2925763" y="2252663"/>
          <p14:tracePt t="66762" x="2908300" y="2252663"/>
          <p14:tracePt t="66769" x="2898775" y="2252663"/>
          <p14:tracePt t="66777" x="2852738" y="2262188"/>
          <p14:tracePt t="66785" x="2808288" y="2289175"/>
          <p14:tracePt t="66794" x="2789238" y="2306638"/>
          <p14:tracePt t="66801" x="2744788" y="2316163"/>
          <p14:tracePt t="66811" x="2716213" y="2325688"/>
          <p14:tracePt t="66818" x="2689225" y="2343150"/>
          <p14:tracePt t="66826" x="2652713" y="2352675"/>
          <p14:tracePt t="66834" x="2643188" y="2362200"/>
          <p14:tracePt t="66841" x="2606675" y="2371725"/>
          <p14:tracePt t="66857" x="2589213" y="2379663"/>
          <p14:tracePt t="67113" x="2589213" y="2389188"/>
          <p14:tracePt t="67137" x="2598738" y="2389188"/>
          <p14:tracePt t="67162" x="2616200" y="2389188"/>
          <p14:tracePt t="67169" x="2716213" y="2389188"/>
          <p14:tracePt t="67178" x="2862263" y="2389188"/>
          <p14:tracePt t="67185" x="3044825" y="2389188"/>
          <p14:tracePt t="67194" x="3346450" y="2389188"/>
          <p14:tracePt t="67201" x="3600450" y="2435225"/>
          <p14:tracePt t="67210" x="4002088" y="2554288"/>
          <p14:tracePt t="67217" x="4340225" y="2654300"/>
          <p14:tracePt t="67225" x="4640263" y="2735263"/>
          <p14:tracePt t="67233" x="4905375" y="2827338"/>
          <p14:tracePt t="67241" x="5114925" y="2917825"/>
          <p14:tracePt t="67250" x="5278438" y="2990850"/>
          <p14:tracePt t="67257" x="5397500" y="3046413"/>
          <p14:tracePt t="67265" x="5497513" y="3090863"/>
          <p14:tracePt t="67273" x="5580063" y="3163888"/>
          <p14:tracePt t="67281" x="5607050" y="3192463"/>
          <p14:tracePt t="67289" x="5643563" y="3236913"/>
          <p14:tracePt t="67297" x="5670550" y="3282950"/>
          <p14:tracePt t="67305" x="5707063" y="3338513"/>
          <p14:tracePt t="67313" x="5716588" y="3375025"/>
          <p14:tracePt t="67321" x="5724525" y="3411538"/>
          <p14:tracePt t="67329" x="5743575" y="3446463"/>
          <p14:tracePt t="67337" x="5753100" y="3482975"/>
          <p14:tracePt t="67345" x="5761038" y="3519488"/>
          <p14:tracePt t="67353" x="5780088" y="3565525"/>
          <p14:tracePt t="67361" x="5797550" y="3611563"/>
          <p14:tracePt t="67369" x="5807075" y="3638550"/>
          <p14:tracePt t="67377" x="5816600" y="3684588"/>
          <p14:tracePt t="67386" x="5816600" y="3721100"/>
          <p14:tracePt t="67397" x="5826125" y="3767138"/>
          <p14:tracePt t="67402" x="5853113" y="3794125"/>
          <p14:tracePt t="67418" x="5870575" y="3875088"/>
          <p14:tracePt t="67426" x="5880100" y="3940175"/>
          <p14:tracePt t="67433" x="5907088" y="4021138"/>
          <p14:tracePt t="67442" x="5916613" y="4057650"/>
          <p14:tracePt t="67449" x="5935663" y="4122738"/>
          <p14:tracePt t="67458" x="5943600" y="4195763"/>
          <p14:tracePt t="67465" x="5980113" y="4276725"/>
          <p14:tracePt t="67473" x="6026150" y="4359275"/>
          <p14:tracePt t="67481" x="6035675" y="4432300"/>
          <p14:tracePt t="67489" x="6035675" y="4486275"/>
          <p14:tracePt t="67497" x="6062663" y="4568825"/>
          <p14:tracePt t="67505" x="6062663" y="4624388"/>
          <p14:tracePt t="67513" x="6080125" y="4687888"/>
          <p14:tracePt t="67521" x="6080125" y="4741863"/>
          <p14:tracePt t="67529" x="6099175" y="4805363"/>
          <p14:tracePt t="67537" x="6099175" y="4824413"/>
          <p14:tracePt t="67545" x="6099175" y="4860925"/>
          <p14:tracePt t="67553" x="6099175" y="4906963"/>
          <p14:tracePt t="67562" x="6099175" y="4914900"/>
          <p14:tracePt t="67577" x="6099175" y="4951413"/>
          <p14:tracePt t="67585" x="6099175" y="4960938"/>
          <p14:tracePt t="67627" x="6099175" y="4979988"/>
          <p14:tracePt t="67635" x="6099175" y="4987925"/>
          <p14:tracePt t="67643" x="6099175" y="5006975"/>
          <p14:tracePt t="67658" x="6099175" y="5033963"/>
          <p14:tracePt t="67665" x="6089650" y="5053013"/>
          <p14:tracePt t="67674" x="6089650" y="5080000"/>
          <p14:tracePt t="67682" x="6080125" y="5116513"/>
          <p14:tracePt t="67689" x="6080125" y="5143500"/>
          <p14:tracePt t="67698" x="6080125" y="5180013"/>
          <p14:tracePt t="67705" x="6080125" y="5226050"/>
          <p14:tracePt t="67713" x="6062663" y="5270500"/>
          <p14:tracePt t="67721" x="6062663" y="5289550"/>
          <p14:tracePt t="67730" x="6062663" y="5326063"/>
          <p14:tracePt t="67737" x="6062663" y="5335588"/>
          <p14:tracePt t="67745" x="6062663" y="5343525"/>
          <p14:tracePt t="67754" x="6062663" y="5353050"/>
          <p14:tracePt t="67764" x="6053138" y="5353050"/>
          <p14:tracePt t="67842" x="6053138" y="5362575"/>
          <p14:tracePt t="67850" x="6035675" y="5380038"/>
          <p14:tracePt t="67857" x="6007100" y="5416550"/>
          <p14:tracePt t="67866" x="5972175" y="5445125"/>
          <p14:tracePt t="67874" x="5943600" y="5481638"/>
          <p14:tracePt t="67882" x="5926138" y="5518150"/>
          <p14:tracePt t="67890" x="5899150" y="5554663"/>
          <p14:tracePt t="67898" x="5853113" y="5572125"/>
          <p14:tracePt t="67906" x="5834063" y="5608638"/>
          <p14:tracePt t="67914" x="5797550" y="5626100"/>
          <p14:tracePt t="67922" x="5789613" y="5645150"/>
          <p14:tracePt t="67930" x="5780088" y="5662613"/>
          <p14:tracePt t="67938" x="5780088" y="5681663"/>
          <p14:tracePt t="67954" x="5780088" y="5691188"/>
          <p14:tracePt t="68282" x="5780088" y="5699125"/>
          <p14:tracePt t="68290" x="5789613" y="5735638"/>
          <p14:tracePt t="68298" x="5807075" y="5745163"/>
          <p14:tracePt t="68306" x="5807075" y="5754688"/>
          <p14:tracePt t="68313" x="5816600" y="5754688"/>
          <p14:tracePt t="68321" x="5826125" y="5754688"/>
          <p14:tracePt t="68329" x="5843588" y="5764213"/>
          <p14:tracePt t="68388" x="5843588" y="5772150"/>
          <p14:tracePt t="68397" x="5843588" y="5781675"/>
          <p14:tracePt t="68402" x="5843588" y="5808663"/>
          <p14:tracePt t="68414" x="5843588" y="5818188"/>
          <p14:tracePt t="68417" x="5843588" y="5827713"/>
          <p14:tracePt t="68426" x="5843588" y="5845175"/>
          <p14:tracePt t="68444" x="5843588" y="5854700"/>
          <p14:tracePt t="68449" x="5834063" y="5873750"/>
          <p14:tracePt t="68458" x="5834063" y="5881688"/>
          <p14:tracePt t="68465" x="5826125" y="5891213"/>
          <p14:tracePt t="68473" x="5816600" y="5900738"/>
          <p14:tracePt t="68489" x="5807075" y="5910263"/>
          <p14:tracePt t="68522" x="5797550" y="5910263"/>
          <p14:tracePt t="68529" x="5789613" y="5910263"/>
          <p14:tracePt t="68537" x="5780088" y="5918200"/>
          <p14:tracePt t="68545" x="5770563" y="5927725"/>
          <p14:tracePt t="68553" x="5753100" y="5937250"/>
          <p14:tracePt t="68562" x="5724525" y="5946775"/>
          <p14:tracePt t="68569" x="5697538" y="5954713"/>
          <p14:tracePt t="68577" x="5643563" y="5983288"/>
          <p14:tracePt t="68587" x="5580063" y="6010275"/>
          <p14:tracePt t="68601" x="5534025" y="6018213"/>
          <p14:tracePt t="68605" x="5470525" y="6054725"/>
          <p14:tracePt t="68612" x="5424488" y="6064250"/>
          <p14:tracePt t="68618" x="5368925" y="6073775"/>
          <p14:tracePt t="68626" x="5351463" y="6073775"/>
          <p14:tracePt t="68633" x="5324475" y="6083300"/>
          <p14:tracePt t="68641" x="5305425" y="6110288"/>
          <p14:tracePt t="68706" x="5305425" y="6054725"/>
          <p14:tracePt t="68714" x="5305425" y="5983288"/>
          <p14:tracePt t="68722" x="5305425" y="5973763"/>
          <p14:tracePt t="68730" x="5305425" y="5954713"/>
          <p14:tracePt t="68739" x="5305425" y="5946775"/>
          <p14:tracePt t="68746" x="5305425" y="5910263"/>
          <p14:tracePt t="68754" x="5305425" y="5864225"/>
          <p14:tracePt t="68762" x="5305425" y="5837238"/>
          <p14:tracePt t="68770" x="5305425" y="5808663"/>
          <p14:tracePt t="68778" x="5305425" y="5764213"/>
          <p14:tracePt t="68787" x="5305425" y="5754688"/>
          <p14:tracePt t="68794" x="5305425" y="5745163"/>
          <p14:tracePt t="68803" x="5305425" y="5727700"/>
          <p14:tracePt t="68811" x="5305425" y="5718175"/>
          <p14:tracePt t="68818" x="5305425" y="5708650"/>
          <p14:tracePt t="68841" x="5305425" y="5699125"/>
          <p14:tracePt t="68849" x="5305425" y="5691188"/>
          <p14:tracePt t="68873" x="5324475" y="5681663"/>
          <p14:tracePt t="68889" x="5341938" y="5662613"/>
          <p14:tracePt t="68898" x="5360988" y="5654675"/>
          <p14:tracePt t="68905" x="5397500" y="5654675"/>
          <p14:tracePt t="68913" x="5434013" y="5654675"/>
          <p14:tracePt t="68921" x="5478463" y="5654675"/>
          <p14:tracePt t="68929" x="5524500" y="5654675"/>
          <p14:tracePt t="68937" x="5588000" y="5654675"/>
          <p14:tracePt t="68945" x="5661025" y="5654675"/>
          <p14:tracePt t="68953" x="5697538" y="5654675"/>
          <p14:tracePt t="68961" x="5761038" y="5672138"/>
          <p14:tracePt t="68970" x="5816600" y="5699125"/>
          <p14:tracePt t="68979" x="5853113" y="5727700"/>
          <p14:tracePt t="68985" x="5899150" y="5754688"/>
          <p14:tracePt t="68994" x="5943600" y="5800725"/>
          <p14:tracePt t="69001" x="5980113" y="5818188"/>
          <p14:tracePt t="69010" x="5999163" y="5854700"/>
          <p14:tracePt t="69017" x="6026150" y="5881688"/>
          <p14:tracePt t="69025" x="6035675" y="5900738"/>
          <p14:tracePt t="69033" x="6043613" y="5927725"/>
          <p14:tracePt t="69041" x="6043613" y="5946775"/>
          <p14:tracePt t="69049" x="6072188" y="5983288"/>
          <p14:tracePt t="69057" x="6072188" y="5991225"/>
          <p14:tracePt t="69082" x="6072188" y="6000750"/>
          <p14:tracePt t="69130" x="6072188" y="6010275"/>
          <p14:tracePt t="69137" x="6062663" y="6027738"/>
          <p14:tracePt t="69145" x="6043613" y="6027738"/>
          <p14:tracePt t="69153" x="6026150" y="6037263"/>
          <p14:tracePt t="69162" x="5980113" y="6046788"/>
          <p14:tracePt t="69169" x="5926138" y="6064250"/>
          <p14:tracePt t="69178" x="5843588" y="6083300"/>
          <p14:tracePt t="69185" x="5789613" y="6100763"/>
          <p14:tracePt t="69194" x="5707063" y="6110288"/>
          <p14:tracePt t="69201" x="5616575" y="6127750"/>
          <p14:tracePt t="69211" x="5514975" y="6156325"/>
          <p14:tracePt t="69217" x="5387975" y="6164263"/>
          <p14:tracePt t="69228" x="5260975" y="6183313"/>
          <p14:tracePt t="69233" x="5151438" y="6192838"/>
          <p14:tracePt t="69241" x="5041900" y="6192838"/>
          <p14:tracePt t="69249" x="4941888" y="6219825"/>
          <p14:tracePt t="69257" x="4849813" y="6219825"/>
          <p14:tracePt t="69267" x="4776788" y="6219825"/>
          <p14:tracePt t="69275" x="4722813" y="6219825"/>
          <p14:tracePt t="69284" x="4667250" y="6219825"/>
          <p14:tracePt t="69290" x="4649788" y="6219825"/>
          <p14:tracePt t="69298" x="4613275" y="6210300"/>
          <p14:tracePt t="69306" x="4594225" y="6192838"/>
          <p14:tracePt t="69314" x="4586288" y="6164263"/>
          <p14:tracePt t="69322" x="4567238" y="6100763"/>
          <p14:tracePt t="69329" x="4549775" y="6046788"/>
          <p14:tracePt t="69337" x="4549775" y="6000750"/>
          <p14:tracePt t="69346" x="4549775" y="5946775"/>
          <p14:tracePt t="69353" x="4549775" y="5891213"/>
          <p14:tracePt t="69361" x="4549775" y="5837238"/>
          <p14:tracePt t="69369" x="4549775" y="5781675"/>
          <p14:tracePt t="69377" x="4549775" y="5735638"/>
          <p14:tracePt t="69385" x="4630738" y="5754688"/>
          <p14:tracePt t="69394" x="4722813" y="5754688"/>
          <p14:tracePt t="69401" x="4786313" y="5764213"/>
          <p14:tracePt t="69412" x="4813300" y="5708650"/>
          <p14:tracePt t="69417" x="4832350" y="5691188"/>
          <p14:tracePt t="69426" x="4886325" y="5681663"/>
          <p14:tracePt t="69433" x="4932363" y="5662613"/>
          <p14:tracePt t="69441" x="4978400" y="5645150"/>
          <p14:tracePt t="69450" x="4995863" y="5635625"/>
          <p14:tracePt t="69458" x="5022850" y="5618163"/>
          <p14:tracePt t="69466" x="5032375" y="5618163"/>
          <p14:tracePt t="69474" x="5059363" y="5618163"/>
          <p14:tracePt t="69481" x="5086350" y="5608638"/>
          <p14:tracePt t="69489" x="5114925" y="5608638"/>
          <p14:tracePt t="69497" x="5132388" y="5608638"/>
          <p14:tracePt t="69505" x="5168900" y="5608638"/>
          <p14:tracePt t="69513" x="5205413" y="5618163"/>
          <p14:tracePt t="69521" x="5251450" y="5645150"/>
          <p14:tracePt t="69529" x="5287963" y="5654675"/>
          <p14:tracePt t="69537" x="5314950" y="5681663"/>
          <p14:tracePt t="69545" x="5341938" y="5708650"/>
          <p14:tracePt t="69554" x="5378450" y="5727700"/>
          <p14:tracePt t="69563" x="5387975" y="5735638"/>
          <p14:tracePt t="69569" x="5405438" y="5754688"/>
          <p14:tracePt t="69578" x="5424488" y="5781675"/>
          <p14:tracePt t="69594" x="5434013" y="5791200"/>
          <p14:tracePt t="69601" x="5434013" y="5808663"/>
          <p14:tracePt t="69611" x="5434013" y="5818188"/>
          <p14:tracePt t="69617" x="5434013" y="5827713"/>
          <p14:tracePt t="69625" x="5434013" y="5845175"/>
          <p14:tracePt t="69633" x="5434013" y="5864225"/>
          <p14:tracePt t="69641" x="5434013" y="5891213"/>
          <p14:tracePt t="69649" x="5434013" y="5927725"/>
          <p14:tracePt t="69658" x="5414963" y="5954713"/>
          <p14:tracePt t="69666" x="5405438" y="6010275"/>
          <p14:tracePt t="69674" x="5378450" y="6046788"/>
          <p14:tracePt t="69682" x="5351463" y="6091238"/>
          <p14:tracePt t="69690" x="5341938" y="6119813"/>
          <p14:tracePt t="69700" x="5314950" y="6146800"/>
          <p14:tracePt t="69706" x="5287963" y="6192838"/>
          <p14:tracePt t="69713" x="5260975" y="6229350"/>
          <p14:tracePt t="69722" x="5241925" y="6246813"/>
          <p14:tracePt t="69729" x="5205413" y="6273800"/>
          <p14:tracePt t="69738" x="5187950" y="6302375"/>
          <p14:tracePt t="69745" x="5151438" y="6302375"/>
          <p14:tracePt t="69753" x="5141913" y="6302375"/>
          <p14:tracePt t="69762" x="5132388" y="6302375"/>
          <p14:tracePt t="69769" x="5114925" y="6302375"/>
          <p14:tracePt t="69777" x="5105400" y="6302375"/>
          <p14:tracePt t="69786" x="5078413" y="6302375"/>
          <p14:tracePt t="69794" x="5059363" y="6302375"/>
          <p14:tracePt t="69802" x="5032375" y="6302375"/>
          <p14:tracePt t="69811" x="5022850" y="6302375"/>
          <p14:tracePt t="69817" x="4995863" y="6302375"/>
          <p14:tracePt t="69826" x="4968875" y="6283325"/>
          <p14:tracePt t="69833" x="4941888" y="6256338"/>
          <p14:tracePt t="69841" x="4905375" y="6219825"/>
          <p14:tracePt t="69851" x="4868863" y="6173788"/>
          <p14:tracePt t="69857" x="4849813" y="6127750"/>
          <p14:tracePt t="69865" x="4813300" y="6091238"/>
          <p14:tracePt t="69873" x="4803775" y="6054725"/>
          <p14:tracePt t="69881" x="4803775" y="6027738"/>
          <p14:tracePt t="69891" x="4795838" y="5991225"/>
          <p14:tracePt t="69901" x="4795838" y="5964238"/>
          <p14:tracePt t="69907" x="4795838" y="5946775"/>
          <p14:tracePt t="69915" x="4795838" y="5927725"/>
          <p14:tracePt t="69923" x="4795838" y="5918200"/>
          <p14:tracePt t="69930" x="4795838" y="5881688"/>
          <p14:tracePt t="69946" x="4813300" y="5854700"/>
          <p14:tracePt t="69953" x="4913313" y="5791200"/>
          <p14:tracePt t="69962" x="4978400" y="5754688"/>
          <p14:tracePt t="69979" x="5086350" y="5691188"/>
          <p14:tracePt t="69985" x="5178425" y="5691188"/>
          <p14:tracePt t="69995" x="5241925" y="5672138"/>
          <p14:tracePt t="70003" x="5305425" y="5635625"/>
          <p14:tracePt t="70014" x="5397500" y="5635625"/>
          <p14:tracePt t="70018" x="5424488" y="5618163"/>
          <p14:tracePt t="70031" x="5451475" y="5618163"/>
          <p14:tracePt t="70036" x="5497513" y="5618163"/>
          <p14:tracePt t="70041" x="5514975" y="5618163"/>
          <p14:tracePt t="70057" x="5534025" y="5618163"/>
          <p14:tracePt t="70113" x="5534025" y="5635625"/>
          <p14:tracePt t="70121" x="5534025" y="5681663"/>
          <p14:tracePt t="70130" x="5534025" y="5708650"/>
          <p14:tracePt t="70137" x="5534025" y="5735638"/>
          <p14:tracePt t="70145" x="5534025" y="5781675"/>
          <p14:tracePt t="70153" x="5524500" y="5808663"/>
          <p14:tracePt t="70161" x="5514975" y="5827713"/>
          <p14:tracePt t="70169" x="5507038" y="5873750"/>
          <p14:tracePt t="70177" x="5497513" y="5873750"/>
          <p14:tracePt t="70187" x="5487988" y="5891213"/>
          <p14:tracePt t="70198" x="5487988" y="5910263"/>
          <p14:tracePt t="70203" x="5478463" y="5918200"/>
          <p14:tracePt t="70213" x="5478463" y="5927725"/>
          <p14:tracePt t="70218" x="5470525" y="5946775"/>
          <p14:tracePt t="70227" x="5461000" y="5964238"/>
          <p14:tracePt t="70234" x="5441950" y="5983288"/>
          <p14:tracePt t="70242" x="5441950" y="5991225"/>
          <p14:tracePt t="70250" x="5434013" y="6000750"/>
          <p14:tracePt t="70257" x="5434013" y="6010275"/>
          <p14:tracePt t="70265" x="5414963" y="6018213"/>
          <p14:tracePt t="70273" x="5378450" y="6054725"/>
          <p14:tracePt t="70281" x="5368925" y="6054725"/>
          <p14:tracePt t="70289" x="5341938" y="6064250"/>
          <p14:tracePt t="70297" x="5187950" y="5954713"/>
          <p14:tracePt t="70305" x="5141913" y="5954713"/>
          <p14:tracePt t="70313" x="5114925" y="5964238"/>
          <p14:tracePt t="70321" x="5095875" y="5973763"/>
          <p14:tracePt t="70329" x="5086350" y="5973763"/>
          <p14:tracePt t="70337" x="5078413" y="5973763"/>
          <p14:tracePt t="71403" x="5095875" y="5973763"/>
          <p14:tracePt t="71416" x="5141913" y="5973763"/>
          <p14:tracePt t="71419" x="5368925" y="5927725"/>
          <p14:tracePt t="71426" x="5616575" y="5808663"/>
          <p14:tracePt t="71433" x="5899150" y="5672138"/>
          <p14:tracePt t="71441" x="6108700" y="5562600"/>
          <p14:tracePt t="71449" x="6308725" y="5481638"/>
          <p14:tracePt t="71458" x="6481763" y="5408613"/>
          <p14:tracePt t="71465" x="6673850" y="5326063"/>
          <p14:tracePt t="71473" x="6883400" y="5289550"/>
          <p14:tracePt t="71481" x="7083425" y="5207000"/>
          <p14:tracePt t="71489" x="7385050" y="5106988"/>
          <p14:tracePt t="71497" x="7648575" y="5033963"/>
          <p14:tracePt t="71506" x="7950200" y="4933950"/>
          <p14:tracePt t="71513" x="8223250" y="4833938"/>
          <p14:tracePt t="71521" x="8488363" y="4760913"/>
          <p14:tracePt t="71529" x="8742363" y="4687888"/>
          <p14:tracePt t="71537" x="8997950" y="4632325"/>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395288" y="53975"/>
            <a:ext cx="8229600" cy="1143000"/>
          </a:xfrm>
        </p:spPr>
        <p:txBody>
          <a:bodyPr/>
          <a:lstStyle/>
          <a:p>
            <a:r>
              <a:rPr lang="en-US" altLang="ja-JP" sz="4000" dirty="0"/>
              <a:t>D</a:t>
            </a:r>
            <a:r>
              <a:rPr lang="ja-JP" altLang="en-US" sz="4000" dirty="0"/>
              <a:t>ステージで分岐先を計算すると</a:t>
            </a:r>
            <a:r>
              <a:rPr lang="ja-JP" altLang="en-US" sz="4000" dirty="0" err="1"/>
              <a:t>、、、</a:t>
            </a:r>
            <a:endParaRPr lang="ja-JP" altLang="en-US" sz="4000" dirty="0"/>
          </a:p>
        </p:txBody>
      </p:sp>
      <p:sp>
        <p:nvSpPr>
          <p:cNvPr id="270339" name="Text Box 3"/>
          <p:cNvSpPr txBox="1">
            <a:spLocks noChangeArrowheads="1"/>
          </p:cNvSpPr>
          <p:nvPr/>
        </p:nvSpPr>
        <p:spPr bwMode="auto">
          <a:xfrm>
            <a:off x="107950" y="1693863"/>
            <a:ext cx="1365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Branch</a:t>
            </a:r>
            <a:r>
              <a:rPr lang="ja-JP" altLang="en-US"/>
              <a:t>命令</a:t>
            </a:r>
          </a:p>
        </p:txBody>
      </p:sp>
      <p:sp>
        <p:nvSpPr>
          <p:cNvPr id="270340" name="Text Box 4"/>
          <p:cNvSpPr txBox="1">
            <a:spLocks noChangeArrowheads="1"/>
          </p:cNvSpPr>
          <p:nvPr/>
        </p:nvSpPr>
        <p:spPr bwMode="auto">
          <a:xfrm>
            <a:off x="879475" y="4673600"/>
            <a:ext cx="707707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a:t>Branch</a:t>
            </a:r>
            <a:r>
              <a:rPr lang="ja-JP" altLang="en-US"/>
              <a:t>の次の命令フェッチを</a:t>
            </a:r>
            <a:r>
              <a:rPr lang="en-US" altLang="ja-JP"/>
              <a:t>1</a:t>
            </a:r>
            <a:r>
              <a:rPr lang="ja-JP" altLang="en-US"/>
              <a:t>クロック遅らせる。</a:t>
            </a:r>
          </a:p>
          <a:p>
            <a:endParaRPr lang="ja-JP" altLang="en-US"/>
          </a:p>
          <a:p>
            <a:r>
              <a:rPr lang="ja-JP" altLang="en-US"/>
              <a:t>ストール付き</a:t>
            </a:r>
            <a:r>
              <a:rPr lang="en-US" altLang="ja-JP"/>
              <a:t>CPI</a:t>
            </a:r>
            <a:r>
              <a:rPr lang="ja-JP" altLang="en-US"/>
              <a:t>＝理想の</a:t>
            </a:r>
            <a:r>
              <a:rPr lang="en-US" altLang="ja-JP"/>
              <a:t>CPI</a:t>
            </a:r>
            <a:r>
              <a:rPr lang="ja-JP" altLang="en-US"/>
              <a:t>＋ストールの確率</a:t>
            </a:r>
            <a:r>
              <a:rPr lang="en-US" altLang="ja-JP"/>
              <a:t>×</a:t>
            </a:r>
            <a:r>
              <a:rPr lang="ja-JP" altLang="en-US"/>
              <a:t>ストールのダメージ</a:t>
            </a:r>
          </a:p>
          <a:p>
            <a:r>
              <a:rPr lang="ja-JP" altLang="en-US"/>
              <a:t>　　　　　　　　　　　　　　　</a:t>
            </a:r>
            <a:r>
              <a:rPr lang="en-US" altLang="ja-JP"/>
              <a:t>1</a:t>
            </a:r>
            <a:r>
              <a:rPr lang="ja-JP" altLang="en-US"/>
              <a:t>　　　＋　</a:t>
            </a:r>
            <a:r>
              <a:rPr lang="en-US" altLang="ja-JP"/>
              <a:t>0.25×1</a:t>
            </a:r>
            <a:r>
              <a:rPr lang="ja-JP" altLang="en-US"/>
              <a:t>　</a:t>
            </a:r>
            <a:r>
              <a:rPr lang="en-US" altLang="ja-JP"/>
              <a:t>=</a:t>
            </a:r>
            <a:r>
              <a:rPr lang="ja-JP" altLang="en-US"/>
              <a:t>　</a:t>
            </a:r>
            <a:r>
              <a:rPr lang="en-US" altLang="ja-JP"/>
              <a:t>1.25</a:t>
            </a:r>
          </a:p>
          <a:p>
            <a:r>
              <a:rPr lang="ja-JP" altLang="en-US"/>
              <a:t>　　　　　　　　　　　　　（</a:t>
            </a:r>
            <a:r>
              <a:rPr lang="en-US" altLang="ja-JP"/>
              <a:t>Branch/JMP/JAL</a:t>
            </a:r>
            <a:r>
              <a:rPr lang="ja-JP" altLang="en-US"/>
              <a:t>命令を合わせて</a:t>
            </a:r>
            <a:r>
              <a:rPr lang="en-US" altLang="ja-JP"/>
              <a:t>25</a:t>
            </a:r>
            <a:r>
              <a:rPr lang="ja-JP" altLang="en-US"/>
              <a:t>％とする）</a:t>
            </a:r>
          </a:p>
          <a:p>
            <a:r>
              <a:rPr lang="ja-JP" altLang="en-US"/>
              <a:t>これ以上はどうにもならない</a:t>
            </a:r>
          </a:p>
        </p:txBody>
      </p:sp>
      <p:sp>
        <p:nvSpPr>
          <p:cNvPr id="270342" name="Rectangle 6"/>
          <p:cNvSpPr>
            <a:spLocks noChangeArrowheads="1"/>
          </p:cNvSpPr>
          <p:nvPr/>
        </p:nvSpPr>
        <p:spPr bwMode="auto">
          <a:xfrm>
            <a:off x="1403350" y="1557338"/>
            <a:ext cx="792163" cy="5762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270343" name="Text Box 7"/>
          <p:cNvSpPr txBox="1">
            <a:spLocks noChangeArrowheads="1"/>
          </p:cNvSpPr>
          <p:nvPr/>
        </p:nvSpPr>
        <p:spPr bwMode="auto">
          <a:xfrm>
            <a:off x="319088" y="2276475"/>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次の命令</a:t>
            </a:r>
          </a:p>
        </p:txBody>
      </p:sp>
      <p:sp>
        <p:nvSpPr>
          <p:cNvPr id="270344" name="Rectangle 8"/>
          <p:cNvSpPr>
            <a:spLocks noChangeArrowheads="1"/>
          </p:cNvSpPr>
          <p:nvPr/>
        </p:nvSpPr>
        <p:spPr bwMode="auto">
          <a:xfrm>
            <a:off x="2195513" y="1557338"/>
            <a:ext cx="7921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70345" name="Rectangle 9"/>
          <p:cNvSpPr>
            <a:spLocks noChangeArrowheads="1"/>
          </p:cNvSpPr>
          <p:nvPr/>
        </p:nvSpPr>
        <p:spPr bwMode="auto">
          <a:xfrm>
            <a:off x="2193925" y="1557338"/>
            <a:ext cx="577850"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270346" name="Rectangle 10"/>
          <p:cNvSpPr>
            <a:spLocks noChangeArrowheads="1"/>
          </p:cNvSpPr>
          <p:nvPr/>
        </p:nvSpPr>
        <p:spPr bwMode="auto">
          <a:xfrm>
            <a:off x="2987675" y="1557338"/>
            <a:ext cx="792163" cy="576262"/>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270347" name="Rectangle 11"/>
          <p:cNvSpPr>
            <a:spLocks noChangeArrowheads="1"/>
          </p:cNvSpPr>
          <p:nvPr/>
        </p:nvSpPr>
        <p:spPr bwMode="auto">
          <a:xfrm>
            <a:off x="4572000" y="1557338"/>
            <a:ext cx="7921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70348" name="Rectangle 12"/>
          <p:cNvSpPr>
            <a:spLocks noChangeArrowheads="1"/>
          </p:cNvSpPr>
          <p:nvPr/>
        </p:nvSpPr>
        <p:spPr bwMode="auto">
          <a:xfrm>
            <a:off x="4572000" y="1557338"/>
            <a:ext cx="360363" cy="576262"/>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270349" name="Rectangle 13"/>
          <p:cNvSpPr>
            <a:spLocks noChangeArrowheads="1"/>
          </p:cNvSpPr>
          <p:nvPr/>
        </p:nvSpPr>
        <p:spPr bwMode="auto">
          <a:xfrm>
            <a:off x="2987675" y="2132013"/>
            <a:ext cx="792163" cy="5762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270350" name="Rectangle 14"/>
          <p:cNvSpPr>
            <a:spLocks noChangeArrowheads="1"/>
          </p:cNvSpPr>
          <p:nvPr/>
        </p:nvSpPr>
        <p:spPr bwMode="auto">
          <a:xfrm>
            <a:off x="3779838" y="2132013"/>
            <a:ext cx="7921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70351" name="Rectangle 15"/>
          <p:cNvSpPr>
            <a:spLocks noChangeArrowheads="1"/>
          </p:cNvSpPr>
          <p:nvPr/>
        </p:nvSpPr>
        <p:spPr bwMode="auto">
          <a:xfrm>
            <a:off x="3778250" y="2132013"/>
            <a:ext cx="577850"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270352" name="Rectangle 16"/>
          <p:cNvSpPr>
            <a:spLocks noChangeArrowheads="1"/>
          </p:cNvSpPr>
          <p:nvPr/>
        </p:nvSpPr>
        <p:spPr bwMode="auto">
          <a:xfrm>
            <a:off x="4572000" y="2132013"/>
            <a:ext cx="792163" cy="576262"/>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270355" name="Rectangle 19"/>
          <p:cNvSpPr>
            <a:spLocks noChangeArrowheads="1"/>
          </p:cNvSpPr>
          <p:nvPr/>
        </p:nvSpPr>
        <p:spPr bwMode="auto">
          <a:xfrm>
            <a:off x="3779838" y="2708275"/>
            <a:ext cx="792162" cy="5762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270356" name="Rectangle 20"/>
          <p:cNvSpPr>
            <a:spLocks noChangeArrowheads="1"/>
          </p:cNvSpPr>
          <p:nvPr/>
        </p:nvSpPr>
        <p:spPr bwMode="auto">
          <a:xfrm>
            <a:off x="4572000" y="2708275"/>
            <a:ext cx="792163"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70357" name="Rectangle 21"/>
          <p:cNvSpPr>
            <a:spLocks noChangeArrowheads="1"/>
          </p:cNvSpPr>
          <p:nvPr/>
        </p:nvSpPr>
        <p:spPr bwMode="auto">
          <a:xfrm>
            <a:off x="4570413" y="2708275"/>
            <a:ext cx="577850" cy="5762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270358" name="Rectangle 22"/>
          <p:cNvSpPr>
            <a:spLocks noChangeArrowheads="1"/>
          </p:cNvSpPr>
          <p:nvPr/>
        </p:nvSpPr>
        <p:spPr bwMode="auto">
          <a:xfrm>
            <a:off x="5364163" y="2708275"/>
            <a:ext cx="792162" cy="576263"/>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270361" name="Rectangle 25"/>
          <p:cNvSpPr>
            <a:spLocks noChangeArrowheads="1"/>
          </p:cNvSpPr>
          <p:nvPr/>
        </p:nvSpPr>
        <p:spPr bwMode="auto">
          <a:xfrm>
            <a:off x="2195513" y="2133600"/>
            <a:ext cx="7921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70362" name="Text Box 26"/>
          <p:cNvSpPr txBox="1">
            <a:spLocks noChangeArrowheads="1"/>
          </p:cNvSpPr>
          <p:nvPr/>
        </p:nvSpPr>
        <p:spPr bwMode="auto">
          <a:xfrm>
            <a:off x="2195513" y="2276475"/>
            <a:ext cx="736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t>Bubble</a:t>
            </a:r>
          </a:p>
        </p:txBody>
      </p:sp>
      <p:sp>
        <p:nvSpPr>
          <p:cNvPr id="270363" name="Rectangle 27"/>
          <p:cNvSpPr>
            <a:spLocks noChangeArrowheads="1"/>
          </p:cNvSpPr>
          <p:nvPr/>
        </p:nvSpPr>
        <p:spPr bwMode="auto">
          <a:xfrm>
            <a:off x="4572000" y="3284538"/>
            <a:ext cx="792163" cy="5762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270364" name="Rectangle 28"/>
          <p:cNvSpPr>
            <a:spLocks noChangeArrowheads="1"/>
          </p:cNvSpPr>
          <p:nvPr/>
        </p:nvSpPr>
        <p:spPr bwMode="auto">
          <a:xfrm>
            <a:off x="5364163" y="3284538"/>
            <a:ext cx="7921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70365" name="Rectangle 29"/>
          <p:cNvSpPr>
            <a:spLocks noChangeArrowheads="1"/>
          </p:cNvSpPr>
          <p:nvPr/>
        </p:nvSpPr>
        <p:spPr bwMode="auto">
          <a:xfrm>
            <a:off x="5362575" y="3284538"/>
            <a:ext cx="577850"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270366" name="Rectangle 30"/>
          <p:cNvSpPr>
            <a:spLocks noChangeArrowheads="1"/>
          </p:cNvSpPr>
          <p:nvPr/>
        </p:nvSpPr>
        <p:spPr bwMode="auto">
          <a:xfrm>
            <a:off x="6156325" y="3284538"/>
            <a:ext cx="792163" cy="576262"/>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270369" name="Line 33"/>
          <p:cNvSpPr>
            <a:spLocks noChangeShapeType="1"/>
          </p:cNvSpPr>
          <p:nvPr/>
        </p:nvSpPr>
        <p:spPr bwMode="auto">
          <a:xfrm>
            <a:off x="5364163" y="1773238"/>
            <a:ext cx="1584325"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0370" name="Text Box 34"/>
          <p:cNvSpPr txBox="1">
            <a:spLocks noChangeArrowheads="1"/>
          </p:cNvSpPr>
          <p:nvPr/>
        </p:nvSpPr>
        <p:spPr bwMode="auto">
          <a:xfrm>
            <a:off x="5221288" y="1196975"/>
            <a:ext cx="29511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a:t>1</a:t>
            </a:r>
            <a:r>
              <a:rPr lang="ja-JP" altLang="en-US"/>
              <a:t>クロック分終了が遅れる</a:t>
            </a:r>
          </a:p>
        </p:txBody>
      </p:sp>
      <p:sp>
        <p:nvSpPr>
          <p:cNvPr id="270371" name="Rectangle 35"/>
          <p:cNvSpPr>
            <a:spLocks noChangeArrowheads="1"/>
          </p:cNvSpPr>
          <p:nvPr/>
        </p:nvSpPr>
        <p:spPr bwMode="auto">
          <a:xfrm>
            <a:off x="7740650" y="3281363"/>
            <a:ext cx="7921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70372" name="Rectangle 36"/>
          <p:cNvSpPr>
            <a:spLocks noChangeArrowheads="1"/>
          </p:cNvSpPr>
          <p:nvPr/>
        </p:nvSpPr>
        <p:spPr bwMode="auto">
          <a:xfrm>
            <a:off x="7740650" y="3281363"/>
            <a:ext cx="360363" cy="576262"/>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270373" name="Rectangle 37"/>
          <p:cNvSpPr>
            <a:spLocks noChangeArrowheads="1"/>
          </p:cNvSpPr>
          <p:nvPr/>
        </p:nvSpPr>
        <p:spPr bwMode="auto">
          <a:xfrm>
            <a:off x="6948488" y="3281363"/>
            <a:ext cx="792162"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270374" name="Rectangle 38"/>
          <p:cNvSpPr>
            <a:spLocks noChangeArrowheads="1"/>
          </p:cNvSpPr>
          <p:nvPr/>
        </p:nvSpPr>
        <p:spPr bwMode="auto">
          <a:xfrm>
            <a:off x="6948488" y="2708275"/>
            <a:ext cx="7921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70375" name="Rectangle 39"/>
          <p:cNvSpPr>
            <a:spLocks noChangeArrowheads="1"/>
          </p:cNvSpPr>
          <p:nvPr/>
        </p:nvSpPr>
        <p:spPr bwMode="auto">
          <a:xfrm>
            <a:off x="6948488" y="2708275"/>
            <a:ext cx="360362" cy="576263"/>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270376" name="Rectangle 40"/>
          <p:cNvSpPr>
            <a:spLocks noChangeArrowheads="1"/>
          </p:cNvSpPr>
          <p:nvPr/>
        </p:nvSpPr>
        <p:spPr bwMode="auto">
          <a:xfrm>
            <a:off x="6156325" y="2708275"/>
            <a:ext cx="792163" cy="576263"/>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270377" name="Rectangle 41"/>
          <p:cNvSpPr>
            <a:spLocks noChangeArrowheads="1"/>
          </p:cNvSpPr>
          <p:nvPr/>
        </p:nvSpPr>
        <p:spPr bwMode="auto">
          <a:xfrm>
            <a:off x="6156325" y="2135188"/>
            <a:ext cx="7921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70378" name="Rectangle 42"/>
          <p:cNvSpPr>
            <a:spLocks noChangeArrowheads="1"/>
          </p:cNvSpPr>
          <p:nvPr/>
        </p:nvSpPr>
        <p:spPr bwMode="auto">
          <a:xfrm>
            <a:off x="6156325" y="2135188"/>
            <a:ext cx="360363" cy="576262"/>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270379" name="Rectangle 43"/>
          <p:cNvSpPr>
            <a:spLocks noChangeArrowheads="1"/>
          </p:cNvSpPr>
          <p:nvPr/>
        </p:nvSpPr>
        <p:spPr bwMode="auto">
          <a:xfrm>
            <a:off x="5364163" y="2135188"/>
            <a:ext cx="792162"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270380" name="Rectangle 44"/>
          <p:cNvSpPr>
            <a:spLocks noChangeArrowheads="1"/>
          </p:cNvSpPr>
          <p:nvPr/>
        </p:nvSpPr>
        <p:spPr bwMode="auto">
          <a:xfrm>
            <a:off x="4572000" y="1562100"/>
            <a:ext cx="792163"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70381" name="Rectangle 45"/>
          <p:cNvSpPr>
            <a:spLocks noChangeArrowheads="1"/>
          </p:cNvSpPr>
          <p:nvPr/>
        </p:nvSpPr>
        <p:spPr bwMode="auto">
          <a:xfrm>
            <a:off x="4572000" y="1562100"/>
            <a:ext cx="360363" cy="576263"/>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270382" name="Rectangle 46"/>
          <p:cNvSpPr>
            <a:spLocks noChangeArrowheads="1"/>
          </p:cNvSpPr>
          <p:nvPr/>
        </p:nvSpPr>
        <p:spPr bwMode="auto">
          <a:xfrm>
            <a:off x="3779838" y="1562100"/>
            <a:ext cx="792162" cy="576263"/>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pic>
        <p:nvPicPr>
          <p:cNvPr id="2" name="オーディオ 1">
            <a:hlinkClick r:id="" action="ppaction://media"/>
            <a:extLst>
              <a:ext uri="{FF2B5EF4-FFF2-40B4-BE49-F238E27FC236}">
                <a16:creationId xmlns:a16="http://schemas.microsoft.com/office/drawing/2014/main" id="{30CA366D-AD85-4204-A9B0-999654A078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30674556"/>
      </p:ext>
    </p:extLst>
  </p:cSld>
  <p:clrMapOvr>
    <a:masterClrMapping/>
  </p:clrMapOvr>
  <mc:AlternateContent xmlns:mc="http://schemas.openxmlformats.org/markup-compatibility/2006">
    <mc:Choice xmlns:p14="http://schemas.microsoft.com/office/powerpoint/2010/main" Requires="p14">
      <p:transition spd="slow" p14:dur="2000" advTm="77665"/>
    </mc:Choice>
    <mc:Fallback>
      <p:transition spd="slow" advTm="77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46" x="8761413" y="3867150"/>
          <p14:tracePt t="254" x="8559800" y="3884613"/>
          <p14:tracePt t="263" x="8415338" y="3911600"/>
          <p14:tracePt t="270" x="8286750" y="3930650"/>
          <p14:tracePt t="280" x="8213725" y="3930650"/>
          <p14:tracePt t="286" x="8150225" y="3940175"/>
          <p14:tracePt t="294" x="8113713" y="3940175"/>
          <p14:tracePt t="302" x="8059738" y="3948113"/>
          <p14:tracePt t="310" x="8013700" y="3976688"/>
          <p14:tracePt t="318" x="7950200" y="3976688"/>
          <p14:tracePt t="327" x="7877175" y="3976688"/>
          <p14:tracePt t="334" x="7804150" y="3976688"/>
          <p14:tracePt t="342" x="7675563" y="3976688"/>
          <p14:tracePt t="350" x="7567613" y="3976688"/>
          <p14:tracePt t="358" x="7439025" y="3976688"/>
          <p14:tracePt t="366" x="7275513" y="3976688"/>
          <p14:tracePt t="374" x="7110413" y="3976688"/>
          <p14:tracePt t="382" x="6929438" y="3976688"/>
          <p14:tracePt t="390" x="6819900" y="3967163"/>
          <p14:tracePt t="398" x="6727825" y="3957638"/>
          <p14:tracePt t="406" x="6654800" y="3940175"/>
          <p14:tracePt t="414" x="6573838" y="3930650"/>
          <p14:tracePt t="422" x="6554788" y="3921125"/>
          <p14:tracePt t="431" x="6545263" y="3921125"/>
          <p14:tracePt t="438" x="6527800" y="3911600"/>
          <p14:tracePt t="18535" x="6418263" y="3930650"/>
          <p14:tracePt t="18543" x="6208713" y="4086225"/>
          <p14:tracePt t="18550" x="6007100" y="4249738"/>
          <p14:tracePt t="18559" x="5716588" y="4413250"/>
          <p14:tracePt t="18566" x="5461000" y="4568825"/>
          <p14:tracePt t="18574" x="5305425" y="4651375"/>
          <p14:tracePt t="18582" x="5068888" y="4851400"/>
          <p14:tracePt t="18590" x="4859338" y="4960938"/>
          <p14:tracePt t="18598" x="4703763" y="5053013"/>
          <p14:tracePt t="18606" x="4503738" y="5170488"/>
          <p14:tracePt t="18616" x="4348163" y="5243513"/>
          <p14:tracePt t="18622" x="4211638" y="5316538"/>
          <p14:tracePt t="18630" x="4075113" y="5389563"/>
          <p14:tracePt t="18638" x="3984625" y="5435600"/>
          <p14:tracePt t="18646" x="3902075" y="5472113"/>
          <p14:tracePt t="18654" x="3883025" y="5481638"/>
          <p14:tracePt t="18664" x="3838575" y="5499100"/>
          <p14:tracePt t="18824" x="3792538" y="5372100"/>
          <p14:tracePt t="18832" x="3775075" y="5289550"/>
          <p14:tracePt t="18841" x="3729038" y="5126038"/>
          <p14:tracePt t="18846" x="3683000" y="4979988"/>
          <p14:tracePt t="18855" x="3636963" y="4805363"/>
          <p14:tracePt t="18862" x="3600450" y="4624388"/>
          <p14:tracePt t="18870" x="3546475" y="4478338"/>
          <p14:tracePt t="18878" x="3509963" y="4313238"/>
          <p14:tracePt t="18886" x="3427413" y="4113213"/>
          <p14:tracePt t="18894" x="3354388" y="3948113"/>
          <p14:tracePt t="18902" x="3281363" y="3794125"/>
          <p14:tracePt t="18911" x="3200400" y="3638550"/>
          <p14:tracePt t="18918" x="3127375" y="3511550"/>
          <p14:tracePt t="18927" x="3054350" y="3392488"/>
          <p14:tracePt t="18934" x="2998788" y="3292475"/>
          <p14:tracePt t="18942" x="2954338" y="3192463"/>
          <p14:tracePt t="18950" x="2917825" y="3109913"/>
          <p14:tracePt t="18958" x="2898775" y="3082925"/>
          <p14:tracePt t="18966" x="2881313" y="3027363"/>
          <p14:tracePt t="18976" x="2862263" y="2963863"/>
          <p14:tracePt t="18984" x="2844800" y="2946400"/>
          <p14:tracePt t="18992" x="2825750" y="2900363"/>
          <p14:tracePt t="19002" x="2825750" y="2863850"/>
          <p14:tracePt t="19007" x="2825750" y="2854325"/>
          <p14:tracePt t="19014" x="2817813" y="2827338"/>
          <p14:tracePt t="19031" x="2817813" y="2808288"/>
          <p14:tracePt t="19038" x="2789238" y="2790825"/>
          <p14:tracePt t="19054" x="2789238" y="2781300"/>
          <p14:tracePt t="19062" x="2789238" y="2771775"/>
          <p14:tracePt t="19160" x="2771775" y="2754313"/>
          <p14:tracePt t="19166" x="2735263" y="2727325"/>
          <p14:tracePt t="19174" x="2716213" y="2690813"/>
          <p14:tracePt t="19183" x="2679700" y="2654300"/>
          <p14:tracePt t="19192" x="2652713" y="2617788"/>
          <p14:tracePt t="19202" x="2570163" y="2608263"/>
          <p14:tracePt t="19208" x="2525713" y="2554288"/>
          <p14:tracePt t="19217" x="2462213" y="2517775"/>
          <p14:tracePt t="19223" x="2425700" y="2489200"/>
          <p14:tracePt t="19231" x="2389188" y="2462213"/>
          <p14:tracePt t="19238" x="2297113" y="2389188"/>
          <p14:tracePt t="19247" x="2233613" y="2343150"/>
          <p14:tracePt t="19254" x="2170113" y="2298700"/>
          <p14:tracePt t="19264" x="2143125" y="2279650"/>
          <p14:tracePt t="19270" x="2097088" y="2252663"/>
          <p14:tracePt t="19278" x="2078038" y="2225675"/>
          <p14:tracePt t="19286" x="2070100" y="2225675"/>
          <p14:tracePt t="19302" x="2060575" y="2216150"/>
          <p14:tracePt t="19784" x="2051050" y="2206625"/>
          <p14:tracePt t="19800" x="2024063" y="2189163"/>
          <p14:tracePt t="19808" x="2014538" y="2179638"/>
          <p14:tracePt t="19814" x="2014538" y="2152650"/>
          <p14:tracePt t="19822" x="1987550" y="2106613"/>
          <p14:tracePt t="19830" x="1987550" y="2089150"/>
          <p14:tracePt t="19839" x="1978025" y="2060575"/>
          <p14:tracePt t="19846" x="1960563" y="2016125"/>
          <p14:tracePt t="19855" x="1960563" y="1997075"/>
          <p14:tracePt t="19862" x="1960563" y="1970088"/>
          <p14:tracePt t="19870" x="1941513" y="1951038"/>
          <p14:tracePt t="19879" x="1941513" y="1943100"/>
          <p14:tracePt t="19886" x="1931988" y="1924050"/>
          <p14:tracePt t="19918" x="1924050" y="1914525"/>
          <p14:tracePt t="20926" x="1924050" y="1924050"/>
          <p14:tracePt t="20934" x="1914525" y="1970088"/>
          <p14:tracePt t="20942" x="1887538" y="1997075"/>
          <p14:tracePt t="20951" x="1878013" y="2016125"/>
          <p14:tracePt t="20958" x="1841500" y="2043113"/>
          <p14:tracePt t="20966" x="1831975" y="2060575"/>
          <p14:tracePt t="20974" x="1814513" y="2106613"/>
          <p14:tracePt t="20982" x="1804988" y="2133600"/>
          <p14:tracePt t="20990" x="1787525" y="2160588"/>
          <p14:tracePt t="20998" x="1778000" y="2170113"/>
          <p14:tracePt t="21014" x="1768475" y="2179638"/>
          <p14:tracePt t="21022" x="1751013" y="2197100"/>
          <p14:tracePt t="21454" x="1751013" y="2179638"/>
          <p14:tracePt t="21462" x="1751013" y="2170113"/>
          <p14:tracePt t="21470" x="1751013" y="2160588"/>
          <p14:tracePt t="21486" x="1751013" y="2143125"/>
          <p14:tracePt t="21502" x="1751013" y="2133600"/>
          <p14:tracePt t="22584" x="1758950" y="2097088"/>
          <p14:tracePt t="22591" x="1768475" y="2060575"/>
          <p14:tracePt t="22599" x="1804988" y="2016125"/>
          <p14:tracePt t="22607" x="1831975" y="1997075"/>
          <p14:tracePt t="22615" x="1860550" y="1970088"/>
          <p14:tracePt t="22623" x="1887538" y="1906588"/>
          <p14:tracePt t="22631" x="1914525" y="1878013"/>
          <p14:tracePt t="22639" x="1931988" y="1860550"/>
          <p14:tracePt t="22647" x="1978025" y="1814513"/>
          <p14:tracePt t="22655" x="2014538" y="1804988"/>
          <p14:tracePt t="22664" x="2033588" y="1768475"/>
          <p14:tracePt t="22678" x="2060575" y="1751013"/>
          <p14:tracePt t="22694" x="2060575" y="1741488"/>
          <p14:tracePt t="22807" x="2070100" y="1741488"/>
          <p14:tracePt t="22814" x="2106613" y="1741488"/>
          <p14:tracePt t="22822" x="2151063" y="1741488"/>
          <p14:tracePt t="22830" x="2224088" y="1704975"/>
          <p14:tracePt t="22839" x="2279650" y="1687513"/>
          <p14:tracePt t="22849" x="2306638" y="1687513"/>
          <p14:tracePt t="22854" x="2343150" y="1677988"/>
          <p14:tracePt t="22862" x="2389188" y="1660525"/>
          <p14:tracePt t="22870" x="2416175" y="1660525"/>
          <p14:tracePt t="22879" x="2433638" y="1660525"/>
          <p14:tracePt t="22895" x="2452688" y="1651000"/>
          <p14:tracePt t="23710" x="2462213" y="1651000"/>
          <p14:tracePt t="23719" x="2443163" y="1677988"/>
          <p14:tracePt t="23727" x="2416175" y="1697038"/>
          <p14:tracePt t="23734" x="2352675" y="1724025"/>
          <p14:tracePt t="23744" x="2324100" y="1751013"/>
          <p14:tracePt t="23750" x="2297113" y="1760538"/>
          <p14:tracePt t="23758" x="2260600" y="1768475"/>
          <p14:tracePt t="23766" x="2243138" y="1778000"/>
          <p14:tracePt t="23774" x="2224088" y="1797050"/>
          <p14:tracePt t="23798" x="2214563" y="1797050"/>
          <p14:tracePt t="23856" x="2214563" y="1768475"/>
          <p14:tracePt t="23862" x="2214563" y="1751013"/>
          <p14:tracePt t="23870" x="2214563" y="1731963"/>
          <p14:tracePt t="23879" x="2214563" y="1724025"/>
          <p14:tracePt t="23982" x="2206625" y="1724025"/>
          <p14:tracePt t="23990" x="2197100" y="1731963"/>
          <p14:tracePt t="23998" x="2179638" y="1760538"/>
          <p14:tracePt t="24006" x="2170113" y="1778000"/>
          <p14:tracePt t="24029" x="2160588" y="1833563"/>
          <p14:tracePt t="24031" x="2143125" y="1860550"/>
          <p14:tracePt t="24038" x="2133600" y="1860550"/>
          <p14:tracePt t="24046" x="2133600" y="1870075"/>
          <p14:tracePt t="28175" x="2133600" y="1887538"/>
          <p14:tracePt t="28559" x="2133600" y="1897063"/>
          <p14:tracePt t="30345" x="2124075" y="1906588"/>
          <p14:tracePt t="31119" x="2143125" y="1887538"/>
          <p14:tracePt t="31127" x="2160588" y="1878013"/>
          <p14:tracePt t="31135" x="2179638" y="1860550"/>
          <p14:tracePt t="31143" x="2187575" y="1851025"/>
          <p14:tracePt t="31151" x="2197100" y="1841500"/>
          <p14:tracePt t="31174" x="2206625" y="1833563"/>
          <p14:tracePt t="31830" x="2214563" y="1833563"/>
          <p14:tracePt t="31847" x="2197100" y="1851025"/>
          <p14:tracePt t="31855" x="2187575" y="1887538"/>
          <p14:tracePt t="31863" x="2187575" y="1897063"/>
          <p14:tracePt t="31870" x="2170113" y="1924050"/>
          <p14:tracePt t="31879" x="2160588" y="1924050"/>
          <p14:tracePt t="31887" x="2160588" y="1933575"/>
          <p14:tracePt t="31896" x="2160588" y="1943100"/>
          <p14:tracePt t="31903" x="2160588" y="1951038"/>
          <p14:tracePt t="31912" x="2151063" y="1960563"/>
          <p14:tracePt t="32447" x="2143125" y="1970088"/>
          <p14:tracePt t="32455" x="2114550" y="2006600"/>
          <p14:tracePt t="32466" x="2097088" y="2024063"/>
          <p14:tracePt t="32470" x="2087563" y="2043113"/>
          <p14:tracePt t="32479" x="2060575" y="2060575"/>
          <p14:tracePt t="32486" x="2041525" y="2089150"/>
          <p14:tracePt t="32496" x="2033588" y="2089150"/>
          <p14:tracePt t="32502" x="2024063" y="2097088"/>
          <p14:tracePt t="32759" x="2014538" y="2097088"/>
          <p14:tracePt t="32791" x="1978025" y="2097088"/>
          <p14:tracePt t="32798" x="1960563" y="2070100"/>
          <p14:tracePt t="32808" x="1924050" y="2033588"/>
          <p14:tracePt t="32814" x="1905000" y="2006600"/>
          <p14:tracePt t="32822" x="1895475" y="1979613"/>
          <p14:tracePt t="32830" x="1878013" y="1960563"/>
          <p14:tracePt t="32839" x="1868488" y="1943100"/>
          <p14:tracePt t="32846" x="1868488" y="1933575"/>
          <p14:tracePt t="32855" x="1868488" y="1924050"/>
          <p14:tracePt t="32862" x="1868488" y="1887538"/>
          <p14:tracePt t="32878" x="1868488" y="1878013"/>
          <p14:tracePt t="32942" x="1868488" y="1860550"/>
          <p14:tracePt t="33014" x="1868488" y="1851025"/>
          <p14:tracePt t="33030" x="1878013" y="1833563"/>
          <p14:tracePt t="33038" x="1895475" y="1797050"/>
          <p14:tracePt t="33046" x="1924050" y="1787525"/>
          <p14:tracePt t="33055" x="1997075" y="1768475"/>
          <p14:tracePt t="33062" x="2041525" y="1741488"/>
          <p14:tracePt t="33071" x="2060575" y="1731963"/>
          <p14:tracePt t="33079" x="2097088" y="1704975"/>
          <p14:tracePt t="33086" x="2133600" y="1687513"/>
          <p14:tracePt t="33096" x="2160588" y="1687513"/>
          <p14:tracePt t="33102" x="2197100" y="1687513"/>
          <p14:tracePt t="33110" x="2233613" y="1677988"/>
          <p14:tracePt t="33119" x="2243138" y="1677988"/>
          <p14:tracePt t="33128" x="2270125" y="1651000"/>
          <p14:tracePt t="33135" x="2279650" y="1651000"/>
          <p14:tracePt t="33232" x="2287588" y="1651000"/>
          <p14:tracePt t="33311" x="2287588" y="1660525"/>
          <p14:tracePt t="33319" x="2287588" y="1697038"/>
          <p14:tracePt t="33327" x="2287588" y="1724025"/>
          <p14:tracePt t="33335" x="2287588" y="1751013"/>
          <p14:tracePt t="33345" x="2287588" y="1787525"/>
          <p14:tracePt t="33350" x="2287588" y="1797050"/>
          <p14:tracePt t="33361" x="2287588" y="1833563"/>
          <p14:tracePt t="33366" x="2287588" y="1841500"/>
          <p14:tracePt t="33382" x="2287588" y="1860550"/>
          <p14:tracePt t="33398" x="2287588" y="1870075"/>
          <p14:tracePt t="33430" x="2287588" y="1878013"/>
          <p14:tracePt t="33966" x="2287588" y="1887538"/>
          <p14:tracePt t="33982" x="2287588" y="1906588"/>
          <p14:tracePt t="34022" x="2287588" y="1914525"/>
          <p14:tracePt t="34039" x="2287588" y="1924050"/>
          <p14:tracePt t="34054" x="2287588" y="1943100"/>
          <p14:tracePt t="34078" x="2287588" y="1951038"/>
          <p14:tracePt t="36110" x="2287588" y="1970088"/>
          <p14:tracePt t="36118" x="2287588" y="1987550"/>
          <p14:tracePt t="36135" x="2287588" y="1997075"/>
          <p14:tracePt t="36143" x="2279650" y="2006600"/>
          <p14:tracePt t="36159" x="2279650" y="2016125"/>
          <p14:tracePt t="36166" x="2279650" y="2024063"/>
          <p14:tracePt t="36174" x="2279650" y="2033588"/>
          <p14:tracePt t="36752" x="2279650" y="2043113"/>
          <p14:tracePt t="36760" x="2270125" y="2043113"/>
          <p14:tracePt t="36783" x="2251075" y="2060575"/>
          <p14:tracePt t="36798" x="2251075" y="2070100"/>
          <p14:tracePt t="36879" x="2243138" y="2089150"/>
          <p14:tracePt t="36896" x="2233613" y="2106613"/>
          <p14:tracePt t="36906" x="2224088" y="2125663"/>
          <p14:tracePt t="36911" x="2214563" y="2133600"/>
          <p14:tracePt t="36918" x="2197100" y="2152650"/>
          <p14:tracePt t="36927" x="2187575" y="2160588"/>
          <p14:tracePt t="36934" x="2187575" y="2170113"/>
          <p14:tracePt t="36944" x="2170113" y="2189163"/>
          <p14:tracePt t="36960" x="2160588" y="2197100"/>
          <p14:tracePt t="36982" x="2151063" y="2206625"/>
          <p14:tracePt t="37231" x="2151063" y="2197100"/>
          <p14:tracePt t="37239" x="2143125" y="2197100"/>
          <p14:tracePt t="37247" x="2143125" y="2189163"/>
          <p14:tracePt t="37255" x="2133600" y="2189163"/>
          <p14:tracePt t="37302" x="2124075" y="2189163"/>
          <p14:tracePt t="37311" x="2114550" y="2189163"/>
          <p14:tracePt t="37326" x="2097088" y="2189163"/>
          <p14:tracePt t="37334" x="2087563" y="2189163"/>
          <p14:tracePt t="37342" x="2078038" y="2189163"/>
          <p14:tracePt t="37359" x="2060575" y="2189163"/>
          <p14:tracePt t="37366" x="2041525" y="2189163"/>
          <p14:tracePt t="37374" x="2033588" y="2189163"/>
          <p14:tracePt t="37382" x="2014538" y="2189163"/>
          <p14:tracePt t="37390" x="1997075" y="2189163"/>
          <p14:tracePt t="37398" x="1987550" y="2189163"/>
          <p14:tracePt t="37727" x="1978025" y="2189163"/>
          <p14:tracePt t="37734" x="1968500" y="2189163"/>
          <p14:tracePt t="37855" x="1960563" y="2189163"/>
          <p14:tracePt t="37862" x="1931988" y="2189163"/>
          <p14:tracePt t="37870" x="1924050" y="2189163"/>
          <p14:tracePt t="37878" x="1914525" y="2189163"/>
          <p14:tracePt t="37894" x="1905000" y="2189163"/>
          <p14:tracePt t="37910" x="1887538" y="2189163"/>
          <p14:tracePt t="37951" x="1878013" y="2189163"/>
          <p14:tracePt t="37966" x="1868488" y="2189163"/>
          <p14:tracePt t="37974" x="1841500" y="2189163"/>
          <p14:tracePt t="37982" x="1831975" y="2189163"/>
          <p14:tracePt t="37998" x="1814513" y="2170113"/>
          <p14:tracePt t="38006" x="1804988" y="2170113"/>
          <p14:tracePt t="38015" x="1804988" y="2160588"/>
          <p14:tracePt t="38032" x="1787525" y="2152650"/>
          <p14:tracePt t="38039" x="1768475" y="2143125"/>
          <p14:tracePt t="38046" x="1758950" y="2133600"/>
          <p14:tracePt t="38062" x="1751013" y="2125663"/>
          <p14:tracePt t="38402" x="1741488" y="2125663"/>
          <p14:tracePt t="38415" x="1722438" y="2125663"/>
          <p14:tracePt t="38831" x="1714500" y="2125663"/>
          <p14:tracePt t="38985" x="1704975" y="2125663"/>
          <p14:tracePt t="38991" x="1695450" y="2125663"/>
          <p14:tracePt t="38999" x="1685925" y="2125663"/>
          <p14:tracePt t="39007" x="1677988" y="2125663"/>
          <p14:tracePt t="39014" x="1658938" y="2125663"/>
          <p14:tracePt t="39034" x="1612900" y="2133600"/>
          <p14:tracePt t="39039" x="1585913" y="2143125"/>
          <p14:tracePt t="39047" x="1576388" y="2143125"/>
          <p14:tracePt t="39055" x="1541463" y="2152650"/>
          <p14:tracePt t="39062" x="1531938" y="2160588"/>
          <p14:tracePt t="39078" x="1522413" y="2160588"/>
          <p14:tracePt t="40630" x="1512888" y="2170113"/>
          <p14:tracePt t="41200" x="1512888" y="2160588"/>
          <p14:tracePt t="41208" x="1568450" y="2106613"/>
          <p14:tracePt t="41218" x="1612900" y="2052638"/>
          <p14:tracePt t="41222" x="1677988" y="1987550"/>
          <p14:tracePt t="41230" x="1731963" y="1951038"/>
          <p14:tracePt t="41238" x="1758950" y="1914525"/>
          <p14:tracePt t="41246" x="1824038" y="1870075"/>
          <p14:tracePt t="41254" x="1860550" y="1841500"/>
          <p14:tracePt t="41262" x="1914525" y="1814513"/>
          <p14:tracePt t="41270" x="1924050" y="1804988"/>
          <p14:tracePt t="41278" x="1941513" y="1797050"/>
          <p14:tracePt t="41286" x="1960563" y="1787525"/>
          <p14:tracePt t="41294" x="1968500" y="1787525"/>
          <p14:tracePt t="41318" x="1978025" y="1778000"/>
          <p14:tracePt t="41334" x="1987550" y="1768475"/>
          <p14:tracePt t="41366" x="1997075" y="1760538"/>
          <p14:tracePt t="41376" x="2005013" y="1760538"/>
          <p14:tracePt t="41384" x="2033588" y="1751013"/>
          <p14:tracePt t="41395" x="2051050" y="1751013"/>
          <p14:tracePt t="41400" x="2087563" y="1724025"/>
          <p14:tracePt t="41408" x="2124075" y="1724025"/>
          <p14:tracePt t="41417" x="2179638" y="1724025"/>
          <p14:tracePt t="41422" x="2206625" y="1714500"/>
          <p14:tracePt t="41430" x="2260600" y="1714500"/>
          <p14:tracePt t="41438" x="2324100" y="1697038"/>
          <p14:tracePt t="41446" x="2360613" y="1697038"/>
          <p14:tracePt t="41454" x="2397125" y="1687513"/>
          <p14:tracePt t="41462" x="2425700" y="1687513"/>
          <p14:tracePt t="41470" x="2470150" y="1668463"/>
          <p14:tracePt t="41702" x="2462213" y="1697038"/>
          <p14:tracePt t="41710" x="2452688" y="1697038"/>
          <p14:tracePt t="41719" x="2443163" y="1704975"/>
          <p14:tracePt t="41727" x="2425700" y="1714500"/>
          <p14:tracePt t="41738" x="2416175" y="1724025"/>
          <p14:tracePt t="41747" x="2389188" y="1741488"/>
          <p14:tracePt t="41761" x="2379663" y="1751013"/>
          <p14:tracePt t="41777" x="2370138" y="1751013"/>
          <p14:tracePt t="41798" x="2370138" y="1760538"/>
          <p14:tracePt t="41855" x="2352675" y="1760538"/>
          <p14:tracePt t="41862" x="2343150" y="1760538"/>
          <p14:tracePt t="41870" x="2333625" y="1768475"/>
          <p14:tracePt t="41878" x="2324100" y="1768475"/>
          <p14:tracePt t="41886" x="2306638" y="1768475"/>
          <p14:tracePt t="41920" x="2297113" y="1768475"/>
          <p14:tracePt t="42080" x="2287588" y="1768475"/>
          <p14:tracePt t="42090" x="2287588" y="1760538"/>
          <p14:tracePt t="42145" x="2287588" y="1751013"/>
          <p14:tracePt t="42166" x="2287588" y="1741488"/>
          <p14:tracePt t="42174" x="2297113" y="1741488"/>
          <p14:tracePt t="42182" x="2333625" y="1741488"/>
          <p14:tracePt t="42190" x="2397125" y="1731963"/>
          <p14:tracePt t="42198" x="2443163" y="1731963"/>
          <p14:tracePt t="42206" x="2470150" y="1731963"/>
          <p14:tracePt t="42214" x="2489200" y="1731963"/>
          <p14:tracePt t="42222" x="2498725" y="1731963"/>
          <p14:tracePt t="42247" x="2506663" y="1731963"/>
          <p14:tracePt t="42254" x="2506663" y="1741488"/>
          <p14:tracePt t="42375" x="2506663" y="1760538"/>
          <p14:tracePt t="42382" x="2498725" y="1768475"/>
          <p14:tracePt t="42398" x="2489200" y="1787525"/>
          <p14:tracePt t="42414" x="2479675" y="1797050"/>
          <p14:tracePt t="42422" x="2452688" y="1824038"/>
          <p14:tracePt t="42430" x="2443163" y="1833563"/>
          <p14:tracePt t="42438" x="2433638" y="1841500"/>
          <p14:tracePt t="42446" x="2406650" y="1870075"/>
          <p14:tracePt t="42454" x="2397125" y="1878013"/>
          <p14:tracePt t="42464" x="2389188" y="1914525"/>
          <p14:tracePt t="42472" x="2370138" y="1933575"/>
          <p14:tracePt t="42480" x="2352675" y="1951038"/>
          <p14:tracePt t="42487" x="2343150" y="1960563"/>
          <p14:tracePt t="42495" x="2333625" y="1987550"/>
          <p14:tracePt t="42502" x="2316163" y="2006600"/>
          <p14:tracePt t="42511" x="2306638" y="2016125"/>
          <p14:tracePt t="42518" x="2297113" y="2052638"/>
          <p14:tracePt t="42529" x="2287588" y="2052638"/>
          <p14:tracePt t="42534" x="2287588" y="2060575"/>
          <p14:tracePt t="42544" x="2279650" y="2060575"/>
          <p14:tracePt t="42566" x="2270125" y="2079625"/>
          <p14:tracePt t="42582" x="2260600" y="2089150"/>
          <p14:tracePt t="42590" x="2260600" y="2097088"/>
          <p14:tracePt t="42622" x="2260600" y="2106613"/>
          <p14:tracePt t="42630" x="2251075" y="2116138"/>
          <p14:tracePt t="42638" x="2243138" y="2125663"/>
          <p14:tracePt t="42670" x="2233613" y="2133600"/>
          <p14:tracePt t="43175" x="2224088" y="2125663"/>
          <p14:tracePt t="43183" x="2224088" y="2089150"/>
          <p14:tracePt t="43191" x="2224088" y="2043113"/>
          <p14:tracePt t="43199" x="2224088" y="2016125"/>
          <p14:tracePt t="43207" x="2214563" y="1960563"/>
          <p14:tracePt t="43215" x="2197100" y="1914525"/>
          <p14:tracePt t="43224" x="2179638" y="1860550"/>
          <p14:tracePt t="43233" x="2170113" y="1814513"/>
          <p14:tracePt t="43239" x="2170113" y="1760538"/>
          <p14:tracePt t="43247" x="2160588" y="1714500"/>
          <p14:tracePt t="43255" x="2160588" y="1677988"/>
          <p14:tracePt t="43262" x="2160588" y="1641475"/>
          <p14:tracePt t="43270" x="2160588" y="1604963"/>
          <p14:tracePt t="43279" x="2160588" y="1558925"/>
          <p14:tracePt t="43286" x="2160588" y="1550988"/>
          <p14:tracePt t="43294" x="2160588" y="1514475"/>
          <p14:tracePt t="43302" x="2160588" y="1495425"/>
          <p14:tracePt t="43311" x="2160588" y="1468438"/>
          <p14:tracePt t="43318" x="2160588" y="1458913"/>
          <p14:tracePt t="43326" x="2160588" y="1449388"/>
          <p14:tracePt t="43609" x="2170113" y="1449388"/>
          <p14:tracePt t="43616" x="2179638" y="1449388"/>
          <p14:tracePt t="43792" x="2270125" y="1449388"/>
          <p14:tracePt t="43799" x="2397125" y="1449388"/>
          <p14:tracePt t="43810" x="2506663" y="1449388"/>
          <p14:tracePt t="43816" x="2635250" y="1468438"/>
          <p14:tracePt t="43823" x="2698750" y="1477963"/>
          <p14:tracePt t="43830" x="2735263" y="1485900"/>
          <p14:tracePt t="43838" x="2752725" y="1495425"/>
          <p14:tracePt t="43854" x="2762250" y="1495425"/>
          <p14:tracePt t="43999" x="2771775" y="1504950"/>
          <p14:tracePt t="44030" x="2771775" y="1514475"/>
          <p14:tracePt t="44038" x="2771775" y="1522413"/>
          <p14:tracePt t="44062" x="2752725" y="1531938"/>
          <p14:tracePt t="44070" x="2752725" y="1541463"/>
          <p14:tracePt t="44079" x="2716213" y="1550988"/>
          <p14:tracePt t="44086" x="2708275" y="1558925"/>
          <p14:tracePt t="44095" x="2689225" y="1558925"/>
          <p14:tracePt t="44102" x="2671763" y="1568450"/>
          <p14:tracePt t="44127" x="2662238" y="1568450"/>
          <p14:tracePt t="44158" x="2652713" y="1577975"/>
          <p14:tracePt t="44190" x="2625725" y="1587500"/>
          <p14:tracePt t="44198" x="2616200" y="1595438"/>
          <p14:tracePt t="44214" x="2606675" y="1595438"/>
          <p14:tracePt t="44222" x="2589213" y="1595438"/>
          <p14:tracePt t="44230" x="2579688" y="1595438"/>
          <p14:tracePt t="44238" x="2570163" y="1595438"/>
          <p14:tracePt t="44246" x="2552700" y="1595438"/>
          <p14:tracePt t="44254" x="2543175" y="1595438"/>
          <p14:tracePt t="44262" x="2525713" y="1604963"/>
          <p14:tracePt t="44270" x="2498725" y="1604963"/>
          <p14:tracePt t="44278" x="2479675" y="1604963"/>
          <p14:tracePt t="44286" x="2452688" y="1604963"/>
          <p14:tracePt t="44294" x="2433638" y="1604963"/>
          <p14:tracePt t="44302" x="2416175" y="1604963"/>
          <p14:tracePt t="44470" x="2406650" y="1604963"/>
          <p14:tracePt t="44502" x="2406650" y="1595438"/>
          <p14:tracePt t="44550" x="2406650" y="1568450"/>
          <p14:tracePt t="44678" x="2406650" y="1595438"/>
          <p14:tracePt t="44687" x="2406650" y="1651000"/>
          <p14:tracePt t="44695" x="2397125" y="1668463"/>
          <p14:tracePt t="44703" x="2397125" y="1724025"/>
          <p14:tracePt t="44712" x="2389188" y="1768475"/>
          <p14:tracePt t="44719" x="2389188" y="1824038"/>
          <p14:tracePt t="44727" x="2389188" y="1870075"/>
          <p14:tracePt t="44735" x="2389188" y="1933575"/>
          <p14:tracePt t="44743" x="2389188" y="1987550"/>
          <p14:tracePt t="44750" x="2389188" y="2052638"/>
          <p14:tracePt t="44760" x="2389188" y="2089150"/>
          <p14:tracePt t="44766" x="2389188" y="2133600"/>
          <p14:tracePt t="44777" x="2389188" y="2152650"/>
          <p14:tracePt t="44782" x="2389188" y="2179638"/>
          <p14:tracePt t="44790" x="2389188" y="2189163"/>
          <p14:tracePt t="45590" x="2389188" y="2197100"/>
          <p14:tracePt t="45614" x="2389188" y="2216150"/>
          <p14:tracePt t="45622" x="2389188" y="2225675"/>
          <p14:tracePt t="45630" x="2389188" y="2233613"/>
          <p14:tracePt t="45654" x="2379663" y="2252663"/>
          <p14:tracePt t="45758" x="2379663" y="2262188"/>
          <p14:tracePt t="45822" x="2370138" y="2262188"/>
          <p14:tracePt t="45830" x="2360613" y="2262188"/>
          <p14:tracePt t="45839" x="2352675" y="2262188"/>
          <p14:tracePt t="45846" x="2324100" y="2262188"/>
          <p14:tracePt t="45862" x="2316163" y="2262188"/>
          <p14:tracePt t="45870" x="2279650" y="2270125"/>
          <p14:tracePt t="45878" x="2260600" y="2270125"/>
          <p14:tracePt t="45886" x="2233613" y="2270125"/>
          <p14:tracePt t="45894" x="2197100" y="2289175"/>
          <p14:tracePt t="45902" x="2179638" y="2289175"/>
          <p14:tracePt t="45911" x="2160588" y="2298700"/>
          <p14:tracePt t="45918" x="2143125" y="2298700"/>
          <p14:tracePt t="45927" x="2114550" y="2306638"/>
          <p14:tracePt t="45991" x="2114550" y="2289175"/>
          <p14:tracePt t="46007" x="2106613" y="2279650"/>
          <p14:tracePt t="46063" x="2106613" y="2270125"/>
          <p14:tracePt t="46071" x="2106613" y="2262188"/>
          <p14:tracePt t="46078" x="2114550" y="2262188"/>
          <p14:tracePt t="46086" x="2143125" y="2262188"/>
          <p14:tracePt t="46095" x="2170113" y="2262188"/>
          <p14:tracePt t="46103" x="2179638" y="2262188"/>
          <p14:tracePt t="46111" x="2214563" y="2262188"/>
          <p14:tracePt t="46119" x="2233613" y="2262188"/>
          <p14:tracePt t="46127" x="2270125" y="2262188"/>
          <p14:tracePt t="46136" x="2297113" y="2262188"/>
          <p14:tracePt t="46144" x="2333625" y="2262188"/>
          <p14:tracePt t="46150" x="2360613" y="2262188"/>
          <p14:tracePt t="46160" x="2397125" y="2262188"/>
          <p14:tracePt t="46166" x="2406650" y="2262188"/>
          <p14:tracePt t="46178" x="2443163" y="2262188"/>
          <p14:tracePt t="46183" x="2462213" y="2262188"/>
          <p14:tracePt t="46190" x="2498725" y="2279650"/>
          <p14:tracePt t="46198" x="2525713" y="2289175"/>
          <p14:tracePt t="46206" x="2579688" y="2298700"/>
          <p14:tracePt t="46214" x="2598738" y="2298700"/>
          <p14:tracePt t="46222" x="2643188" y="2335213"/>
          <p14:tracePt t="46231" x="2671763" y="2343150"/>
          <p14:tracePt t="46239" x="2716213" y="2343150"/>
          <p14:tracePt t="46246" x="2735263" y="2352675"/>
          <p14:tracePt t="46254" x="2762250" y="2362200"/>
          <p14:tracePt t="46262" x="2789238" y="2398713"/>
          <p14:tracePt t="46270" x="2808288" y="2398713"/>
          <p14:tracePt t="46280" x="2825750" y="2408238"/>
          <p14:tracePt t="46287" x="2844800" y="2416175"/>
          <p14:tracePt t="46302" x="2852738" y="2416175"/>
          <p14:tracePt t="46335" x="2862263" y="2416175"/>
          <p14:tracePt t="46359" x="2862263" y="2425700"/>
          <p14:tracePt t="46367" x="2862263" y="2435225"/>
          <p14:tracePt t="46375" x="2852738" y="2444750"/>
          <p14:tracePt t="46398" x="2852738" y="2452688"/>
          <p14:tracePt t="46406" x="2825750" y="2471738"/>
          <p14:tracePt t="46415" x="2817813" y="2481263"/>
          <p14:tracePt t="46422" x="2808288" y="2489200"/>
          <p14:tracePt t="46430" x="2789238" y="2489200"/>
          <p14:tracePt t="46438" x="2771775" y="2498725"/>
          <p14:tracePt t="46446" x="2762250" y="2498725"/>
          <p14:tracePt t="46454" x="2725738" y="2517775"/>
          <p14:tracePt t="46462" x="2716213" y="2517775"/>
          <p14:tracePt t="46471" x="2689225" y="2517775"/>
          <p14:tracePt t="46480" x="2635250" y="2544763"/>
          <p14:tracePt t="46487" x="2606675" y="2562225"/>
          <p14:tracePt t="46496" x="2570163" y="2571750"/>
          <p14:tracePt t="46502" x="2516188" y="2589213"/>
          <p14:tracePt t="46510" x="2489200" y="2589213"/>
          <p14:tracePt t="46518" x="2462213" y="2589213"/>
          <p14:tracePt t="46527" x="2433638" y="2589213"/>
          <p14:tracePt t="46535" x="2416175" y="2589213"/>
          <p14:tracePt t="46543" x="2370138" y="2589213"/>
          <p14:tracePt t="46551" x="2343150" y="2589213"/>
          <p14:tracePt t="46559" x="2316163" y="2589213"/>
          <p14:tracePt t="46567" x="2270125" y="2589213"/>
          <p14:tracePt t="46578" x="2233613" y="2589213"/>
          <p14:tracePt t="46583" x="2187575" y="2589213"/>
          <p14:tracePt t="46591" x="2160588" y="2589213"/>
          <p14:tracePt t="46598" x="2124075" y="2589213"/>
          <p14:tracePt t="46607" x="2087563" y="2589213"/>
          <p14:tracePt t="46615" x="2060575" y="2589213"/>
          <p14:tracePt t="46623" x="2051050" y="2581275"/>
          <p14:tracePt t="46631" x="2033588" y="2562225"/>
          <p14:tracePt t="46647" x="2024063" y="2525713"/>
          <p14:tracePt t="46663" x="2024063" y="2517775"/>
          <p14:tracePt t="46671" x="2024063" y="2489200"/>
          <p14:tracePt t="46679" x="2024063" y="2462213"/>
          <p14:tracePt t="46687" x="2024063" y="2425700"/>
          <p14:tracePt t="46704" x="2024063" y="2389188"/>
          <p14:tracePt t="46712" x="2041525" y="2362200"/>
          <p14:tracePt t="46719" x="2087563" y="2335213"/>
          <p14:tracePt t="46728" x="2133600" y="2306638"/>
          <p14:tracePt t="46735" x="2197100" y="2270125"/>
          <p14:tracePt t="46746" x="2260600" y="2243138"/>
          <p14:tracePt t="46752" x="2360613" y="2206625"/>
          <p14:tracePt t="46763" x="2416175" y="2206625"/>
          <p14:tracePt t="46767" x="2525713" y="2189163"/>
          <p14:tracePt t="46779" x="2652713" y="2179638"/>
          <p14:tracePt t="46782" x="2762250" y="2179638"/>
          <p14:tracePt t="46793" x="2871788" y="2179638"/>
          <p14:tracePt t="46798" x="2962275" y="2179638"/>
          <p14:tracePt t="46809" x="3008313" y="2179638"/>
          <p14:tracePt t="46814" x="3054350" y="2179638"/>
          <p14:tracePt t="46823" x="3071813" y="2197100"/>
          <p14:tracePt t="46839" x="3071813" y="2206625"/>
          <p14:tracePt t="46846" x="3071813" y="2216150"/>
          <p14:tracePt t="46855" x="3071813" y="2243138"/>
          <p14:tracePt t="46862" x="3071813" y="2252663"/>
          <p14:tracePt t="46870" x="3071813" y="2289175"/>
          <p14:tracePt t="46878" x="3071813" y="2306638"/>
          <p14:tracePt t="46886" x="3054350" y="2325688"/>
          <p14:tracePt t="46895" x="3054350" y="2335213"/>
          <p14:tracePt t="46902" x="3044825" y="2352675"/>
          <p14:tracePt t="46910" x="3035300" y="2371725"/>
          <p14:tracePt t="46927" x="3035300" y="2379663"/>
          <p14:tracePt t="46934" x="3017838" y="2408238"/>
          <p14:tracePt t="46959" x="3008313" y="2425700"/>
          <p14:tracePt t="46966" x="2998788" y="2435225"/>
          <p14:tracePt t="46976" x="2990850" y="2444750"/>
          <p14:tracePt t="46982" x="2990850" y="2462213"/>
          <p14:tracePt t="46993" x="2971800" y="2481263"/>
          <p14:tracePt t="46998" x="2935288" y="2508250"/>
          <p14:tracePt t="47006" x="2917825" y="2517775"/>
          <p14:tracePt t="47014" x="2881313" y="2535238"/>
          <p14:tracePt t="47028" x="2825750" y="2571750"/>
          <p14:tracePt t="47030" x="2789238" y="2581275"/>
          <p14:tracePt t="47038" x="2744788" y="2581275"/>
          <p14:tracePt t="47046" x="2689225" y="2589213"/>
          <p14:tracePt t="47054" x="2635250" y="2589213"/>
          <p14:tracePt t="47062" x="2579688" y="2589213"/>
          <p14:tracePt t="47070" x="2525713" y="2589213"/>
          <p14:tracePt t="47078" x="2479675" y="2589213"/>
          <p14:tracePt t="47086" x="2443163" y="2589213"/>
          <p14:tracePt t="47095" x="2425700" y="2589213"/>
          <p14:tracePt t="47102" x="2389188" y="2589213"/>
          <p14:tracePt t="47110" x="2360613" y="2581275"/>
          <p14:tracePt t="47118" x="2352675" y="2571750"/>
          <p14:tracePt t="47127" x="2352675" y="2562225"/>
          <p14:tracePt t="47137" x="2333625" y="2525713"/>
          <p14:tracePt t="47144" x="2333625" y="2517775"/>
          <p14:tracePt t="47151" x="2324100" y="2498725"/>
          <p14:tracePt t="47160" x="2324100" y="2481263"/>
          <p14:tracePt t="47166" x="2324100" y="2444750"/>
          <p14:tracePt t="47177" x="2324100" y="2435225"/>
          <p14:tracePt t="47185" x="2324100" y="2425700"/>
          <p14:tracePt t="47192" x="2324100" y="2408238"/>
          <p14:tracePt t="47199" x="2324100" y="2398713"/>
          <p14:tracePt t="47206" x="2324100" y="2389188"/>
          <p14:tracePt t="47215" x="2324100" y="2371725"/>
          <p14:tracePt t="47222" x="2324100" y="2362200"/>
          <p14:tracePt t="47230" x="2333625" y="2335213"/>
          <p14:tracePt t="47239" x="2379663" y="2298700"/>
          <p14:tracePt t="47248" x="2425700" y="2289175"/>
          <p14:tracePt t="47254" x="2489200" y="2252663"/>
          <p14:tracePt t="47262" x="2516188" y="2243138"/>
          <p14:tracePt t="47270" x="2589213" y="2225675"/>
          <p14:tracePt t="47279" x="2662238" y="2225675"/>
          <p14:tracePt t="47287" x="2716213" y="2216150"/>
          <p14:tracePt t="47295" x="2752725" y="2216150"/>
          <p14:tracePt t="47302" x="2781300" y="2216150"/>
          <p14:tracePt t="47318" x="2789238" y="2216150"/>
          <p14:tracePt t="47327" x="2798763" y="2216150"/>
          <p14:tracePt t="47334" x="2798763" y="2225675"/>
          <p14:tracePt t="47344" x="2808288" y="2243138"/>
          <p14:tracePt t="47360" x="2808288" y="2270125"/>
          <p14:tracePt t="47366" x="2808288" y="2289175"/>
          <p14:tracePt t="47378" x="2808288" y="2316163"/>
          <p14:tracePt t="47382" x="2808288" y="2325688"/>
          <p14:tracePt t="47392" x="2798763" y="2362200"/>
          <p14:tracePt t="47398" x="2789238" y="2371725"/>
          <p14:tracePt t="47407" x="2771775" y="2389188"/>
          <p14:tracePt t="47414" x="2735263" y="2416175"/>
          <p14:tracePt t="47422" x="2735263" y="2425700"/>
          <p14:tracePt t="47430" x="2708275" y="2435225"/>
          <p14:tracePt t="47438" x="2671763" y="2462213"/>
          <p14:tracePt t="47446" x="2643188" y="2471738"/>
          <p14:tracePt t="47454" x="2635250" y="2481263"/>
          <p14:tracePt t="47466" x="2589213" y="2498725"/>
          <p14:tracePt t="47470" x="2552700" y="2517775"/>
          <p14:tracePt t="47478" x="2533650" y="2525713"/>
          <p14:tracePt t="47486" x="2498725" y="2535238"/>
          <p14:tracePt t="47494" x="2479675" y="2544763"/>
          <p14:tracePt t="47502" x="2470150" y="2554288"/>
          <p14:tracePt t="47513" x="2452688" y="2562225"/>
          <p14:tracePt t="47518" x="2433638" y="2571750"/>
          <p14:tracePt t="47535" x="2416175" y="2571750"/>
          <p14:tracePt t="47544" x="2406650" y="2581275"/>
          <p14:tracePt t="47561" x="2397125" y="2581275"/>
          <p14:tracePt t="47727" x="2389188" y="2581275"/>
          <p14:tracePt t="47735" x="2389188" y="2562225"/>
          <p14:tracePt t="47743" x="2389188" y="2544763"/>
          <p14:tracePt t="47751" x="2416175" y="2517775"/>
          <p14:tracePt t="47762" x="2433638" y="2498725"/>
          <p14:tracePt t="47767" x="2479675" y="2462213"/>
          <p14:tracePt t="47780" x="2525713" y="2435225"/>
          <p14:tracePt t="47782" x="2606675" y="2398713"/>
          <p14:tracePt t="47793" x="2643188" y="2389188"/>
          <p14:tracePt t="47798" x="2708275" y="2379663"/>
          <p14:tracePt t="47808" x="2744788" y="2362200"/>
          <p14:tracePt t="47814" x="2762250" y="2362200"/>
          <p14:tracePt t="47822" x="2798763" y="2362200"/>
          <p14:tracePt t="47846" x="2808288" y="2362200"/>
          <p14:tracePt t="47942" x="2825750" y="2362200"/>
          <p14:tracePt t="47950" x="2835275" y="2362200"/>
          <p14:tracePt t="47961" x="2844800" y="2362200"/>
          <p14:tracePt t="48191" x="2844800" y="2379663"/>
          <p14:tracePt t="48198" x="2835275" y="2389188"/>
          <p14:tracePt t="48271" x="2844800" y="2389188"/>
          <p14:tracePt t="48278" x="2862263" y="2379663"/>
          <p14:tracePt t="48286" x="2881313" y="2371725"/>
          <p14:tracePt t="48294" x="2898775" y="2362200"/>
          <p14:tracePt t="48302" x="2925763" y="2325688"/>
          <p14:tracePt t="48311" x="2954338" y="2316163"/>
          <p14:tracePt t="48318" x="2981325" y="2289175"/>
          <p14:tracePt t="48327" x="3008313" y="2270125"/>
          <p14:tracePt t="48334" x="3017838" y="2270125"/>
          <p14:tracePt t="48343" x="3027363" y="2262188"/>
          <p14:tracePt t="48350" x="3044825" y="2243138"/>
          <p14:tracePt t="48488" x="3044825" y="2233613"/>
          <p14:tracePt t="48497" x="3027363" y="2233613"/>
          <p14:tracePt t="48512" x="3017838" y="2243138"/>
          <p14:tracePt t="48520" x="2981325" y="2252663"/>
          <p14:tracePt t="48528" x="2971800" y="2262188"/>
          <p14:tracePt t="48535" x="2935288" y="2279650"/>
          <p14:tracePt t="48543" x="2908300" y="2298700"/>
          <p14:tracePt t="48550" x="2881313" y="2306638"/>
          <p14:tracePt t="48559" x="2817813" y="2343150"/>
          <p14:tracePt t="48566" x="2716213" y="2398713"/>
          <p14:tracePt t="48577" x="2643188" y="2425700"/>
          <p14:tracePt t="48582" x="2562225" y="2471738"/>
          <p14:tracePt t="48592" x="2516188" y="2481263"/>
          <p14:tracePt t="48598" x="2452688" y="2498725"/>
          <p14:tracePt t="48606" x="2389188" y="2544763"/>
          <p14:tracePt t="48614" x="2370138" y="2554288"/>
          <p14:tracePt t="48630" x="2352675" y="2554288"/>
          <p14:tracePt t="48776" x="2343150" y="2554288"/>
          <p14:tracePt t="48782" x="2316163" y="2554288"/>
          <p14:tracePt t="48791" x="2279650" y="2535238"/>
          <p14:tracePt t="48798" x="2243138" y="2517775"/>
          <p14:tracePt t="48809" x="2206625" y="2508250"/>
          <p14:tracePt t="48814" x="2197100" y="2489200"/>
          <p14:tracePt t="48822" x="2187575" y="2462213"/>
          <p14:tracePt t="48830" x="2179638" y="2452688"/>
          <p14:tracePt t="48841" x="2179638" y="2444750"/>
          <p14:tracePt t="48848" x="2179638" y="2425700"/>
          <p14:tracePt t="48863" x="2179638" y="2398713"/>
          <p14:tracePt t="49054" x="2187575" y="2398713"/>
          <p14:tracePt t="49062" x="2187575" y="2408238"/>
          <p14:tracePt t="49070" x="2206625" y="2425700"/>
          <p14:tracePt t="49078" x="2224088" y="2444750"/>
          <p14:tracePt t="49087" x="2306638" y="2452688"/>
          <p14:tracePt t="49094" x="2406650" y="2462213"/>
          <p14:tracePt t="49102" x="2533650" y="2498725"/>
          <p14:tracePt t="49110" x="2598738" y="2508250"/>
          <p14:tracePt t="49118" x="2652713" y="2517775"/>
          <p14:tracePt t="49127" x="2735263" y="2562225"/>
          <p14:tracePt t="49135" x="2762250" y="2571750"/>
          <p14:tracePt t="49143" x="2808288" y="2581275"/>
          <p14:tracePt t="49152" x="2817813" y="2589213"/>
          <p14:tracePt t="49159" x="2825750" y="2589213"/>
          <p14:tracePt t="49166" x="2825750" y="2598738"/>
          <p14:tracePt t="49343" x="2825750" y="2581275"/>
          <p14:tracePt t="49351" x="2825750" y="2571750"/>
          <p14:tracePt t="49359" x="2825750" y="2562225"/>
          <p14:tracePt t="49375" x="2825750" y="2554288"/>
          <p14:tracePt t="49382" x="2825750" y="2535238"/>
          <p14:tracePt t="49406" x="2825750" y="2525713"/>
          <p14:tracePt t="49415" x="2817813" y="2517775"/>
          <p14:tracePt t="49422" x="2808288" y="2517775"/>
          <p14:tracePt t="49430" x="2798763" y="2508250"/>
          <p14:tracePt t="49438" x="2781300" y="2508250"/>
          <p14:tracePt t="49446" x="2752725" y="2498725"/>
          <p14:tracePt t="49454" x="2744788" y="2489200"/>
          <p14:tracePt t="49465" x="2716213" y="2481263"/>
          <p14:tracePt t="49470" x="2698750" y="2471738"/>
          <p14:tracePt t="49478" x="2679700" y="2471738"/>
          <p14:tracePt t="49486" x="2625725" y="2452688"/>
          <p14:tracePt t="49494" x="2616200" y="2444750"/>
          <p14:tracePt t="49502" x="2598738" y="2425700"/>
          <p14:tracePt t="49510" x="2579688" y="2416175"/>
          <p14:tracePt t="49518" x="2579688" y="2408238"/>
          <p14:tracePt t="49526" x="2562225" y="2389188"/>
          <p14:tracePt t="49543" x="2543175" y="2379663"/>
          <p14:tracePt t="49550" x="2525713" y="2371725"/>
          <p14:tracePt t="49560" x="2525713" y="2362200"/>
          <p14:tracePt t="49566" x="2516188" y="2352675"/>
          <p14:tracePt t="49688" x="2498725" y="2352675"/>
          <p14:tracePt t="49910" x="2489200" y="2352675"/>
          <p14:tracePt t="49918" x="2479675" y="2352675"/>
          <p14:tracePt t="49927" x="2452688" y="2352675"/>
          <p14:tracePt t="49934" x="2443163" y="2352675"/>
          <p14:tracePt t="49966" x="2433638" y="2352675"/>
          <p14:tracePt t="50031" x="2406650" y="2352675"/>
          <p14:tracePt t="50038" x="2389188" y="2362200"/>
          <p14:tracePt t="50046" x="2360613" y="2379663"/>
          <p14:tracePt t="50054" x="2352675" y="2389188"/>
          <p14:tracePt t="50326" x="2324100" y="2389188"/>
          <p14:tracePt t="50334" x="2316163" y="2389188"/>
          <p14:tracePt t="50350" x="2287588" y="2389188"/>
          <p14:tracePt t="50358" x="2279650" y="2379663"/>
          <p14:tracePt t="50366" x="2270125" y="2379663"/>
          <p14:tracePt t="50375" x="2251075" y="2362200"/>
          <p14:tracePt t="50382" x="2243138" y="2352675"/>
          <p14:tracePt t="50392" x="2224088" y="2343150"/>
          <p14:tracePt t="50735" x="2224088" y="2325688"/>
          <p14:tracePt t="50766" x="2224088" y="2298700"/>
          <p14:tracePt t="50774" x="2243138" y="2262188"/>
          <p14:tracePt t="50791" x="2251075" y="2252663"/>
          <p14:tracePt t="50798" x="2270125" y="2233613"/>
          <p14:tracePt t="50807" x="2287588" y="2197100"/>
          <p14:tracePt t="50814" x="2297113" y="2179638"/>
          <p14:tracePt t="50822" x="2324100" y="2160588"/>
          <p14:tracePt t="50830" x="2343150" y="2143125"/>
          <p14:tracePt t="50839" x="2370138" y="2116138"/>
          <p14:tracePt t="50846" x="2389188" y="2097088"/>
          <p14:tracePt t="50854" x="2406650" y="2070100"/>
          <p14:tracePt t="50862" x="2433638" y="2052638"/>
          <p14:tracePt t="50870" x="2452688" y="2043113"/>
          <p14:tracePt t="50878" x="2470150" y="2033588"/>
          <p14:tracePt t="50886" x="2489200" y="2016125"/>
          <p14:tracePt t="50894" x="2498725" y="2006600"/>
          <p14:tracePt t="50903" x="2516188" y="1997075"/>
          <p14:tracePt t="50910" x="2525713" y="1979613"/>
          <p14:tracePt t="50918" x="2525713" y="1970088"/>
          <p14:tracePt t="50928" x="2533650" y="1970088"/>
          <p14:tracePt t="50944" x="2552700" y="1960563"/>
          <p14:tracePt t="50974" x="2562225" y="1960563"/>
          <p14:tracePt t="50982" x="2570163" y="1951038"/>
          <p14:tracePt t="50998" x="2579688" y="1943100"/>
          <p14:tracePt t="51006" x="2589213" y="1933575"/>
          <p14:tracePt t="51030" x="2598738" y="1933575"/>
          <p14:tracePt t="51038" x="2625725" y="1933575"/>
          <p14:tracePt t="51046" x="2635250" y="1933575"/>
          <p14:tracePt t="51054" x="2652713" y="1933575"/>
          <p14:tracePt t="51062" x="2679700" y="1933575"/>
          <p14:tracePt t="51070" x="2708275" y="1933575"/>
          <p14:tracePt t="51078" x="2725738" y="1933575"/>
          <p14:tracePt t="51086" x="2744788" y="1933575"/>
          <p14:tracePt t="51094" x="2771775" y="1933575"/>
          <p14:tracePt t="51102" x="2789238" y="1933575"/>
          <p14:tracePt t="51110" x="2808288" y="1933575"/>
          <p14:tracePt t="51118" x="2825750" y="1943100"/>
          <p14:tracePt t="51134" x="2835275" y="1951038"/>
          <p14:tracePt t="51150" x="2844800" y="1960563"/>
          <p14:tracePt t="51174" x="2844800" y="1970088"/>
          <p14:tracePt t="51191" x="2844800" y="1979613"/>
          <p14:tracePt t="51198" x="2844800" y="1987550"/>
          <p14:tracePt t="51214" x="2852738" y="2016125"/>
          <p14:tracePt t="51230" x="2862263" y="2024063"/>
          <p14:tracePt t="51238" x="2871788" y="2033588"/>
          <p14:tracePt t="51246" x="2881313" y="2060575"/>
          <p14:tracePt t="51262" x="2881313" y="2070100"/>
          <p14:tracePt t="51270" x="2881313" y="2079625"/>
          <p14:tracePt t="51278" x="2898775" y="2089150"/>
          <p14:tracePt t="51286" x="2908300" y="2097088"/>
          <p14:tracePt t="51294" x="2908300" y="2106613"/>
          <p14:tracePt t="51310" x="2908300" y="2116138"/>
          <p14:tracePt t="51318" x="2917825" y="2125663"/>
          <p14:tracePt t="51326" x="2917825" y="2133600"/>
          <p14:tracePt t="51334" x="2917825" y="2143125"/>
          <p14:tracePt t="51343" x="2925763" y="2143125"/>
          <p14:tracePt t="51359" x="2925763" y="2152650"/>
          <p14:tracePt t="51366" x="2925763" y="2170113"/>
          <p14:tracePt t="51375" x="2935288" y="2189163"/>
          <p14:tracePt t="51382" x="2944813" y="2197100"/>
          <p14:tracePt t="51406" x="2954338" y="2225675"/>
          <p14:tracePt t="51438" x="2954338" y="2233613"/>
          <p14:tracePt t="51446" x="2954338" y="2243138"/>
          <p14:tracePt t="51454" x="2954338" y="2252663"/>
          <p14:tracePt t="51470" x="2954338" y="2262188"/>
          <p14:tracePt t="51478" x="2962275" y="2279650"/>
          <p14:tracePt t="51486" x="2962275" y="2298700"/>
          <p14:tracePt t="51494" x="2962275" y="2306638"/>
          <p14:tracePt t="51502" x="2971800" y="2316163"/>
          <p14:tracePt t="51511" x="2971800" y="2343150"/>
          <p14:tracePt t="51518" x="2971800" y="2352675"/>
          <p14:tracePt t="51526" x="2981325" y="2352675"/>
          <p14:tracePt t="51546" x="2990850" y="2362200"/>
          <p14:tracePt t="51774" x="3008313" y="2352675"/>
          <p14:tracePt t="51782" x="3035300" y="2343150"/>
          <p14:tracePt t="51791" x="3127375" y="2335213"/>
          <p14:tracePt t="51798" x="3163888" y="2335213"/>
          <p14:tracePt t="51809" x="3244850" y="2335213"/>
          <p14:tracePt t="51815" x="3327400" y="2325688"/>
          <p14:tracePt t="51824" x="3382963" y="2325688"/>
          <p14:tracePt t="51832" x="3436938" y="2325688"/>
          <p14:tracePt t="51845" x="3482975" y="2325688"/>
          <p14:tracePt t="51847" x="3509963" y="2325688"/>
          <p14:tracePt t="51855" x="3536950" y="2325688"/>
          <p14:tracePt t="51862" x="3546475" y="2325688"/>
          <p14:tracePt t="51871" x="3556000" y="2325688"/>
          <p14:tracePt t="52031" x="3563938" y="2325688"/>
          <p14:tracePt t="52046" x="3536950" y="2335213"/>
          <p14:tracePt t="52054" x="3536950" y="2352675"/>
          <p14:tracePt t="52062" x="3519488" y="2362200"/>
          <p14:tracePt t="52070" x="3519488" y="2371725"/>
          <p14:tracePt t="52078" x="3509963" y="2389188"/>
          <p14:tracePt t="52086" x="3482975" y="2408238"/>
          <p14:tracePt t="52097" x="3473450" y="2416175"/>
          <p14:tracePt t="52104" x="3455988" y="2435225"/>
          <p14:tracePt t="52112" x="3436938" y="2444750"/>
          <p14:tracePt t="52126" x="3400425" y="2452688"/>
          <p14:tracePt t="52142" x="3390900" y="2462213"/>
          <p14:tracePt t="52198" x="3382963" y="2471738"/>
          <p14:tracePt t="52297" x="3373438" y="2471738"/>
          <p14:tracePt t="52304" x="3354388" y="2452688"/>
          <p14:tracePt t="52312" x="3336925" y="2435225"/>
          <p14:tracePt t="52318" x="3327400" y="2416175"/>
          <p14:tracePt t="52326" x="3300413" y="2398713"/>
          <p14:tracePt t="52334" x="3263900" y="2371725"/>
          <p14:tracePt t="52343" x="3254375" y="2371725"/>
          <p14:tracePt t="52350" x="3244850" y="2352675"/>
          <p14:tracePt t="52358" x="3227388" y="2335213"/>
          <p14:tracePt t="52375" x="3217863" y="2325688"/>
          <p14:tracePt t="52407" x="3217863" y="2306638"/>
          <p14:tracePt t="52414" x="3217863" y="2298700"/>
          <p14:tracePt t="52430" x="3217863" y="2289175"/>
          <p14:tracePt t="52438" x="3217863" y="2262188"/>
          <p14:tracePt t="52448" x="3217863" y="2252663"/>
          <p14:tracePt t="52455" x="3227388" y="2243138"/>
          <p14:tracePt t="52465" x="3273425" y="2216150"/>
          <p14:tracePt t="52470" x="3317875" y="2179638"/>
          <p14:tracePt t="52478" x="3336925" y="2170113"/>
          <p14:tracePt t="52486" x="3427413" y="2133600"/>
          <p14:tracePt t="52494" x="3482975" y="2133600"/>
          <p14:tracePt t="52502" x="3556000" y="2133600"/>
          <p14:tracePt t="52510" x="3636963" y="2125663"/>
          <p14:tracePt t="52518" x="3673475" y="2125663"/>
          <p14:tracePt t="52526" x="3729038" y="2125663"/>
          <p14:tracePt t="52534" x="3746500" y="2125663"/>
          <p14:tracePt t="52544" x="3775075" y="2125663"/>
          <p14:tracePt t="52563" x="3792538" y="2133600"/>
          <p14:tracePt t="52567" x="3802063" y="2143125"/>
          <p14:tracePt t="52582" x="3819525" y="2160588"/>
          <p14:tracePt t="52598" x="3819525" y="2179638"/>
          <p14:tracePt t="52614" x="3819525" y="2197100"/>
          <p14:tracePt t="52630" x="3810000" y="2225675"/>
          <p14:tracePt t="52646" x="3802063" y="2233613"/>
          <p14:tracePt t="52662" x="3802063" y="2262188"/>
          <p14:tracePt t="52670" x="3792538" y="2279650"/>
          <p14:tracePt t="52678" x="3775075" y="2298700"/>
          <p14:tracePt t="52694" x="3756025" y="2306638"/>
          <p14:tracePt t="52702" x="3738563" y="2335213"/>
          <p14:tracePt t="52710" x="3729038" y="2343150"/>
          <p14:tracePt t="52718" x="3709988" y="2362200"/>
          <p14:tracePt t="52726" x="3683000" y="2379663"/>
          <p14:tracePt t="52735" x="3665538" y="2389188"/>
          <p14:tracePt t="52743" x="3629025" y="2408238"/>
          <p14:tracePt t="52750" x="3619500" y="2416175"/>
          <p14:tracePt t="52758" x="3592513" y="2425700"/>
          <p14:tracePt t="52768" x="3573463" y="2425700"/>
          <p14:tracePt t="52781" x="3556000" y="2435225"/>
          <p14:tracePt t="52794" x="3536950" y="2452688"/>
          <p14:tracePt t="52809" x="3527425" y="2452688"/>
          <p14:tracePt t="52814" x="3509963" y="2452688"/>
          <p14:tracePt t="52830" x="3500438" y="2452688"/>
          <p14:tracePt t="53271" x="3490913" y="2452688"/>
          <p14:tracePt t="53279" x="3473450" y="2452688"/>
          <p14:tracePt t="53295" x="3436938" y="2452688"/>
          <p14:tracePt t="53303" x="3382963" y="2452688"/>
          <p14:tracePt t="53311" x="3309938" y="2452688"/>
          <p14:tracePt t="53319" x="3244850" y="2452688"/>
          <p14:tracePt t="53327" x="3171825" y="2452688"/>
          <p14:tracePt t="53335" x="3100388" y="2452688"/>
          <p14:tracePt t="53342" x="3044825" y="2452688"/>
          <p14:tracePt t="53351" x="2990850" y="2452688"/>
          <p14:tracePt t="53360" x="2944813" y="2452688"/>
          <p14:tracePt t="53367" x="2908300" y="2452688"/>
          <p14:tracePt t="53376" x="2898775" y="2452688"/>
          <p14:tracePt t="53383" x="2871788" y="2452688"/>
          <p14:tracePt t="53392" x="2862263" y="2452688"/>
          <p14:tracePt t="53414" x="2852738" y="2452688"/>
          <p14:tracePt t="53463" x="2844800" y="2452688"/>
          <p14:tracePt t="53471" x="2825750" y="2444750"/>
          <p14:tracePt t="53481" x="2817813" y="2444750"/>
          <p14:tracePt t="53487" x="2781300" y="2444750"/>
          <p14:tracePt t="53496" x="2762250" y="2435225"/>
          <p14:tracePt t="53504" x="2744788" y="2425700"/>
          <p14:tracePt t="53512" x="2725738" y="2425700"/>
          <p14:tracePt t="53519" x="2689225" y="2425700"/>
          <p14:tracePt t="53527" x="2679700" y="2425700"/>
          <p14:tracePt t="53534" x="2635250" y="2425700"/>
          <p14:tracePt t="53543" x="2616200" y="2425700"/>
          <p14:tracePt t="53550" x="2589213" y="2425700"/>
          <p14:tracePt t="53559" x="2543175" y="2425700"/>
          <p14:tracePt t="53566" x="2516188" y="2425700"/>
          <p14:tracePt t="53575" x="2489200" y="2425700"/>
          <p14:tracePt t="53582" x="2462213" y="2425700"/>
          <p14:tracePt t="53591" x="2433638" y="2425700"/>
          <p14:tracePt t="53598" x="2397125" y="2425700"/>
          <p14:tracePt t="53614" x="2379663" y="2416175"/>
          <p14:tracePt t="53622" x="2360613" y="2416175"/>
          <p14:tracePt t="53630" x="2352675" y="2408238"/>
          <p14:tracePt t="53646" x="2333625" y="2398713"/>
          <p14:tracePt t="53662" x="2324100" y="2379663"/>
          <p14:tracePt t="53686" x="2306638" y="2362200"/>
          <p14:tracePt t="53702" x="2297113" y="2325688"/>
          <p14:tracePt t="53710" x="2287588" y="2306638"/>
          <p14:tracePt t="53718" x="2287588" y="2289175"/>
          <p14:tracePt t="53726" x="2287588" y="2270125"/>
          <p14:tracePt t="53734" x="2287588" y="2243138"/>
          <p14:tracePt t="53743" x="2287588" y="2216150"/>
          <p14:tracePt t="53750" x="2287588" y="2189163"/>
          <p14:tracePt t="53758" x="2287588" y="2143125"/>
          <p14:tracePt t="53766" x="2287588" y="2125663"/>
          <p14:tracePt t="53775" x="2287588" y="2070100"/>
          <p14:tracePt t="53783" x="2287588" y="2043113"/>
          <p14:tracePt t="53795" x="2287588" y="2016125"/>
          <p14:tracePt t="53799" x="2287588" y="1987550"/>
          <p14:tracePt t="53812" x="2287588" y="1951038"/>
          <p14:tracePt t="53814" x="2306638" y="1933575"/>
          <p14:tracePt t="53823" x="2316163" y="1897063"/>
          <p14:tracePt t="53831" x="2333625" y="1878013"/>
          <p14:tracePt t="53841" x="2343150" y="1870075"/>
          <p14:tracePt t="53846" x="2360613" y="1851025"/>
          <p14:tracePt t="53856" x="2370138" y="1833563"/>
          <p14:tracePt t="53862" x="2379663" y="1824038"/>
          <p14:tracePt t="53870" x="2389188" y="1814513"/>
          <p14:tracePt t="53878" x="2406650" y="1804988"/>
          <p14:tracePt t="53886" x="2425700" y="1797050"/>
          <p14:tracePt t="53894" x="2443163" y="1797050"/>
          <p14:tracePt t="53902" x="2470150" y="1787525"/>
          <p14:tracePt t="53910" x="2498725" y="1787525"/>
          <p14:tracePt t="53919" x="2552700" y="1768475"/>
          <p14:tracePt t="53926" x="2652713" y="1768475"/>
          <p14:tracePt t="53934" x="2725738" y="1768475"/>
          <p14:tracePt t="53942" x="2817813" y="1731963"/>
          <p14:tracePt t="53950" x="2908300" y="1731963"/>
          <p14:tracePt t="53959" x="2981325" y="1731963"/>
          <p14:tracePt t="53966" x="3044825" y="1731963"/>
          <p14:tracePt t="53975" x="3100388" y="1731963"/>
          <p14:tracePt t="53982" x="3117850" y="1731963"/>
          <p14:tracePt t="53991" x="3144838" y="1741488"/>
          <p14:tracePt t="54006" x="3154363" y="1741488"/>
          <p14:tracePt t="54027" x="3163888" y="1751013"/>
          <p14:tracePt t="54030" x="3163888" y="1760538"/>
          <p14:tracePt t="54046" x="3171825" y="1778000"/>
          <p14:tracePt t="54062" x="3171825" y="1787525"/>
          <p14:tracePt t="54070" x="3171825" y="1804988"/>
          <p14:tracePt t="54078" x="3190875" y="1824038"/>
          <p14:tracePt t="54102" x="3190875" y="1833563"/>
          <p14:tracePt t="54110" x="3190875" y="1851025"/>
          <p14:tracePt t="54126" x="3190875" y="1870075"/>
          <p14:tracePt t="54135" x="3190875" y="1887538"/>
          <p14:tracePt t="54144" x="3190875" y="1906588"/>
          <p14:tracePt t="54151" x="3190875" y="1914525"/>
          <p14:tracePt t="54159" x="3190875" y="1943100"/>
          <p14:tracePt t="54166" x="3190875" y="1951038"/>
          <p14:tracePt t="54175" x="3190875" y="1970088"/>
          <p14:tracePt t="54182" x="3190875" y="1987550"/>
          <p14:tracePt t="54192" x="3190875" y="2024063"/>
          <p14:tracePt t="54208" x="3190875" y="2043113"/>
          <p14:tracePt t="54222" x="3190875" y="2060575"/>
          <p14:tracePt t="54230" x="3190875" y="2070100"/>
          <p14:tracePt t="55119" x="3208338" y="2089150"/>
          <p14:tracePt t="55128" x="3227388" y="2089150"/>
          <p14:tracePt t="55136" x="3236913" y="2089150"/>
          <p14:tracePt t="55143" x="3236913" y="2097088"/>
          <p14:tracePt t="55150" x="3244850" y="2097088"/>
          <p14:tracePt t="55162" x="3263900" y="2097088"/>
          <p14:tracePt t="55168" x="3273425" y="2106613"/>
          <p14:tracePt t="55178" x="3281363" y="2116138"/>
          <p14:tracePt t="56103" x="3290888" y="2116138"/>
          <p14:tracePt t="56119" x="3300413" y="2116138"/>
          <p14:tracePt t="56127" x="3309938" y="2116138"/>
          <p14:tracePt t="57862" x="3317875" y="2125663"/>
          <p14:tracePt t="58432" x="3327400" y="2143125"/>
          <p14:tracePt t="58439" x="3327400" y="2160588"/>
          <p14:tracePt t="58447" x="3327400" y="2206625"/>
          <p14:tracePt t="58456" x="3317875" y="2225675"/>
          <p14:tracePt t="58467" x="3309938" y="2243138"/>
          <p14:tracePt t="58470" x="3300413" y="2262188"/>
          <p14:tracePt t="58478" x="3290888" y="2279650"/>
          <p14:tracePt t="58486" x="3290888" y="2289175"/>
          <p14:tracePt t="58502" x="3273425" y="2306638"/>
          <p14:tracePt t="58535" x="3263900" y="2306638"/>
          <p14:tracePt t="58686" x="3263900" y="2325688"/>
          <p14:tracePt t="58718" x="3263900" y="2335213"/>
          <p14:tracePt t="58742" x="3263900" y="2343150"/>
          <p14:tracePt t="59158" x="3254375" y="2352675"/>
          <p14:tracePt t="59167" x="3208338" y="2362200"/>
          <p14:tracePt t="59175" x="3090863" y="2416175"/>
          <p14:tracePt t="59183" x="3008313" y="2471738"/>
          <p14:tracePt t="59191" x="2925763" y="2498725"/>
          <p14:tracePt t="59198" x="2817813" y="2544763"/>
          <p14:tracePt t="59208" x="2735263" y="2571750"/>
          <p14:tracePt t="59215" x="2625725" y="2598738"/>
          <p14:tracePt t="59222" x="2525713" y="2608263"/>
          <p14:tracePt t="59231" x="2452688" y="2608263"/>
          <p14:tracePt t="59238" x="2397125" y="2625725"/>
          <p14:tracePt t="59246" x="2343150" y="2625725"/>
          <p14:tracePt t="59254" x="2324100" y="2625725"/>
          <p14:tracePt t="59262" x="2316163" y="2625725"/>
          <p14:tracePt t="60006" x="2306638" y="2625725"/>
          <p14:tracePt t="60023" x="2306638" y="2635250"/>
          <p14:tracePt t="60287" x="2324100" y="2662238"/>
          <p14:tracePt t="60294" x="2343150" y="2662238"/>
          <p14:tracePt t="60302" x="2360613" y="2662238"/>
          <p14:tracePt t="60311" x="2389188" y="2671763"/>
          <p14:tracePt t="60318" x="2397125" y="2671763"/>
          <p14:tracePt t="60326" x="2406650" y="2681288"/>
          <p14:tracePt t="60334" x="2406650" y="2690813"/>
          <p14:tracePt t="61782" x="2406650" y="2698750"/>
          <p14:tracePt t="61790" x="2406650" y="2727325"/>
          <p14:tracePt t="61798" x="2406650" y="2744788"/>
          <p14:tracePt t="61807" x="2406650" y="2754313"/>
          <p14:tracePt t="61814" x="2406650" y="2763838"/>
          <p14:tracePt t="61825" x="2406650" y="2771775"/>
          <p14:tracePt t="61830" x="2406650" y="2781300"/>
          <p14:tracePt t="61863" x="2406650" y="2790825"/>
          <p14:tracePt t="61903" x="2406650" y="2808288"/>
          <p14:tracePt t="62198" x="2406650" y="2817813"/>
          <p14:tracePt t="62254" x="2397125" y="2817813"/>
          <p14:tracePt t="62262" x="2370138" y="2817813"/>
          <p14:tracePt t="62270" x="2352675" y="2817813"/>
          <p14:tracePt t="62279" x="2343150" y="2827338"/>
          <p14:tracePt t="62286" x="2306638" y="2836863"/>
          <p14:tracePt t="62303" x="2297113" y="2836863"/>
          <p14:tracePt t="62623" x="2297113" y="2844800"/>
          <p14:tracePt t="62646" x="2297113" y="2890838"/>
          <p14:tracePt t="62654" x="2297113" y="2909888"/>
          <p14:tracePt t="62662" x="2297113" y="2927350"/>
          <p14:tracePt t="62670" x="2297113" y="2936875"/>
          <p14:tracePt t="62678" x="2297113" y="2954338"/>
          <p14:tracePt t="62686" x="2297113" y="2963863"/>
          <p14:tracePt t="62694" x="2297113" y="2982913"/>
          <p14:tracePt t="62910" x="2297113" y="2990850"/>
          <p14:tracePt t="62966" x="2316163" y="2990850"/>
          <p14:tracePt t="62975" x="2370138" y="2990850"/>
          <p14:tracePt t="62982" x="2397125" y="2990850"/>
          <p14:tracePt t="62990" x="2452688" y="2990850"/>
          <p14:tracePt t="62998" x="2479675" y="2990850"/>
          <p14:tracePt t="63013" x="2516188" y="2990850"/>
          <p14:tracePt t="63030" x="2533650" y="2990850"/>
          <p14:tracePt t="63039" x="2543175" y="2990850"/>
          <p14:tracePt t="63046" x="2570163" y="3009900"/>
          <p14:tracePt t="63054" x="2570163" y="3017838"/>
          <p14:tracePt t="63063" x="2579688" y="3027363"/>
          <p14:tracePt t="63070" x="2589213" y="3036888"/>
          <p14:tracePt t="63079" x="2598738" y="3046413"/>
          <p14:tracePt t="63086" x="2606675" y="3054350"/>
          <p14:tracePt t="63102" x="2606675" y="3063875"/>
          <p14:tracePt t="63262" x="2616200" y="3073400"/>
          <p14:tracePt t="63294" x="2625725" y="3082925"/>
          <p14:tracePt t="63326" x="2625725" y="3100388"/>
          <p14:tracePt t="63342" x="2635250" y="3119438"/>
          <p14:tracePt t="63350" x="2635250" y="3127375"/>
          <p14:tracePt t="63382" x="2635250" y="3146425"/>
          <p14:tracePt t="63391" x="2635250" y="3155950"/>
          <p14:tracePt t="63646" x="2652713" y="3127375"/>
          <p14:tracePt t="63654" x="2689225" y="3100388"/>
          <p14:tracePt t="63662" x="2698750" y="3100388"/>
          <p14:tracePt t="63670" x="2735263" y="3082925"/>
          <p14:tracePt t="63679" x="2744788" y="3073400"/>
          <p14:tracePt t="63694" x="2752725" y="3063875"/>
          <p14:tracePt t="63710" x="2752725" y="3054350"/>
          <p14:tracePt t="63718" x="2762250" y="3054350"/>
          <p14:tracePt t="63726" x="2771775" y="3046413"/>
          <p14:tracePt t="63743" x="2781300" y="3046413"/>
          <p14:tracePt t="63750" x="2798763" y="3036888"/>
          <p14:tracePt t="63759" x="2808288" y="3027363"/>
          <p14:tracePt t="63766" x="2817813" y="3027363"/>
          <p14:tracePt t="63775" x="2825750" y="3017838"/>
          <p14:tracePt t="63854" x="2862263" y="3017838"/>
          <p14:tracePt t="63870" x="2898775" y="3017838"/>
          <p14:tracePt t="63879" x="2971800" y="3027363"/>
          <p14:tracePt t="63886" x="3008313" y="3027363"/>
          <p14:tracePt t="63894" x="3063875" y="3027363"/>
          <p14:tracePt t="63902" x="3127375" y="3027363"/>
          <p14:tracePt t="63910" x="3154363" y="3027363"/>
          <p14:tracePt t="63918" x="3181350" y="3027363"/>
          <p14:tracePt t="63926" x="3190875" y="3027363"/>
          <p14:tracePt t="63934" x="3200400" y="3027363"/>
          <p14:tracePt t="64086" x="3217863" y="3009900"/>
          <p14:tracePt t="64094" x="3236913" y="2982913"/>
          <p14:tracePt t="64102" x="3244850" y="2946400"/>
          <p14:tracePt t="64110" x="3254375" y="2927350"/>
          <p14:tracePt t="64118" x="3254375" y="2909888"/>
          <p14:tracePt t="64126" x="3273425" y="2881313"/>
          <p14:tracePt t="64134" x="3273425" y="2873375"/>
          <p14:tracePt t="64143" x="3273425" y="2854325"/>
          <p14:tracePt t="64150" x="3273425" y="2844800"/>
          <p14:tracePt t="64175" x="3281363" y="2844800"/>
          <p14:tracePt t="64198" x="3281363" y="2836863"/>
          <p14:tracePt t="64206" x="3290888" y="2808288"/>
          <p14:tracePt t="64222" x="3290888" y="2800350"/>
          <p14:tracePt t="64254" x="3290888" y="2790825"/>
          <p14:tracePt t="64430" x="3290888" y="2800350"/>
          <p14:tracePt t="64438" x="3290888" y="2836863"/>
          <p14:tracePt t="64446" x="3290888" y="2854325"/>
          <p14:tracePt t="64454" x="3281363" y="2917825"/>
          <p14:tracePt t="64462" x="3273425" y="2946400"/>
          <p14:tracePt t="64470" x="3263900" y="2963863"/>
          <p14:tracePt t="64478" x="3254375" y="2990850"/>
          <p14:tracePt t="64486" x="3254375" y="3009900"/>
          <p14:tracePt t="64494" x="3254375" y="3017838"/>
          <p14:tracePt t="64974" x="3254375" y="3036888"/>
          <p14:tracePt t="66367" x="3254375" y="3009900"/>
          <p14:tracePt t="66375" x="3273425" y="2954338"/>
          <p14:tracePt t="66382" x="3290888" y="2909888"/>
          <p14:tracePt t="66390" x="3290888" y="2890838"/>
          <p14:tracePt t="66398" x="3300413" y="2863850"/>
          <p14:tracePt t="66409" x="3300413" y="2844800"/>
          <p14:tracePt t="66414" x="3317875" y="2817813"/>
          <p14:tracePt t="66426" x="3317875" y="2808288"/>
          <p14:tracePt t="66438" x="3327400" y="2800350"/>
          <p14:tracePt t="66503" x="3327400" y="2790825"/>
          <p14:tracePt t="67078" x="3327400" y="2800350"/>
          <p14:tracePt t="67087" x="3327400" y="2844800"/>
          <p14:tracePt t="67095" x="3327400" y="2863850"/>
          <p14:tracePt t="67103" x="3327400" y="2890838"/>
          <p14:tracePt t="67110" x="3327400" y="2900363"/>
          <p14:tracePt t="67119" x="3327400" y="2927350"/>
          <p14:tracePt t="67591" x="3327400" y="2900363"/>
          <p14:tracePt t="67599" x="3327400" y="2881313"/>
          <p14:tracePt t="67607" x="3309938" y="2836863"/>
          <p14:tracePt t="67614" x="3300413" y="2817813"/>
          <p14:tracePt t="67626" x="3300413" y="2800350"/>
          <p14:tracePt t="67630" x="3300413" y="2781300"/>
          <p14:tracePt t="67646" x="3290888" y="2781300"/>
          <p14:tracePt t="67846" x="3281363" y="2781300"/>
          <p14:tracePt t="67855" x="3281363" y="2817813"/>
          <p14:tracePt t="67862" x="3263900" y="2854325"/>
          <p14:tracePt t="67870" x="3263900" y="2917825"/>
          <p14:tracePt t="67878" x="3263900" y="2954338"/>
          <p14:tracePt t="67886" x="3244850" y="3009900"/>
          <p14:tracePt t="67894" x="3244850" y="3063875"/>
          <p14:tracePt t="67902" x="3244850" y="3109913"/>
          <p14:tracePt t="67910" x="3244850" y="3163888"/>
          <p14:tracePt t="67918" x="3254375" y="3209925"/>
          <p14:tracePt t="67927" x="3254375" y="3246438"/>
          <p14:tracePt t="67934" x="3273425" y="3292475"/>
          <p14:tracePt t="67942" x="3281363" y="3319463"/>
          <p14:tracePt t="67950" x="3309938" y="3375025"/>
          <p14:tracePt t="67959" x="3346450" y="3429000"/>
          <p14:tracePt t="67966" x="3363913" y="3475038"/>
          <p14:tracePt t="67975" x="3436938" y="3575050"/>
          <p14:tracePt t="67982" x="3455988" y="3602038"/>
          <p14:tracePt t="67991" x="3519488" y="3665538"/>
          <p14:tracePt t="67998" x="3582988" y="3748088"/>
          <p14:tracePt t="68009" x="3629025" y="3811588"/>
          <p14:tracePt t="68014" x="3709988" y="3911600"/>
          <p14:tracePt t="68030" x="3765550" y="3976688"/>
          <p14:tracePt t="68031" x="3802063" y="4057650"/>
          <p14:tracePt t="68038" x="3875088" y="4122738"/>
          <p14:tracePt t="68046" x="3929063" y="4203700"/>
          <p14:tracePt t="68054" x="3965575" y="4268788"/>
          <p14:tracePt t="68062" x="4021138" y="4340225"/>
          <p14:tracePt t="68070" x="4057650" y="4386263"/>
          <p14:tracePt t="68078" x="4075113" y="4449763"/>
          <p14:tracePt t="68086" x="4121150" y="4514850"/>
          <p14:tracePt t="68094" x="4121150" y="4522788"/>
          <p14:tracePt t="68102" x="4138613" y="4568825"/>
          <p14:tracePt t="68110" x="4148138" y="4595813"/>
          <p14:tracePt t="68119" x="4165600" y="4632325"/>
          <p14:tracePt t="68135" x="4175125" y="4651375"/>
          <p14:tracePt t="68142" x="4175125" y="4660900"/>
          <p14:tracePt t="68151" x="4175125" y="4678363"/>
          <p14:tracePt t="68159" x="4175125" y="4687888"/>
          <p14:tracePt t="68167" x="4175125" y="4705350"/>
          <p14:tracePt t="68175" x="4175125" y="4724400"/>
          <p14:tracePt t="68191" x="4175125" y="4741863"/>
          <p14:tracePt t="68198" x="4175125" y="4760913"/>
          <p14:tracePt t="68208" x="4175125" y="4768850"/>
          <p14:tracePt t="68214" x="4184650" y="4787900"/>
          <p14:tracePt t="68224" x="4184650" y="4805363"/>
          <p14:tracePt t="68242" x="4184650" y="4814888"/>
          <p14:tracePt t="68254" x="4184650" y="4824413"/>
          <p14:tracePt t="68280" x="4184650" y="4841875"/>
          <p14:tracePt t="68287" x="4184650" y="4860925"/>
          <p14:tracePt t="68295" x="4184650" y="4870450"/>
          <p14:tracePt t="68302" x="4184650" y="4897438"/>
          <p14:tracePt t="68310" x="4184650" y="4906963"/>
          <p14:tracePt t="68318" x="4184650" y="4943475"/>
          <p14:tracePt t="68326" x="4184650" y="4960938"/>
          <p14:tracePt t="68334" x="4184650" y="4997450"/>
          <p14:tracePt t="68343" x="4184650" y="5024438"/>
          <p14:tracePt t="68350" x="4184650" y="5080000"/>
          <p14:tracePt t="68359" x="4184650" y="5106988"/>
          <p14:tracePt t="68366" x="4184650" y="5153025"/>
          <p14:tracePt t="68375" x="4184650" y="5180013"/>
          <p14:tracePt t="68382" x="4194175" y="5197475"/>
          <p14:tracePt t="68391" x="4194175" y="5226050"/>
          <p14:tracePt t="68398" x="4194175" y="5243513"/>
          <p14:tracePt t="68407" x="4202113" y="5262563"/>
          <p14:tracePt t="68414" x="4211638" y="5270500"/>
          <p14:tracePt t="68430" x="4211638" y="5280025"/>
          <p14:tracePt t="68462" x="4211638" y="5289550"/>
          <p14:tracePt t="68479" x="4211638" y="5299075"/>
          <p14:tracePt t="68486" x="4211638" y="5316538"/>
          <p14:tracePt t="68495" x="4211638" y="5326063"/>
          <p14:tracePt t="68502" x="4221163" y="5362575"/>
          <p14:tracePt t="68510" x="4221163" y="5372100"/>
          <p14:tracePt t="68518" x="4230688" y="5408613"/>
          <p14:tracePt t="68526" x="4230688" y="5416550"/>
          <p14:tracePt t="68534" x="4230688" y="5426075"/>
          <p14:tracePt t="68542" x="4238625" y="5445125"/>
          <p14:tracePt t="68550" x="4257675" y="5472113"/>
          <p14:tracePt t="68560" x="4267200" y="5472113"/>
          <p14:tracePt t="68566" x="4267200" y="5489575"/>
          <p14:tracePt t="68582" x="4275138" y="5508625"/>
          <p14:tracePt t="68623" x="4284663" y="5518150"/>
          <p14:tracePt t="68638" x="4294188" y="5545138"/>
          <p14:tracePt t="68662" x="4303713" y="5554663"/>
          <p14:tracePt t="68678" x="4303713" y="5562600"/>
          <p14:tracePt t="68686" x="4303713" y="5589588"/>
          <p14:tracePt t="68910" x="4303713" y="5608638"/>
          <p14:tracePt t="68918" x="4303713" y="5618163"/>
          <p14:tracePt t="68927" x="4303713" y="5635625"/>
          <p14:tracePt t="68934" x="4303713" y="5672138"/>
          <p14:tracePt t="68950" x="4303713" y="5681663"/>
          <p14:tracePt t="68966" x="4303713" y="5691188"/>
          <p14:tracePt t="68977" x="4303713" y="5708650"/>
          <p14:tracePt t="68984" x="4294188" y="5718175"/>
          <p14:tracePt t="69015" x="4284663" y="5735638"/>
          <p14:tracePt t="69478" x="4284663" y="5718175"/>
          <p14:tracePt t="69486" x="4284663" y="5654675"/>
          <p14:tracePt t="69495" x="4321175" y="5589588"/>
          <p14:tracePt t="69502" x="4321175" y="5535613"/>
          <p14:tracePt t="69510" x="4340225" y="5481638"/>
          <p14:tracePt t="69518" x="4340225" y="5372100"/>
          <p14:tracePt t="69526" x="4348163" y="5289550"/>
          <p14:tracePt t="69536" x="4348163" y="5233988"/>
          <p14:tracePt t="69543" x="4348163" y="5160963"/>
          <p14:tracePt t="69551" x="4348163" y="5106988"/>
          <p14:tracePt t="69559" x="4348163" y="5033963"/>
          <p14:tracePt t="69566" x="4348163" y="4933950"/>
          <p14:tracePt t="69575" x="4321175" y="4841875"/>
          <p14:tracePt t="69582" x="4303713" y="4778375"/>
          <p14:tracePt t="69590" x="4294188" y="4724400"/>
          <p14:tracePt t="69598" x="4257675" y="4660900"/>
          <p14:tracePt t="69607" x="4230688" y="4578350"/>
          <p14:tracePt t="69614" x="4165600" y="4459288"/>
          <p14:tracePt t="69624" x="4157663" y="4386263"/>
          <p14:tracePt t="69630" x="4102100" y="4322763"/>
          <p14:tracePt t="69640" x="4048125" y="4203700"/>
          <p14:tracePt t="69647" x="4021138" y="4140200"/>
          <p14:tracePt t="69658" x="3975100" y="4094163"/>
          <p14:tracePt t="69663" x="3919538" y="4040188"/>
          <p14:tracePt t="69671" x="3902075" y="3984625"/>
          <p14:tracePt t="69679" x="3846513" y="3911600"/>
          <p14:tracePt t="69686" x="3819525" y="3857625"/>
          <p14:tracePt t="69694" x="3783013" y="3803650"/>
          <p14:tracePt t="69702" x="3765550" y="3748088"/>
          <p14:tracePt t="69710" x="3729038" y="3694113"/>
          <p14:tracePt t="69718" x="3702050" y="3621088"/>
          <p14:tracePt t="69726" x="3665538" y="3556000"/>
          <p14:tracePt t="69734" x="3636963" y="3511550"/>
          <p14:tracePt t="69742" x="3619500" y="3475038"/>
          <p14:tracePt t="69750" x="3600450" y="3446463"/>
          <p14:tracePt t="69758" x="3573463" y="3392488"/>
          <p14:tracePt t="69766" x="3556000" y="3355975"/>
          <p14:tracePt t="69776" x="3546475" y="3338513"/>
          <p14:tracePt t="69783" x="3536950" y="3309938"/>
          <p14:tracePt t="69796" x="3519488" y="3292475"/>
          <p14:tracePt t="69799" x="3500438" y="3265488"/>
          <p14:tracePt t="69809" x="3490913" y="3236913"/>
          <p14:tracePt t="69814" x="3482975" y="3209925"/>
          <p14:tracePt t="69824" x="3463925" y="3192463"/>
          <p14:tracePt t="69841" x="3455988" y="3182938"/>
          <p14:tracePt t="69846" x="3446463" y="3155950"/>
          <p14:tracePt t="69862" x="3446463" y="3146425"/>
          <p14:tracePt t="69887" x="3427413" y="3136900"/>
          <p14:tracePt t="69926" x="3427413" y="3127375"/>
          <p14:tracePt t="69934" x="3427413" y="3119438"/>
          <p14:tracePt t="69942" x="3427413" y="3109913"/>
          <p14:tracePt t="69950" x="3419475" y="3090863"/>
          <p14:tracePt t="69958" x="3409950" y="3073400"/>
          <p14:tracePt t="69967" x="3400425" y="3054350"/>
          <p14:tracePt t="69975" x="3346450" y="2990850"/>
          <p14:tracePt t="69982" x="3317875" y="2963863"/>
          <p14:tracePt t="69991" x="3300413" y="2946400"/>
          <p14:tracePt t="69998" x="3281363" y="2917825"/>
          <p14:tracePt t="70007" x="3244850" y="2881313"/>
          <p14:tracePt t="70014" x="3236913" y="2873375"/>
          <p14:tracePt t="70027" x="3208338" y="2844800"/>
          <p14:tracePt t="70040" x="3200400" y="2844800"/>
          <p14:tracePt t="70135" x="3181350" y="2836863"/>
          <p14:tracePt t="70416" x="3171825" y="2836863"/>
          <p14:tracePt t="70424" x="3144838" y="2817813"/>
          <p14:tracePt t="70430" x="3127375" y="2800350"/>
          <p14:tracePt t="70440" x="3081338" y="2790825"/>
          <p14:tracePt t="70446" x="3035300" y="2754313"/>
          <p14:tracePt t="70454" x="3017838" y="2744788"/>
          <p14:tracePt t="70462" x="2954338" y="2708275"/>
          <p14:tracePt t="70470" x="2954338" y="2698750"/>
          <p14:tracePt t="70479" x="2925763" y="2690813"/>
          <p14:tracePt t="70486" x="2917825" y="2690813"/>
          <p14:tracePt t="70494" x="2908300" y="2690813"/>
          <p14:tracePt t="70502" x="2898775" y="2681288"/>
          <p14:tracePt t="70510" x="2889250" y="2671763"/>
          <p14:tracePt t="70526" x="2881313" y="2662238"/>
          <p14:tracePt t="70542" x="2871788" y="2654300"/>
          <p14:tracePt t="70550" x="2871788" y="2644775"/>
          <p14:tracePt t="70558" x="2862263" y="2635250"/>
          <p14:tracePt t="70575" x="2852738" y="2625725"/>
          <p14:tracePt t="70583" x="2844800" y="2617788"/>
          <p14:tracePt t="70750" x="2844800" y="2644775"/>
          <p14:tracePt t="70758" x="2844800" y="2698750"/>
          <p14:tracePt t="70766" x="2844800" y="2754313"/>
          <p14:tracePt t="70774" x="2844800" y="2827338"/>
          <p14:tracePt t="70782" x="2844800" y="2873375"/>
          <p14:tracePt t="70792" x="2862263" y="2927350"/>
          <p14:tracePt t="70798" x="2871788" y="2982913"/>
          <p14:tracePt t="70810" x="2908300" y="3036888"/>
          <p14:tracePt t="70815" x="2917825" y="3073400"/>
          <p14:tracePt t="70824" x="2954338" y="3136900"/>
          <p14:tracePt t="70830" x="2962275" y="3182938"/>
          <p14:tracePt t="70841" x="2981325" y="3200400"/>
          <p14:tracePt t="70846" x="2981325" y="3209925"/>
          <p14:tracePt t="70857" x="3017838" y="3273425"/>
          <p14:tracePt t="70862" x="3035300" y="3292475"/>
          <p14:tracePt t="70870" x="3054350" y="3309938"/>
          <p14:tracePt t="70878" x="3071813" y="3346450"/>
          <p14:tracePt t="70886" x="3081338" y="3365500"/>
          <p14:tracePt t="70894" x="3108325" y="3392488"/>
          <p14:tracePt t="70902" x="3127375" y="3411538"/>
          <p14:tracePt t="70910" x="3136900" y="3455988"/>
          <p14:tracePt t="70918" x="3190875" y="3519488"/>
          <p14:tracePt t="70926" x="3236913" y="3565525"/>
          <p14:tracePt t="70934" x="3254375" y="3584575"/>
          <p14:tracePt t="70942" x="3309938" y="3665538"/>
          <p14:tracePt t="70950" x="3363913" y="3730625"/>
          <p14:tracePt t="70959" x="3427413" y="3811588"/>
          <p14:tracePt t="70966" x="3519488" y="3911600"/>
          <p14:tracePt t="70976" x="3600450" y="3994150"/>
          <p14:tracePt t="70983" x="3719513" y="4122738"/>
          <p14:tracePt t="70992" x="3838575" y="4222750"/>
          <p14:tracePt t="70998" x="3975100" y="4349750"/>
          <p14:tracePt t="71008" x="4121150" y="4468813"/>
          <p14:tracePt t="71026" x="4403725" y="4678363"/>
          <p14:tracePt t="71030" x="4586288" y="4814888"/>
          <p14:tracePt t="71040" x="4722813" y="4906963"/>
          <p14:tracePt t="71046" x="4876800" y="5016500"/>
          <p14:tracePt t="71054" x="4995863" y="5089525"/>
          <p14:tracePt t="71062" x="5095875" y="5170488"/>
          <p14:tracePt t="71070" x="5178425" y="5243513"/>
          <p14:tracePt t="71078" x="5287963" y="5326063"/>
          <p14:tracePt t="71086" x="5351463" y="5399088"/>
          <p14:tracePt t="71094" x="5434013" y="5453063"/>
          <p14:tracePt t="71102" x="5514975" y="5535613"/>
          <p14:tracePt t="71110" x="5570538" y="5599113"/>
          <p14:tracePt t="71118" x="5607050" y="5654675"/>
          <p14:tracePt t="71126" x="5634038" y="5681663"/>
          <p14:tracePt t="71134" x="5661025" y="5708650"/>
          <p14:tracePt t="71142" x="5680075" y="5745163"/>
          <p14:tracePt t="71151" x="5688013" y="5754688"/>
          <p14:tracePt t="71798" x="5688013" y="5764213"/>
          <p14:tracePt t="71807" x="5616575" y="5754688"/>
          <p14:tracePt t="71814" x="5441950" y="5708650"/>
          <p14:tracePt t="71822" x="5178425" y="5645150"/>
          <p14:tracePt t="71830" x="5014913" y="5581650"/>
          <p14:tracePt t="71840" x="4840288" y="5499100"/>
          <p14:tracePt t="71846" x="4649788" y="5435600"/>
          <p14:tracePt t="71855" x="4521200" y="5380038"/>
          <p14:tracePt t="71862" x="4403725" y="5335588"/>
          <p14:tracePt t="71870" x="4303713" y="5299075"/>
          <p14:tracePt t="71878" x="4257675" y="5270500"/>
          <p14:tracePt t="71887" x="4238625" y="5253038"/>
          <p14:tracePt t="71894" x="4230688" y="5243513"/>
          <p14:tracePt t="71902" x="4230688" y="5233988"/>
          <p14:tracePt t="71910" x="4230688" y="5226050"/>
          <p14:tracePt t="71918" x="4211638" y="5226050"/>
          <p14:tracePt t="71926" x="4211638" y="5207000"/>
          <p14:tracePt t="71936" x="4211638" y="5197475"/>
          <p14:tracePt t="71944" x="4211638" y="5170488"/>
          <p14:tracePt t="71952" x="4221163" y="5153025"/>
          <p14:tracePt t="71960" x="4221163" y="5126038"/>
          <p14:tracePt t="71966" x="4238625" y="5089525"/>
          <p14:tracePt t="71975" x="4238625" y="5080000"/>
          <p14:tracePt t="71982" x="4257675" y="5060950"/>
          <p14:tracePt t="71991" x="4267200" y="5060950"/>
          <p14:tracePt t="71998" x="4275138" y="5043488"/>
          <p14:tracePt t="72008" x="4294188" y="5024438"/>
          <p14:tracePt t="72014" x="4311650" y="5016500"/>
          <p14:tracePt t="72026" x="4367213" y="4997450"/>
          <p14:tracePt t="72030" x="4448175" y="4970463"/>
          <p14:tracePt t="72041" x="4540250" y="4960938"/>
          <p14:tracePt t="72046" x="4649788" y="4960938"/>
          <p14:tracePt t="72054" x="4795838" y="4960938"/>
          <p14:tracePt t="72062" x="4922838" y="4960938"/>
          <p14:tracePt t="72070" x="5068888" y="4960938"/>
          <p14:tracePt t="72078" x="5122863" y="4860925"/>
          <p14:tracePt t="72086" x="5214938" y="4870450"/>
          <p14:tracePt t="72094" x="5324475" y="4870450"/>
          <p14:tracePt t="72102" x="5451475" y="4870450"/>
          <p14:tracePt t="72110" x="5551488" y="4897438"/>
          <p14:tracePt t="72119" x="5624513" y="4906963"/>
          <p14:tracePt t="72126" x="5688013" y="4914900"/>
          <p14:tracePt t="72134" x="5716588" y="4914900"/>
          <p14:tracePt t="72142" x="5724525" y="4914900"/>
          <p14:tracePt t="72246" x="5734050" y="4924425"/>
          <p14:tracePt t="72262" x="5734050" y="4943475"/>
          <p14:tracePt t="72270" x="5734050" y="4960938"/>
          <p14:tracePt t="72278" x="5734050" y="4979988"/>
          <p14:tracePt t="72286" x="5734050" y="4987925"/>
          <p14:tracePt t="72294" x="5734050" y="4997450"/>
          <p14:tracePt t="72302" x="5716588" y="5043488"/>
          <p14:tracePt t="72310" x="5716588" y="5053013"/>
          <p14:tracePt t="72318" x="5688013" y="5089525"/>
          <p14:tracePt t="72326" x="5661025" y="5126038"/>
          <p14:tracePt t="72334" x="5643563" y="5153025"/>
          <p14:tracePt t="72342" x="5624513" y="5180013"/>
          <p14:tracePt t="72350" x="5588000" y="5207000"/>
          <p14:tracePt t="72358" x="5570538" y="5207000"/>
          <p14:tracePt t="72366" x="5524500" y="5233988"/>
          <p14:tracePt t="72376" x="5507038" y="5262563"/>
          <p14:tracePt t="72382" x="5451475" y="5289550"/>
          <p14:tracePt t="72392" x="5441950" y="5299075"/>
          <p14:tracePt t="72398" x="5405438" y="5299075"/>
          <p14:tracePt t="72406" x="5387975" y="5307013"/>
          <p14:tracePt t="72414" x="5360988" y="5316538"/>
          <p14:tracePt t="72423" x="5324475" y="5316538"/>
          <p14:tracePt t="72430" x="5297488" y="5343525"/>
          <p14:tracePt t="72440" x="5241925" y="5343525"/>
          <p14:tracePt t="72446" x="5168900" y="5343525"/>
          <p14:tracePt t="72455" x="5095875" y="5343525"/>
          <p14:tracePt t="72464" x="5005388" y="5343525"/>
          <p14:tracePt t="72470" x="4941888" y="5343525"/>
          <p14:tracePt t="72479" x="4868863" y="5343525"/>
          <p14:tracePt t="72486" x="4776788" y="5343525"/>
          <p14:tracePt t="72494" x="4749800" y="5343525"/>
          <p14:tracePt t="72502" x="4667250" y="5343525"/>
          <p14:tracePt t="72511" x="4613275" y="5343525"/>
          <p14:tracePt t="72518" x="4576763" y="5343525"/>
          <p14:tracePt t="72527" x="4549775" y="5343525"/>
          <p14:tracePt t="72534" x="4530725" y="5343525"/>
          <p14:tracePt t="72542" x="4513263" y="5343525"/>
          <p14:tracePt t="75910" x="4503738" y="5343525"/>
          <p14:tracePt t="76079" x="4503738" y="5335588"/>
          <p14:tracePt t="76096" x="4540250" y="5243513"/>
          <p14:tracePt t="76104" x="4667250" y="5106988"/>
          <p14:tracePt t="76113" x="4749800" y="5006975"/>
          <p14:tracePt t="76121" x="4859338" y="4887913"/>
          <p14:tracePt t="76126" x="4932363" y="4787900"/>
          <p14:tracePt t="76134" x="4986338" y="4724400"/>
          <p14:tracePt t="76142" x="5032375" y="4668838"/>
          <p14:tracePt t="76151" x="5086350" y="4605338"/>
          <p14:tracePt t="76158" x="5132388" y="4559300"/>
          <p14:tracePt t="76166" x="5187950" y="4505325"/>
          <p14:tracePt t="76174" x="5205413" y="4478338"/>
          <p14:tracePt t="76182" x="5232400" y="4441825"/>
          <p14:tracePt t="76191" x="5241925" y="4422775"/>
          <p14:tracePt t="76198" x="5268913" y="4395788"/>
          <p14:tracePt t="76208" x="5297488" y="4376738"/>
          <p14:tracePt t="76223" x="5314950" y="4349750"/>
          <p14:tracePt t="76230" x="5341938" y="4332288"/>
          <p14:tracePt t="76239" x="5368925" y="4313238"/>
          <p14:tracePt t="76246" x="5397500" y="4286250"/>
          <p14:tracePt t="76255" x="5441950" y="4259263"/>
          <p14:tracePt t="76262" x="5487988" y="4222750"/>
          <p14:tracePt t="76270" x="5570538" y="4167188"/>
          <p14:tracePt t="76278" x="5653088" y="4130675"/>
          <p14:tracePt t="76286" x="5753100" y="4086225"/>
          <p14:tracePt t="76294" x="5834063" y="4049713"/>
          <p14:tracePt t="76302" x="5926138" y="4003675"/>
          <p14:tracePt t="76310" x="6043613" y="3948113"/>
          <p14:tracePt t="76318" x="6145213" y="3921125"/>
          <p14:tracePt t="76326" x="6291263" y="3875088"/>
          <p14:tracePt t="76334" x="6362700" y="3867150"/>
          <p14:tracePt t="76342" x="6481763" y="3830638"/>
          <p14:tracePt t="76350" x="6573838" y="3803650"/>
          <p14:tracePt t="76358" x="6637338" y="3794125"/>
          <p14:tracePt t="76366" x="6691313" y="3784600"/>
          <p14:tracePt t="76374" x="6791325" y="3767138"/>
          <p14:tracePt t="76382" x="6856413" y="3730625"/>
          <p14:tracePt t="76390" x="6883400" y="3730625"/>
          <p14:tracePt t="76398" x="6937375" y="3711575"/>
          <p14:tracePt t="76408" x="7019925" y="3684588"/>
          <p14:tracePt t="76414" x="7065963" y="3675063"/>
          <p14:tracePt t="76423" x="7102475" y="3675063"/>
          <p14:tracePt t="76430" x="7202488" y="3648075"/>
          <p14:tracePt t="76439" x="7312025" y="3629025"/>
          <p14:tracePt t="76446" x="7448550" y="3584575"/>
          <p14:tracePt t="76455" x="7594600" y="3529013"/>
          <p14:tracePt t="76465" x="7767638" y="3492500"/>
          <p14:tracePt t="76470" x="7913688" y="3455988"/>
          <p14:tracePt t="76480" x="8104188" y="3392488"/>
          <p14:tracePt t="76486" x="8250238" y="3355975"/>
          <p14:tracePt t="76495" x="8415338" y="3302000"/>
          <p14:tracePt t="76502" x="8569325" y="3265488"/>
          <p14:tracePt t="76511" x="8697913" y="3228975"/>
          <p14:tracePt t="76518" x="8797925" y="3200400"/>
          <p14:tracePt t="76526" x="8907463" y="3155950"/>
          <p14:tracePt t="76534" x="9007475" y="3136900"/>
          <p14:tracePt t="76542" x="9097963" y="3109913"/>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5"/>
          <p:cNvSpPr txBox="1">
            <a:spLocks noChangeArrowheads="1"/>
          </p:cNvSpPr>
          <p:nvPr/>
        </p:nvSpPr>
        <p:spPr bwMode="auto">
          <a:xfrm rot="5400000">
            <a:off x="5885390" y="2950205"/>
            <a:ext cx="31451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dirty="0"/>
              <a:t>A</a:t>
            </a:r>
          </a:p>
        </p:txBody>
      </p:sp>
      <p:sp>
        <p:nvSpPr>
          <p:cNvPr id="21507" name="Text Box 6"/>
          <p:cNvSpPr txBox="1">
            <a:spLocks noChangeArrowheads="1"/>
          </p:cNvSpPr>
          <p:nvPr/>
        </p:nvSpPr>
        <p:spPr bwMode="auto">
          <a:xfrm rot="5400000">
            <a:off x="5898300" y="3716757"/>
            <a:ext cx="31451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a:t>B</a:t>
            </a:r>
          </a:p>
        </p:txBody>
      </p:sp>
      <p:grpSp>
        <p:nvGrpSpPr>
          <p:cNvPr id="21508" name="Group 7"/>
          <p:cNvGrpSpPr>
            <a:grpSpLocks/>
          </p:cNvGrpSpPr>
          <p:nvPr/>
        </p:nvGrpSpPr>
        <p:grpSpPr bwMode="auto">
          <a:xfrm rot="5400000">
            <a:off x="5492315" y="3229138"/>
            <a:ext cx="1439863" cy="544190"/>
            <a:chOff x="3288" y="1299"/>
            <a:chExt cx="1996" cy="953"/>
          </a:xfrm>
        </p:grpSpPr>
        <p:sp>
          <p:nvSpPr>
            <p:cNvPr id="21671" name="Line 8"/>
            <p:cNvSpPr>
              <a:spLocks noChangeShapeType="1"/>
            </p:cNvSpPr>
            <p:nvPr/>
          </p:nvSpPr>
          <p:spPr bwMode="auto">
            <a:xfrm>
              <a:off x="3878" y="1299"/>
              <a:ext cx="81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2" name="Line 9"/>
            <p:cNvSpPr>
              <a:spLocks noChangeShapeType="1"/>
            </p:cNvSpPr>
            <p:nvPr/>
          </p:nvSpPr>
          <p:spPr bwMode="auto">
            <a:xfrm>
              <a:off x="3288" y="2252"/>
              <a:ext cx="7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3" name="Line 10"/>
            <p:cNvSpPr>
              <a:spLocks noChangeShapeType="1"/>
            </p:cNvSpPr>
            <p:nvPr/>
          </p:nvSpPr>
          <p:spPr bwMode="auto">
            <a:xfrm flipV="1">
              <a:off x="4059" y="1934"/>
              <a:ext cx="227" cy="31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4" name="Line 11"/>
            <p:cNvSpPr>
              <a:spLocks noChangeShapeType="1"/>
            </p:cNvSpPr>
            <p:nvPr/>
          </p:nvSpPr>
          <p:spPr bwMode="auto">
            <a:xfrm flipV="1">
              <a:off x="3288" y="1299"/>
              <a:ext cx="590" cy="95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5" name="Line 12"/>
            <p:cNvSpPr>
              <a:spLocks noChangeShapeType="1"/>
            </p:cNvSpPr>
            <p:nvPr/>
          </p:nvSpPr>
          <p:spPr bwMode="auto">
            <a:xfrm flipH="1" flipV="1">
              <a:off x="4694" y="1299"/>
              <a:ext cx="590" cy="95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6" name="Line 13"/>
            <p:cNvSpPr>
              <a:spLocks noChangeShapeType="1"/>
            </p:cNvSpPr>
            <p:nvPr/>
          </p:nvSpPr>
          <p:spPr bwMode="auto">
            <a:xfrm flipH="1" flipV="1">
              <a:off x="4286" y="1934"/>
              <a:ext cx="227" cy="31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7" name="Line 14"/>
            <p:cNvSpPr>
              <a:spLocks noChangeShapeType="1"/>
            </p:cNvSpPr>
            <p:nvPr/>
          </p:nvSpPr>
          <p:spPr bwMode="auto">
            <a:xfrm>
              <a:off x="4513" y="2252"/>
              <a:ext cx="7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509" name="Text Box 15"/>
          <p:cNvSpPr txBox="1">
            <a:spLocks noChangeArrowheads="1"/>
          </p:cNvSpPr>
          <p:nvPr/>
        </p:nvSpPr>
        <p:spPr bwMode="auto">
          <a:xfrm rot="5400000">
            <a:off x="6158065" y="3395761"/>
            <a:ext cx="3048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a:t>Y</a:t>
            </a:r>
          </a:p>
        </p:txBody>
      </p:sp>
      <p:sp>
        <p:nvSpPr>
          <p:cNvPr id="21510" name="Text Box 16"/>
          <p:cNvSpPr txBox="1">
            <a:spLocks noChangeArrowheads="1"/>
          </p:cNvSpPr>
          <p:nvPr/>
        </p:nvSpPr>
        <p:spPr bwMode="auto">
          <a:xfrm rot="5400000">
            <a:off x="6078690" y="3035399"/>
            <a:ext cx="3048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a:t>S</a:t>
            </a:r>
          </a:p>
        </p:txBody>
      </p:sp>
      <p:sp>
        <p:nvSpPr>
          <p:cNvPr id="21511" name="Text Box 17"/>
          <p:cNvSpPr txBox="1">
            <a:spLocks noChangeArrowheads="1"/>
          </p:cNvSpPr>
          <p:nvPr/>
        </p:nvSpPr>
        <p:spPr bwMode="auto">
          <a:xfrm rot="5400000">
            <a:off x="6117599" y="3664583"/>
            <a:ext cx="400110" cy="92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400"/>
          </a:p>
        </p:txBody>
      </p:sp>
      <p:sp>
        <p:nvSpPr>
          <p:cNvPr id="21512" name="AutoShape 18"/>
          <p:cNvSpPr>
            <a:spLocks noChangeArrowheads="1"/>
          </p:cNvSpPr>
          <p:nvPr/>
        </p:nvSpPr>
        <p:spPr bwMode="auto">
          <a:xfrm rot="5400000" flipV="1">
            <a:off x="5126933" y="3894542"/>
            <a:ext cx="752549" cy="215900"/>
          </a:xfrm>
          <a:custGeom>
            <a:avLst/>
            <a:gdLst>
              <a:gd name="T0" fmla="*/ 2147483646 w 21600"/>
              <a:gd name="T1" fmla="*/ 1077502115 h 21600"/>
              <a:gd name="T2" fmla="*/ 2147483646 w 21600"/>
              <a:gd name="T3" fmla="*/ 2147483646 h 21600"/>
              <a:gd name="T4" fmla="*/ 2147483646 w 21600"/>
              <a:gd name="T5" fmla="*/ 1077502115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516" name="Line 22"/>
          <p:cNvSpPr>
            <a:spLocks noChangeShapeType="1"/>
          </p:cNvSpPr>
          <p:nvPr/>
        </p:nvSpPr>
        <p:spPr bwMode="auto">
          <a:xfrm rot="5400000" flipH="1">
            <a:off x="5337621" y="4504292"/>
            <a:ext cx="288925"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17" name="Text Box 23"/>
          <p:cNvSpPr txBox="1">
            <a:spLocks noChangeArrowheads="1"/>
          </p:cNvSpPr>
          <p:nvPr/>
        </p:nvSpPr>
        <p:spPr bwMode="auto">
          <a:xfrm>
            <a:off x="5410646" y="4431267"/>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t>alu_bsel</a:t>
            </a:r>
          </a:p>
        </p:txBody>
      </p:sp>
      <p:grpSp>
        <p:nvGrpSpPr>
          <p:cNvPr id="21518" name="Group 43"/>
          <p:cNvGrpSpPr>
            <a:grpSpLocks/>
          </p:cNvGrpSpPr>
          <p:nvPr/>
        </p:nvGrpSpPr>
        <p:grpSpPr bwMode="auto">
          <a:xfrm>
            <a:off x="8509188" y="3458909"/>
            <a:ext cx="303213" cy="520700"/>
            <a:chOff x="5138" y="1434"/>
            <a:chExt cx="191" cy="328"/>
          </a:xfrm>
        </p:grpSpPr>
        <p:grpSp>
          <p:nvGrpSpPr>
            <p:cNvPr id="21664" name="Group 26"/>
            <p:cNvGrpSpPr>
              <a:grpSpLocks/>
            </p:cNvGrpSpPr>
            <p:nvPr/>
          </p:nvGrpSpPr>
          <p:grpSpPr bwMode="auto">
            <a:xfrm>
              <a:off x="5193" y="1434"/>
              <a:ext cx="136" cy="317"/>
              <a:chOff x="3379" y="1888"/>
              <a:chExt cx="136" cy="454"/>
            </a:xfrm>
          </p:grpSpPr>
          <p:sp>
            <p:nvSpPr>
              <p:cNvPr id="21667" name="Line 27"/>
              <p:cNvSpPr>
                <a:spLocks noChangeShapeType="1"/>
              </p:cNvSpPr>
              <p:nvPr/>
            </p:nvSpPr>
            <p:spPr bwMode="auto">
              <a:xfrm>
                <a:off x="3515" y="1979"/>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68" name="Line 28"/>
              <p:cNvSpPr>
                <a:spLocks noChangeShapeType="1"/>
              </p:cNvSpPr>
              <p:nvPr/>
            </p:nvSpPr>
            <p:spPr bwMode="auto">
              <a:xfrm flipH="1" flipV="1">
                <a:off x="3379" y="1888"/>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69" name="Line 29"/>
              <p:cNvSpPr>
                <a:spLocks noChangeShapeType="1"/>
              </p:cNvSpPr>
              <p:nvPr/>
            </p:nvSpPr>
            <p:spPr bwMode="auto">
              <a:xfrm flipH="1">
                <a:off x="3379" y="2251"/>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0" name="Line 30"/>
              <p:cNvSpPr>
                <a:spLocks noChangeShapeType="1"/>
              </p:cNvSpPr>
              <p:nvPr/>
            </p:nvSpPr>
            <p:spPr bwMode="auto">
              <a:xfrm>
                <a:off x="3379" y="1888"/>
                <a:ext cx="0" cy="4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665" name="Text Box 32"/>
            <p:cNvSpPr txBox="1">
              <a:spLocks noChangeArrowheads="1"/>
            </p:cNvSpPr>
            <p:nvPr/>
          </p:nvSpPr>
          <p:spPr bwMode="auto">
            <a:xfrm>
              <a:off x="5138" y="1434"/>
              <a:ext cx="17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a:t>0</a:t>
              </a:r>
            </a:p>
          </p:txBody>
        </p:sp>
        <p:sp>
          <p:nvSpPr>
            <p:cNvPr id="21666" name="Text Box 33"/>
            <p:cNvSpPr txBox="1">
              <a:spLocks noChangeArrowheads="1"/>
            </p:cNvSpPr>
            <p:nvPr/>
          </p:nvSpPr>
          <p:spPr bwMode="auto">
            <a:xfrm>
              <a:off x="5151" y="1570"/>
              <a:ext cx="17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a:t>1</a:t>
              </a:r>
            </a:p>
          </p:txBody>
        </p:sp>
      </p:grpSp>
      <p:sp>
        <p:nvSpPr>
          <p:cNvPr id="21519" name="Rectangle 37"/>
          <p:cNvSpPr>
            <a:spLocks noChangeArrowheads="1"/>
          </p:cNvSpPr>
          <p:nvPr/>
        </p:nvSpPr>
        <p:spPr bwMode="auto">
          <a:xfrm rot="5400000">
            <a:off x="4585766" y="2961482"/>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a:t>reg1E</a:t>
            </a:r>
          </a:p>
        </p:txBody>
      </p:sp>
      <p:sp>
        <p:nvSpPr>
          <p:cNvPr id="21520" name="Rectangle 39"/>
          <p:cNvSpPr>
            <a:spLocks noChangeArrowheads="1"/>
          </p:cNvSpPr>
          <p:nvPr/>
        </p:nvSpPr>
        <p:spPr bwMode="auto">
          <a:xfrm rot="5400000">
            <a:off x="4584899" y="3697691"/>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a:t>reg2E</a:t>
            </a:r>
          </a:p>
        </p:txBody>
      </p:sp>
      <p:sp>
        <p:nvSpPr>
          <p:cNvPr id="21521" name="Rectangle 40"/>
          <p:cNvSpPr>
            <a:spLocks noChangeArrowheads="1"/>
          </p:cNvSpPr>
          <p:nvPr/>
        </p:nvSpPr>
        <p:spPr bwMode="auto">
          <a:xfrm rot="5400000">
            <a:off x="6601024" y="3464719"/>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err="1"/>
              <a:t>alurM</a:t>
            </a:r>
            <a:endParaRPr lang="en-US" altLang="ja-JP" sz="1400" dirty="0"/>
          </a:p>
        </p:txBody>
      </p:sp>
      <p:grpSp>
        <p:nvGrpSpPr>
          <p:cNvPr id="21523" name="Group 44"/>
          <p:cNvGrpSpPr>
            <a:grpSpLocks/>
          </p:cNvGrpSpPr>
          <p:nvPr/>
        </p:nvGrpSpPr>
        <p:grpSpPr bwMode="auto">
          <a:xfrm rot="5400000">
            <a:off x="2713235" y="3034507"/>
            <a:ext cx="1154113" cy="647700"/>
            <a:chOff x="1474" y="1752"/>
            <a:chExt cx="635" cy="544"/>
          </a:xfrm>
        </p:grpSpPr>
        <p:sp>
          <p:nvSpPr>
            <p:cNvPr id="21655" name="Rectangle 45"/>
            <p:cNvSpPr>
              <a:spLocks noChangeArrowheads="1"/>
            </p:cNvSpPr>
            <p:nvPr/>
          </p:nvSpPr>
          <p:spPr bwMode="auto">
            <a:xfrm>
              <a:off x="1474" y="175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nvGrpSpPr>
            <p:cNvPr id="21656" name="Group 46"/>
            <p:cNvGrpSpPr>
              <a:grpSpLocks/>
            </p:cNvGrpSpPr>
            <p:nvPr/>
          </p:nvGrpSpPr>
          <p:grpSpPr bwMode="auto">
            <a:xfrm rot="-5400000">
              <a:off x="1519" y="2205"/>
              <a:ext cx="91" cy="91"/>
              <a:chOff x="1474" y="1843"/>
              <a:chExt cx="91" cy="91"/>
            </a:xfrm>
          </p:grpSpPr>
          <p:sp>
            <p:nvSpPr>
              <p:cNvPr id="21662" name="Line 47"/>
              <p:cNvSpPr>
                <a:spLocks noChangeShapeType="1"/>
              </p:cNvSpPr>
              <p:nvPr/>
            </p:nvSpPr>
            <p:spPr bwMode="auto">
              <a:xfrm>
                <a:off x="1474" y="1843"/>
                <a:ext cx="91" cy="4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63" name="Line 48"/>
              <p:cNvSpPr>
                <a:spLocks noChangeShapeType="1"/>
              </p:cNvSpPr>
              <p:nvPr/>
            </p:nvSpPr>
            <p:spPr bwMode="auto">
              <a:xfrm flipH="1">
                <a:off x="1474" y="1888"/>
                <a:ext cx="91" cy="4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657" name="Rectangle 49"/>
            <p:cNvSpPr>
              <a:spLocks noChangeArrowheads="1"/>
            </p:cNvSpPr>
            <p:nvPr/>
          </p:nvSpPr>
          <p:spPr bwMode="auto">
            <a:xfrm>
              <a:off x="1474" y="184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658" name="Rectangle 50"/>
            <p:cNvSpPr>
              <a:spLocks noChangeArrowheads="1"/>
            </p:cNvSpPr>
            <p:nvPr/>
          </p:nvSpPr>
          <p:spPr bwMode="auto">
            <a:xfrm>
              <a:off x="1474" y="193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659" name="Rectangle 51"/>
            <p:cNvSpPr>
              <a:spLocks noChangeArrowheads="1"/>
            </p:cNvSpPr>
            <p:nvPr/>
          </p:nvSpPr>
          <p:spPr bwMode="auto">
            <a:xfrm>
              <a:off x="1474" y="202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660" name="Rectangle 52"/>
            <p:cNvSpPr>
              <a:spLocks noChangeArrowheads="1"/>
            </p:cNvSpPr>
            <p:nvPr/>
          </p:nvSpPr>
          <p:spPr bwMode="auto">
            <a:xfrm>
              <a:off x="1474" y="211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661" name="Rectangle 53"/>
            <p:cNvSpPr>
              <a:spLocks noChangeArrowheads="1"/>
            </p:cNvSpPr>
            <p:nvPr/>
          </p:nvSpPr>
          <p:spPr bwMode="auto">
            <a:xfrm>
              <a:off x="1474" y="220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sp>
        <p:nvSpPr>
          <p:cNvPr id="21525" name="AutoShape 57"/>
          <p:cNvSpPr>
            <a:spLocks noChangeArrowheads="1"/>
          </p:cNvSpPr>
          <p:nvPr/>
        </p:nvSpPr>
        <p:spPr bwMode="auto">
          <a:xfrm rot="5400000">
            <a:off x="3649067" y="4184823"/>
            <a:ext cx="720725" cy="215900"/>
          </a:xfrm>
          <a:prstGeom prst="parallelogram">
            <a:avLst>
              <a:gd name="adj" fmla="val 83456"/>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ext</a:t>
            </a:r>
          </a:p>
        </p:txBody>
      </p:sp>
      <p:sp>
        <p:nvSpPr>
          <p:cNvPr id="21527" name="Rectangle 60"/>
          <p:cNvSpPr>
            <a:spLocks noChangeArrowheads="1"/>
          </p:cNvSpPr>
          <p:nvPr/>
        </p:nvSpPr>
        <p:spPr bwMode="auto">
          <a:xfrm rot="5400000">
            <a:off x="1020168" y="3502025"/>
            <a:ext cx="1873250" cy="142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28" name="Rectangle 61"/>
          <p:cNvSpPr>
            <a:spLocks noChangeArrowheads="1"/>
          </p:cNvSpPr>
          <p:nvPr/>
        </p:nvSpPr>
        <p:spPr bwMode="auto">
          <a:xfrm>
            <a:off x="323850" y="4227513"/>
            <a:ext cx="1008063" cy="36195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29" name="Line 62"/>
          <p:cNvSpPr>
            <a:spLocks noChangeShapeType="1"/>
          </p:cNvSpPr>
          <p:nvPr/>
        </p:nvSpPr>
        <p:spPr bwMode="auto">
          <a:xfrm>
            <a:off x="323850" y="4371975"/>
            <a:ext cx="1444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30" name="Line 63"/>
          <p:cNvSpPr>
            <a:spLocks noChangeShapeType="1"/>
          </p:cNvSpPr>
          <p:nvPr/>
        </p:nvSpPr>
        <p:spPr bwMode="auto">
          <a:xfrm flipH="1">
            <a:off x="323850" y="4443413"/>
            <a:ext cx="144463"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31" name="Text Box 64"/>
          <p:cNvSpPr txBox="1">
            <a:spLocks noChangeArrowheads="1"/>
          </p:cNvSpPr>
          <p:nvPr/>
        </p:nvSpPr>
        <p:spPr bwMode="auto">
          <a:xfrm>
            <a:off x="539750" y="4221163"/>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PC</a:t>
            </a:r>
          </a:p>
        </p:txBody>
      </p:sp>
      <p:sp>
        <p:nvSpPr>
          <p:cNvPr id="21532" name="Oval 65"/>
          <p:cNvSpPr>
            <a:spLocks noChangeArrowheads="1"/>
          </p:cNvSpPr>
          <p:nvPr/>
        </p:nvSpPr>
        <p:spPr bwMode="auto">
          <a:xfrm>
            <a:off x="684213" y="3429000"/>
            <a:ext cx="287337" cy="2873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t>＋</a:t>
            </a:r>
          </a:p>
        </p:txBody>
      </p:sp>
      <p:sp>
        <p:nvSpPr>
          <p:cNvPr id="21533" name="Rectangle 66"/>
          <p:cNvSpPr>
            <a:spLocks noChangeArrowheads="1"/>
          </p:cNvSpPr>
          <p:nvPr/>
        </p:nvSpPr>
        <p:spPr bwMode="auto">
          <a:xfrm>
            <a:off x="1042988" y="5661025"/>
            <a:ext cx="1225550" cy="11525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命令メモリ</a:t>
            </a:r>
          </a:p>
        </p:txBody>
      </p:sp>
      <p:sp>
        <p:nvSpPr>
          <p:cNvPr id="21534" name="Rectangle 67"/>
          <p:cNvSpPr>
            <a:spLocks noChangeArrowheads="1"/>
          </p:cNvSpPr>
          <p:nvPr/>
        </p:nvSpPr>
        <p:spPr bwMode="auto">
          <a:xfrm>
            <a:off x="7811715" y="5585286"/>
            <a:ext cx="1003868" cy="10972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データ</a:t>
            </a:r>
          </a:p>
          <a:p>
            <a:pPr algn="ctr" eaLnBrk="1" hangingPunct="1">
              <a:spcBef>
                <a:spcPct val="0"/>
              </a:spcBef>
              <a:buFontTx/>
              <a:buNone/>
            </a:pPr>
            <a:r>
              <a:rPr lang="ja-JP" altLang="en-US" sz="1800"/>
              <a:t>メモリ</a:t>
            </a:r>
          </a:p>
        </p:txBody>
      </p:sp>
      <p:sp>
        <p:nvSpPr>
          <p:cNvPr id="227" name="Text Box 72">
            <a:extLst>
              <a:ext uri="{FF2B5EF4-FFF2-40B4-BE49-F238E27FC236}">
                <a16:creationId xmlns:a16="http://schemas.microsoft.com/office/drawing/2014/main" id="{B508C555-BA47-4B1E-A2B9-29A62340C449}"/>
              </a:ext>
            </a:extLst>
          </p:cNvPr>
          <p:cNvSpPr txBox="1">
            <a:spLocks noChangeArrowheads="1"/>
          </p:cNvSpPr>
          <p:nvPr/>
        </p:nvSpPr>
        <p:spPr bwMode="auto">
          <a:xfrm rot="5400000">
            <a:off x="5276855" y="4155244"/>
            <a:ext cx="42426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1</a:t>
            </a:r>
          </a:p>
        </p:txBody>
      </p:sp>
      <p:sp>
        <p:nvSpPr>
          <p:cNvPr id="228" name="Text Box 72">
            <a:extLst>
              <a:ext uri="{FF2B5EF4-FFF2-40B4-BE49-F238E27FC236}">
                <a16:creationId xmlns:a16="http://schemas.microsoft.com/office/drawing/2014/main" id="{D047CECC-87A6-46D1-83C2-E995B97E9EDC}"/>
              </a:ext>
            </a:extLst>
          </p:cNvPr>
          <p:cNvSpPr txBox="1">
            <a:spLocks noChangeArrowheads="1"/>
          </p:cNvSpPr>
          <p:nvPr/>
        </p:nvSpPr>
        <p:spPr bwMode="auto">
          <a:xfrm rot="5400000">
            <a:off x="5278442" y="3818326"/>
            <a:ext cx="42426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0</a:t>
            </a:r>
          </a:p>
        </p:txBody>
      </p:sp>
      <p:sp>
        <p:nvSpPr>
          <p:cNvPr id="21536" name="Rectangle 74"/>
          <p:cNvSpPr>
            <a:spLocks noChangeArrowheads="1"/>
          </p:cNvSpPr>
          <p:nvPr/>
        </p:nvSpPr>
        <p:spPr bwMode="auto">
          <a:xfrm>
            <a:off x="4797444" y="1522400"/>
            <a:ext cx="144463" cy="8266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37" name="Rectangle 75"/>
          <p:cNvSpPr>
            <a:spLocks noChangeArrowheads="1"/>
          </p:cNvSpPr>
          <p:nvPr/>
        </p:nvSpPr>
        <p:spPr bwMode="auto">
          <a:xfrm>
            <a:off x="4764360" y="2420938"/>
            <a:ext cx="1444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38" name="Rectangle 76"/>
          <p:cNvSpPr>
            <a:spLocks noChangeArrowheads="1"/>
          </p:cNvSpPr>
          <p:nvPr/>
        </p:nvSpPr>
        <p:spPr bwMode="auto">
          <a:xfrm>
            <a:off x="8201162" y="2427288"/>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39" name="Rectangle 77"/>
          <p:cNvSpPr>
            <a:spLocks noChangeArrowheads="1"/>
          </p:cNvSpPr>
          <p:nvPr/>
        </p:nvSpPr>
        <p:spPr bwMode="auto">
          <a:xfrm>
            <a:off x="4764360" y="1052513"/>
            <a:ext cx="1444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40" name="Rectangle 78"/>
          <p:cNvSpPr>
            <a:spLocks noChangeArrowheads="1"/>
          </p:cNvSpPr>
          <p:nvPr/>
        </p:nvSpPr>
        <p:spPr bwMode="auto">
          <a:xfrm>
            <a:off x="4764360" y="836613"/>
            <a:ext cx="1444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42" name="Rectangle 80"/>
          <p:cNvSpPr>
            <a:spLocks noChangeArrowheads="1"/>
          </p:cNvSpPr>
          <p:nvPr/>
        </p:nvSpPr>
        <p:spPr bwMode="auto">
          <a:xfrm>
            <a:off x="6781205" y="1052513"/>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44" name="Line 82"/>
          <p:cNvSpPr>
            <a:spLocks noChangeShapeType="1"/>
          </p:cNvSpPr>
          <p:nvPr/>
        </p:nvSpPr>
        <p:spPr bwMode="auto">
          <a:xfrm>
            <a:off x="827088" y="3717925"/>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5" name="Line 83"/>
          <p:cNvSpPr>
            <a:spLocks noChangeShapeType="1"/>
          </p:cNvSpPr>
          <p:nvPr/>
        </p:nvSpPr>
        <p:spPr bwMode="auto">
          <a:xfrm>
            <a:off x="755650" y="4581525"/>
            <a:ext cx="0" cy="15128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6" name="Line 84"/>
          <p:cNvSpPr>
            <a:spLocks noChangeShapeType="1"/>
          </p:cNvSpPr>
          <p:nvPr/>
        </p:nvSpPr>
        <p:spPr bwMode="auto">
          <a:xfrm>
            <a:off x="755650" y="6094413"/>
            <a:ext cx="2873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7" name="Line 85"/>
          <p:cNvSpPr>
            <a:spLocks noChangeShapeType="1"/>
          </p:cNvSpPr>
          <p:nvPr/>
        </p:nvSpPr>
        <p:spPr bwMode="auto">
          <a:xfrm flipH="1">
            <a:off x="179388" y="4941888"/>
            <a:ext cx="576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8" name="Line 86"/>
          <p:cNvSpPr>
            <a:spLocks noChangeShapeType="1"/>
          </p:cNvSpPr>
          <p:nvPr/>
        </p:nvSpPr>
        <p:spPr bwMode="auto">
          <a:xfrm flipV="1">
            <a:off x="179388" y="3068638"/>
            <a:ext cx="0" cy="1873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9" name="Line 87"/>
          <p:cNvSpPr>
            <a:spLocks noChangeShapeType="1"/>
          </p:cNvSpPr>
          <p:nvPr/>
        </p:nvSpPr>
        <p:spPr bwMode="auto">
          <a:xfrm>
            <a:off x="179388" y="306863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0" name="Line 88"/>
          <p:cNvSpPr>
            <a:spLocks noChangeShapeType="1"/>
          </p:cNvSpPr>
          <p:nvPr/>
        </p:nvSpPr>
        <p:spPr bwMode="auto">
          <a:xfrm>
            <a:off x="468313" y="3068638"/>
            <a:ext cx="287337"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1" name="Line 89"/>
          <p:cNvSpPr>
            <a:spLocks noChangeShapeType="1"/>
          </p:cNvSpPr>
          <p:nvPr/>
        </p:nvSpPr>
        <p:spPr bwMode="auto">
          <a:xfrm flipH="1">
            <a:off x="900113" y="3141663"/>
            <a:ext cx="142875"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2" name="Text Box 90"/>
          <p:cNvSpPr txBox="1">
            <a:spLocks noChangeArrowheads="1"/>
          </p:cNvSpPr>
          <p:nvPr/>
        </p:nvSpPr>
        <p:spPr bwMode="auto">
          <a:xfrm>
            <a:off x="900113" y="2774950"/>
            <a:ext cx="4796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‘4</a:t>
            </a:r>
            <a:r>
              <a:rPr lang="ja-JP" altLang="en-US" sz="1800" dirty="0"/>
              <a:t>’</a:t>
            </a:r>
          </a:p>
        </p:txBody>
      </p:sp>
      <p:sp>
        <p:nvSpPr>
          <p:cNvPr id="21553" name="Line 91"/>
          <p:cNvSpPr>
            <a:spLocks noChangeShapeType="1"/>
          </p:cNvSpPr>
          <p:nvPr/>
        </p:nvSpPr>
        <p:spPr bwMode="auto">
          <a:xfrm flipH="1" flipV="1">
            <a:off x="1655761" y="3664983"/>
            <a:ext cx="417" cy="199604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4" name="Line 92"/>
          <p:cNvSpPr>
            <a:spLocks noChangeShapeType="1"/>
          </p:cNvSpPr>
          <p:nvPr/>
        </p:nvSpPr>
        <p:spPr bwMode="auto">
          <a:xfrm flipV="1">
            <a:off x="1620836" y="3645024"/>
            <a:ext cx="28533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5" name="Rectangle 93"/>
          <p:cNvSpPr>
            <a:spLocks noChangeArrowheads="1"/>
          </p:cNvSpPr>
          <p:nvPr/>
        </p:nvSpPr>
        <p:spPr bwMode="auto">
          <a:xfrm>
            <a:off x="2604492" y="620713"/>
            <a:ext cx="720725" cy="647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56" name="Line 94"/>
          <p:cNvSpPr>
            <a:spLocks noChangeShapeType="1"/>
          </p:cNvSpPr>
          <p:nvPr/>
        </p:nvSpPr>
        <p:spPr bwMode="auto">
          <a:xfrm>
            <a:off x="2028230" y="3573463"/>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7" name="Line 95"/>
          <p:cNvSpPr>
            <a:spLocks noChangeShapeType="1"/>
          </p:cNvSpPr>
          <p:nvPr/>
        </p:nvSpPr>
        <p:spPr bwMode="auto">
          <a:xfrm>
            <a:off x="2317155" y="3573463"/>
            <a:ext cx="0" cy="5032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8" name="Line 96"/>
          <p:cNvSpPr>
            <a:spLocks noChangeShapeType="1"/>
          </p:cNvSpPr>
          <p:nvPr/>
        </p:nvSpPr>
        <p:spPr bwMode="auto">
          <a:xfrm>
            <a:off x="2317155" y="4076700"/>
            <a:ext cx="1079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9" name="Line 97"/>
          <p:cNvSpPr>
            <a:spLocks noChangeShapeType="1"/>
          </p:cNvSpPr>
          <p:nvPr/>
        </p:nvSpPr>
        <p:spPr bwMode="auto">
          <a:xfrm flipV="1">
            <a:off x="3396655" y="3933825"/>
            <a:ext cx="0" cy="142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0" name="Line 98"/>
          <p:cNvSpPr>
            <a:spLocks noChangeShapeType="1"/>
          </p:cNvSpPr>
          <p:nvPr/>
        </p:nvSpPr>
        <p:spPr bwMode="auto">
          <a:xfrm>
            <a:off x="2028230" y="328453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1" name="Line 99"/>
          <p:cNvSpPr>
            <a:spLocks noChangeShapeType="1"/>
          </p:cNvSpPr>
          <p:nvPr/>
        </p:nvSpPr>
        <p:spPr bwMode="auto">
          <a:xfrm flipV="1">
            <a:off x="2317155" y="2565400"/>
            <a:ext cx="0" cy="719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2" name="Line 100"/>
          <p:cNvSpPr>
            <a:spLocks noChangeShapeType="1"/>
          </p:cNvSpPr>
          <p:nvPr/>
        </p:nvSpPr>
        <p:spPr bwMode="auto">
          <a:xfrm>
            <a:off x="2317155" y="2565400"/>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3" name="Line 101"/>
          <p:cNvSpPr>
            <a:spLocks noChangeShapeType="1"/>
          </p:cNvSpPr>
          <p:nvPr/>
        </p:nvSpPr>
        <p:spPr bwMode="auto">
          <a:xfrm>
            <a:off x="3396655" y="2479675"/>
            <a:ext cx="0" cy="301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6" name="Line 104"/>
          <p:cNvSpPr>
            <a:spLocks noChangeShapeType="1"/>
          </p:cNvSpPr>
          <p:nvPr/>
        </p:nvSpPr>
        <p:spPr bwMode="auto">
          <a:xfrm flipV="1">
            <a:off x="2289239" y="1928797"/>
            <a:ext cx="2495821" cy="477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8" name="Line 106"/>
          <p:cNvSpPr>
            <a:spLocks noChangeShapeType="1"/>
          </p:cNvSpPr>
          <p:nvPr/>
        </p:nvSpPr>
        <p:spPr bwMode="auto">
          <a:xfrm>
            <a:off x="4356100" y="2117944"/>
            <a:ext cx="431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9" name="Line 107"/>
          <p:cNvSpPr>
            <a:spLocks noChangeShapeType="1"/>
          </p:cNvSpPr>
          <p:nvPr/>
        </p:nvSpPr>
        <p:spPr bwMode="auto">
          <a:xfrm>
            <a:off x="2028230" y="4221163"/>
            <a:ext cx="16573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0" name="Line 108"/>
          <p:cNvSpPr>
            <a:spLocks noChangeShapeType="1"/>
          </p:cNvSpPr>
          <p:nvPr/>
        </p:nvSpPr>
        <p:spPr bwMode="auto">
          <a:xfrm>
            <a:off x="3685580" y="4221335"/>
            <a:ext cx="2159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3" name="Line 111"/>
          <p:cNvSpPr>
            <a:spLocks noChangeShapeType="1"/>
          </p:cNvSpPr>
          <p:nvPr/>
        </p:nvSpPr>
        <p:spPr bwMode="auto">
          <a:xfrm>
            <a:off x="3612554" y="3721101"/>
            <a:ext cx="115180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4" name="Line 112"/>
          <p:cNvSpPr>
            <a:spLocks noChangeShapeType="1"/>
          </p:cNvSpPr>
          <p:nvPr/>
        </p:nvSpPr>
        <p:spPr bwMode="auto">
          <a:xfrm>
            <a:off x="3612555" y="3070226"/>
            <a:ext cx="117250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5" name="Line 113"/>
          <p:cNvSpPr>
            <a:spLocks noChangeShapeType="1"/>
          </p:cNvSpPr>
          <p:nvPr/>
        </p:nvSpPr>
        <p:spPr bwMode="auto">
          <a:xfrm>
            <a:off x="4117380" y="4252763"/>
            <a:ext cx="6469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6" name="Line 114"/>
          <p:cNvSpPr>
            <a:spLocks noChangeShapeType="1"/>
          </p:cNvSpPr>
          <p:nvPr/>
        </p:nvSpPr>
        <p:spPr bwMode="auto">
          <a:xfrm>
            <a:off x="4968712" y="3831368"/>
            <a:ext cx="42654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7" name="Line 115"/>
          <p:cNvSpPr>
            <a:spLocks noChangeShapeType="1"/>
          </p:cNvSpPr>
          <p:nvPr/>
        </p:nvSpPr>
        <p:spPr bwMode="auto">
          <a:xfrm>
            <a:off x="4980982" y="4264818"/>
            <a:ext cx="41427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8" name="Line 116"/>
          <p:cNvSpPr>
            <a:spLocks noChangeShapeType="1"/>
          </p:cNvSpPr>
          <p:nvPr/>
        </p:nvSpPr>
        <p:spPr bwMode="auto">
          <a:xfrm>
            <a:off x="4981847" y="3068638"/>
            <a:ext cx="95830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9" name="Line 117"/>
          <p:cNvSpPr>
            <a:spLocks noChangeShapeType="1"/>
          </p:cNvSpPr>
          <p:nvPr/>
        </p:nvSpPr>
        <p:spPr bwMode="auto">
          <a:xfrm>
            <a:off x="6493867" y="3502025"/>
            <a:ext cx="2873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0" name="Line 118"/>
          <p:cNvSpPr>
            <a:spLocks noChangeShapeType="1"/>
          </p:cNvSpPr>
          <p:nvPr/>
        </p:nvSpPr>
        <p:spPr bwMode="auto">
          <a:xfrm>
            <a:off x="6997105" y="3573463"/>
            <a:ext cx="11828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4" name="Line 122"/>
          <p:cNvSpPr>
            <a:spLocks noChangeShapeType="1"/>
          </p:cNvSpPr>
          <p:nvPr/>
        </p:nvSpPr>
        <p:spPr bwMode="auto">
          <a:xfrm>
            <a:off x="8820026" y="3644900"/>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5" name="Line 123"/>
          <p:cNvSpPr>
            <a:spLocks noChangeShapeType="1"/>
          </p:cNvSpPr>
          <p:nvPr/>
        </p:nvSpPr>
        <p:spPr bwMode="auto">
          <a:xfrm>
            <a:off x="8964488" y="3644900"/>
            <a:ext cx="0" cy="12969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6" name="Line 124"/>
          <p:cNvSpPr>
            <a:spLocks noChangeShapeType="1"/>
          </p:cNvSpPr>
          <p:nvPr/>
        </p:nvSpPr>
        <p:spPr bwMode="auto">
          <a:xfrm flipH="1">
            <a:off x="2677516" y="4941888"/>
            <a:ext cx="628697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7" name="Line 125"/>
          <p:cNvSpPr>
            <a:spLocks noChangeShapeType="1"/>
          </p:cNvSpPr>
          <p:nvPr/>
        </p:nvSpPr>
        <p:spPr bwMode="auto">
          <a:xfrm flipV="1">
            <a:off x="2677517" y="3429000"/>
            <a:ext cx="0" cy="15128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8" name="Line 126"/>
          <p:cNvSpPr>
            <a:spLocks noChangeShapeType="1"/>
          </p:cNvSpPr>
          <p:nvPr/>
        </p:nvSpPr>
        <p:spPr bwMode="auto">
          <a:xfrm>
            <a:off x="2677517" y="3429000"/>
            <a:ext cx="2873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0" name="Line 128"/>
          <p:cNvSpPr>
            <a:spLocks noChangeShapeType="1"/>
          </p:cNvSpPr>
          <p:nvPr/>
        </p:nvSpPr>
        <p:spPr bwMode="auto">
          <a:xfrm>
            <a:off x="4932364" y="1917700"/>
            <a:ext cx="13699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1" name="Line 129"/>
          <p:cNvSpPr>
            <a:spLocks noChangeShapeType="1"/>
          </p:cNvSpPr>
          <p:nvPr/>
        </p:nvSpPr>
        <p:spPr bwMode="auto">
          <a:xfrm>
            <a:off x="6277967" y="1917700"/>
            <a:ext cx="0" cy="11509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2" name="Line 130"/>
          <p:cNvSpPr>
            <a:spLocks noChangeShapeType="1"/>
          </p:cNvSpPr>
          <p:nvPr/>
        </p:nvSpPr>
        <p:spPr bwMode="auto">
          <a:xfrm>
            <a:off x="3180755" y="2565400"/>
            <a:ext cx="158360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3" name="Line 131"/>
          <p:cNvSpPr>
            <a:spLocks noChangeShapeType="1"/>
          </p:cNvSpPr>
          <p:nvPr/>
        </p:nvSpPr>
        <p:spPr bwMode="auto">
          <a:xfrm>
            <a:off x="4908824" y="2565400"/>
            <a:ext cx="18100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5" name="Line 133"/>
          <p:cNvSpPr>
            <a:spLocks noChangeShapeType="1"/>
          </p:cNvSpPr>
          <p:nvPr/>
        </p:nvSpPr>
        <p:spPr bwMode="auto">
          <a:xfrm>
            <a:off x="8490087" y="2571750"/>
            <a:ext cx="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4" name="Line 132"/>
          <p:cNvSpPr>
            <a:spLocks noChangeShapeType="1"/>
          </p:cNvSpPr>
          <p:nvPr/>
        </p:nvSpPr>
        <p:spPr bwMode="auto">
          <a:xfrm>
            <a:off x="8345624" y="2564829"/>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6" name="Line 134"/>
          <p:cNvSpPr>
            <a:spLocks noChangeShapeType="1"/>
          </p:cNvSpPr>
          <p:nvPr/>
        </p:nvSpPr>
        <p:spPr bwMode="auto">
          <a:xfrm flipH="1">
            <a:off x="3128107" y="2696592"/>
            <a:ext cx="5388706" cy="1628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7" name="Line 135"/>
          <p:cNvSpPr>
            <a:spLocks noChangeShapeType="1"/>
          </p:cNvSpPr>
          <p:nvPr/>
        </p:nvSpPr>
        <p:spPr bwMode="auto">
          <a:xfrm>
            <a:off x="3109317" y="2709863"/>
            <a:ext cx="0" cy="714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8" name="Line 136"/>
          <p:cNvSpPr>
            <a:spLocks noChangeShapeType="1"/>
          </p:cNvSpPr>
          <p:nvPr/>
        </p:nvSpPr>
        <p:spPr bwMode="auto">
          <a:xfrm>
            <a:off x="3325217" y="1196975"/>
            <a:ext cx="1439143"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9" name="Line 137"/>
          <p:cNvSpPr>
            <a:spLocks noChangeShapeType="1"/>
          </p:cNvSpPr>
          <p:nvPr/>
        </p:nvSpPr>
        <p:spPr bwMode="auto">
          <a:xfrm>
            <a:off x="4908824" y="1196975"/>
            <a:ext cx="187238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00" name="Line 138"/>
          <p:cNvSpPr>
            <a:spLocks noChangeShapeType="1"/>
          </p:cNvSpPr>
          <p:nvPr/>
        </p:nvSpPr>
        <p:spPr bwMode="auto">
          <a:xfrm>
            <a:off x="3325217" y="981075"/>
            <a:ext cx="1409150"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03" name="Line 141"/>
          <p:cNvSpPr>
            <a:spLocks noChangeShapeType="1"/>
          </p:cNvSpPr>
          <p:nvPr/>
        </p:nvSpPr>
        <p:spPr bwMode="auto">
          <a:xfrm>
            <a:off x="4905618" y="981075"/>
            <a:ext cx="1898184"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04" name="Text Box 142"/>
          <p:cNvSpPr txBox="1">
            <a:spLocks noChangeArrowheads="1"/>
          </p:cNvSpPr>
          <p:nvPr/>
        </p:nvSpPr>
        <p:spPr bwMode="auto">
          <a:xfrm>
            <a:off x="5148064" y="721997"/>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st_opE</a:t>
            </a:r>
            <a:endParaRPr lang="en-US" altLang="ja-JP" sz="1200" b="1" dirty="0"/>
          </a:p>
        </p:txBody>
      </p:sp>
      <p:sp>
        <p:nvSpPr>
          <p:cNvPr id="21605" name="Text Box 143"/>
          <p:cNvSpPr txBox="1">
            <a:spLocks noChangeArrowheads="1"/>
          </p:cNvSpPr>
          <p:nvPr/>
        </p:nvSpPr>
        <p:spPr bwMode="auto">
          <a:xfrm>
            <a:off x="5125442" y="98107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ld_opE</a:t>
            </a:r>
            <a:endParaRPr lang="en-US" altLang="ja-JP" sz="1200" b="1" dirty="0"/>
          </a:p>
        </p:txBody>
      </p:sp>
      <p:sp>
        <p:nvSpPr>
          <p:cNvPr id="21606" name="Text Box 144"/>
          <p:cNvSpPr txBox="1">
            <a:spLocks noChangeArrowheads="1"/>
          </p:cNvSpPr>
          <p:nvPr/>
        </p:nvSpPr>
        <p:spPr bwMode="auto">
          <a:xfrm>
            <a:off x="3252192" y="98107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t>ld_op</a:t>
            </a:r>
          </a:p>
        </p:txBody>
      </p:sp>
      <p:sp>
        <p:nvSpPr>
          <p:cNvPr id="21607" name="Text Box 145"/>
          <p:cNvSpPr txBox="1">
            <a:spLocks noChangeArrowheads="1"/>
          </p:cNvSpPr>
          <p:nvPr/>
        </p:nvSpPr>
        <p:spPr bwMode="auto">
          <a:xfrm>
            <a:off x="3252192" y="76517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t>st_op</a:t>
            </a:r>
          </a:p>
        </p:txBody>
      </p:sp>
      <p:sp>
        <p:nvSpPr>
          <p:cNvPr id="21610" name="Line 148"/>
          <p:cNvSpPr>
            <a:spLocks noChangeShapeType="1"/>
          </p:cNvSpPr>
          <p:nvPr/>
        </p:nvSpPr>
        <p:spPr bwMode="auto">
          <a:xfrm>
            <a:off x="6962873" y="981075"/>
            <a:ext cx="382266" cy="0"/>
          </a:xfrm>
          <a:prstGeom prst="line">
            <a:avLst/>
          </a:prstGeom>
          <a:noFill/>
          <a:ln w="9525">
            <a:solidFill>
              <a:schemeClr val="tx1"/>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11" name="Text Box 149"/>
          <p:cNvSpPr txBox="1">
            <a:spLocks noChangeArrowheads="1"/>
          </p:cNvSpPr>
          <p:nvPr/>
        </p:nvSpPr>
        <p:spPr bwMode="auto">
          <a:xfrm>
            <a:off x="6984026" y="472331"/>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rweM</a:t>
            </a:r>
            <a:endParaRPr lang="en-US" altLang="ja-JP" sz="1200" b="1" dirty="0"/>
          </a:p>
        </p:txBody>
      </p:sp>
      <p:sp>
        <p:nvSpPr>
          <p:cNvPr id="21612" name="Line 150"/>
          <p:cNvSpPr>
            <a:spLocks noChangeShapeType="1"/>
          </p:cNvSpPr>
          <p:nvPr/>
        </p:nvSpPr>
        <p:spPr bwMode="auto">
          <a:xfrm>
            <a:off x="2028230" y="2781300"/>
            <a:ext cx="730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13" name="Line 151"/>
          <p:cNvSpPr>
            <a:spLocks noChangeShapeType="1"/>
          </p:cNvSpPr>
          <p:nvPr/>
        </p:nvSpPr>
        <p:spPr bwMode="auto">
          <a:xfrm flipV="1">
            <a:off x="2101255" y="981075"/>
            <a:ext cx="0" cy="1800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14" name="Line 152"/>
          <p:cNvSpPr>
            <a:spLocks noChangeShapeType="1"/>
          </p:cNvSpPr>
          <p:nvPr/>
        </p:nvSpPr>
        <p:spPr bwMode="auto">
          <a:xfrm>
            <a:off x="2101255" y="981075"/>
            <a:ext cx="5032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17" name="Text Box 155"/>
          <p:cNvSpPr txBox="1">
            <a:spLocks noChangeArrowheads="1"/>
          </p:cNvSpPr>
          <p:nvPr/>
        </p:nvSpPr>
        <p:spPr bwMode="auto">
          <a:xfrm>
            <a:off x="1739844" y="688256"/>
            <a:ext cx="9366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opcode</a:t>
            </a:r>
          </a:p>
        </p:txBody>
      </p:sp>
      <p:sp>
        <p:nvSpPr>
          <p:cNvPr id="21619" name="Text Box 157"/>
          <p:cNvSpPr txBox="1">
            <a:spLocks noChangeArrowheads="1"/>
          </p:cNvSpPr>
          <p:nvPr/>
        </p:nvSpPr>
        <p:spPr bwMode="auto">
          <a:xfrm>
            <a:off x="3793530" y="1644985"/>
            <a:ext cx="137947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funct3</a:t>
            </a:r>
          </a:p>
        </p:txBody>
      </p:sp>
      <p:sp>
        <p:nvSpPr>
          <p:cNvPr id="21620" name="Text Box 158"/>
          <p:cNvSpPr txBox="1">
            <a:spLocks noChangeArrowheads="1"/>
          </p:cNvSpPr>
          <p:nvPr/>
        </p:nvSpPr>
        <p:spPr bwMode="auto">
          <a:xfrm>
            <a:off x="3048599" y="22248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rs1</a:t>
            </a:r>
          </a:p>
        </p:txBody>
      </p:sp>
      <p:sp>
        <p:nvSpPr>
          <p:cNvPr id="21621" name="Text Box 159"/>
          <p:cNvSpPr txBox="1">
            <a:spLocks noChangeArrowheads="1"/>
          </p:cNvSpPr>
          <p:nvPr/>
        </p:nvSpPr>
        <p:spPr bwMode="auto">
          <a:xfrm>
            <a:off x="2998390" y="3990180"/>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rs2  </a:t>
            </a:r>
          </a:p>
        </p:txBody>
      </p:sp>
      <p:sp>
        <p:nvSpPr>
          <p:cNvPr id="21622" name="Text Box 160"/>
          <p:cNvSpPr txBox="1">
            <a:spLocks noChangeArrowheads="1"/>
          </p:cNvSpPr>
          <p:nvPr/>
        </p:nvSpPr>
        <p:spPr bwMode="auto">
          <a:xfrm>
            <a:off x="2664289" y="4178300"/>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imm</a:t>
            </a:r>
            <a:r>
              <a:rPr lang="ja-JP" altLang="en-US" sz="1200" b="1" dirty="0"/>
              <a:t> </a:t>
            </a:r>
            <a:endParaRPr lang="en-US" altLang="ja-JP" sz="1200" b="1" dirty="0"/>
          </a:p>
        </p:txBody>
      </p:sp>
      <p:sp>
        <p:nvSpPr>
          <p:cNvPr id="21623" name="Text Box 161"/>
          <p:cNvSpPr txBox="1">
            <a:spLocks noChangeArrowheads="1"/>
          </p:cNvSpPr>
          <p:nvPr/>
        </p:nvSpPr>
        <p:spPr bwMode="auto">
          <a:xfrm>
            <a:off x="8535906" y="639094"/>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rweW</a:t>
            </a:r>
            <a:endParaRPr lang="en-US" altLang="ja-JP" sz="1200" b="1" dirty="0"/>
          </a:p>
        </p:txBody>
      </p:sp>
      <p:sp>
        <p:nvSpPr>
          <p:cNvPr id="21624" name="Line 162"/>
          <p:cNvSpPr>
            <a:spLocks noChangeShapeType="1"/>
          </p:cNvSpPr>
          <p:nvPr/>
        </p:nvSpPr>
        <p:spPr bwMode="auto">
          <a:xfrm>
            <a:off x="6925666" y="1196975"/>
            <a:ext cx="1274957" cy="0"/>
          </a:xfrm>
          <a:prstGeom prst="line">
            <a:avLst/>
          </a:prstGeom>
          <a:noFill/>
          <a:ln w="9525">
            <a:solidFill>
              <a:schemeClr val="tx1"/>
            </a:solidFill>
            <a:prstDash val="dash"/>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25" name="Line 163"/>
          <p:cNvSpPr>
            <a:spLocks noChangeShapeType="1"/>
          </p:cNvSpPr>
          <p:nvPr/>
        </p:nvSpPr>
        <p:spPr bwMode="auto">
          <a:xfrm>
            <a:off x="8747993" y="1189831"/>
            <a:ext cx="0" cy="230505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26" name="Line 164"/>
          <p:cNvSpPr>
            <a:spLocks noChangeShapeType="1"/>
          </p:cNvSpPr>
          <p:nvPr/>
        </p:nvSpPr>
        <p:spPr bwMode="auto">
          <a:xfrm>
            <a:off x="7235453" y="3572669"/>
            <a:ext cx="0" cy="252095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27" name="Line 165"/>
          <p:cNvSpPr>
            <a:spLocks noChangeShapeType="1"/>
          </p:cNvSpPr>
          <p:nvPr/>
        </p:nvSpPr>
        <p:spPr bwMode="auto">
          <a:xfrm flipH="1">
            <a:off x="5089363" y="3843743"/>
            <a:ext cx="0" cy="662767"/>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31" name="Line 169"/>
          <p:cNvSpPr>
            <a:spLocks noChangeShapeType="1"/>
          </p:cNvSpPr>
          <p:nvPr/>
        </p:nvSpPr>
        <p:spPr bwMode="auto">
          <a:xfrm>
            <a:off x="7525406" y="5786856"/>
            <a:ext cx="286310"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32" name="Text Box 170"/>
          <p:cNvSpPr txBox="1">
            <a:spLocks noChangeArrowheads="1"/>
          </p:cNvSpPr>
          <p:nvPr/>
        </p:nvSpPr>
        <p:spPr bwMode="auto">
          <a:xfrm>
            <a:off x="7216476" y="5618958"/>
            <a:ext cx="3778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t>we</a:t>
            </a:r>
          </a:p>
        </p:txBody>
      </p:sp>
      <p:sp>
        <p:nvSpPr>
          <p:cNvPr id="21633" name="Text Box 171"/>
          <p:cNvSpPr txBox="1">
            <a:spLocks noChangeArrowheads="1"/>
          </p:cNvSpPr>
          <p:nvPr/>
        </p:nvSpPr>
        <p:spPr bwMode="auto">
          <a:xfrm>
            <a:off x="7877311" y="525289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readdata</a:t>
            </a:r>
            <a:endParaRPr lang="en-US" altLang="ja-JP" sz="1200" b="1" dirty="0"/>
          </a:p>
        </p:txBody>
      </p:sp>
      <p:sp>
        <p:nvSpPr>
          <p:cNvPr id="21634" name="Text Box 172"/>
          <p:cNvSpPr txBox="1">
            <a:spLocks noChangeArrowheads="1"/>
          </p:cNvSpPr>
          <p:nvPr/>
        </p:nvSpPr>
        <p:spPr bwMode="auto">
          <a:xfrm>
            <a:off x="5227836" y="3035975"/>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srca</a:t>
            </a:r>
            <a:endParaRPr lang="en-US" altLang="ja-JP" sz="1200" b="1" dirty="0"/>
          </a:p>
        </p:txBody>
      </p:sp>
      <p:sp>
        <p:nvSpPr>
          <p:cNvPr id="21635" name="Text Box 173"/>
          <p:cNvSpPr txBox="1">
            <a:spLocks noChangeArrowheads="1"/>
          </p:cNvSpPr>
          <p:nvPr/>
        </p:nvSpPr>
        <p:spPr bwMode="auto">
          <a:xfrm>
            <a:off x="6287094" y="4947596"/>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writedata</a:t>
            </a:r>
            <a:endParaRPr lang="en-US" altLang="ja-JP" sz="1200" b="1" dirty="0"/>
          </a:p>
        </p:txBody>
      </p:sp>
      <p:sp>
        <p:nvSpPr>
          <p:cNvPr id="21638" name="Text Box 176"/>
          <p:cNvSpPr txBox="1">
            <a:spLocks noChangeArrowheads="1"/>
          </p:cNvSpPr>
          <p:nvPr/>
        </p:nvSpPr>
        <p:spPr bwMode="auto">
          <a:xfrm>
            <a:off x="3573482" y="1943211"/>
            <a:ext cx="72968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dirty="0" err="1"/>
              <a:t>addcom</a:t>
            </a:r>
            <a:endParaRPr lang="en-US" altLang="ja-JP" sz="1200" dirty="0"/>
          </a:p>
        </p:txBody>
      </p:sp>
      <p:sp>
        <p:nvSpPr>
          <p:cNvPr id="21639" name="Text Box 177"/>
          <p:cNvSpPr txBox="1">
            <a:spLocks noChangeArrowheads="1"/>
          </p:cNvSpPr>
          <p:nvPr/>
        </p:nvSpPr>
        <p:spPr bwMode="auto">
          <a:xfrm>
            <a:off x="5196880" y="227647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rdE</a:t>
            </a:r>
            <a:endParaRPr lang="en-US" altLang="ja-JP" sz="1200" b="1" dirty="0"/>
          </a:p>
        </p:txBody>
      </p:sp>
      <p:sp>
        <p:nvSpPr>
          <p:cNvPr id="21640" name="Text Box 178"/>
          <p:cNvSpPr txBox="1">
            <a:spLocks noChangeArrowheads="1"/>
          </p:cNvSpPr>
          <p:nvPr/>
        </p:nvSpPr>
        <p:spPr bwMode="auto">
          <a:xfrm>
            <a:off x="6815529" y="2236684"/>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rdM</a:t>
            </a:r>
            <a:endParaRPr lang="en-US" altLang="ja-JP" sz="1200" b="1" dirty="0"/>
          </a:p>
        </p:txBody>
      </p:sp>
      <p:sp>
        <p:nvSpPr>
          <p:cNvPr id="21641" name="Text Box 179"/>
          <p:cNvSpPr txBox="1">
            <a:spLocks noChangeArrowheads="1"/>
          </p:cNvSpPr>
          <p:nvPr/>
        </p:nvSpPr>
        <p:spPr bwMode="auto">
          <a:xfrm>
            <a:off x="2533055" y="785813"/>
            <a:ext cx="782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t>decorder</a:t>
            </a:r>
          </a:p>
        </p:txBody>
      </p:sp>
      <p:sp>
        <p:nvSpPr>
          <p:cNvPr id="21642" name="Line 180"/>
          <p:cNvSpPr>
            <a:spLocks noChangeShapeType="1"/>
          </p:cNvSpPr>
          <p:nvPr/>
        </p:nvSpPr>
        <p:spPr bwMode="auto">
          <a:xfrm>
            <a:off x="2028230" y="188913"/>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43" name="Line 181"/>
          <p:cNvSpPr>
            <a:spLocks noChangeShapeType="1"/>
          </p:cNvSpPr>
          <p:nvPr/>
        </p:nvSpPr>
        <p:spPr bwMode="auto">
          <a:xfrm>
            <a:off x="4765352" y="184994"/>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44" name="Line 182"/>
          <p:cNvSpPr>
            <a:spLocks noChangeShapeType="1"/>
          </p:cNvSpPr>
          <p:nvPr/>
        </p:nvSpPr>
        <p:spPr bwMode="auto">
          <a:xfrm>
            <a:off x="6852642" y="188913"/>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45" name="Text Box 183"/>
          <p:cNvSpPr txBox="1">
            <a:spLocks noChangeArrowheads="1"/>
          </p:cNvSpPr>
          <p:nvPr/>
        </p:nvSpPr>
        <p:spPr bwMode="auto">
          <a:xfrm>
            <a:off x="1095375" y="207963"/>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F</a:t>
            </a:r>
          </a:p>
        </p:txBody>
      </p:sp>
      <p:sp>
        <p:nvSpPr>
          <p:cNvPr id="21646" name="Text Box 184"/>
          <p:cNvSpPr txBox="1">
            <a:spLocks noChangeArrowheads="1"/>
          </p:cNvSpPr>
          <p:nvPr/>
        </p:nvSpPr>
        <p:spPr bwMode="auto">
          <a:xfrm>
            <a:off x="3459596" y="178635"/>
            <a:ext cx="351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D</a:t>
            </a:r>
          </a:p>
        </p:txBody>
      </p:sp>
      <p:sp>
        <p:nvSpPr>
          <p:cNvPr id="21647" name="Text Box 185"/>
          <p:cNvSpPr txBox="1">
            <a:spLocks noChangeArrowheads="1"/>
          </p:cNvSpPr>
          <p:nvPr/>
        </p:nvSpPr>
        <p:spPr bwMode="auto">
          <a:xfrm>
            <a:off x="5701705" y="188913"/>
            <a:ext cx="33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E</a:t>
            </a:r>
          </a:p>
        </p:txBody>
      </p:sp>
      <p:sp>
        <p:nvSpPr>
          <p:cNvPr id="21648" name="Text Box 186"/>
          <p:cNvSpPr txBox="1">
            <a:spLocks noChangeArrowheads="1"/>
          </p:cNvSpPr>
          <p:nvPr/>
        </p:nvSpPr>
        <p:spPr bwMode="auto">
          <a:xfrm>
            <a:off x="7408686" y="214968"/>
            <a:ext cx="3770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M</a:t>
            </a:r>
          </a:p>
        </p:txBody>
      </p:sp>
      <p:sp>
        <p:nvSpPr>
          <p:cNvPr id="21649" name="Text Box 187"/>
          <p:cNvSpPr txBox="1">
            <a:spLocks noChangeArrowheads="1"/>
          </p:cNvSpPr>
          <p:nvPr/>
        </p:nvSpPr>
        <p:spPr bwMode="auto">
          <a:xfrm>
            <a:off x="1691680" y="22764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ir</a:t>
            </a:r>
          </a:p>
        </p:txBody>
      </p:sp>
      <p:sp>
        <p:nvSpPr>
          <p:cNvPr id="174" name="Rectangle 39">
            <a:extLst>
              <a:ext uri="{FF2B5EF4-FFF2-40B4-BE49-F238E27FC236}">
                <a16:creationId xmlns:a16="http://schemas.microsoft.com/office/drawing/2014/main" id="{52D9B0CF-C6FF-4276-B5E8-10BC95CC8120}"/>
              </a:ext>
            </a:extLst>
          </p:cNvPr>
          <p:cNvSpPr>
            <a:spLocks noChangeArrowheads="1"/>
          </p:cNvSpPr>
          <p:nvPr/>
        </p:nvSpPr>
        <p:spPr bwMode="auto">
          <a:xfrm rot="5400000">
            <a:off x="6575226" y="4248293"/>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a:t>reg2M</a:t>
            </a:r>
          </a:p>
        </p:txBody>
      </p:sp>
      <p:sp>
        <p:nvSpPr>
          <p:cNvPr id="179" name="Line 117">
            <a:extLst>
              <a:ext uri="{FF2B5EF4-FFF2-40B4-BE49-F238E27FC236}">
                <a16:creationId xmlns:a16="http://schemas.microsoft.com/office/drawing/2014/main" id="{85123218-C3B7-41C7-840A-B3E92EBC6C06}"/>
              </a:ext>
            </a:extLst>
          </p:cNvPr>
          <p:cNvSpPr>
            <a:spLocks noChangeShapeType="1"/>
          </p:cNvSpPr>
          <p:nvPr/>
        </p:nvSpPr>
        <p:spPr bwMode="auto">
          <a:xfrm>
            <a:off x="6983982" y="4500304"/>
            <a:ext cx="180306" cy="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0" name="Line 164">
            <a:extLst>
              <a:ext uri="{FF2B5EF4-FFF2-40B4-BE49-F238E27FC236}">
                <a16:creationId xmlns:a16="http://schemas.microsoft.com/office/drawing/2014/main" id="{CB46BDA8-21EE-496C-9EF8-2E8D8F97DE94}"/>
              </a:ext>
            </a:extLst>
          </p:cNvPr>
          <p:cNvSpPr>
            <a:spLocks noChangeShapeType="1"/>
          </p:cNvSpPr>
          <p:nvPr/>
        </p:nvSpPr>
        <p:spPr bwMode="auto">
          <a:xfrm>
            <a:off x="7164288" y="4479925"/>
            <a:ext cx="0" cy="2118518"/>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1" name="Line 118">
            <a:extLst>
              <a:ext uri="{FF2B5EF4-FFF2-40B4-BE49-F238E27FC236}">
                <a16:creationId xmlns:a16="http://schemas.microsoft.com/office/drawing/2014/main" id="{8625AFBE-9AD9-4925-8595-943E359AAFEF}"/>
              </a:ext>
            </a:extLst>
          </p:cNvPr>
          <p:cNvSpPr>
            <a:spLocks noChangeShapeType="1"/>
          </p:cNvSpPr>
          <p:nvPr/>
        </p:nvSpPr>
        <p:spPr bwMode="auto">
          <a:xfrm>
            <a:off x="7141566" y="6584155"/>
            <a:ext cx="644145" cy="2063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 name="Line 118">
            <a:extLst>
              <a:ext uri="{FF2B5EF4-FFF2-40B4-BE49-F238E27FC236}">
                <a16:creationId xmlns:a16="http://schemas.microsoft.com/office/drawing/2014/main" id="{7F8667C9-81AB-40F8-BF59-4935C4275FDC}"/>
              </a:ext>
            </a:extLst>
          </p:cNvPr>
          <p:cNvSpPr>
            <a:spLocks noChangeShapeType="1"/>
          </p:cNvSpPr>
          <p:nvPr/>
        </p:nvSpPr>
        <p:spPr bwMode="auto">
          <a:xfrm>
            <a:off x="7235453" y="6085680"/>
            <a:ext cx="576262" cy="71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3" name="Line 117">
            <a:extLst>
              <a:ext uri="{FF2B5EF4-FFF2-40B4-BE49-F238E27FC236}">
                <a16:creationId xmlns:a16="http://schemas.microsoft.com/office/drawing/2014/main" id="{07FD7EBA-4A1B-43E0-BA87-D83557E01AB4}"/>
              </a:ext>
            </a:extLst>
          </p:cNvPr>
          <p:cNvSpPr>
            <a:spLocks noChangeShapeType="1"/>
          </p:cNvSpPr>
          <p:nvPr/>
        </p:nvSpPr>
        <p:spPr bwMode="auto">
          <a:xfrm>
            <a:off x="5089363" y="4506511"/>
            <a:ext cx="16489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5" name="Rectangle 76">
            <a:extLst>
              <a:ext uri="{FF2B5EF4-FFF2-40B4-BE49-F238E27FC236}">
                <a16:creationId xmlns:a16="http://schemas.microsoft.com/office/drawing/2014/main" id="{C84319A5-C71C-4F9B-AF20-5745299804B3}"/>
              </a:ext>
            </a:extLst>
          </p:cNvPr>
          <p:cNvSpPr>
            <a:spLocks noChangeArrowheads="1"/>
          </p:cNvSpPr>
          <p:nvPr/>
        </p:nvSpPr>
        <p:spPr bwMode="auto">
          <a:xfrm>
            <a:off x="8231622" y="1104901"/>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86" name="Rectangle 40">
            <a:extLst>
              <a:ext uri="{FF2B5EF4-FFF2-40B4-BE49-F238E27FC236}">
                <a16:creationId xmlns:a16="http://schemas.microsoft.com/office/drawing/2014/main" id="{08F656B6-90A8-4186-AF49-344B6ADEF451}"/>
              </a:ext>
            </a:extLst>
          </p:cNvPr>
          <p:cNvSpPr>
            <a:spLocks noChangeArrowheads="1"/>
          </p:cNvSpPr>
          <p:nvPr/>
        </p:nvSpPr>
        <p:spPr bwMode="auto">
          <a:xfrm rot="5400000">
            <a:off x="8012819" y="3377947"/>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err="1"/>
              <a:t>alurW</a:t>
            </a:r>
            <a:endParaRPr lang="en-US" altLang="ja-JP" sz="1400" dirty="0"/>
          </a:p>
        </p:txBody>
      </p:sp>
      <p:sp>
        <p:nvSpPr>
          <p:cNvPr id="187" name="Rectangle 39">
            <a:extLst>
              <a:ext uri="{FF2B5EF4-FFF2-40B4-BE49-F238E27FC236}">
                <a16:creationId xmlns:a16="http://schemas.microsoft.com/office/drawing/2014/main" id="{9D676B2B-99E9-414F-AADF-0823C712C312}"/>
              </a:ext>
            </a:extLst>
          </p:cNvPr>
          <p:cNvSpPr>
            <a:spLocks noChangeArrowheads="1"/>
          </p:cNvSpPr>
          <p:nvPr/>
        </p:nvSpPr>
        <p:spPr bwMode="auto">
          <a:xfrm rot="5400000">
            <a:off x="8004273" y="4041030"/>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err="1"/>
              <a:t>rdataW</a:t>
            </a:r>
            <a:endParaRPr lang="en-US" altLang="ja-JP" sz="1400" dirty="0"/>
          </a:p>
        </p:txBody>
      </p:sp>
      <p:sp>
        <p:nvSpPr>
          <p:cNvPr id="188" name="Line 164">
            <a:extLst>
              <a:ext uri="{FF2B5EF4-FFF2-40B4-BE49-F238E27FC236}">
                <a16:creationId xmlns:a16="http://schemas.microsoft.com/office/drawing/2014/main" id="{EE94C804-7349-4CD0-BA07-856FF3B2E857}"/>
              </a:ext>
            </a:extLst>
          </p:cNvPr>
          <p:cNvSpPr>
            <a:spLocks noChangeShapeType="1"/>
          </p:cNvSpPr>
          <p:nvPr/>
        </p:nvSpPr>
        <p:spPr bwMode="auto">
          <a:xfrm>
            <a:off x="7956376" y="4135437"/>
            <a:ext cx="0" cy="1413993"/>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9" name="Line 117">
            <a:extLst>
              <a:ext uri="{FF2B5EF4-FFF2-40B4-BE49-F238E27FC236}">
                <a16:creationId xmlns:a16="http://schemas.microsoft.com/office/drawing/2014/main" id="{299532CB-31D4-4AB0-86DA-892266DBCFED}"/>
              </a:ext>
            </a:extLst>
          </p:cNvPr>
          <p:cNvSpPr>
            <a:spLocks noChangeShapeType="1"/>
          </p:cNvSpPr>
          <p:nvPr/>
        </p:nvSpPr>
        <p:spPr bwMode="auto">
          <a:xfrm>
            <a:off x="7937499" y="4149080"/>
            <a:ext cx="2631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0" name="Line 117">
            <a:extLst>
              <a:ext uri="{FF2B5EF4-FFF2-40B4-BE49-F238E27FC236}">
                <a16:creationId xmlns:a16="http://schemas.microsoft.com/office/drawing/2014/main" id="{102FD469-10D9-43D1-8BF8-3433B99098A4}"/>
              </a:ext>
            </a:extLst>
          </p:cNvPr>
          <p:cNvSpPr>
            <a:spLocks noChangeShapeType="1"/>
          </p:cNvSpPr>
          <p:nvPr/>
        </p:nvSpPr>
        <p:spPr bwMode="auto">
          <a:xfrm>
            <a:off x="8388424" y="3573016"/>
            <a:ext cx="2473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1" name="Line 117">
            <a:extLst>
              <a:ext uri="{FF2B5EF4-FFF2-40B4-BE49-F238E27FC236}">
                <a16:creationId xmlns:a16="http://schemas.microsoft.com/office/drawing/2014/main" id="{8764E777-C883-4B2B-ADF7-DE04E90093E5}"/>
              </a:ext>
            </a:extLst>
          </p:cNvPr>
          <p:cNvSpPr>
            <a:spLocks noChangeShapeType="1"/>
          </p:cNvSpPr>
          <p:nvPr/>
        </p:nvSpPr>
        <p:spPr bwMode="auto">
          <a:xfrm>
            <a:off x="8388424" y="3860800"/>
            <a:ext cx="21590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3" name="Line 141">
            <a:extLst>
              <a:ext uri="{FF2B5EF4-FFF2-40B4-BE49-F238E27FC236}">
                <a16:creationId xmlns:a16="http://schemas.microsoft.com/office/drawing/2014/main" id="{117F816D-7BB9-4D86-A08D-0D8BCFD4CC36}"/>
              </a:ext>
            </a:extLst>
          </p:cNvPr>
          <p:cNvSpPr>
            <a:spLocks noChangeShapeType="1"/>
          </p:cNvSpPr>
          <p:nvPr/>
        </p:nvSpPr>
        <p:spPr bwMode="auto">
          <a:xfrm>
            <a:off x="8388672" y="1196752"/>
            <a:ext cx="359321" cy="0"/>
          </a:xfrm>
          <a:prstGeom prst="line">
            <a:avLst/>
          </a:prstGeom>
          <a:noFill/>
          <a:ln w="9525">
            <a:solidFill>
              <a:schemeClr val="tx1"/>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 name="Rectangle 81">
            <a:extLst>
              <a:ext uri="{FF2B5EF4-FFF2-40B4-BE49-F238E27FC236}">
                <a16:creationId xmlns:a16="http://schemas.microsoft.com/office/drawing/2014/main" id="{D592B511-E810-4EA4-AFE6-044AB31B5065}"/>
              </a:ext>
            </a:extLst>
          </p:cNvPr>
          <p:cNvSpPr>
            <a:spLocks noChangeArrowheads="1"/>
          </p:cNvSpPr>
          <p:nvPr/>
        </p:nvSpPr>
        <p:spPr bwMode="auto">
          <a:xfrm>
            <a:off x="6803802" y="814387"/>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97" name="Line 129">
            <a:extLst>
              <a:ext uri="{FF2B5EF4-FFF2-40B4-BE49-F238E27FC236}">
                <a16:creationId xmlns:a16="http://schemas.microsoft.com/office/drawing/2014/main" id="{A436A2ED-CF62-4F97-862B-CC3FA9BE4424}"/>
              </a:ext>
            </a:extLst>
          </p:cNvPr>
          <p:cNvSpPr>
            <a:spLocks noChangeShapeType="1"/>
          </p:cNvSpPr>
          <p:nvPr/>
        </p:nvSpPr>
        <p:spPr bwMode="auto">
          <a:xfrm>
            <a:off x="7349678" y="981075"/>
            <a:ext cx="0" cy="64770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8" name="Rectangle 78">
            <a:extLst>
              <a:ext uri="{FF2B5EF4-FFF2-40B4-BE49-F238E27FC236}">
                <a16:creationId xmlns:a16="http://schemas.microsoft.com/office/drawing/2014/main" id="{C0ADF918-409D-4D8B-AE10-EC95BA59F6D8}"/>
              </a:ext>
            </a:extLst>
          </p:cNvPr>
          <p:cNvSpPr>
            <a:spLocks noChangeArrowheads="1"/>
          </p:cNvSpPr>
          <p:nvPr/>
        </p:nvSpPr>
        <p:spPr bwMode="auto">
          <a:xfrm>
            <a:off x="4716016" y="620812"/>
            <a:ext cx="1444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99" name="Line 138">
            <a:extLst>
              <a:ext uri="{FF2B5EF4-FFF2-40B4-BE49-F238E27FC236}">
                <a16:creationId xmlns:a16="http://schemas.microsoft.com/office/drawing/2014/main" id="{4D05CDED-8B2E-4AE5-9372-1D8F7206B3C8}"/>
              </a:ext>
            </a:extLst>
          </p:cNvPr>
          <p:cNvSpPr>
            <a:spLocks noChangeShapeType="1"/>
          </p:cNvSpPr>
          <p:nvPr/>
        </p:nvSpPr>
        <p:spPr bwMode="auto">
          <a:xfrm>
            <a:off x="3276873" y="765274"/>
            <a:ext cx="1439143"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0" name="Line 141">
            <a:extLst>
              <a:ext uri="{FF2B5EF4-FFF2-40B4-BE49-F238E27FC236}">
                <a16:creationId xmlns:a16="http://schemas.microsoft.com/office/drawing/2014/main" id="{BDF55E9A-E7BF-4330-B1DF-8D86EA7C1EAB}"/>
              </a:ext>
            </a:extLst>
          </p:cNvPr>
          <p:cNvSpPr>
            <a:spLocks noChangeShapeType="1"/>
          </p:cNvSpPr>
          <p:nvPr/>
        </p:nvSpPr>
        <p:spPr bwMode="auto">
          <a:xfrm>
            <a:off x="4860479" y="765274"/>
            <a:ext cx="1894979"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1" name="Text Box 145">
            <a:extLst>
              <a:ext uri="{FF2B5EF4-FFF2-40B4-BE49-F238E27FC236}">
                <a16:creationId xmlns:a16="http://schemas.microsoft.com/office/drawing/2014/main" id="{A59CE939-E13F-4A0D-93E2-6C535FDE6271}"/>
              </a:ext>
            </a:extLst>
          </p:cNvPr>
          <p:cNvSpPr txBox="1">
            <a:spLocks noChangeArrowheads="1"/>
          </p:cNvSpPr>
          <p:nvPr/>
        </p:nvSpPr>
        <p:spPr bwMode="auto">
          <a:xfrm>
            <a:off x="3304764" y="551593"/>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rwe</a:t>
            </a:r>
            <a:endParaRPr lang="en-US" altLang="ja-JP" sz="1200" b="1" dirty="0"/>
          </a:p>
        </p:txBody>
      </p:sp>
      <p:sp>
        <p:nvSpPr>
          <p:cNvPr id="202" name="Rectangle 81">
            <a:extLst>
              <a:ext uri="{FF2B5EF4-FFF2-40B4-BE49-F238E27FC236}">
                <a16:creationId xmlns:a16="http://schemas.microsoft.com/office/drawing/2014/main" id="{A4B68612-0FB6-4A4E-AEE0-CBC78A170F25}"/>
              </a:ext>
            </a:extLst>
          </p:cNvPr>
          <p:cNvSpPr>
            <a:spLocks noChangeArrowheads="1"/>
          </p:cNvSpPr>
          <p:nvPr/>
        </p:nvSpPr>
        <p:spPr bwMode="auto">
          <a:xfrm>
            <a:off x="6755458" y="598586"/>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4" name="Line 141">
            <a:extLst>
              <a:ext uri="{FF2B5EF4-FFF2-40B4-BE49-F238E27FC236}">
                <a16:creationId xmlns:a16="http://schemas.microsoft.com/office/drawing/2014/main" id="{42D4838B-19C1-4C1F-B440-915F631BC702}"/>
              </a:ext>
            </a:extLst>
          </p:cNvPr>
          <p:cNvSpPr>
            <a:spLocks noChangeShapeType="1"/>
          </p:cNvSpPr>
          <p:nvPr/>
        </p:nvSpPr>
        <p:spPr bwMode="auto">
          <a:xfrm>
            <a:off x="6924080" y="728762"/>
            <a:ext cx="130754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8" name="グループ化 7">
            <a:extLst>
              <a:ext uri="{FF2B5EF4-FFF2-40B4-BE49-F238E27FC236}">
                <a16:creationId xmlns:a16="http://schemas.microsoft.com/office/drawing/2014/main" id="{B1120B67-2F3B-47D4-9388-30B2D963901B}"/>
              </a:ext>
            </a:extLst>
          </p:cNvPr>
          <p:cNvGrpSpPr/>
          <p:nvPr/>
        </p:nvGrpSpPr>
        <p:grpSpPr>
          <a:xfrm>
            <a:off x="8325718" y="710505"/>
            <a:ext cx="234205" cy="743754"/>
            <a:chOff x="8772166" y="2010330"/>
            <a:chExt cx="144462" cy="1296988"/>
          </a:xfrm>
        </p:grpSpPr>
        <p:sp>
          <p:nvSpPr>
            <p:cNvPr id="205" name="Line 122">
              <a:extLst>
                <a:ext uri="{FF2B5EF4-FFF2-40B4-BE49-F238E27FC236}">
                  <a16:creationId xmlns:a16="http://schemas.microsoft.com/office/drawing/2014/main" id="{9BE35FF0-5610-49F2-A67A-F2F004ED73E7}"/>
                </a:ext>
              </a:extLst>
            </p:cNvPr>
            <p:cNvSpPr>
              <a:spLocks noChangeShapeType="1"/>
            </p:cNvSpPr>
            <p:nvPr/>
          </p:nvSpPr>
          <p:spPr bwMode="auto">
            <a:xfrm>
              <a:off x="8772166" y="2010330"/>
              <a:ext cx="144462"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 name="Line 123">
              <a:extLst>
                <a:ext uri="{FF2B5EF4-FFF2-40B4-BE49-F238E27FC236}">
                  <a16:creationId xmlns:a16="http://schemas.microsoft.com/office/drawing/2014/main" id="{65D3A6C8-CD22-4192-BB13-44069307B676}"/>
                </a:ext>
              </a:extLst>
            </p:cNvPr>
            <p:cNvSpPr>
              <a:spLocks noChangeShapeType="1"/>
            </p:cNvSpPr>
            <p:nvPr/>
          </p:nvSpPr>
          <p:spPr bwMode="auto">
            <a:xfrm>
              <a:off x="8916628" y="2010330"/>
              <a:ext cx="0" cy="129698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07" name="Line 124">
            <a:extLst>
              <a:ext uri="{FF2B5EF4-FFF2-40B4-BE49-F238E27FC236}">
                <a16:creationId xmlns:a16="http://schemas.microsoft.com/office/drawing/2014/main" id="{AAF22FE7-F5BD-4D79-91C2-E2FF2D58DCDF}"/>
              </a:ext>
            </a:extLst>
          </p:cNvPr>
          <p:cNvSpPr>
            <a:spLocks noChangeShapeType="1"/>
          </p:cNvSpPr>
          <p:nvPr/>
        </p:nvSpPr>
        <p:spPr bwMode="auto">
          <a:xfrm flipH="1">
            <a:off x="3074788" y="1454259"/>
            <a:ext cx="5485134"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 name="Line 129">
            <a:extLst>
              <a:ext uri="{FF2B5EF4-FFF2-40B4-BE49-F238E27FC236}">
                <a16:creationId xmlns:a16="http://schemas.microsoft.com/office/drawing/2014/main" id="{8E12475A-904D-46A4-89A7-9D80CBDEE035}"/>
              </a:ext>
            </a:extLst>
          </p:cNvPr>
          <p:cNvSpPr>
            <a:spLocks noChangeShapeType="1"/>
          </p:cNvSpPr>
          <p:nvPr/>
        </p:nvSpPr>
        <p:spPr bwMode="auto">
          <a:xfrm>
            <a:off x="3036292" y="1412875"/>
            <a:ext cx="0" cy="1373188"/>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3" name="Rectangle 76">
            <a:extLst>
              <a:ext uri="{FF2B5EF4-FFF2-40B4-BE49-F238E27FC236}">
                <a16:creationId xmlns:a16="http://schemas.microsoft.com/office/drawing/2014/main" id="{F739E1DA-F967-486D-97C7-487D9B36855E}"/>
              </a:ext>
            </a:extLst>
          </p:cNvPr>
          <p:cNvSpPr>
            <a:spLocks noChangeArrowheads="1"/>
          </p:cNvSpPr>
          <p:nvPr/>
        </p:nvSpPr>
        <p:spPr bwMode="auto">
          <a:xfrm>
            <a:off x="8231622" y="581946"/>
            <a:ext cx="144462" cy="215900"/>
          </a:xfrm>
          <a:prstGeom prst="rect">
            <a:avLst/>
          </a:prstGeom>
          <a:solidFill>
            <a:schemeClr val="bg1"/>
          </a:solidFill>
          <a:ln w="9525">
            <a:solidFill>
              <a:schemeClr val="tx1"/>
            </a:solid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0" name="Line 182">
            <a:extLst>
              <a:ext uri="{FF2B5EF4-FFF2-40B4-BE49-F238E27FC236}">
                <a16:creationId xmlns:a16="http://schemas.microsoft.com/office/drawing/2014/main" id="{ADDC3325-AB86-4D91-AA24-0E079B90439C}"/>
              </a:ext>
            </a:extLst>
          </p:cNvPr>
          <p:cNvSpPr>
            <a:spLocks noChangeShapeType="1"/>
          </p:cNvSpPr>
          <p:nvPr/>
        </p:nvSpPr>
        <p:spPr bwMode="auto">
          <a:xfrm>
            <a:off x="8320360" y="212448"/>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1" name="Text Box 186">
            <a:extLst>
              <a:ext uri="{FF2B5EF4-FFF2-40B4-BE49-F238E27FC236}">
                <a16:creationId xmlns:a16="http://schemas.microsoft.com/office/drawing/2014/main" id="{E1D54603-5F02-4A9E-9C46-F4A6C6B2DB70}"/>
              </a:ext>
            </a:extLst>
          </p:cNvPr>
          <p:cNvSpPr txBox="1">
            <a:spLocks noChangeArrowheads="1"/>
          </p:cNvSpPr>
          <p:nvPr/>
        </p:nvSpPr>
        <p:spPr bwMode="auto">
          <a:xfrm>
            <a:off x="8614246" y="219903"/>
            <a:ext cx="4026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W</a:t>
            </a:r>
          </a:p>
        </p:txBody>
      </p:sp>
      <p:sp>
        <p:nvSpPr>
          <p:cNvPr id="216" name="Line 104">
            <a:extLst>
              <a:ext uri="{FF2B5EF4-FFF2-40B4-BE49-F238E27FC236}">
                <a16:creationId xmlns:a16="http://schemas.microsoft.com/office/drawing/2014/main" id="{4A7236F2-2E21-4EB7-B3D5-0365267F4CE9}"/>
              </a:ext>
            </a:extLst>
          </p:cNvPr>
          <p:cNvSpPr>
            <a:spLocks noChangeShapeType="1"/>
          </p:cNvSpPr>
          <p:nvPr/>
        </p:nvSpPr>
        <p:spPr bwMode="auto">
          <a:xfrm flipV="1">
            <a:off x="2542578" y="2476336"/>
            <a:ext cx="854078" cy="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7" name="Line 99">
            <a:extLst>
              <a:ext uri="{FF2B5EF4-FFF2-40B4-BE49-F238E27FC236}">
                <a16:creationId xmlns:a16="http://schemas.microsoft.com/office/drawing/2014/main" id="{62CE8743-11E4-434D-814B-E0ABF13D7647}"/>
              </a:ext>
            </a:extLst>
          </p:cNvPr>
          <p:cNvSpPr>
            <a:spLocks noChangeShapeType="1"/>
          </p:cNvSpPr>
          <p:nvPr/>
        </p:nvSpPr>
        <p:spPr bwMode="auto">
          <a:xfrm flipV="1">
            <a:off x="2533055" y="2470150"/>
            <a:ext cx="0" cy="719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8" name="Line 98">
            <a:extLst>
              <a:ext uri="{FF2B5EF4-FFF2-40B4-BE49-F238E27FC236}">
                <a16:creationId xmlns:a16="http://schemas.microsoft.com/office/drawing/2014/main" id="{A4ACB0A3-241F-418B-81BD-8B3EB30985C0}"/>
              </a:ext>
            </a:extLst>
          </p:cNvPr>
          <p:cNvSpPr>
            <a:spLocks noChangeShapeType="1"/>
          </p:cNvSpPr>
          <p:nvPr/>
        </p:nvSpPr>
        <p:spPr bwMode="auto">
          <a:xfrm flipV="1">
            <a:off x="2031645" y="3146442"/>
            <a:ext cx="50221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9" name="Rectangle 76">
            <a:extLst>
              <a:ext uri="{FF2B5EF4-FFF2-40B4-BE49-F238E27FC236}">
                <a16:creationId xmlns:a16="http://schemas.microsoft.com/office/drawing/2014/main" id="{90C3823E-118D-4BF9-A1D4-64C3B3974CF6}"/>
              </a:ext>
            </a:extLst>
          </p:cNvPr>
          <p:cNvSpPr>
            <a:spLocks noChangeArrowheads="1"/>
          </p:cNvSpPr>
          <p:nvPr/>
        </p:nvSpPr>
        <p:spPr bwMode="auto">
          <a:xfrm>
            <a:off x="6718895" y="2444966"/>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20" name="Line 131">
            <a:extLst>
              <a:ext uri="{FF2B5EF4-FFF2-40B4-BE49-F238E27FC236}">
                <a16:creationId xmlns:a16="http://schemas.microsoft.com/office/drawing/2014/main" id="{19162AC8-6A1E-4D23-8593-56D1A0E424C7}"/>
              </a:ext>
            </a:extLst>
          </p:cNvPr>
          <p:cNvSpPr>
            <a:spLocks noChangeShapeType="1"/>
          </p:cNvSpPr>
          <p:nvPr/>
        </p:nvSpPr>
        <p:spPr bwMode="auto">
          <a:xfrm>
            <a:off x="6878340" y="2571750"/>
            <a:ext cx="13016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1" name="Line 151">
            <a:extLst>
              <a:ext uri="{FF2B5EF4-FFF2-40B4-BE49-F238E27FC236}">
                <a16:creationId xmlns:a16="http://schemas.microsoft.com/office/drawing/2014/main" id="{BC3854AF-EBF9-47D2-9640-0481DEC1FFA4}"/>
              </a:ext>
            </a:extLst>
          </p:cNvPr>
          <p:cNvSpPr>
            <a:spLocks noChangeShapeType="1"/>
          </p:cNvSpPr>
          <p:nvPr/>
        </p:nvSpPr>
        <p:spPr bwMode="auto">
          <a:xfrm flipH="1" flipV="1">
            <a:off x="2264224" y="1928796"/>
            <a:ext cx="4314" cy="150020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 name="Line 102">
            <a:extLst>
              <a:ext uri="{FF2B5EF4-FFF2-40B4-BE49-F238E27FC236}">
                <a16:creationId xmlns:a16="http://schemas.microsoft.com/office/drawing/2014/main" id="{437F4BD5-2709-4777-A113-7C8965919023}"/>
              </a:ext>
            </a:extLst>
          </p:cNvPr>
          <p:cNvSpPr>
            <a:spLocks noChangeShapeType="1"/>
          </p:cNvSpPr>
          <p:nvPr/>
        </p:nvSpPr>
        <p:spPr bwMode="auto">
          <a:xfrm>
            <a:off x="2028230" y="3411409"/>
            <a:ext cx="2403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3" name="Text Box 178">
            <a:extLst>
              <a:ext uri="{FF2B5EF4-FFF2-40B4-BE49-F238E27FC236}">
                <a16:creationId xmlns:a16="http://schemas.microsoft.com/office/drawing/2014/main" id="{0D09E902-C135-4BB6-9B6C-F0DBE4519637}"/>
              </a:ext>
            </a:extLst>
          </p:cNvPr>
          <p:cNvSpPr txBox="1">
            <a:spLocks noChangeArrowheads="1"/>
          </p:cNvSpPr>
          <p:nvPr/>
        </p:nvSpPr>
        <p:spPr bwMode="auto">
          <a:xfrm>
            <a:off x="8104889" y="2158266"/>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rdW</a:t>
            </a:r>
            <a:endParaRPr lang="en-US" altLang="ja-JP" sz="1200" b="1" dirty="0"/>
          </a:p>
        </p:txBody>
      </p:sp>
      <p:sp>
        <p:nvSpPr>
          <p:cNvPr id="224" name="Text Box 178">
            <a:extLst>
              <a:ext uri="{FF2B5EF4-FFF2-40B4-BE49-F238E27FC236}">
                <a16:creationId xmlns:a16="http://schemas.microsoft.com/office/drawing/2014/main" id="{6957EB28-6A33-4BD0-A7A9-2972EFB59D67}"/>
              </a:ext>
            </a:extLst>
          </p:cNvPr>
          <p:cNvSpPr txBox="1">
            <a:spLocks noChangeArrowheads="1"/>
          </p:cNvSpPr>
          <p:nvPr/>
        </p:nvSpPr>
        <p:spPr bwMode="auto">
          <a:xfrm>
            <a:off x="3764894" y="2628452"/>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rdW</a:t>
            </a:r>
            <a:endParaRPr lang="en-US" altLang="ja-JP" sz="1200" b="1" dirty="0"/>
          </a:p>
        </p:txBody>
      </p:sp>
      <p:sp>
        <p:nvSpPr>
          <p:cNvPr id="225" name="Text Box 149">
            <a:extLst>
              <a:ext uri="{FF2B5EF4-FFF2-40B4-BE49-F238E27FC236}">
                <a16:creationId xmlns:a16="http://schemas.microsoft.com/office/drawing/2014/main" id="{B4CD8E87-B446-498A-A98C-56820DB5A5FC}"/>
              </a:ext>
            </a:extLst>
          </p:cNvPr>
          <p:cNvSpPr txBox="1">
            <a:spLocks noChangeArrowheads="1"/>
          </p:cNvSpPr>
          <p:nvPr/>
        </p:nvSpPr>
        <p:spPr bwMode="auto">
          <a:xfrm>
            <a:off x="5131229" y="523162"/>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rweE</a:t>
            </a:r>
            <a:endParaRPr lang="en-US" altLang="ja-JP" sz="1200" b="1" dirty="0"/>
          </a:p>
        </p:txBody>
      </p:sp>
      <p:sp>
        <p:nvSpPr>
          <p:cNvPr id="226" name="Rectangle 39">
            <a:extLst>
              <a:ext uri="{FF2B5EF4-FFF2-40B4-BE49-F238E27FC236}">
                <a16:creationId xmlns:a16="http://schemas.microsoft.com/office/drawing/2014/main" id="{061D798B-8E75-42CF-9E66-374C82C4F1B9}"/>
              </a:ext>
            </a:extLst>
          </p:cNvPr>
          <p:cNvSpPr>
            <a:spLocks noChangeArrowheads="1"/>
          </p:cNvSpPr>
          <p:nvPr/>
        </p:nvSpPr>
        <p:spPr bwMode="auto">
          <a:xfrm rot="5400000">
            <a:off x="4591220" y="4296569"/>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err="1"/>
              <a:t>immE</a:t>
            </a:r>
            <a:endParaRPr lang="en-US" altLang="ja-JP" sz="1400" dirty="0"/>
          </a:p>
        </p:txBody>
      </p:sp>
      <p:sp>
        <p:nvSpPr>
          <p:cNvPr id="229" name="Line 117">
            <a:extLst>
              <a:ext uri="{FF2B5EF4-FFF2-40B4-BE49-F238E27FC236}">
                <a16:creationId xmlns:a16="http://schemas.microsoft.com/office/drawing/2014/main" id="{7B8724E2-9AAB-4D77-901A-5060FCD56007}"/>
              </a:ext>
            </a:extLst>
          </p:cNvPr>
          <p:cNvSpPr>
            <a:spLocks noChangeShapeType="1"/>
          </p:cNvSpPr>
          <p:nvPr/>
        </p:nvSpPr>
        <p:spPr bwMode="auto">
          <a:xfrm>
            <a:off x="5611158" y="3881803"/>
            <a:ext cx="32899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 name="Line 128">
            <a:extLst>
              <a:ext uri="{FF2B5EF4-FFF2-40B4-BE49-F238E27FC236}">
                <a16:creationId xmlns:a16="http://schemas.microsoft.com/office/drawing/2014/main" id="{342AB486-8B45-46E9-9D4D-A65C9090735F}"/>
              </a:ext>
            </a:extLst>
          </p:cNvPr>
          <p:cNvSpPr>
            <a:spLocks noChangeShapeType="1"/>
          </p:cNvSpPr>
          <p:nvPr/>
        </p:nvSpPr>
        <p:spPr bwMode="auto">
          <a:xfrm>
            <a:off x="4932364" y="2076450"/>
            <a:ext cx="123350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5" name="Line 129">
            <a:extLst>
              <a:ext uri="{FF2B5EF4-FFF2-40B4-BE49-F238E27FC236}">
                <a16:creationId xmlns:a16="http://schemas.microsoft.com/office/drawing/2014/main" id="{4063FA3B-B817-4B05-BFD5-B381010A83F0}"/>
              </a:ext>
            </a:extLst>
          </p:cNvPr>
          <p:cNvSpPr>
            <a:spLocks noChangeShapeType="1"/>
          </p:cNvSpPr>
          <p:nvPr/>
        </p:nvSpPr>
        <p:spPr bwMode="auto">
          <a:xfrm>
            <a:off x="6165869" y="2076450"/>
            <a:ext cx="0" cy="84413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6" name="Text Box 157">
            <a:extLst>
              <a:ext uri="{FF2B5EF4-FFF2-40B4-BE49-F238E27FC236}">
                <a16:creationId xmlns:a16="http://schemas.microsoft.com/office/drawing/2014/main" id="{7606964D-A44B-4EE3-91AB-6CFCD328F70C}"/>
              </a:ext>
            </a:extLst>
          </p:cNvPr>
          <p:cNvSpPr txBox="1">
            <a:spLocks noChangeArrowheads="1"/>
          </p:cNvSpPr>
          <p:nvPr/>
        </p:nvSpPr>
        <p:spPr bwMode="auto">
          <a:xfrm>
            <a:off x="4931036" y="1644550"/>
            <a:ext cx="137947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funct3E</a:t>
            </a:r>
          </a:p>
        </p:txBody>
      </p:sp>
      <p:sp>
        <p:nvSpPr>
          <p:cNvPr id="208" name="Text Box 176">
            <a:extLst>
              <a:ext uri="{FF2B5EF4-FFF2-40B4-BE49-F238E27FC236}">
                <a16:creationId xmlns:a16="http://schemas.microsoft.com/office/drawing/2014/main" id="{AC3625A7-9E95-4FF0-A386-646E97FCC782}"/>
              </a:ext>
            </a:extLst>
          </p:cNvPr>
          <p:cNvSpPr txBox="1">
            <a:spLocks noChangeArrowheads="1"/>
          </p:cNvSpPr>
          <p:nvPr/>
        </p:nvSpPr>
        <p:spPr bwMode="auto">
          <a:xfrm>
            <a:off x="4946273" y="1992829"/>
            <a:ext cx="83227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dirty="0" err="1"/>
              <a:t>addcomE</a:t>
            </a:r>
            <a:endParaRPr lang="en-US" altLang="ja-JP" sz="1200" dirty="0"/>
          </a:p>
        </p:txBody>
      </p:sp>
      <p:sp>
        <p:nvSpPr>
          <p:cNvPr id="212" name="Text Box 172">
            <a:extLst>
              <a:ext uri="{FF2B5EF4-FFF2-40B4-BE49-F238E27FC236}">
                <a16:creationId xmlns:a16="http://schemas.microsoft.com/office/drawing/2014/main" id="{9E019441-F27F-479E-94C0-E0E9314504E3}"/>
              </a:ext>
            </a:extLst>
          </p:cNvPr>
          <p:cNvSpPr txBox="1">
            <a:spLocks noChangeArrowheads="1"/>
          </p:cNvSpPr>
          <p:nvPr/>
        </p:nvSpPr>
        <p:spPr bwMode="auto">
          <a:xfrm>
            <a:off x="7187011" y="495902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adrdata</a:t>
            </a:r>
            <a:endParaRPr lang="en-US" altLang="ja-JP" sz="1200" b="1" dirty="0"/>
          </a:p>
        </p:txBody>
      </p:sp>
      <p:sp>
        <p:nvSpPr>
          <p:cNvPr id="213" name="Text Box 172">
            <a:extLst>
              <a:ext uri="{FF2B5EF4-FFF2-40B4-BE49-F238E27FC236}">
                <a16:creationId xmlns:a16="http://schemas.microsoft.com/office/drawing/2014/main" id="{647F6DB7-8400-40DA-8BA4-5F9CEF6FB175}"/>
              </a:ext>
            </a:extLst>
          </p:cNvPr>
          <p:cNvSpPr txBox="1">
            <a:spLocks noChangeArrowheads="1"/>
          </p:cNvSpPr>
          <p:nvPr/>
        </p:nvSpPr>
        <p:spPr bwMode="auto">
          <a:xfrm>
            <a:off x="5398152" y="3472140"/>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srcb</a:t>
            </a:r>
            <a:endParaRPr lang="en-US" altLang="ja-JP" sz="1200" b="1" dirty="0"/>
          </a:p>
        </p:txBody>
      </p:sp>
      <p:sp>
        <p:nvSpPr>
          <p:cNvPr id="2" name="テキスト ボックス 1">
            <a:extLst>
              <a:ext uri="{FF2B5EF4-FFF2-40B4-BE49-F238E27FC236}">
                <a16:creationId xmlns:a16="http://schemas.microsoft.com/office/drawing/2014/main" id="{97EEAE06-291F-4AA9-853E-6C12B6EE73A6}"/>
              </a:ext>
            </a:extLst>
          </p:cNvPr>
          <p:cNvSpPr txBox="1"/>
          <p:nvPr/>
        </p:nvSpPr>
        <p:spPr>
          <a:xfrm>
            <a:off x="2474614" y="5643897"/>
            <a:ext cx="3998852" cy="369332"/>
          </a:xfrm>
          <a:prstGeom prst="rect">
            <a:avLst/>
          </a:prstGeom>
          <a:noFill/>
        </p:spPr>
        <p:txBody>
          <a:bodyPr wrap="none" rtlCol="0">
            <a:spAutoFit/>
          </a:bodyPr>
          <a:lstStyle/>
          <a:p>
            <a:r>
              <a:rPr lang="ja-JP" altLang="en-US" dirty="0"/>
              <a:t>前回設計した</a:t>
            </a:r>
            <a:r>
              <a:rPr lang="en-US" altLang="ja-JP" dirty="0"/>
              <a:t>RV32I</a:t>
            </a:r>
            <a:r>
              <a:rPr lang="ja-JP" altLang="en-US" dirty="0"/>
              <a:t>の基本パイプライン</a:t>
            </a:r>
            <a:endParaRPr lang="en-US" altLang="ja-JP" dirty="0"/>
          </a:p>
        </p:txBody>
      </p:sp>
      <p:sp>
        <p:nvSpPr>
          <p:cNvPr id="214" name="Text Box 173">
            <a:extLst>
              <a:ext uri="{FF2B5EF4-FFF2-40B4-BE49-F238E27FC236}">
                <a16:creationId xmlns:a16="http://schemas.microsoft.com/office/drawing/2014/main" id="{70FF1450-9CEE-421E-91EC-98BB3B985413}"/>
              </a:ext>
            </a:extLst>
          </p:cNvPr>
          <p:cNvSpPr txBox="1">
            <a:spLocks noChangeArrowheads="1"/>
          </p:cNvSpPr>
          <p:nvPr/>
        </p:nvSpPr>
        <p:spPr bwMode="auto">
          <a:xfrm>
            <a:off x="1653901" y="4881686"/>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instr</a:t>
            </a:r>
            <a:endParaRPr lang="en-US" altLang="ja-JP" sz="1200" b="1" dirty="0"/>
          </a:p>
        </p:txBody>
      </p:sp>
      <p:pic>
        <p:nvPicPr>
          <p:cNvPr id="3" name="オーディオ 2">
            <a:hlinkClick r:id="" action="ppaction://media"/>
            <a:extLst>
              <a:ext uri="{FF2B5EF4-FFF2-40B4-BE49-F238E27FC236}">
                <a16:creationId xmlns:a16="http://schemas.microsoft.com/office/drawing/2014/main" id="{E83CEC20-3F70-4C40-B0D4-9D5317BE58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0475"/>
    </mc:Choice>
    <mc:Fallback>
      <p:transition spd="slow" advTm="90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259" x="2370138" y="2408238"/>
          <p14:tracePt t="5564" x="2379663" y="2408238"/>
          <p14:tracePt t="5571" x="2360613" y="2425700"/>
          <p14:tracePt t="5578" x="2343150" y="2435225"/>
          <p14:tracePt t="5585" x="2343150" y="2444750"/>
          <p14:tracePt t="5596" x="2333625" y="2481263"/>
          <p14:tracePt t="5601" x="2333625" y="2508250"/>
          <p14:tracePt t="5612" x="2316163" y="2535238"/>
          <p14:tracePt t="5617" x="2306638" y="2571750"/>
          <p14:tracePt t="5629" x="2279650" y="2608263"/>
          <p14:tracePt t="5633" x="2270125" y="2625725"/>
          <p14:tracePt t="5642" x="2251075" y="2635250"/>
          <p14:tracePt t="5649" x="2243138" y="2635250"/>
          <p14:tracePt t="5658" x="2243138" y="2654300"/>
          <p14:tracePt t="5665" x="2214563" y="2681288"/>
          <p14:tracePt t="15865" x="2214563" y="2554288"/>
          <p14:tracePt t="15873" x="2224088" y="2170113"/>
          <p14:tracePt t="15881" x="2251075" y="1960563"/>
          <p14:tracePt t="15893" x="2270125" y="1724025"/>
          <p14:tracePt t="15897" x="2324100" y="1504950"/>
          <p14:tracePt t="15905" x="2333625" y="1376363"/>
          <p14:tracePt t="15913" x="2333625" y="1212850"/>
          <p14:tracePt t="15921" x="2333625" y="1049338"/>
          <p14:tracePt t="15929" x="2316163" y="930275"/>
          <p14:tracePt t="15937" x="2243138" y="820738"/>
          <p14:tracePt t="15946" x="2143125" y="693738"/>
          <p14:tracePt t="15953" x="2014538" y="592138"/>
          <p14:tracePt t="15962" x="1924050" y="538163"/>
          <p14:tracePt t="15969" x="1860550" y="511175"/>
          <p14:tracePt t="15978" x="1814513" y="492125"/>
          <p14:tracePt t="15988" x="1795463" y="482600"/>
          <p14:tracePt t="16057" x="1787525" y="482600"/>
          <p14:tracePt t="16146" x="1751013" y="492125"/>
          <p14:tracePt t="16153" x="1695450" y="538163"/>
          <p14:tracePt t="16161" x="1668463" y="555625"/>
          <p14:tracePt t="16177" x="1622425" y="592138"/>
          <p14:tracePt t="16185" x="1595438" y="611188"/>
          <p14:tracePt t="16194" x="1558925" y="647700"/>
          <p14:tracePt t="16201" x="1549400" y="657225"/>
          <p14:tracePt t="16210" x="1512888" y="674688"/>
          <p14:tracePt t="16219" x="1468438" y="711200"/>
          <p14:tracePt t="16231" x="1439863" y="730250"/>
          <p14:tracePt t="16235" x="1403350" y="757238"/>
          <p14:tracePt t="16244" x="1358900" y="784225"/>
          <p14:tracePt t="16249" x="1330325" y="811213"/>
          <p14:tracePt t="16260" x="1312863" y="830263"/>
          <p14:tracePt t="16265" x="1276350" y="866775"/>
          <p14:tracePt t="16281" x="1249363" y="874713"/>
          <p14:tracePt t="16289" x="1239838" y="884238"/>
          <p14:tracePt t="16299" x="1230313" y="893763"/>
          <p14:tracePt t="16307" x="1203325" y="911225"/>
          <p14:tracePt t="16322" x="1193800" y="911225"/>
          <p14:tracePt t="16332" x="1185863" y="920750"/>
          <p14:tracePt t="16337" x="1166813" y="930275"/>
          <p14:tracePt t="16345" x="1157288" y="939800"/>
          <p14:tracePt t="16353" x="1149350" y="947738"/>
          <p14:tracePt t="16362" x="1139825" y="957263"/>
          <p14:tracePt t="16369" x="1130300" y="966788"/>
          <p14:tracePt t="16379" x="1112838" y="976313"/>
          <p14:tracePt t="16385" x="1103313" y="976313"/>
          <p14:tracePt t="16395" x="1103313" y="984250"/>
          <p14:tracePt t="16401" x="1084263" y="993775"/>
          <p14:tracePt t="16425" x="1076325" y="1003300"/>
          <p14:tracePt t="16699" x="1057275" y="993775"/>
          <p14:tracePt t="16708" x="1030288" y="920750"/>
          <p14:tracePt t="16713" x="1011238" y="874713"/>
          <p14:tracePt t="16721" x="984250" y="803275"/>
          <p14:tracePt t="16729" x="966788" y="766763"/>
          <p14:tracePt t="16738" x="957263" y="730250"/>
          <p14:tracePt t="16745" x="939800" y="684213"/>
          <p14:tracePt t="16753" x="903288" y="620713"/>
          <p14:tracePt t="16762" x="903288" y="611188"/>
          <p14:tracePt t="16769" x="893763" y="584200"/>
          <p14:tracePt t="16777" x="884238" y="565150"/>
          <p14:tracePt t="16785" x="866775" y="519113"/>
          <p14:tracePt t="16801" x="857250" y="482600"/>
          <p14:tracePt t="16817" x="857250" y="474663"/>
          <p14:tracePt t="17033" x="857250" y="446088"/>
          <p14:tracePt t="17779" x="866775" y="465138"/>
          <p14:tracePt t="17785" x="866775" y="555625"/>
          <p14:tracePt t="17793" x="866775" y="584200"/>
          <p14:tracePt t="17801" x="857250" y="665163"/>
          <p14:tracePt t="17810" x="874713" y="747713"/>
          <p14:tracePt t="17818" x="874713" y="857250"/>
          <p14:tracePt t="17827" x="874713" y="966788"/>
          <p14:tracePt t="17833" x="874713" y="1076325"/>
          <p14:tracePt t="17843" x="874713" y="1185863"/>
          <p14:tracePt t="17849" x="874713" y="1258888"/>
          <p14:tracePt t="17860" x="911225" y="1322388"/>
          <p14:tracePt t="17865" x="930275" y="1395413"/>
          <p14:tracePt t="17873" x="930275" y="1431925"/>
          <p14:tracePt t="17881" x="947738" y="1485900"/>
          <p14:tracePt t="17889" x="947738" y="1541463"/>
          <p14:tracePt t="17911" x="974725" y="1604963"/>
          <p14:tracePt t="17914" x="974725" y="1641475"/>
          <p14:tracePt t="17921" x="984250" y="1677988"/>
          <p14:tracePt t="17929" x="984250" y="1714500"/>
          <p14:tracePt t="17937" x="993775" y="1760538"/>
          <p14:tracePt t="17945" x="993775" y="1814513"/>
          <p14:tracePt t="17954" x="993775" y="1851025"/>
          <p14:tracePt t="17961" x="993775" y="1906588"/>
          <p14:tracePt t="17969" x="1003300" y="1970088"/>
          <p14:tracePt t="17978" x="1003300" y="1997075"/>
          <p14:tracePt t="17986" x="1003300" y="2033588"/>
          <p14:tracePt t="17994" x="1003300" y="2089150"/>
          <p14:tracePt t="18002" x="1020763" y="2170113"/>
          <p14:tracePt t="18011" x="1030288" y="2216150"/>
          <p14:tracePt t="18018" x="1039813" y="2289175"/>
          <p14:tracePt t="18026" x="1039813" y="2343150"/>
          <p14:tracePt t="18033" x="1057275" y="2435225"/>
          <p14:tracePt t="18043" x="1066800" y="2498725"/>
          <p14:tracePt t="18049" x="1066800" y="2589213"/>
          <p14:tracePt t="18060" x="1093788" y="2671763"/>
          <p14:tracePt t="18065" x="1093788" y="2744788"/>
          <p14:tracePt t="18073" x="1093788" y="2836863"/>
          <p14:tracePt t="18081" x="1093788" y="2890838"/>
          <p14:tracePt t="18089" x="1139825" y="3046413"/>
          <p14:tracePt t="18097" x="1139825" y="3119438"/>
          <p14:tracePt t="18105" x="1139825" y="3209925"/>
          <p14:tracePt t="18113" x="1139825" y="3302000"/>
          <p14:tracePt t="18121" x="1139825" y="3392488"/>
          <p14:tracePt t="18129" x="1139825" y="3482975"/>
          <p14:tracePt t="18137" x="1139825" y="3575050"/>
          <p14:tracePt t="18145" x="1139825" y="3684588"/>
          <p14:tracePt t="18153" x="1139825" y="3775075"/>
          <p14:tracePt t="18161" x="1139825" y="3848100"/>
          <p14:tracePt t="18169" x="1139825" y="3976688"/>
          <p14:tracePt t="18178" x="1139825" y="4086225"/>
          <p14:tracePt t="18185" x="1139825" y="4176713"/>
          <p14:tracePt t="18194" x="1139825" y="4322763"/>
          <p14:tracePt t="18201" x="1139825" y="4432300"/>
          <p14:tracePt t="18210" x="1139825" y="4541838"/>
          <p14:tracePt t="18217" x="1139825" y="4641850"/>
          <p14:tracePt t="18227" x="1139825" y="4732338"/>
          <p14:tracePt t="18233" x="1139825" y="4841875"/>
          <p14:tracePt t="18243" x="1139825" y="4933950"/>
          <p14:tracePt t="18249" x="1130300" y="5043488"/>
          <p14:tracePt t="18260" x="1130300" y="5133975"/>
          <p14:tracePt t="18265" x="1103313" y="5216525"/>
          <p14:tracePt t="18274" x="1093788" y="5270500"/>
          <p14:tracePt t="18281" x="1093788" y="5362575"/>
          <p14:tracePt t="18289" x="1084263" y="5408613"/>
          <p14:tracePt t="18297" x="1084263" y="5445125"/>
          <p14:tracePt t="18305" x="1076325" y="5489575"/>
          <p14:tracePt t="18313" x="1076325" y="5535613"/>
          <p14:tracePt t="18322" x="1076325" y="5572125"/>
          <p14:tracePt t="18329" x="1076325" y="5599113"/>
          <p14:tracePt t="18337" x="1076325" y="5626100"/>
          <p14:tracePt t="18346" x="1076325" y="5635625"/>
          <p14:tracePt t="18353" x="1076325" y="5662613"/>
          <p14:tracePt t="18361" x="1076325" y="5681663"/>
          <p14:tracePt t="18369" x="1076325" y="5691188"/>
          <p14:tracePt t="18379" x="1076325" y="5718175"/>
          <p14:tracePt t="18385" x="1076325" y="5735638"/>
          <p14:tracePt t="18394" x="1076325" y="5772150"/>
          <p14:tracePt t="18401" x="1047750" y="5808663"/>
          <p14:tracePt t="18410" x="1047750" y="5827713"/>
          <p14:tracePt t="18426" x="1047750" y="5854700"/>
          <p14:tracePt t="18433" x="1047750" y="5864225"/>
          <p14:tracePt t="18449" x="1047750" y="5873750"/>
          <p14:tracePt t="18460" x="1047750" y="5891213"/>
          <p14:tracePt t="18713" x="1047750" y="5864225"/>
          <p14:tracePt t="18722" x="1066800" y="5808663"/>
          <p14:tracePt t="18729" x="1103313" y="5781675"/>
          <p14:tracePt t="18737" x="1149350" y="5754688"/>
          <p14:tracePt t="18745" x="1157288" y="5745163"/>
          <p14:tracePt t="18753" x="1166813" y="5735638"/>
          <p14:tracePt t="18761" x="1203325" y="5727700"/>
          <p14:tracePt t="18770" x="1249363" y="5691188"/>
          <p14:tracePt t="18778" x="1266825" y="5681663"/>
          <p14:tracePt t="18785" x="1293813" y="5672138"/>
          <p14:tracePt t="18794" x="1303338" y="5654675"/>
          <p14:tracePt t="18801" x="1322388" y="5635625"/>
          <p14:tracePt t="18817" x="1358900" y="5626100"/>
          <p14:tracePt t="18827" x="1358900" y="5618163"/>
          <p14:tracePt t="18833" x="1366838" y="5608638"/>
          <p14:tracePt t="19380" x="1403350" y="5599113"/>
          <p14:tracePt t="19388" x="1439863" y="5589588"/>
          <p14:tracePt t="19400" x="1495425" y="5554663"/>
          <p14:tracePt t="19403" x="1512888" y="5545138"/>
          <p14:tracePt t="19411" x="1522413" y="5545138"/>
          <p14:tracePt t="19418" x="1541463" y="5545138"/>
          <p14:tracePt t="19426" x="1568450" y="5545138"/>
          <p14:tracePt t="19433" x="1585913" y="5535613"/>
          <p14:tracePt t="19841" x="1595438" y="5535613"/>
          <p14:tracePt t="19849" x="1595438" y="5572125"/>
          <p14:tracePt t="19858" x="1595438" y="5626100"/>
          <p14:tracePt t="19865" x="1595438" y="5662613"/>
          <p14:tracePt t="19874" x="1595438" y="5708650"/>
          <p14:tracePt t="19896" x="1595438" y="5764213"/>
          <p14:tracePt t="19897" x="1595438" y="5808663"/>
          <p14:tracePt t="19905" x="1595438" y="5818188"/>
          <p14:tracePt t="19913" x="1595438" y="5837238"/>
          <p14:tracePt t="19921" x="1595438" y="5854700"/>
          <p14:tracePt t="19929" x="1595438" y="5873750"/>
          <p14:tracePt t="20145" x="1595438" y="5827713"/>
          <p14:tracePt t="20153" x="1595438" y="5754688"/>
          <p14:tracePt t="20161" x="1595438" y="5699125"/>
          <p14:tracePt t="20169" x="1595438" y="5608638"/>
          <p14:tracePt t="20177" x="1595438" y="5535613"/>
          <p14:tracePt t="20185" x="1595438" y="5462588"/>
          <p14:tracePt t="20194" x="1595438" y="5399088"/>
          <p14:tracePt t="20201" x="1595438" y="5326063"/>
          <p14:tracePt t="20209" x="1595438" y="5233988"/>
          <p14:tracePt t="20218" x="1595438" y="5143500"/>
          <p14:tracePt t="20231" x="1595438" y="5070475"/>
          <p14:tracePt t="20234" x="1595438" y="4979988"/>
          <p14:tracePt t="20247" x="1595438" y="4906963"/>
          <p14:tracePt t="20250" x="1595438" y="4814888"/>
          <p14:tracePt t="20261" x="1595438" y="4687888"/>
          <p14:tracePt t="20265" x="1595438" y="4595813"/>
          <p14:tracePt t="20277" x="1595438" y="4478338"/>
          <p14:tracePt t="20282" x="1595438" y="4359275"/>
          <p14:tracePt t="20290" x="1595438" y="4259263"/>
          <p14:tracePt t="20297" x="1595438" y="4149725"/>
          <p14:tracePt t="20306" x="1595438" y="4076700"/>
          <p14:tracePt t="20314" x="1595438" y="3967163"/>
          <p14:tracePt t="20322" x="1595438" y="3894138"/>
          <p14:tracePt t="20331" x="1595438" y="3840163"/>
          <p14:tracePt t="20337" x="1595438" y="3767138"/>
          <p14:tracePt t="20345" x="1595438" y="3694113"/>
          <p14:tracePt t="20353" x="1595438" y="3629025"/>
          <p14:tracePt t="20361" x="1595438" y="3538538"/>
          <p14:tracePt t="20369" x="1604963" y="3482975"/>
          <p14:tracePt t="20378" x="1604963" y="3455988"/>
          <p14:tracePt t="20385" x="1612900" y="3392488"/>
          <p14:tracePt t="20394" x="1612900" y="3365500"/>
          <p14:tracePt t="20401" x="1612900" y="3346450"/>
          <p14:tracePt t="20410" x="1622425" y="3338513"/>
          <p14:tracePt t="20708" x="1631950" y="3328988"/>
          <p14:tracePt t="20713" x="1649413" y="3309938"/>
          <p14:tracePt t="20721" x="1668463" y="3273425"/>
          <p14:tracePt t="20729" x="1668463" y="3236913"/>
          <p14:tracePt t="20738" x="1704975" y="3182938"/>
          <p14:tracePt t="20745" x="1704975" y="3146425"/>
          <p14:tracePt t="20753" x="1714500" y="3109913"/>
          <p14:tracePt t="20761" x="1731963" y="3046413"/>
          <p14:tracePt t="20769" x="1751013" y="2982913"/>
          <p14:tracePt t="20778" x="1751013" y="2946400"/>
          <p14:tracePt t="20785" x="1751013" y="2900363"/>
          <p14:tracePt t="20793" x="1751013" y="2844800"/>
          <p14:tracePt t="20801" x="1751013" y="2817813"/>
          <p14:tracePt t="20810" x="1751013" y="2781300"/>
          <p14:tracePt t="20817" x="1741488" y="2708275"/>
          <p14:tracePt t="20827" x="1722438" y="2644775"/>
          <p14:tracePt t="20833" x="1695450" y="2571750"/>
          <p14:tracePt t="20843" x="1685925" y="2508250"/>
          <p14:tracePt t="20849" x="1658938" y="2416175"/>
          <p14:tracePt t="20859" x="1658938" y="2398713"/>
          <p14:tracePt t="20865" x="1622425" y="2325688"/>
          <p14:tracePt t="20877" x="1622425" y="2270125"/>
          <p14:tracePt t="20894" x="1558925" y="2160588"/>
          <p14:tracePt t="20897" x="1549400" y="2125663"/>
          <p14:tracePt t="20905" x="1549400" y="2070100"/>
          <p14:tracePt t="20913" x="1541463" y="2033588"/>
          <p14:tracePt t="20921" x="1522413" y="1997075"/>
          <p14:tracePt t="20929" x="1512888" y="1960563"/>
          <p14:tracePt t="20937" x="1504950" y="1914525"/>
          <p14:tracePt t="20945" x="1504950" y="1878013"/>
          <p14:tracePt t="20953" x="1495425" y="1860550"/>
          <p14:tracePt t="20961" x="1468438" y="1797050"/>
          <p14:tracePt t="20969" x="1458913" y="1741488"/>
          <p14:tracePt t="20977" x="1449388" y="1697038"/>
          <p14:tracePt t="20986" x="1431925" y="1641475"/>
          <p14:tracePt t="20993" x="1412875" y="1595438"/>
          <p14:tracePt t="21001" x="1403350" y="1531938"/>
          <p14:tracePt t="21010" x="1403350" y="1504950"/>
          <p14:tracePt t="21017" x="1385888" y="1458913"/>
          <p14:tracePt t="21026" x="1385888" y="1404938"/>
          <p14:tracePt t="21034" x="1376363" y="1358900"/>
          <p14:tracePt t="21043" x="1376363" y="1322388"/>
          <p14:tracePt t="21050" x="1358900" y="1268413"/>
          <p14:tracePt t="21060" x="1358900" y="1249363"/>
          <p14:tracePt t="21066" x="1339850" y="1176338"/>
          <p14:tracePt t="21076" x="1339850" y="1149350"/>
          <p14:tracePt t="21081" x="1339850" y="1122363"/>
          <p14:tracePt t="21089" x="1339850" y="1103313"/>
          <p14:tracePt t="21098" x="1339850" y="1057275"/>
          <p14:tracePt t="21105" x="1339850" y="1030288"/>
          <p14:tracePt t="21113" x="1339850" y="1020763"/>
          <p14:tracePt t="21121" x="1339850" y="1003300"/>
          <p14:tracePt t="21129" x="1330325" y="984250"/>
          <p14:tracePt t="21145" x="1330325" y="966788"/>
          <p14:tracePt t="21153" x="1330325" y="957263"/>
          <p14:tracePt t="21169" x="1322388" y="957263"/>
          <p14:tracePt t="21195" x="1312863" y="947738"/>
          <p14:tracePt t="21491" x="1303338" y="930275"/>
          <p14:tracePt t="21498" x="1303338" y="911225"/>
          <p14:tracePt t="21509" x="1276350" y="857250"/>
          <p14:tracePt t="21514" x="1212850" y="803275"/>
          <p14:tracePt t="21521" x="1185863" y="766763"/>
          <p14:tracePt t="21529" x="1130300" y="738188"/>
          <p14:tracePt t="21537" x="1103313" y="701675"/>
          <p14:tracePt t="21545" x="1057275" y="657225"/>
          <p14:tracePt t="21553" x="1030288" y="592138"/>
          <p14:tracePt t="21561" x="1011238" y="555625"/>
          <p14:tracePt t="21569" x="984250" y="519113"/>
          <p14:tracePt t="21577" x="974725" y="501650"/>
          <p14:tracePt t="21585" x="957263" y="482600"/>
          <p14:tracePt t="21593" x="957263" y="465138"/>
          <p14:tracePt t="21601" x="947738" y="455613"/>
          <p14:tracePt t="21610" x="947738" y="438150"/>
          <p14:tracePt t="21617" x="947738" y="428625"/>
          <p14:tracePt t="21627" x="947738" y="419100"/>
          <p14:tracePt t="21633" x="947738" y="411163"/>
          <p14:tracePt t="21673" x="947738" y="401638"/>
          <p14:tracePt t="21681" x="947738" y="382588"/>
          <p14:tracePt t="21713" x="947738" y="374650"/>
          <p14:tracePt t="21721" x="957263" y="338138"/>
          <p14:tracePt t="21739" x="966788" y="328613"/>
          <p14:tracePt t="21745" x="984250" y="309563"/>
          <p14:tracePt t="21753" x="984250" y="292100"/>
          <p14:tracePt t="21761" x="1011238" y="273050"/>
          <p14:tracePt t="21769" x="1047750" y="273050"/>
          <p14:tracePt t="21777" x="1076325" y="255588"/>
          <p14:tracePt t="21785" x="1103313" y="246063"/>
          <p14:tracePt t="21793" x="1157288" y="228600"/>
          <p14:tracePt t="21801" x="1203325" y="228600"/>
          <p14:tracePt t="21810" x="1258888" y="219075"/>
          <p14:tracePt t="21817" x="1322388" y="192088"/>
          <p14:tracePt t="21827" x="1349375" y="192088"/>
          <p14:tracePt t="21833" x="1403350" y="192088"/>
          <p14:tracePt t="21843" x="1449388" y="182563"/>
          <p14:tracePt t="21849" x="1485900" y="182563"/>
          <p14:tracePt t="21860" x="1504950" y="182563"/>
          <p14:tracePt t="21865" x="1531938" y="182563"/>
          <p14:tracePt t="21876" x="1549400" y="182563"/>
          <p14:tracePt t="21881" x="1568450" y="182563"/>
          <p14:tracePt t="21897" x="1576388" y="182563"/>
          <p14:tracePt t="21971" x="1585913" y="182563"/>
          <p14:tracePt t="22025" x="1595438" y="182563"/>
          <p14:tracePt t="22082" x="1595438" y="192088"/>
          <p14:tracePt t="22114" x="1595438" y="200025"/>
          <p14:tracePt t="22122" x="1585913" y="236538"/>
          <p14:tracePt t="22129" x="1568450" y="255588"/>
          <p14:tracePt t="22138" x="1531938" y="292100"/>
          <p14:tracePt t="22145" x="1512888" y="309563"/>
          <p14:tracePt t="22153" x="1504950" y="328613"/>
          <p14:tracePt t="22163" x="1485900" y="355600"/>
          <p14:tracePt t="22170" x="1476375" y="382588"/>
          <p14:tracePt t="22177" x="1476375" y="392113"/>
          <p14:tracePt t="22185" x="1468438" y="428625"/>
          <p14:tracePt t="22195" x="1468438" y="455613"/>
          <p14:tracePt t="22201" x="1458913" y="474663"/>
          <p14:tracePt t="22210" x="1458913" y="482600"/>
          <p14:tracePt t="22217" x="1449388" y="519113"/>
          <p14:tracePt t="22227" x="1439863" y="528638"/>
          <p14:tracePt t="22243" x="1431925" y="547688"/>
          <p14:tracePt t="22253" x="1422400" y="565150"/>
          <p14:tracePt t="22276" x="1412875" y="574675"/>
          <p14:tracePt t="22395" x="1412875" y="592138"/>
          <p14:tracePt t="22410" x="1403350" y="601663"/>
          <p14:tracePt t="22474" x="1395413" y="611188"/>
          <p14:tracePt t="22490" x="1385888" y="611188"/>
          <p14:tracePt t="22514" x="1376363" y="611188"/>
          <p14:tracePt t="22522" x="1366838" y="620713"/>
          <p14:tracePt t="22531" x="1358900" y="628650"/>
          <p14:tracePt t="22538" x="1349375" y="638175"/>
          <p14:tracePt t="22545" x="1339850" y="647700"/>
          <p14:tracePt t="22577" x="1322388" y="647700"/>
          <p14:tracePt t="23540" x="1312863" y="657225"/>
          <p14:tracePt t="23555" x="1312863" y="674688"/>
          <p14:tracePt t="23563" x="1303338" y="693738"/>
          <p14:tracePt t="23570" x="1293813" y="693738"/>
          <p14:tracePt t="23585" x="1285875" y="701675"/>
          <p14:tracePt t="23593" x="1276350" y="701675"/>
          <p14:tracePt t="23601" x="1266825" y="711200"/>
          <p14:tracePt t="23610" x="1258888" y="720725"/>
          <p14:tracePt t="23617" x="1249363" y="730250"/>
          <p14:tracePt t="23633" x="1230313" y="747713"/>
          <p14:tracePt t="23649" x="1230313" y="757238"/>
          <p14:tracePt t="23665" x="1230313" y="766763"/>
          <p14:tracePt t="24217" x="1239838" y="766763"/>
          <p14:tracePt t="24225" x="1266825" y="747713"/>
          <p14:tracePt t="24233" x="1276350" y="711200"/>
          <p14:tracePt t="24241" x="1285875" y="665163"/>
          <p14:tracePt t="24249" x="1285875" y="611188"/>
          <p14:tracePt t="24259" x="1285875" y="565150"/>
          <p14:tracePt t="24265" x="1285875" y="511175"/>
          <p14:tracePt t="24276" x="1285875" y="474663"/>
          <p14:tracePt t="24281" x="1285875" y="438150"/>
          <p14:tracePt t="24289" x="1285875" y="401638"/>
          <p14:tracePt t="24297" x="1285875" y="382588"/>
          <p14:tracePt t="24305" x="1293813" y="365125"/>
          <p14:tracePt t="24314" x="1293813" y="355600"/>
          <p14:tracePt t="24378" x="1303338" y="346075"/>
          <p14:tracePt t="24409" x="1322388" y="346075"/>
          <p14:tracePt t="24418" x="1349375" y="309563"/>
          <p14:tracePt t="24425" x="1385888" y="301625"/>
          <p14:tracePt t="24433" x="1412875" y="292100"/>
          <p14:tracePt t="24443" x="1422400" y="282575"/>
          <p14:tracePt t="24449" x="1431925" y="282575"/>
          <p14:tracePt t="24459" x="1449388" y="282575"/>
          <p14:tracePt t="24465" x="1476375" y="282575"/>
          <p14:tracePt t="24476" x="1512888" y="282575"/>
          <p14:tracePt t="24481" x="1558925" y="282575"/>
          <p14:tracePt t="24489" x="1595438" y="282575"/>
          <p14:tracePt t="24497" x="1622425" y="282575"/>
          <p14:tracePt t="24505" x="1658938" y="282575"/>
          <p14:tracePt t="24513" x="1668463" y="282575"/>
          <p14:tracePt t="24521" x="1677988" y="301625"/>
          <p14:tracePt t="24562" x="1685925" y="309563"/>
          <p14:tracePt t="24890" x="1695450" y="319088"/>
          <p14:tracePt t="24962" x="1695450" y="328613"/>
          <p14:tracePt t="24970" x="1685925" y="338138"/>
          <p14:tracePt t="24978" x="1685925" y="365125"/>
          <p14:tracePt t="24986" x="1685925" y="392113"/>
          <p14:tracePt t="24996" x="1685925" y="401638"/>
          <p14:tracePt t="25003" x="1677988" y="438150"/>
          <p14:tracePt t="25011" x="1658938" y="482600"/>
          <p14:tracePt t="25018" x="1658938" y="501650"/>
          <p14:tracePt t="25027" x="1649413" y="528638"/>
          <p14:tracePt t="25033" x="1649413" y="547688"/>
          <p14:tracePt t="25043" x="1649413" y="555625"/>
          <p14:tracePt t="25049" x="1641475" y="592138"/>
          <p14:tracePt t="25081" x="1641475" y="611188"/>
          <p14:tracePt t="25089" x="1631950" y="620713"/>
          <p14:tracePt t="25258" x="1631950" y="638175"/>
          <p14:tracePt t="25266" x="1612900" y="684213"/>
          <p14:tracePt t="25275" x="1604963" y="711200"/>
          <p14:tracePt t="25283" x="1585913" y="738188"/>
          <p14:tracePt t="25295" x="1576388" y="784225"/>
          <p14:tracePt t="25301" x="1576388" y="839788"/>
          <p14:tracePt t="25305" x="1576388" y="893763"/>
          <p14:tracePt t="25313" x="1576388" y="966788"/>
          <p14:tracePt t="25321" x="1576388" y="1066800"/>
          <p14:tracePt t="25329" x="1585913" y="1139825"/>
          <p14:tracePt t="25337" x="1641475" y="1222375"/>
          <p14:tracePt t="25346" x="1695450" y="1322388"/>
          <p14:tracePt t="25353" x="1768475" y="1458913"/>
          <p14:tracePt t="25362" x="1814513" y="1531938"/>
          <p14:tracePt t="25369" x="1878013" y="1604963"/>
          <p14:tracePt t="25378" x="1987550" y="1741488"/>
          <p14:tracePt t="25386" x="2051050" y="1841500"/>
          <p14:tracePt t="25394" x="2143125" y="1960563"/>
          <p14:tracePt t="25401" x="2214563" y="2079625"/>
          <p14:tracePt t="25410" x="2287588" y="2160588"/>
          <p14:tracePt t="25417" x="2360613" y="2262188"/>
          <p14:tracePt t="25427" x="2416175" y="2362200"/>
          <p14:tracePt t="25435" x="2489200" y="2444750"/>
          <p14:tracePt t="25448" x="2543175" y="2525713"/>
          <p14:tracePt t="25453" x="2570163" y="2544763"/>
          <p14:tracePt t="25463" x="2606675" y="2581275"/>
          <p14:tracePt t="25466" x="2625725" y="2608263"/>
          <p14:tracePt t="25477" x="2652713" y="2654300"/>
          <p14:tracePt t="25481" x="2662238" y="2671763"/>
          <p14:tracePt t="25489" x="2689225" y="2690813"/>
          <p14:tracePt t="25497" x="2689225" y="2698750"/>
          <p14:tracePt t="25513" x="2698750" y="2708275"/>
          <p14:tracePt t="25553" x="2708275" y="2717800"/>
          <p14:tracePt t="25802" x="2708275" y="2727325"/>
          <p14:tracePt t="25810" x="2708275" y="2735263"/>
          <p14:tracePt t="25817" x="2708275" y="2754313"/>
          <p14:tracePt t="25827" x="2708275" y="2790825"/>
          <p14:tracePt t="25833" x="2708275" y="2800350"/>
          <p14:tracePt t="25843" x="2698750" y="2827338"/>
          <p14:tracePt t="25850" x="2689225" y="2844800"/>
          <p14:tracePt t="25867" x="2671763" y="2890838"/>
          <p14:tracePt t="25883" x="2643188" y="2954338"/>
          <p14:tracePt t="25900" x="2625725" y="2990850"/>
          <p14:tracePt t="25905" x="2598738" y="3017838"/>
          <p14:tracePt t="25913" x="2598738" y="3036888"/>
          <p14:tracePt t="25921" x="2589213" y="3054350"/>
          <p14:tracePt t="25929" x="2579688" y="3082925"/>
          <p14:tracePt t="25937" x="2579688" y="3090863"/>
          <p14:tracePt t="25945" x="2570163" y="3119438"/>
          <p14:tracePt t="25953" x="2552700" y="3136900"/>
          <p14:tracePt t="25961" x="2543175" y="3182938"/>
          <p14:tracePt t="25969" x="2533650" y="3182938"/>
          <p14:tracePt t="25977" x="2533650" y="3209925"/>
          <p14:tracePt t="25985" x="2525713" y="3228975"/>
          <p14:tracePt t="25994" x="2506663" y="3265488"/>
          <p14:tracePt t="26002" x="2498725" y="3282950"/>
          <p14:tracePt t="26009" x="2489200" y="3309938"/>
          <p14:tracePt t="26019" x="2479675" y="3328988"/>
          <p14:tracePt t="26031" x="2462213" y="3346450"/>
          <p14:tracePt t="26036" x="2462213" y="3365500"/>
          <p14:tracePt t="26047" x="2462213" y="3382963"/>
          <p14:tracePt t="26053" x="2452688" y="3402013"/>
          <p14:tracePt t="26602" x="2452688" y="3411538"/>
          <p14:tracePt t="26609" x="2433638" y="3429000"/>
          <p14:tracePt t="26617" x="2397125" y="3482975"/>
          <p14:tracePt t="26626" x="2389188" y="3519488"/>
          <p14:tracePt t="26633" x="2379663" y="3538538"/>
          <p14:tracePt t="26642" x="2352675" y="3584575"/>
          <p14:tracePt t="26666" x="2343150" y="3611563"/>
          <p14:tracePt t="26681" x="2343150" y="3621088"/>
          <p14:tracePt t="27481" x="2333625" y="3629025"/>
          <p14:tracePt t="27489" x="2316163" y="3629025"/>
          <p14:tracePt t="27497" x="2279650" y="3648075"/>
          <p14:tracePt t="27505" x="2251075" y="3684588"/>
          <p14:tracePt t="27513" x="2233613" y="3702050"/>
          <p14:tracePt t="27521" x="2214563" y="3721100"/>
          <p14:tracePt t="27529" x="2187575" y="3738563"/>
          <p14:tracePt t="27537" x="2160588" y="3757613"/>
          <p14:tracePt t="27545" x="2160588" y="3767138"/>
          <p14:tracePt t="27555" x="2151063" y="3803650"/>
          <p14:tracePt t="27564" x="2133600" y="3821113"/>
          <p14:tracePt t="27570" x="2114550" y="3830638"/>
          <p14:tracePt t="27581" x="2097088" y="3867150"/>
          <p14:tracePt t="27585" x="2087563" y="3884613"/>
          <p14:tracePt t="27594" x="2087563" y="3894138"/>
          <p14:tracePt t="27601" x="2078038" y="3911600"/>
          <p14:tracePt t="27610" x="2070100" y="3911600"/>
          <p14:tracePt t="27955" x="2070100" y="3867150"/>
          <p14:tracePt t="27961" x="2070100" y="3775075"/>
          <p14:tracePt t="27969" x="2070100" y="3721100"/>
          <p14:tracePt t="27977" x="2070100" y="3665538"/>
          <p14:tracePt t="27985" x="2070100" y="3611563"/>
          <p14:tracePt t="27993" x="2070100" y="3556000"/>
          <p14:tracePt t="28002" x="2070100" y="3511550"/>
          <p14:tracePt t="28009" x="2060575" y="3465513"/>
          <p14:tracePt t="28017" x="2041525" y="3429000"/>
          <p14:tracePt t="28026" x="2041525" y="3402013"/>
          <p14:tracePt t="28033" x="2033588" y="3365500"/>
          <p14:tracePt t="28042" x="2014538" y="3338513"/>
          <p14:tracePt t="28059" x="2005013" y="3328988"/>
          <p14:tracePt t="28065" x="2005013" y="3319463"/>
          <p14:tracePt t="28076" x="2005013" y="3309938"/>
          <p14:tracePt t="28137" x="2005013" y="3302000"/>
          <p14:tracePt t="28145" x="2005013" y="3282950"/>
          <p14:tracePt t="28153" x="2005013" y="3273425"/>
          <p14:tracePt t="28161" x="2005013" y="3255963"/>
          <p14:tracePt t="28169" x="2005013" y="3228975"/>
          <p14:tracePt t="28177" x="2005013" y="3219450"/>
          <p14:tracePt t="28185" x="2005013" y="3209925"/>
          <p14:tracePt t="28193" x="2005013" y="3182938"/>
          <p14:tracePt t="28209" x="2005013" y="3155950"/>
          <p14:tracePt t="28217" x="2005013" y="3146425"/>
          <p14:tracePt t="28226" x="2005013" y="3136900"/>
          <p14:tracePt t="28233" x="2005013" y="3127375"/>
          <p14:tracePt t="28242" x="2005013" y="3109913"/>
          <p14:tracePt t="28249" x="2005013" y="3100388"/>
          <p14:tracePt t="28259" x="2005013" y="3090863"/>
          <p14:tracePt t="28276" x="2005013" y="3073400"/>
          <p14:tracePt t="28281" x="2014538" y="3063875"/>
          <p14:tracePt t="28305" x="2024063" y="3046413"/>
          <p14:tracePt t="28546" x="2024063" y="3036888"/>
          <p14:tracePt t="28554" x="2041525" y="3009900"/>
          <p14:tracePt t="28562" x="2060575" y="3000375"/>
          <p14:tracePt t="28570" x="2070100" y="2990850"/>
          <p14:tracePt t="28578" x="2087563" y="2973388"/>
          <p14:tracePt t="28595" x="2097088" y="2963863"/>
          <p14:tracePt t="28761" x="2106613" y="2954338"/>
          <p14:tracePt t="28777" x="2124075" y="2936875"/>
          <p14:tracePt t="28785" x="2133600" y="2927350"/>
          <p14:tracePt t="28793" x="2143125" y="2917825"/>
          <p14:tracePt t="28801" x="2197100" y="2890838"/>
          <p14:tracePt t="28810" x="2197100" y="2881313"/>
          <p14:tracePt t="28817" x="2233613" y="2881313"/>
          <p14:tracePt t="28825" x="2279650" y="2854325"/>
          <p14:tracePt t="28842" x="2324100" y="2854325"/>
          <p14:tracePt t="28859" x="2333625" y="2854325"/>
          <p14:tracePt t="28937" x="2333625" y="2863850"/>
          <p14:tracePt t="28945" x="2333625" y="2873375"/>
          <p14:tracePt t="28953" x="2333625" y="2881313"/>
          <p14:tracePt t="28961" x="2333625" y="2890838"/>
          <p14:tracePt t="28969" x="2333625" y="2909888"/>
          <p14:tracePt t="28986" x="2333625" y="2927350"/>
          <p14:tracePt t="28993" x="2333625" y="2973388"/>
          <p14:tracePt t="29002" x="2316163" y="3000375"/>
          <p14:tracePt t="29010" x="2306638" y="3017838"/>
          <p14:tracePt t="29017" x="2306638" y="3063875"/>
          <p14:tracePt t="29026" x="2297113" y="3090863"/>
          <p14:tracePt t="29033" x="2287588" y="3109913"/>
          <p14:tracePt t="29042" x="2287588" y="3136900"/>
          <p14:tracePt t="29049" x="2287588" y="3163888"/>
          <p14:tracePt t="29059" x="2287588" y="3182938"/>
          <p14:tracePt t="29065" x="2287588" y="3219450"/>
          <p14:tracePt t="29075" x="2287588" y="3246438"/>
          <p14:tracePt t="29081" x="2287588" y="3255963"/>
          <p14:tracePt t="29092" x="2287588" y="3265488"/>
          <p14:tracePt t="29097" x="2287588" y="3282950"/>
          <p14:tracePt t="29113" x="2287588" y="3302000"/>
          <p14:tracePt t="29532" x="2297113" y="3309938"/>
          <p14:tracePt t="29618" x="2333625" y="3309938"/>
          <p14:tracePt t="29627" x="2406650" y="3302000"/>
          <p14:tracePt t="29635" x="2470150" y="3255963"/>
          <p14:tracePt t="29646" x="2533650" y="3219450"/>
          <p14:tracePt t="29650" x="2579688" y="3200400"/>
          <p14:tracePt t="29660" x="2643188" y="3146425"/>
          <p14:tracePt t="29666" x="2698750" y="3100388"/>
          <p14:tracePt t="29677" x="2744788" y="3073400"/>
          <p14:tracePt t="29682" x="2762250" y="3054350"/>
          <p14:tracePt t="29693" x="2771775" y="3036888"/>
          <p14:tracePt t="29697" x="2781300" y="3027363"/>
          <p14:tracePt t="29710" x="2789238" y="3009900"/>
          <p14:tracePt t="29713" x="2798763" y="3000375"/>
          <p14:tracePt t="29721" x="2808288" y="2990850"/>
          <p14:tracePt t="29737" x="2817813" y="2982913"/>
          <p14:tracePt t="29753" x="2817813" y="2973388"/>
          <p14:tracePt t="29761" x="2825750" y="2954338"/>
          <p14:tracePt t="29769" x="2844800" y="2936875"/>
          <p14:tracePt t="29777" x="2852738" y="2917825"/>
          <p14:tracePt t="29785" x="2852738" y="2909888"/>
          <p14:tracePt t="29794" x="2862263" y="2881313"/>
          <p14:tracePt t="29801" x="2871788" y="2863850"/>
          <p14:tracePt t="29809" x="2889250" y="2827338"/>
          <p14:tracePt t="29826" x="2898775" y="2800350"/>
          <p14:tracePt t="29833" x="2898775" y="2781300"/>
          <p14:tracePt t="29842" x="2917825" y="2744788"/>
          <p14:tracePt t="29849" x="2917825" y="2727325"/>
          <p14:tracePt t="29858" x="2935288" y="2671763"/>
          <p14:tracePt t="29865" x="2935288" y="2654300"/>
          <p14:tracePt t="29875" x="2944813" y="2635250"/>
          <p14:tracePt t="29881" x="2954338" y="2598738"/>
          <p14:tracePt t="29893" x="2954338" y="2581275"/>
          <p14:tracePt t="29905" x="2954338" y="2571750"/>
          <p14:tracePt t="29913" x="2962275" y="2535238"/>
          <p14:tracePt t="29921" x="2962275" y="2525713"/>
          <p14:tracePt t="29929" x="2981325" y="2489200"/>
          <p14:tracePt t="29937" x="2990850" y="2481263"/>
          <p14:tracePt t="29945" x="2990850" y="2452688"/>
          <p14:tracePt t="29953" x="2990850" y="2435225"/>
          <p14:tracePt t="29961" x="2998788" y="2389188"/>
          <p14:tracePt t="29977" x="2998788" y="2362200"/>
          <p14:tracePt t="29985" x="3008313" y="2343150"/>
          <p14:tracePt t="29993" x="3035300" y="2298700"/>
          <p14:tracePt t="30009" x="3044825" y="2270125"/>
          <p14:tracePt t="30017" x="3044825" y="2262188"/>
          <p14:tracePt t="30026" x="3054350" y="2252663"/>
          <p14:tracePt t="30033" x="3063875" y="2233613"/>
          <p14:tracePt t="30042" x="3063875" y="2225675"/>
          <p14:tracePt t="30049" x="3081338" y="2206625"/>
          <p14:tracePt t="30059" x="3081338" y="2197100"/>
          <p14:tracePt t="30121" x="3090863" y="2170113"/>
          <p14:tracePt t="30186" x="3100388" y="2152650"/>
          <p14:tracePt t="30202" x="3127375" y="2116138"/>
          <p14:tracePt t="30209" x="3136900" y="2106613"/>
          <p14:tracePt t="30218" x="3154363" y="2089150"/>
          <p14:tracePt t="30226" x="3171825" y="2070100"/>
          <p14:tracePt t="30233" x="3190875" y="2033588"/>
          <p14:tracePt t="30243" x="3200400" y="2016125"/>
          <p14:tracePt t="30249" x="3236913" y="1970088"/>
          <p14:tracePt t="30259" x="3244850" y="1970088"/>
          <p14:tracePt t="30265" x="3244850" y="1960563"/>
          <p14:tracePt t="30276" x="3263900" y="1943100"/>
          <p14:tracePt t="30281" x="3273425" y="1924050"/>
          <p14:tracePt t="30292" x="3281363" y="1914525"/>
          <p14:tracePt t="30297" x="3281363" y="1897063"/>
          <p14:tracePt t="30305" x="3290888" y="1887538"/>
          <p14:tracePt t="30321" x="3300413" y="1878013"/>
          <p14:tracePt t="30330" x="3309938" y="1870075"/>
          <p14:tracePt t="31154" x="3327400" y="1870075"/>
          <p14:tracePt t="31161" x="3354388" y="1870075"/>
          <p14:tracePt t="31169" x="3390900" y="1870075"/>
          <p14:tracePt t="31177" x="3409950" y="1870075"/>
          <p14:tracePt t="31185" x="3436938" y="1870075"/>
          <p14:tracePt t="31193" x="3446463" y="1870075"/>
          <p14:tracePt t="31201" x="3463925" y="1870075"/>
          <p14:tracePt t="31523" x="3473450" y="1870075"/>
          <p14:tracePt t="31529" x="3473450" y="1887538"/>
          <p14:tracePt t="31537" x="3455988" y="1906588"/>
          <p14:tracePt t="31545" x="3436938" y="1914525"/>
          <p14:tracePt t="31553" x="3419475" y="1943100"/>
          <p14:tracePt t="31561" x="3409950" y="1943100"/>
          <p14:tracePt t="31569" x="3390900" y="1960563"/>
          <p14:tracePt t="31577" x="3382963" y="1979613"/>
          <p14:tracePt t="31585" x="3363913" y="2016125"/>
          <p14:tracePt t="31593" x="3354388" y="2043113"/>
          <p14:tracePt t="31601" x="3354388" y="2070100"/>
          <p14:tracePt t="31609" x="3346450" y="2079625"/>
          <p14:tracePt t="31617" x="3346450" y="2106613"/>
          <p14:tracePt t="31626" x="3346450" y="2125663"/>
          <p14:tracePt t="31633" x="3346450" y="2160588"/>
          <p14:tracePt t="31642" x="3336925" y="2179638"/>
          <p14:tracePt t="31649" x="3336925" y="2197100"/>
          <p14:tracePt t="31658" x="3336925" y="2216150"/>
          <p14:tracePt t="31665" x="3336925" y="2225675"/>
          <p14:tracePt t="31676" x="3336925" y="2252663"/>
          <p14:tracePt t="31681" x="3336925" y="2262188"/>
          <p14:tracePt t="31692" x="3336925" y="2270125"/>
          <p14:tracePt t="31706" x="3336925" y="2279650"/>
          <p14:tracePt t="31721" x="3336925" y="2289175"/>
          <p14:tracePt t="31811" x="3336925" y="2298700"/>
          <p14:tracePt t="31826" x="3336925" y="2325688"/>
          <p14:tracePt t="31833" x="3336925" y="2335213"/>
          <p14:tracePt t="31841" x="3336925" y="2352675"/>
          <p14:tracePt t="31849" x="3336925" y="2389188"/>
          <p14:tracePt t="31859" x="3336925" y="2435225"/>
          <p14:tracePt t="31865" x="3336925" y="2498725"/>
          <p14:tracePt t="31875" x="3336925" y="2544763"/>
          <p14:tracePt t="31881" x="3336925" y="2608263"/>
          <p14:tracePt t="31895" x="3336925" y="2717800"/>
          <p14:tracePt t="31897" x="3336925" y="2800350"/>
          <p14:tracePt t="31905" x="3336925" y="2890838"/>
          <p14:tracePt t="31913" x="3336925" y="3000375"/>
          <p14:tracePt t="31921" x="3336925" y="3090863"/>
          <p14:tracePt t="31929" x="3336925" y="3200400"/>
          <p14:tracePt t="31937" x="3336925" y="3292475"/>
          <p14:tracePt t="31945" x="3336925" y="3382963"/>
          <p14:tracePt t="31953" x="3336925" y="3438525"/>
          <p14:tracePt t="31961" x="3336925" y="3511550"/>
          <p14:tracePt t="31969" x="3336925" y="3529013"/>
          <p14:tracePt t="31977" x="3336925" y="3575050"/>
          <p14:tracePt t="31985" x="3336925" y="3602038"/>
          <p14:tracePt t="32274" x="3336925" y="3575050"/>
          <p14:tracePt t="32281" x="3336925" y="3538538"/>
          <p14:tracePt t="32290" x="3336925" y="3519488"/>
          <p14:tracePt t="32298" x="3373438" y="3455988"/>
          <p14:tracePt t="32305" x="3382963" y="3429000"/>
          <p14:tracePt t="32313" x="3382963" y="3411538"/>
          <p14:tracePt t="32321" x="3390900" y="3382963"/>
          <p14:tracePt t="32329" x="3400425" y="3365500"/>
          <p14:tracePt t="32338" x="3409950" y="3355975"/>
          <p14:tracePt t="32347" x="3409950" y="3346450"/>
          <p14:tracePt t="32353" x="3409950" y="3338513"/>
          <p14:tracePt t="32868" x="3409950" y="3328988"/>
          <p14:tracePt t="32879" x="3455988" y="3302000"/>
          <p14:tracePt t="32882" x="3490913" y="3302000"/>
          <p14:tracePt t="32894" x="3573463" y="3302000"/>
          <p14:tracePt t="32897" x="3692525" y="3302000"/>
          <p14:tracePt t="32905" x="3802063" y="3302000"/>
          <p14:tracePt t="32913" x="3929063" y="3302000"/>
          <p14:tracePt t="32921" x="4038600" y="3302000"/>
          <p14:tracePt t="32929" x="4111625" y="3273425"/>
          <p14:tracePt t="32937" x="4211638" y="3265488"/>
          <p14:tracePt t="32945" x="4284663" y="3265488"/>
          <p14:tracePt t="32953" x="4321175" y="3265488"/>
          <p14:tracePt t="32961" x="4340225" y="3265488"/>
          <p14:tracePt t="32970" x="4357688" y="3255963"/>
          <p14:tracePt t="33242" x="4367213" y="3255963"/>
          <p14:tracePt t="33250" x="4384675" y="3255963"/>
          <p14:tracePt t="33258" x="4403725" y="3255963"/>
          <p14:tracePt t="33265" x="4413250" y="3255963"/>
          <p14:tracePt t="33276" x="4448175" y="3255963"/>
          <p14:tracePt t="33282" x="4476750" y="3255963"/>
          <p14:tracePt t="33293" x="4494213" y="3255963"/>
          <p14:tracePt t="33299" x="4521200" y="3255963"/>
          <p14:tracePt t="33306" x="4540250" y="3255963"/>
          <p14:tracePt t="33313" x="4549775" y="3255963"/>
          <p14:tracePt t="33321" x="4557713" y="3255963"/>
          <p14:tracePt t="33329" x="4567238" y="3255963"/>
          <p14:tracePt t="33337" x="4576763" y="3255963"/>
          <p14:tracePt t="33377" x="4586288" y="3255963"/>
          <p14:tracePt t="33642" x="4576763" y="3255963"/>
          <p14:tracePt t="33649" x="4521200" y="3302000"/>
          <p14:tracePt t="33657" x="4457700" y="3338513"/>
          <p14:tracePt t="33665" x="4376738" y="3375025"/>
          <p14:tracePt t="33675" x="4294188" y="3429000"/>
          <p14:tracePt t="33681" x="4230688" y="3475038"/>
          <p14:tracePt t="33693" x="4148138" y="3511550"/>
          <p14:tracePt t="33697" x="4065588" y="3556000"/>
          <p14:tracePt t="33709" x="4002088" y="3592513"/>
          <p14:tracePt t="33713" x="3938588" y="3629025"/>
          <p14:tracePt t="33721" x="3892550" y="3665538"/>
          <p14:tracePt t="33729" x="3856038" y="3675063"/>
          <p14:tracePt t="33738" x="3829050" y="3702050"/>
          <p14:tracePt t="33745" x="3810000" y="3711575"/>
          <p14:tracePt t="33753" x="3783013" y="3730625"/>
          <p14:tracePt t="33770" x="3775075" y="3730625"/>
          <p14:tracePt t="33881" x="3765550" y="3730625"/>
          <p14:tracePt t="35290" x="3756025" y="3738563"/>
          <p14:tracePt t="35297" x="3756025" y="3757613"/>
          <p14:tracePt t="35306" x="3756025" y="3767138"/>
          <p14:tracePt t="35321" x="3756025" y="3784600"/>
          <p14:tracePt t="35450" x="3756025" y="3794125"/>
          <p14:tracePt t="35466" x="3783013" y="3794125"/>
          <p14:tracePt t="35476" x="3838575" y="3794125"/>
          <p14:tracePt t="35482" x="3965575" y="3794125"/>
          <p14:tracePt t="35492" x="4075113" y="3794125"/>
          <p14:tracePt t="35497" x="4184650" y="3794125"/>
          <p14:tracePt t="35506" x="4294188" y="3794125"/>
          <p14:tracePt t="35513" x="4384675" y="3794125"/>
          <p14:tracePt t="35521" x="4513263" y="3794125"/>
          <p14:tracePt t="35529" x="4622800" y="3794125"/>
          <p14:tracePt t="35537" x="4713288" y="3794125"/>
          <p14:tracePt t="35545" x="4786313" y="3794125"/>
          <p14:tracePt t="35553" x="4832350" y="3794125"/>
          <p14:tracePt t="35561" x="4868863" y="3794125"/>
          <p14:tracePt t="35569" x="4886325" y="3794125"/>
          <p14:tracePt t="35577" x="4905375" y="3794125"/>
          <p14:tracePt t="35906" x="4913313" y="3784600"/>
          <p14:tracePt t="35913" x="4913313" y="3684588"/>
          <p14:tracePt t="35921" x="4876800" y="3584575"/>
          <p14:tracePt t="35930" x="4803775" y="3446463"/>
          <p14:tracePt t="35937" x="4730750" y="3309938"/>
          <p14:tracePt t="35945" x="4659313" y="3200400"/>
          <p14:tracePt t="35954" x="4586288" y="3027363"/>
          <p14:tracePt t="35961" x="4467225" y="2827338"/>
          <p14:tracePt t="35970" x="4421188" y="2671763"/>
          <p14:tracePt t="35977" x="4376738" y="2525713"/>
          <p14:tracePt t="35985" x="4348163" y="2398713"/>
          <p14:tracePt t="35994" x="4303713" y="2243138"/>
          <p14:tracePt t="36006" x="4284663" y="2152650"/>
          <p14:tracePt t="36015" x="4275138" y="2043113"/>
          <p14:tracePt t="36018" x="4248150" y="1943100"/>
          <p14:tracePt t="36026" x="4230688" y="1833563"/>
          <p14:tracePt t="36033" x="4230688" y="1778000"/>
          <p14:tracePt t="36042" x="4221163" y="1714500"/>
          <p14:tracePt t="36049" x="4221163" y="1660525"/>
          <p14:tracePt t="36058" x="4211638" y="1595438"/>
          <p14:tracePt t="36065" x="4211638" y="1558925"/>
          <p14:tracePt t="36075" x="4184650" y="1531938"/>
          <p14:tracePt t="36081" x="4184650" y="1485900"/>
          <p14:tracePt t="36091" x="4184650" y="1477963"/>
          <p14:tracePt t="36097" x="4175125" y="1449388"/>
          <p14:tracePt t="36105" x="4175125" y="1441450"/>
          <p14:tracePt t="36113" x="4175125" y="1422400"/>
          <p14:tracePt t="36130" x="4175125" y="1412875"/>
          <p14:tracePt t="36137" x="4165600" y="1404938"/>
          <p14:tracePt t="36185" x="4165600" y="1395413"/>
          <p14:tracePt t="36193" x="4165600" y="1385888"/>
          <p14:tracePt t="36201" x="4165600" y="1376363"/>
          <p14:tracePt t="36209" x="4165600" y="1368425"/>
          <p14:tracePt t="36217" x="4138613" y="1331913"/>
          <p14:tracePt t="36225" x="4121150" y="1312863"/>
          <p14:tracePt t="36233" x="4111625" y="1285875"/>
          <p14:tracePt t="36242" x="4084638" y="1249363"/>
          <p14:tracePt t="36249" x="4057650" y="1203325"/>
          <p14:tracePt t="36258" x="4021138" y="1139825"/>
          <p14:tracePt t="36265" x="4002088" y="1112838"/>
          <p14:tracePt t="36275" x="3956050" y="1057275"/>
          <p14:tracePt t="36281" x="3919538" y="1003300"/>
          <p14:tracePt t="36291" x="3846513" y="920750"/>
          <p14:tracePt t="36298" x="3810000" y="857250"/>
          <p14:tracePt t="36316" x="3702050" y="730250"/>
          <p14:tracePt t="36323" x="3692525" y="693738"/>
          <p14:tracePt t="36335" x="3656013" y="638175"/>
          <p14:tracePt t="36338" x="3646488" y="611188"/>
          <p14:tracePt t="36347" x="3629025" y="574675"/>
          <p14:tracePt t="36353" x="3629025" y="547688"/>
          <p14:tracePt t="36361" x="3609975" y="528638"/>
          <p14:tracePt t="36369" x="3609975" y="511175"/>
          <p14:tracePt t="36377" x="3600450" y="501650"/>
          <p14:tracePt t="36393" x="3592513" y="482600"/>
          <p14:tracePt t="36401" x="3592513" y="474663"/>
          <p14:tracePt t="36977" x="3592513" y="465138"/>
          <p14:tracePt t="36993" x="3592513" y="455613"/>
          <p14:tracePt t="37009" x="3592513" y="428625"/>
          <p14:tracePt t="37017" x="3592513" y="419100"/>
          <p14:tracePt t="37027" x="3592513" y="411163"/>
          <p14:tracePt t="37033" x="3592513" y="382588"/>
          <p14:tracePt t="37043" x="3592513" y="365125"/>
          <p14:tracePt t="37050" x="3592513" y="355600"/>
          <p14:tracePt t="37060" x="3592513" y="338138"/>
          <p14:tracePt t="37065" x="3592513" y="328613"/>
          <p14:tracePt t="37077" x="3592513" y="309563"/>
          <p14:tracePt t="38018" x="3592513" y="338138"/>
          <p14:tracePt t="38025" x="3592513" y="346075"/>
          <p14:tracePt t="38033" x="3592513" y="365125"/>
          <p14:tracePt t="38042" x="3592513" y="374650"/>
          <p14:tracePt t="38058" x="3592513" y="382588"/>
          <p14:tracePt t="38339" x="3592513" y="392113"/>
          <p14:tracePt t="38346" x="3582988" y="419100"/>
          <p14:tracePt t="38353" x="3573463" y="428625"/>
          <p14:tracePt t="38361" x="3563938" y="438150"/>
          <p14:tracePt t="38385" x="3556000" y="446088"/>
          <p14:tracePt t="38987" x="3546475" y="446088"/>
          <p14:tracePt t="39242" x="3546475" y="474663"/>
          <p14:tracePt t="39249" x="3546475" y="528638"/>
          <p14:tracePt t="39258" x="3546475" y="657225"/>
          <p14:tracePt t="39265" x="3582988" y="793750"/>
          <p14:tracePt t="39276" x="3582988" y="884238"/>
          <p14:tracePt t="39281" x="3592513" y="1012825"/>
          <p14:tracePt t="39292" x="3592513" y="1103313"/>
          <p14:tracePt t="39298" x="3609975" y="1195388"/>
          <p14:tracePt t="39312" x="3619500" y="1258888"/>
          <p14:tracePt t="39315" x="3629025" y="1331913"/>
          <p14:tracePt t="39322" x="3636963" y="1368425"/>
          <p14:tracePt t="39331" x="3636963" y="1385888"/>
          <p14:tracePt t="39457" x="3636963" y="1404938"/>
          <p14:tracePt t="39465" x="3636963" y="1431925"/>
          <p14:tracePt t="39473" x="3636963" y="1477963"/>
          <p14:tracePt t="39481" x="3656013" y="1531938"/>
          <p14:tracePt t="39492" x="3665538" y="1604963"/>
          <p14:tracePt t="39497" x="3665538" y="1704975"/>
          <p14:tracePt t="39508" x="3683000" y="1797050"/>
          <p14:tracePt t="39513" x="3709988" y="1924050"/>
          <p14:tracePt t="39525" x="3709988" y="2052638"/>
          <p14:tracePt t="39529" x="3719513" y="2152650"/>
          <p14:tracePt t="39537" x="3738563" y="2279650"/>
          <p14:tracePt t="39545" x="3746500" y="2371725"/>
          <p14:tracePt t="39553" x="3775075" y="2435225"/>
          <p14:tracePt t="39561" x="3783013" y="2489200"/>
          <p14:tracePt t="39569" x="3783013" y="2535238"/>
          <p14:tracePt t="39577" x="3783013" y="2562225"/>
          <p14:tracePt t="39585" x="3792538" y="2581275"/>
          <p14:tracePt t="39742" x="3819525" y="2625725"/>
          <p14:tracePt t="39754" x="3838575" y="2671763"/>
          <p14:tracePt t="39761" x="3838575" y="2717800"/>
          <p14:tracePt t="39769" x="3838575" y="2754313"/>
          <p14:tracePt t="39777" x="3846513" y="2800350"/>
          <p14:tracePt t="39785" x="3846513" y="2854325"/>
          <p14:tracePt t="39793" x="3846513" y="2909888"/>
          <p14:tracePt t="39801" x="3846513" y="2963863"/>
          <p14:tracePt t="39809" x="3846513" y="3027363"/>
          <p14:tracePt t="39817" x="3846513" y="3119438"/>
          <p14:tracePt t="39826" x="3846513" y="3146425"/>
          <p14:tracePt t="39833" x="3846513" y="3200400"/>
          <p14:tracePt t="39842" x="3838575" y="3246438"/>
          <p14:tracePt t="39850" x="3838575" y="3282950"/>
          <p14:tracePt t="39859" x="3819525" y="3302000"/>
          <p14:tracePt t="39865" x="3819525" y="3328988"/>
          <p14:tracePt t="39876" x="3819525" y="3338513"/>
          <p14:tracePt t="39881" x="3819525" y="3346450"/>
          <p14:tracePt t="39894" x="3819525" y="3365500"/>
          <p14:tracePt t="40114" x="3819525" y="3375025"/>
          <p14:tracePt t="40122" x="3865563" y="3365500"/>
          <p14:tracePt t="40130" x="3956050" y="3346450"/>
          <p14:tracePt t="40138" x="4057650" y="3309938"/>
          <p14:tracePt t="40146" x="4165600" y="3282950"/>
          <p14:tracePt t="40153" x="4275138" y="3246438"/>
          <p14:tracePt t="40161" x="4394200" y="3219450"/>
          <p14:tracePt t="40169" x="4521200" y="3182938"/>
          <p14:tracePt t="40177" x="4640263" y="3146425"/>
          <p14:tracePt t="40185" x="4713288" y="3136900"/>
          <p14:tracePt t="40193" x="4776788" y="3100388"/>
          <p14:tracePt t="40201" x="4832350" y="3100388"/>
          <p14:tracePt t="40209" x="4849813" y="3090863"/>
          <p14:tracePt t="40217" x="4886325" y="3082925"/>
          <p14:tracePt t="40233" x="4895850" y="3082925"/>
          <p14:tracePt t="40323" x="4895850" y="3073400"/>
          <p14:tracePt t="40499" x="4895850" y="3109913"/>
          <p14:tracePt t="40510" x="4876800" y="3136900"/>
          <p14:tracePt t="40524" x="4859338" y="3219450"/>
          <p14:tracePt t="40530" x="4859338" y="3255963"/>
          <p14:tracePt t="40538" x="4859338" y="3292475"/>
          <p14:tracePt t="40546" x="4832350" y="3319463"/>
          <p14:tracePt t="40554" x="4832350" y="3365500"/>
          <p14:tracePt t="40561" x="4832350" y="3402013"/>
          <p14:tracePt t="40569" x="4832350" y="3419475"/>
          <p14:tracePt t="40578" x="4832350" y="3455988"/>
          <p14:tracePt t="40586" x="4832350" y="3465513"/>
          <p14:tracePt t="40593" x="4832350" y="3511550"/>
          <p14:tracePt t="40601" x="4832350" y="3538538"/>
          <p14:tracePt t="40609" x="4832350" y="3556000"/>
          <p14:tracePt t="40617" x="4832350" y="3602038"/>
          <p14:tracePt t="40633" x="4832350" y="3638550"/>
          <p14:tracePt t="40643" x="4832350" y="3657600"/>
          <p14:tracePt t="40649" x="4832350" y="3694113"/>
          <p14:tracePt t="40659" x="4832350" y="3711575"/>
          <p14:tracePt t="40665" x="4849813" y="3730625"/>
          <p14:tracePt t="40676" x="4849813" y="3738563"/>
          <p14:tracePt t="40681" x="4849813" y="3748088"/>
          <p14:tracePt t="40691" x="4849813" y="3767138"/>
          <p14:tracePt t="40697" x="4868863" y="3784600"/>
          <p14:tracePt t="40713" x="4868863" y="3794125"/>
          <p14:tracePt t="40725" x="4868863" y="3821113"/>
          <p14:tracePt t="40729" x="4876800" y="3830638"/>
          <p14:tracePt t="40737" x="4886325" y="3857625"/>
          <p14:tracePt t="40745" x="4886325" y="3875088"/>
          <p14:tracePt t="40753" x="4895850" y="3903663"/>
          <p14:tracePt t="40761" x="4922838" y="3948113"/>
          <p14:tracePt t="40769" x="4932363" y="3976688"/>
          <p14:tracePt t="40777" x="4932363" y="3984625"/>
          <p14:tracePt t="40785" x="4941888" y="4013200"/>
          <p14:tracePt t="40793" x="4949825" y="4030663"/>
          <p14:tracePt t="40801" x="4959350" y="4057650"/>
          <p14:tracePt t="40810" x="4968875" y="4076700"/>
          <p14:tracePt t="40818" x="4978400" y="4094163"/>
          <p14:tracePt t="40825" x="4978400" y="4103688"/>
          <p14:tracePt t="40842" x="4978400" y="4113213"/>
          <p14:tracePt t="40849" x="4986338" y="4122738"/>
          <p14:tracePt t="41074" x="4995863" y="4140200"/>
          <p14:tracePt t="41105" x="5022850" y="4149725"/>
          <p14:tracePt t="41113" x="5095875" y="4149725"/>
          <p14:tracePt t="41122" x="5241925" y="4149725"/>
          <p14:tracePt t="41129" x="5405438" y="4149725"/>
          <p14:tracePt t="41137" x="5588000" y="4167188"/>
          <p14:tracePt t="41146" x="5734050" y="4176713"/>
          <p14:tracePt t="41153" x="5899150" y="4176713"/>
          <p14:tracePt t="41161" x="6026150" y="4176713"/>
          <p14:tracePt t="41169" x="6153150" y="4176713"/>
          <p14:tracePt t="41177" x="6262688" y="4176713"/>
          <p14:tracePt t="41185" x="6354763" y="4176713"/>
          <p14:tracePt t="41193" x="6427788" y="4176713"/>
          <p14:tracePt t="41201" x="6481763" y="4176713"/>
          <p14:tracePt t="41209" x="6500813" y="4176713"/>
          <p14:tracePt t="41217" x="6518275" y="4176713"/>
          <p14:tracePt t="41402" x="6527800" y="4195763"/>
          <p14:tracePt t="41409" x="6527800" y="4203700"/>
          <p14:tracePt t="41417" x="6527800" y="4232275"/>
          <p14:tracePt t="41427" x="6500813" y="4276725"/>
          <p14:tracePt t="41433" x="6472238" y="4303713"/>
          <p14:tracePt t="41442" x="6464300" y="4313238"/>
          <p14:tracePt t="41449" x="6445250" y="4349750"/>
          <p14:tracePt t="41458" x="6418263" y="4386263"/>
          <p14:tracePt t="41465" x="6408738" y="4405313"/>
          <p14:tracePt t="41475" x="6372225" y="4432300"/>
          <p14:tracePt t="41481" x="6362700" y="4441825"/>
          <p14:tracePt t="41491" x="6335713" y="4468813"/>
          <p14:tracePt t="41508" x="6326188" y="4486275"/>
          <p14:tracePt t="41513" x="6318250" y="4495800"/>
          <p14:tracePt t="41545" x="6308725" y="4505325"/>
          <p14:tracePt t="41596" x="6299200" y="4505325"/>
          <p14:tracePt t="41606" x="6291263" y="4514850"/>
          <p14:tracePt t="41614" x="6281738" y="4514850"/>
          <p14:tracePt t="41722" x="6262688" y="4514850"/>
          <p14:tracePt t="41755" x="6218238" y="4486275"/>
          <p14:tracePt t="41763" x="6099175" y="4386263"/>
          <p14:tracePt t="41772" x="5926138" y="4286250"/>
          <p14:tracePt t="41778" x="5761038" y="4213225"/>
          <p14:tracePt t="41786" x="5588000" y="4113213"/>
          <p14:tracePt t="41794" x="5368925" y="3984625"/>
          <p14:tracePt t="41802" x="5214938" y="3894138"/>
          <p14:tracePt t="41809" x="5014913" y="3775075"/>
          <p14:tracePt t="41817" x="4803775" y="3675063"/>
          <p14:tracePt t="41825" x="4630738" y="3592513"/>
          <p14:tracePt t="41833" x="4503738" y="3538538"/>
          <p14:tracePt t="41842" x="4403725" y="3492500"/>
          <p14:tracePt t="41849" x="4303713" y="3455988"/>
          <p14:tracePt t="41858" x="4275138" y="3438525"/>
          <p14:tracePt t="41866" x="4267200" y="3429000"/>
          <p14:tracePt t="41881" x="4257675" y="3411538"/>
          <p14:tracePt t="41906" x="4248150" y="3402013"/>
          <p14:tracePt t="41913" x="4248150" y="3382963"/>
          <p14:tracePt t="41921" x="4248150" y="3375025"/>
          <p14:tracePt t="41929" x="4248150" y="3365500"/>
          <p14:tracePt t="41937" x="4248150" y="3346450"/>
          <p14:tracePt t="41945" x="4248150" y="3328988"/>
          <p14:tracePt t="41953" x="4248150" y="3282950"/>
          <p14:tracePt t="41961" x="4248150" y="3265488"/>
          <p14:tracePt t="41969" x="4248150" y="3228975"/>
          <p14:tracePt t="41977" x="4248150" y="3192463"/>
          <p14:tracePt t="41985" x="4248150" y="3155950"/>
          <p14:tracePt t="41993" x="4248150" y="3109913"/>
          <p14:tracePt t="42001" x="4267200" y="3054350"/>
          <p14:tracePt t="42009" x="4275138" y="3009900"/>
          <p14:tracePt t="42017" x="4275138" y="2982913"/>
          <p14:tracePt t="42025" x="4275138" y="2946400"/>
          <p14:tracePt t="42034" x="4294188" y="2900363"/>
          <p14:tracePt t="42042" x="4303713" y="2863850"/>
          <p14:tracePt t="42050" x="4303713" y="2836863"/>
          <p14:tracePt t="42058" x="4311650" y="2808288"/>
          <p14:tracePt t="42065" x="4311650" y="2771775"/>
          <p14:tracePt t="42075" x="4321175" y="2727325"/>
          <p14:tracePt t="42081" x="4340225" y="2698750"/>
          <p14:tracePt t="42091" x="4357688" y="2654300"/>
          <p14:tracePt t="42097" x="4367213" y="2635250"/>
          <p14:tracePt t="42108" x="4367213" y="2617788"/>
          <p14:tracePt t="42113" x="4376738" y="2571750"/>
          <p14:tracePt t="42122" x="4376738" y="2554288"/>
          <p14:tracePt t="42129" x="4394200" y="2535238"/>
          <p14:tracePt t="42137" x="4413250" y="2508250"/>
          <p14:tracePt t="42145" x="4421188" y="2489200"/>
          <p14:tracePt t="42153" x="4440238" y="2462213"/>
          <p14:tracePt t="42161" x="4457700" y="2435225"/>
          <p14:tracePt t="42169" x="4476750" y="2416175"/>
          <p14:tracePt t="42177" x="4494213" y="2389188"/>
          <p14:tracePt t="42185" x="4530725" y="2352675"/>
          <p14:tracePt t="42193" x="4549775" y="2343150"/>
          <p14:tracePt t="42201" x="4594225" y="2316163"/>
          <p14:tracePt t="42210" x="4613275" y="2306638"/>
          <p14:tracePt t="42217" x="4667250" y="2279650"/>
          <p14:tracePt t="42226" x="4695825" y="2262188"/>
          <p14:tracePt t="42233" x="4740275" y="2252663"/>
          <p14:tracePt t="42242" x="4786313" y="2225675"/>
          <p14:tracePt t="42249" x="4849813" y="2206625"/>
          <p14:tracePt t="42258" x="4905375" y="2189163"/>
          <p14:tracePt t="42265" x="4986338" y="2160588"/>
          <p14:tracePt t="42275" x="5041900" y="2152650"/>
          <p14:tracePt t="42281" x="5086350" y="2143125"/>
          <p14:tracePt t="42291" x="5141913" y="2133600"/>
          <p14:tracePt t="42298" x="5260975" y="2116138"/>
          <p14:tracePt t="42308" x="5314950" y="2106613"/>
          <p14:tracePt t="42313" x="5387975" y="2106613"/>
          <p14:tracePt t="42321" x="5470525" y="2079625"/>
          <p14:tracePt t="42331" x="5524500" y="2079625"/>
          <p14:tracePt t="42337" x="5597525" y="2079625"/>
          <p14:tracePt t="42346" x="5653088" y="2079625"/>
          <p14:tracePt t="42353" x="5697538" y="2079625"/>
          <p14:tracePt t="42361" x="5753100" y="2079625"/>
          <p14:tracePt t="42371" x="5807075" y="2079625"/>
          <p14:tracePt t="42377" x="5834063" y="2079625"/>
          <p14:tracePt t="42385" x="5907088" y="2079625"/>
          <p14:tracePt t="42393" x="5935663" y="2089150"/>
          <p14:tracePt t="42401" x="5972175" y="2097088"/>
          <p14:tracePt t="42410" x="6026150" y="2125663"/>
          <p14:tracePt t="42418" x="6089650" y="2152650"/>
          <p14:tracePt t="42426" x="6181725" y="2189163"/>
          <p14:tracePt t="42433" x="6262688" y="2216150"/>
          <p14:tracePt t="42442" x="6326188" y="2252663"/>
          <p14:tracePt t="42449" x="6372225" y="2289175"/>
          <p14:tracePt t="42458" x="6408738" y="2325688"/>
          <p14:tracePt t="42465" x="6508750" y="2379663"/>
          <p14:tracePt t="42475" x="6537325" y="2398713"/>
          <p14:tracePt t="42481" x="6591300" y="2425700"/>
          <p14:tracePt t="42491" x="6627813" y="2452688"/>
          <p14:tracePt t="42497" x="6645275" y="2489200"/>
          <p14:tracePt t="42508" x="6654800" y="2489200"/>
          <p14:tracePt t="42513" x="6681788" y="2535238"/>
          <p14:tracePt t="42523" x="6700838" y="2589213"/>
          <p14:tracePt t="42529" x="6727825" y="2635250"/>
          <p14:tracePt t="42537" x="6746875" y="2698750"/>
          <p14:tracePt t="42545" x="6773863" y="2781300"/>
          <p14:tracePt t="42553" x="6810375" y="2844800"/>
          <p14:tracePt t="42561" x="6837363" y="2917825"/>
          <p14:tracePt t="42569" x="6892925" y="3017838"/>
          <p14:tracePt t="42577" x="6919913" y="3119438"/>
          <p14:tracePt t="42585" x="6946900" y="3173413"/>
          <p14:tracePt t="42593" x="7000875" y="3273425"/>
          <p14:tracePt t="42601" x="7010400" y="3338513"/>
          <p14:tracePt t="42610" x="7029450" y="3429000"/>
          <p14:tracePt t="42617" x="7037388" y="3511550"/>
          <p14:tracePt t="42626" x="7073900" y="3584575"/>
          <p14:tracePt t="42633" x="7073900" y="3665538"/>
          <p14:tracePt t="42644" x="7073900" y="3721100"/>
          <p14:tracePt t="42649" x="7073900" y="3775075"/>
          <p14:tracePt t="42662" x="7073900" y="3803650"/>
          <p14:tracePt t="42666" x="7073900" y="3821113"/>
          <p14:tracePt t="42679" x="7073900" y="3848100"/>
          <p14:tracePt t="42682" x="7073900" y="3867150"/>
          <p14:tracePt t="42695" x="7073900" y="3894138"/>
          <p14:tracePt t="42698" x="7065963" y="3911600"/>
          <p14:tracePt t="42712" x="7065963" y="3948113"/>
          <p14:tracePt t="42713" x="7056438" y="3967163"/>
          <p14:tracePt t="42725" x="7046913" y="3984625"/>
          <p14:tracePt t="42729" x="7046913" y="3994150"/>
          <p14:tracePt t="42737" x="7046913" y="4003675"/>
          <p14:tracePt t="42745" x="7037388" y="4003675"/>
          <p14:tracePt t="42753" x="7029450" y="4021138"/>
          <p14:tracePt t="42769" x="7029450" y="4030663"/>
          <p14:tracePt t="42777" x="7019925" y="4040188"/>
          <p14:tracePt t="42793" x="7019925" y="4067175"/>
          <p14:tracePt t="42801" x="7010400" y="4076700"/>
          <p14:tracePt t="42809" x="6992938" y="4103688"/>
          <p14:tracePt t="42817" x="6983413" y="4113213"/>
          <p14:tracePt t="42826" x="6973888" y="4122738"/>
          <p14:tracePt t="42833" x="6937375" y="4186238"/>
          <p14:tracePt t="42842" x="6929438" y="4195763"/>
          <p14:tracePt t="42853" x="6910388" y="4222750"/>
          <p14:tracePt t="42865" x="6910388" y="4232275"/>
          <p14:tracePt t="42869" x="6883400" y="4259263"/>
          <p14:tracePt t="42878" x="6873875" y="4259263"/>
          <p14:tracePt t="42881" x="6873875" y="4276725"/>
          <p14:tracePt t="42894" x="6837363" y="4322763"/>
          <p14:tracePt t="42909" x="6819900" y="4340225"/>
          <p14:tracePt t="42913" x="6791325" y="4376738"/>
          <p14:tracePt t="42929" x="6773863" y="4395788"/>
          <p14:tracePt t="42945" x="6754813" y="4413250"/>
          <p14:tracePt t="42965" x="6710363" y="4432300"/>
          <p14:tracePt t="42970" x="6691313" y="4441825"/>
          <p14:tracePt t="42979" x="6627813" y="4468813"/>
          <p14:tracePt t="42986" x="6600825" y="4468813"/>
          <p14:tracePt t="42994" x="6573838" y="4478338"/>
          <p14:tracePt t="43003" x="6527800" y="4478338"/>
          <p14:tracePt t="43009" x="6472238" y="4478338"/>
          <p14:tracePt t="43017" x="6435725" y="4486275"/>
          <p14:tracePt t="43026" x="6391275" y="4486275"/>
          <p14:tracePt t="43034" x="6335713" y="4486275"/>
          <p14:tracePt t="43042" x="6308725" y="4486275"/>
          <p14:tracePt t="43049" x="6254750" y="4486275"/>
          <p14:tracePt t="43058" x="6199188" y="4486275"/>
          <p14:tracePt t="43065" x="6162675" y="4486275"/>
          <p14:tracePt t="43075" x="6108700" y="4486275"/>
          <p14:tracePt t="43081" x="6062663" y="4486275"/>
          <p14:tracePt t="43091" x="6007100" y="4468813"/>
          <p14:tracePt t="43097" x="5962650" y="4468813"/>
          <p14:tracePt t="43108" x="5935663" y="4459288"/>
          <p14:tracePt t="43113" x="5889625" y="4449763"/>
          <p14:tracePt t="43124" x="5853113" y="4449763"/>
          <p14:tracePt t="43129" x="5834063" y="4449763"/>
          <p14:tracePt t="43137" x="5807075" y="4449763"/>
          <p14:tracePt t="43145" x="5761038" y="4449763"/>
          <p14:tracePt t="43153" x="5753100" y="4449763"/>
          <p14:tracePt t="43161" x="5743575" y="4441825"/>
          <p14:tracePt t="43178" x="5724525" y="4441825"/>
          <p14:tracePt t="43185" x="5716588" y="4432300"/>
          <p14:tracePt t="43201" x="5707063" y="4432300"/>
          <p14:tracePt t="43217" x="5697538" y="4422775"/>
          <p14:tracePt t="43233" x="5697538" y="4395788"/>
          <p14:tracePt t="43242" x="5670550" y="4359275"/>
          <p14:tracePt t="43249" x="5653088" y="4332288"/>
          <p14:tracePt t="43264" x="5634038" y="4303713"/>
          <p14:tracePt t="43271" x="5624513" y="4268788"/>
          <p14:tracePt t="43277" x="5588000" y="4222750"/>
          <p14:tracePt t="43281" x="5580063" y="4203700"/>
          <p14:tracePt t="43292" x="5551488" y="4159250"/>
          <p14:tracePt t="43297" x="5524500" y="4122738"/>
          <p14:tracePt t="43309" x="5497513" y="4086225"/>
          <p14:tracePt t="43314" x="5487988" y="4057650"/>
          <p14:tracePt t="43325" x="5451475" y="4021138"/>
          <p14:tracePt t="43329" x="5451475" y="3994150"/>
          <p14:tracePt t="43338" x="5434013" y="3967163"/>
          <p14:tracePt t="43345" x="5424488" y="3948113"/>
          <p14:tracePt t="43353" x="5424488" y="3911600"/>
          <p14:tracePt t="43361" x="5405438" y="3894138"/>
          <p14:tracePt t="43369" x="5405438" y="3857625"/>
          <p14:tracePt t="43377" x="5405438" y="3811588"/>
          <p14:tracePt t="43385" x="5397500" y="3775075"/>
          <p14:tracePt t="43394" x="5397500" y="3721100"/>
          <p14:tracePt t="43401" x="5397500" y="3657600"/>
          <p14:tracePt t="43409" x="5397500" y="3629025"/>
          <p14:tracePt t="43417" x="5397500" y="3575050"/>
          <p14:tracePt t="43426" x="5397500" y="3519488"/>
          <p14:tracePt t="43434" x="5397500" y="3465513"/>
          <p14:tracePt t="43443" x="5397500" y="3419475"/>
          <p14:tracePt t="43450" x="5424488" y="3355975"/>
          <p14:tracePt t="43459" x="5424488" y="3319463"/>
          <p14:tracePt t="43465" x="5451475" y="3273425"/>
          <p14:tracePt t="43475" x="5470525" y="3246438"/>
          <p14:tracePt t="43482" x="5487988" y="3209925"/>
          <p14:tracePt t="43492" x="5507038" y="3192463"/>
          <p14:tracePt t="43497" x="5524500" y="3163888"/>
          <p14:tracePt t="43509" x="5534025" y="3155950"/>
          <p14:tracePt t="43513" x="5551488" y="3136900"/>
          <p14:tracePt t="43525" x="5570538" y="3119438"/>
          <p14:tracePt t="43529" x="5580063" y="3100388"/>
          <p14:tracePt t="43537" x="5597525" y="3090863"/>
          <p14:tracePt t="43545" x="5616575" y="3054350"/>
          <p14:tracePt t="43553" x="5634038" y="3054350"/>
          <p14:tracePt t="43561" x="5653088" y="3046413"/>
          <p14:tracePt t="43569" x="5697538" y="3036888"/>
          <p14:tracePt t="43577" x="5743575" y="3017838"/>
          <p14:tracePt t="43585" x="5770563" y="3009900"/>
          <p14:tracePt t="43594" x="5807075" y="3009900"/>
          <p14:tracePt t="43602" x="5862638" y="3009900"/>
          <p14:tracePt t="43611" x="5926138" y="3009900"/>
          <p14:tracePt t="43617" x="5980113" y="3009900"/>
          <p14:tracePt t="43626" x="6035675" y="3009900"/>
          <p14:tracePt t="43634" x="6089650" y="3009900"/>
          <p14:tracePt t="43642" x="6162675" y="3009900"/>
          <p14:tracePt t="43649" x="6208713" y="3009900"/>
          <p14:tracePt t="43659" x="6245225" y="3009900"/>
          <p14:tracePt t="43665" x="6262688" y="3017838"/>
          <p14:tracePt t="43676" x="6308725" y="3017838"/>
          <p14:tracePt t="43681" x="6335713" y="3027363"/>
          <p14:tracePt t="43693" x="6354763" y="3036888"/>
          <p14:tracePt t="43697" x="6399213" y="3046413"/>
          <p14:tracePt t="43711" x="6408738" y="3054350"/>
          <p14:tracePt t="43713" x="6418263" y="3063875"/>
          <p14:tracePt t="43726" x="6427788" y="3073400"/>
          <p14:tracePt t="43729" x="6435725" y="3082925"/>
          <p14:tracePt t="43753" x="6445250" y="3082925"/>
          <p14:tracePt t="43762" x="6454775" y="3082925"/>
          <p14:tracePt t="43777" x="6454775" y="3090863"/>
          <p14:tracePt t="43786" x="6464300" y="3100388"/>
          <p14:tracePt t="43818" x="6464300" y="3109913"/>
          <p14:tracePt t="43833" x="6472238" y="3136900"/>
          <p14:tracePt t="43842" x="6481763" y="3146425"/>
          <p14:tracePt t="43849" x="6481763" y="3155950"/>
          <p14:tracePt t="43859" x="6481763" y="3182938"/>
          <p14:tracePt t="43877" x="6481763" y="3219450"/>
          <p14:tracePt t="43881" x="6481763" y="3236913"/>
          <p14:tracePt t="43893" x="6481763" y="3282950"/>
          <p14:tracePt t="43898" x="6481763" y="3309938"/>
          <p14:tracePt t="43910" x="6481763" y="3346450"/>
          <p14:tracePt t="43914" x="6481763" y="3382963"/>
          <p14:tracePt t="43928" x="6481763" y="3411538"/>
          <p14:tracePt t="43930" x="6481763" y="3438525"/>
          <p14:tracePt t="43937" x="6481763" y="3482975"/>
          <p14:tracePt t="43945" x="6481763" y="3511550"/>
          <p14:tracePt t="43953" x="6481763" y="3529013"/>
          <p14:tracePt t="43961" x="6481763" y="3556000"/>
          <p14:tracePt t="43969" x="6481763" y="3565525"/>
          <p14:tracePt t="43977" x="6481763" y="3584575"/>
          <p14:tracePt t="43987" x="6481763" y="3611563"/>
          <p14:tracePt t="43993" x="6481763" y="3621088"/>
          <p14:tracePt t="44004" x="6481763" y="3629025"/>
          <p14:tracePt t="44010" x="6481763" y="3648075"/>
          <p14:tracePt t="44018" x="6481763" y="3665538"/>
          <p14:tracePt t="44025" x="6472238" y="3702050"/>
          <p14:tracePt t="44033" x="6472238" y="3711575"/>
          <p14:tracePt t="44042" x="6464300" y="3730625"/>
          <p14:tracePt t="44051" x="6435725" y="3757613"/>
          <p14:tracePt t="44066" x="6435725" y="3775075"/>
          <p14:tracePt t="44075" x="6427788" y="3784600"/>
          <p14:tracePt t="44082" x="6418263" y="3794125"/>
          <p14:tracePt t="44093" x="6408738" y="3811588"/>
          <p14:tracePt t="44097" x="6399213" y="3821113"/>
          <p14:tracePt t="44109" x="6391275" y="3840163"/>
          <p14:tracePt t="44130" x="6381750" y="3848100"/>
          <p14:tracePt t="44145" x="6372225" y="3857625"/>
          <p14:tracePt t="44153" x="6372225" y="3867150"/>
          <p14:tracePt t="44169" x="6372225" y="3875088"/>
          <p14:tracePt t="44185" x="6362700" y="3894138"/>
          <p14:tracePt t="44209" x="6362700" y="3903663"/>
          <p14:tracePt t="44226" x="6354763" y="3903663"/>
          <p14:tracePt t="44242" x="6354763" y="3911600"/>
          <p14:tracePt t="44258" x="6345238" y="3921125"/>
          <p14:tracePt t="44274" x="6345238" y="3940175"/>
          <p14:tracePt t="44322" x="6335713" y="3948113"/>
          <p14:tracePt t="44363" x="6326188" y="3948113"/>
          <p14:tracePt t="45123" x="6391275" y="3894138"/>
          <p14:tracePt t="45133" x="6464300" y="3757613"/>
          <p14:tracePt t="45140" x="6518275" y="3675063"/>
          <p14:tracePt t="45146" x="6545263" y="3611563"/>
          <p14:tracePt t="45153" x="6581775" y="3565525"/>
          <p14:tracePt t="45161" x="6591300" y="3548063"/>
          <p14:tracePt t="45169" x="6627813" y="3492500"/>
          <p14:tracePt t="45177" x="6645275" y="3446463"/>
          <p14:tracePt t="45185" x="6673850" y="3411538"/>
          <p14:tracePt t="45194" x="6681788" y="3382963"/>
          <p14:tracePt t="45201" x="6700838" y="3338513"/>
          <p14:tracePt t="45209" x="6718300" y="3319463"/>
          <p14:tracePt t="45217" x="6727825" y="3292475"/>
          <p14:tracePt t="45225" x="6737350" y="3282950"/>
          <p14:tracePt t="45242" x="6746875" y="3265488"/>
          <p14:tracePt t="45250" x="6746875" y="3255963"/>
          <p14:tracePt t="45260" x="6754813" y="3246438"/>
          <p14:tracePt t="45265" x="6764338" y="3246438"/>
          <p14:tracePt t="45291" x="6773863" y="3228975"/>
          <p14:tracePt t="45297" x="6783388" y="3219450"/>
          <p14:tracePt t="45314" x="6783388" y="3209925"/>
          <p14:tracePt t="45327" x="6791325" y="3192463"/>
          <p14:tracePt t="45330" x="6800850" y="3182938"/>
          <p14:tracePt t="45337" x="6837363" y="3146425"/>
          <p14:tracePt t="45346" x="6846888" y="3119438"/>
          <p14:tracePt t="45353" x="6846888" y="3109913"/>
          <p14:tracePt t="45362" x="6856413" y="3090863"/>
          <p14:tracePt t="45369" x="6883400" y="3073400"/>
          <p14:tracePt t="45378" x="6883400" y="3063875"/>
          <p14:tracePt t="45385" x="6883400" y="3036888"/>
          <p14:tracePt t="45393" x="6900863" y="3017838"/>
          <p14:tracePt t="45401" x="6900863" y="2990850"/>
          <p14:tracePt t="45409" x="6910388" y="2973388"/>
          <p14:tracePt t="45417" x="6910388" y="2954338"/>
          <p14:tracePt t="45426" x="6910388" y="2946400"/>
          <p14:tracePt t="45433" x="6910388" y="2927350"/>
          <p14:tracePt t="45442" x="6910388" y="2909888"/>
          <p14:tracePt t="45449" x="6910388" y="2900363"/>
          <p14:tracePt t="45465" x="6910388" y="2890838"/>
          <p14:tracePt t="45475" x="6910388" y="2873375"/>
          <p14:tracePt t="45492" x="6910388" y="2863850"/>
          <p14:tracePt t="45498" x="6910388" y="2854325"/>
          <p14:tracePt t="45509" x="6910388" y="2844800"/>
          <p14:tracePt t="45513" x="6910388" y="2817813"/>
          <p14:tracePt t="45525" x="6910388" y="2800350"/>
          <p14:tracePt t="45529" x="6900863" y="2735263"/>
          <p14:tracePt t="45538" x="6892925" y="2698750"/>
          <p14:tracePt t="45545" x="6883400" y="2644775"/>
          <p14:tracePt t="45553" x="6846888" y="2581275"/>
          <p14:tracePt t="45561" x="6819900" y="2517775"/>
          <p14:tracePt t="45569" x="6764338" y="2435225"/>
          <p14:tracePt t="45578" x="6746875" y="2389188"/>
          <p14:tracePt t="45585" x="6691313" y="2306638"/>
          <p14:tracePt t="45593" x="6645275" y="2216150"/>
          <p14:tracePt t="45601" x="6610350" y="2170113"/>
          <p14:tracePt t="45610" x="6564313" y="2133600"/>
          <p14:tracePt t="45618" x="6500813" y="2060575"/>
          <p14:tracePt t="45626" x="6445250" y="2016125"/>
          <p14:tracePt t="45634" x="6399213" y="1960563"/>
          <p14:tracePt t="45642" x="6362700" y="1914525"/>
          <p14:tracePt t="45649" x="6326188" y="1887538"/>
          <p14:tracePt t="45658" x="6281738" y="1833563"/>
          <p14:tracePt t="45665" x="6262688" y="1814513"/>
          <p14:tracePt t="45676" x="6226175" y="1768475"/>
          <p14:tracePt t="45681" x="6199188" y="1751013"/>
          <p14:tracePt t="45693" x="6153150" y="1714500"/>
          <p14:tracePt t="45697" x="6145213" y="1704975"/>
          <p14:tracePt t="45711" x="6126163" y="1697038"/>
          <p14:tracePt t="45713" x="6108700" y="1687513"/>
          <p14:tracePt t="45725" x="6080125" y="1660525"/>
          <p14:tracePt t="45742" x="6072188" y="1651000"/>
          <p14:tracePt t="45746" x="6053138" y="1631950"/>
          <p14:tracePt t="45761" x="6043613" y="1624013"/>
          <p14:tracePt t="45769" x="6035675" y="1624013"/>
          <p14:tracePt t="45777" x="6026150" y="1614488"/>
          <p14:tracePt t="45785" x="6016625" y="1595438"/>
          <p14:tracePt t="45794" x="5989638" y="1558925"/>
          <p14:tracePt t="45801" x="5989638" y="1550988"/>
          <p14:tracePt t="45809" x="5972175" y="1541463"/>
          <p14:tracePt t="45817" x="5972175" y="1495425"/>
          <p14:tracePt t="45826" x="5962650" y="1468438"/>
          <p14:tracePt t="45834" x="5943600" y="1431925"/>
          <p14:tracePt t="45843" x="5926138" y="1395413"/>
          <p14:tracePt t="45850" x="5916613" y="1376363"/>
          <p14:tracePt t="45860" x="5907088" y="1322388"/>
          <p14:tracePt t="45865" x="5907088" y="1303338"/>
          <p14:tracePt t="45877" x="5889625" y="1268413"/>
          <p14:tracePt t="45881" x="5889625" y="1239838"/>
          <p14:tracePt t="45891" x="5889625" y="1203325"/>
          <p14:tracePt t="45897" x="5889625" y="1166813"/>
          <p14:tracePt t="45908" x="5889625" y="1130300"/>
          <p14:tracePt t="45913" x="5889625" y="1085850"/>
          <p14:tracePt t="45924" x="5889625" y="1076325"/>
          <p14:tracePt t="45929" x="5889625" y="1020763"/>
          <p14:tracePt t="45937" x="5889625" y="984250"/>
          <p14:tracePt t="45945" x="5880100" y="947738"/>
          <p14:tracePt t="45953" x="5880100" y="930275"/>
          <p14:tracePt t="45961" x="5870575" y="884238"/>
          <p14:tracePt t="45969" x="5870575" y="866775"/>
          <p14:tracePt t="45977" x="5853113" y="830263"/>
          <p14:tracePt t="45986" x="5853113" y="811213"/>
          <p14:tracePt t="45993" x="5853113" y="784225"/>
          <p14:tracePt t="46001" x="5853113" y="747713"/>
          <p14:tracePt t="46017" x="5843588" y="738188"/>
          <p14:tracePt t="46026" x="5834063" y="730250"/>
          <p14:tracePt t="46058" x="5834063" y="711200"/>
          <p14:tracePt t="46114" x="5834063" y="701675"/>
          <p14:tracePt t="46138" x="5834063" y="693738"/>
          <p14:tracePt t="46154" x="5834063" y="684213"/>
          <p14:tracePt t="46162" x="5826125" y="684213"/>
          <p14:tracePt t="46169" x="5826125" y="674688"/>
          <p14:tracePt t="46177" x="5826125" y="665163"/>
          <p14:tracePt t="46186" x="5826125" y="657225"/>
          <p14:tracePt t="46194" x="5826125" y="647700"/>
          <p14:tracePt t="46211" x="5826125" y="628650"/>
          <p14:tracePt t="46234" x="5826125" y="611188"/>
          <p14:tracePt t="46242" x="5826125" y="592138"/>
          <p14:tracePt t="46249" x="5826125" y="584200"/>
          <p14:tracePt t="46258" x="5826125" y="574675"/>
          <p14:tracePt t="46265" x="5826125" y="565150"/>
          <p14:tracePt t="46306" x="5816600" y="538163"/>
          <p14:tracePt t="46411" x="5807075" y="528638"/>
          <p14:tracePt t="46426" x="5789613" y="528638"/>
          <p14:tracePt t="46451" x="5780088" y="519113"/>
          <p14:tracePt t="46466" x="5770563" y="501650"/>
          <p14:tracePt t="47739" x="5761038" y="501650"/>
          <p14:tracePt t="47786" x="5761038" y="528638"/>
          <p14:tracePt t="47794" x="5761038" y="584200"/>
          <p14:tracePt t="47802" x="5753100" y="628650"/>
          <p14:tracePt t="47810" x="5753100" y="684213"/>
          <p14:tracePt t="47818" x="5753100" y="711200"/>
          <p14:tracePt t="47825" x="5753100" y="766763"/>
          <p14:tracePt t="47833" x="5753100" y="839788"/>
          <p14:tracePt t="47841" x="5753100" y="884238"/>
          <p14:tracePt t="47849" x="5753100" y="966788"/>
          <p14:tracePt t="47857" x="5753100" y="993775"/>
          <p14:tracePt t="47865" x="5753100" y="1039813"/>
          <p14:tracePt t="47874" x="5753100" y="1076325"/>
          <p14:tracePt t="47881" x="5753100" y="1085850"/>
          <p14:tracePt t="47891" x="5753100" y="1112838"/>
          <p14:tracePt t="47906" x="5753100" y="1158875"/>
          <p14:tracePt t="47913" x="5753100" y="1166813"/>
          <p14:tracePt t="47925" x="5753100" y="1185863"/>
          <p14:tracePt t="47929" x="5753100" y="1203325"/>
          <p14:tracePt t="47938" x="5753100" y="1222375"/>
          <p14:tracePt t="47945" x="5753100" y="1249363"/>
          <p14:tracePt t="47953" x="5753100" y="1276350"/>
          <p14:tracePt t="47961" x="5753100" y="1303338"/>
          <p14:tracePt t="47969" x="5753100" y="1358900"/>
          <p14:tracePt t="47977" x="5753100" y="1376363"/>
          <p14:tracePt t="47985" x="5753100" y="1422400"/>
          <p14:tracePt t="47993" x="5734050" y="1458913"/>
          <p14:tracePt t="48002" x="5734050" y="1514475"/>
          <p14:tracePt t="48009" x="5724525" y="1558925"/>
          <p14:tracePt t="48017" x="5724525" y="1614488"/>
          <p14:tracePt t="48025" x="5707063" y="1677988"/>
          <p14:tracePt t="48033" x="5688013" y="1741488"/>
          <p14:tracePt t="48042" x="5688013" y="1768475"/>
          <p14:tracePt t="48049" x="5670550" y="1841500"/>
          <p14:tracePt t="48058" x="5643563" y="1914525"/>
          <p14:tracePt t="48065" x="5624513" y="1997075"/>
          <p14:tracePt t="48074" x="5616575" y="2052638"/>
          <p14:tracePt t="48081" x="5580063" y="2133600"/>
          <p14:tracePt t="48090" x="5561013" y="2197100"/>
          <p14:tracePt t="48097" x="5551488" y="2252663"/>
          <p14:tracePt t="48107" x="5551488" y="2325688"/>
          <p14:tracePt t="48113" x="5543550" y="2371725"/>
          <p14:tracePt t="48124" x="5543550" y="2425700"/>
          <p14:tracePt t="48129" x="5543550" y="2481263"/>
          <p14:tracePt t="48137" x="5543550" y="2535238"/>
          <p14:tracePt t="48145" x="5543550" y="2581275"/>
          <p14:tracePt t="48153" x="5543550" y="2617788"/>
          <p14:tracePt t="48161" x="5543550" y="2635250"/>
          <p14:tracePt t="48169" x="5543550" y="2681288"/>
          <p14:tracePt t="48177" x="5543550" y="2717800"/>
          <p14:tracePt t="48185" x="5543550" y="2754313"/>
          <p14:tracePt t="48193" x="5543550" y="2763838"/>
          <p14:tracePt t="48201" x="5543550" y="2781300"/>
          <p14:tracePt t="48209" x="5543550" y="2817813"/>
          <p14:tracePt t="48217" x="5543550" y="2836863"/>
          <p14:tracePt t="48225" x="5543550" y="2863850"/>
          <p14:tracePt t="48233" x="5543550" y="2881313"/>
          <p14:tracePt t="48249" x="5543550" y="2900363"/>
          <p14:tracePt t="48258" x="5543550" y="2917825"/>
          <p14:tracePt t="48265" x="5543550" y="2927350"/>
          <p14:tracePt t="48274" x="5543550" y="2946400"/>
          <p14:tracePt t="48281" x="5561013" y="2963863"/>
          <p14:tracePt t="48297" x="5570538" y="2973388"/>
          <p14:tracePt t="48308" x="5570538" y="3000375"/>
          <p14:tracePt t="48313" x="5570538" y="3017838"/>
          <p14:tracePt t="48324" x="5570538" y="3046413"/>
          <p14:tracePt t="48330" x="5580063" y="3063875"/>
          <p14:tracePt t="48351" x="5580063" y="3136900"/>
          <p14:tracePt t="48356" x="5580063" y="3192463"/>
          <p14:tracePt t="48362" x="5580063" y="3246438"/>
          <p14:tracePt t="48369" x="5580063" y="3273425"/>
          <p14:tracePt t="48377" x="5580063" y="3328988"/>
          <p14:tracePt t="48385" x="5580063" y="3355975"/>
          <p14:tracePt t="48393" x="5580063" y="3382963"/>
          <p14:tracePt t="48401" x="5580063" y="3419475"/>
          <p14:tracePt t="48417" x="5580063" y="3438525"/>
          <p14:tracePt t="48425" x="5580063" y="3446463"/>
          <p14:tracePt t="48555" x="5580063" y="3455988"/>
          <p14:tracePt t="48571" x="5580063" y="3465513"/>
          <p14:tracePt t="48578" x="5588000" y="3492500"/>
          <p14:tracePt t="48683" x="5597525" y="3502025"/>
          <p14:tracePt t="48713" x="5616575" y="3502025"/>
          <p14:tracePt t="48716" x="5670550" y="3502025"/>
          <p14:tracePt t="48722" x="5734050" y="3502025"/>
          <p14:tracePt t="48729" x="5843588" y="3502025"/>
          <p14:tracePt t="48737" x="5935663" y="3502025"/>
          <p14:tracePt t="48745" x="6062663" y="3511550"/>
          <p14:tracePt t="48753" x="6172200" y="3529013"/>
          <p14:tracePt t="48761" x="6226175" y="3529013"/>
          <p14:tracePt t="48769" x="6262688" y="3529013"/>
          <p14:tracePt t="48777" x="6291263" y="3529013"/>
          <p14:tracePt t="49195" x="6299200" y="3529013"/>
          <p14:tracePt t="49211" x="6318250" y="3556000"/>
          <p14:tracePt t="49218" x="6354763" y="3556000"/>
          <p14:tracePt t="49225" x="6454775" y="3556000"/>
          <p14:tracePt t="49233" x="6564313" y="3556000"/>
          <p14:tracePt t="49241" x="6673850" y="3556000"/>
          <p14:tracePt t="49249" x="6746875" y="3556000"/>
          <p14:tracePt t="49258" x="6800850" y="3556000"/>
          <p14:tracePt t="49265" x="6846888" y="3556000"/>
          <p14:tracePt t="49274" x="6883400" y="3556000"/>
          <p14:tracePt t="49281" x="6900863" y="3556000"/>
          <p14:tracePt t="49291" x="6919913" y="3556000"/>
          <p14:tracePt t="49298" x="6937375" y="3556000"/>
          <p14:tracePt t="49802" x="7037388" y="3556000"/>
          <p14:tracePt t="49809" x="7129463" y="3556000"/>
          <p14:tracePt t="49817" x="7248525" y="3511550"/>
          <p14:tracePt t="49825" x="7339013" y="3482975"/>
          <p14:tracePt t="49833" x="7421563" y="3455988"/>
          <p14:tracePt t="49842" x="7466013" y="3446463"/>
          <p14:tracePt t="49849" x="7512050" y="3411538"/>
          <p14:tracePt t="49857" x="7531100" y="3392488"/>
          <p14:tracePt t="49865" x="7558088" y="3382963"/>
          <p14:tracePt t="49874" x="7567613" y="3375025"/>
          <p14:tracePt t="49892" x="7575550" y="3355975"/>
          <p14:tracePt t="49962" x="7575550" y="3338513"/>
          <p14:tracePt t="50737" x="7575550" y="3375025"/>
          <p14:tracePt t="50745" x="7539038" y="3392488"/>
          <p14:tracePt t="50753" x="7539038" y="3419475"/>
          <p14:tracePt t="50761" x="7539038" y="3446463"/>
          <p14:tracePt t="50769" x="7539038" y="3482975"/>
          <p14:tracePt t="50777" x="7531100" y="3511550"/>
          <p14:tracePt t="50785" x="7531100" y="3529013"/>
          <p14:tracePt t="50793" x="7531100" y="3548063"/>
          <p14:tracePt t="50801" x="7531100" y="3556000"/>
          <p14:tracePt t="50809" x="7512050" y="3565525"/>
          <p14:tracePt t="50857" x="7502525" y="3592513"/>
          <p14:tracePt t="50865" x="7494588" y="3611563"/>
          <p14:tracePt t="50873" x="7485063" y="3629025"/>
          <p14:tracePt t="50881" x="7485063" y="3657600"/>
          <p14:tracePt t="50892" x="7466013" y="3675063"/>
          <p14:tracePt t="50897" x="7448550" y="3694113"/>
          <p14:tracePt t="50907" x="7429500" y="3721100"/>
          <p14:tracePt t="50913" x="7392988" y="3767138"/>
          <p14:tracePt t="50925" x="7375525" y="3811588"/>
          <p14:tracePt t="50931" x="7339013" y="3867150"/>
          <p14:tracePt t="50945" x="7302500" y="3894138"/>
          <p14:tracePt t="50946" x="7283450" y="3911600"/>
          <p14:tracePt t="50958" x="7265988" y="3948113"/>
          <p14:tracePt t="50961" x="7248525" y="3967163"/>
          <p14:tracePt t="50969" x="7239000" y="3976688"/>
          <p14:tracePt t="51266" x="7239000" y="4003675"/>
          <p14:tracePt t="51275" x="7239000" y="4049713"/>
          <p14:tracePt t="51282" x="7239000" y="4122738"/>
          <p14:tracePt t="51291" x="7239000" y="4195763"/>
          <p14:tracePt t="51297" x="7239000" y="4286250"/>
          <p14:tracePt t="51307" x="7239000" y="4340225"/>
          <p14:tracePt t="51313" x="7239000" y="4449763"/>
          <p14:tracePt t="51324" x="7239000" y="4541838"/>
          <p14:tracePt t="51330" x="7239000" y="4614863"/>
          <p14:tracePt t="51340" x="7239000" y="4687888"/>
          <p14:tracePt t="51346" x="7239000" y="4768850"/>
          <p14:tracePt t="51353" x="7229475" y="4805363"/>
          <p14:tracePt t="51362" x="7229475" y="4824413"/>
          <p14:tracePt t="51370" x="7212013" y="4851400"/>
          <p14:tracePt t="51378" x="7212013" y="4860925"/>
          <p14:tracePt t="51401" x="7212013" y="4870450"/>
          <p14:tracePt t="51465" x="7212013" y="4878388"/>
          <p14:tracePt t="51481" x="7202488" y="4887913"/>
          <p14:tracePt t="51489" x="7202488" y="4897438"/>
          <p14:tracePt t="51497" x="7202488" y="4906963"/>
          <p14:tracePt t="51505" x="7192963" y="4914900"/>
          <p14:tracePt t="51513" x="7192963" y="4951413"/>
          <p14:tracePt t="51529" x="7183438" y="4997450"/>
          <p14:tracePt t="51540" x="7183438" y="5006975"/>
          <p14:tracePt t="51545" x="7156450" y="5070475"/>
          <p14:tracePt t="51553" x="7156450" y="5097463"/>
          <p14:tracePt t="51561" x="7156450" y="5133975"/>
          <p14:tracePt t="51569" x="7156450" y="5143500"/>
          <p14:tracePt t="51577" x="7146925" y="5180013"/>
          <p14:tracePt t="51585" x="7146925" y="5189538"/>
          <p14:tracePt t="51593" x="7146925" y="5207000"/>
          <p14:tracePt t="51996" x="7146925" y="5226050"/>
          <p14:tracePt t="52021" x="7146925" y="5233988"/>
          <p14:tracePt t="52030" x="7146925" y="5243513"/>
          <p14:tracePt t="52035" x="7146925" y="5280025"/>
          <p14:tracePt t="52041" x="7146925" y="5316538"/>
          <p14:tracePt t="52050" x="7146925" y="5343525"/>
          <p14:tracePt t="52057" x="7146925" y="5389563"/>
          <p14:tracePt t="52066" x="7146925" y="5445125"/>
          <p14:tracePt t="52073" x="7146925" y="5499100"/>
          <p14:tracePt t="52081" x="7146925" y="5572125"/>
          <p14:tracePt t="52094" x="7146925" y="5626100"/>
          <p14:tracePt t="52098" x="7146925" y="5681663"/>
          <p14:tracePt t="52111" x="7146925" y="5727700"/>
          <p14:tracePt t="52114" x="7146925" y="5781675"/>
          <p14:tracePt t="52125" x="7165975" y="5808663"/>
          <p14:tracePt t="52129" x="7165975" y="5845175"/>
          <p14:tracePt t="52141" x="7175500" y="5881688"/>
          <p14:tracePt t="52154" x="7175500" y="5891213"/>
          <p14:tracePt t="52162" x="7183438" y="5918200"/>
          <p14:tracePt t="52170" x="7183438" y="5927725"/>
          <p14:tracePt t="52177" x="7183438" y="5937250"/>
          <p14:tracePt t="52185" x="7183438" y="5946775"/>
          <p14:tracePt t="52193" x="7183438" y="5954713"/>
          <p14:tracePt t="52209" x="7183438" y="5964238"/>
          <p14:tracePt t="52217" x="7183438" y="5973763"/>
          <p14:tracePt t="52233" x="7183438" y="5991225"/>
          <p14:tracePt t="52265" x="7183438" y="6000750"/>
          <p14:tracePt t="52297" x="7183438" y="6010275"/>
          <p14:tracePt t="52322" x="7183438" y="6027738"/>
          <p14:tracePt t="52330" x="7183438" y="6037263"/>
          <p14:tracePt t="52337" x="7183438" y="6046788"/>
          <p14:tracePt t="52346" x="7183438" y="6054725"/>
          <p14:tracePt t="52353" x="7183438" y="6073775"/>
          <p14:tracePt t="52369" x="7183438" y="6091238"/>
          <p14:tracePt t="52378" x="7183438" y="6110288"/>
          <p14:tracePt t="52385" x="7183438" y="6119813"/>
          <p14:tracePt t="52401" x="7183438" y="6127750"/>
          <p14:tracePt t="52729" x="7183438" y="6137275"/>
          <p14:tracePt t="53721" x="7192963" y="6146800"/>
          <p14:tracePt t="53738" x="7219950" y="6164263"/>
          <p14:tracePt t="53745" x="7658100" y="6183313"/>
          <p14:tracePt t="53753" x="8150225" y="6210300"/>
          <p14:tracePt t="53761" x="8705850" y="6210300"/>
          <p14:tracePt t="53769" x="9117013" y="6210300"/>
          <p14:tracePt t="54092" x="8807450" y="6037263"/>
          <p14:tracePt t="54098" x="8697913" y="6018213"/>
          <p14:tracePt t="54107" x="8569325" y="5991225"/>
          <p14:tracePt t="54113" x="8469313" y="5946775"/>
          <p14:tracePt t="54124" x="8405813" y="5937250"/>
          <p14:tracePt t="54130" x="8396288" y="5937250"/>
          <p14:tracePt t="54140" x="8386763" y="5927725"/>
          <p14:tracePt t="54683" x="8359775" y="5927725"/>
          <p14:tracePt t="54689" x="8305800" y="5927725"/>
          <p14:tracePt t="54698" x="8259763" y="5954713"/>
          <p14:tracePt t="54709" x="8213725" y="5964238"/>
          <p14:tracePt t="54715" x="8177213" y="5964238"/>
          <p14:tracePt t="54730" x="8123238" y="5973763"/>
          <p14:tracePt t="54742" x="8113713" y="5973763"/>
          <p14:tracePt t="54746" x="8104188" y="5973763"/>
          <p14:tracePt t="54758" x="8096250" y="5973763"/>
          <p14:tracePt t="54762" x="8086725" y="5973763"/>
          <p14:tracePt t="55005" x="8077200" y="5954713"/>
          <p14:tracePt t="55013" x="8077200" y="5900738"/>
          <p14:tracePt t="55021" x="8077200" y="5873750"/>
          <p14:tracePt t="55028" x="8077200" y="5845175"/>
          <p14:tracePt t="55034" x="8077200" y="5800725"/>
          <p14:tracePt t="55041" x="8077200" y="5745163"/>
          <p14:tracePt t="55050" x="8077200" y="5708650"/>
          <p14:tracePt t="55057" x="8077200" y="5662613"/>
          <p14:tracePt t="55065" x="8077200" y="5635625"/>
          <p14:tracePt t="55073" x="8077200" y="5599113"/>
          <p14:tracePt t="55081" x="8077200" y="5562600"/>
          <p14:tracePt t="55090" x="8067675" y="5526088"/>
          <p14:tracePt t="55097" x="8067675" y="5499100"/>
          <p14:tracePt t="55107" x="8040688" y="5453063"/>
          <p14:tracePt t="55113" x="8040688" y="5426075"/>
          <p14:tracePt t="55123" x="8031163" y="5389563"/>
          <p14:tracePt t="55129" x="8031163" y="5362575"/>
          <p14:tracePt t="55140" x="8023225" y="5335588"/>
          <p14:tracePt t="55145" x="8023225" y="5307013"/>
          <p14:tracePt t="55153" x="8013700" y="5243513"/>
          <p14:tracePt t="55161" x="7994650" y="5226050"/>
          <p14:tracePt t="55169" x="7994650" y="5197475"/>
          <p14:tracePt t="55177" x="7986713" y="5160963"/>
          <p14:tracePt t="55185" x="7986713" y="5126038"/>
          <p14:tracePt t="55193" x="7977188" y="5089525"/>
          <p14:tracePt t="55201" x="7977188" y="5043488"/>
          <p14:tracePt t="55209" x="7958138" y="5006975"/>
          <p14:tracePt t="55217" x="7958138" y="4970463"/>
          <p14:tracePt t="55225" x="7958138" y="4933950"/>
          <p14:tracePt t="55233" x="7940675" y="4887913"/>
          <p14:tracePt t="55241" x="7940675" y="4878388"/>
          <p14:tracePt t="55249" x="7940675" y="4841875"/>
          <p14:tracePt t="55258" x="7931150" y="4814888"/>
          <p14:tracePt t="55265" x="7931150" y="4787900"/>
          <p14:tracePt t="55274" x="7931150" y="4760913"/>
          <p14:tracePt t="55282" x="7921625" y="4724400"/>
          <p14:tracePt t="55294" x="7921625" y="4697413"/>
          <p14:tracePt t="55298" x="7913688" y="4660900"/>
          <p14:tracePt t="55310" x="7913688" y="4641850"/>
          <p14:tracePt t="55313" x="7913688" y="4595813"/>
          <p14:tracePt t="55323" x="7913688" y="4587875"/>
          <p14:tracePt t="55330" x="7913688" y="4559300"/>
          <p14:tracePt t="55340" x="7885113" y="4532313"/>
          <p14:tracePt t="55346" x="7885113" y="4514850"/>
          <p14:tracePt t="55355" x="7885113" y="4495800"/>
          <p14:tracePt t="55361" x="7885113" y="4468813"/>
          <p14:tracePt t="55369" x="7885113" y="4459288"/>
          <p14:tracePt t="55377" x="7885113" y="4422775"/>
          <p14:tracePt t="55385" x="7885113" y="4405313"/>
          <p14:tracePt t="55393" x="7885113" y="4376738"/>
          <p14:tracePt t="55401" x="7885113" y="4359275"/>
          <p14:tracePt t="55409" x="7885113" y="4332288"/>
          <p14:tracePt t="55417" x="7877175" y="4303713"/>
          <p14:tracePt t="55425" x="7877175" y="4268788"/>
          <p14:tracePt t="55433" x="7877175" y="4232275"/>
          <p14:tracePt t="55441" x="7877175" y="4203700"/>
          <p14:tracePt t="55449" x="7877175" y="4176713"/>
          <p14:tracePt t="55457" x="7877175" y="4159250"/>
          <p14:tracePt t="55465" x="7877175" y="4113213"/>
          <p14:tracePt t="55474" x="7877175" y="4086225"/>
          <p14:tracePt t="55481" x="7877175" y="4067175"/>
          <p14:tracePt t="55490" x="7877175" y="4057650"/>
          <p14:tracePt t="55497" x="7877175" y="4030663"/>
          <p14:tracePt t="55506" x="7877175" y="4021138"/>
          <p14:tracePt t="55708" x="7877175" y="4013200"/>
          <p14:tracePt t="55713" x="7885113" y="4013200"/>
          <p14:tracePt t="55721" x="7904163" y="3994150"/>
          <p14:tracePt t="55729" x="7913688" y="3994150"/>
          <p14:tracePt t="55740" x="7921625" y="3994150"/>
          <p14:tracePt t="55753" x="7931150" y="3984625"/>
          <p14:tracePt t="55785" x="7940675" y="3976688"/>
          <p14:tracePt t="55858" x="7950200" y="3976688"/>
          <p14:tracePt t="56066" x="7958138" y="3967163"/>
          <p14:tracePt t="56074" x="7958138" y="3957638"/>
          <p14:tracePt t="56082" x="7958138" y="3911600"/>
          <p14:tracePt t="56092" x="7958138" y="3884613"/>
          <p14:tracePt t="56098" x="7958138" y="3840163"/>
          <p14:tracePt t="56109" x="7958138" y="3803650"/>
          <p14:tracePt t="56114" x="7958138" y="3767138"/>
          <p14:tracePt t="56126" x="7958138" y="3748088"/>
          <p14:tracePt t="56130" x="7958138" y="3711575"/>
          <p14:tracePt t="56141" x="7958138" y="3684588"/>
          <p14:tracePt t="56145" x="7958138" y="3665538"/>
          <p14:tracePt t="56153" x="7958138" y="3657600"/>
          <p14:tracePt t="56169" x="7958138" y="3648075"/>
          <p14:tracePt t="56398" x="7958138" y="3638550"/>
          <p14:tracePt t="56408" x="7958138" y="3621088"/>
          <p14:tracePt t="56426" x="7958138" y="3611563"/>
          <p14:tracePt t="56442" x="7958138" y="3602038"/>
          <p14:tracePt t="56457" x="7967663" y="3592513"/>
          <p14:tracePt t="56490" x="7977188" y="3584575"/>
          <p14:tracePt t="56594" x="7977188" y="3565525"/>
          <p14:tracePt t="56602" x="7977188" y="3548063"/>
          <p14:tracePt t="56610" x="7950200" y="3519488"/>
          <p14:tracePt t="56618" x="7867650" y="3465513"/>
          <p14:tracePt t="56627" x="7804150" y="3438525"/>
          <p14:tracePt t="56633" x="7675563" y="3365500"/>
          <p14:tracePt t="56641" x="7521575" y="3282950"/>
          <p14:tracePt t="56649" x="7339013" y="3155950"/>
          <p14:tracePt t="56658" x="7183438" y="3073400"/>
          <p14:tracePt t="56665" x="7056438" y="3000375"/>
          <p14:tracePt t="56677" x="6919913" y="2909888"/>
          <p14:tracePt t="56681" x="6764338" y="2836863"/>
          <p14:tracePt t="56690" x="6664325" y="2763838"/>
          <p14:tracePt t="56697" x="6564313" y="2708275"/>
          <p14:tracePt t="56711" x="6537325" y="2690813"/>
          <p14:tracePt t="56713" x="6500813" y="2654300"/>
          <p14:tracePt t="56724" x="6481763" y="2635250"/>
          <p14:tracePt t="56729" x="6464300" y="2608263"/>
          <p14:tracePt t="56740" x="6454775" y="2598738"/>
          <p14:tracePt t="56761" x="6454775" y="2571750"/>
          <p14:tracePt t="56770" x="6454775" y="2562225"/>
          <p14:tracePt t="56777" x="6454775" y="2554288"/>
          <p14:tracePt t="56793" x="6454775" y="2544763"/>
          <p14:tracePt t="56801" x="6454775" y="2535238"/>
          <p14:tracePt t="56809" x="6454775" y="2525713"/>
          <p14:tracePt t="57052" x="6454775" y="2517775"/>
          <p14:tracePt t="57058" x="6481763" y="2517775"/>
          <p14:tracePt t="57066" x="6500813" y="2517775"/>
          <p14:tracePt t="57074" x="6527800" y="2517775"/>
          <p14:tracePt t="57081" x="6537325" y="2517775"/>
          <p14:tracePt t="57090" x="6545263" y="2517775"/>
          <p14:tracePt t="57097" x="6554788" y="2517775"/>
          <p14:tracePt t="57107" x="6564313" y="2517775"/>
          <p14:tracePt t="57145" x="6573838" y="2517775"/>
          <p14:tracePt t="57658" x="6581775" y="2517775"/>
          <p14:tracePt t="57665" x="6637338" y="2462213"/>
          <p14:tracePt t="57675" x="6691313" y="2379663"/>
          <p14:tracePt t="57681" x="6700838" y="2352675"/>
          <p14:tracePt t="57690" x="6727825" y="2279650"/>
          <p14:tracePt t="57697" x="6746875" y="2216150"/>
          <p14:tracePt t="57709" x="6754813" y="2189163"/>
          <p14:tracePt t="57713" x="6773863" y="2143125"/>
          <p14:tracePt t="57723" x="6783388" y="2125663"/>
          <p14:tracePt t="57729" x="6800850" y="2070100"/>
          <p14:tracePt t="57740" x="6810375" y="2052638"/>
          <p14:tracePt t="57745" x="6819900" y="2024063"/>
          <p14:tracePt t="57756" x="6819900" y="2016125"/>
          <p14:tracePt t="57761" x="6827838" y="1979613"/>
          <p14:tracePt t="57777" x="6827838" y="1943100"/>
          <p14:tracePt t="57793" x="6827838" y="1924050"/>
          <p14:tracePt t="57801" x="6837363" y="1887538"/>
          <p14:tracePt t="57809" x="6846888" y="1887538"/>
          <p14:tracePt t="57817" x="6846888" y="1870075"/>
          <p14:tracePt t="57825" x="6846888" y="1851025"/>
          <p14:tracePt t="57833" x="6846888" y="1833563"/>
          <p14:tracePt t="57841" x="6846888" y="1804988"/>
          <p14:tracePt t="57849" x="6856413" y="1787525"/>
          <p14:tracePt t="57857" x="6856413" y="1768475"/>
          <p14:tracePt t="57865" x="6856413" y="1751013"/>
          <p14:tracePt t="57873" x="6864350" y="1724025"/>
          <p14:tracePt t="57881" x="6864350" y="1714500"/>
          <p14:tracePt t="57891" x="6864350" y="1697038"/>
          <p14:tracePt t="57897" x="6864350" y="1668463"/>
          <p14:tracePt t="57907" x="6864350" y="1660525"/>
          <p14:tracePt t="57913" x="6864350" y="1631950"/>
          <p14:tracePt t="57922" x="6864350" y="1624013"/>
          <p14:tracePt t="57929" x="6864350" y="1604963"/>
          <p14:tracePt t="57940" x="6864350" y="1587500"/>
          <p14:tracePt t="57945" x="6864350" y="1568450"/>
          <p14:tracePt t="57961" x="6864350" y="1550988"/>
          <p14:tracePt t="57969" x="6864350" y="1531938"/>
          <p14:tracePt t="57977" x="6864350" y="1522413"/>
          <p14:tracePt t="57986" x="6864350" y="1504950"/>
          <p14:tracePt t="57993" x="6864350" y="1495425"/>
          <p14:tracePt t="58009" x="6864350" y="1485900"/>
          <p14:tracePt t="58017" x="6864350" y="1468438"/>
          <p14:tracePt t="58025" x="6864350" y="1458913"/>
          <p14:tracePt t="58041" x="6873875" y="1441450"/>
          <p14:tracePt t="58065" x="6873875" y="1422400"/>
          <p14:tracePt t="58073" x="6873875" y="1412875"/>
          <p14:tracePt t="58081" x="6873875" y="1404938"/>
          <p14:tracePt t="58090" x="6883400" y="1385888"/>
          <p14:tracePt t="58097" x="6892925" y="1368425"/>
          <p14:tracePt t="58106" x="6892925" y="1349375"/>
          <p14:tracePt t="58114" x="6892925" y="1322388"/>
          <p14:tracePt t="58123" x="6892925" y="1312863"/>
          <p14:tracePt t="58129" x="6900863" y="1295400"/>
          <p14:tracePt t="58145" x="6900863" y="1276350"/>
          <p14:tracePt t="58156" x="6910388" y="1268413"/>
          <p14:tracePt t="58161" x="6910388" y="1249363"/>
          <p14:tracePt t="58169" x="6910388" y="1239838"/>
          <p14:tracePt t="58187" x="6910388" y="1222375"/>
          <p14:tracePt t="58194" x="6919913" y="1203325"/>
          <p14:tracePt t="58218" x="6919913" y="1195388"/>
          <p14:tracePt t="58226" x="6919913" y="1185863"/>
          <p14:tracePt t="58241" x="6919913" y="1166813"/>
          <p14:tracePt t="58257" x="6919913" y="1158875"/>
          <p14:tracePt t="58297" x="6929438" y="1149350"/>
          <p14:tracePt t="58321" x="6937375" y="1139825"/>
          <p14:tracePt t="58354" x="6937375" y="1130300"/>
          <p14:tracePt t="58361" x="6937375" y="1122363"/>
          <p14:tracePt t="58370" x="6937375" y="1112838"/>
          <p14:tracePt t="58377" x="6946900" y="1093788"/>
          <p14:tracePt t="58393" x="6946900" y="1085850"/>
          <p14:tracePt t="58409" x="6946900" y="1076325"/>
          <p14:tracePt t="58441" x="6956425" y="1057275"/>
          <p14:tracePt t="58810" x="6956425" y="1039813"/>
          <p14:tracePt t="58826" x="6956425" y="1030288"/>
          <p14:tracePt t="58834" x="6956425" y="1020763"/>
          <p14:tracePt t="58850" x="6964363" y="993775"/>
          <p14:tracePt t="58858" x="6964363" y="984250"/>
          <p14:tracePt t="58874" x="6973888" y="976313"/>
          <p14:tracePt t="58906" x="6983413" y="976313"/>
          <p14:tracePt t="59067" x="6992938" y="966788"/>
          <p14:tracePt t="59084" x="7019925" y="939800"/>
          <p14:tracePt t="59097" x="7029450" y="930275"/>
          <p14:tracePt t="59105" x="7056438" y="911225"/>
          <p14:tracePt t="59121" x="7065963" y="911225"/>
          <p14:tracePt t="59129" x="7083425" y="903288"/>
          <p14:tracePt t="59140" x="7102475" y="893763"/>
          <p14:tracePt t="59145" x="7110413" y="893763"/>
          <p14:tracePt t="59156" x="7110413" y="884238"/>
          <p14:tracePt t="59161" x="7138988" y="884238"/>
          <p14:tracePt t="59169" x="7175500" y="866775"/>
          <p14:tracePt t="59177" x="7202488" y="866775"/>
          <p14:tracePt t="59186" x="7256463" y="866775"/>
          <p14:tracePt t="59194" x="7348538" y="866775"/>
          <p14:tracePt t="59202" x="7458075" y="866775"/>
          <p14:tracePt t="59209" x="7567613" y="866775"/>
          <p14:tracePt t="59218" x="7748588" y="866775"/>
          <p14:tracePt t="59226" x="7913688" y="866775"/>
          <p14:tracePt t="59233" x="8132763" y="866775"/>
          <p14:tracePt t="59241" x="8313738" y="866775"/>
          <p14:tracePt t="59249" x="8459788" y="866775"/>
          <p14:tracePt t="59257" x="8624888" y="866775"/>
          <p14:tracePt t="59265" x="8770938" y="866775"/>
          <p14:tracePt t="59273" x="8878888" y="866775"/>
          <p14:tracePt t="59281" x="8988425" y="866775"/>
          <p14:tracePt t="59290" x="9043988" y="866775"/>
          <p14:tracePt t="59298" x="9061450" y="866775"/>
          <p14:tracePt t="59307" x="9070975" y="866775"/>
          <p14:tracePt t="59474" x="9061450" y="874713"/>
          <p14:tracePt t="59482" x="9017000" y="903288"/>
          <p14:tracePt t="59490" x="8980488" y="930275"/>
          <p14:tracePt t="59497" x="8943975" y="939800"/>
          <p14:tracePt t="59507" x="8861425" y="993775"/>
          <p14:tracePt t="59513" x="8815388" y="1003300"/>
          <p14:tracePt t="59523" x="8751888" y="1030288"/>
          <p14:tracePt t="59529" x="8678863" y="1057275"/>
          <p14:tracePt t="59539" x="8523288" y="1112838"/>
          <p14:tracePt t="59545" x="8432800" y="1130300"/>
          <p14:tracePt t="59556" x="8277225" y="1176338"/>
          <p14:tracePt t="59561" x="8169275" y="1203325"/>
          <p14:tracePt t="59569" x="8050213" y="1239838"/>
          <p14:tracePt t="59577" x="7958138" y="1268413"/>
          <p14:tracePt t="59587" x="7858125" y="1285875"/>
          <p14:tracePt t="59593" x="7794625" y="1322388"/>
          <p14:tracePt t="59601" x="7740650" y="1349375"/>
          <p14:tracePt t="59609" x="7704138" y="1368425"/>
          <p14:tracePt t="59617" x="7685088" y="1376363"/>
          <p14:tracePt t="59625" x="7658100" y="1385888"/>
          <p14:tracePt t="59641" x="7639050" y="1395413"/>
          <p14:tracePt t="59746" x="7639050" y="1412875"/>
          <p14:tracePt t="59754" x="7639050" y="1422400"/>
          <p14:tracePt t="59762" x="7675563" y="1458913"/>
          <p14:tracePt t="59770" x="7694613" y="1485900"/>
          <p14:tracePt t="59777" x="7712075" y="1504950"/>
          <p14:tracePt t="59789" x="7740650" y="1522413"/>
          <p14:tracePt t="59794" x="7740650" y="1531938"/>
          <p14:tracePt t="59801" x="7758113" y="1531938"/>
          <p14:tracePt t="59809" x="7767638" y="1541463"/>
          <p14:tracePt t="59950" x="7777163" y="1541463"/>
          <p14:tracePt t="60355" x="7785100" y="1541463"/>
          <p14:tracePt t="60365" x="7785100" y="1550988"/>
          <p14:tracePt t="60373" x="7785100" y="1577975"/>
          <p14:tracePt t="60380" x="7785100" y="1604963"/>
          <p14:tracePt t="60385" x="7748588" y="1651000"/>
          <p14:tracePt t="60395" x="7731125" y="1687513"/>
          <p14:tracePt t="60401" x="7712075" y="1714500"/>
          <p14:tracePt t="60409" x="7658100" y="1778000"/>
          <p14:tracePt t="60417" x="7631113" y="1804988"/>
          <p14:tracePt t="60425" x="7575550" y="1860550"/>
          <p14:tracePt t="60433" x="7531100" y="1906588"/>
          <p14:tracePt t="60441" x="7502525" y="1924050"/>
          <p14:tracePt t="60449" x="7458075" y="1970088"/>
          <p14:tracePt t="60457" x="7385050" y="2024063"/>
          <p14:tracePt t="60465" x="7339013" y="2070100"/>
          <p14:tracePt t="60474" x="7275513" y="2125663"/>
          <p14:tracePt t="60481" x="7239000" y="2160588"/>
          <p14:tracePt t="60490" x="7183438" y="2225675"/>
          <p14:tracePt t="60497" x="7119938" y="2289175"/>
          <p14:tracePt t="60506" x="7056438" y="2362200"/>
          <p14:tracePt t="60513" x="7000875" y="2408238"/>
          <p14:tracePt t="60522" x="6937375" y="2489200"/>
          <p14:tracePt t="60529" x="6864350" y="2571750"/>
          <p14:tracePt t="60540" x="6827838" y="2625725"/>
          <p14:tracePt t="60545" x="6773863" y="2690813"/>
          <p14:tracePt t="60556" x="6746875" y="2717800"/>
          <p14:tracePt t="60561" x="6691313" y="2800350"/>
          <p14:tracePt t="60569" x="6637338" y="2854325"/>
          <p14:tracePt t="60577" x="6600825" y="2900363"/>
          <p14:tracePt t="60585" x="6573838" y="2927350"/>
          <p14:tracePt t="60593" x="6537325" y="2982913"/>
          <p14:tracePt t="60601" x="6508750" y="3009900"/>
          <p14:tracePt t="60609" x="6472238" y="3046413"/>
          <p14:tracePt t="60617" x="6454775" y="3090863"/>
          <p14:tracePt t="60625" x="6427788" y="3136900"/>
          <p14:tracePt t="60633" x="6391275" y="3182938"/>
          <p14:tracePt t="60642" x="6362700" y="3209925"/>
          <p14:tracePt t="60649" x="6308725" y="3273425"/>
          <p14:tracePt t="60658" x="6262688" y="3328988"/>
          <p14:tracePt t="60667" x="6189663" y="3411538"/>
          <p14:tracePt t="60677" x="6135688" y="3475038"/>
          <p14:tracePt t="60682" x="6080125" y="3538538"/>
          <p14:tracePt t="60694" x="6016625" y="3611563"/>
          <p14:tracePt t="60697" x="5943600" y="3694113"/>
          <p14:tracePt t="60708" x="5926138" y="3757613"/>
          <p14:tracePt t="60713" x="5870575" y="3803650"/>
          <p14:tracePt t="60723" x="5807075" y="3875088"/>
          <p14:tracePt t="60729" x="5770563" y="3940175"/>
          <p14:tracePt t="60739" x="5743575" y="3984625"/>
          <p14:tracePt t="60746" x="5707063" y="4049713"/>
          <p14:tracePt t="60756" x="5688013" y="4076700"/>
          <p14:tracePt t="60761" x="5680075" y="4122738"/>
          <p14:tracePt t="60769" x="5643563" y="4149725"/>
          <p14:tracePt t="60777" x="5634038" y="4167188"/>
          <p14:tracePt t="60785" x="5624513" y="4195763"/>
          <p14:tracePt t="60793" x="5597525" y="4232275"/>
          <p14:tracePt t="60801" x="5588000" y="4249738"/>
          <p14:tracePt t="60809" x="5561013" y="4276725"/>
          <p14:tracePt t="60817" x="5543550" y="4295775"/>
          <p14:tracePt t="60833" x="5534025" y="4313238"/>
          <p14:tracePt t="60841" x="5524500" y="4332288"/>
          <p14:tracePt t="60857" x="5514975" y="4340225"/>
          <p14:tracePt t="60866" x="5507038" y="4349750"/>
          <p14:tracePt t="60873" x="5507038" y="4359275"/>
          <p14:tracePt t="60881" x="5507038" y="4368800"/>
          <p14:tracePt t="60892" x="5497513" y="4376738"/>
          <p14:tracePt t="60897" x="5487988" y="4386263"/>
          <p14:tracePt t="60907" x="5461000" y="4413250"/>
          <p14:tracePt t="60913" x="5441950" y="4441825"/>
          <p14:tracePt t="60923" x="5405438" y="4486275"/>
          <p14:tracePt t="60929" x="5387975" y="4505325"/>
          <p14:tracePt t="60939" x="5360988" y="4551363"/>
          <p14:tracePt t="60945" x="5351463" y="4568825"/>
          <p14:tracePt t="60956" x="5334000" y="4587875"/>
          <p14:tracePt t="60961" x="5287963" y="4624388"/>
          <p14:tracePt t="60969" x="5260975" y="4651375"/>
          <p14:tracePt t="60977" x="5241925" y="4668838"/>
          <p14:tracePt t="60985" x="5232400" y="4687888"/>
          <p14:tracePt t="60993" x="5205413" y="4751388"/>
          <p14:tracePt t="61002" x="5187950" y="4778375"/>
          <p14:tracePt t="61009" x="5178425" y="4797425"/>
          <p14:tracePt t="61017" x="5141913" y="4860925"/>
          <p14:tracePt t="61025" x="5132388" y="4887913"/>
          <p14:tracePt t="61033" x="5095875" y="4933950"/>
          <p14:tracePt t="61041" x="5086350" y="4951413"/>
          <p14:tracePt t="61049" x="5078413" y="4987925"/>
          <p14:tracePt t="61057" x="5068888" y="5033963"/>
          <p14:tracePt t="61065" x="5032375" y="5070475"/>
          <p14:tracePt t="61073" x="5032375" y="5097463"/>
          <p14:tracePt t="61081" x="5022850" y="5116513"/>
          <p14:tracePt t="61089" x="4986338" y="5170488"/>
          <p14:tracePt t="61097" x="4978400" y="5207000"/>
          <p14:tracePt t="61113" x="4968875" y="5233988"/>
          <p14:tracePt t="61123" x="4959350" y="5253038"/>
          <p14:tracePt t="61129" x="4959350" y="5289550"/>
          <p14:tracePt t="61139" x="4941888" y="5307013"/>
          <p14:tracePt t="61145" x="4932363" y="5316538"/>
          <p14:tracePt t="61156" x="4932363" y="5326063"/>
          <p14:tracePt t="61161" x="4932363" y="5335588"/>
          <p14:tracePt t="61169" x="4932363" y="5343525"/>
          <p14:tracePt t="61177" x="4932363" y="5353050"/>
          <p14:tracePt t="61193" x="4932363" y="5380038"/>
          <p14:tracePt t="61209" x="4932363" y="5389563"/>
          <p14:tracePt t="61217" x="4932363" y="5399088"/>
          <p14:tracePt t="61233" x="4932363" y="5408613"/>
          <p14:tracePt t="61241" x="4932363" y="5416550"/>
          <p14:tracePt t="61249" x="4932363" y="5435600"/>
          <p14:tracePt t="61257" x="4932363" y="5462588"/>
          <p14:tracePt t="61265" x="4932363" y="5472113"/>
          <p14:tracePt t="61273" x="4932363" y="5481638"/>
          <p14:tracePt t="61281" x="4932363" y="5499100"/>
          <p14:tracePt t="61289" x="4941888" y="5526088"/>
          <p14:tracePt t="61297" x="4959350" y="5545138"/>
          <p14:tracePt t="61306" x="4968875" y="5562600"/>
          <p14:tracePt t="61313" x="5005388" y="5608638"/>
          <p14:tracePt t="61322" x="5032375" y="5645150"/>
          <p14:tracePt t="61331" x="5068888" y="5672138"/>
          <p14:tracePt t="61339" x="5095875" y="5708650"/>
          <p14:tracePt t="61346" x="5141913" y="5745163"/>
          <p14:tracePt t="61356" x="5205413" y="5791200"/>
          <p14:tracePt t="61362" x="5287963" y="5818188"/>
          <p14:tracePt t="61369" x="5351463" y="5854700"/>
          <p14:tracePt t="61377" x="5434013" y="5881688"/>
          <p14:tracePt t="61385" x="5497513" y="5927725"/>
          <p14:tracePt t="61393" x="5570538" y="5937250"/>
          <p14:tracePt t="61401" x="5597525" y="5937250"/>
          <p14:tracePt t="61409" x="5643563" y="5946775"/>
          <p14:tracePt t="61417" x="5670550" y="5964238"/>
          <p14:tracePt t="61433" x="5688013" y="5964238"/>
          <p14:tracePt t="61449" x="5697538" y="5964238"/>
          <p14:tracePt t="61481" x="5707063" y="5964238"/>
          <p14:tracePt t="61489" x="5734050" y="5964238"/>
          <p14:tracePt t="61497" x="5761038" y="5964238"/>
          <p14:tracePt t="61506" x="5843588" y="5964238"/>
          <p14:tracePt t="61513" x="5953125" y="5964238"/>
          <p14:tracePt t="61522" x="6099175" y="5964238"/>
          <p14:tracePt t="61529" x="6245225" y="5964238"/>
          <p14:tracePt t="61539" x="6445250" y="5964238"/>
          <p14:tracePt t="61545" x="6627813" y="5964238"/>
          <p14:tracePt t="61556" x="6846888" y="5964238"/>
          <p14:tracePt t="61561" x="7073900" y="5964238"/>
          <p14:tracePt t="61569" x="7302500" y="5964238"/>
          <p14:tracePt t="61577" x="7494588" y="5964238"/>
          <p14:tracePt t="61585" x="7639050" y="5964238"/>
          <p14:tracePt t="61593" x="7794625" y="5946775"/>
          <p14:tracePt t="61601" x="7904163" y="5946775"/>
          <p14:tracePt t="61609" x="7958138" y="5946775"/>
          <p14:tracePt t="61618" x="7994650" y="5946775"/>
          <p14:tracePt t="61626" x="8004175" y="5946775"/>
          <p14:tracePt t="61634" x="8013700" y="5937250"/>
          <p14:tracePt t="62186" x="8040688" y="5937250"/>
          <p14:tracePt t="62194" x="8067675" y="5937250"/>
          <p14:tracePt t="62202" x="8140700" y="5891213"/>
          <p14:tracePt t="62209" x="8186738" y="5854700"/>
          <p14:tracePt t="62217" x="8240713" y="5818188"/>
          <p14:tracePt t="62225" x="8277225" y="5772150"/>
          <p14:tracePt t="62233" x="8296275" y="5735638"/>
          <p14:tracePt t="62241" x="8313738" y="5708650"/>
          <p14:tracePt t="62249" x="8332788" y="5691188"/>
          <p14:tracePt t="62257" x="8359775" y="5645150"/>
          <p14:tracePt t="62265" x="8359775" y="5635625"/>
          <p14:tracePt t="62274" x="8359775" y="5599113"/>
          <p14:tracePt t="62281" x="8369300" y="5589588"/>
          <p14:tracePt t="62290" x="8378825" y="5589588"/>
          <p14:tracePt t="62297" x="8386763" y="5581650"/>
          <p14:tracePt t="62314" x="8386763" y="5562600"/>
          <p14:tracePt t="62322" x="8396288" y="5554663"/>
          <p14:tracePt t="63001" x="8386763" y="5562600"/>
          <p14:tracePt t="63010" x="8313738" y="5599113"/>
          <p14:tracePt t="63018" x="8250238" y="5635625"/>
          <p14:tracePt t="63026" x="8232775" y="5654675"/>
          <p14:tracePt t="63033" x="8196263" y="5662613"/>
          <p14:tracePt t="63042" x="8196263" y="5672138"/>
          <p14:tracePt t="63058" x="8177213" y="5681663"/>
          <p14:tracePt t="63073" x="8169275" y="5681663"/>
          <p14:tracePt t="63081" x="8159750" y="5691188"/>
          <p14:tracePt t="63089" x="8150225" y="5699125"/>
          <p14:tracePt t="63770" x="8159750" y="5672138"/>
          <p14:tracePt t="63777" x="8159750" y="5645150"/>
          <p14:tracePt t="63785" x="8177213" y="5572125"/>
          <p14:tracePt t="63793" x="8177213" y="5526088"/>
          <p14:tracePt t="63801" x="8186738" y="5489575"/>
          <p14:tracePt t="63809" x="8186738" y="5445125"/>
          <p14:tracePt t="63817" x="8186738" y="5408613"/>
          <p14:tracePt t="63825" x="8186738" y="5389563"/>
          <p14:tracePt t="63833" x="8186738" y="5362575"/>
          <p14:tracePt t="63842" x="8186738" y="5343525"/>
          <p14:tracePt t="63849" x="8186738" y="5335588"/>
          <p14:tracePt t="63857" x="8186738" y="5307013"/>
          <p14:tracePt t="63865" x="8186738" y="5299075"/>
          <p14:tracePt t="63873" x="8186738" y="5289550"/>
          <p14:tracePt t="63881" x="8186738" y="5262563"/>
          <p14:tracePt t="63905" x="8186738" y="5233988"/>
          <p14:tracePt t="63913" x="8186738" y="5226050"/>
          <p14:tracePt t="63922" x="8186738" y="5216525"/>
          <p14:tracePt t="63929" x="8186738" y="5207000"/>
          <p14:tracePt t="63939" x="8186738" y="5189538"/>
          <p14:tracePt t="63945" x="8186738" y="5170488"/>
          <p14:tracePt t="63961" x="8186738" y="5133975"/>
          <p14:tracePt t="63969" x="8186738" y="5097463"/>
          <p14:tracePt t="63977" x="8186738" y="5080000"/>
          <p14:tracePt t="63989" x="8186738" y="5053013"/>
          <p14:tracePt t="63993" x="8186738" y="5033963"/>
          <p14:tracePt t="64003" x="8186738" y="5006975"/>
          <p14:tracePt t="64009" x="8186738" y="4979988"/>
          <p14:tracePt t="64018" x="8186738" y="4933950"/>
          <p14:tracePt t="64025" x="8186738" y="4906963"/>
          <p14:tracePt t="64033" x="8186738" y="4897438"/>
          <p14:tracePt t="64041" x="8186738" y="4860925"/>
          <p14:tracePt t="64057" x="8186738" y="4841875"/>
          <p14:tracePt t="64065" x="8186738" y="4824413"/>
          <p14:tracePt t="64073" x="8186738" y="4805363"/>
          <p14:tracePt t="64089" x="8186738" y="4797425"/>
          <p14:tracePt t="64098" x="8186738" y="4778375"/>
          <p14:tracePt t="64114" x="8186738" y="4768850"/>
          <p14:tracePt t="64137" x="8186738" y="4760913"/>
          <p14:tracePt t="64153" x="8186738" y="4741863"/>
          <p14:tracePt t="64169" x="8186738" y="4724400"/>
          <p14:tracePt t="64187" x="8186738" y="4714875"/>
          <p14:tracePt t="64199" x="8186738" y="4687888"/>
          <p14:tracePt t="64203" x="8186738" y="4678363"/>
          <p14:tracePt t="64217" x="8186738" y="4651375"/>
          <p14:tracePt t="64225" x="8186738" y="4641850"/>
          <p14:tracePt t="64233" x="8186738" y="4632325"/>
          <p14:tracePt t="64241" x="8186738" y="4605338"/>
          <p14:tracePt t="64249" x="8186738" y="4595813"/>
          <p14:tracePt t="64257" x="8186738" y="4587875"/>
          <p14:tracePt t="64265" x="8186738" y="4578350"/>
          <p14:tracePt t="64273" x="8186738" y="4568825"/>
          <p14:tracePt t="64281" x="8186738" y="4551363"/>
          <p14:tracePt t="64289" x="8186738" y="4532313"/>
          <p14:tracePt t="64297" x="8186738" y="4522788"/>
          <p14:tracePt t="64306" x="8186738" y="4514850"/>
          <p14:tracePt t="64313" x="8186738" y="4505325"/>
          <p14:tracePt t="64322" x="8186738" y="4495800"/>
          <p14:tracePt t="64339" x="8186738" y="4486275"/>
          <p14:tracePt t="64345" x="8186738" y="4478338"/>
          <p14:tracePt t="64356" x="8186738" y="4468813"/>
          <p14:tracePt t="64370" x="8186738" y="4449763"/>
          <p14:tracePt t="64377" x="8186738" y="4441825"/>
          <p14:tracePt t="64393" x="8186738" y="4432300"/>
          <p14:tracePt t="64409" x="8186738" y="4413250"/>
          <p14:tracePt t="64425" x="8186738" y="4405313"/>
          <p14:tracePt t="64441" x="8186738" y="4395788"/>
          <p14:tracePt t="64449" x="8186738" y="4386263"/>
          <p14:tracePt t="64465" x="8186738" y="4368800"/>
          <p14:tracePt t="65116" x="8132763" y="4340225"/>
          <p14:tracePt t="65122" x="8104188" y="4303713"/>
          <p14:tracePt t="65129" x="8050213" y="4259263"/>
          <p14:tracePt t="65139" x="8040688" y="4222750"/>
          <p14:tracePt t="65146" x="8023225" y="4186238"/>
          <p14:tracePt t="65156" x="7986713" y="4122738"/>
          <p14:tracePt t="65161" x="7958138" y="4076700"/>
          <p14:tracePt t="65172" x="7940675" y="4040188"/>
          <p14:tracePt t="65177" x="7931150" y="4021138"/>
          <p14:tracePt t="65185" x="7921625" y="4003675"/>
          <p14:tracePt t="65193" x="7894638" y="3957638"/>
          <p14:tracePt t="65217" x="7885113" y="3948113"/>
          <p14:tracePt t="65629" x="7950200" y="3948113"/>
          <p14:tracePt t="65639" x="8096250" y="3948113"/>
          <p14:tracePt t="65652" x="8313738" y="3948113"/>
          <p14:tracePt t="65659" x="8369300" y="3948113"/>
          <p14:tracePt t="65665" x="8423275" y="3948113"/>
          <p14:tracePt t="65673" x="8469313" y="3948113"/>
          <p14:tracePt t="65681" x="8496300" y="3948113"/>
          <p14:tracePt t="65690" x="8505825" y="3948113"/>
          <p14:tracePt t="65697" x="8515350" y="3948113"/>
          <p14:tracePt t="66065" x="8505825" y="3967163"/>
          <p14:tracePt t="66073" x="8488363" y="3984625"/>
          <p14:tracePt t="66082" x="8459788" y="4003675"/>
          <p14:tracePt t="66090" x="8459788" y="4030663"/>
          <p14:tracePt t="66099" x="8451850" y="4067175"/>
          <p14:tracePt t="66105" x="8451850" y="4076700"/>
          <p14:tracePt t="66113" x="8451850" y="4113213"/>
          <p14:tracePt t="66122" x="8451850" y="4122738"/>
          <p14:tracePt t="66139" x="8451850" y="4140200"/>
          <p14:tracePt t="66146" x="8451850" y="4149725"/>
          <p14:tracePt t="67411" x="8451850" y="4130675"/>
          <p14:tracePt t="67417" x="8451850" y="4040188"/>
          <p14:tracePt t="67425" x="8451850" y="3911600"/>
          <p14:tracePt t="67433" x="8478838" y="3775075"/>
          <p14:tracePt t="67441" x="8515350" y="3629025"/>
          <p14:tracePt t="67449" x="8542338" y="3492500"/>
          <p14:tracePt t="67457" x="8551863" y="3365500"/>
          <p14:tracePt t="67465" x="8569325" y="3236913"/>
          <p14:tracePt t="67474" x="8588375" y="3109913"/>
          <p14:tracePt t="67481" x="8588375" y="2982913"/>
          <p14:tracePt t="67490" x="8615363" y="2881313"/>
          <p14:tracePt t="67497" x="8624888" y="2771775"/>
          <p14:tracePt t="67505" x="8642350" y="2681288"/>
          <p14:tracePt t="67513" x="8651875" y="2617788"/>
          <p14:tracePt t="67522" x="8651875" y="2544763"/>
          <p14:tracePt t="67529" x="8651875" y="2489200"/>
          <p14:tracePt t="67538" x="8651875" y="2452688"/>
          <p14:tracePt t="67545" x="8651875" y="2398713"/>
          <p14:tracePt t="67555" x="8651875" y="2362200"/>
          <p14:tracePt t="67561" x="8651875" y="2306638"/>
          <p14:tracePt t="67572" x="8651875" y="2289175"/>
          <p14:tracePt t="67585" x="8651875" y="2262188"/>
          <p14:tracePt t="67593" x="8651875" y="2243138"/>
          <p14:tracePt t="67601" x="8651875" y="2225675"/>
          <p14:tracePt t="67609" x="8651875" y="2216150"/>
          <p14:tracePt t="67617" x="8651875" y="2206625"/>
          <p14:tracePt t="67625" x="8651875" y="2197100"/>
          <p14:tracePt t="67633" x="8651875" y="2170113"/>
          <p14:tracePt t="67641" x="8651875" y="2152650"/>
          <p14:tracePt t="67649" x="8651875" y="2143125"/>
          <p14:tracePt t="67657" x="8651875" y="2125663"/>
          <p14:tracePt t="67665" x="8651875" y="2089150"/>
          <p14:tracePt t="67674" x="8651875" y="2070100"/>
          <p14:tracePt t="67681" x="8642350" y="2033588"/>
          <p14:tracePt t="67690" x="8624888" y="2016125"/>
          <p14:tracePt t="67697" x="8624888" y="1979613"/>
          <p14:tracePt t="67708" x="8615363" y="1960563"/>
          <p14:tracePt t="67713" x="8615363" y="1943100"/>
          <p14:tracePt t="67722" x="8596313" y="1924050"/>
          <p14:tracePt t="67738" x="8596313" y="1906588"/>
          <p14:tracePt t="67745" x="8578850" y="1870075"/>
          <p14:tracePt t="67761" x="8569325" y="1841500"/>
          <p14:tracePt t="67772" x="8559800" y="1833563"/>
          <p14:tracePt t="67785" x="8551863" y="1824038"/>
          <p14:tracePt t="67793" x="8542338" y="1804988"/>
          <p14:tracePt t="67809" x="8532813" y="1787525"/>
          <p14:tracePt t="67818" x="8532813" y="1768475"/>
          <p14:tracePt t="67825" x="8523288" y="1751013"/>
          <p14:tracePt t="67833" x="8496300" y="1731963"/>
          <p14:tracePt t="67841" x="8496300" y="1724025"/>
          <p14:tracePt t="67849" x="8496300" y="1714500"/>
          <p14:tracePt t="67857" x="8488363" y="1704975"/>
          <p14:tracePt t="67865" x="8478838" y="1697038"/>
          <p14:tracePt t="67873" x="8478838" y="1677988"/>
          <p14:tracePt t="67881" x="8469313" y="1660525"/>
          <p14:tracePt t="67905" x="8451850" y="1641475"/>
          <p14:tracePt t="67913" x="8442325" y="1624013"/>
          <p14:tracePt t="67921" x="8442325" y="1587500"/>
          <p14:tracePt t="67929" x="8432800" y="1568450"/>
          <p14:tracePt t="67939" x="8423275" y="1541463"/>
          <p14:tracePt t="67945" x="8415338" y="1495425"/>
          <p14:tracePt t="67957" x="8405813" y="1468438"/>
          <p14:tracePt t="67961" x="8386763" y="1412875"/>
          <p14:tracePt t="67972" x="8378825" y="1368425"/>
          <p14:tracePt t="67977" x="8369300" y="1312863"/>
          <p14:tracePt t="67985" x="8342313" y="1231900"/>
          <p14:tracePt t="67993" x="8342313" y="1122363"/>
          <p14:tracePt t="68002" x="8342313" y="1049338"/>
          <p14:tracePt t="68009" x="8342313" y="976313"/>
          <p14:tracePt t="68017" x="8342313" y="920750"/>
          <p14:tracePt t="68025" x="8342313" y="857250"/>
          <p14:tracePt t="68033" x="8342313" y="820738"/>
          <p14:tracePt t="68041" x="8342313" y="774700"/>
          <p14:tracePt t="68049" x="8342313" y="747713"/>
          <p14:tracePt t="68057" x="8342313" y="730250"/>
          <p14:tracePt t="68065" x="8342313" y="711200"/>
          <p14:tracePt t="68081" x="8342313" y="684213"/>
          <p14:tracePt t="68090" x="8332788" y="674688"/>
          <p14:tracePt t="68370" x="8342313" y="647700"/>
          <p14:tracePt t="68377" x="8369300" y="628650"/>
          <p14:tracePt t="68385" x="8415338" y="601663"/>
          <p14:tracePt t="68394" x="8459788" y="584200"/>
          <p14:tracePt t="68403" x="8496300" y="565150"/>
          <p14:tracePt t="68412" x="8523288" y="538163"/>
          <p14:tracePt t="68418" x="8542338" y="519113"/>
          <p14:tracePt t="68425" x="8551863" y="511175"/>
          <p14:tracePt t="68433" x="8559800" y="501650"/>
          <p14:tracePt t="70049" x="8551863" y="501650"/>
          <p14:tracePt t="70057" x="8505825" y="538163"/>
          <p14:tracePt t="70065" x="8488363" y="547688"/>
          <p14:tracePt t="70073" x="8478838" y="555625"/>
          <p14:tracePt t="70081" x="8459788" y="574675"/>
          <p14:tracePt t="70089" x="8442325" y="592138"/>
          <p14:tracePt t="70105" x="8442325" y="620713"/>
          <p14:tracePt t="70113" x="8442325" y="638175"/>
          <p14:tracePt t="70122" x="8442325" y="665163"/>
          <p14:tracePt t="70129" x="8442325" y="684213"/>
          <p14:tracePt t="70139" x="8442325" y="730250"/>
          <p14:tracePt t="70146" x="8442325" y="757238"/>
          <p14:tracePt t="70155" x="8442325" y="784225"/>
          <p14:tracePt t="70161" x="8451850" y="830263"/>
          <p14:tracePt t="70172" x="8459788" y="866775"/>
          <p14:tracePt t="70177" x="8469313" y="893763"/>
          <p14:tracePt t="70185" x="8505825" y="930275"/>
          <p14:tracePt t="70193" x="8515350" y="966788"/>
          <p14:tracePt t="70201" x="8523288" y="993775"/>
          <p14:tracePt t="70209" x="8551863" y="1039813"/>
          <p14:tracePt t="70217" x="8559800" y="1066800"/>
          <p14:tracePt t="70225" x="8569325" y="1112838"/>
          <p14:tracePt t="70233" x="8578850" y="1149350"/>
          <p14:tracePt t="70241" x="8588375" y="1212850"/>
          <p14:tracePt t="70249" x="8615363" y="1258888"/>
          <p14:tracePt t="70257" x="8615363" y="1312863"/>
          <p14:tracePt t="70265" x="8632825" y="1358900"/>
          <p14:tracePt t="70273" x="8678863" y="1441450"/>
          <p14:tracePt t="70281" x="8705850" y="1514475"/>
          <p14:tracePt t="70290" x="8734425" y="1614488"/>
          <p14:tracePt t="70297" x="8742363" y="1687513"/>
          <p14:tracePt t="70305" x="8770938" y="1768475"/>
          <p14:tracePt t="70313" x="8770938" y="1841500"/>
          <p14:tracePt t="70321" x="8797925" y="1906588"/>
          <p14:tracePt t="70329" x="8797925" y="1997075"/>
          <p14:tracePt t="70338" x="8807450" y="2060575"/>
          <p14:tracePt t="70346" x="8807450" y="2116138"/>
          <p14:tracePt t="70355" x="8815388" y="2170113"/>
          <p14:tracePt t="70361" x="8815388" y="2243138"/>
          <p14:tracePt t="70371" x="8815388" y="2306638"/>
          <p14:tracePt t="70377" x="8815388" y="2362200"/>
          <p14:tracePt t="70385" x="8815388" y="2416175"/>
          <p14:tracePt t="70393" x="8815388" y="2452688"/>
          <p14:tracePt t="70401" x="8815388" y="2508250"/>
          <p14:tracePt t="70409" x="8815388" y="2571750"/>
          <p14:tracePt t="70417" x="8788400" y="2644775"/>
          <p14:tracePt t="70425" x="8778875" y="2708275"/>
          <p14:tracePt t="70433" x="8734425" y="2790825"/>
          <p14:tracePt t="70441" x="8724900" y="2863850"/>
          <p14:tracePt t="70449" x="8715375" y="2909888"/>
          <p14:tracePt t="70457" x="8697913" y="2963863"/>
          <p14:tracePt t="70465" x="8678863" y="3027363"/>
          <p14:tracePt t="70474" x="8651875" y="3073400"/>
          <p14:tracePt t="70481" x="8651875" y="3082925"/>
          <p14:tracePt t="70490" x="8651875" y="3109913"/>
          <p14:tracePt t="70497" x="8651875" y="3119438"/>
          <p14:tracePt t="70505" x="8651875" y="3127375"/>
          <p14:tracePt t="70650" x="8642350" y="3136900"/>
          <p14:tracePt t="70657" x="8642350" y="3155950"/>
          <p14:tracePt t="70666" x="8624888" y="3173413"/>
          <p14:tracePt t="70675" x="8624888" y="3219450"/>
          <p14:tracePt t="70681" x="8615363" y="3255963"/>
          <p14:tracePt t="70690" x="8615363" y="3273425"/>
          <p14:tracePt t="70697" x="8615363" y="3319463"/>
          <p14:tracePt t="70708" x="8615363" y="3346450"/>
          <p14:tracePt t="70713" x="8615363" y="3355975"/>
          <p14:tracePt t="70722" x="8615363" y="3375025"/>
          <p14:tracePt t="70729" x="8615363" y="3392488"/>
          <p14:tracePt t="70738" x="8624888" y="3411538"/>
          <p14:tracePt t="70745" x="8624888" y="3419475"/>
          <p14:tracePt t="70755" x="8624888" y="3429000"/>
          <p14:tracePt t="70761" x="8624888" y="3446463"/>
          <p14:tracePt t="70771" x="8624888" y="3455988"/>
          <p14:tracePt t="70777" x="8624888" y="3475038"/>
          <p14:tracePt t="70801" x="8624888" y="3482975"/>
          <p14:tracePt t="71147" x="8632825" y="3492500"/>
          <p14:tracePt t="71307" x="8632825" y="3519488"/>
          <p14:tracePt t="71313" x="8642350" y="3538538"/>
          <p14:tracePt t="71331" x="8642350" y="3565525"/>
          <p14:tracePt t="71337" x="8651875" y="3584575"/>
          <p14:tracePt t="71345" x="8669338" y="3584575"/>
          <p14:tracePt t="71355" x="8697913" y="3584575"/>
          <p14:tracePt t="71361" x="8724900" y="3592513"/>
          <p14:tracePt t="71377" x="8761413" y="3602038"/>
          <p14:tracePt t="71388" x="8761413" y="3611563"/>
          <p14:tracePt t="71409" x="8770938" y="3621088"/>
          <p14:tracePt t="71499" x="8770938" y="3629025"/>
          <p14:tracePt t="71526" x="8761413" y="3675063"/>
          <p14:tracePt t="71537" x="8751888" y="3702050"/>
          <p14:tracePt t="71545" x="8751888" y="3748088"/>
          <p14:tracePt t="71553" x="8751888" y="3767138"/>
          <p14:tracePt t="71561" x="8751888" y="3803650"/>
          <p14:tracePt t="71572" x="8751888" y="3821113"/>
          <p14:tracePt t="71577" x="8751888" y="3875088"/>
          <p14:tracePt t="71585" x="8751888" y="3930650"/>
          <p14:tracePt t="71593" x="8751888" y="3976688"/>
          <p14:tracePt t="71601" x="8751888" y="4013200"/>
          <p14:tracePt t="71609" x="8751888" y="4049713"/>
          <p14:tracePt t="71617" x="8751888" y="4076700"/>
          <p14:tracePt t="71625" x="8751888" y="4113213"/>
          <p14:tracePt t="71633" x="8751888" y="4130675"/>
          <p14:tracePt t="71641" x="8751888" y="4159250"/>
          <p14:tracePt t="71649" x="8751888" y="4176713"/>
          <p14:tracePt t="71657" x="8751888" y="4222750"/>
          <p14:tracePt t="71665" x="8751888" y="4249738"/>
          <p14:tracePt t="71674" x="8751888" y="4259263"/>
          <p14:tracePt t="71681" x="8761413" y="4295775"/>
          <p14:tracePt t="71690" x="8761413" y="4303713"/>
          <p14:tracePt t="71697" x="8761413" y="4322763"/>
          <p14:tracePt t="71708" x="8761413" y="4349750"/>
          <p14:tracePt t="71713" x="8761413" y="4359275"/>
          <p14:tracePt t="71722" x="8761413" y="4386263"/>
          <p14:tracePt t="71738" x="8761413" y="4395788"/>
          <p14:tracePt t="71745" x="8761413" y="4405313"/>
          <p14:tracePt t="71755" x="8761413" y="4422775"/>
          <p14:tracePt t="71761" x="8761413" y="4441825"/>
          <p14:tracePt t="71771" x="8761413" y="4449763"/>
          <p14:tracePt t="71777" x="8761413" y="4478338"/>
          <p14:tracePt t="71793" x="8761413" y="4486275"/>
          <p14:tracePt t="71801" x="8761413" y="4505325"/>
          <p14:tracePt t="71818" x="8761413" y="4514850"/>
          <p14:tracePt t="71825" x="8761413" y="4522788"/>
          <p14:tracePt t="71841" x="8761413" y="4532313"/>
          <p14:tracePt t="71849" x="8761413" y="4551363"/>
          <p14:tracePt t="71865" x="8751888" y="4551363"/>
          <p14:tracePt t="71873" x="8751888" y="4559300"/>
          <p14:tracePt t="71881" x="8751888" y="4568825"/>
          <p14:tracePt t="71890" x="8742363" y="4587875"/>
          <p14:tracePt t="71898" x="8742363" y="4595813"/>
          <p14:tracePt t="71911" x="8715375" y="4624388"/>
          <p14:tracePt t="71915" x="8715375" y="4632325"/>
          <p14:tracePt t="71928" x="8705850" y="4651375"/>
          <p14:tracePt t="71930" x="8697913" y="4651375"/>
          <p14:tracePt t="71940" x="8688388" y="4697413"/>
          <p14:tracePt t="71945" x="8651875" y="4714875"/>
          <p14:tracePt t="71957" x="8624888" y="4760913"/>
          <p14:tracePt t="71961" x="8605838" y="4787900"/>
          <p14:tracePt t="71972" x="8569325" y="4833938"/>
          <p14:tracePt t="71977" x="8551863" y="4860925"/>
          <p14:tracePt t="71988" x="8532813" y="4906963"/>
          <p14:tracePt t="71993" x="8505825" y="4933950"/>
          <p14:tracePt t="72005" x="8496300" y="4970463"/>
          <p14:tracePt t="72009" x="8496300" y="4997450"/>
          <p14:tracePt t="72018" x="8488363" y="5016500"/>
          <p14:tracePt t="72025" x="8451850" y="5060950"/>
          <p14:tracePt t="72041" x="8432800" y="5089525"/>
          <p14:tracePt t="72049" x="8432800" y="5097463"/>
          <p14:tracePt t="72057" x="8423275" y="5116513"/>
          <p14:tracePt t="72065" x="8415338" y="5126038"/>
          <p14:tracePt t="72073" x="8405813" y="5133975"/>
          <p14:tracePt t="72081" x="8405813" y="5143500"/>
          <p14:tracePt t="72089" x="8396288" y="5143500"/>
          <p14:tracePt t="72098" x="8396288" y="5153025"/>
          <p14:tracePt t="72113" x="8396288" y="5170488"/>
          <p14:tracePt t="72122" x="8369300" y="5180013"/>
          <p14:tracePt t="72129" x="8369300" y="5189538"/>
          <p14:tracePt t="72138" x="8359775" y="5197475"/>
          <p14:tracePt t="72145" x="8323263" y="5207000"/>
          <p14:tracePt t="72155" x="8286750" y="5226050"/>
          <p14:tracePt t="72162" x="8250238" y="5243513"/>
          <p14:tracePt t="72171" x="8169275" y="5262563"/>
          <p14:tracePt t="72177" x="8077200" y="5289550"/>
          <p14:tracePt t="72189" x="7958138" y="5299075"/>
          <p14:tracePt t="72193" x="7850188" y="5316538"/>
          <p14:tracePt t="72201" x="7667625" y="5335588"/>
          <p14:tracePt t="72209" x="7502525" y="5335588"/>
          <p14:tracePt t="72217" x="7319963" y="5335588"/>
          <p14:tracePt t="72225" x="7102475" y="5335588"/>
          <p14:tracePt t="72233" x="6873875" y="5335588"/>
          <p14:tracePt t="72241" x="6618288" y="5335588"/>
          <p14:tracePt t="72249" x="6318250" y="5335588"/>
          <p14:tracePt t="72257" x="6053138" y="5335588"/>
          <p14:tracePt t="72265" x="5870575" y="5335588"/>
          <p14:tracePt t="72273" x="5670550" y="5335588"/>
          <p14:tracePt t="72281" x="5514975" y="5335588"/>
          <p14:tracePt t="72290" x="5368925" y="5335588"/>
          <p14:tracePt t="72297" x="5187950" y="5335588"/>
          <p14:tracePt t="72306" x="5095875" y="5335588"/>
          <p14:tracePt t="72313" x="4968875" y="5335588"/>
          <p14:tracePt t="72322" x="4895850" y="5335588"/>
          <p14:tracePt t="72329" x="4813300" y="5335588"/>
          <p14:tracePt t="72339" x="4703763" y="5335588"/>
          <p14:tracePt t="72345" x="4613275" y="5335588"/>
          <p14:tracePt t="72355" x="4521200" y="5335588"/>
          <p14:tracePt t="72361" x="4430713" y="5335588"/>
          <p14:tracePt t="72372" x="4357688" y="5335588"/>
          <p14:tracePt t="72377" x="4248150" y="5335588"/>
          <p14:tracePt t="72389" x="4175125" y="5335588"/>
          <p14:tracePt t="72394" x="4102100" y="5335588"/>
          <p14:tracePt t="72401" x="4011613" y="5335588"/>
          <p14:tracePt t="72409" x="3929063" y="5335588"/>
          <p14:tracePt t="72417" x="3875088" y="5335588"/>
          <p14:tracePt t="72425" x="3819525" y="5335588"/>
          <p14:tracePt t="72433" x="3783013" y="5335588"/>
          <p14:tracePt t="72441" x="3729038" y="5335588"/>
          <p14:tracePt t="72449" x="3709988" y="5335588"/>
          <p14:tracePt t="72457" x="3683000" y="5335588"/>
          <p14:tracePt t="72465" x="3665538" y="5335588"/>
          <p14:tracePt t="72481" x="3656013" y="5335588"/>
          <p14:tracePt t="72609" x="3636963" y="5335588"/>
          <p14:tracePt t="72762" x="3629025" y="5326063"/>
          <p14:tracePt t="72770" x="3609975" y="5160963"/>
          <p14:tracePt t="72778" x="3556000" y="5043488"/>
          <p14:tracePt t="72786" x="3509963" y="4951413"/>
          <p14:tracePt t="72793" x="3455988" y="4870450"/>
          <p14:tracePt t="72801" x="3382963" y="4751388"/>
          <p14:tracePt t="72809" x="3373438" y="4705350"/>
          <p14:tracePt t="72818" x="3309938" y="4624388"/>
          <p14:tracePt t="72825" x="3254375" y="4559300"/>
          <p14:tracePt t="72833" x="3217863" y="4495800"/>
          <p14:tracePt t="72841" x="3181350" y="4449763"/>
          <p14:tracePt t="72849" x="3144838" y="4413250"/>
          <p14:tracePt t="72857" x="3127375" y="4386263"/>
          <p14:tracePt t="72865" x="3108325" y="4368800"/>
          <p14:tracePt t="72888" x="3100388" y="4359275"/>
          <p14:tracePt t="72894" x="3100388" y="4349750"/>
          <p14:tracePt t="72937" x="3100388" y="4340225"/>
          <p14:tracePt t="72953" x="3090863" y="4322763"/>
          <p14:tracePt t="72961" x="3081338" y="4286250"/>
          <p14:tracePt t="72970" x="3081338" y="4222750"/>
          <p14:tracePt t="72977" x="3081338" y="4167188"/>
          <p14:tracePt t="72989" x="3054350" y="4094163"/>
          <p14:tracePt t="72993" x="3054350" y="4030663"/>
          <p14:tracePt t="73005" x="3054350" y="3940175"/>
          <p14:tracePt t="73009" x="3054350" y="3867150"/>
          <p14:tracePt t="73017" x="3054350" y="3794125"/>
          <p14:tracePt t="73025" x="3054350" y="3684588"/>
          <p14:tracePt t="73033" x="3054350" y="3611563"/>
          <p14:tracePt t="73041" x="3054350" y="3556000"/>
          <p14:tracePt t="73049" x="3054350" y="3492500"/>
          <p14:tracePt t="73057" x="3054350" y="3438525"/>
          <p14:tracePt t="73065" x="3054350" y="3402013"/>
          <p14:tracePt t="73073" x="3054350" y="3375025"/>
          <p14:tracePt t="73081" x="3054350" y="3338513"/>
          <p14:tracePt t="73090" x="3054350" y="3319463"/>
          <p14:tracePt t="73105" x="3054350" y="3302000"/>
          <p14:tracePt t="73473" x="3054350" y="3328988"/>
          <p14:tracePt t="73481" x="3054350" y="3338513"/>
          <p14:tracePt t="73505" x="3054350" y="3355975"/>
          <p14:tracePt t="73522" x="3054350" y="3365500"/>
          <p14:tracePt t="73545" x="3063875" y="3382963"/>
          <p14:tracePt t="74650" x="3081338" y="3382963"/>
          <p14:tracePt t="74657" x="3108325" y="3382963"/>
          <p14:tracePt t="74665" x="3144838" y="3365500"/>
          <p14:tracePt t="74674" x="3144838" y="3355975"/>
          <p14:tracePt t="74681" x="3190875" y="3328988"/>
          <p14:tracePt t="74689" x="3200400" y="3319463"/>
          <p14:tracePt t="74697" x="3217863" y="3309938"/>
          <p14:tracePt t="74708" x="3254375" y="3273425"/>
          <p14:tracePt t="74713" x="3273425" y="3255963"/>
          <p14:tracePt t="74722" x="3300413" y="3228975"/>
          <p14:tracePt t="74729" x="3327400" y="3209925"/>
          <p14:tracePt t="74738" x="3346450" y="3182938"/>
          <p14:tracePt t="74745" x="3363913" y="3163888"/>
          <p14:tracePt t="74754" x="3382963" y="3127375"/>
          <p14:tracePt t="74761" x="3400425" y="3100388"/>
          <p14:tracePt t="74771" x="3436938" y="3054350"/>
          <p14:tracePt t="74777" x="3446463" y="3036888"/>
          <p14:tracePt t="74788" x="3463925" y="3017838"/>
          <p14:tracePt t="74793" x="3500438" y="2963863"/>
          <p14:tracePt t="74801" x="3509963" y="2936875"/>
          <p14:tracePt t="74809" x="3546475" y="2890838"/>
          <p14:tracePt t="74817" x="3563938" y="2854325"/>
          <p14:tracePt t="74825" x="3600450" y="2800350"/>
          <p14:tracePt t="74833" x="3609975" y="2763838"/>
          <p14:tracePt t="74841" x="3629025" y="2735263"/>
          <p14:tracePt t="74849" x="3656013" y="2690813"/>
          <p14:tracePt t="74858" x="3656013" y="2662238"/>
          <p14:tracePt t="74865" x="3665538" y="2644775"/>
          <p14:tracePt t="74873" x="3665538" y="2635250"/>
          <p14:tracePt t="74881" x="3665538" y="2617788"/>
          <p14:tracePt t="74994" x="3656013" y="2617788"/>
          <p14:tracePt t="75018" x="3646488" y="2617788"/>
          <p14:tracePt t="75457" x="3636963" y="2617788"/>
          <p14:tracePt t="75529" x="3636963" y="2625725"/>
          <p14:tracePt t="75537" x="3619500" y="2644775"/>
          <p14:tracePt t="75561" x="3600450" y="2654300"/>
          <p14:tracePt t="75569" x="3592513" y="2654300"/>
          <p14:tracePt t="75729" x="3582988" y="2654300"/>
          <p14:tracePt t="75761" x="3573463" y="2654300"/>
          <p14:tracePt t="75777" x="3563938" y="2654300"/>
          <p14:tracePt t="75786" x="3536950" y="2654300"/>
          <p14:tracePt t="75793" x="3473450" y="2654300"/>
          <p14:tracePt t="75801" x="3346450" y="2654300"/>
          <p14:tracePt t="75809" x="3181350" y="2654300"/>
          <p14:tracePt t="75817" x="3035300" y="2654300"/>
          <p14:tracePt t="75825" x="2862263" y="2598738"/>
          <p14:tracePt t="75833" x="2698750" y="2544763"/>
          <p14:tracePt t="75841" x="2570163" y="2525713"/>
          <p14:tracePt t="75849" x="2433638" y="2481263"/>
          <p14:tracePt t="75857" x="2324100" y="2425700"/>
          <p14:tracePt t="75865" x="2224088" y="2379663"/>
          <p14:tracePt t="75873" x="2179638" y="2362200"/>
          <p14:tracePt t="75881" x="2097088" y="2335213"/>
          <p14:tracePt t="75890" x="2033588" y="2298700"/>
          <p14:tracePt t="75897" x="1978025" y="2270125"/>
          <p14:tracePt t="75906" x="1895475" y="2233613"/>
          <p14:tracePt t="75913" x="1851025" y="2206625"/>
          <p14:tracePt t="75921" x="1768475" y="2170113"/>
          <p14:tracePt t="75929" x="1704975" y="2143125"/>
          <p14:tracePt t="75938" x="1649413" y="2133600"/>
          <p14:tracePt t="75945" x="1585913" y="2089150"/>
          <p14:tracePt t="75956" x="1504950" y="2070100"/>
          <p14:tracePt t="75961" x="1422400" y="2043113"/>
          <p14:tracePt t="75971" x="1366838" y="2024063"/>
          <p14:tracePt t="75977" x="1303338" y="2016125"/>
          <p14:tracePt t="75988" x="1276350" y="2006600"/>
          <p14:tracePt t="75993" x="1230313" y="2006600"/>
          <p14:tracePt t="76004" x="1230313" y="1997075"/>
          <p14:tracePt t="76009" x="1222375" y="1987550"/>
          <p14:tracePt t="76435" x="1239838" y="1979613"/>
          <p14:tracePt t="76443" x="1339850" y="1933575"/>
          <p14:tracePt t="76451" x="1541463" y="1833563"/>
          <p14:tracePt t="76460" x="1787525" y="1697038"/>
          <p14:tracePt t="76466" x="2151063" y="1495425"/>
          <p14:tracePt t="76473" x="2552700" y="1258888"/>
          <p14:tracePt t="76481" x="2917825" y="1049338"/>
          <p14:tracePt t="76489" x="3300413" y="893763"/>
          <p14:tracePt t="76497" x="3636963" y="784225"/>
          <p14:tracePt t="76505" x="3984625" y="657225"/>
          <p14:tracePt t="76513" x="4330700" y="528638"/>
          <p14:tracePt t="76522" x="4630738" y="428625"/>
          <p14:tracePt t="76529" x="4922838" y="374650"/>
          <p14:tracePt t="76539" x="5114925" y="301625"/>
          <p14:tracePt t="76545" x="5195888" y="265113"/>
          <p14:tracePt t="76554" x="5324475" y="236538"/>
          <p14:tracePt t="76561" x="5405438" y="192088"/>
          <p14:tracePt t="76571" x="5470525" y="155575"/>
          <p14:tracePt t="76609" x="5478463" y="146050"/>
          <p14:tracePt t="76617" x="5461000" y="127000"/>
          <p14:tracePt t="76625" x="5368925" y="109538"/>
          <p14:tracePt t="76633" x="5205413" y="26988"/>
          <p14:tracePt t="76998" x="4803775" y="192088"/>
          <p14:tracePt t="77003" x="4868863" y="282575"/>
          <p14:tracePt t="77009" x="4968875" y="382588"/>
          <p14:tracePt t="77017" x="5041900" y="438150"/>
          <p14:tracePt t="77026" x="5141913" y="511175"/>
          <p14:tracePt t="77033" x="5214938" y="611188"/>
          <p14:tracePt t="77041" x="5260975" y="674688"/>
          <p14:tracePt t="77049" x="5287963" y="701675"/>
          <p14:tracePt t="77057" x="5305425" y="738188"/>
          <p14:tracePt t="77065" x="5314950" y="766763"/>
          <p14:tracePt t="77074" x="5314950" y="784225"/>
          <p14:tracePt t="77301" x="5287963" y="839788"/>
          <p14:tracePt t="77305" x="5187950" y="911225"/>
          <p14:tracePt t="77313" x="5122863" y="939800"/>
          <p14:tracePt t="77321" x="5059363" y="976313"/>
          <p14:tracePt t="77329" x="4995863" y="1003300"/>
          <p14:tracePt t="77338" x="4922838" y="1039813"/>
          <p14:tracePt t="77345" x="4840288" y="1066800"/>
          <p14:tracePt t="77354" x="4776788" y="1103313"/>
          <p14:tracePt t="77361" x="4713288" y="1130300"/>
          <p14:tracePt t="77371" x="4630738" y="1185863"/>
          <p14:tracePt t="77378" x="4586288" y="1203325"/>
          <p14:tracePt t="77388" x="4557713" y="1231900"/>
          <p14:tracePt t="77393" x="4521200" y="1249363"/>
          <p14:tracePt t="77401" x="4494213" y="1258888"/>
          <p14:tracePt t="77409" x="4484688" y="1268413"/>
          <p14:tracePt t="77417" x="4476750" y="1276350"/>
          <p14:tracePt t="77449" x="4476750" y="1285875"/>
          <p14:tracePt t="77523" x="4457700" y="1295400"/>
          <p14:tracePt t="77537" x="4440238" y="1312863"/>
          <p14:tracePt t="77545" x="4403725" y="1322388"/>
          <p14:tracePt t="77553" x="4376738" y="1339850"/>
          <p14:tracePt t="77561" x="4348163" y="1358900"/>
          <p14:tracePt t="77571" x="4311650" y="1368425"/>
          <p14:tracePt t="77577" x="4284663" y="1376363"/>
          <p14:tracePt t="77588" x="4238625" y="1395413"/>
          <p14:tracePt t="77593" x="4211638" y="1422400"/>
          <p14:tracePt t="77604" x="4184650" y="1431925"/>
          <p14:tracePt t="77609" x="4138613" y="1468438"/>
          <p14:tracePt t="77617" x="4129088" y="1468438"/>
          <p14:tracePt t="77626" x="4094163" y="1477963"/>
          <p14:tracePt t="77633" x="4057650" y="1495425"/>
          <p14:tracePt t="77642" x="4029075" y="1514475"/>
          <p14:tracePt t="77649" x="4011613" y="1522413"/>
          <p14:tracePt t="77657" x="4002088" y="1531938"/>
          <p14:tracePt t="77665" x="3992563" y="1531938"/>
          <p14:tracePt t="77673" x="3984625" y="1541463"/>
          <p14:tracePt t="77689" x="3965575" y="1558925"/>
          <p14:tracePt t="78009" x="3938588" y="1558925"/>
          <p14:tracePt t="78017" x="3911600" y="1558925"/>
          <p14:tracePt t="78025" x="3892550" y="1568450"/>
          <p14:tracePt t="78033" x="3883025" y="1577975"/>
          <p14:tracePt t="79826" x="3875088" y="1577975"/>
          <p14:tracePt t="79833" x="3838575" y="1604963"/>
          <p14:tracePt t="79841" x="3810000" y="1624013"/>
          <p14:tracePt t="79849" x="3802063" y="1624013"/>
          <p14:tracePt t="79857" x="3775075" y="1631950"/>
          <p14:tracePt t="79865" x="3756025" y="1651000"/>
          <p14:tracePt t="79873" x="3746500" y="1660525"/>
          <p14:tracePt t="79888" x="3738563" y="1660525"/>
          <p14:tracePt t="79890" x="3719513" y="1668463"/>
          <p14:tracePt t="79897" x="3702050" y="1677988"/>
          <p14:tracePt t="79905" x="3692525" y="1677988"/>
          <p14:tracePt t="79913" x="3673475" y="1687513"/>
          <p14:tracePt t="79921" x="3673475" y="1697038"/>
          <p14:tracePt t="79929" x="3665538" y="1704975"/>
          <p14:tracePt t="79945" x="3656013" y="1704975"/>
          <p14:tracePt t="80026" x="3646488" y="1704975"/>
          <p14:tracePt t="80039" x="3629025" y="1704975"/>
          <p14:tracePt t="80042" x="3609975" y="1714500"/>
          <p14:tracePt t="80057" x="3556000" y="1724025"/>
          <p14:tracePt t="80065" x="3509963" y="1724025"/>
          <p14:tracePt t="80073" x="3490913" y="1724025"/>
          <p14:tracePt t="80081" x="3436938" y="1724025"/>
          <p14:tracePt t="80089" x="3400425" y="1724025"/>
          <p14:tracePt t="80097" x="3354388" y="1724025"/>
          <p14:tracePt t="80106" x="3327400" y="1724025"/>
          <p14:tracePt t="80113" x="3300413" y="1724025"/>
          <p14:tracePt t="80122" x="3290888" y="1724025"/>
          <p14:tracePt t="80129" x="3263900" y="1724025"/>
          <p14:tracePt t="80138" x="3254375" y="1724025"/>
          <p14:tracePt t="80145" x="3244850" y="1724025"/>
          <p14:tracePt t="80177" x="3227388" y="1731963"/>
          <p14:tracePt t="80194" x="3208338" y="1741488"/>
          <p14:tracePt t="80209" x="3181350" y="1741488"/>
          <p14:tracePt t="80217" x="3163888" y="1741488"/>
          <p14:tracePt t="80225" x="3136900" y="1741488"/>
          <p14:tracePt t="80233" x="3127375" y="1741488"/>
          <p14:tracePt t="80241" x="3117850" y="1741488"/>
          <p14:tracePt t="80249" x="3108325" y="1741488"/>
          <p14:tracePt t="80257" x="3090863" y="1741488"/>
          <p14:tracePt t="80370" x="3081338" y="1741488"/>
          <p14:tracePt t="80385" x="3063875" y="1751013"/>
          <p14:tracePt t="80393" x="3054350" y="1751013"/>
          <p14:tracePt t="80401" x="3044825" y="1760538"/>
          <p14:tracePt t="80409" x="3027363" y="1760538"/>
          <p14:tracePt t="80417" x="3008313" y="1760538"/>
          <p14:tracePt t="80425" x="2990850" y="1768475"/>
          <p14:tracePt t="80433" x="2971800" y="1778000"/>
          <p14:tracePt t="80441" x="2962275" y="1787525"/>
          <p14:tracePt t="80449" x="2954338" y="1787525"/>
          <p14:tracePt t="80457" x="2944813" y="1787525"/>
          <p14:tracePt t="80473" x="2935288" y="1797050"/>
          <p14:tracePt t="80489" x="2925763" y="1797050"/>
          <p14:tracePt t="80497" x="2917825" y="1797050"/>
          <p14:tracePt t="80506" x="2908300" y="1797050"/>
          <p14:tracePt t="80513" x="2889250" y="1797050"/>
          <p14:tracePt t="80522" x="2862263" y="1797050"/>
          <p14:tracePt t="80529" x="2817813" y="1797050"/>
          <p14:tracePt t="80538" x="2808288" y="1797050"/>
          <p14:tracePt t="80545" x="2752725" y="1797050"/>
          <p14:tracePt t="80554" x="2716213" y="1797050"/>
          <p14:tracePt t="80561" x="2679700" y="1797050"/>
          <p14:tracePt t="80570" x="2652713" y="1797050"/>
          <p14:tracePt t="80577" x="2598738" y="1797050"/>
          <p14:tracePt t="80588" x="2552700" y="1797050"/>
          <p14:tracePt t="80593" x="2498725" y="1797050"/>
          <p14:tracePt t="80604" x="2462213" y="1797050"/>
          <p14:tracePt t="80609" x="2406650" y="1797050"/>
          <p14:tracePt t="80618" x="2352675" y="1797050"/>
          <p14:tracePt t="80625" x="2270125" y="1797050"/>
          <p14:tracePt t="80633" x="2214563" y="1797050"/>
          <p14:tracePt t="80641" x="2160588" y="1787525"/>
          <p14:tracePt t="80649" x="2106613" y="1787525"/>
          <p14:tracePt t="80657" x="2005013" y="1787525"/>
          <p14:tracePt t="80665" x="1931988" y="1787525"/>
          <p14:tracePt t="80674" x="1878013" y="1778000"/>
          <p14:tracePt t="80681" x="1851025" y="1778000"/>
          <p14:tracePt t="80689" x="1814513" y="1778000"/>
          <p14:tracePt t="80697" x="1795463" y="1778000"/>
          <p14:tracePt t="80708" x="1758950" y="1768475"/>
          <p14:tracePt t="80714" x="1751013" y="1760538"/>
          <p14:tracePt t="80725" x="1731963" y="1760538"/>
          <p14:tracePt t="80730" x="1722438" y="1760538"/>
          <p14:tracePt t="80741" x="1704975" y="1741488"/>
          <p14:tracePt t="80777" x="1677988" y="1731963"/>
          <p14:tracePt t="80786" x="1668463" y="1724025"/>
          <p14:tracePt t="80793" x="1631950" y="1714500"/>
          <p14:tracePt t="80805" x="1576388" y="1704975"/>
          <p14:tracePt t="80809" x="1558925" y="1697038"/>
          <p14:tracePt t="80817" x="1485900" y="1668463"/>
          <p14:tracePt t="80825" x="1403350" y="1660525"/>
          <p14:tracePt t="80833" x="1349375" y="1631950"/>
          <p14:tracePt t="80841" x="1285875" y="1624013"/>
          <p14:tracePt t="80849" x="1212850" y="1604963"/>
          <p14:tracePt t="80857" x="1166813" y="1595438"/>
          <p14:tracePt t="80865" x="1139825" y="1577975"/>
          <p14:tracePt t="80873" x="1093788" y="1568450"/>
          <p14:tracePt t="80881" x="1084263" y="1568450"/>
          <p14:tracePt t="80889" x="1057275" y="1568450"/>
          <p14:tracePt t="81002" x="1047750" y="1568450"/>
          <p14:tracePt t="81009" x="1003300" y="1558925"/>
          <p14:tracePt t="81017" x="993775" y="1558925"/>
          <p14:tracePt t="81025" x="974725" y="1558925"/>
          <p14:tracePt t="81033" x="966788" y="1558925"/>
          <p14:tracePt t="81041" x="957263" y="1550988"/>
          <p14:tracePt t="81051" x="939800" y="1550988"/>
          <p14:tracePt t="81057" x="920750" y="1531938"/>
          <p14:tracePt t="81154" x="893763" y="1531938"/>
          <p14:tracePt t="81169" x="884238" y="1531938"/>
          <p14:tracePt t="81729" x="874713" y="1531938"/>
          <p14:tracePt t="81738" x="847725" y="1531938"/>
          <p14:tracePt t="81745" x="830263" y="1531938"/>
          <p14:tracePt t="81753" x="811213" y="1541463"/>
          <p14:tracePt t="81761" x="793750" y="1550988"/>
          <p14:tracePt t="81771" x="757238" y="1577975"/>
          <p14:tracePt t="81778" x="757238" y="1614488"/>
          <p14:tracePt t="81788" x="738188" y="1641475"/>
          <p14:tracePt t="81793" x="728663" y="1687513"/>
          <p14:tracePt t="81804" x="728663" y="1714500"/>
          <p14:tracePt t="81809" x="720725" y="1741488"/>
          <p14:tracePt t="81818" x="720725" y="1778000"/>
          <p14:tracePt t="81825" x="720725" y="1824038"/>
          <p14:tracePt t="81833" x="720725" y="1841500"/>
          <p14:tracePt t="81841" x="720725" y="1870075"/>
          <p14:tracePt t="81849" x="720725" y="1878013"/>
          <p14:tracePt t="81857" x="720725" y="1887538"/>
          <p14:tracePt t="81865" x="711200" y="1914525"/>
          <p14:tracePt t="81881" x="692150" y="1933575"/>
          <p14:tracePt t="81889" x="692150" y="1951038"/>
          <p14:tracePt t="81904" x="684213" y="1960563"/>
          <p14:tracePt t="81907" x="665163" y="1979613"/>
          <p14:tracePt t="81923" x="647700" y="2006600"/>
          <p14:tracePt t="81930" x="638175" y="2016125"/>
          <p14:tracePt t="81945" x="628650" y="2033588"/>
          <p14:tracePt t="81947" x="628650" y="2052638"/>
          <p14:tracePt t="81958" x="620713" y="2052638"/>
          <p14:tracePt t="81962" x="620713" y="2060575"/>
          <p14:tracePt t="81972" x="620713" y="2079625"/>
          <p14:tracePt t="81977" x="620713" y="2089150"/>
          <p14:tracePt t="81987" x="611188" y="2097088"/>
          <p14:tracePt t="81994" x="601663" y="2106613"/>
          <p14:tracePt t="82006" x="601663" y="2116138"/>
          <p14:tracePt t="82009" x="601663" y="2133600"/>
          <p14:tracePt t="82018" x="601663" y="2143125"/>
          <p14:tracePt t="82025" x="601663" y="2170113"/>
          <p14:tracePt t="82033" x="601663" y="2179638"/>
          <p14:tracePt t="82041" x="601663" y="2206625"/>
          <p14:tracePt t="82049" x="601663" y="2225675"/>
          <p14:tracePt t="82057" x="601663" y="2233613"/>
          <p14:tracePt t="82065" x="601663" y="2262188"/>
          <p14:tracePt t="82164" x="601663" y="2270125"/>
          <p14:tracePt t="82362" x="601663" y="2289175"/>
          <p14:tracePt t="82369" x="601663" y="2306638"/>
          <p14:tracePt t="82378" x="601663" y="2335213"/>
          <p14:tracePt t="82385" x="601663" y="2343150"/>
          <p14:tracePt t="82393" x="601663" y="2371725"/>
          <p14:tracePt t="82404" x="611188" y="2398713"/>
          <p14:tracePt t="82409" x="620713" y="2444750"/>
          <p14:tracePt t="82418" x="620713" y="2462213"/>
          <p14:tracePt t="82425" x="628650" y="2498725"/>
          <p14:tracePt t="82433" x="647700" y="2544763"/>
          <p14:tracePt t="82441" x="674688" y="2581275"/>
          <p14:tracePt t="82449" x="684213" y="2598738"/>
          <p14:tracePt t="82457" x="701675" y="2625725"/>
          <p14:tracePt t="82465" x="711200" y="2635250"/>
          <p14:tracePt t="82473" x="720725" y="2654300"/>
          <p14:tracePt t="82481" x="728663" y="2681288"/>
          <p14:tracePt t="82489" x="747713" y="2698750"/>
          <p14:tracePt t="82497" x="757238" y="2708275"/>
          <p14:tracePt t="82505" x="774700" y="2735263"/>
          <p14:tracePt t="82513" x="784225" y="2754313"/>
          <p14:tracePt t="82522" x="801688" y="2781300"/>
          <p14:tracePt t="82547" x="811213" y="2808288"/>
          <p14:tracePt t="82561" x="820738" y="2808288"/>
          <p14:tracePt t="82571" x="820738" y="2817813"/>
          <p14:tracePt t="82577" x="830263" y="2844800"/>
          <p14:tracePt t="82593" x="838200" y="2854325"/>
          <p14:tracePt t="82609" x="847725" y="2863850"/>
          <p14:tracePt t="82617" x="857250" y="2881313"/>
          <p14:tracePt t="82761" x="857250" y="2844800"/>
          <p14:tracePt t="82769" x="857250" y="2817813"/>
          <p14:tracePt t="82777" x="866775" y="2763838"/>
          <p14:tracePt t="82785" x="893763" y="2662238"/>
          <p14:tracePt t="82793" x="903288" y="2608263"/>
          <p14:tracePt t="82804" x="903288" y="2525713"/>
          <p14:tracePt t="82809" x="911225" y="2471738"/>
          <p14:tracePt t="82817" x="911225" y="2416175"/>
          <p14:tracePt t="82825" x="957263" y="2335213"/>
          <p14:tracePt t="82833" x="966788" y="2289175"/>
          <p14:tracePt t="82841" x="974725" y="2252663"/>
          <p14:tracePt t="82849" x="1003300" y="2206625"/>
          <p14:tracePt t="82857" x="1030288" y="2152650"/>
          <p14:tracePt t="82865" x="1076325" y="2079625"/>
          <p14:tracePt t="82873" x="1112838" y="2016125"/>
          <p14:tracePt t="82881" x="1166813" y="1943100"/>
          <p14:tracePt t="82890" x="1222375" y="1878013"/>
          <p14:tracePt t="82897" x="1322388" y="1804988"/>
          <p14:tracePt t="82905" x="1385888" y="1724025"/>
          <p14:tracePt t="82913" x="1458913" y="1660525"/>
          <p14:tracePt t="82922" x="1512888" y="1577975"/>
          <p14:tracePt t="82929" x="1612900" y="1485900"/>
          <p14:tracePt t="82937" x="1677988" y="1431925"/>
          <p14:tracePt t="82945" x="1741488" y="1368425"/>
          <p14:tracePt t="82954" x="1804988" y="1331913"/>
          <p14:tracePt t="82961" x="1868488" y="1295400"/>
          <p14:tracePt t="82970" x="1941513" y="1239838"/>
          <p14:tracePt t="82977" x="2005013" y="1203325"/>
          <p14:tracePt t="82987" x="2106613" y="1130300"/>
          <p14:tracePt t="82993" x="2151063" y="1093788"/>
          <p14:tracePt t="83004" x="2224088" y="1076325"/>
          <p14:tracePt t="83009" x="2297113" y="1030288"/>
          <p14:tracePt t="83021" x="2333625" y="1012825"/>
          <p14:tracePt t="83025" x="2379663" y="984250"/>
          <p14:tracePt t="83033" x="2443163" y="966788"/>
          <p14:tracePt t="83041" x="2470150" y="957263"/>
          <p14:tracePt t="83050" x="2533650" y="920750"/>
          <p14:tracePt t="83057" x="2570163" y="911225"/>
          <p14:tracePt t="83065" x="2635250" y="903288"/>
          <p14:tracePt t="83073" x="2662238" y="903288"/>
          <p14:tracePt t="83081" x="2716213" y="903288"/>
          <p14:tracePt t="83089" x="2744788" y="893763"/>
          <p14:tracePt t="83097" x="2789238" y="893763"/>
          <p14:tracePt t="83105" x="2844800" y="893763"/>
          <p14:tracePt t="83113" x="2898775" y="893763"/>
          <p14:tracePt t="83121" x="2935288" y="893763"/>
          <p14:tracePt t="83129" x="2998788" y="893763"/>
          <p14:tracePt t="83145" x="3017838" y="911225"/>
          <p14:tracePt t="83154" x="3027363" y="911225"/>
          <p14:tracePt t="83258" x="3027363" y="930275"/>
          <p14:tracePt t="83265" x="3027363" y="939800"/>
          <p14:tracePt t="83273" x="3008313" y="966788"/>
          <p14:tracePt t="83281" x="2990850" y="1020763"/>
          <p14:tracePt t="83289" x="2981325" y="1030288"/>
          <p14:tracePt t="83297" x="2971800" y="1057275"/>
          <p14:tracePt t="83305" x="2954338" y="1093788"/>
          <p14:tracePt t="83313" x="2944813" y="1112838"/>
          <p14:tracePt t="83323" x="2935288" y="1122363"/>
          <p14:tracePt t="83329" x="2925763" y="1149350"/>
          <p14:tracePt t="83337" x="2908300" y="1185863"/>
          <p14:tracePt t="83346" x="2898775" y="1185863"/>
          <p14:tracePt t="83354" x="2881313" y="1212850"/>
          <p14:tracePt t="83362" x="2844800" y="1239838"/>
          <p14:tracePt t="83371" x="2798763" y="1285875"/>
          <p14:tracePt t="83377" x="2735263" y="1339850"/>
          <p14:tracePt t="83387" x="2652713" y="1395413"/>
          <p14:tracePt t="83394" x="2570163" y="1449388"/>
          <p14:tracePt t="83404" x="2452688" y="1485900"/>
          <p14:tracePt t="83409" x="2360613" y="1541463"/>
          <p14:tracePt t="83420" x="2224088" y="1604963"/>
          <p14:tracePt t="83425" x="2087563" y="1651000"/>
          <p14:tracePt t="83433" x="2014538" y="1687513"/>
          <p14:tracePt t="83441" x="1931988" y="1731963"/>
          <p14:tracePt t="83449" x="1868488" y="1741488"/>
          <p14:tracePt t="83457" x="1831975" y="1751013"/>
          <p14:tracePt t="83465" x="1787525" y="1760538"/>
          <p14:tracePt t="83473" x="1768475" y="1760538"/>
          <p14:tracePt t="83481" x="1741488" y="1787525"/>
          <p14:tracePt t="83497" x="1731963" y="1787525"/>
          <p14:tracePt t="83594" x="1731963" y="1760538"/>
          <p14:tracePt t="83602" x="1758950" y="1677988"/>
          <p14:tracePt t="83609" x="1787525" y="1641475"/>
          <p14:tracePt t="83617" x="1841500" y="1577975"/>
          <p14:tracePt t="83625" x="1887538" y="1531938"/>
          <p14:tracePt t="83633" x="1978025" y="1458913"/>
          <p14:tracePt t="83641" x="2041525" y="1395413"/>
          <p14:tracePt t="83649" x="2124075" y="1349375"/>
          <p14:tracePt t="83657" x="2206625" y="1295400"/>
          <p14:tracePt t="83665" x="2251075" y="1258888"/>
          <p14:tracePt t="83673" x="2333625" y="1222375"/>
          <p14:tracePt t="83681" x="2397125" y="1195388"/>
          <p14:tracePt t="83689" x="2452688" y="1185863"/>
          <p14:tracePt t="83697" x="2570163" y="1139825"/>
          <p14:tracePt t="83709" x="2662238" y="1139825"/>
          <p14:tracePt t="83713" x="2752725" y="1130300"/>
          <p14:tracePt t="83723" x="2862263" y="1130300"/>
          <p14:tracePt t="83730" x="2990850" y="1130300"/>
          <p14:tracePt t="83738" x="3117850" y="1130300"/>
          <p14:tracePt t="83745" x="3263900" y="1130300"/>
          <p14:tracePt t="83754" x="3409950" y="1130300"/>
          <p14:tracePt t="83761" x="3573463" y="1130300"/>
          <p14:tracePt t="83770" x="3702050" y="1149350"/>
          <p14:tracePt t="83777" x="3846513" y="1166813"/>
          <p14:tracePt t="83787" x="3984625" y="1195388"/>
          <p14:tracePt t="83793" x="4094163" y="1222375"/>
          <p14:tracePt t="83804" x="4175125" y="1249363"/>
          <p14:tracePt t="83809" x="4248150" y="1258888"/>
          <p14:tracePt t="83817" x="4330700" y="1285875"/>
          <p14:tracePt t="83825" x="4357688" y="1295400"/>
          <p14:tracePt t="83833" x="4384675" y="1303338"/>
          <p14:tracePt t="83841" x="4421188" y="1322388"/>
          <p14:tracePt t="83849" x="4430713" y="1331913"/>
          <p14:tracePt t="83857" x="4448175" y="1339850"/>
          <p14:tracePt t="83873" x="4467225" y="1349375"/>
          <p14:tracePt t="84115" x="4467225" y="1368425"/>
          <p14:tracePt t="84121" x="4467225" y="1376363"/>
          <p14:tracePt t="84129" x="4448175" y="1404938"/>
          <p14:tracePt t="84137" x="4421188" y="1431925"/>
          <p14:tracePt t="84145" x="4394200" y="1449388"/>
          <p14:tracePt t="84154" x="4367213" y="1468438"/>
          <p14:tracePt t="84161" x="4321175" y="1495425"/>
          <p14:tracePt t="84170" x="4275138" y="1522413"/>
          <p14:tracePt t="84177" x="4238625" y="1541463"/>
          <p14:tracePt t="84187" x="4211638" y="1541463"/>
          <p14:tracePt t="84194" x="4184650" y="1558925"/>
          <p14:tracePt t="84204" x="4165600" y="1558925"/>
          <p14:tracePt t="84209" x="4138613" y="1577975"/>
          <p14:tracePt t="84220" x="4121150" y="1595438"/>
          <p14:tracePt t="84225" x="4111625" y="1604963"/>
          <p14:tracePt t="84369" x="4138613" y="1568450"/>
          <p14:tracePt t="84377" x="4202113" y="1531938"/>
          <p14:tracePt t="84385" x="4248150" y="1504950"/>
          <p14:tracePt t="84393" x="4267200" y="1495425"/>
          <p14:tracePt t="84404" x="4311650" y="1477963"/>
          <p14:tracePt t="84409" x="4357688" y="1458913"/>
          <p14:tracePt t="84417" x="4384675" y="1441450"/>
          <p14:tracePt t="84425" x="4403725" y="1441450"/>
          <p14:tracePt t="84433" x="4421188" y="1422400"/>
          <p14:tracePt t="84441" x="4440238" y="1422400"/>
          <p14:tracePt t="84449" x="4448175" y="1412875"/>
          <p14:tracePt t="84763" x="4467225" y="1412875"/>
          <p14:tracePt t="84772" x="4494213" y="1412875"/>
          <p14:tracePt t="84777" x="4549775" y="1412875"/>
          <p14:tracePt t="84787" x="4603750" y="1422400"/>
          <p14:tracePt t="84793" x="4686300" y="1431925"/>
          <p14:tracePt t="84803" x="4759325" y="1431925"/>
          <p14:tracePt t="84809" x="4822825" y="1441450"/>
          <p14:tracePt t="84817" x="4895850" y="1458913"/>
          <p14:tracePt t="84825" x="4922838" y="1458913"/>
          <p14:tracePt t="84833" x="4968875" y="1458913"/>
          <p14:tracePt t="84841" x="4986338" y="1477963"/>
          <p14:tracePt t="84850" x="5005388" y="1477963"/>
          <p14:tracePt t="84938" x="5014913" y="1485900"/>
          <p14:tracePt t="84946" x="4995863" y="1522413"/>
          <p14:tracePt t="84955" x="4949825" y="1541463"/>
          <p14:tracePt t="84961" x="4913313" y="1558925"/>
          <p14:tracePt t="84973" x="4813300" y="1587500"/>
          <p14:tracePt t="84977" x="4703763" y="1577975"/>
          <p14:tracePt t="84988" x="4521200" y="1587500"/>
          <p14:tracePt t="84993" x="4340225" y="1595438"/>
          <p14:tracePt t="85004" x="4138613" y="1595438"/>
          <p14:tracePt t="85009" x="3956050" y="1595438"/>
          <p14:tracePt t="85017" x="3765550" y="1595438"/>
          <p14:tracePt t="85025" x="3563938" y="1595438"/>
          <p14:tracePt t="85034" x="3400425" y="1595438"/>
          <p14:tracePt t="85041" x="3236913" y="1595438"/>
          <p14:tracePt t="85050" x="3090863" y="1595438"/>
          <p14:tracePt t="85057" x="2962275" y="1595438"/>
          <p14:tracePt t="85065" x="2871788" y="1595438"/>
          <p14:tracePt t="85073" x="2762250" y="1614488"/>
          <p14:tracePt t="85081" x="2635250" y="1614488"/>
          <p14:tracePt t="85089" x="2562225" y="1614488"/>
          <p14:tracePt t="85097" x="2452688" y="1614488"/>
          <p14:tracePt t="85105" x="2379663" y="1614488"/>
          <p14:tracePt t="85113" x="2316163" y="1614488"/>
          <p14:tracePt t="85121" x="2260600" y="1614488"/>
          <p14:tracePt t="85129" x="2224088" y="1614488"/>
          <p14:tracePt t="85137" x="2197100" y="1614488"/>
          <p14:tracePt t="85145" x="2160588" y="1614488"/>
          <p14:tracePt t="85154" x="2143125" y="1614488"/>
          <p14:tracePt t="85170" x="2124075" y="1614488"/>
          <p14:tracePt t="85257" x="2114550" y="1614488"/>
          <p14:tracePt t="85265" x="2078038" y="1614488"/>
          <p14:tracePt t="85273" x="2033588" y="1614488"/>
          <p14:tracePt t="85281" x="1978025" y="1614488"/>
          <p14:tracePt t="85289" x="1941513" y="1614488"/>
          <p14:tracePt t="85298" x="1868488" y="1614488"/>
          <p14:tracePt t="85305" x="1814513" y="1614488"/>
          <p14:tracePt t="85313" x="1758950" y="1614488"/>
          <p14:tracePt t="85321" x="1704975" y="1614488"/>
          <p14:tracePt t="85329" x="1649413" y="1614488"/>
          <p14:tracePt t="85338" x="1585913" y="1614488"/>
          <p14:tracePt t="85345" x="1568450" y="1614488"/>
          <p14:tracePt t="85354" x="1512888" y="1614488"/>
          <p14:tracePt t="85361" x="1485900" y="1614488"/>
          <p14:tracePt t="85370" x="1476375" y="1614488"/>
          <p14:tracePt t="85593" x="1476375" y="1595438"/>
          <p14:tracePt t="85602" x="1531938" y="1577975"/>
          <p14:tracePt t="85609" x="1631950" y="1531938"/>
          <p14:tracePt t="85618" x="1722438" y="1531938"/>
          <p14:tracePt t="85625" x="1831975" y="1514475"/>
          <p14:tracePt t="85633" x="1941513" y="1504950"/>
          <p14:tracePt t="85643" x="2070100" y="1477963"/>
          <p14:tracePt t="85649" x="2160588" y="1385888"/>
          <p14:tracePt t="85657" x="2306638" y="1385888"/>
          <p14:tracePt t="85665" x="2452688" y="1385888"/>
          <p14:tracePt t="85673" x="2598738" y="1385888"/>
          <p14:tracePt t="85682" x="2752725" y="1385888"/>
          <p14:tracePt t="85691" x="2881313" y="1385888"/>
          <p14:tracePt t="85698" x="3008313" y="1385888"/>
          <p14:tracePt t="85708" x="3136900" y="1385888"/>
          <p14:tracePt t="85714" x="3263900" y="1385888"/>
          <p14:tracePt t="85725" x="3373438" y="1385888"/>
          <p14:tracePt t="85729" x="3473450" y="1385888"/>
          <p14:tracePt t="85738" x="3582988" y="1385888"/>
          <p14:tracePt t="85745" x="3656013" y="1385888"/>
          <p14:tracePt t="85754" x="3709988" y="1385888"/>
          <p14:tracePt t="85761" x="3746500" y="1385888"/>
          <p14:tracePt t="85771" x="3783013" y="1385888"/>
          <p14:tracePt t="85777" x="3810000" y="1385888"/>
          <p14:tracePt t="85788" x="3838575" y="1385888"/>
          <p14:tracePt t="85793" x="3856038" y="1376363"/>
          <p14:tracePt t="85805" x="3865563" y="1376363"/>
          <p14:tracePt t="85809" x="3883025" y="1376363"/>
          <p14:tracePt t="85825" x="3892550" y="1376363"/>
          <p14:tracePt t="85841" x="3902075" y="1376363"/>
          <p14:tracePt t="85849" x="3938588" y="1368425"/>
          <p14:tracePt t="85857" x="3984625" y="1368425"/>
          <p14:tracePt t="85865" x="4038600" y="1358900"/>
          <p14:tracePt t="85873" x="4084638" y="1349375"/>
          <p14:tracePt t="85881" x="4157663" y="1349375"/>
          <p14:tracePt t="85903" x="4303713" y="1349375"/>
          <p14:tracePt t="85905" x="4357688" y="1349375"/>
          <p14:tracePt t="85913" x="4448175" y="1349375"/>
          <p14:tracePt t="85921" x="4521200" y="1349375"/>
          <p14:tracePt t="85929" x="4586288" y="1349375"/>
          <p14:tracePt t="85937" x="4659313" y="1349375"/>
          <p14:tracePt t="85945" x="4730750" y="1349375"/>
          <p14:tracePt t="85955" x="4840288" y="1349375"/>
          <p14:tracePt t="85961" x="4932363" y="1349375"/>
          <p14:tracePt t="85970" x="5041900" y="1349375"/>
          <p14:tracePt t="85977" x="5132388" y="1349375"/>
          <p14:tracePt t="85987" x="5241925" y="1349375"/>
          <p14:tracePt t="85993" x="5334000" y="1349375"/>
          <p14:tracePt t="86006" x="5441950" y="1349375"/>
          <p14:tracePt t="86009" x="5570538" y="1349375"/>
          <p14:tracePt t="86020" x="5661025" y="1349375"/>
          <p14:tracePt t="86025" x="5807075" y="1349375"/>
          <p14:tracePt t="86033" x="5972175" y="1349375"/>
          <p14:tracePt t="86041" x="6172200" y="1349375"/>
          <p14:tracePt t="86051" x="6354763" y="1349375"/>
          <p14:tracePt t="86057" x="6573838" y="1349375"/>
          <p14:tracePt t="86065" x="6754813" y="1349375"/>
          <p14:tracePt t="86073" x="6983413" y="1358900"/>
          <p14:tracePt t="86081" x="7146925" y="1368425"/>
          <p14:tracePt t="86089" x="7312025" y="1385888"/>
          <p14:tracePt t="86097" x="7458075" y="1412875"/>
          <p14:tracePt t="86105" x="7567613" y="1431925"/>
          <p14:tracePt t="86113" x="7667625" y="1441450"/>
          <p14:tracePt t="86122" x="7721600" y="1458913"/>
          <p14:tracePt t="86129" x="7748588" y="1458913"/>
          <p14:tracePt t="88417" x="7758113" y="1485900"/>
          <p14:tracePt t="88425" x="7758113" y="1541463"/>
          <p14:tracePt t="88433" x="7731125" y="1624013"/>
          <p14:tracePt t="88441" x="7731125" y="1677988"/>
          <p14:tracePt t="88449" x="7748588" y="1741488"/>
          <p14:tracePt t="88457" x="7794625" y="1814513"/>
          <p14:tracePt t="88465" x="7804150" y="1851025"/>
          <p14:tracePt t="88473" x="7804150" y="1906588"/>
          <p14:tracePt t="88481" x="7813675" y="1933575"/>
          <p14:tracePt t="88489" x="7821613" y="1960563"/>
          <p14:tracePt t="88497" x="7821613" y="1979613"/>
          <p14:tracePt t="88505" x="7840663" y="2016125"/>
          <p14:tracePt t="88650" x="7840663" y="2033588"/>
          <p14:tracePt t="88674" x="7840663" y="2052638"/>
          <p14:tracePt t="88681" x="7840663" y="2079625"/>
          <p14:tracePt t="88689" x="7840663" y="2097088"/>
          <p14:tracePt t="88697" x="7840663" y="2116138"/>
          <p14:tracePt t="88705" x="7840663" y="2133600"/>
          <p14:tracePt t="88713" x="7840663" y="2160588"/>
          <p14:tracePt t="88721" x="7850188" y="2179638"/>
          <p14:tracePt t="88729" x="7858125" y="2189163"/>
          <p14:tracePt t="88745" x="7858125" y="2206625"/>
          <p14:tracePt t="88753" x="7858125" y="2216150"/>
          <p14:tracePt t="88771" x="7858125" y="2225675"/>
          <p14:tracePt t="88788" x="7858125" y="2233613"/>
          <p14:tracePt t="88793" x="7858125" y="2243138"/>
          <p14:tracePt t="88804" x="7858125" y="2252663"/>
          <p14:tracePt t="88809" x="7858125" y="2270125"/>
          <p14:tracePt t="88820" x="7858125" y="2298700"/>
          <p14:tracePt t="88825" x="7867650" y="2316163"/>
          <p14:tracePt t="88833" x="7867650" y="2352675"/>
          <p14:tracePt t="88841" x="7885113" y="2371725"/>
          <p14:tracePt t="88850" x="7885113" y="2389188"/>
          <p14:tracePt t="88857" x="7894638" y="2408238"/>
          <p14:tracePt t="88865" x="7894638" y="2416175"/>
          <p14:tracePt t="88873" x="7894638" y="2425700"/>
          <p14:tracePt t="88889" x="7904163" y="2435225"/>
          <p14:tracePt t="88987" x="7913688" y="2444750"/>
          <p14:tracePt t="88994" x="7921625" y="2444750"/>
          <p14:tracePt t="89004" x="7940675" y="2452688"/>
          <p14:tracePt t="89011" x="7994650" y="2452688"/>
          <p14:tracePt t="89023" x="8031163" y="2462213"/>
          <p14:tracePt t="89026" x="8113713" y="2489200"/>
          <p14:tracePt t="89034" x="8159750" y="2517775"/>
          <p14:tracePt t="89042" x="8213725" y="2525713"/>
          <p14:tracePt t="89056" x="8296275" y="2554288"/>
          <p14:tracePt t="89057" x="8342313" y="2562225"/>
          <p14:tracePt t="89065" x="8378825" y="2571750"/>
          <p14:tracePt t="89073" x="8442325" y="2581275"/>
          <p14:tracePt t="89081" x="8496300" y="2608263"/>
          <p14:tracePt t="89089" x="8532813" y="2608263"/>
          <p14:tracePt t="89098" x="8588375" y="2635250"/>
          <p14:tracePt t="89105" x="8632825" y="2644775"/>
          <p14:tracePt t="89113" x="8688388" y="2662238"/>
          <p14:tracePt t="89121" x="8724900" y="2662238"/>
          <p14:tracePt t="89129" x="8742363" y="2671763"/>
          <p14:tracePt t="89138" x="8778875" y="2671763"/>
          <p14:tracePt t="89145" x="8797925" y="2671763"/>
          <p14:tracePt t="89154" x="8815388" y="2671763"/>
          <p14:tracePt t="89161" x="8834438" y="2681288"/>
          <p14:tracePt t="89170" x="8842375" y="2681288"/>
          <p14:tracePt t="89177" x="8870950" y="2681288"/>
          <p14:tracePt t="89187" x="8878888" y="2681288"/>
          <p14:tracePt t="89193" x="8915400" y="2681288"/>
          <p14:tracePt t="89203" x="8934450" y="2681288"/>
          <p14:tracePt t="89209" x="8997950" y="2698750"/>
          <p14:tracePt t="89221" x="9117013" y="2708275"/>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5"/>
          <p:cNvSpPr txBox="1">
            <a:spLocks noChangeArrowheads="1"/>
          </p:cNvSpPr>
          <p:nvPr/>
        </p:nvSpPr>
        <p:spPr bwMode="auto">
          <a:xfrm rot="5400000">
            <a:off x="5885390" y="2950205"/>
            <a:ext cx="31451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dirty="0"/>
              <a:t>A</a:t>
            </a:r>
          </a:p>
        </p:txBody>
      </p:sp>
      <p:sp>
        <p:nvSpPr>
          <p:cNvPr id="21507" name="Text Box 6"/>
          <p:cNvSpPr txBox="1">
            <a:spLocks noChangeArrowheads="1"/>
          </p:cNvSpPr>
          <p:nvPr/>
        </p:nvSpPr>
        <p:spPr bwMode="auto">
          <a:xfrm rot="5400000">
            <a:off x="5898300" y="3716757"/>
            <a:ext cx="31451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a:t>B</a:t>
            </a:r>
          </a:p>
        </p:txBody>
      </p:sp>
      <p:grpSp>
        <p:nvGrpSpPr>
          <p:cNvPr id="21508" name="Group 7"/>
          <p:cNvGrpSpPr>
            <a:grpSpLocks/>
          </p:cNvGrpSpPr>
          <p:nvPr/>
        </p:nvGrpSpPr>
        <p:grpSpPr bwMode="auto">
          <a:xfrm rot="5400000">
            <a:off x="5492315" y="3229138"/>
            <a:ext cx="1439863" cy="544190"/>
            <a:chOff x="3288" y="1299"/>
            <a:chExt cx="1996" cy="953"/>
          </a:xfrm>
        </p:grpSpPr>
        <p:sp>
          <p:nvSpPr>
            <p:cNvPr id="21671" name="Line 8"/>
            <p:cNvSpPr>
              <a:spLocks noChangeShapeType="1"/>
            </p:cNvSpPr>
            <p:nvPr/>
          </p:nvSpPr>
          <p:spPr bwMode="auto">
            <a:xfrm>
              <a:off x="3878" y="1299"/>
              <a:ext cx="81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2" name="Line 9"/>
            <p:cNvSpPr>
              <a:spLocks noChangeShapeType="1"/>
            </p:cNvSpPr>
            <p:nvPr/>
          </p:nvSpPr>
          <p:spPr bwMode="auto">
            <a:xfrm>
              <a:off x="3288" y="2252"/>
              <a:ext cx="7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3" name="Line 10"/>
            <p:cNvSpPr>
              <a:spLocks noChangeShapeType="1"/>
            </p:cNvSpPr>
            <p:nvPr/>
          </p:nvSpPr>
          <p:spPr bwMode="auto">
            <a:xfrm flipV="1">
              <a:off x="4059" y="1934"/>
              <a:ext cx="227" cy="31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4" name="Line 11"/>
            <p:cNvSpPr>
              <a:spLocks noChangeShapeType="1"/>
            </p:cNvSpPr>
            <p:nvPr/>
          </p:nvSpPr>
          <p:spPr bwMode="auto">
            <a:xfrm flipV="1">
              <a:off x="3288" y="1299"/>
              <a:ext cx="590" cy="95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5" name="Line 12"/>
            <p:cNvSpPr>
              <a:spLocks noChangeShapeType="1"/>
            </p:cNvSpPr>
            <p:nvPr/>
          </p:nvSpPr>
          <p:spPr bwMode="auto">
            <a:xfrm flipH="1" flipV="1">
              <a:off x="4694" y="1299"/>
              <a:ext cx="590" cy="95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6" name="Line 13"/>
            <p:cNvSpPr>
              <a:spLocks noChangeShapeType="1"/>
            </p:cNvSpPr>
            <p:nvPr/>
          </p:nvSpPr>
          <p:spPr bwMode="auto">
            <a:xfrm flipH="1" flipV="1">
              <a:off x="4286" y="1934"/>
              <a:ext cx="227" cy="31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7" name="Line 14"/>
            <p:cNvSpPr>
              <a:spLocks noChangeShapeType="1"/>
            </p:cNvSpPr>
            <p:nvPr/>
          </p:nvSpPr>
          <p:spPr bwMode="auto">
            <a:xfrm>
              <a:off x="4513" y="2252"/>
              <a:ext cx="7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509" name="Text Box 15"/>
          <p:cNvSpPr txBox="1">
            <a:spLocks noChangeArrowheads="1"/>
          </p:cNvSpPr>
          <p:nvPr/>
        </p:nvSpPr>
        <p:spPr bwMode="auto">
          <a:xfrm rot="5400000">
            <a:off x="6158065" y="3395761"/>
            <a:ext cx="3048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a:t>Y</a:t>
            </a:r>
          </a:p>
        </p:txBody>
      </p:sp>
      <p:sp>
        <p:nvSpPr>
          <p:cNvPr id="21510" name="Text Box 16"/>
          <p:cNvSpPr txBox="1">
            <a:spLocks noChangeArrowheads="1"/>
          </p:cNvSpPr>
          <p:nvPr/>
        </p:nvSpPr>
        <p:spPr bwMode="auto">
          <a:xfrm rot="5400000">
            <a:off x="6078690" y="3035399"/>
            <a:ext cx="3048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a:t>S</a:t>
            </a:r>
          </a:p>
        </p:txBody>
      </p:sp>
      <p:sp>
        <p:nvSpPr>
          <p:cNvPr id="21511" name="Text Box 17"/>
          <p:cNvSpPr txBox="1">
            <a:spLocks noChangeArrowheads="1"/>
          </p:cNvSpPr>
          <p:nvPr/>
        </p:nvSpPr>
        <p:spPr bwMode="auto">
          <a:xfrm rot="5400000">
            <a:off x="6117599" y="3664583"/>
            <a:ext cx="400110" cy="92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400"/>
          </a:p>
        </p:txBody>
      </p:sp>
      <p:sp>
        <p:nvSpPr>
          <p:cNvPr id="21512" name="AutoShape 18"/>
          <p:cNvSpPr>
            <a:spLocks noChangeArrowheads="1"/>
          </p:cNvSpPr>
          <p:nvPr/>
        </p:nvSpPr>
        <p:spPr bwMode="auto">
          <a:xfrm rot="5400000" flipV="1">
            <a:off x="5409437" y="3912010"/>
            <a:ext cx="752549" cy="135197"/>
          </a:xfrm>
          <a:custGeom>
            <a:avLst/>
            <a:gdLst>
              <a:gd name="T0" fmla="*/ 2147483646 w 21600"/>
              <a:gd name="T1" fmla="*/ 1077502115 h 21600"/>
              <a:gd name="T2" fmla="*/ 2147483646 w 21600"/>
              <a:gd name="T3" fmla="*/ 2147483646 h 21600"/>
              <a:gd name="T4" fmla="*/ 2147483646 w 21600"/>
              <a:gd name="T5" fmla="*/ 1077502115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21518" name="Group 43"/>
          <p:cNvGrpSpPr>
            <a:grpSpLocks/>
          </p:cNvGrpSpPr>
          <p:nvPr/>
        </p:nvGrpSpPr>
        <p:grpSpPr bwMode="auto">
          <a:xfrm>
            <a:off x="8509188" y="3458909"/>
            <a:ext cx="303213" cy="520700"/>
            <a:chOff x="5138" y="1434"/>
            <a:chExt cx="191" cy="328"/>
          </a:xfrm>
        </p:grpSpPr>
        <p:grpSp>
          <p:nvGrpSpPr>
            <p:cNvPr id="21664" name="Group 26"/>
            <p:cNvGrpSpPr>
              <a:grpSpLocks/>
            </p:cNvGrpSpPr>
            <p:nvPr/>
          </p:nvGrpSpPr>
          <p:grpSpPr bwMode="auto">
            <a:xfrm>
              <a:off x="5193" y="1434"/>
              <a:ext cx="136" cy="317"/>
              <a:chOff x="3379" y="1888"/>
              <a:chExt cx="136" cy="454"/>
            </a:xfrm>
          </p:grpSpPr>
          <p:sp>
            <p:nvSpPr>
              <p:cNvPr id="21667" name="Line 27"/>
              <p:cNvSpPr>
                <a:spLocks noChangeShapeType="1"/>
              </p:cNvSpPr>
              <p:nvPr/>
            </p:nvSpPr>
            <p:spPr bwMode="auto">
              <a:xfrm>
                <a:off x="3515" y="1979"/>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68" name="Line 28"/>
              <p:cNvSpPr>
                <a:spLocks noChangeShapeType="1"/>
              </p:cNvSpPr>
              <p:nvPr/>
            </p:nvSpPr>
            <p:spPr bwMode="auto">
              <a:xfrm flipH="1" flipV="1">
                <a:off x="3379" y="1888"/>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69" name="Line 29"/>
              <p:cNvSpPr>
                <a:spLocks noChangeShapeType="1"/>
              </p:cNvSpPr>
              <p:nvPr/>
            </p:nvSpPr>
            <p:spPr bwMode="auto">
              <a:xfrm flipH="1">
                <a:off x="3379" y="2251"/>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0" name="Line 30"/>
              <p:cNvSpPr>
                <a:spLocks noChangeShapeType="1"/>
              </p:cNvSpPr>
              <p:nvPr/>
            </p:nvSpPr>
            <p:spPr bwMode="auto">
              <a:xfrm>
                <a:off x="3379" y="1888"/>
                <a:ext cx="0" cy="4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665" name="Text Box 32"/>
            <p:cNvSpPr txBox="1">
              <a:spLocks noChangeArrowheads="1"/>
            </p:cNvSpPr>
            <p:nvPr/>
          </p:nvSpPr>
          <p:spPr bwMode="auto">
            <a:xfrm>
              <a:off x="5138" y="1434"/>
              <a:ext cx="17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a:t>0</a:t>
              </a:r>
            </a:p>
          </p:txBody>
        </p:sp>
        <p:sp>
          <p:nvSpPr>
            <p:cNvPr id="21666" name="Text Box 33"/>
            <p:cNvSpPr txBox="1">
              <a:spLocks noChangeArrowheads="1"/>
            </p:cNvSpPr>
            <p:nvPr/>
          </p:nvSpPr>
          <p:spPr bwMode="auto">
            <a:xfrm>
              <a:off x="5151" y="1570"/>
              <a:ext cx="17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a:t>1</a:t>
              </a:r>
            </a:p>
          </p:txBody>
        </p:sp>
      </p:grpSp>
      <p:sp>
        <p:nvSpPr>
          <p:cNvPr id="21519" name="Rectangle 37"/>
          <p:cNvSpPr>
            <a:spLocks noChangeArrowheads="1"/>
          </p:cNvSpPr>
          <p:nvPr/>
        </p:nvSpPr>
        <p:spPr bwMode="auto">
          <a:xfrm rot="5400000">
            <a:off x="4585766" y="2961482"/>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a:t>reg1E</a:t>
            </a:r>
          </a:p>
        </p:txBody>
      </p:sp>
      <p:sp>
        <p:nvSpPr>
          <p:cNvPr id="21520" name="Rectangle 39"/>
          <p:cNvSpPr>
            <a:spLocks noChangeArrowheads="1"/>
          </p:cNvSpPr>
          <p:nvPr/>
        </p:nvSpPr>
        <p:spPr bwMode="auto">
          <a:xfrm rot="5400000">
            <a:off x="4584899" y="3697691"/>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a:t>reg2E</a:t>
            </a:r>
          </a:p>
        </p:txBody>
      </p:sp>
      <p:sp>
        <p:nvSpPr>
          <p:cNvPr id="21521" name="Rectangle 40"/>
          <p:cNvSpPr>
            <a:spLocks noChangeArrowheads="1"/>
          </p:cNvSpPr>
          <p:nvPr/>
        </p:nvSpPr>
        <p:spPr bwMode="auto">
          <a:xfrm rot="5400000">
            <a:off x="6601024" y="3464719"/>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err="1"/>
              <a:t>aluM</a:t>
            </a:r>
            <a:endParaRPr lang="en-US" altLang="ja-JP" sz="1400" dirty="0"/>
          </a:p>
        </p:txBody>
      </p:sp>
      <p:grpSp>
        <p:nvGrpSpPr>
          <p:cNvPr id="21523" name="Group 44"/>
          <p:cNvGrpSpPr>
            <a:grpSpLocks/>
          </p:cNvGrpSpPr>
          <p:nvPr/>
        </p:nvGrpSpPr>
        <p:grpSpPr bwMode="auto">
          <a:xfrm rot="5400000">
            <a:off x="2713235" y="3034507"/>
            <a:ext cx="1154113" cy="647700"/>
            <a:chOff x="1474" y="1752"/>
            <a:chExt cx="635" cy="544"/>
          </a:xfrm>
        </p:grpSpPr>
        <p:sp>
          <p:nvSpPr>
            <p:cNvPr id="21655" name="Rectangle 45"/>
            <p:cNvSpPr>
              <a:spLocks noChangeArrowheads="1"/>
            </p:cNvSpPr>
            <p:nvPr/>
          </p:nvSpPr>
          <p:spPr bwMode="auto">
            <a:xfrm>
              <a:off x="1474" y="175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nvGrpSpPr>
            <p:cNvPr id="21656" name="Group 46"/>
            <p:cNvGrpSpPr>
              <a:grpSpLocks/>
            </p:cNvGrpSpPr>
            <p:nvPr/>
          </p:nvGrpSpPr>
          <p:grpSpPr bwMode="auto">
            <a:xfrm rot="-5400000">
              <a:off x="1519" y="2205"/>
              <a:ext cx="91" cy="91"/>
              <a:chOff x="1474" y="1843"/>
              <a:chExt cx="91" cy="91"/>
            </a:xfrm>
          </p:grpSpPr>
          <p:sp>
            <p:nvSpPr>
              <p:cNvPr id="21662" name="Line 47"/>
              <p:cNvSpPr>
                <a:spLocks noChangeShapeType="1"/>
              </p:cNvSpPr>
              <p:nvPr/>
            </p:nvSpPr>
            <p:spPr bwMode="auto">
              <a:xfrm>
                <a:off x="1474" y="1843"/>
                <a:ext cx="91" cy="4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63" name="Line 48"/>
              <p:cNvSpPr>
                <a:spLocks noChangeShapeType="1"/>
              </p:cNvSpPr>
              <p:nvPr/>
            </p:nvSpPr>
            <p:spPr bwMode="auto">
              <a:xfrm flipH="1">
                <a:off x="1474" y="1888"/>
                <a:ext cx="91" cy="4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657" name="Rectangle 49"/>
            <p:cNvSpPr>
              <a:spLocks noChangeArrowheads="1"/>
            </p:cNvSpPr>
            <p:nvPr/>
          </p:nvSpPr>
          <p:spPr bwMode="auto">
            <a:xfrm>
              <a:off x="1474" y="184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658" name="Rectangle 50"/>
            <p:cNvSpPr>
              <a:spLocks noChangeArrowheads="1"/>
            </p:cNvSpPr>
            <p:nvPr/>
          </p:nvSpPr>
          <p:spPr bwMode="auto">
            <a:xfrm>
              <a:off x="1474" y="193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659" name="Rectangle 51"/>
            <p:cNvSpPr>
              <a:spLocks noChangeArrowheads="1"/>
            </p:cNvSpPr>
            <p:nvPr/>
          </p:nvSpPr>
          <p:spPr bwMode="auto">
            <a:xfrm>
              <a:off x="1474" y="202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660" name="Rectangle 52"/>
            <p:cNvSpPr>
              <a:spLocks noChangeArrowheads="1"/>
            </p:cNvSpPr>
            <p:nvPr/>
          </p:nvSpPr>
          <p:spPr bwMode="auto">
            <a:xfrm>
              <a:off x="1474" y="211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661" name="Rectangle 53"/>
            <p:cNvSpPr>
              <a:spLocks noChangeArrowheads="1"/>
            </p:cNvSpPr>
            <p:nvPr/>
          </p:nvSpPr>
          <p:spPr bwMode="auto">
            <a:xfrm>
              <a:off x="1474" y="220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sp>
        <p:nvSpPr>
          <p:cNvPr id="21525" name="AutoShape 57"/>
          <p:cNvSpPr>
            <a:spLocks noChangeArrowheads="1"/>
          </p:cNvSpPr>
          <p:nvPr/>
        </p:nvSpPr>
        <p:spPr bwMode="auto">
          <a:xfrm rot="5400000">
            <a:off x="3660677" y="4242593"/>
            <a:ext cx="720725" cy="215900"/>
          </a:xfrm>
          <a:prstGeom prst="parallelogram">
            <a:avLst>
              <a:gd name="adj" fmla="val 83456"/>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ext</a:t>
            </a:r>
          </a:p>
        </p:txBody>
      </p:sp>
      <p:sp>
        <p:nvSpPr>
          <p:cNvPr id="21527" name="Rectangle 60"/>
          <p:cNvSpPr>
            <a:spLocks noChangeArrowheads="1"/>
          </p:cNvSpPr>
          <p:nvPr/>
        </p:nvSpPr>
        <p:spPr bwMode="auto">
          <a:xfrm rot="5400000">
            <a:off x="970225" y="3604402"/>
            <a:ext cx="1953130" cy="1148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28" name="Rectangle 61"/>
          <p:cNvSpPr>
            <a:spLocks noChangeArrowheads="1"/>
          </p:cNvSpPr>
          <p:nvPr/>
        </p:nvSpPr>
        <p:spPr bwMode="auto">
          <a:xfrm>
            <a:off x="323850" y="4227513"/>
            <a:ext cx="1008063" cy="36195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29" name="Line 62"/>
          <p:cNvSpPr>
            <a:spLocks noChangeShapeType="1"/>
          </p:cNvSpPr>
          <p:nvPr/>
        </p:nvSpPr>
        <p:spPr bwMode="auto">
          <a:xfrm>
            <a:off x="323850" y="4371975"/>
            <a:ext cx="1444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30" name="Line 63"/>
          <p:cNvSpPr>
            <a:spLocks noChangeShapeType="1"/>
          </p:cNvSpPr>
          <p:nvPr/>
        </p:nvSpPr>
        <p:spPr bwMode="auto">
          <a:xfrm flipH="1">
            <a:off x="323850" y="4443413"/>
            <a:ext cx="144463"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31" name="Text Box 64"/>
          <p:cNvSpPr txBox="1">
            <a:spLocks noChangeArrowheads="1"/>
          </p:cNvSpPr>
          <p:nvPr/>
        </p:nvSpPr>
        <p:spPr bwMode="auto">
          <a:xfrm>
            <a:off x="539750" y="4221163"/>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PC</a:t>
            </a:r>
          </a:p>
        </p:txBody>
      </p:sp>
      <p:sp>
        <p:nvSpPr>
          <p:cNvPr id="21532" name="Oval 65"/>
          <p:cNvSpPr>
            <a:spLocks noChangeArrowheads="1"/>
          </p:cNvSpPr>
          <p:nvPr/>
        </p:nvSpPr>
        <p:spPr bwMode="auto">
          <a:xfrm>
            <a:off x="697601" y="2586488"/>
            <a:ext cx="287337" cy="2873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t>＋</a:t>
            </a:r>
          </a:p>
        </p:txBody>
      </p:sp>
      <p:sp>
        <p:nvSpPr>
          <p:cNvPr id="21533" name="Rectangle 66"/>
          <p:cNvSpPr>
            <a:spLocks noChangeArrowheads="1"/>
          </p:cNvSpPr>
          <p:nvPr/>
        </p:nvSpPr>
        <p:spPr bwMode="auto">
          <a:xfrm>
            <a:off x="1042988" y="5838517"/>
            <a:ext cx="1225550" cy="9750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命令メモリ</a:t>
            </a:r>
          </a:p>
        </p:txBody>
      </p:sp>
      <p:sp>
        <p:nvSpPr>
          <p:cNvPr id="21534" name="Rectangle 67"/>
          <p:cNvSpPr>
            <a:spLocks noChangeArrowheads="1"/>
          </p:cNvSpPr>
          <p:nvPr/>
        </p:nvSpPr>
        <p:spPr bwMode="auto">
          <a:xfrm>
            <a:off x="7811715" y="5585286"/>
            <a:ext cx="1003868" cy="10972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データ</a:t>
            </a:r>
          </a:p>
          <a:p>
            <a:pPr algn="ctr" eaLnBrk="1" hangingPunct="1">
              <a:spcBef>
                <a:spcPct val="0"/>
              </a:spcBef>
              <a:buFontTx/>
              <a:buNone/>
            </a:pPr>
            <a:r>
              <a:rPr lang="ja-JP" altLang="en-US" sz="1800"/>
              <a:t>メモリ</a:t>
            </a:r>
          </a:p>
        </p:txBody>
      </p:sp>
      <p:sp>
        <p:nvSpPr>
          <p:cNvPr id="21650" name="AutoShape 69"/>
          <p:cNvSpPr>
            <a:spLocks noChangeArrowheads="1"/>
          </p:cNvSpPr>
          <p:nvPr/>
        </p:nvSpPr>
        <p:spPr bwMode="auto">
          <a:xfrm rot="5400000" flipV="1">
            <a:off x="4012633" y="1793854"/>
            <a:ext cx="977857" cy="21590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10 w 21600"/>
              <a:gd name="T13" fmla="*/ 4447 h 21600"/>
              <a:gd name="T14" fmla="*/ 17090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651" name="Text Box 70"/>
          <p:cNvSpPr txBox="1">
            <a:spLocks noChangeArrowheads="1"/>
          </p:cNvSpPr>
          <p:nvPr/>
        </p:nvSpPr>
        <p:spPr bwMode="auto">
          <a:xfrm rot="5400000">
            <a:off x="4259266" y="1590354"/>
            <a:ext cx="42426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0</a:t>
            </a:r>
          </a:p>
        </p:txBody>
      </p:sp>
      <p:sp>
        <p:nvSpPr>
          <p:cNvPr id="21652" name="Text Box 71"/>
          <p:cNvSpPr txBox="1">
            <a:spLocks noChangeArrowheads="1"/>
          </p:cNvSpPr>
          <p:nvPr/>
        </p:nvSpPr>
        <p:spPr bwMode="auto">
          <a:xfrm rot="5400000">
            <a:off x="4259266" y="1835385"/>
            <a:ext cx="42426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en-US" altLang="ja-JP" sz="1200" b="1" dirty="0"/>
          </a:p>
        </p:txBody>
      </p:sp>
      <p:sp>
        <p:nvSpPr>
          <p:cNvPr id="21653" name="Text Box 72"/>
          <p:cNvSpPr txBox="1">
            <a:spLocks noChangeArrowheads="1"/>
          </p:cNvSpPr>
          <p:nvPr/>
        </p:nvSpPr>
        <p:spPr bwMode="auto">
          <a:xfrm rot="5400000">
            <a:off x="4259266" y="2091761"/>
            <a:ext cx="42426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1</a:t>
            </a:r>
          </a:p>
        </p:txBody>
      </p:sp>
      <p:sp>
        <p:nvSpPr>
          <p:cNvPr id="21654" name="Line 73"/>
          <p:cNvSpPr>
            <a:spLocks noChangeShapeType="1"/>
          </p:cNvSpPr>
          <p:nvPr/>
        </p:nvSpPr>
        <p:spPr bwMode="auto">
          <a:xfrm rot="5400000" flipH="1">
            <a:off x="4434844" y="2390732"/>
            <a:ext cx="2064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36" name="Rectangle 74"/>
          <p:cNvSpPr>
            <a:spLocks noChangeArrowheads="1"/>
          </p:cNvSpPr>
          <p:nvPr/>
        </p:nvSpPr>
        <p:spPr bwMode="auto">
          <a:xfrm>
            <a:off x="4764360" y="1701800"/>
            <a:ext cx="144463" cy="503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37" name="Rectangle 75"/>
          <p:cNvSpPr>
            <a:spLocks noChangeArrowheads="1"/>
          </p:cNvSpPr>
          <p:nvPr/>
        </p:nvSpPr>
        <p:spPr bwMode="auto">
          <a:xfrm>
            <a:off x="4764360" y="2420938"/>
            <a:ext cx="1444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38" name="Rectangle 76"/>
          <p:cNvSpPr>
            <a:spLocks noChangeArrowheads="1"/>
          </p:cNvSpPr>
          <p:nvPr/>
        </p:nvSpPr>
        <p:spPr bwMode="auto">
          <a:xfrm>
            <a:off x="8201162" y="2427288"/>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39" name="Rectangle 77"/>
          <p:cNvSpPr>
            <a:spLocks noChangeArrowheads="1"/>
          </p:cNvSpPr>
          <p:nvPr/>
        </p:nvSpPr>
        <p:spPr bwMode="auto">
          <a:xfrm>
            <a:off x="4764360" y="1052513"/>
            <a:ext cx="1444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40" name="Rectangle 78"/>
          <p:cNvSpPr>
            <a:spLocks noChangeArrowheads="1"/>
          </p:cNvSpPr>
          <p:nvPr/>
        </p:nvSpPr>
        <p:spPr bwMode="auto">
          <a:xfrm>
            <a:off x="4764360" y="836613"/>
            <a:ext cx="1444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42" name="Rectangle 80"/>
          <p:cNvSpPr>
            <a:spLocks noChangeArrowheads="1"/>
          </p:cNvSpPr>
          <p:nvPr/>
        </p:nvSpPr>
        <p:spPr bwMode="auto">
          <a:xfrm>
            <a:off x="6781205" y="1052513"/>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44" name="Line 82"/>
          <p:cNvSpPr>
            <a:spLocks noChangeShapeType="1"/>
          </p:cNvSpPr>
          <p:nvPr/>
        </p:nvSpPr>
        <p:spPr bwMode="auto">
          <a:xfrm>
            <a:off x="827088" y="3717925"/>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5" name="Line 83"/>
          <p:cNvSpPr>
            <a:spLocks noChangeShapeType="1"/>
          </p:cNvSpPr>
          <p:nvPr/>
        </p:nvSpPr>
        <p:spPr bwMode="auto">
          <a:xfrm>
            <a:off x="755650" y="4581524"/>
            <a:ext cx="7133" cy="700811"/>
          </a:xfrm>
          <a:prstGeom prst="line">
            <a:avLst/>
          </a:prstGeom>
          <a:noFill/>
          <a:ln w="952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6" name="Line 84"/>
          <p:cNvSpPr>
            <a:spLocks noChangeShapeType="1"/>
          </p:cNvSpPr>
          <p:nvPr/>
        </p:nvSpPr>
        <p:spPr bwMode="auto">
          <a:xfrm>
            <a:off x="755650" y="6094413"/>
            <a:ext cx="2873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7" name="Line 85"/>
          <p:cNvSpPr>
            <a:spLocks noChangeShapeType="1"/>
          </p:cNvSpPr>
          <p:nvPr/>
        </p:nvSpPr>
        <p:spPr bwMode="auto">
          <a:xfrm flipH="1">
            <a:off x="179388" y="5292353"/>
            <a:ext cx="2856904" cy="0"/>
          </a:xfrm>
          <a:prstGeom prst="line">
            <a:avLst/>
          </a:prstGeom>
          <a:noFill/>
          <a:ln w="952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8" name="Line 86"/>
          <p:cNvSpPr>
            <a:spLocks noChangeShapeType="1"/>
          </p:cNvSpPr>
          <p:nvPr/>
        </p:nvSpPr>
        <p:spPr bwMode="auto">
          <a:xfrm flipV="1">
            <a:off x="167081" y="2299151"/>
            <a:ext cx="16765" cy="29831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9" name="Line 87"/>
          <p:cNvSpPr>
            <a:spLocks noChangeShapeType="1"/>
          </p:cNvSpPr>
          <p:nvPr/>
        </p:nvSpPr>
        <p:spPr bwMode="auto">
          <a:xfrm>
            <a:off x="192776" y="2287501"/>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0" name="Line 88"/>
          <p:cNvSpPr>
            <a:spLocks noChangeShapeType="1"/>
          </p:cNvSpPr>
          <p:nvPr/>
        </p:nvSpPr>
        <p:spPr bwMode="auto">
          <a:xfrm>
            <a:off x="496684" y="2299148"/>
            <a:ext cx="272354" cy="2873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1" name="Line 89"/>
          <p:cNvSpPr>
            <a:spLocks noChangeShapeType="1"/>
          </p:cNvSpPr>
          <p:nvPr/>
        </p:nvSpPr>
        <p:spPr bwMode="auto">
          <a:xfrm flipH="1">
            <a:off x="913501" y="2299151"/>
            <a:ext cx="142875"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2" name="Text Box 90"/>
          <p:cNvSpPr txBox="1">
            <a:spLocks noChangeArrowheads="1"/>
          </p:cNvSpPr>
          <p:nvPr/>
        </p:nvSpPr>
        <p:spPr bwMode="auto">
          <a:xfrm>
            <a:off x="889114" y="1908821"/>
            <a:ext cx="4796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‘4</a:t>
            </a:r>
            <a:r>
              <a:rPr lang="ja-JP" altLang="en-US" sz="1800" dirty="0"/>
              <a:t>’</a:t>
            </a:r>
          </a:p>
        </p:txBody>
      </p:sp>
      <p:sp>
        <p:nvSpPr>
          <p:cNvPr id="21553" name="Line 91"/>
          <p:cNvSpPr>
            <a:spLocks noChangeShapeType="1"/>
          </p:cNvSpPr>
          <p:nvPr/>
        </p:nvSpPr>
        <p:spPr bwMode="auto">
          <a:xfrm flipH="1" flipV="1">
            <a:off x="1655761" y="3664982"/>
            <a:ext cx="0" cy="21865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4" name="Line 92"/>
          <p:cNvSpPr>
            <a:spLocks noChangeShapeType="1"/>
          </p:cNvSpPr>
          <p:nvPr/>
        </p:nvSpPr>
        <p:spPr bwMode="auto">
          <a:xfrm flipV="1">
            <a:off x="1620836" y="3645024"/>
            <a:ext cx="28533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5" name="Rectangle 93"/>
          <p:cNvSpPr>
            <a:spLocks noChangeArrowheads="1"/>
          </p:cNvSpPr>
          <p:nvPr/>
        </p:nvSpPr>
        <p:spPr bwMode="auto">
          <a:xfrm>
            <a:off x="2604492" y="620713"/>
            <a:ext cx="720725" cy="647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56" name="Line 94"/>
          <p:cNvSpPr>
            <a:spLocks noChangeShapeType="1"/>
          </p:cNvSpPr>
          <p:nvPr/>
        </p:nvSpPr>
        <p:spPr bwMode="auto">
          <a:xfrm>
            <a:off x="2028230" y="3573463"/>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7" name="Line 95"/>
          <p:cNvSpPr>
            <a:spLocks noChangeShapeType="1"/>
          </p:cNvSpPr>
          <p:nvPr/>
        </p:nvSpPr>
        <p:spPr bwMode="auto">
          <a:xfrm>
            <a:off x="2317155" y="3573463"/>
            <a:ext cx="0" cy="5032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8" name="Line 96"/>
          <p:cNvSpPr>
            <a:spLocks noChangeShapeType="1"/>
          </p:cNvSpPr>
          <p:nvPr/>
        </p:nvSpPr>
        <p:spPr bwMode="auto">
          <a:xfrm>
            <a:off x="2317155" y="4076700"/>
            <a:ext cx="1079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9" name="Line 97"/>
          <p:cNvSpPr>
            <a:spLocks noChangeShapeType="1"/>
          </p:cNvSpPr>
          <p:nvPr/>
        </p:nvSpPr>
        <p:spPr bwMode="auto">
          <a:xfrm flipV="1">
            <a:off x="3396655" y="3933825"/>
            <a:ext cx="0" cy="142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0" name="Line 98"/>
          <p:cNvSpPr>
            <a:spLocks noChangeShapeType="1"/>
          </p:cNvSpPr>
          <p:nvPr/>
        </p:nvSpPr>
        <p:spPr bwMode="auto">
          <a:xfrm>
            <a:off x="2028230" y="328453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1" name="Line 99"/>
          <p:cNvSpPr>
            <a:spLocks noChangeShapeType="1"/>
          </p:cNvSpPr>
          <p:nvPr/>
        </p:nvSpPr>
        <p:spPr bwMode="auto">
          <a:xfrm flipV="1">
            <a:off x="2317155" y="2565400"/>
            <a:ext cx="0" cy="719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2" name="Line 100"/>
          <p:cNvSpPr>
            <a:spLocks noChangeShapeType="1"/>
          </p:cNvSpPr>
          <p:nvPr/>
        </p:nvSpPr>
        <p:spPr bwMode="auto">
          <a:xfrm>
            <a:off x="2317155" y="2565400"/>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3" name="Line 101"/>
          <p:cNvSpPr>
            <a:spLocks noChangeShapeType="1"/>
          </p:cNvSpPr>
          <p:nvPr/>
        </p:nvSpPr>
        <p:spPr bwMode="auto">
          <a:xfrm>
            <a:off x="3396655" y="2479675"/>
            <a:ext cx="0" cy="301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6" name="Line 104"/>
          <p:cNvSpPr>
            <a:spLocks noChangeShapeType="1"/>
          </p:cNvSpPr>
          <p:nvPr/>
        </p:nvSpPr>
        <p:spPr bwMode="auto">
          <a:xfrm>
            <a:off x="2268538" y="1628775"/>
            <a:ext cx="213617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8" name="Line 106"/>
          <p:cNvSpPr>
            <a:spLocks noChangeShapeType="1"/>
          </p:cNvSpPr>
          <p:nvPr/>
        </p:nvSpPr>
        <p:spPr bwMode="auto">
          <a:xfrm>
            <a:off x="3972917" y="2205038"/>
            <a:ext cx="431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9" name="Line 107"/>
          <p:cNvSpPr>
            <a:spLocks noChangeShapeType="1"/>
          </p:cNvSpPr>
          <p:nvPr/>
        </p:nvSpPr>
        <p:spPr bwMode="auto">
          <a:xfrm>
            <a:off x="2028230" y="4221163"/>
            <a:ext cx="16573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0" name="Line 108"/>
          <p:cNvSpPr>
            <a:spLocks noChangeShapeType="1"/>
          </p:cNvSpPr>
          <p:nvPr/>
        </p:nvSpPr>
        <p:spPr bwMode="auto">
          <a:xfrm>
            <a:off x="3685580" y="4221335"/>
            <a:ext cx="2159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3" name="Line 111"/>
          <p:cNvSpPr>
            <a:spLocks noChangeShapeType="1"/>
          </p:cNvSpPr>
          <p:nvPr/>
        </p:nvSpPr>
        <p:spPr bwMode="auto">
          <a:xfrm>
            <a:off x="3612554" y="3721101"/>
            <a:ext cx="115180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4" name="Line 112"/>
          <p:cNvSpPr>
            <a:spLocks noChangeShapeType="1"/>
          </p:cNvSpPr>
          <p:nvPr/>
        </p:nvSpPr>
        <p:spPr bwMode="auto">
          <a:xfrm>
            <a:off x="3612555" y="3070226"/>
            <a:ext cx="117250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5" name="Line 113"/>
          <p:cNvSpPr>
            <a:spLocks noChangeShapeType="1"/>
          </p:cNvSpPr>
          <p:nvPr/>
        </p:nvSpPr>
        <p:spPr bwMode="auto">
          <a:xfrm>
            <a:off x="4117380" y="4252763"/>
            <a:ext cx="6469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6" name="Line 114"/>
          <p:cNvSpPr>
            <a:spLocks noChangeShapeType="1"/>
          </p:cNvSpPr>
          <p:nvPr/>
        </p:nvSpPr>
        <p:spPr bwMode="auto">
          <a:xfrm>
            <a:off x="4968713" y="3831368"/>
            <a:ext cx="51105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7" name="Line 115"/>
          <p:cNvSpPr>
            <a:spLocks noChangeShapeType="1"/>
          </p:cNvSpPr>
          <p:nvPr/>
        </p:nvSpPr>
        <p:spPr bwMode="auto">
          <a:xfrm>
            <a:off x="4980982" y="4264818"/>
            <a:ext cx="727242" cy="812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8" name="Line 116"/>
          <p:cNvSpPr>
            <a:spLocks noChangeShapeType="1"/>
          </p:cNvSpPr>
          <p:nvPr/>
        </p:nvSpPr>
        <p:spPr bwMode="auto">
          <a:xfrm>
            <a:off x="4981847" y="3068638"/>
            <a:ext cx="73626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9" name="Line 117"/>
          <p:cNvSpPr>
            <a:spLocks noChangeShapeType="1"/>
          </p:cNvSpPr>
          <p:nvPr/>
        </p:nvSpPr>
        <p:spPr bwMode="auto">
          <a:xfrm>
            <a:off x="6493867" y="3502025"/>
            <a:ext cx="2873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0" name="Line 118"/>
          <p:cNvSpPr>
            <a:spLocks noChangeShapeType="1"/>
          </p:cNvSpPr>
          <p:nvPr/>
        </p:nvSpPr>
        <p:spPr bwMode="auto">
          <a:xfrm>
            <a:off x="6997105" y="3573463"/>
            <a:ext cx="11828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4" name="Line 122"/>
          <p:cNvSpPr>
            <a:spLocks noChangeShapeType="1"/>
          </p:cNvSpPr>
          <p:nvPr/>
        </p:nvSpPr>
        <p:spPr bwMode="auto">
          <a:xfrm>
            <a:off x="8820026" y="3644900"/>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5" name="Line 123"/>
          <p:cNvSpPr>
            <a:spLocks noChangeShapeType="1"/>
          </p:cNvSpPr>
          <p:nvPr/>
        </p:nvSpPr>
        <p:spPr bwMode="auto">
          <a:xfrm>
            <a:off x="8964488" y="3644900"/>
            <a:ext cx="0" cy="12969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6" name="Line 124"/>
          <p:cNvSpPr>
            <a:spLocks noChangeShapeType="1"/>
          </p:cNvSpPr>
          <p:nvPr/>
        </p:nvSpPr>
        <p:spPr bwMode="auto">
          <a:xfrm flipH="1">
            <a:off x="2677516" y="4941888"/>
            <a:ext cx="628697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7" name="Line 125"/>
          <p:cNvSpPr>
            <a:spLocks noChangeShapeType="1"/>
          </p:cNvSpPr>
          <p:nvPr/>
        </p:nvSpPr>
        <p:spPr bwMode="auto">
          <a:xfrm flipV="1">
            <a:off x="2677517" y="3429000"/>
            <a:ext cx="0" cy="15128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8" name="Line 126"/>
          <p:cNvSpPr>
            <a:spLocks noChangeShapeType="1"/>
          </p:cNvSpPr>
          <p:nvPr/>
        </p:nvSpPr>
        <p:spPr bwMode="auto">
          <a:xfrm>
            <a:off x="2677517" y="3429000"/>
            <a:ext cx="2873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9" name="Line 127"/>
          <p:cNvSpPr>
            <a:spLocks noChangeShapeType="1"/>
          </p:cNvSpPr>
          <p:nvPr/>
        </p:nvSpPr>
        <p:spPr bwMode="auto">
          <a:xfrm>
            <a:off x="4620617" y="1917700"/>
            <a:ext cx="14374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0" name="Line 128"/>
          <p:cNvSpPr>
            <a:spLocks noChangeShapeType="1"/>
          </p:cNvSpPr>
          <p:nvPr/>
        </p:nvSpPr>
        <p:spPr bwMode="auto">
          <a:xfrm>
            <a:off x="4932364" y="1917700"/>
            <a:ext cx="13699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1" name="Line 129"/>
          <p:cNvSpPr>
            <a:spLocks noChangeShapeType="1"/>
          </p:cNvSpPr>
          <p:nvPr/>
        </p:nvSpPr>
        <p:spPr bwMode="auto">
          <a:xfrm>
            <a:off x="6277967" y="1917700"/>
            <a:ext cx="0" cy="11509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2" name="Line 130"/>
          <p:cNvSpPr>
            <a:spLocks noChangeShapeType="1"/>
          </p:cNvSpPr>
          <p:nvPr/>
        </p:nvSpPr>
        <p:spPr bwMode="auto">
          <a:xfrm>
            <a:off x="3180755" y="2565400"/>
            <a:ext cx="158360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3" name="Line 131"/>
          <p:cNvSpPr>
            <a:spLocks noChangeShapeType="1"/>
          </p:cNvSpPr>
          <p:nvPr/>
        </p:nvSpPr>
        <p:spPr bwMode="auto">
          <a:xfrm>
            <a:off x="4908824" y="2565400"/>
            <a:ext cx="18100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5" name="Line 133"/>
          <p:cNvSpPr>
            <a:spLocks noChangeShapeType="1"/>
          </p:cNvSpPr>
          <p:nvPr/>
        </p:nvSpPr>
        <p:spPr bwMode="auto">
          <a:xfrm>
            <a:off x="8490087" y="2571750"/>
            <a:ext cx="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4" name="Line 132"/>
          <p:cNvSpPr>
            <a:spLocks noChangeShapeType="1"/>
          </p:cNvSpPr>
          <p:nvPr/>
        </p:nvSpPr>
        <p:spPr bwMode="auto">
          <a:xfrm>
            <a:off x="8345624" y="2564829"/>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6" name="Line 134"/>
          <p:cNvSpPr>
            <a:spLocks noChangeShapeType="1"/>
          </p:cNvSpPr>
          <p:nvPr/>
        </p:nvSpPr>
        <p:spPr bwMode="auto">
          <a:xfrm flipH="1">
            <a:off x="3128107" y="2696592"/>
            <a:ext cx="5388706" cy="1628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7" name="Line 135"/>
          <p:cNvSpPr>
            <a:spLocks noChangeShapeType="1"/>
          </p:cNvSpPr>
          <p:nvPr/>
        </p:nvSpPr>
        <p:spPr bwMode="auto">
          <a:xfrm>
            <a:off x="3109317" y="2709863"/>
            <a:ext cx="0" cy="714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8" name="Line 136"/>
          <p:cNvSpPr>
            <a:spLocks noChangeShapeType="1"/>
          </p:cNvSpPr>
          <p:nvPr/>
        </p:nvSpPr>
        <p:spPr bwMode="auto">
          <a:xfrm>
            <a:off x="3325217" y="1196975"/>
            <a:ext cx="1439143"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9" name="Line 137"/>
          <p:cNvSpPr>
            <a:spLocks noChangeShapeType="1"/>
          </p:cNvSpPr>
          <p:nvPr/>
        </p:nvSpPr>
        <p:spPr bwMode="auto">
          <a:xfrm>
            <a:off x="4908824" y="1196975"/>
            <a:ext cx="187238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00" name="Line 138"/>
          <p:cNvSpPr>
            <a:spLocks noChangeShapeType="1"/>
          </p:cNvSpPr>
          <p:nvPr/>
        </p:nvSpPr>
        <p:spPr bwMode="auto">
          <a:xfrm>
            <a:off x="3325217" y="981075"/>
            <a:ext cx="1409150"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03" name="Line 141"/>
          <p:cNvSpPr>
            <a:spLocks noChangeShapeType="1"/>
          </p:cNvSpPr>
          <p:nvPr/>
        </p:nvSpPr>
        <p:spPr bwMode="auto">
          <a:xfrm>
            <a:off x="4905618" y="981075"/>
            <a:ext cx="1898184"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04" name="Text Box 142"/>
          <p:cNvSpPr txBox="1">
            <a:spLocks noChangeArrowheads="1"/>
          </p:cNvSpPr>
          <p:nvPr/>
        </p:nvSpPr>
        <p:spPr bwMode="auto">
          <a:xfrm>
            <a:off x="5148064" y="721997"/>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st_opE</a:t>
            </a:r>
            <a:endParaRPr lang="en-US" altLang="ja-JP" sz="1200" b="1" dirty="0"/>
          </a:p>
        </p:txBody>
      </p:sp>
      <p:sp>
        <p:nvSpPr>
          <p:cNvPr id="21605" name="Text Box 143"/>
          <p:cNvSpPr txBox="1">
            <a:spLocks noChangeArrowheads="1"/>
          </p:cNvSpPr>
          <p:nvPr/>
        </p:nvSpPr>
        <p:spPr bwMode="auto">
          <a:xfrm>
            <a:off x="5125442" y="98107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ld_opE</a:t>
            </a:r>
            <a:endParaRPr lang="en-US" altLang="ja-JP" sz="1200" b="1" dirty="0"/>
          </a:p>
        </p:txBody>
      </p:sp>
      <p:sp>
        <p:nvSpPr>
          <p:cNvPr id="21606" name="Text Box 144"/>
          <p:cNvSpPr txBox="1">
            <a:spLocks noChangeArrowheads="1"/>
          </p:cNvSpPr>
          <p:nvPr/>
        </p:nvSpPr>
        <p:spPr bwMode="auto">
          <a:xfrm>
            <a:off x="3252192" y="98107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t>ld_op</a:t>
            </a:r>
          </a:p>
        </p:txBody>
      </p:sp>
      <p:sp>
        <p:nvSpPr>
          <p:cNvPr id="21607" name="Text Box 145"/>
          <p:cNvSpPr txBox="1">
            <a:spLocks noChangeArrowheads="1"/>
          </p:cNvSpPr>
          <p:nvPr/>
        </p:nvSpPr>
        <p:spPr bwMode="auto">
          <a:xfrm>
            <a:off x="3252192" y="76517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t>st_op</a:t>
            </a:r>
          </a:p>
        </p:txBody>
      </p:sp>
      <p:sp>
        <p:nvSpPr>
          <p:cNvPr id="21610" name="Line 148"/>
          <p:cNvSpPr>
            <a:spLocks noChangeShapeType="1"/>
          </p:cNvSpPr>
          <p:nvPr/>
        </p:nvSpPr>
        <p:spPr bwMode="auto">
          <a:xfrm>
            <a:off x="6962873" y="981075"/>
            <a:ext cx="382266" cy="0"/>
          </a:xfrm>
          <a:prstGeom prst="line">
            <a:avLst/>
          </a:prstGeom>
          <a:noFill/>
          <a:ln w="9525">
            <a:solidFill>
              <a:schemeClr val="tx1"/>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11" name="Text Box 149"/>
          <p:cNvSpPr txBox="1">
            <a:spLocks noChangeArrowheads="1"/>
          </p:cNvSpPr>
          <p:nvPr/>
        </p:nvSpPr>
        <p:spPr bwMode="auto">
          <a:xfrm>
            <a:off x="6984026" y="472331"/>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rweM</a:t>
            </a:r>
            <a:endParaRPr lang="en-US" altLang="ja-JP" sz="1200" b="1" dirty="0"/>
          </a:p>
        </p:txBody>
      </p:sp>
      <p:sp>
        <p:nvSpPr>
          <p:cNvPr id="21612" name="Line 150"/>
          <p:cNvSpPr>
            <a:spLocks noChangeShapeType="1"/>
          </p:cNvSpPr>
          <p:nvPr/>
        </p:nvSpPr>
        <p:spPr bwMode="auto">
          <a:xfrm>
            <a:off x="2028230" y="2781300"/>
            <a:ext cx="730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13" name="Line 151"/>
          <p:cNvSpPr>
            <a:spLocks noChangeShapeType="1"/>
          </p:cNvSpPr>
          <p:nvPr/>
        </p:nvSpPr>
        <p:spPr bwMode="auto">
          <a:xfrm flipV="1">
            <a:off x="2101255" y="981075"/>
            <a:ext cx="0" cy="1800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14" name="Line 152"/>
          <p:cNvSpPr>
            <a:spLocks noChangeShapeType="1"/>
          </p:cNvSpPr>
          <p:nvPr/>
        </p:nvSpPr>
        <p:spPr bwMode="auto">
          <a:xfrm>
            <a:off x="2101255" y="981075"/>
            <a:ext cx="5032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17" name="Text Box 155"/>
          <p:cNvSpPr txBox="1">
            <a:spLocks noChangeArrowheads="1"/>
          </p:cNvSpPr>
          <p:nvPr/>
        </p:nvSpPr>
        <p:spPr bwMode="auto">
          <a:xfrm>
            <a:off x="1739844" y="688256"/>
            <a:ext cx="9366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opcode</a:t>
            </a:r>
          </a:p>
        </p:txBody>
      </p:sp>
      <p:sp>
        <p:nvSpPr>
          <p:cNvPr id="21619" name="Text Box 157"/>
          <p:cNvSpPr txBox="1">
            <a:spLocks noChangeArrowheads="1"/>
          </p:cNvSpPr>
          <p:nvPr/>
        </p:nvSpPr>
        <p:spPr bwMode="auto">
          <a:xfrm>
            <a:off x="3405585" y="1586329"/>
            <a:ext cx="9366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funct3</a:t>
            </a:r>
          </a:p>
        </p:txBody>
      </p:sp>
      <p:sp>
        <p:nvSpPr>
          <p:cNvPr id="21620" name="Text Box 158"/>
          <p:cNvSpPr txBox="1">
            <a:spLocks noChangeArrowheads="1"/>
          </p:cNvSpPr>
          <p:nvPr/>
        </p:nvSpPr>
        <p:spPr bwMode="auto">
          <a:xfrm>
            <a:off x="3048599" y="22248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rs1</a:t>
            </a:r>
          </a:p>
        </p:txBody>
      </p:sp>
      <p:sp>
        <p:nvSpPr>
          <p:cNvPr id="21621" name="Text Box 159"/>
          <p:cNvSpPr txBox="1">
            <a:spLocks noChangeArrowheads="1"/>
          </p:cNvSpPr>
          <p:nvPr/>
        </p:nvSpPr>
        <p:spPr bwMode="auto">
          <a:xfrm>
            <a:off x="2998390" y="3990180"/>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rs2  </a:t>
            </a:r>
          </a:p>
        </p:txBody>
      </p:sp>
      <p:sp>
        <p:nvSpPr>
          <p:cNvPr id="21622" name="Text Box 160"/>
          <p:cNvSpPr txBox="1">
            <a:spLocks noChangeArrowheads="1"/>
          </p:cNvSpPr>
          <p:nvPr/>
        </p:nvSpPr>
        <p:spPr bwMode="auto">
          <a:xfrm>
            <a:off x="2973577" y="4146984"/>
            <a:ext cx="99278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imm</a:t>
            </a:r>
            <a:endParaRPr lang="en-US" altLang="ja-JP" sz="1200" b="1" dirty="0"/>
          </a:p>
        </p:txBody>
      </p:sp>
      <p:sp>
        <p:nvSpPr>
          <p:cNvPr id="21623" name="Text Box 161"/>
          <p:cNvSpPr txBox="1">
            <a:spLocks noChangeArrowheads="1"/>
          </p:cNvSpPr>
          <p:nvPr/>
        </p:nvSpPr>
        <p:spPr bwMode="auto">
          <a:xfrm>
            <a:off x="8535906" y="639094"/>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rweW</a:t>
            </a:r>
            <a:endParaRPr lang="en-US" altLang="ja-JP" sz="1200" b="1" dirty="0"/>
          </a:p>
        </p:txBody>
      </p:sp>
      <p:sp>
        <p:nvSpPr>
          <p:cNvPr id="21624" name="Line 162"/>
          <p:cNvSpPr>
            <a:spLocks noChangeShapeType="1"/>
          </p:cNvSpPr>
          <p:nvPr/>
        </p:nvSpPr>
        <p:spPr bwMode="auto">
          <a:xfrm>
            <a:off x="6925666" y="1196975"/>
            <a:ext cx="1274957" cy="0"/>
          </a:xfrm>
          <a:prstGeom prst="line">
            <a:avLst/>
          </a:prstGeom>
          <a:noFill/>
          <a:ln w="9525">
            <a:solidFill>
              <a:schemeClr val="tx1"/>
            </a:solidFill>
            <a:prstDash val="dash"/>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25" name="Line 163"/>
          <p:cNvSpPr>
            <a:spLocks noChangeShapeType="1"/>
          </p:cNvSpPr>
          <p:nvPr/>
        </p:nvSpPr>
        <p:spPr bwMode="auto">
          <a:xfrm>
            <a:off x="8747993" y="1189831"/>
            <a:ext cx="0" cy="230505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26" name="Line 164"/>
          <p:cNvSpPr>
            <a:spLocks noChangeShapeType="1"/>
          </p:cNvSpPr>
          <p:nvPr/>
        </p:nvSpPr>
        <p:spPr bwMode="auto">
          <a:xfrm>
            <a:off x="7235453" y="3572669"/>
            <a:ext cx="0" cy="252095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27" name="Line 165"/>
          <p:cNvSpPr>
            <a:spLocks noChangeShapeType="1"/>
          </p:cNvSpPr>
          <p:nvPr/>
        </p:nvSpPr>
        <p:spPr bwMode="auto">
          <a:xfrm flipH="1">
            <a:off x="5089363" y="3847854"/>
            <a:ext cx="0" cy="662767"/>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31" name="Line 169"/>
          <p:cNvSpPr>
            <a:spLocks noChangeShapeType="1"/>
          </p:cNvSpPr>
          <p:nvPr/>
        </p:nvSpPr>
        <p:spPr bwMode="auto">
          <a:xfrm>
            <a:off x="7525406" y="5786856"/>
            <a:ext cx="286310"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32" name="Text Box 170"/>
          <p:cNvSpPr txBox="1">
            <a:spLocks noChangeArrowheads="1"/>
          </p:cNvSpPr>
          <p:nvPr/>
        </p:nvSpPr>
        <p:spPr bwMode="auto">
          <a:xfrm>
            <a:off x="7216476" y="5618958"/>
            <a:ext cx="3778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t>we</a:t>
            </a:r>
          </a:p>
        </p:txBody>
      </p:sp>
      <p:sp>
        <p:nvSpPr>
          <p:cNvPr id="21633" name="Text Box 171"/>
          <p:cNvSpPr txBox="1">
            <a:spLocks noChangeArrowheads="1"/>
          </p:cNvSpPr>
          <p:nvPr/>
        </p:nvSpPr>
        <p:spPr bwMode="auto">
          <a:xfrm>
            <a:off x="7877311" y="525289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dreaddata</a:t>
            </a:r>
            <a:endParaRPr lang="en-US" altLang="ja-JP" sz="1200" b="1" dirty="0"/>
          </a:p>
        </p:txBody>
      </p:sp>
      <p:sp>
        <p:nvSpPr>
          <p:cNvPr id="21634" name="Text Box 172"/>
          <p:cNvSpPr txBox="1">
            <a:spLocks noChangeArrowheads="1"/>
          </p:cNvSpPr>
          <p:nvPr/>
        </p:nvSpPr>
        <p:spPr bwMode="auto">
          <a:xfrm>
            <a:off x="6549591" y="5282336"/>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addrdata</a:t>
            </a:r>
            <a:endParaRPr lang="en-US" altLang="ja-JP" sz="1200" b="1" dirty="0"/>
          </a:p>
        </p:txBody>
      </p:sp>
      <p:sp>
        <p:nvSpPr>
          <p:cNvPr id="21635" name="Text Box 173"/>
          <p:cNvSpPr txBox="1">
            <a:spLocks noChangeArrowheads="1"/>
          </p:cNvSpPr>
          <p:nvPr/>
        </p:nvSpPr>
        <p:spPr bwMode="auto">
          <a:xfrm>
            <a:off x="7094831" y="6131473"/>
            <a:ext cx="9366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dwritedata</a:t>
            </a:r>
            <a:endParaRPr lang="en-US" altLang="ja-JP" sz="1200" b="1" dirty="0"/>
          </a:p>
        </p:txBody>
      </p:sp>
      <p:sp>
        <p:nvSpPr>
          <p:cNvPr id="21636" name="Text Box 174"/>
          <p:cNvSpPr txBox="1">
            <a:spLocks noChangeArrowheads="1"/>
          </p:cNvSpPr>
          <p:nvPr/>
        </p:nvSpPr>
        <p:spPr bwMode="auto">
          <a:xfrm>
            <a:off x="5125442" y="162877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comE</a:t>
            </a:r>
            <a:endParaRPr lang="en-US" altLang="ja-JP" sz="1200" b="1" dirty="0"/>
          </a:p>
        </p:txBody>
      </p:sp>
      <p:sp>
        <p:nvSpPr>
          <p:cNvPr id="21638" name="Text Box 176"/>
          <p:cNvSpPr txBox="1">
            <a:spLocks noChangeArrowheads="1"/>
          </p:cNvSpPr>
          <p:nvPr/>
        </p:nvSpPr>
        <p:spPr bwMode="auto">
          <a:xfrm>
            <a:off x="3541117" y="2076450"/>
            <a:ext cx="5048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t>ADD</a:t>
            </a:r>
          </a:p>
        </p:txBody>
      </p:sp>
      <p:sp>
        <p:nvSpPr>
          <p:cNvPr id="21639" name="Text Box 177"/>
          <p:cNvSpPr txBox="1">
            <a:spLocks noChangeArrowheads="1"/>
          </p:cNvSpPr>
          <p:nvPr/>
        </p:nvSpPr>
        <p:spPr bwMode="auto">
          <a:xfrm>
            <a:off x="5196880" y="227647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rdE</a:t>
            </a:r>
            <a:endParaRPr lang="en-US" altLang="ja-JP" sz="1200" b="1" dirty="0"/>
          </a:p>
        </p:txBody>
      </p:sp>
      <p:sp>
        <p:nvSpPr>
          <p:cNvPr id="21640" name="Text Box 178"/>
          <p:cNvSpPr txBox="1">
            <a:spLocks noChangeArrowheads="1"/>
          </p:cNvSpPr>
          <p:nvPr/>
        </p:nvSpPr>
        <p:spPr bwMode="auto">
          <a:xfrm>
            <a:off x="6815529" y="2236684"/>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rdM</a:t>
            </a:r>
            <a:endParaRPr lang="en-US" altLang="ja-JP" sz="1200" b="1" dirty="0"/>
          </a:p>
        </p:txBody>
      </p:sp>
      <p:sp>
        <p:nvSpPr>
          <p:cNvPr id="21641" name="Text Box 179"/>
          <p:cNvSpPr txBox="1">
            <a:spLocks noChangeArrowheads="1"/>
          </p:cNvSpPr>
          <p:nvPr/>
        </p:nvSpPr>
        <p:spPr bwMode="auto">
          <a:xfrm>
            <a:off x="2533055" y="785813"/>
            <a:ext cx="782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t>decorder</a:t>
            </a:r>
          </a:p>
        </p:txBody>
      </p:sp>
      <p:sp>
        <p:nvSpPr>
          <p:cNvPr id="21642" name="Line 180"/>
          <p:cNvSpPr>
            <a:spLocks noChangeShapeType="1"/>
          </p:cNvSpPr>
          <p:nvPr/>
        </p:nvSpPr>
        <p:spPr bwMode="auto">
          <a:xfrm>
            <a:off x="2028230" y="188913"/>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43" name="Line 181"/>
          <p:cNvSpPr>
            <a:spLocks noChangeShapeType="1"/>
          </p:cNvSpPr>
          <p:nvPr/>
        </p:nvSpPr>
        <p:spPr bwMode="auto">
          <a:xfrm>
            <a:off x="4765352" y="184994"/>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44" name="Line 182"/>
          <p:cNvSpPr>
            <a:spLocks noChangeShapeType="1"/>
          </p:cNvSpPr>
          <p:nvPr/>
        </p:nvSpPr>
        <p:spPr bwMode="auto">
          <a:xfrm>
            <a:off x="6852642" y="188913"/>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45" name="Text Box 183"/>
          <p:cNvSpPr txBox="1">
            <a:spLocks noChangeArrowheads="1"/>
          </p:cNvSpPr>
          <p:nvPr/>
        </p:nvSpPr>
        <p:spPr bwMode="auto">
          <a:xfrm>
            <a:off x="1095375" y="207963"/>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F</a:t>
            </a:r>
          </a:p>
        </p:txBody>
      </p:sp>
      <p:sp>
        <p:nvSpPr>
          <p:cNvPr id="21646" name="Text Box 184"/>
          <p:cNvSpPr txBox="1">
            <a:spLocks noChangeArrowheads="1"/>
          </p:cNvSpPr>
          <p:nvPr/>
        </p:nvSpPr>
        <p:spPr bwMode="auto">
          <a:xfrm>
            <a:off x="3459596" y="178635"/>
            <a:ext cx="351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D</a:t>
            </a:r>
          </a:p>
        </p:txBody>
      </p:sp>
      <p:sp>
        <p:nvSpPr>
          <p:cNvPr id="21647" name="Text Box 185"/>
          <p:cNvSpPr txBox="1">
            <a:spLocks noChangeArrowheads="1"/>
          </p:cNvSpPr>
          <p:nvPr/>
        </p:nvSpPr>
        <p:spPr bwMode="auto">
          <a:xfrm>
            <a:off x="5701705" y="188913"/>
            <a:ext cx="33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E</a:t>
            </a:r>
          </a:p>
        </p:txBody>
      </p:sp>
      <p:sp>
        <p:nvSpPr>
          <p:cNvPr id="21648" name="Text Box 186"/>
          <p:cNvSpPr txBox="1">
            <a:spLocks noChangeArrowheads="1"/>
          </p:cNvSpPr>
          <p:nvPr/>
        </p:nvSpPr>
        <p:spPr bwMode="auto">
          <a:xfrm>
            <a:off x="7408686" y="214968"/>
            <a:ext cx="3770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M</a:t>
            </a:r>
          </a:p>
        </p:txBody>
      </p:sp>
      <p:sp>
        <p:nvSpPr>
          <p:cNvPr id="21649" name="Text Box 187"/>
          <p:cNvSpPr txBox="1">
            <a:spLocks noChangeArrowheads="1"/>
          </p:cNvSpPr>
          <p:nvPr/>
        </p:nvSpPr>
        <p:spPr bwMode="auto">
          <a:xfrm>
            <a:off x="1691680" y="22764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ir</a:t>
            </a:r>
          </a:p>
        </p:txBody>
      </p:sp>
      <p:sp>
        <p:nvSpPr>
          <p:cNvPr id="179" name="Line 117">
            <a:extLst>
              <a:ext uri="{FF2B5EF4-FFF2-40B4-BE49-F238E27FC236}">
                <a16:creationId xmlns:a16="http://schemas.microsoft.com/office/drawing/2014/main" id="{85123218-C3B7-41C7-840A-B3E92EBC6C06}"/>
              </a:ext>
            </a:extLst>
          </p:cNvPr>
          <p:cNvSpPr>
            <a:spLocks noChangeShapeType="1"/>
          </p:cNvSpPr>
          <p:nvPr/>
        </p:nvSpPr>
        <p:spPr bwMode="auto">
          <a:xfrm>
            <a:off x="6983982" y="4500304"/>
            <a:ext cx="180306" cy="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0" name="Line 164">
            <a:extLst>
              <a:ext uri="{FF2B5EF4-FFF2-40B4-BE49-F238E27FC236}">
                <a16:creationId xmlns:a16="http://schemas.microsoft.com/office/drawing/2014/main" id="{CB46BDA8-21EE-496C-9EF8-2E8D8F97DE94}"/>
              </a:ext>
            </a:extLst>
          </p:cNvPr>
          <p:cNvSpPr>
            <a:spLocks noChangeShapeType="1"/>
          </p:cNvSpPr>
          <p:nvPr/>
        </p:nvSpPr>
        <p:spPr bwMode="auto">
          <a:xfrm>
            <a:off x="7164288" y="4479925"/>
            <a:ext cx="0" cy="2118518"/>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1" name="Line 118">
            <a:extLst>
              <a:ext uri="{FF2B5EF4-FFF2-40B4-BE49-F238E27FC236}">
                <a16:creationId xmlns:a16="http://schemas.microsoft.com/office/drawing/2014/main" id="{8625AFBE-9AD9-4925-8595-943E359AAFEF}"/>
              </a:ext>
            </a:extLst>
          </p:cNvPr>
          <p:cNvSpPr>
            <a:spLocks noChangeShapeType="1"/>
          </p:cNvSpPr>
          <p:nvPr/>
        </p:nvSpPr>
        <p:spPr bwMode="auto">
          <a:xfrm>
            <a:off x="7141566" y="6584155"/>
            <a:ext cx="644145" cy="2063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 name="Line 118">
            <a:extLst>
              <a:ext uri="{FF2B5EF4-FFF2-40B4-BE49-F238E27FC236}">
                <a16:creationId xmlns:a16="http://schemas.microsoft.com/office/drawing/2014/main" id="{7F8667C9-81AB-40F8-BF59-4935C4275FDC}"/>
              </a:ext>
            </a:extLst>
          </p:cNvPr>
          <p:cNvSpPr>
            <a:spLocks noChangeShapeType="1"/>
          </p:cNvSpPr>
          <p:nvPr/>
        </p:nvSpPr>
        <p:spPr bwMode="auto">
          <a:xfrm>
            <a:off x="7235453" y="6085680"/>
            <a:ext cx="576262" cy="71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3" name="Line 117">
            <a:extLst>
              <a:ext uri="{FF2B5EF4-FFF2-40B4-BE49-F238E27FC236}">
                <a16:creationId xmlns:a16="http://schemas.microsoft.com/office/drawing/2014/main" id="{07FD7EBA-4A1B-43E0-BA87-D83557E01AB4}"/>
              </a:ext>
            </a:extLst>
          </p:cNvPr>
          <p:cNvSpPr>
            <a:spLocks noChangeShapeType="1"/>
          </p:cNvSpPr>
          <p:nvPr/>
        </p:nvSpPr>
        <p:spPr bwMode="auto">
          <a:xfrm>
            <a:off x="5089363" y="4506511"/>
            <a:ext cx="16489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5" name="Rectangle 76">
            <a:extLst>
              <a:ext uri="{FF2B5EF4-FFF2-40B4-BE49-F238E27FC236}">
                <a16:creationId xmlns:a16="http://schemas.microsoft.com/office/drawing/2014/main" id="{C84319A5-C71C-4F9B-AF20-5745299804B3}"/>
              </a:ext>
            </a:extLst>
          </p:cNvPr>
          <p:cNvSpPr>
            <a:spLocks noChangeArrowheads="1"/>
          </p:cNvSpPr>
          <p:nvPr/>
        </p:nvSpPr>
        <p:spPr bwMode="auto">
          <a:xfrm>
            <a:off x="8231622" y="1104901"/>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86" name="Rectangle 40">
            <a:extLst>
              <a:ext uri="{FF2B5EF4-FFF2-40B4-BE49-F238E27FC236}">
                <a16:creationId xmlns:a16="http://schemas.microsoft.com/office/drawing/2014/main" id="{08F656B6-90A8-4186-AF49-344B6ADEF451}"/>
              </a:ext>
            </a:extLst>
          </p:cNvPr>
          <p:cNvSpPr>
            <a:spLocks noChangeArrowheads="1"/>
          </p:cNvSpPr>
          <p:nvPr/>
        </p:nvSpPr>
        <p:spPr bwMode="auto">
          <a:xfrm rot="5400000">
            <a:off x="8012819" y="3377947"/>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err="1"/>
              <a:t>aluW</a:t>
            </a:r>
            <a:endParaRPr lang="en-US" altLang="ja-JP" sz="1400" dirty="0"/>
          </a:p>
        </p:txBody>
      </p:sp>
      <p:sp>
        <p:nvSpPr>
          <p:cNvPr id="187" name="Rectangle 39">
            <a:extLst>
              <a:ext uri="{FF2B5EF4-FFF2-40B4-BE49-F238E27FC236}">
                <a16:creationId xmlns:a16="http://schemas.microsoft.com/office/drawing/2014/main" id="{9D676B2B-99E9-414F-AADF-0823C712C312}"/>
              </a:ext>
            </a:extLst>
          </p:cNvPr>
          <p:cNvSpPr>
            <a:spLocks noChangeArrowheads="1"/>
          </p:cNvSpPr>
          <p:nvPr/>
        </p:nvSpPr>
        <p:spPr bwMode="auto">
          <a:xfrm rot="5400000">
            <a:off x="8004273" y="3999851"/>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err="1"/>
              <a:t>dataW</a:t>
            </a:r>
            <a:endParaRPr lang="en-US" altLang="ja-JP" sz="1400" dirty="0"/>
          </a:p>
        </p:txBody>
      </p:sp>
      <p:sp>
        <p:nvSpPr>
          <p:cNvPr id="188" name="Line 164">
            <a:extLst>
              <a:ext uri="{FF2B5EF4-FFF2-40B4-BE49-F238E27FC236}">
                <a16:creationId xmlns:a16="http://schemas.microsoft.com/office/drawing/2014/main" id="{EE94C804-7349-4CD0-BA07-856FF3B2E857}"/>
              </a:ext>
            </a:extLst>
          </p:cNvPr>
          <p:cNvSpPr>
            <a:spLocks noChangeShapeType="1"/>
          </p:cNvSpPr>
          <p:nvPr/>
        </p:nvSpPr>
        <p:spPr bwMode="auto">
          <a:xfrm>
            <a:off x="7937499" y="4149080"/>
            <a:ext cx="0" cy="1413993"/>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9" name="Line 117">
            <a:extLst>
              <a:ext uri="{FF2B5EF4-FFF2-40B4-BE49-F238E27FC236}">
                <a16:creationId xmlns:a16="http://schemas.microsoft.com/office/drawing/2014/main" id="{299532CB-31D4-4AB0-86DA-892266DBCFED}"/>
              </a:ext>
            </a:extLst>
          </p:cNvPr>
          <p:cNvSpPr>
            <a:spLocks noChangeShapeType="1"/>
          </p:cNvSpPr>
          <p:nvPr/>
        </p:nvSpPr>
        <p:spPr bwMode="auto">
          <a:xfrm>
            <a:off x="7937499" y="4149080"/>
            <a:ext cx="2631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0" name="Line 117">
            <a:extLst>
              <a:ext uri="{FF2B5EF4-FFF2-40B4-BE49-F238E27FC236}">
                <a16:creationId xmlns:a16="http://schemas.microsoft.com/office/drawing/2014/main" id="{102FD469-10D9-43D1-8BF8-3433B99098A4}"/>
              </a:ext>
            </a:extLst>
          </p:cNvPr>
          <p:cNvSpPr>
            <a:spLocks noChangeShapeType="1"/>
          </p:cNvSpPr>
          <p:nvPr/>
        </p:nvSpPr>
        <p:spPr bwMode="auto">
          <a:xfrm>
            <a:off x="8388424" y="3573016"/>
            <a:ext cx="2473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1" name="Line 117">
            <a:extLst>
              <a:ext uri="{FF2B5EF4-FFF2-40B4-BE49-F238E27FC236}">
                <a16:creationId xmlns:a16="http://schemas.microsoft.com/office/drawing/2014/main" id="{8764E777-C883-4B2B-ADF7-DE04E90093E5}"/>
              </a:ext>
            </a:extLst>
          </p:cNvPr>
          <p:cNvSpPr>
            <a:spLocks noChangeShapeType="1"/>
          </p:cNvSpPr>
          <p:nvPr/>
        </p:nvSpPr>
        <p:spPr bwMode="auto">
          <a:xfrm>
            <a:off x="8388424" y="3860800"/>
            <a:ext cx="21590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3" name="Line 141">
            <a:extLst>
              <a:ext uri="{FF2B5EF4-FFF2-40B4-BE49-F238E27FC236}">
                <a16:creationId xmlns:a16="http://schemas.microsoft.com/office/drawing/2014/main" id="{117F816D-7BB9-4D86-A08D-0D8BCFD4CC36}"/>
              </a:ext>
            </a:extLst>
          </p:cNvPr>
          <p:cNvSpPr>
            <a:spLocks noChangeShapeType="1"/>
          </p:cNvSpPr>
          <p:nvPr/>
        </p:nvSpPr>
        <p:spPr bwMode="auto">
          <a:xfrm>
            <a:off x="8388672" y="1196752"/>
            <a:ext cx="359321" cy="0"/>
          </a:xfrm>
          <a:prstGeom prst="line">
            <a:avLst/>
          </a:prstGeom>
          <a:noFill/>
          <a:ln w="9525">
            <a:solidFill>
              <a:schemeClr val="tx1"/>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 name="Rectangle 81">
            <a:extLst>
              <a:ext uri="{FF2B5EF4-FFF2-40B4-BE49-F238E27FC236}">
                <a16:creationId xmlns:a16="http://schemas.microsoft.com/office/drawing/2014/main" id="{D592B511-E810-4EA4-AFE6-044AB31B5065}"/>
              </a:ext>
            </a:extLst>
          </p:cNvPr>
          <p:cNvSpPr>
            <a:spLocks noChangeArrowheads="1"/>
          </p:cNvSpPr>
          <p:nvPr/>
        </p:nvSpPr>
        <p:spPr bwMode="auto">
          <a:xfrm>
            <a:off x="6803802" y="814387"/>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97" name="Line 129">
            <a:extLst>
              <a:ext uri="{FF2B5EF4-FFF2-40B4-BE49-F238E27FC236}">
                <a16:creationId xmlns:a16="http://schemas.microsoft.com/office/drawing/2014/main" id="{A436A2ED-CF62-4F97-862B-CC3FA9BE4424}"/>
              </a:ext>
            </a:extLst>
          </p:cNvPr>
          <p:cNvSpPr>
            <a:spLocks noChangeShapeType="1"/>
          </p:cNvSpPr>
          <p:nvPr/>
        </p:nvSpPr>
        <p:spPr bwMode="auto">
          <a:xfrm>
            <a:off x="7349678" y="981075"/>
            <a:ext cx="0" cy="64770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8" name="Rectangle 78">
            <a:extLst>
              <a:ext uri="{FF2B5EF4-FFF2-40B4-BE49-F238E27FC236}">
                <a16:creationId xmlns:a16="http://schemas.microsoft.com/office/drawing/2014/main" id="{C0ADF918-409D-4D8B-AE10-EC95BA59F6D8}"/>
              </a:ext>
            </a:extLst>
          </p:cNvPr>
          <p:cNvSpPr>
            <a:spLocks noChangeArrowheads="1"/>
          </p:cNvSpPr>
          <p:nvPr/>
        </p:nvSpPr>
        <p:spPr bwMode="auto">
          <a:xfrm>
            <a:off x="4716016" y="620812"/>
            <a:ext cx="1444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99" name="Line 138">
            <a:extLst>
              <a:ext uri="{FF2B5EF4-FFF2-40B4-BE49-F238E27FC236}">
                <a16:creationId xmlns:a16="http://schemas.microsoft.com/office/drawing/2014/main" id="{4D05CDED-8B2E-4AE5-9372-1D8F7206B3C8}"/>
              </a:ext>
            </a:extLst>
          </p:cNvPr>
          <p:cNvSpPr>
            <a:spLocks noChangeShapeType="1"/>
          </p:cNvSpPr>
          <p:nvPr/>
        </p:nvSpPr>
        <p:spPr bwMode="auto">
          <a:xfrm>
            <a:off x="3276873" y="765274"/>
            <a:ext cx="1439143"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0" name="Line 141">
            <a:extLst>
              <a:ext uri="{FF2B5EF4-FFF2-40B4-BE49-F238E27FC236}">
                <a16:creationId xmlns:a16="http://schemas.microsoft.com/office/drawing/2014/main" id="{BDF55E9A-E7BF-4330-B1DF-8D86EA7C1EAB}"/>
              </a:ext>
            </a:extLst>
          </p:cNvPr>
          <p:cNvSpPr>
            <a:spLocks noChangeShapeType="1"/>
          </p:cNvSpPr>
          <p:nvPr/>
        </p:nvSpPr>
        <p:spPr bwMode="auto">
          <a:xfrm>
            <a:off x="4860479" y="765274"/>
            <a:ext cx="1894979"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1" name="Text Box 145">
            <a:extLst>
              <a:ext uri="{FF2B5EF4-FFF2-40B4-BE49-F238E27FC236}">
                <a16:creationId xmlns:a16="http://schemas.microsoft.com/office/drawing/2014/main" id="{A59CE939-E13F-4A0D-93E2-6C535FDE6271}"/>
              </a:ext>
            </a:extLst>
          </p:cNvPr>
          <p:cNvSpPr txBox="1">
            <a:spLocks noChangeArrowheads="1"/>
          </p:cNvSpPr>
          <p:nvPr/>
        </p:nvSpPr>
        <p:spPr bwMode="auto">
          <a:xfrm>
            <a:off x="3304764" y="551593"/>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rwe</a:t>
            </a:r>
            <a:endParaRPr lang="en-US" altLang="ja-JP" sz="1200" b="1" dirty="0"/>
          </a:p>
        </p:txBody>
      </p:sp>
      <p:sp>
        <p:nvSpPr>
          <p:cNvPr id="202" name="Rectangle 81">
            <a:extLst>
              <a:ext uri="{FF2B5EF4-FFF2-40B4-BE49-F238E27FC236}">
                <a16:creationId xmlns:a16="http://schemas.microsoft.com/office/drawing/2014/main" id="{A4B68612-0FB6-4A4E-AEE0-CBC78A170F25}"/>
              </a:ext>
            </a:extLst>
          </p:cNvPr>
          <p:cNvSpPr>
            <a:spLocks noChangeArrowheads="1"/>
          </p:cNvSpPr>
          <p:nvPr/>
        </p:nvSpPr>
        <p:spPr bwMode="auto">
          <a:xfrm>
            <a:off x="6755458" y="598586"/>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4" name="Line 141">
            <a:extLst>
              <a:ext uri="{FF2B5EF4-FFF2-40B4-BE49-F238E27FC236}">
                <a16:creationId xmlns:a16="http://schemas.microsoft.com/office/drawing/2014/main" id="{42D4838B-19C1-4C1F-B440-915F631BC702}"/>
              </a:ext>
            </a:extLst>
          </p:cNvPr>
          <p:cNvSpPr>
            <a:spLocks noChangeShapeType="1"/>
          </p:cNvSpPr>
          <p:nvPr/>
        </p:nvSpPr>
        <p:spPr bwMode="auto">
          <a:xfrm>
            <a:off x="6924080" y="728762"/>
            <a:ext cx="130754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8" name="グループ化 7">
            <a:extLst>
              <a:ext uri="{FF2B5EF4-FFF2-40B4-BE49-F238E27FC236}">
                <a16:creationId xmlns:a16="http://schemas.microsoft.com/office/drawing/2014/main" id="{B1120B67-2F3B-47D4-9388-30B2D963901B}"/>
              </a:ext>
            </a:extLst>
          </p:cNvPr>
          <p:cNvGrpSpPr/>
          <p:nvPr/>
        </p:nvGrpSpPr>
        <p:grpSpPr>
          <a:xfrm>
            <a:off x="8325718" y="710505"/>
            <a:ext cx="234205" cy="743754"/>
            <a:chOff x="8772166" y="2010330"/>
            <a:chExt cx="144462" cy="1296988"/>
          </a:xfrm>
        </p:grpSpPr>
        <p:sp>
          <p:nvSpPr>
            <p:cNvPr id="205" name="Line 122">
              <a:extLst>
                <a:ext uri="{FF2B5EF4-FFF2-40B4-BE49-F238E27FC236}">
                  <a16:creationId xmlns:a16="http://schemas.microsoft.com/office/drawing/2014/main" id="{9BE35FF0-5610-49F2-A67A-F2F004ED73E7}"/>
                </a:ext>
              </a:extLst>
            </p:cNvPr>
            <p:cNvSpPr>
              <a:spLocks noChangeShapeType="1"/>
            </p:cNvSpPr>
            <p:nvPr/>
          </p:nvSpPr>
          <p:spPr bwMode="auto">
            <a:xfrm>
              <a:off x="8772166" y="2010330"/>
              <a:ext cx="144462"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 name="Line 123">
              <a:extLst>
                <a:ext uri="{FF2B5EF4-FFF2-40B4-BE49-F238E27FC236}">
                  <a16:creationId xmlns:a16="http://schemas.microsoft.com/office/drawing/2014/main" id="{65D3A6C8-CD22-4192-BB13-44069307B676}"/>
                </a:ext>
              </a:extLst>
            </p:cNvPr>
            <p:cNvSpPr>
              <a:spLocks noChangeShapeType="1"/>
            </p:cNvSpPr>
            <p:nvPr/>
          </p:nvSpPr>
          <p:spPr bwMode="auto">
            <a:xfrm>
              <a:off x="8916628" y="2010330"/>
              <a:ext cx="0" cy="129698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07" name="Line 124">
            <a:extLst>
              <a:ext uri="{FF2B5EF4-FFF2-40B4-BE49-F238E27FC236}">
                <a16:creationId xmlns:a16="http://schemas.microsoft.com/office/drawing/2014/main" id="{AAF22FE7-F5BD-4D79-91C2-E2FF2D58DCDF}"/>
              </a:ext>
            </a:extLst>
          </p:cNvPr>
          <p:cNvSpPr>
            <a:spLocks noChangeShapeType="1"/>
          </p:cNvSpPr>
          <p:nvPr/>
        </p:nvSpPr>
        <p:spPr bwMode="auto">
          <a:xfrm flipH="1">
            <a:off x="3074788" y="1454259"/>
            <a:ext cx="5485134"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 name="Line 129">
            <a:extLst>
              <a:ext uri="{FF2B5EF4-FFF2-40B4-BE49-F238E27FC236}">
                <a16:creationId xmlns:a16="http://schemas.microsoft.com/office/drawing/2014/main" id="{8E12475A-904D-46A4-89A7-9D80CBDEE035}"/>
              </a:ext>
            </a:extLst>
          </p:cNvPr>
          <p:cNvSpPr>
            <a:spLocks noChangeShapeType="1"/>
          </p:cNvSpPr>
          <p:nvPr/>
        </p:nvSpPr>
        <p:spPr bwMode="auto">
          <a:xfrm>
            <a:off x="3036292" y="1412875"/>
            <a:ext cx="0" cy="1373188"/>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3" name="Rectangle 76">
            <a:extLst>
              <a:ext uri="{FF2B5EF4-FFF2-40B4-BE49-F238E27FC236}">
                <a16:creationId xmlns:a16="http://schemas.microsoft.com/office/drawing/2014/main" id="{F739E1DA-F967-486D-97C7-487D9B36855E}"/>
              </a:ext>
            </a:extLst>
          </p:cNvPr>
          <p:cNvSpPr>
            <a:spLocks noChangeArrowheads="1"/>
          </p:cNvSpPr>
          <p:nvPr/>
        </p:nvSpPr>
        <p:spPr bwMode="auto">
          <a:xfrm>
            <a:off x="8231622" y="581946"/>
            <a:ext cx="144462" cy="215900"/>
          </a:xfrm>
          <a:prstGeom prst="rect">
            <a:avLst/>
          </a:prstGeom>
          <a:solidFill>
            <a:schemeClr val="bg1"/>
          </a:solidFill>
          <a:ln w="9525">
            <a:solidFill>
              <a:schemeClr val="tx1"/>
            </a:solid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0" name="Line 182">
            <a:extLst>
              <a:ext uri="{FF2B5EF4-FFF2-40B4-BE49-F238E27FC236}">
                <a16:creationId xmlns:a16="http://schemas.microsoft.com/office/drawing/2014/main" id="{ADDC3325-AB86-4D91-AA24-0E079B90439C}"/>
              </a:ext>
            </a:extLst>
          </p:cNvPr>
          <p:cNvSpPr>
            <a:spLocks noChangeShapeType="1"/>
          </p:cNvSpPr>
          <p:nvPr/>
        </p:nvSpPr>
        <p:spPr bwMode="auto">
          <a:xfrm>
            <a:off x="8320360" y="212448"/>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1" name="Text Box 186">
            <a:extLst>
              <a:ext uri="{FF2B5EF4-FFF2-40B4-BE49-F238E27FC236}">
                <a16:creationId xmlns:a16="http://schemas.microsoft.com/office/drawing/2014/main" id="{E1D54603-5F02-4A9E-9C46-F4A6C6B2DB70}"/>
              </a:ext>
            </a:extLst>
          </p:cNvPr>
          <p:cNvSpPr txBox="1">
            <a:spLocks noChangeArrowheads="1"/>
          </p:cNvSpPr>
          <p:nvPr/>
        </p:nvSpPr>
        <p:spPr bwMode="auto">
          <a:xfrm>
            <a:off x="8614246" y="219903"/>
            <a:ext cx="4026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W</a:t>
            </a:r>
          </a:p>
        </p:txBody>
      </p:sp>
      <p:sp>
        <p:nvSpPr>
          <p:cNvPr id="216" name="Line 104">
            <a:extLst>
              <a:ext uri="{FF2B5EF4-FFF2-40B4-BE49-F238E27FC236}">
                <a16:creationId xmlns:a16="http://schemas.microsoft.com/office/drawing/2014/main" id="{4A7236F2-2E21-4EB7-B3D5-0365267F4CE9}"/>
              </a:ext>
            </a:extLst>
          </p:cNvPr>
          <p:cNvSpPr>
            <a:spLocks noChangeShapeType="1"/>
          </p:cNvSpPr>
          <p:nvPr/>
        </p:nvSpPr>
        <p:spPr bwMode="auto">
          <a:xfrm flipV="1">
            <a:off x="2542578" y="2476336"/>
            <a:ext cx="854078" cy="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7" name="Line 99">
            <a:extLst>
              <a:ext uri="{FF2B5EF4-FFF2-40B4-BE49-F238E27FC236}">
                <a16:creationId xmlns:a16="http://schemas.microsoft.com/office/drawing/2014/main" id="{62CE8743-11E4-434D-814B-E0ABF13D7647}"/>
              </a:ext>
            </a:extLst>
          </p:cNvPr>
          <p:cNvSpPr>
            <a:spLocks noChangeShapeType="1"/>
          </p:cNvSpPr>
          <p:nvPr/>
        </p:nvSpPr>
        <p:spPr bwMode="auto">
          <a:xfrm flipV="1">
            <a:off x="2533055" y="2470150"/>
            <a:ext cx="0" cy="719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8" name="Line 98">
            <a:extLst>
              <a:ext uri="{FF2B5EF4-FFF2-40B4-BE49-F238E27FC236}">
                <a16:creationId xmlns:a16="http://schemas.microsoft.com/office/drawing/2014/main" id="{A4ACB0A3-241F-418B-81BD-8B3EB30985C0}"/>
              </a:ext>
            </a:extLst>
          </p:cNvPr>
          <p:cNvSpPr>
            <a:spLocks noChangeShapeType="1"/>
          </p:cNvSpPr>
          <p:nvPr/>
        </p:nvSpPr>
        <p:spPr bwMode="auto">
          <a:xfrm flipV="1">
            <a:off x="2031645" y="3146442"/>
            <a:ext cx="50221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9" name="Rectangle 76">
            <a:extLst>
              <a:ext uri="{FF2B5EF4-FFF2-40B4-BE49-F238E27FC236}">
                <a16:creationId xmlns:a16="http://schemas.microsoft.com/office/drawing/2014/main" id="{90C3823E-118D-4BF9-A1D4-64C3B3974CF6}"/>
              </a:ext>
            </a:extLst>
          </p:cNvPr>
          <p:cNvSpPr>
            <a:spLocks noChangeArrowheads="1"/>
          </p:cNvSpPr>
          <p:nvPr/>
        </p:nvSpPr>
        <p:spPr bwMode="auto">
          <a:xfrm>
            <a:off x="6718895" y="2444966"/>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20" name="Line 131">
            <a:extLst>
              <a:ext uri="{FF2B5EF4-FFF2-40B4-BE49-F238E27FC236}">
                <a16:creationId xmlns:a16="http://schemas.microsoft.com/office/drawing/2014/main" id="{19162AC8-6A1E-4D23-8593-56D1A0E424C7}"/>
              </a:ext>
            </a:extLst>
          </p:cNvPr>
          <p:cNvSpPr>
            <a:spLocks noChangeShapeType="1"/>
          </p:cNvSpPr>
          <p:nvPr/>
        </p:nvSpPr>
        <p:spPr bwMode="auto">
          <a:xfrm>
            <a:off x="6878340" y="2571750"/>
            <a:ext cx="13016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1" name="Line 151">
            <a:extLst>
              <a:ext uri="{FF2B5EF4-FFF2-40B4-BE49-F238E27FC236}">
                <a16:creationId xmlns:a16="http://schemas.microsoft.com/office/drawing/2014/main" id="{BC3854AF-EBF9-47D2-9640-0481DEC1FFA4}"/>
              </a:ext>
            </a:extLst>
          </p:cNvPr>
          <p:cNvSpPr>
            <a:spLocks noChangeShapeType="1"/>
          </p:cNvSpPr>
          <p:nvPr/>
        </p:nvSpPr>
        <p:spPr bwMode="auto">
          <a:xfrm flipV="1">
            <a:off x="2268538" y="1628775"/>
            <a:ext cx="0" cy="1800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 name="Line 102">
            <a:extLst>
              <a:ext uri="{FF2B5EF4-FFF2-40B4-BE49-F238E27FC236}">
                <a16:creationId xmlns:a16="http://schemas.microsoft.com/office/drawing/2014/main" id="{437F4BD5-2709-4777-A113-7C8965919023}"/>
              </a:ext>
            </a:extLst>
          </p:cNvPr>
          <p:cNvSpPr>
            <a:spLocks noChangeShapeType="1"/>
          </p:cNvSpPr>
          <p:nvPr/>
        </p:nvSpPr>
        <p:spPr bwMode="auto">
          <a:xfrm>
            <a:off x="2028230" y="3411409"/>
            <a:ext cx="2403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3" name="Text Box 178">
            <a:extLst>
              <a:ext uri="{FF2B5EF4-FFF2-40B4-BE49-F238E27FC236}">
                <a16:creationId xmlns:a16="http://schemas.microsoft.com/office/drawing/2014/main" id="{0D09E902-C135-4BB6-9B6C-F0DBE4519637}"/>
              </a:ext>
            </a:extLst>
          </p:cNvPr>
          <p:cNvSpPr txBox="1">
            <a:spLocks noChangeArrowheads="1"/>
          </p:cNvSpPr>
          <p:nvPr/>
        </p:nvSpPr>
        <p:spPr bwMode="auto">
          <a:xfrm>
            <a:off x="8104889" y="2158266"/>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rdW</a:t>
            </a:r>
            <a:endParaRPr lang="en-US" altLang="ja-JP" sz="1200" b="1" dirty="0"/>
          </a:p>
        </p:txBody>
      </p:sp>
      <p:sp>
        <p:nvSpPr>
          <p:cNvPr id="224" name="Text Box 178">
            <a:extLst>
              <a:ext uri="{FF2B5EF4-FFF2-40B4-BE49-F238E27FC236}">
                <a16:creationId xmlns:a16="http://schemas.microsoft.com/office/drawing/2014/main" id="{6957EB28-6A33-4BD0-A7A9-2972EFB59D67}"/>
              </a:ext>
            </a:extLst>
          </p:cNvPr>
          <p:cNvSpPr txBox="1">
            <a:spLocks noChangeArrowheads="1"/>
          </p:cNvSpPr>
          <p:nvPr/>
        </p:nvSpPr>
        <p:spPr bwMode="auto">
          <a:xfrm>
            <a:off x="3764894" y="2628452"/>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rdW</a:t>
            </a:r>
            <a:endParaRPr lang="en-US" altLang="ja-JP" sz="1200" b="1" dirty="0"/>
          </a:p>
        </p:txBody>
      </p:sp>
      <p:sp>
        <p:nvSpPr>
          <p:cNvPr id="225" name="Text Box 149">
            <a:extLst>
              <a:ext uri="{FF2B5EF4-FFF2-40B4-BE49-F238E27FC236}">
                <a16:creationId xmlns:a16="http://schemas.microsoft.com/office/drawing/2014/main" id="{B4CD8E87-B446-498A-A98C-56820DB5A5FC}"/>
              </a:ext>
            </a:extLst>
          </p:cNvPr>
          <p:cNvSpPr txBox="1">
            <a:spLocks noChangeArrowheads="1"/>
          </p:cNvSpPr>
          <p:nvPr/>
        </p:nvSpPr>
        <p:spPr bwMode="auto">
          <a:xfrm>
            <a:off x="5131229" y="523162"/>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rweE</a:t>
            </a:r>
            <a:endParaRPr lang="en-US" altLang="ja-JP" sz="1200" b="1" dirty="0"/>
          </a:p>
        </p:txBody>
      </p:sp>
      <p:sp>
        <p:nvSpPr>
          <p:cNvPr id="226" name="Rectangle 39">
            <a:extLst>
              <a:ext uri="{FF2B5EF4-FFF2-40B4-BE49-F238E27FC236}">
                <a16:creationId xmlns:a16="http://schemas.microsoft.com/office/drawing/2014/main" id="{061D798B-8E75-42CF-9E66-374C82C4F1B9}"/>
              </a:ext>
            </a:extLst>
          </p:cNvPr>
          <p:cNvSpPr>
            <a:spLocks noChangeArrowheads="1"/>
          </p:cNvSpPr>
          <p:nvPr/>
        </p:nvSpPr>
        <p:spPr bwMode="auto">
          <a:xfrm rot="5400000">
            <a:off x="4591220" y="4296569"/>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err="1"/>
              <a:t>immE</a:t>
            </a:r>
            <a:endParaRPr lang="en-US" altLang="ja-JP" sz="1400" dirty="0"/>
          </a:p>
        </p:txBody>
      </p:sp>
      <p:sp>
        <p:nvSpPr>
          <p:cNvPr id="192" name="AutoShape 18">
            <a:extLst>
              <a:ext uri="{FF2B5EF4-FFF2-40B4-BE49-F238E27FC236}">
                <a16:creationId xmlns:a16="http://schemas.microsoft.com/office/drawing/2014/main" id="{B56B621F-34E6-47B1-B87E-F6CF782B8AB4}"/>
              </a:ext>
            </a:extLst>
          </p:cNvPr>
          <p:cNvSpPr>
            <a:spLocks noChangeArrowheads="1"/>
          </p:cNvSpPr>
          <p:nvPr/>
        </p:nvSpPr>
        <p:spPr bwMode="auto">
          <a:xfrm rot="5400000" flipV="1">
            <a:off x="5137915" y="3847610"/>
            <a:ext cx="752549" cy="103674"/>
          </a:xfrm>
          <a:custGeom>
            <a:avLst/>
            <a:gdLst>
              <a:gd name="T0" fmla="*/ 2147483646 w 21600"/>
              <a:gd name="T1" fmla="*/ 1077502115 h 21600"/>
              <a:gd name="T2" fmla="*/ 2147483646 w 21600"/>
              <a:gd name="T3" fmla="*/ 2147483646 h 21600"/>
              <a:gd name="T4" fmla="*/ 2147483646 w 21600"/>
              <a:gd name="T5" fmla="*/ 1077502115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5" name="Line 115">
            <a:extLst>
              <a:ext uri="{FF2B5EF4-FFF2-40B4-BE49-F238E27FC236}">
                <a16:creationId xmlns:a16="http://schemas.microsoft.com/office/drawing/2014/main" id="{E4B4FE1C-4FFF-4E03-9664-ACB9BD9D52E8}"/>
              </a:ext>
            </a:extLst>
          </p:cNvPr>
          <p:cNvSpPr>
            <a:spLocks noChangeShapeType="1"/>
          </p:cNvSpPr>
          <p:nvPr/>
        </p:nvSpPr>
        <p:spPr bwMode="auto">
          <a:xfrm>
            <a:off x="5872287" y="3979607"/>
            <a:ext cx="139873" cy="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6" name="Line 115">
            <a:extLst>
              <a:ext uri="{FF2B5EF4-FFF2-40B4-BE49-F238E27FC236}">
                <a16:creationId xmlns:a16="http://schemas.microsoft.com/office/drawing/2014/main" id="{BC1D8043-65B3-4CD0-97EB-63409037A79E}"/>
              </a:ext>
            </a:extLst>
          </p:cNvPr>
          <p:cNvSpPr>
            <a:spLocks noChangeShapeType="1"/>
          </p:cNvSpPr>
          <p:nvPr/>
        </p:nvSpPr>
        <p:spPr bwMode="auto">
          <a:xfrm>
            <a:off x="5567921" y="3778872"/>
            <a:ext cx="139873" cy="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8" name="Line 164">
            <a:extLst>
              <a:ext uri="{FF2B5EF4-FFF2-40B4-BE49-F238E27FC236}">
                <a16:creationId xmlns:a16="http://schemas.microsoft.com/office/drawing/2014/main" id="{9761594C-99B6-49E6-9932-D20EC32F582D}"/>
              </a:ext>
            </a:extLst>
          </p:cNvPr>
          <p:cNvSpPr>
            <a:spLocks noChangeShapeType="1"/>
          </p:cNvSpPr>
          <p:nvPr/>
        </p:nvSpPr>
        <p:spPr bwMode="auto">
          <a:xfrm>
            <a:off x="5209579" y="3189289"/>
            <a:ext cx="0" cy="1751012"/>
          </a:xfrm>
          <a:prstGeom prst="line">
            <a:avLst/>
          </a:prstGeom>
          <a:noFill/>
          <a:ln w="9525">
            <a:solidFill>
              <a:srgbClr val="FF0000"/>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2" name="Line 114">
            <a:extLst>
              <a:ext uri="{FF2B5EF4-FFF2-40B4-BE49-F238E27FC236}">
                <a16:creationId xmlns:a16="http://schemas.microsoft.com/office/drawing/2014/main" id="{E6B47357-7B98-408A-864B-44603A3B02FC}"/>
              </a:ext>
            </a:extLst>
          </p:cNvPr>
          <p:cNvSpPr>
            <a:spLocks noChangeShapeType="1"/>
          </p:cNvSpPr>
          <p:nvPr/>
        </p:nvSpPr>
        <p:spPr bwMode="auto">
          <a:xfrm>
            <a:off x="5206826" y="3990180"/>
            <a:ext cx="255526"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3" name="Line 117">
            <a:extLst>
              <a:ext uri="{FF2B5EF4-FFF2-40B4-BE49-F238E27FC236}">
                <a16:creationId xmlns:a16="http://schemas.microsoft.com/office/drawing/2014/main" id="{FB5F648D-222F-40C1-A824-CE17EA528EFC}"/>
              </a:ext>
            </a:extLst>
          </p:cNvPr>
          <p:cNvSpPr>
            <a:spLocks noChangeShapeType="1"/>
          </p:cNvSpPr>
          <p:nvPr/>
        </p:nvSpPr>
        <p:spPr bwMode="auto">
          <a:xfrm>
            <a:off x="5294406" y="4855170"/>
            <a:ext cx="1937012" cy="0"/>
          </a:xfrm>
          <a:prstGeom prst="line">
            <a:avLst/>
          </a:prstGeom>
          <a:noFill/>
          <a:ln w="9525">
            <a:solidFill>
              <a:srgbClr val="00B0F0"/>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4" name="Line 164">
            <a:extLst>
              <a:ext uri="{FF2B5EF4-FFF2-40B4-BE49-F238E27FC236}">
                <a16:creationId xmlns:a16="http://schemas.microsoft.com/office/drawing/2014/main" id="{9861FF49-66C1-4B0B-9649-3BF5487BD55E}"/>
              </a:ext>
            </a:extLst>
          </p:cNvPr>
          <p:cNvSpPr>
            <a:spLocks noChangeShapeType="1"/>
          </p:cNvSpPr>
          <p:nvPr/>
        </p:nvSpPr>
        <p:spPr bwMode="auto">
          <a:xfrm>
            <a:off x="5292080" y="3357565"/>
            <a:ext cx="0" cy="1511596"/>
          </a:xfrm>
          <a:prstGeom prst="line">
            <a:avLst/>
          </a:prstGeom>
          <a:noFill/>
          <a:ln w="9525">
            <a:solidFill>
              <a:srgbClr val="00B0F0"/>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 name="Line 114">
            <a:extLst>
              <a:ext uri="{FF2B5EF4-FFF2-40B4-BE49-F238E27FC236}">
                <a16:creationId xmlns:a16="http://schemas.microsoft.com/office/drawing/2014/main" id="{7BF78B3D-E532-47D8-92DE-942D71209C1E}"/>
              </a:ext>
            </a:extLst>
          </p:cNvPr>
          <p:cNvSpPr>
            <a:spLocks noChangeShapeType="1"/>
          </p:cNvSpPr>
          <p:nvPr/>
        </p:nvSpPr>
        <p:spPr bwMode="auto">
          <a:xfrm>
            <a:off x="5292079" y="4182510"/>
            <a:ext cx="187685" cy="0"/>
          </a:xfrm>
          <a:prstGeom prst="line">
            <a:avLst/>
          </a:prstGeom>
          <a:noFill/>
          <a:ln w="9525">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0" name="AutoShape 18">
            <a:extLst>
              <a:ext uri="{FF2B5EF4-FFF2-40B4-BE49-F238E27FC236}">
                <a16:creationId xmlns:a16="http://schemas.microsoft.com/office/drawing/2014/main" id="{3C15146D-B913-4951-A41E-6072E47E8478}"/>
              </a:ext>
            </a:extLst>
          </p:cNvPr>
          <p:cNvSpPr>
            <a:spLocks noChangeArrowheads="1"/>
          </p:cNvSpPr>
          <p:nvPr/>
        </p:nvSpPr>
        <p:spPr bwMode="auto">
          <a:xfrm rot="5400000" flipV="1">
            <a:off x="5399691" y="3144904"/>
            <a:ext cx="752549" cy="103674"/>
          </a:xfrm>
          <a:custGeom>
            <a:avLst/>
            <a:gdLst>
              <a:gd name="T0" fmla="*/ 2147483646 w 21600"/>
              <a:gd name="T1" fmla="*/ 1077502115 h 21600"/>
              <a:gd name="T2" fmla="*/ 2147483646 w 21600"/>
              <a:gd name="T3" fmla="*/ 2147483646 h 21600"/>
              <a:gd name="T4" fmla="*/ 2147483646 w 21600"/>
              <a:gd name="T5" fmla="*/ 1077502115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1" name="Line 115">
            <a:extLst>
              <a:ext uri="{FF2B5EF4-FFF2-40B4-BE49-F238E27FC236}">
                <a16:creationId xmlns:a16="http://schemas.microsoft.com/office/drawing/2014/main" id="{A2E0A7FC-74A3-439B-96EB-911D678C9145}"/>
              </a:ext>
            </a:extLst>
          </p:cNvPr>
          <p:cNvSpPr>
            <a:spLocks noChangeShapeType="1"/>
          </p:cNvSpPr>
          <p:nvPr/>
        </p:nvSpPr>
        <p:spPr bwMode="auto">
          <a:xfrm>
            <a:off x="5829697" y="3076166"/>
            <a:ext cx="139873" cy="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2" name="Line 114">
            <a:extLst>
              <a:ext uri="{FF2B5EF4-FFF2-40B4-BE49-F238E27FC236}">
                <a16:creationId xmlns:a16="http://schemas.microsoft.com/office/drawing/2014/main" id="{73B4F37A-C545-4C09-A4E0-45A70AB06A2C}"/>
              </a:ext>
            </a:extLst>
          </p:cNvPr>
          <p:cNvSpPr>
            <a:spLocks noChangeShapeType="1"/>
          </p:cNvSpPr>
          <p:nvPr/>
        </p:nvSpPr>
        <p:spPr bwMode="auto">
          <a:xfrm>
            <a:off x="5196880" y="3178545"/>
            <a:ext cx="511344"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3" name="Line 114">
            <a:extLst>
              <a:ext uri="{FF2B5EF4-FFF2-40B4-BE49-F238E27FC236}">
                <a16:creationId xmlns:a16="http://schemas.microsoft.com/office/drawing/2014/main" id="{D404DF02-6488-4711-9C14-0B4ED90B0C3F}"/>
              </a:ext>
            </a:extLst>
          </p:cNvPr>
          <p:cNvSpPr>
            <a:spLocks noChangeShapeType="1"/>
          </p:cNvSpPr>
          <p:nvPr/>
        </p:nvSpPr>
        <p:spPr bwMode="auto">
          <a:xfrm>
            <a:off x="5292079" y="3357564"/>
            <a:ext cx="409626" cy="0"/>
          </a:xfrm>
          <a:prstGeom prst="line">
            <a:avLst/>
          </a:prstGeom>
          <a:noFill/>
          <a:ln w="9525">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3" name="直線矢印コネクタ 2">
            <a:extLst>
              <a:ext uri="{FF2B5EF4-FFF2-40B4-BE49-F238E27FC236}">
                <a16:creationId xmlns:a16="http://schemas.microsoft.com/office/drawing/2014/main" id="{0935A329-B687-426E-B7E0-FC8E1A3418AC}"/>
              </a:ext>
            </a:extLst>
          </p:cNvPr>
          <p:cNvCxnSpPr/>
          <p:nvPr/>
        </p:nvCxnSpPr>
        <p:spPr>
          <a:xfrm>
            <a:off x="4241389" y="3076166"/>
            <a:ext cx="0" cy="2369058"/>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7" name="Line 112">
            <a:extLst>
              <a:ext uri="{FF2B5EF4-FFF2-40B4-BE49-F238E27FC236}">
                <a16:creationId xmlns:a16="http://schemas.microsoft.com/office/drawing/2014/main" id="{5CEBB8B0-6270-401C-9293-0C99ACF80FE6}"/>
              </a:ext>
            </a:extLst>
          </p:cNvPr>
          <p:cNvSpPr>
            <a:spLocks noChangeShapeType="1"/>
          </p:cNvSpPr>
          <p:nvPr/>
        </p:nvSpPr>
        <p:spPr bwMode="auto">
          <a:xfrm>
            <a:off x="4241390" y="5445224"/>
            <a:ext cx="1633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8" name="Rectangle 74">
            <a:extLst>
              <a:ext uri="{FF2B5EF4-FFF2-40B4-BE49-F238E27FC236}">
                <a16:creationId xmlns:a16="http://schemas.microsoft.com/office/drawing/2014/main" id="{2F177337-E81A-494A-9BFB-062F10FFFBA0}"/>
              </a:ext>
            </a:extLst>
          </p:cNvPr>
          <p:cNvSpPr>
            <a:spLocks noChangeArrowheads="1"/>
          </p:cNvSpPr>
          <p:nvPr/>
        </p:nvSpPr>
        <p:spPr bwMode="auto">
          <a:xfrm>
            <a:off x="4426806" y="5373156"/>
            <a:ext cx="697041" cy="503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 &lt; &gt;</a:t>
            </a:r>
            <a:endParaRPr lang="ja-JP" altLang="en-US" sz="1800" dirty="0"/>
          </a:p>
        </p:txBody>
      </p:sp>
      <p:cxnSp>
        <p:nvCxnSpPr>
          <p:cNvPr id="229" name="直線矢印コネクタ 228">
            <a:extLst>
              <a:ext uri="{FF2B5EF4-FFF2-40B4-BE49-F238E27FC236}">
                <a16:creationId xmlns:a16="http://schemas.microsoft.com/office/drawing/2014/main" id="{5386387E-6F58-4088-A8DC-031B0BF45A62}"/>
              </a:ext>
            </a:extLst>
          </p:cNvPr>
          <p:cNvCxnSpPr>
            <a:cxnSpLocks/>
          </p:cNvCxnSpPr>
          <p:nvPr/>
        </p:nvCxnSpPr>
        <p:spPr>
          <a:xfrm>
            <a:off x="4188457" y="3755772"/>
            <a:ext cx="0" cy="1905252"/>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4" name="Line 112">
            <a:extLst>
              <a:ext uri="{FF2B5EF4-FFF2-40B4-BE49-F238E27FC236}">
                <a16:creationId xmlns:a16="http://schemas.microsoft.com/office/drawing/2014/main" id="{893AFD75-E570-4D42-B449-91EC295C2521}"/>
              </a:ext>
            </a:extLst>
          </p:cNvPr>
          <p:cNvSpPr>
            <a:spLocks noChangeShapeType="1"/>
          </p:cNvSpPr>
          <p:nvPr/>
        </p:nvSpPr>
        <p:spPr bwMode="auto">
          <a:xfrm>
            <a:off x="4192647" y="5661248"/>
            <a:ext cx="22497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235" name="直線矢印コネクタ 234">
            <a:extLst>
              <a:ext uri="{FF2B5EF4-FFF2-40B4-BE49-F238E27FC236}">
                <a16:creationId xmlns:a16="http://schemas.microsoft.com/office/drawing/2014/main" id="{9BDFCB28-C933-4C14-8A4B-464FEF770AE4}"/>
              </a:ext>
            </a:extLst>
          </p:cNvPr>
          <p:cNvCxnSpPr>
            <a:cxnSpLocks/>
            <a:endCxn id="236" idx="0"/>
          </p:cNvCxnSpPr>
          <p:nvPr/>
        </p:nvCxnSpPr>
        <p:spPr>
          <a:xfrm>
            <a:off x="3612554" y="4644375"/>
            <a:ext cx="0" cy="512817"/>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6" name="Line 112">
            <a:extLst>
              <a:ext uri="{FF2B5EF4-FFF2-40B4-BE49-F238E27FC236}">
                <a16:creationId xmlns:a16="http://schemas.microsoft.com/office/drawing/2014/main" id="{7F62F7A1-99BA-4392-B825-3176F5AB6F7A}"/>
              </a:ext>
            </a:extLst>
          </p:cNvPr>
          <p:cNvSpPr>
            <a:spLocks noChangeShapeType="1"/>
          </p:cNvSpPr>
          <p:nvPr/>
        </p:nvSpPr>
        <p:spPr bwMode="auto">
          <a:xfrm>
            <a:off x="3612554" y="5157192"/>
            <a:ext cx="22497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7" name="Rectangle 40">
            <a:extLst>
              <a:ext uri="{FF2B5EF4-FFF2-40B4-BE49-F238E27FC236}">
                <a16:creationId xmlns:a16="http://schemas.microsoft.com/office/drawing/2014/main" id="{5E8F6C10-5517-4561-8070-7B6412122763}"/>
              </a:ext>
            </a:extLst>
          </p:cNvPr>
          <p:cNvSpPr>
            <a:spLocks noChangeArrowheads="1"/>
          </p:cNvSpPr>
          <p:nvPr/>
        </p:nvSpPr>
        <p:spPr bwMode="auto">
          <a:xfrm rot="5400000">
            <a:off x="2870660" y="5179073"/>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a:t>PC_D</a:t>
            </a:r>
          </a:p>
        </p:txBody>
      </p:sp>
      <p:sp>
        <p:nvSpPr>
          <p:cNvPr id="239" name="Line 126">
            <a:extLst>
              <a:ext uri="{FF2B5EF4-FFF2-40B4-BE49-F238E27FC236}">
                <a16:creationId xmlns:a16="http://schemas.microsoft.com/office/drawing/2014/main" id="{84B057B0-D10A-4937-9DEF-AFF9567A11AF}"/>
              </a:ext>
            </a:extLst>
          </p:cNvPr>
          <p:cNvSpPr>
            <a:spLocks noChangeShapeType="1"/>
          </p:cNvSpPr>
          <p:nvPr/>
        </p:nvSpPr>
        <p:spPr bwMode="auto">
          <a:xfrm>
            <a:off x="3275856" y="5301208"/>
            <a:ext cx="4890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0" name="AutoShape 18">
            <a:extLst>
              <a:ext uri="{FF2B5EF4-FFF2-40B4-BE49-F238E27FC236}">
                <a16:creationId xmlns:a16="http://schemas.microsoft.com/office/drawing/2014/main" id="{3FC5003F-4F9D-441A-817B-3E5DDB3DF1C9}"/>
              </a:ext>
            </a:extLst>
          </p:cNvPr>
          <p:cNvSpPr>
            <a:spLocks noChangeArrowheads="1"/>
          </p:cNvSpPr>
          <p:nvPr/>
        </p:nvSpPr>
        <p:spPr bwMode="auto">
          <a:xfrm rot="10800000" flipV="1">
            <a:off x="466726" y="3569342"/>
            <a:ext cx="752549" cy="103674"/>
          </a:xfrm>
          <a:custGeom>
            <a:avLst/>
            <a:gdLst>
              <a:gd name="T0" fmla="*/ 2147483646 w 21600"/>
              <a:gd name="T1" fmla="*/ 1077502115 h 21600"/>
              <a:gd name="T2" fmla="*/ 2147483646 w 21600"/>
              <a:gd name="T3" fmla="*/ 2147483646 h 21600"/>
              <a:gd name="T4" fmla="*/ 2147483646 w 21600"/>
              <a:gd name="T5" fmla="*/ 1077502115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41" name="Oval 65">
            <a:extLst>
              <a:ext uri="{FF2B5EF4-FFF2-40B4-BE49-F238E27FC236}">
                <a16:creationId xmlns:a16="http://schemas.microsoft.com/office/drawing/2014/main" id="{3E97DF1C-9799-4C03-9934-5596E7449374}"/>
              </a:ext>
            </a:extLst>
          </p:cNvPr>
          <p:cNvSpPr>
            <a:spLocks noChangeArrowheads="1"/>
          </p:cNvSpPr>
          <p:nvPr/>
        </p:nvSpPr>
        <p:spPr bwMode="auto">
          <a:xfrm>
            <a:off x="3781946" y="5125951"/>
            <a:ext cx="287337" cy="2873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t>＋</a:t>
            </a:r>
          </a:p>
        </p:txBody>
      </p:sp>
      <p:sp>
        <p:nvSpPr>
          <p:cNvPr id="242" name="Line 123">
            <a:extLst>
              <a:ext uri="{FF2B5EF4-FFF2-40B4-BE49-F238E27FC236}">
                <a16:creationId xmlns:a16="http://schemas.microsoft.com/office/drawing/2014/main" id="{49139757-F82E-462D-ABC5-B881ED0183C6}"/>
              </a:ext>
            </a:extLst>
          </p:cNvPr>
          <p:cNvSpPr>
            <a:spLocks noChangeShapeType="1"/>
          </p:cNvSpPr>
          <p:nvPr/>
        </p:nvSpPr>
        <p:spPr bwMode="auto">
          <a:xfrm>
            <a:off x="3935015" y="5437186"/>
            <a:ext cx="0" cy="1817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3" name="Line 85">
            <a:extLst>
              <a:ext uri="{FF2B5EF4-FFF2-40B4-BE49-F238E27FC236}">
                <a16:creationId xmlns:a16="http://schemas.microsoft.com/office/drawing/2014/main" id="{8BF5A5B2-3174-484B-A60D-3CFC9DF51798}"/>
              </a:ext>
            </a:extLst>
          </p:cNvPr>
          <p:cNvSpPr>
            <a:spLocks noChangeShapeType="1"/>
          </p:cNvSpPr>
          <p:nvPr/>
        </p:nvSpPr>
        <p:spPr bwMode="auto">
          <a:xfrm flipH="1">
            <a:off x="1421105" y="5661024"/>
            <a:ext cx="2551812" cy="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4" name="Line 91">
            <a:extLst>
              <a:ext uri="{FF2B5EF4-FFF2-40B4-BE49-F238E27FC236}">
                <a16:creationId xmlns:a16="http://schemas.microsoft.com/office/drawing/2014/main" id="{D9CA3E7C-CC68-4455-A4BB-8690FAB7C6FF}"/>
              </a:ext>
            </a:extLst>
          </p:cNvPr>
          <p:cNvSpPr>
            <a:spLocks noChangeShapeType="1"/>
          </p:cNvSpPr>
          <p:nvPr/>
        </p:nvSpPr>
        <p:spPr bwMode="auto">
          <a:xfrm flipH="1" flipV="1">
            <a:off x="1436092" y="3178545"/>
            <a:ext cx="0" cy="245525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 name="Line 87">
            <a:extLst>
              <a:ext uri="{FF2B5EF4-FFF2-40B4-BE49-F238E27FC236}">
                <a16:creationId xmlns:a16="http://schemas.microsoft.com/office/drawing/2014/main" id="{604804BD-C03D-4193-9CF4-85A31B99FAF7}"/>
              </a:ext>
            </a:extLst>
          </p:cNvPr>
          <p:cNvSpPr>
            <a:spLocks noChangeShapeType="1"/>
          </p:cNvSpPr>
          <p:nvPr/>
        </p:nvSpPr>
        <p:spPr bwMode="auto">
          <a:xfrm flipV="1">
            <a:off x="1052493" y="3170201"/>
            <a:ext cx="407451" cy="599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 name="Line 123">
            <a:extLst>
              <a:ext uri="{FF2B5EF4-FFF2-40B4-BE49-F238E27FC236}">
                <a16:creationId xmlns:a16="http://schemas.microsoft.com/office/drawing/2014/main" id="{024B708D-6369-4E6D-9AF8-997909BFCDD8}"/>
              </a:ext>
            </a:extLst>
          </p:cNvPr>
          <p:cNvSpPr>
            <a:spLocks noChangeShapeType="1"/>
          </p:cNvSpPr>
          <p:nvPr/>
        </p:nvSpPr>
        <p:spPr bwMode="auto">
          <a:xfrm>
            <a:off x="1043608" y="3217883"/>
            <a:ext cx="0" cy="341895"/>
          </a:xfrm>
          <a:prstGeom prst="line">
            <a:avLst/>
          </a:prstGeom>
          <a:noFill/>
          <a:ln w="952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 name="Line 123">
            <a:extLst>
              <a:ext uri="{FF2B5EF4-FFF2-40B4-BE49-F238E27FC236}">
                <a16:creationId xmlns:a16="http://schemas.microsoft.com/office/drawing/2014/main" id="{75D79297-ADBF-4F4F-9551-9C560E8F6EDB}"/>
              </a:ext>
            </a:extLst>
          </p:cNvPr>
          <p:cNvSpPr>
            <a:spLocks noChangeShapeType="1"/>
          </p:cNvSpPr>
          <p:nvPr/>
        </p:nvSpPr>
        <p:spPr bwMode="auto">
          <a:xfrm flipH="1">
            <a:off x="823085" y="2880177"/>
            <a:ext cx="5579" cy="714168"/>
          </a:xfrm>
          <a:prstGeom prst="line">
            <a:avLst/>
          </a:prstGeom>
          <a:noFill/>
          <a:ln w="952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8" name="Rectangle 39">
            <a:extLst>
              <a:ext uri="{FF2B5EF4-FFF2-40B4-BE49-F238E27FC236}">
                <a16:creationId xmlns:a16="http://schemas.microsoft.com/office/drawing/2014/main" id="{93DBF184-D788-4B45-9DE1-9C47F902931B}"/>
              </a:ext>
            </a:extLst>
          </p:cNvPr>
          <p:cNvSpPr>
            <a:spLocks noChangeArrowheads="1"/>
          </p:cNvSpPr>
          <p:nvPr/>
        </p:nvSpPr>
        <p:spPr bwMode="auto">
          <a:xfrm rot="5400000">
            <a:off x="6575226" y="4248293"/>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a:t>reg2M</a:t>
            </a:r>
          </a:p>
        </p:txBody>
      </p:sp>
      <p:sp>
        <p:nvSpPr>
          <p:cNvPr id="250" name="Line 73">
            <a:extLst>
              <a:ext uri="{FF2B5EF4-FFF2-40B4-BE49-F238E27FC236}">
                <a16:creationId xmlns:a16="http://schemas.microsoft.com/office/drawing/2014/main" id="{7E1709CE-9A96-433D-87E2-BC82A1BA88E2}"/>
              </a:ext>
            </a:extLst>
          </p:cNvPr>
          <p:cNvSpPr>
            <a:spLocks noChangeShapeType="1"/>
          </p:cNvSpPr>
          <p:nvPr/>
        </p:nvSpPr>
        <p:spPr bwMode="auto">
          <a:xfrm rot="5400000" flipH="1">
            <a:off x="4382993" y="5065734"/>
            <a:ext cx="61496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1" name="Line 118">
            <a:extLst>
              <a:ext uri="{FF2B5EF4-FFF2-40B4-BE49-F238E27FC236}">
                <a16:creationId xmlns:a16="http://schemas.microsoft.com/office/drawing/2014/main" id="{54B5291A-62E5-44E1-8515-9E1D2656C709}"/>
              </a:ext>
            </a:extLst>
          </p:cNvPr>
          <p:cNvSpPr>
            <a:spLocks noChangeShapeType="1"/>
          </p:cNvSpPr>
          <p:nvPr/>
        </p:nvSpPr>
        <p:spPr bwMode="auto">
          <a:xfrm>
            <a:off x="1518593" y="4755263"/>
            <a:ext cx="3181200" cy="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2" name="Line 91">
            <a:extLst>
              <a:ext uri="{FF2B5EF4-FFF2-40B4-BE49-F238E27FC236}">
                <a16:creationId xmlns:a16="http://schemas.microsoft.com/office/drawing/2014/main" id="{2D5786D5-2A63-4105-AD99-A1D0B05175F3}"/>
              </a:ext>
            </a:extLst>
          </p:cNvPr>
          <p:cNvSpPr>
            <a:spLocks noChangeShapeType="1"/>
          </p:cNvSpPr>
          <p:nvPr/>
        </p:nvSpPr>
        <p:spPr bwMode="auto">
          <a:xfrm flipH="1" flipV="1">
            <a:off x="1518593" y="3633849"/>
            <a:ext cx="14987" cy="11038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3" name="Line 126">
            <a:extLst>
              <a:ext uri="{FF2B5EF4-FFF2-40B4-BE49-F238E27FC236}">
                <a16:creationId xmlns:a16="http://schemas.microsoft.com/office/drawing/2014/main" id="{F2D40D38-2CD1-48AD-AD48-DAF4DC5E7884}"/>
              </a:ext>
            </a:extLst>
          </p:cNvPr>
          <p:cNvSpPr>
            <a:spLocks noChangeShapeType="1"/>
          </p:cNvSpPr>
          <p:nvPr/>
        </p:nvSpPr>
        <p:spPr bwMode="auto">
          <a:xfrm flipV="1">
            <a:off x="1142681" y="3633850"/>
            <a:ext cx="389236" cy="18842"/>
          </a:xfrm>
          <a:prstGeom prst="line">
            <a:avLst/>
          </a:prstGeom>
          <a:noFill/>
          <a:ln w="952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4" name="AutoShape 57">
            <a:extLst>
              <a:ext uri="{FF2B5EF4-FFF2-40B4-BE49-F238E27FC236}">
                <a16:creationId xmlns:a16="http://schemas.microsoft.com/office/drawing/2014/main" id="{6F37694D-0471-4DCA-A23F-DA0FEF5AB171}"/>
              </a:ext>
            </a:extLst>
          </p:cNvPr>
          <p:cNvSpPr>
            <a:spLocks noChangeArrowheads="1"/>
          </p:cNvSpPr>
          <p:nvPr/>
        </p:nvSpPr>
        <p:spPr bwMode="auto">
          <a:xfrm rot="5400000">
            <a:off x="2687781" y="4441210"/>
            <a:ext cx="511970" cy="199913"/>
          </a:xfrm>
          <a:prstGeom prst="parallelogram">
            <a:avLst>
              <a:gd name="adj" fmla="val 83456"/>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ext</a:t>
            </a:r>
          </a:p>
        </p:txBody>
      </p:sp>
      <p:sp>
        <p:nvSpPr>
          <p:cNvPr id="256" name="Line 113">
            <a:extLst>
              <a:ext uri="{FF2B5EF4-FFF2-40B4-BE49-F238E27FC236}">
                <a16:creationId xmlns:a16="http://schemas.microsoft.com/office/drawing/2014/main" id="{E2E50B81-05A1-4CDF-92C1-C16B4B4874F6}"/>
              </a:ext>
            </a:extLst>
          </p:cNvPr>
          <p:cNvSpPr>
            <a:spLocks noChangeShapeType="1"/>
          </p:cNvSpPr>
          <p:nvPr/>
        </p:nvSpPr>
        <p:spPr bwMode="auto">
          <a:xfrm>
            <a:off x="3001727" y="4595647"/>
            <a:ext cx="6469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 name="Line 107">
            <a:extLst>
              <a:ext uri="{FF2B5EF4-FFF2-40B4-BE49-F238E27FC236}">
                <a16:creationId xmlns:a16="http://schemas.microsoft.com/office/drawing/2014/main" id="{72BD1709-B2F2-4D29-B095-794D5046B359}"/>
              </a:ext>
            </a:extLst>
          </p:cNvPr>
          <p:cNvSpPr>
            <a:spLocks noChangeShapeType="1"/>
          </p:cNvSpPr>
          <p:nvPr/>
        </p:nvSpPr>
        <p:spPr bwMode="auto">
          <a:xfrm>
            <a:off x="2028229" y="4516438"/>
            <a:ext cx="85164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8" name="Line 83">
            <a:extLst>
              <a:ext uri="{FF2B5EF4-FFF2-40B4-BE49-F238E27FC236}">
                <a16:creationId xmlns:a16="http://schemas.microsoft.com/office/drawing/2014/main" id="{35647241-6FE9-40AE-916B-1E41A5331CEE}"/>
              </a:ext>
            </a:extLst>
          </p:cNvPr>
          <p:cNvSpPr>
            <a:spLocks noChangeShapeType="1"/>
          </p:cNvSpPr>
          <p:nvPr/>
        </p:nvSpPr>
        <p:spPr bwMode="auto">
          <a:xfrm flipH="1">
            <a:off x="759748" y="5322012"/>
            <a:ext cx="10813" cy="809459"/>
          </a:xfrm>
          <a:prstGeom prst="line">
            <a:avLst/>
          </a:prstGeom>
          <a:noFill/>
          <a:ln w="952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A97030C0-0DF5-45EF-9C35-F0E09D3473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31356236"/>
      </p:ext>
    </p:extLst>
  </p:cSld>
  <p:clrMapOvr>
    <a:masterClrMapping/>
  </p:clrMapOvr>
  <mc:AlternateContent xmlns:mc="http://schemas.openxmlformats.org/markup-compatibility/2006">
    <mc:Choice xmlns:p14="http://schemas.microsoft.com/office/powerpoint/2010/main" Requires="p14">
      <p:transition spd="slow" p14:dur="2000" advTm="39633"/>
    </mc:Choice>
    <mc:Fallback>
      <p:transition spd="slow" advTm="39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66" x="8934450" y="3775075"/>
          <p14:tracePt t="974" x="8788400" y="3775075"/>
          <p14:tracePt t="983" x="8651875" y="3803650"/>
          <p14:tracePt t="990" x="8542338" y="3821113"/>
          <p14:tracePt t="1000" x="8488363" y="3830638"/>
          <p14:tracePt t="1010" x="8451850" y="3830638"/>
          <p14:tracePt t="1022" x="8423275" y="3840163"/>
          <p14:tracePt t="1039" x="8415338" y="3840163"/>
          <p14:tracePt t="1050" x="8405813" y="3848100"/>
          <p14:tracePt t="1054" x="8405813" y="3857625"/>
          <p14:tracePt t="1063" x="8396288" y="3867150"/>
          <p14:tracePt t="1071" x="8386763" y="3867150"/>
          <p14:tracePt t="1078" x="8378825" y="3867150"/>
          <p14:tracePt t="1086" x="8369300" y="3867150"/>
          <p14:tracePt t="1095" x="8342313" y="3867150"/>
          <p14:tracePt t="1102" x="8323263" y="3875088"/>
          <p14:tracePt t="1118" x="8296275" y="3875088"/>
          <p14:tracePt t="1134" x="8277225" y="3875088"/>
          <p14:tracePt t="1142" x="8250238" y="3875088"/>
          <p14:tracePt t="1150" x="8240713" y="3875088"/>
          <p14:tracePt t="1159" x="8213725" y="3884613"/>
          <p14:tracePt t="1167" x="8186738" y="3884613"/>
          <p14:tracePt t="1174" x="8140700" y="3884613"/>
          <p14:tracePt t="1183" x="8086725" y="3903663"/>
          <p14:tracePt t="1190" x="8040688" y="3911600"/>
          <p14:tracePt t="1200" x="8013700" y="3911600"/>
          <p14:tracePt t="1206" x="7986713" y="3911600"/>
          <p14:tracePt t="1216" x="7940675" y="3930650"/>
          <p14:tracePt t="1223" x="7904163" y="3930650"/>
          <p14:tracePt t="1233" x="7877175" y="3940175"/>
          <p14:tracePt t="1238" x="7831138" y="3940175"/>
          <p14:tracePt t="1250" x="7794625" y="3940175"/>
          <p14:tracePt t="1254" x="7748588" y="3957638"/>
          <p14:tracePt t="1262" x="7694613" y="3957638"/>
          <p14:tracePt t="1270" x="7675563" y="3967163"/>
          <p14:tracePt t="1278" x="7621588" y="3967163"/>
          <p14:tracePt t="1286" x="7585075" y="3976688"/>
          <p14:tracePt t="1294" x="7531100" y="3976688"/>
          <p14:tracePt t="1302" x="7502525" y="3984625"/>
          <p14:tracePt t="1310" x="7458075" y="4013200"/>
          <p14:tracePt t="1318" x="7402513" y="4021138"/>
          <p14:tracePt t="1328" x="7356475" y="4030663"/>
          <p14:tracePt t="1334" x="7302500" y="4040188"/>
          <p14:tracePt t="1343" x="7239000" y="4067175"/>
          <p14:tracePt t="1350" x="7192963" y="4076700"/>
          <p14:tracePt t="1358" x="7165975" y="4086225"/>
          <p14:tracePt t="1368" x="7119938" y="4103688"/>
          <p14:tracePt t="1383" x="7102475" y="4103688"/>
          <p14:tracePt t="1390" x="7083425" y="4113213"/>
          <p14:tracePt t="1407" x="7073900" y="4113213"/>
          <p14:tracePt t="1654" x="7065963" y="4122738"/>
          <p14:tracePt t="4728" x="7056438" y="4122738"/>
          <p14:tracePt t="4750" x="7037388" y="4130675"/>
          <p14:tracePt t="5376" x="6983413" y="4176713"/>
          <p14:tracePt t="5382" x="6900863" y="4222750"/>
          <p14:tracePt t="5390" x="6837363" y="4276725"/>
          <p14:tracePt t="5399" x="6764338" y="4322763"/>
          <p14:tracePt t="5407" x="6737350" y="4349750"/>
          <p14:tracePt t="5415" x="6691313" y="4376738"/>
          <p14:tracePt t="5422" x="6664325" y="4413250"/>
          <p14:tracePt t="5432" x="6627813" y="4441825"/>
          <p14:tracePt t="5438" x="6564313" y="4486275"/>
          <p14:tracePt t="5450" x="6545263" y="4505325"/>
          <p14:tracePt t="5454" x="6518275" y="4532313"/>
          <p14:tracePt t="5465" x="6491288" y="4551363"/>
          <p14:tracePt t="5470" x="6464300" y="4587875"/>
          <p14:tracePt t="5478" x="6454775" y="4595813"/>
          <p14:tracePt t="5487" x="6445250" y="4605338"/>
          <p14:tracePt t="5494" x="6435725" y="4624388"/>
          <p14:tracePt t="5510" x="6418263" y="4651375"/>
          <p14:tracePt t="5599" x="6418263" y="4668838"/>
          <p14:tracePt t="5625" x="6418263" y="4678363"/>
          <p14:tracePt t="5631" x="6418263" y="4697413"/>
          <p14:tracePt t="5638" x="6418263" y="4705350"/>
          <p14:tracePt t="5647" x="6408738" y="4714875"/>
          <p14:tracePt t="5664" x="6399213" y="4724400"/>
          <p14:tracePt t="5688" x="6399213" y="4732338"/>
          <p14:tracePt t="5696" x="6391275" y="4741863"/>
          <p14:tracePt t="5743" x="6391275" y="4751388"/>
          <p14:tracePt t="5750" x="6372225" y="4760913"/>
          <p14:tracePt t="5758" x="6326188" y="4768850"/>
          <p14:tracePt t="5767" x="6299200" y="4787900"/>
          <p14:tracePt t="5774" x="6254750" y="4814888"/>
          <p14:tracePt t="5783" x="6181725" y="4814888"/>
          <p14:tracePt t="5790" x="6135688" y="4824413"/>
          <p14:tracePt t="5799" x="6089650" y="4860925"/>
          <p14:tracePt t="5807" x="6043613" y="4878388"/>
          <p14:tracePt t="5816" x="6016625" y="4878388"/>
          <p14:tracePt t="5823" x="5972175" y="4914900"/>
          <p14:tracePt t="5833" x="5943600" y="4933950"/>
          <p14:tracePt t="5839" x="5907088" y="4951413"/>
          <p14:tracePt t="5850" x="5880100" y="4979988"/>
          <p14:tracePt t="5855" x="5834063" y="4997450"/>
          <p14:tracePt t="5866" x="5816600" y="5016500"/>
          <p14:tracePt t="5871" x="5789613" y="5024438"/>
          <p14:tracePt t="5879" x="5770563" y="5024438"/>
          <p14:tracePt t="5887" x="5734050" y="5033963"/>
          <p14:tracePt t="5894" x="5716588" y="5060950"/>
          <p14:tracePt t="5903" x="5697538" y="5070475"/>
          <p14:tracePt t="5910" x="5680075" y="5080000"/>
          <p14:tracePt t="5918" x="5670550" y="5080000"/>
          <p14:tracePt t="5927" x="5653088" y="5097463"/>
          <p14:tracePt t="5934" x="5634038" y="5106988"/>
          <p14:tracePt t="5942" x="5624513" y="5116513"/>
          <p14:tracePt t="5950" x="5616575" y="5126038"/>
          <p14:tracePt t="5958" x="5607050" y="5133975"/>
          <p14:tracePt t="5967" x="5597525" y="5153025"/>
          <p14:tracePt t="5989" x="5588000" y="5160963"/>
          <p14:tracePt t="6207" x="5580063" y="5180013"/>
          <p14:tracePt t="6215" x="5551488" y="5207000"/>
          <p14:tracePt t="6222" x="5524500" y="5270500"/>
          <p14:tracePt t="6230" x="5487988" y="5299075"/>
          <p14:tracePt t="6238" x="5487988" y="5307013"/>
          <p14:tracePt t="6249" x="5451475" y="5362575"/>
          <p14:tracePt t="6254" x="5441950" y="5372100"/>
          <p14:tracePt t="6265" x="5434013" y="5408613"/>
          <p14:tracePt t="6270" x="5424488" y="5416550"/>
          <p14:tracePt t="6278" x="5405438" y="5453063"/>
          <p14:tracePt t="6294" x="5405438" y="5462588"/>
          <p14:tracePt t="6302" x="5397500" y="5462588"/>
          <p14:tracePt t="6311" x="5387975" y="5472113"/>
          <p14:tracePt t="6327" x="5378450" y="5472113"/>
          <p14:tracePt t="6342" x="5360988" y="5481638"/>
          <p14:tracePt t="6350" x="5351463" y="5489575"/>
          <p14:tracePt t="6359" x="5334000" y="5508625"/>
          <p14:tracePt t="6367" x="5305425" y="5526088"/>
          <p14:tracePt t="6374" x="5260975" y="5554663"/>
          <p14:tracePt t="6383" x="5251450" y="5562600"/>
          <p14:tracePt t="6390" x="5214938" y="5572125"/>
          <p14:tracePt t="6399" x="5168900" y="5608638"/>
          <p14:tracePt t="6406" x="5151438" y="5618163"/>
          <p14:tracePt t="6417" x="5105400" y="5645150"/>
          <p14:tracePt t="6422" x="5086350" y="5654675"/>
          <p14:tracePt t="6432" x="5059363" y="5662613"/>
          <p14:tracePt t="6439" x="5041900" y="5691188"/>
          <p14:tracePt t="6449" x="5005388" y="5708650"/>
          <p14:tracePt t="6455" x="4995863" y="5708650"/>
          <p14:tracePt t="6465" x="4968875" y="5718175"/>
          <p14:tracePt t="6470" x="4949825" y="5735638"/>
          <p14:tracePt t="6479" x="4941888" y="5745163"/>
          <p14:tracePt t="6494" x="4932363" y="5745163"/>
          <p14:tracePt t="6502" x="4922838" y="5754688"/>
          <p14:tracePt t="6510" x="4913313" y="5754688"/>
          <p14:tracePt t="6518" x="4886325" y="5764213"/>
          <p14:tracePt t="6526" x="4859338" y="5781675"/>
          <p14:tracePt t="6535" x="4840288" y="5791200"/>
          <p14:tracePt t="6542" x="4795838" y="5800725"/>
          <p14:tracePt t="6550" x="4749800" y="5808663"/>
          <p14:tracePt t="6558" x="4695825" y="5837238"/>
          <p14:tracePt t="6567" x="4613275" y="5845175"/>
          <p14:tracePt t="6574" x="4540250" y="5864225"/>
          <p14:tracePt t="6583" x="4440238" y="5873750"/>
          <p14:tracePt t="6590" x="4311650" y="5900738"/>
          <p14:tracePt t="6599" x="4184650" y="5918200"/>
          <p14:tracePt t="6606" x="4038600" y="5937250"/>
          <p14:tracePt t="6617" x="3911600" y="5946775"/>
          <p14:tracePt t="6622" x="3756025" y="5973763"/>
          <p14:tracePt t="6632" x="3619500" y="5973763"/>
          <p14:tracePt t="6639" x="3500438" y="5973763"/>
          <p14:tracePt t="6649" x="3390900" y="5991225"/>
          <p14:tracePt t="6654" x="3300413" y="5991225"/>
          <p14:tracePt t="6665" x="3208338" y="5991225"/>
          <p14:tracePt t="6670" x="3136900" y="5991225"/>
          <p14:tracePt t="6678" x="3117850" y="5991225"/>
          <p14:tracePt t="6686" x="3090863" y="5991225"/>
          <p14:tracePt t="6694" x="3071813" y="5991225"/>
          <p14:tracePt t="6710" x="3063875" y="5991225"/>
          <p14:tracePt t="6719" x="3054350" y="5991225"/>
          <p14:tracePt t="6734" x="3044825" y="5991225"/>
          <p14:tracePt t="6767" x="3035300" y="5983288"/>
          <p14:tracePt t="6782" x="3017838" y="5946775"/>
          <p14:tracePt t="6790" x="2998788" y="5918200"/>
          <p14:tracePt t="6799" x="2990850" y="5881688"/>
          <p14:tracePt t="6806" x="2981325" y="5845175"/>
          <p14:tracePt t="6816" x="2944813" y="5808663"/>
          <p14:tracePt t="6822" x="2935288" y="5791200"/>
          <p14:tracePt t="6832" x="2925763" y="5772150"/>
          <p14:tracePt t="6838" x="2898775" y="5754688"/>
          <p14:tracePt t="6849" x="2898775" y="5745163"/>
          <p14:tracePt t="6854" x="2898775" y="5727700"/>
          <p14:tracePt t="6867" x="2889250" y="5708650"/>
          <p14:tracePt t="6870" x="2889250" y="5691188"/>
          <p14:tracePt t="6879" x="2881313" y="5672138"/>
          <p14:tracePt t="6886" x="2881313" y="5645150"/>
          <p14:tracePt t="6900" x="2881313" y="5608638"/>
          <p14:tracePt t="6902" x="2881313" y="5562600"/>
          <p14:tracePt t="6910" x="2881313" y="5508625"/>
          <p14:tracePt t="6918" x="2881313" y="5481638"/>
          <p14:tracePt t="6926" x="2871788" y="5426075"/>
          <p14:tracePt t="6934" x="2871788" y="5372100"/>
          <p14:tracePt t="6942" x="2871788" y="5270500"/>
          <p14:tracePt t="6950" x="2844800" y="5243513"/>
          <p14:tracePt t="6958" x="2844800" y="5189538"/>
          <p14:tracePt t="6967" x="2835275" y="5133975"/>
          <p14:tracePt t="6974" x="2825750" y="5070475"/>
          <p14:tracePt t="6983" x="2825750" y="5033963"/>
          <p14:tracePt t="6990" x="2817813" y="4987925"/>
          <p14:tracePt t="7000" x="2789238" y="4943475"/>
          <p14:tracePt t="7006" x="2789238" y="4914900"/>
          <p14:tracePt t="7016" x="2781300" y="4887913"/>
          <p14:tracePt t="7022" x="2781300" y="4870450"/>
          <p14:tracePt t="7035" x="2771775" y="4805363"/>
          <p14:tracePt t="7038" x="2771775" y="4778375"/>
          <p14:tracePt t="7049" x="2771775" y="4741863"/>
          <p14:tracePt t="7055" x="2771775" y="4724400"/>
          <p14:tracePt t="7065" x="2771775" y="4678363"/>
          <p14:tracePt t="7070" x="2771775" y="4641850"/>
          <p14:tracePt t="7078" x="2771775" y="4624388"/>
          <p14:tracePt t="7086" x="2771775" y="4578350"/>
          <p14:tracePt t="7096" x="2781300" y="4551363"/>
          <p14:tracePt t="7102" x="2789238" y="4532313"/>
          <p14:tracePt t="7110" x="2798763" y="4505325"/>
          <p14:tracePt t="7118" x="2808288" y="4468813"/>
          <p14:tracePt t="7126" x="2825750" y="4449763"/>
          <p14:tracePt t="7143" x="2844800" y="4432300"/>
          <p14:tracePt t="7158" x="2844800" y="4422775"/>
          <p14:tracePt t="7175" x="2852738" y="4413250"/>
          <p14:tracePt t="7183" x="2881313" y="4376738"/>
          <p14:tracePt t="7190" x="2881313" y="4368800"/>
          <p14:tracePt t="7198" x="2908300" y="4340225"/>
          <p14:tracePt t="7206" x="2925763" y="4332288"/>
          <p14:tracePt t="7215" x="2971800" y="4313238"/>
          <p14:tracePt t="7222" x="3008313" y="4276725"/>
          <p14:tracePt t="7238" x="3027363" y="4268788"/>
          <p14:tracePt t="7249" x="3035300" y="4268788"/>
          <p14:tracePt t="7254" x="3063875" y="4249738"/>
          <p14:tracePt t="7265" x="3081338" y="4222750"/>
          <p14:tracePt t="7270" x="3108325" y="4213225"/>
          <p14:tracePt t="7278" x="3136900" y="4195763"/>
          <p14:tracePt t="7286" x="3171825" y="4176713"/>
          <p14:tracePt t="7294" x="3190875" y="4167188"/>
          <p14:tracePt t="7302" x="3236913" y="4140200"/>
          <p14:tracePt t="7310" x="3273425" y="4140200"/>
          <p14:tracePt t="7318" x="3327400" y="4130675"/>
          <p14:tracePt t="7326" x="3390900" y="4122738"/>
          <p14:tracePt t="7334" x="3482975" y="4122738"/>
          <p14:tracePt t="7342" x="3609975" y="4103688"/>
          <p14:tracePt t="7350" x="3756025" y="4103688"/>
          <p14:tracePt t="7358" x="3919538" y="4103688"/>
          <p14:tracePt t="7366" x="4065588" y="4103688"/>
          <p14:tracePt t="7376" x="4248150" y="4103688"/>
          <p14:tracePt t="7382" x="4413250" y="4103688"/>
          <p14:tracePt t="7390" x="4567238" y="4103688"/>
          <p14:tracePt t="7399" x="4703763" y="4113213"/>
          <p14:tracePt t="7406" x="4832350" y="4159250"/>
          <p14:tracePt t="7415" x="4932363" y="4186238"/>
          <p14:tracePt t="7423" x="5005388" y="4213225"/>
          <p14:tracePt t="7432" x="5068888" y="4232275"/>
          <p14:tracePt t="7439" x="5095875" y="4240213"/>
          <p14:tracePt t="7449" x="5132388" y="4276725"/>
          <p14:tracePt t="7455" x="5151438" y="4286250"/>
          <p14:tracePt t="7466" x="5159375" y="4295775"/>
          <p14:tracePt t="7479" x="5178425" y="4313238"/>
          <p14:tracePt t="7494" x="5178425" y="4322763"/>
          <p14:tracePt t="7510" x="5195888" y="4349750"/>
          <p14:tracePt t="7518" x="5195888" y="4359275"/>
          <p14:tracePt t="7526" x="5195888" y="4386263"/>
          <p14:tracePt t="7534" x="5195888" y="4413250"/>
          <p14:tracePt t="7542" x="5205413" y="4432300"/>
          <p14:tracePt t="7550" x="5214938" y="4449763"/>
          <p14:tracePt t="7559" x="5214938" y="4459288"/>
          <p14:tracePt t="7567" x="5224463" y="4495800"/>
          <p14:tracePt t="7574" x="5232400" y="4505325"/>
          <p14:tracePt t="7582" x="5232400" y="4522788"/>
          <p14:tracePt t="7590" x="5232400" y="4532313"/>
          <p14:tracePt t="7599" x="5232400" y="4551363"/>
          <p14:tracePt t="7606" x="5241925" y="4578350"/>
          <p14:tracePt t="7615" x="5241925" y="4587875"/>
          <p14:tracePt t="7622" x="5251450" y="4624388"/>
          <p14:tracePt t="7637" x="5251450" y="4641850"/>
          <p14:tracePt t="7640" x="5251450" y="4668838"/>
          <p14:tracePt t="7653" x="5260975" y="4687888"/>
          <p14:tracePt t="7661" x="5260975" y="4714875"/>
          <p14:tracePt t="7665" x="5260975" y="4732338"/>
          <p14:tracePt t="7671" x="5260975" y="4760913"/>
          <p14:tracePt t="7678" x="5260975" y="4778375"/>
          <p14:tracePt t="7686" x="5260975" y="4805363"/>
          <p14:tracePt t="7694" x="5260975" y="4814888"/>
          <p14:tracePt t="7704" x="5260975" y="4824413"/>
          <p14:tracePt t="7711" x="5260975" y="4841875"/>
          <p14:tracePt t="7718" x="5260975" y="4860925"/>
          <p14:tracePt t="7726" x="5260975" y="4870450"/>
          <p14:tracePt t="7734" x="5260975" y="4897438"/>
          <p14:tracePt t="7742" x="5260975" y="4906963"/>
          <p14:tracePt t="7750" x="5260975" y="4943475"/>
          <p14:tracePt t="7758" x="5260975" y="4979988"/>
          <p14:tracePt t="7766" x="5260975" y="4997450"/>
          <p14:tracePt t="7774" x="5260975" y="5043488"/>
          <p14:tracePt t="7783" x="5241925" y="5060950"/>
          <p14:tracePt t="7790" x="5224463" y="5106988"/>
          <p14:tracePt t="7800" x="5214938" y="5133975"/>
          <p14:tracePt t="7806" x="5195888" y="5160963"/>
          <p14:tracePt t="7815" x="5168900" y="5197475"/>
          <p14:tracePt t="7822" x="5159375" y="5216525"/>
          <p14:tracePt t="7832" x="5132388" y="5262563"/>
          <p14:tracePt t="7838" x="5122863" y="5270500"/>
          <p14:tracePt t="7848" x="5095875" y="5307013"/>
          <p14:tracePt t="7854" x="5086350" y="5316538"/>
          <p14:tracePt t="7865" x="5078413" y="5343525"/>
          <p14:tracePt t="7870" x="5041900" y="5372100"/>
          <p14:tracePt t="7883" x="5032375" y="5380038"/>
          <p14:tracePt t="7886" x="5014913" y="5399088"/>
          <p14:tracePt t="7894" x="4995863" y="5408613"/>
          <p14:tracePt t="7902" x="4995863" y="5416550"/>
          <p14:tracePt t="7911" x="4978400" y="5435600"/>
          <p14:tracePt t="7918" x="4968875" y="5435600"/>
          <p14:tracePt t="7926" x="4949825" y="5445125"/>
          <p14:tracePt t="7934" x="4941888" y="5445125"/>
          <p14:tracePt t="7943" x="4922838" y="5453063"/>
          <p14:tracePt t="7950" x="4913313" y="5453063"/>
          <p14:tracePt t="7958" x="4895850" y="5462588"/>
          <p14:tracePt t="7966" x="4895850" y="5472113"/>
          <p14:tracePt t="7974" x="4876800" y="5472113"/>
          <p14:tracePt t="7983" x="4868863" y="5481638"/>
          <p14:tracePt t="7990" x="4859338" y="5481638"/>
          <p14:tracePt t="7999" x="4822825" y="5489575"/>
          <p14:tracePt t="8006" x="4795838" y="5489575"/>
          <p14:tracePt t="8015" x="4767263" y="5499100"/>
          <p14:tracePt t="8022" x="4703763" y="5526088"/>
          <p14:tracePt t="8036" x="4649788" y="5535613"/>
          <p14:tracePt t="8038" x="4557713" y="5535613"/>
          <p14:tracePt t="8049" x="4457700" y="5545138"/>
          <p14:tracePt t="8054" x="4348163" y="5545138"/>
          <p14:tracePt t="8066" x="4257675" y="5545138"/>
          <p14:tracePt t="8070" x="4129088" y="5545138"/>
          <p14:tracePt t="8079" x="4021138" y="5545138"/>
          <p14:tracePt t="8086" x="3911600" y="5545138"/>
          <p14:tracePt t="8094" x="3765550" y="5545138"/>
          <p14:tracePt t="8103" x="3656013" y="5545138"/>
          <p14:tracePt t="8110" x="3563938" y="5545138"/>
          <p14:tracePt t="8118" x="3455988" y="5545138"/>
          <p14:tracePt t="8126" x="3400425" y="5545138"/>
          <p14:tracePt t="8134" x="3346450" y="5545138"/>
          <p14:tracePt t="8142" x="3281363" y="5518150"/>
          <p14:tracePt t="8150" x="3244850" y="5508625"/>
          <p14:tracePt t="8158" x="3190875" y="5499100"/>
          <p14:tracePt t="8166" x="3144838" y="5472113"/>
          <p14:tracePt t="8174" x="3136900" y="5472113"/>
          <p14:tracePt t="8183" x="3108325" y="5462588"/>
          <p14:tracePt t="8190" x="3090863" y="5453063"/>
          <p14:tracePt t="8199" x="3054350" y="5426075"/>
          <p14:tracePt t="8206" x="3027363" y="5408613"/>
          <p14:tracePt t="8215" x="3008313" y="5399088"/>
          <p14:tracePt t="8222" x="2981325" y="5380038"/>
          <p14:tracePt t="8232" x="2954338" y="5362575"/>
          <p14:tracePt t="8239" x="2889250" y="5326063"/>
          <p14:tracePt t="8249" x="2871788" y="5316538"/>
          <p14:tracePt t="8254" x="2825750" y="5289550"/>
          <p14:tracePt t="8265" x="2798763" y="5262563"/>
          <p14:tracePt t="8271" x="2781300" y="5253038"/>
          <p14:tracePt t="8279" x="2735263" y="5216525"/>
          <p14:tracePt t="8286" x="2725738" y="5207000"/>
          <p14:tracePt t="8294" x="2716213" y="5170488"/>
          <p14:tracePt t="8302" x="2698750" y="5153025"/>
          <p14:tracePt t="8310" x="2679700" y="5106988"/>
          <p14:tracePt t="8318" x="2671763" y="5097463"/>
          <p14:tracePt t="8327" x="2652713" y="5060950"/>
          <p14:tracePt t="8335" x="2635250" y="5033963"/>
          <p14:tracePt t="8344" x="2635250" y="5024438"/>
          <p14:tracePt t="8357" x="2625725" y="4987925"/>
          <p14:tracePt t="8361" x="2616200" y="4960938"/>
          <p14:tracePt t="8369" x="2616200" y="4943475"/>
          <p14:tracePt t="8374" x="2598738" y="4897438"/>
          <p14:tracePt t="8383" x="2598738" y="4878388"/>
          <p14:tracePt t="8390" x="2598738" y="4841875"/>
          <p14:tracePt t="8399" x="2598738" y="4805363"/>
          <p14:tracePt t="8406" x="2598738" y="4778375"/>
          <p14:tracePt t="8415" x="2598738" y="4724400"/>
          <p14:tracePt t="8422" x="2598738" y="4687888"/>
          <p14:tracePt t="8432" x="2598738" y="4651375"/>
          <p14:tracePt t="8438" x="2625725" y="4595813"/>
          <p14:tracePt t="8449" x="2652713" y="4568825"/>
          <p14:tracePt t="8454" x="2679700" y="4505325"/>
          <p14:tracePt t="8465" x="2708275" y="4486275"/>
          <p14:tracePt t="8470" x="2752725" y="4422775"/>
          <p14:tracePt t="8478" x="2808288" y="4359275"/>
          <p14:tracePt t="8486" x="2862263" y="4295775"/>
          <p14:tracePt t="8494" x="2908300" y="4240213"/>
          <p14:tracePt t="8502" x="2935288" y="4222750"/>
          <p14:tracePt t="8510" x="2962275" y="4195763"/>
          <p14:tracePt t="8518" x="3008313" y="4159250"/>
          <p14:tracePt t="8526" x="3054350" y="4130675"/>
          <p14:tracePt t="8534" x="3100388" y="4113213"/>
          <p14:tracePt t="8543" x="3181350" y="4067175"/>
          <p14:tracePt t="8552" x="3281363" y="4013200"/>
          <p14:tracePt t="8558" x="3373438" y="3984625"/>
          <p14:tracePt t="8567" x="3473450" y="3940175"/>
          <p14:tracePt t="8575" x="3582988" y="3930650"/>
          <p14:tracePt t="8582" x="3702050" y="3903663"/>
          <p14:tracePt t="8590" x="3846513" y="3875088"/>
          <p14:tracePt t="8599" x="3956050" y="3857625"/>
          <p14:tracePt t="8607" x="4102100" y="3840163"/>
          <p14:tracePt t="8615" x="4238625" y="3830638"/>
          <p14:tracePt t="8623" x="4376738" y="3830638"/>
          <p14:tracePt t="8632" x="4484688" y="3830638"/>
          <p14:tracePt t="8638" x="4603750" y="3830638"/>
          <p14:tracePt t="8648" x="4695825" y="3830638"/>
          <p14:tracePt t="8656" x="4749800" y="3830638"/>
          <p14:tracePt t="8666" x="4803775" y="3830638"/>
          <p14:tracePt t="8671" x="4832350" y="3830638"/>
          <p14:tracePt t="8679" x="4840288" y="3830638"/>
          <p14:tracePt t="8686" x="4868863" y="3848100"/>
          <p14:tracePt t="8695" x="4876800" y="3857625"/>
          <p14:tracePt t="8703" x="4886325" y="3867150"/>
          <p14:tracePt t="8723" x="4895850" y="3903663"/>
          <p14:tracePt t="8727" x="4905375" y="3940175"/>
          <p14:tracePt t="8736" x="4922838" y="3984625"/>
          <p14:tracePt t="8742" x="4949825" y="4021138"/>
          <p14:tracePt t="8750" x="4949825" y="4057650"/>
          <p14:tracePt t="8758" x="4968875" y="4113213"/>
          <p14:tracePt t="8767" x="4995863" y="4159250"/>
          <p14:tracePt t="8774" x="5005388" y="4195763"/>
          <p14:tracePt t="8783" x="5014913" y="4222750"/>
          <p14:tracePt t="8790" x="5032375" y="4276725"/>
          <p14:tracePt t="8799" x="5032375" y="4286250"/>
          <p14:tracePt t="8807" x="5041900" y="4313238"/>
          <p14:tracePt t="8816" x="5041900" y="4332288"/>
          <p14:tracePt t="8823" x="5059363" y="4359275"/>
          <p14:tracePt t="8833" x="5059363" y="4376738"/>
          <p14:tracePt t="8838" x="5059363" y="4395788"/>
          <p14:tracePt t="8849" x="5059363" y="4422775"/>
          <p14:tracePt t="8854" x="5068888" y="4459288"/>
          <p14:tracePt t="8866" x="5068888" y="4495800"/>
          <p14:tracePt t="8870" x="5086350" y="4551363"/>
          <p14:tracePt t="8883" x="5086350" y="4595813"/>
          <p14:tracePt t="8886" x="5095875" y="4641850"/>
          <p14:tracePt t="8894" x="5095875" y="4697413"/>
          <p14:tracePt t="8903" x="5095875" y="4751388"/>
          <p14:tracePt t="8910" x="5095875" y="4787900"/>
          <p14:tracePt t="8919" x="5095875" y="4833938"/>
          <p14:tracePt t="8927" x="5095875" y="4870450"/>
          <p14:tracePt t="8934" x="5095875" y="4887913"/>
          <p14:tracePt t="8942" x="5095875" y="4924425"/>
          <p14:tracePt t="8950" x="5095875" y="4933950"/>
          <p14:tracePt t="8958" x="5095875" y="4970463"/>
          <p14:tracePt t="8966" x="5095875" y="4987925"/>
          <p14:tracePt t="8975" x="5095875" y="5016500"/>
          <p14:tracePt t="8982" x="5095875" y="5033963"/>
          <p14:tracePt t="8990" x="5095875" y="5060950"/>
          <p14:tracePt t="9000" x="5086350" y="5089525"/>
          <p14:tracePt t="9006" x="5068888" y="5126038"/>
          <p14:tracePt t="9016" x="5059363" y="5180013"/>
          <p14:tracePt t="9022" x="5041900" y="5189538"/>
          <p14:tracePt t="9032" x="5032375" y="5197475"/>
          <p14:tracePt t="9038" x="5014913" y="5226050"/>
          <p14:tracePt t="9049" x="5005388" y="5233988"/>
          <p14:tracePt t="9054" x="4986338" y="5233988"/>
          <p14:tracePt t="9066" x="4968875" y="5243513"/>
          <p14:tracePt t="9070" x="4941888" y="5270500"/>
          <p14:tracePt t="9078" x="4922838" y="5280025"/>
          <p14:tracePt t="9086" x="4895850" y="5289550"/>
          <p14:tracePt t="9094" x="4840288" y="5326063"/>
          <p14:tracePt t="9102" x="4832350" y="5326063"/>
          <p14:tracePt t="9110" x="4786313" y="5343525"/>
          <p14:tracePt t="9118" x="4740275" y="5353050"/>
          <p14:tracePt t="9127" x="4676775" y="5380038"/>
          <p14:tracePt t="9134" x="4622800" y="5389563"/>
          <p14:tracePt t="9142" x="4503738" y="5408613"/>
          <p14:tracePt t="9150" x="4430713" y="5408613"/>
          <p14:tracePt t="9158" x="4357688" y="5416550"/>
          <p14:tracePt t="9166" x="4284663" y="5416550"/>
          <p14:tracePt t="9174" x="4194175" y="5416550"/>
          <p14:tracePt t="9183" x="4121150" y="5416550"/>
          <p14:tracePt t="9190" x="4057650" y="5416550"/>
          <p14:tracePt t="9199" x="4002088" y="5416550"/>
          <p14:tracePt t="9206" x="3984625" y="5416550"/>
          <p14:tracePt t="9215" x="3956050" y="5416550"/>
          <p14:tracePt t="9222" x="3948113" y="5416550"/>
          <p14:tracePt t="9232" x="3938588" y="5416550"/>
          <p14:tracePt t="9399" x="3911600" y="5372100"/>
          <p14:tracePt t="9406" x="3902075" y="5326063"/>
          <p14:tracePt t="9415" x="3892550" y="5262563"/>
          <p14:tracePt t="9423" x="3883025" y="5207000"/>
          <p14:tracePt t="9432" x="3846513" y="5160963"/>
          <p14:tracePt t="9439" x="3829050" y="5116513"/>
          <p14:tracePt t="9448" x="3819525" y="5060950"/>
          <p14:tracePt t="9454" x="3802063" y="5016500"/>
          <p14:tracePt t="9466" x="3792538" y="4979988"/>
          <p14:tracePt t="9470" x="3775075" y="4943475"/>
          <p14:tracePt t="9479" x="3765550" y="4906963"/>
          <p14:tracePt t="9495" x="3765550" y="4897438"/>
          <p14:tracePt t="9502" x="3765550" y="4870450"/>
          <p14:tracePt t="9510" x="3746500" y="4833938"/>
          <p14:tracePt t="9526" x="3746500" y="4805363"/>
          <p14:tracePt t="9535" x="3746500" y="4787900"/>
          <p14:tracePt t="9542" x="3738563" y="4768850"/>
          <p14:tracePt t="9551" x="3738563" y="4760913"/>
          <p14:tracePt t="9839" x="3729038" y="4760913"/>
          <p14:tracePt t="9846" x="3673475" y="4760913"/>
          <p14:tracePt t="9855" x="3573463" y="4778375"/>
          <p14:tracePt t="9863" x="3473450" y="4833938"/>
          <p14:tracePt t="9871" x="3346450" y="4878388"/>
          <p14:tracePt t="9883" x="3281363" y="4914900"/>
          <p14:tracePt t="9886" x="3200400" y="4943475"/>
          <p14:tracePt t="9895" x="3117850" y="4970463"/>
          <p14:tracePt t="9903" x="3090863" y="4979988"/>
          <p14:tracePt t="9911" x="3054350" y="4979988"/>
          <p14:tracePt t="9919" x="3035300" y="4987925"/>
          <p14:tracePt t="9927" x="3017838" y="4987925"/>
          <p14:tracePt t="10102" x="3008313" y="4960938"/>
          <p14:tracePt t="10118" x="3008313" y="4933950"/>
          <p14:tracePt t="10126" x="3008313" y="4914900"/>
          <p14:tracePt t="10142" x="3008313" y="4897438"/>
          <p14:tracePt t="10150" x="3008313" y="4887913"/>
          <p14:tracePt t="10158" x="3008313" y="4878388"/>
          <p14:tracePt t="10894" x="3008313" y="4870450"/>
          <p14:tracePt t="11051" x="3044825" y="4870450"/>
          <p14:tracePt t="11056" x="3108325" y="4824413"/>
          <p14:tracePt t="11063" x="3154363" y="4814888"/>
          <p14:tracePt t="11070" x="3171825" y="4805363"/>
          <p14:tracePt t="11081" x="3190875" y="4787900"/>
          <p14:tracePt t="11086" x="3208338" y="4778375"/>
          <p14:tracePt t="11095" x="3236913" y="4778375"/>
          <p14:tracePt t="11103" x="3254375" y="4768850"/>
          <p14:tracePt t="11118" x="3263900" y="4768850"/>
          <p14:tracePt t="11126" x="3281363" y="4768850"/>
          <p14:tracePt t="11150" x="3290888" y="4760913"/>
          <p14:tracePt t="11583" x="3300413" y="4760913"/>
          <p14:tracePt t="11591" x="3390900" y="4760913"/>
          <p14:tracePt t="11599" x="3463925" y="4760913"/>
          <p14:tracePt t="11607" x="3519488" y="4760913"/>
          <p14:tracePt t="11617" x="3556000" y="4760913"/>
          <p14:tracePt t="11625" x="3592513" y="4760913"/>
          <p14:tracePt t="11632" x="3619500" y="4760913"/>
          <p14:tracePt t="11639" x="3629025" y="4760913"/>
          <p14:tracePt t="11648" x="3636963" y="4760913"/>
          <p14:tracePt t="11783" x="3636963" y="4768850"/>
          <p14:tracePt t="11799" x="3636963" y="4787900"/>
          <p14:tracePt t="11807" x="3619500" y="4814888"/>
          <p14:tracePt t="11816" x="3600450" y="4833938"/>
          <p14:tracePt t="11831" x="3592513" y="4841875"/>
          <p14:tracePt t="11839" x="3573463" y="4851400"/>
          <p14:tracePt t="11848" x="3563938" y="4860925"/>
          <p14:tracePt t="11854" x="3563938" y="4870450"/>
          <p14:tracePt t="11865" x="3563938" y="4878388"/>
          <p14:tracePt t="11870" x="3556000" y="4897438"/>
          <p14:tracePt t="11879" x="3536950" y="4914900"/>
          <p14:tracePt t="11899" x="3527425" y="4943475"/>
          <p14:tracePt t="11934" x="3527425" y="4951413"/>
          <p14:tracePt t="11993" x="3519488" y="4960938"/>
          <p14:tracePt t="12016" x="3500438" y="4979988"/>
          <p14:tracePt t="12023" x="3490913" y="4979988"/>
          <p14:tracePt t="12031" x="3482975" y="4997450"/>
          <p14:tracePt t="12038" x="3482975" y="5006975"/>
          <p14:tracePt t="12048" x="3473450" y="5016500"/>
          <p14:tracePt t="12054" x="3473450" y="5033963"/>
          <p14:tracePt t="12065" x="3463925" y="5043488"/>
          <p14:tracePt t="12079" x="3455988" y="5060950"/>
          <p14:tracePt t="12086" x="3446463" y="5060950"/>
          <p14:tracePt t="12102" x="3446463" y="5070475"/>
          <p14:tracePt t="12134" x="3446463" y="5080000"/>
          <p14:tracePt t="12331" x="3446463" y="5089525"/>
          <p14:tracePt t="12345" x="3446463" y="5116513"/>
          <p14:tracePt t="12367" x="3446463" y="5126038"/>
          <p14:tracePt t="12391" x="3446463" y="5143500"/>
          <p14:tracePt t="12608" x="3446463" y="5153025"/>
          <p14:tracePt t="13199" x="3436938" y="5170488"/>
          <p14:tracePt t="13207" x="3390900" y="5180013"/>
          <p14:tracePt t="13215" x="3354388" y="5216525"/>
          <p14:tracePt t="13223" x="3336925" y="5226050"/>
          <p14:tracePt t="13239" x="3317875" y="5226050"/>
          <p14:tracePt t="13251" x="3300413" y="5226050"/>
          <p14:tracePt t="13254" x="3281363" y="5253038"/>
          <p14:tracePt t="13265" x="3263900" y="5262563"/>
          <p14:tracePt t="13270" x="3254375" y="5262563"/>
          <p14:tracePt t="13282" x="3244850" y="5262563"/>
          <p14:tracePt t="13286" x="3236913" y="5262563"/>
          <p14:tracePt t="13294" x="3227388" y="5262563"/>
          <p14:tracePt t="13302" x="3217863" y="5270500"/>
          <p14:tracePt t="13327" x="3208338" y="5270500"/>
          <p14:tracePt t="13334" x="3190875" y="5270500"/>
          <p14:tracePt t="13343" x="3181350" y="5280025"/>
          <p14:tracePt t="13350" x="3171825" y="5289550"/>
          <p14:tracePt t="13375" x="3163888" y="5289550"/>
          <p14:tracePt t="13383" x="3144838" y="5289550"/>
          <p14:tracePt t="13390" x="3144838" y="5299075"/>
          <p14:tracePt t="13407" x="3136900" y="5299075"/>
          <p14:tracePt t="13415" x="3127375" y="5299075"/>
          <p14:tracePt t="13423" x="3108325" y="5299075"/>
          <p14:tracePt t="13432" x="3090863" y="5299075"/>
          <p14:tracePt t="13438" x="3081338" y="5299075"/>
          <p14:tracePt t="13449" x="3071813" y="5299075"/>
          <p14:tracePt t="13455" x="3063875" y="5299075"/>
          <p14:tracePt t="13465" x="3044825" y="5299075"/>
          <p14:tracePt t="13471" x="3017838" y="5299075"/>
          <p14:tracePt t="13481" x="3008313" y="5299075"/>
          <p14:tracePt t="13487" x="2981325" y="5299075"/>
          <p14:tracePt t="13494" x="2971800" y="5299075"/>
          <p14:tracePt t="13502" x="2962275" y="5299075"/>
          <p14:tracePt t="13510" x="2935288" y="5299075"/>
          <p14:tracePt t="13518" x="2925763" y="5299075"/>
          <p14:tracePt t="13534" x="2908300" y="5299075"/>
          <p14:tracePt t="13543" x="2889250" y="5299075"/>
          <p14:tracePt t="13550" x="2871788" y="5299075"/>
          <p14:tracePt t="13558" x="2844800" y="5299075"/>
          <p14:tracePt t="13566" x="2825750" y="5299075"/>
          <p14:tracePt t="13575" x="2798763" y="5299075"/>
          <p14:tracePt t="13582" x="2762250" y="5299075"/>
          <p14:tracePt t="13591" x="2735263" y="5299075"/>
          <p14:tracePt t="13599" x="2698750" y="5299075"/>
          <p14:tracePt t="13606" x="2652713" y="5299075"/>
          <p14:tracePt t="13615" x="2625725" y="5299075"/>
          <p14:tracePt t="13622" x="2570163" y="5299075"/>
          <p14:tracePt t="13632" x="2516188" y="5299075"/>
          <p14:tracePt t="13638" x="2406650" y="5299075"/>
          <p14:tracePt t="13648" x="2316163" y="5299075"/>
          <p14:tracePt t="13658" x="2170113" y="5299075"/>
          <p14:tracePt t="13665" x="2060575" y="5289550"/>
          <p14:tracePt t="13670" x="1941513" y="5262563"/>
          <p14:tracePt t="13681" x="1851025" y="5253038"/>
          <p14:tracePt t="13687" x="1795463" y="5253038"/>
          <p14:tracePt t="13695" x="1731963" y="5226050"/>
          <p14:tracePt t="13703" x="1714500" y="5216525"/>
          <p14:tracePt t="13710" x="1685925" y="5216525"/>
          <p14:tracePt t="13726" x="1668463" y="5216525"/>
          <p14:tracePt t="13800" x="1649413" y="5207000"/>
          <p14:tracePt t="13809" x="1641475" y="5189538"/>
          <p14:tracePt t="13819" x="1641475" y="5180013"/>
          <p14:tracePt t="13824" x="1631950" y="5160963"/>
          <p14:tracePt t="13832" x="1622425" y="5126038"/>
          <p14:tracePt t="13848" x="1622425" y="5106988"/>
          <p14:tracePt t="13854" x="1622425" y="5089525"/>
          <p14:tracePt t="13865" x="1622425" y="5080000"/>
          <p14:tracePt t="13870" x="1622425" y="5053013"/>
          <p14:tracePt t="13881" x="1622425" y="5043488"/>
          <p14:tracePt t="13886" x="1622425" y="5033963"/>
          <p14:tracePt t="13899" x="1622425" y="5006975"/>
          <p14:tracePt t="13911" x="1622425" y="4997450"/>
          <p14:tracePt t="13919" x="1622425" y="4979988"/>
          <p14:tracePt t="13926" x="1622425" y="4970463"/>
          <p14:tracePt t="13935" x="1622425" y="4951413"/>
          <p14:tracePt t="13942" x="1622425" y="4924425"/>
          <p14:tracePt t="13950" x="1622425" y="4914900"/>
          <p14:tracePt t="13958" x="1622425" y="4897438"/>
          <p14:tracePt t="13967" x="1622425" y="4878388"/>
          <p14:tracePt t="13974" x="1631950" y="4860925"/>
          <p14:tracePt t="13982" x="1641475" y="4851400"/>
          <p14:tracePt t="14007" x="1641475" y="4833938"/>
          <p14:tracePt t="14144" x="1641475" y="4878388"/>
          <p14:tracePt t="14153" x="1631950" y="4943475"/>
          <p14:tracePt t="14159" x="1612900" y="5006975"/>
          <p14:tracePt t="14167" x="1604963" y="5060950"/>
          <p14:tracePt t="14175" x="1604963" y="5106988"/>
          <p14:tracePt t="14182" x="1604963" y="5116513"/>
          <p14:tracePt t="14190" x="1604963" y="5153025"/>
          <p14:tracePt t="14199" x="1604963" y="5170488"/>
          <p14:tracePt t="14206" x="1604963" y="5189538"/>
          <p14:tracePt t="14231" x="1604963" y="5197475"/>
          <p14:tracePt t="14271" x="1604963" y="5207000"/>
          <p14:tracePt t="14304" x="1604963" y="5216525"/>
          <p14:tracePt t="14315" x="1631950" y="5216525"/>
          <p14:tracePt t="14323" x="1731963" y="5216525"/>
          <p14:tracePt t="14330" x="1841500" y="5216525"/>
          <p14:tracePt t="14337" x="1968500" y="5216525"/>
          <p14:tracePt t="14344" x="2114550" y="5216525"/>
          <p14:tracePt t="14350" x="2306638" y="5216525"/>
          <p14:tracePt t="14358" x="2489200" y="5216525"/>
          <p14:tracePt t="14366" x="2716213" y="5216525"/>
          <p14:tracePt t="14376" x="2935288" y="5216525"/>
          <p14:tracePt t="14382" x="3117850" y="5216525"/>
          <p14:tracePt t="14391" x="3263900" y="5216525"/>
          <p14:tracePt t="14399" x="3373438" y="5216525"/>
          <p14:tracePt t="14406" x="3427413" y="5216525"/>
          <p14:tracePt t="14415" x="3446463" y="5216525"/>
          <p14:tracePt t="14422" x="3463925" y="5216525"/>
          <p14:tracePt t="14470" x="3473450" y="5216525"/>
          <p14:tracePt t="14840" x="3473450" y="5233988"/>
          <p14:tracePt t="14850" x="3473450" y="5243513"/>
          <p14:tracePt t="14871" x="3482975" y="5253038"/>
          <p14:tracePt t="14879" x="3482975" y="5262563"/>
          <p14:tracePt t="14935" x="3490913" y="5270500"/>
          <p14:tracePt t="15087" x="3500438" y="5280025"/>
          <p14:tracePt t="15335" x="3519488" y="5280025"/>
          <p14:tracePt t="15342" x="3573463" y="5280025"/>
          <p14:tracePt t="15350" x="3636963" y="5280025"/>
          <p14:tracePt t="15358" x="3692525" y="5280025"/>
          <p14:tracePt t="15366" x="3729038" y="5280025"/>
          <p14:tracePt t="15376" x="3738563" y="5280025"/>
          <p14:tracePt t="15383" x="3765550" y="5280025"/>
          <p14:tracePt t="15390" x="3775075" y="5280025"/>
          <p14:tracePt t="15399" x="3783013" y="5280025"/>
          <p14:tracePt t="15798" x="3792538" y="5270500"/>
          <p14:tracePt t="15815" x="3792538" y="5226050"/>
          <p14:tracePt t="15822" x="3802063" y="5160963"/>
          <p14:tracePt t="15830" x="3802063" y="5126038"/>
          <p14:tracePt t="15838" x="3819525" y="5060950"/>
          <p14:tracePt t="15848" x="3819525" y="5024438"/>
          <p14:tracePt t="15854" x="3819525" y="4997450"/>
          <p14:tracePt t="15865" x="3819525" y="4951413"/>
          <p14:tracePt t="15870" x="3819525" y="4924425"/>
          <p14:tracePt t="15882" x="3819525" y="4897438"/>
          <p14:tracePt t="15900" x="3838575" y="4824413"/>
          <p14:tracePt t="15902" x="3838575" y="4805363"/>
          <p14:tracePt t="15910" x="3838575" y="4797425"/>
          <p14:tracePt t="15918" x="3846513" y="4760913"/>
          <p14:tracePt t="15926" x="3846513" y="4751388"/>
          <p14:tracePt t="15934" x="3846513" y="4732338"/>
          <p14:tracePt t="15943" x="3846513" y="4724400"/>
          <p14:tracePt t="15950" x="3846513" y="4697413"/>
          <p14:tracePt t="15958" x="3846513" y="4687888"/>
          <p14:tracePt t="15966" x="3846513" y="4668838"/>
          <p14:tracePt t="15974" x="3846513" y="4651375"/>
          <p14:tracePt t="16000" x="3846513" y="4641850"/>
          <p14:tracePt t="16038" x="3846513" y="4632325"/>
          <p14:tracePt t="16119" x="3846513" y="4624388"/>
          <p14:tracePt t="16126" x="3838575" y="4624388"/>
          <p14:tracePt t="16134" x="3792538" y="4624388"/>
          <p14:tracePt t="16142" x="3702050" y="4624388"/>
          <p14:tracePt t="16150" x="3556000" y="4624388"/>
          <p14:tracePt t="16158" x="3409950" y="4624388"/>
          <p14:tracePt t="16166" x="3227388" y="4624388"/>
          <p14:tracePt t="16174" x="3044825" y="4624388"/>
          <p14:tracePt t="16183" x="2862263" y="4624388"/>
          <p14:tracePt t="16190" x="2698750" y="4624388"/>
          <p14:tracePt t="16198" x="2570163" y="4624388"/>
          <p14:tracePt t="16207" x="2462213" y="4624388"/>
          <p14:tracePt t="16215" x="2389188" y="4624388"/>
          <p14:tracePt t="16222" x="2352675" y="4624388"/>
          <p14:tracePt t="16232" x="2333625" y="4624388"/>
          <p14:tracePt t="16238" x="2324100" y="4624388"/>
          <p14:tracePt t="16735" x="2370138" y="4624388"/>
          <p14:tracePt t="16743" x="2552700" y="4624388"/>
          <p14:tracePt t="16750" x="2735263" y="4624388"/>
          <p14:tracePt t="16758" x="2954338" y="4624388"/>
          <p14:tracePt t="16766" x="3117850" y="4624388"/>
          <p14:tracePt t="16774" x="3263900" y="4624388"/>
          <p14:tracePt t="16783" x="3390900" y="4624388"/>
          <p14:tracePt t="16790" x="3482975" y="4624388"/>
          <p14:tracePt t="16799" x="3546475" y="4624388"/>
          <p14:tracePt t="16807" x="3573463" y="4624388"/>
          <p14:tracePt t="17192" x="3582988" y="4632325"/>
          <p14:tracePt t="17198" x="3573463" y="4705350"/>
          <p14:tracePt t="17207" x="3563938" y="4778375"/>
          <p14:tracePt t="17216" x="3509963" y="4860925"/>
          <p14:tracePt t="17223" x="3509963" y="4878388"/>
          <p14:tracePt t="17231" x="3509963" y="4906963"/>
          <p14:tracePt t="17239" x="3509963" y="4933950"/>
          <p14:tracePt t="17248" x="3509963" y="4951413"/>
          <p14:tracePt t="17266" x="3500438" y="4987925"/>
          <p14:tracePt t="17583" x="3509963" y="4997450"/>
          <p14:tracePt t="17598" x="3536950" y="5006975"/>
          <p14:tracePt t="17606" x="3592513" y="5006975"/>
          <p14:tracePt t="17614" x="3629025" y="5016500"/>
          <p14:tracePt t="17622" x="3665538" y="5016500"/>
          <p14:tracePt t="17632" x="3692525" y="5016500"/>
          <p14:tracePt t="17638" x="3709988" y="5016500"/>
          <p14:tracePt t="17649" x="3719513" y="5016500"/>
          <p14:tracePt t="17654" x="3746500" y="5016500"/>
          <p14:tracePt t="17664" x="3765550" y="5016500"/>
          <p14:tracePt t="17670" x="3783013" y="5016500"/>
          <p14:tracePt t="17681" x="3802063" y="5016500"/>
          <p14:tracePt t="17698" x="3829050" y="5016500"/>
          <p14:tracePt t="17703" x="3838575" y="5016500"/>
          <p14:tracePt t="17710" x="3865563" y="5016500"/>
          <p14:tracePt t="17719" x="3883025" y="5016500"/>
          <p14:tracePt t="17726" x="3929063" y="5016500"/>
          <p14:tracePt t="17734" x="3948113" y="5033963"/>
          <p14:tracePt t="17743" x="3975100" y="5033963"/>
          <p14:tracePt t="17751" x="3984625" y="5043488"/>
          <p14:tracePt t="17759" x="4011613" y="5043488"/>
          <p14:tracePt t="17767" x="4029075" y="5053013"/>
          <p14:tracePt t="17774" x="4038600" y="5053013"/>
          <p14:tracePt t="17783" x="4048125" y="5060950"/>
          <p14:tracePt t="17792" x="4057650" y="5060950"/>
          <p14:tracePt t="17803" x="4065588" y="5060950"/>
          <p14:tracePt t="17808" x="4075113" y="5060950"/>
          <p14:tracePt t="17823" x="4094163" y="5060950"/>
          <p14:tracePt t="17856" x="4102100" y="5070475"/>
          <p14:tracePt t="18145" x="4102100" y="5080000"/>
          <p14:tracePt t="18151" x="4102100" y="5097463"/>
          <p14:tracePt t="18158" x="4102100" y="5116513"/>
          <p14:tracePt t="18174" x="4102100" y="5126038"/>
          <p14:tracePt t="18182" x="4102100" y="5133975"/>
          <p14:tracePt t="18191" x="4102100" y="5160963"/>
          <p14:tracePt t="18230" x="4102100" y="5170488"/>
          <p14:tracePt t="18247" x="4094163" y="5180013"/>
          <p14:tracePt t="18382" x="4094163" y="5189538"/>
          <p14:tracePt t="18391" x="4094163" y="5197475"/>
          <p14:tracePt t="18399" x="4094163" y="5207000"/>
          <p14:tracePt t="18406" x="4094163" y="5233988"/>
          <p14:tracePt t="18417" x="4094163" y="5243513"/>
          <p14:tracePt t="18423" x="4094163" y="5253038"/>
          <p14:tracePt t="18431" x="4084638" y="5280025"/>
          <p14:tracePt t="18439" x="4065588" y="5299075"/>
          <p14:tracePt t="18459" x="4057650" y="5307013"/>
          <p14:tracePt t="18479" x="4048125" y="5316538"/>
          <p14:tracePt t="18510" x="4038600" y="5316538"/>
          <p14:tracePt t="18519" x="4029075" y="5326063"/>
          <p14:tracePt t="18526" x="4021138" y="5326063"/>
          <p14:tracePt t="18534" x="4011613" y="5335588"/>
          <p14:tracePt t="18678" x="3984625" y="5343525"/>
          <p14:tracePt t="18687" x="3965575" y="5353050"/>
          <p14:tracePt t="18695" x="3948113" y="5372100"/>
          <p14:tracePt t="18703" x="3938588" y="5380038"/>
          <p14:tracePt t="18710" x="3938588" y="5389563"/>
          <p14:tracePt t="18726" x="3919538" y="5399088"/>
          <p14:tracePt t="19247" x="3919538" y="5416550"/>
          <p14:tracePt t="19254" x="3919538" y="5453063"/>
          <p14:tracePt t="19263" x="3919538" y="5472113"/>
          <p14:tracePt t="19270" x="3919538" y="5481638"/>
          <p14:tracePt t="19282" x="3911600" y="5508625"/>
          <p14:tracePt t="19286" x="3911600" y="5526088"/>
          <p14:tracePt t="19298" x="3911600" y="5545138"/>
          <p14:tracePt t="19310" x="3902075" y="5554663"/>
          <p14:tracePt t="19328" x="3892550" y="5562600"/>
          <p14:tracePt t="19591" x="3883025" y="5572125"/>
          <p14:tracePt t="19607" x="3875088" y="5572125"/>
          <p14:tracePt t="19623" x="3865563" y="5581650"/>
          <p14:tracePt t="19647" x="3865563" y="5589588"/>
          <p14:tracePt t="19790" x="3846513" y="5589588"/>
          <p14:tracePt t="19798" x="3775075" y="5599113"/>
          <p14:tracePt t="19806" x="3646488" y="5599113"/>
          <p14:tracePt t="19815" x="3500438" y="5599113"/>
          <p14:tracePt t="19822" x="3317875" y="5618163"/>
          <p14:tracePt t="19831" x="3171825" y="5618163"/>
          <p14:tracePt t="19838" x="3044825" y="5635625"/>
          <p14:tracePt t="19848" x="2917825" y="5635625"/>
          <p14:tracePt t="19854" x="2808288" y="5635625"/>
          <p14:tracePt t="19864" x="2716213" y="5635625"/>
          <p14:tracePt t="19870" x="2606675" y="5635625"/>
          <p14:tracePt t="19883" x="2516188" y="5635625"/>
          <p14:tracePt t="19886" x="2443163" y="5635625"/>
          <p14:tracePt t="19898" x="2352675" y="5635625"/>
          <p14:tracePt t="19902" x="2306638" y="5635625"/>
          <p14:tracePt t="19910" x="2270125" y="5635625"/>
          <p14:tracePt t="19918" x="2197100" y="5645150"/>
          <p14:tracePt t="19926" x="2151063" y="5654675"/>
          <p14:tracePt t="19934" x="2097088" y="5662613"/>
          <p14:tracePt t="19942" x="2033588" y="5662613"/>
          <p14:tracePt t="19950" x="1997075" y="5662613"/>
          <p14:tracePt t="19958" x="1941513" y="5691188"/>
          <p14:tracePt t="19966" x="1895475" y="5691188"/>
          <p14:tracePt t="19974" x="1860550" y="5691188"/>
          <p14:tracePt t="19982" x="1824038" y="5691188"/>
          <p14:tracePt t="19990" x="1787525" y="5691188"/>
          <p14:tracePt t="19999" x="1758950" y="5691188"/>
          <p14:tracePt t="20008" x="1731963" y="5691188"/>
          <p14:tracePt t="20019" x="1695450" y="5691188"/>
          <p14:tracePt t="20036" x="1685925" y="5691188"/>
          <p14:tracePt t="20050" x="1668463" y="5691188"/>
          <p14:tracePt t="20254" x="1685925" y="5691188"/>
          <p14:tracePt t="20263" x="1778000" y="5654675"/>
          <p14:tracePt t="20270" x="1887538" y="5626100"/>
          <p14:tracePt t="20279" x="2033588" y="5589588"/>
          <p14:tracePt t="20286" x="2187575" y="5581650"/>
          <p14:tracePt t="20298" x="2370138" y="5518150"/>
          <p14:tracePt t="20303" x="2543175" y="5472113"/>
          <p14:tracePt t="20310" x="2725738" y="5426075"/>
          <p14:tracePt t="20318" x="2917825" y="5362575"/>
          <p14:tracePt t="20327" x="3044825" y="5335588"/>
          <p14:tracePt t="20334" x="3200400" y="5253038"/>
          <p14:tracePt t="20343" x="3382963" y="5243513"/>
          <p14:tracePt t="20350" x="3619500" y="5189538"/>
          <p14:tracePt t="20358" x="3875088" y="5116513"/>
          <p14:tracePt t="20366" x="4057650" y="5089525"/>
          <p14:tracePt t="20374" x="4211638" y="5024438"/>
          <p14:tracePt t="20382" x="4348163" y="4960938"/>
          <p14:tracePt t="20390" x="4384675" y="4951413"/>
          <p14:tracePt t="20399" x="4448175" y="4914900"/>
          <p14:tracePt t="20406" x="4467225" y="4897438"/>
          <p14:tracePt t="20423" x="4476750" y="4887913"/>
          <p14:tracePt t="20639" x="4476750" y="4870450"/>
          <p14:tracePt t="20646" x="4476750" y="4841875"/>
          <p14:tracePt t="20654" x="4476750" y="4814888"/>
          <p14:tracePt t="20662" x="4467225" y="4778375"/>
          <p14:tracePt t="20670" x="4448175" y="4751388"/>
          <p14:tracePt t="20681" x="4413250" y="4697413"/>
          <p14:tracePt t="20687" x="4367213" y="4660900"/>
          <p14:tracePt t="20697" x="4311650" y="4624388"/>
          <p14:tracePt t="20703" x="4248150" y="4568825"/>
          <p14:tracePt t="20710" x="4202113" y="4551363"/>
          <p14:tracePt t="20719" x="4138613" y="4495800"/>
          <p14:tracePt t="20726" x="4075113" y="4459288"/>
          <p14:tracePt t="20735" x="4057650" y="4432300"/>
          <p14:tracePt t="20742" x="4029075" y="4422775"/>
          <p14:tracePt t="20750" x="4002088" y="4395788"/>
          <p14:tracePt t="20758" x="3975100" y="4376738"/>
          <p14:tracePt t="20767" x="3956050" y="4359275"/>
          <p14:tracePt t="20774" x="3938588" y="4332288"/>
          <p14:tracePt t="20783" x="3929063" y="4332288"/>
          <p14:tracePt t="20791" x="3919538" y="4332288"/>
          <p14:tracePt t="20798" x="3911600" y="4322763"/>
          <p14:tracePt t="20806" x="3902075" y="4313238"/>
          <p14:tracePt t="20822" x="3892550" y="4303713"/>
          <p14:tracePt t="20847" x="3883025" y="4303713"/>
          <p14:tracePt t="20862" x="3865563" y="4295775"/>
          <p14:tracePt t="20895" x="3846513" y="4286250"/>
          <p14:tracePt t="20903" x="3838575" y="4268788"/>
          <p14:tracePt t="20911" x="3829050" y="4249738"/>
          <p14:tracePt t="20919" x="3829050" y="4213225"/>
          <p14:tracePt t="20927" x="3810000" y="4176713"/>
          <p14:tracePt t="20934" x="3792538" y="4122738"/>
          <p14:tracePt t="20943" x="3783013" y="4094163"/>
          <p14:tracePt t="20950" x="3775075" y="4040188"/>
          <p14:tracePt t="20958" x="3756025" y="3994150"/>
          <p14:tracePt t="20966" x="3756025" y="3930650"/>
          <p14:tracePt t="20974" x="3756025" y="3894138"/>
          <p14:tracePt t="20982" x="3756025" y="3840163"/>
          <p14:tracePt t="20990" x="3756025" y="3794125"/>
          <p14:tracePt t="21000" x="3756025" y="3767138"/>
          <p14:tracePt t="21006" x="3756025" y="3730625"/>
          <p14:tracePt t="21015" x="3756025" y="3684588"/>
          <p14:tracePt t="21022" x="3756025" y="3648075"/>
          <p14:tracePt t="21032" x="3756025" y="3629025"/>
          <p14:tracePt t="21038" x="3756025" y="3584575"/>
          <p14:tracePt t="21048" x="3756025" y="3565525"/>
          <p14:tracePt t="21054" x="3756025" y="3538538"/>
          <p14:tracePt t="21064" x="3756025" y="3502025"/>
          <p14:tracePt t="21070" x="3756025" y="3482975"/>
          <p14:tracePt t="21081" x="3765550" y="3438525"/>
          <p14:tracePt t="21086" x="3765550" y="3429000"/>
          <p14:tracePt t="21098" x="3756025" y="3392488"/>
          <p14:tracePt t="21102" x="3756025" y="3382963"/>
          <p14:tracePt t="21199" x="3756025" y="3375025"/>
          <p14:tracePt t="21206" x="3756025" y="3365500"/>
          <p14:tracePt t="21214" x="3756025" y="3355975"/>
          <p14:tracePt t="21247" x="3756025" y="3346450"/>
          <p14:tracePt t="21255" x="3756025" y="3338513"/>
          <p14:tracePt t="21344" x="3756025" y="3319463"/>
          <p14:tracePt t="21350" x="3746500" y="3302000"/>
          <p14:tracePt t="21375" x="3746500" y="3292475"/>
          <p14:tracePt t="21390" x="3746500" y="3273425"/>
          <p14:tracePt t="21414" x="3746500" y="3265488"/>
          <p14:tracePt t="21422" x="3746500" y="3255963"/>
          <p14:tracePt t="21438" x="3746500" y="3236913"/>
          <p14:tracePt t="21447" x="3738563" y="3228975"/>
          <p14:tracePt t="21487" x="3738563" y="3219450"/>
          <p14:tracePt t="21518" x="3729038" y="3200400"/>
          <p14:tracePt t="21775" x="3738563" y="3192463"/>
          <p14:tracePt t="21782" x="3875088" y="3192463"/>
          <p14:tracePt t="21790" x="4102100" y="3192463"/>
          <p14:tracePt t="21799" x="4394200" y="3192463"/>
          <p14:tracePt t="21806" x="4622800" y="3192463"/>
          <p14:tracePt t="21815" x="4803775" y="3192463"/>
          <p14:tracePt t="21822" x="4949825" y="3192463"/>
          <p14:tracePt t="21832" x="5005388" y="3192463"/>
          <p14:tracePt t="21838" x="5032375" y="3192463"/>
          <p14:tracePt t="22015" x="5022850" y="3192463"/>
          <p14:tracePt t="22023" x="4995863" y="3192463"/>
          <p14:tracePt t="22031" x="4941888" y="3200400"/>
          <p14:tracePt t="22038" x="4859338" y="3246438"/>
          <p14:tracePt t="22047" x="4795838" y="3265488"/>
          <p14:tracePt t="22054" x="4703763" y="3309938"/>
          <p14:tracePt t="22065" x="4603750" y="3319463"/>
          <p14:tracePt t="22070" x="4513263" y="3346450"/>
          <p14:tracePt t="22080" x="4394200" y="3392488"/>
          <p14:tracePt t="22087" x="4284663" y="3419475"/>
          <p14:tracePt t="22097" x="4165600" y="3446463"/>
          <p14:tracePt t="22102" x="4102100" y="3475038"/>
          <p14:tracePt t="22110" x="4011613" y="3519488"/>
          <p14:tracePt t="22118" x="3929063" y="3548063"/>
          <p14:tracePt t="22126" x="3875088" y="3556000"/>
          <p14:tracePt t="22134" x="3810000" y="3584575"/>
          <p14:tracePt t="22142" x="3746500" y="3602038"/>
          <p14:tracePt t="22150" x="3702050" y="3602038"/>
          <p14:tracePt t="22158" x="3673475" y="3611563"/>
          <p14:tracePt t="22167" x="3629025" y="3638550"/>
          <p14:tracePt t="22174" x="3609975" y="3648075"/>
          <p14:tracePt t="22182" x="3592513" y="3648075"/>
          <p14:tracePt t="22199" x="3582988" y="3648075"/>
          <p14:tracePt t="22206" x="3573463" y="3657600"/>
          <p14:tracePt t="22510" x="3646488" y="3657600"/>
          <p14:tracePt t="22518" x="3738563" y="3657600"/>
          <p14:tracePt t="22527" x="3846513" y="3657600"/>
          <p14:tracePt t="22534" x="3956050" y="3657600"/>
          <p14:tracePt t="22542" x="4065588" y="3657600"/>
          <p14:tracePt t="22550" x="4157663" y="3657600"/>
          <p14:tracePt t="22559" x="4175125" y="3657600"/>
          <p14:tracePt t="22566" x="4230688" y="3657600"/>
          <p14:tracePt t="22574" x="4248150" y="3657600"/>
          <p14:tracePt t="22582" x="4257675" y="3657600"/>
          <p14:tracePt t="22886" x="4267200" y="3657600"/>
          <p14:tracePt t="22935" x="4275138" y="3665538"/>
          <p14:tracePt t="22943" x="4284663" y="3665538"/>
          <p14:tracePt t="22958" x="4303713" y="3694113"/>
          <p14:tracePt t="22974" x="4311650" y="3711575"/>
          <p14:tracePt t="22990" x="4311650" y="3730625"/>
          <p14:tracePt t="22998" x="4311650" y="3767138"/>
          <p14:tracePt t="23014" x="4311650" y="3784600"/>
          <p14:tracePt t="23022" x="4311650" y="3830638"/>
          <p14:tracePt t="23031" x="4311650" y="3867150"/>
          <p14:tracePt t="23038" x="4311650" y="3911600"/>
          <p14:tracePt t="23048" x="4303713" y="3940175"/>
          <p14:tracePt t="23055" x="4303713" y="3994150"/>
          <p14:tracePt t="23064" x="4294188" y="4040188"/>
          <p14:tracePt t="23070" x="4294188" y="4076700"/>
          <p14:tracePt t="23080" x="4294188" y="4130675"/>
          <p14:tracePt t="23086" x="4294188" y="4176713"/>
          <p14:tracePt t="23097" x="4294188" y="4203700"/>
          <p14:tracePt t="23102" x="4294188" y="4240213"/>
          <p14:tracePt t="23110" x="4294188" y="4268788"/>
          <p14:tracePt t="23118" x="4275138" y="4303713"/>
          <p14:tracePt t="23126" x="4275138" y="4332288"/>
          <p14:tracePt t="23134" x="4267200" y="4349750"/>
          <p14:tracePt t="23142" x="4267200" y="4368800"/>
          <p14:tracePt t="23150" x="4267200" y="4376738"/>
          <p14:tracePt t="23158" x="4267200" y="4386263"/>
          <p14:tracePt t="23295" x="4267200" y="4359275"/>
          <p14:tracePt t="23302" x="4275138" y="4259263"/>
          <p14:tracePt t="23311" x="4357688" y="4103688"/>
          <p14:tracePt t="23318" x="4430713" y="3948113"/>
          <p14:tracePt t="23326" x="4494213" y="3803650"/>
          <p14:tracePt t="23335" x="4521200" y="3657600"/>
          <p14:tracePt t="23344" x="4540250" y="3519488"/>
          <p14:tracePt t="23353" x="4576763" y="3375025"/>
          <p14:tracePt t="23359" x="4594225" y="3246438"/>
          <p14:tracePt t="23366" x="4613275" y="3100388"/>
          <p14:tracePt t="23376" x="4613275" y="3009900"/>
          <p14:tracePt t="23382" x="4622800" y="2863850"/>
          <p14:tracePt t="23390" x="4640263" y="2800350"/>
          <p14:tracePt t="23399" x="4640263" y="2727325"/>
          <p14:tracePt t="23406" x="4649788" y="2662238"/>
          <p14:tracePt t="23415" x="4659313" y="2589213"/>
          <p14:tracePt t="23423" x="4659313" y="2562225"/>
          <p14:tracePt t="23431" x="4659313" y="2535238"/>
          <p14:tracePt t="23438" x="4659313" y="2525713"/>
          <p14:tracePt t="23448" x="4659313" y="2517775"/>
          <p14:tracePt t="23535" x="4667250" y="2508250"/>
          <p14:tracePt t="23600" x="4667250" y="2525713"/>
          <p14:tracePt t="23608" x="4667250" y="2562225"/>
          <p14:tracePt t="23618" x="4667250" y="2608263"/>
          <p14:tracePt t="23625" x="4667250" y="2635250"/>
          <p14:tracePt t="23631" x="4667250" y="2671763"/>
          <p14:tracePt t="23639" x="4659313" y="2717800"/>
          <p14:tracePt t="23647" x="4640263" y="2744788"/>
          <p14:tracePt t="23655" x="4630738" y="2781300"/>
          <p14:tracePt t="23664" x="4630738" y="2808288"/>
          <p14:tracePt t="23671" x="4630738" y="2827338"/>
          <p14:tracePt t="23681" x="4630738" y="2836863"/>
          <p14:tracePt t="23687" x="4630738" y="2863850"/>
          <p14:tracePt t="23698" x="4613275" y="2890838"/>
          <p14:tracePt t="23703" x="4613275" y="2909888"/>
          <p14:tracePt t="23714" x="4613275" y="2927350"/>
          <p14:tracePt t="23718" x="4613275" y="2954338"/>
          <p14:tracePt t="23727" x="4613275" y="2973388"/>
          <p14:tracePt t="23734" x="4613275" y="3009900"/>
          <p14:tracePt t="23743" x="4613275" y="3054350"/>
          <p14:tracePt t="23750" x="4613275" y="3109913"/>
          <p14:tracePt t="23758" x="4613275" y="3136900"/>
          <p14:tracePt t="23767" x="4594225" y="3163888"/>
          <p14:tracePt t="23775" x="4594225" y="3219450"/>
          <p14:tracePt t="23783" x="4594225" y="3255963"/>
          <p14:tracePt t="23790" x="4586288" y="3309938"/>
          <p14:tracePt t="23799" x="4586288" y="3338513"/>
          <p14:tracePt t="23806" x="4586288" y="3365500"/>
          <p14:tracePt t="23814" x="4586288" y="3411538"/>
          <p14:tracePt t="23823" x="4586288" y="3438525"/>
          <p14:tracePt t="23830" x="4586288" y="3465513"/>
          <p14:tracePt t="23838" x="4586288" y="3519488"/>
          <p14:tracePt t="23847" x="4586288" y="3556000"/>
          <p14:tracePt t="23854" x="4586288" y="3592513"/>
          <p14:tracePt t="23864" x="4586288" y="3648075"/>
          <p14:tracePt t="23870" x="4586288" y="3684588"/>
          <p14:tracePt t="23881" x="4586288" y="3738563"/>
          <p14:tracePt t="23898" x="4586288" y="3840163"/>
          <p14:tracePt t="23902" x="4586288" y="3903663"/>
          <p14:tracePt t="23911" x="4586288" y="3948113"/>
          <p14:tracePt t="23918" x="4586288" y="4003675"/>
          <p14:tracePt t="23926" x="4586288" y="4040188"/>
          <p14:tracePt t="23935" x="4586288" y="4086225"/>
          <p14:tracePt t="23943" x="4586288" y="4122738"/>
          <p14:tracePt t="23951" x="4576763" y="4167188"/>
          <p14:tracePt t="23958" x="4576763" y="4203700"/>
          <p14:tracePt t="23966" x="4567238" y="4240213"/>
          <p14:tracePt t="23974" x="4567238" y="4268788"/>
          <p14:tracePt t="23982" x="4567238" y="4303713"/>
          <p14:tracePt t="23990" x="4540250" y="4340225"/>
          <p14:tracePt t="23998" x="4530725" y="4368800"/>
          <p14:tracePt t="24006" x="4530725" y="4395788"/>
          <p14:tracePt t="24016" x="4521200" y="4432300"/>
          <p14:tracePt t="24022" x="4513263" y="4449763"/>
          <p14:tracePt t="24031" x="4513263" y="4468813"/>
          <p14:tracePt t="24039" x="4513263" y="4495800"/>
          <p14:tracePt t="24048" x="4513263" y="4514850"/>
          <p14:tracePt t="24055" x="4494213" y="4541838"/>
          <p14:tracePt t="24065" x="4494213" y="4551363"/>
          <p14:tracePt t="24071" x="4494213" y="4559300"/>
          <p14:tracePt t="24086" x="4494213" y="4568825"/>
          <p14:tracePt t="24089" x="4494213" y="4578350"/>
          <p14:tracePt t="24098" x="4494213" y="4587875"/>
          <p14:tracePt t="24102" x="4484688" y="4595813"/>
          <p14:tracePt t="24114" x="4484688" y="4605338"/>
          <p14:tracePt t="24126" x="4476750" y="4614863"/>
          <p14:tracePt t="24150" x="4467225" y="4624388"/>
          <p14:tracePt t="24175" x="4457700" y="4641850"/>
          <p14:tracePt t="24182" x="4448175" y="4641850"/>
          <p14:tracePt t="24415" x="4467225" y="4641850"/>
          <p14:tracePt t="24423" x="4540250" y="4705350"/>
          <p14:tracePt t="24582" x="4549775" y="4697413"/>
          <p14:tracePt t="24590" x="4557713" y="4687888"/>
          <p14:tracePt t="24598" x="4576763" y="4668838"/>
          <p14:tracePt t="24606" x="4586288" y="4651375"/>
          <p14:tracePt t="24615" x="4613275" y="4641850"/>
          <p14:tracePt t="24622" x="4622800" y="4632325"/>
          <p14:tracePt t="24831" x="4622800" y="4668838"/>
          <p14:tracePt t="24839" x="4622800" y="4724400"/>
          <p14:tracePt t="24847" x="4622800" y="4760913"/>
          <p14:tracePt t="24855" x="4622800" y="4814888"/>
          <p14:tracePt t="24865" x="4622800" y="4870450"/>
          <p14:tracePt t="24870" x="4630738" y="4933950"/>
          <p14:tracePt t="24881" x="4630738" y="4987925"/>
          <p14:tracePt t="24886" x="4649788" y="5033963"/>
          <p14:tracePt t="24898" x="4649788" y="5070475"/>
          <p14:tracePt t="24902" x="4667250" y="5106988"/>
          <p14:tracePt t="24911" x="4667250" y="5126038"/>
          <p14:tracePt t="24918" x="4667250" y="5143500"/>
          <p14:tracePt t="24934" x="4667250" y="5160963"/>
          <p14:tracePt t="24942" x="4667250" y="5170488"/>
          <p14:tracePt t="24950" x="4667250" y="5180013"/>
          <p14:tracePt t="25064" x="4667250" y="5189538"/>
          <p14:tracePt t="25072" x="4649788" y="5207000"/>
          <p14:tracePt t="25078" x="4586288" y="5226050"/>
          <p14:tracePt t="25086" x="4494213" y="5253038"/>
          <p14:tracePt t="25103" x="4248150" y="5307013"/>
          <p14:tracePt t="25118" x="4138613" y="5326063"/>
          <p14:tracePt t="25119" x="4065588" y="5326063"/>
          <p14:tracePt t="25127" x="4002088" y="5353050"/>
          <p14:tracePt t="25135" x="3965575" y="5353050"/>
          <p14:tracePt t="25143" x="3929063" y="5353050"/>
          <p14:tracePt t="25151" x="3902075" y="5353050"/>
          <p14:tracePt t="25158" x="3883025" y="5353050"/>
          <p14:tracePt t="25166" x="3865563" y="5353050"/>
          <p14:tracePt t="25174" x="3856038" y="5353050"/>
          <p14:tracePt t="25254" x="3846513" y="5326063"/>
          <p14:tracePt t="25262" x="3838575" y="5299075"/>
          <p14:tracePt t="25270" x="3819525" y="5253038"/>
          <p14:tracePt t="25280" x="3810000" y="5243513"/>
          <p14:tracePt t="25286" x="3810000" y="5207000"/>
          <p14:tracePt t="25297" x="3810000" y="5180013"/>
          <p14:tracePt t="25302" x="3810000" y="5153025"/>
          <p14:tracePt t="25311" x="3810000" y="5106988"/>
          <p14:tracePt t="25326" x="3810000" y="5070475"/>
          <p14:tracePt t="25334" x="3810000" y="5033963"/>
          <p14:tracePt t="25343" x="3819525" y="5016500"/>
          <p14:tracePt t="25350" x="3819525" y="5006975"/>
          <p14:tracePt t="25359" x="3829050" y="4987925"/>
          <p14:tracePt t="25366" x="3846513" y="4960938"/>
          <p14:tracePt t="25375" x="3911600" y="4914900"/>
          <p14:tracePt t="25382" x="3919538" y="4906963"/>
          <p14:tracePt t="25391" x="3965575" y="4897438"/>
          <p14:tracePt t="25399" x="4021138" y="4860925"/>
          <p14:tracePt t="25406" x="4057650" y="4851400"/>
          <p14:tracePt t="25415" x="4084638" y="4841875"/>
          <p14:tracePt t="25422" x="4148138" y="4814888"/>
          <p14:tracePt t="25430" x="4238625" y="4805363"/>
          <p14:tracePt t="25438" x="4294188" y="4805363"/>
          <p14:tracePt t="25448" x="4357688" y="4797425"/>
          <p14:tracePt t="25454" x="4448175" y="4778375"/>
          <p14:tracePt t="25464" x="4530725" y="4768850"/>
          <p14:tracePt t="25470" x="4603750" y="4751388"/>
          <p14:tracePt t="25480" x="4695825" y="4741863"/>
          <p14:tracePt t="25486" x="4795838" y="4724400"/>
          <p14:tracePt t="25497" x="4886325" y="4724400"/>
          <p14:tracePt t="25502" x="4959350" y="4714875"/>
          <p14:tracePt t="25514" x="5032375" y="4714875"/>
          <p14:tracePt t="25518" x="5095875" y="4687888"/>
          <p14:tracePt t="25527" x="5168900" y="4687888"/>
          <p14:tracePt t="25534" x="5224463" y="4687888"/>
          <p14:tracePt t="25543" x="5287963" y="4687888"/>
          <p14:tracePt t="25550" x="5324475" y="4687888"/>
          <p14:tracePt t="25558" x="5351463" y="4687888"/>
          <p14:tracePt t="25566" x="5368925" y="4705350"/>
          <p14:tracePt t="25574" x="5378450" y="4705350"/>
          <p14:tracePt t="25582" x="5397500" y="4724400"/>
          <p14:tracePt t="25590" x="5414963" y="4741863"/>
          <p14:tracePt t="25598" x="5434013" y="4768850"/>
          <p14:tracePt t="25607" x="5434013" y="4778375"/>
          <p14:tracePt t="25615" x="5461000" y="4814888"/>
          <p14:tracePt t="25622" x="5470525" y="4833938"/>
          <p14:tracePt t="25630" x="5470525" y="4841875"/>
          <p14:tracePt t="25638" x="5470525" y="4860925"/>
          <p14:tracePt t="25647" x="5470525" y="4870450"/>
          <p14:tracePt t="25656" x="5470525" y="4878388"/>
          <p14:tracePt t="25664" x="5470525" y="4897438"/>
          <p14:tracePt t="25671" x="5470525" y="4906963"/>
          <p14:tracePt t="25680" x="5470525" y="4914900"/>
          <p14:tracePt t="25687" x="5470525" y="4924425"/>
          <p14:tracePt t="25702" x="5470525" y="4951413"/>
          <p14:tracePt t="25719" x="5461000" y="4960938"/>
          <p14:tracePt t="25726" x="5441950" y="4979988"/>
          <p14:tracePt t="25734" x="5414963" y="4997450"/>
          <p14:tracePt t="25742" x="5368925" y="5024438"/>
          <p14:tracePt t="25750" x="5305425" y="5060950"/>
          <p14:tracePt t="25758" x="5260975" y="5070475"/>
          <p14:tracePt t="25767" x="5232400" y="5106988"/>
          <p14:tracePt t="25774" x="5187950" y="5143500"/>
          <p14:tracePt t="25783" x="5105400" y="5143500"/>
          <p14:tracePt t="25790" x="5032375" y="5180013"/>
          <p14:tracePt t="25798" x="4932363" y="5189538"/>
          <p14:tracePt t="25806" x="4840288" y="5189538"/>
          <p14:tracePt t="25815" x="4730750" y="5207000"/>
          <p14:tracePt t="25822" x="4640263" y="5207000"/>
          <p14:tracePt t="25831" x="4530725" y="5207000"/>
          <p14:tracePt t="25838" x="4421188" y="5207000"/>
          <p14:tracePt t="25847" x="4330700" y="5207000"/>
          <p14:tracePt t="25854" x="4257675" y="5207000"/>
          <p14:tracePt t="25864" x="4175125" y="5207000"/>
          <p14:tracePt t="25870" x="4138613" y="5207000"/>
          <p14:tracePt t="25880" x="4129088" y="5207000"/>
          <p14:tracePt t="25886" x="4102100" y="5207000"/>
          <p14:tracePt t="25898" x="4084638" y="5207000"/>
          <p14:tracePt t="25911" x="4057650" y="5189538"/>
          <p14:tracePt t="25918" x="4048125" y="5180013"/>
          <p14:tracePt t="25927" x="4029075" y="5160963"/>
          <p14:tracePt t="25934" x="4029075" y="5143500"/>
          <p14:tracePt t="25942" x="4011613" y="5097463"/>
          <p14:tracePt t="25950" x="4002088" y="5080000"/>
          <p14:tracePt t="25959" x="4002088" y="5043488"/>
          <p14:tracePt t="25966" x="3992563" y="5024438"/>
          <p14:tracePt t="25974" x="3975100" y="4979988"/>
          <p14:tracePt t="25982" x="3956050" y="4914900"/>
          <p14:tracePt t="25990" x="3956050" y="4906963"/>
          <p14:tracePt t="26000" x="3956050" y="4887913"/>
          <p14:tracePt t="26006" x="3956050" y="4870450"/>
          <p14:tracePt t="26015" x="3956050" y="4824413"/>
          <p14:tracePt t="26022" x="3956050" y="4797425"/>
          <p14:tracePt t="26031" x="3956050" y="4787900"/>
          <p14:tracePt t="26038" x="3956050" y="4741863"/>
          <p14:tracePt t="26047" x="3956050" y="4724400"/>
          <p14:tracePt t="26055" x="3956050" y="4697413"/>
          <p14:tracePt t="26064" x="3975100" y="4660900"/>
          <p14:tracePt t="26070" x="4011613" y="4632325"/>
          <p14:tracePt t="26082" x="4038600" y="4614863"/>
          <p14:tracePt t="26087" x="4065588" y="4587875"/>
          <p14:tracePt t="26098" x="4111625" y="4568825"/>
          <p14:tracePt t="26102" x="4129088" y="4559300"/>
          <p14:tracePt t="26110" x="4157663" y="4551363"/>
          <p14:tracePt t="26118" x="4194175" y="4541838"/>
          <p14:tracePt t="26126" x="4211638" y="4532313"/>
          <p14:tracePt t="26148" x="4238625" y="4532313"/>
          <p14:tracePt t="26150" x="4257675" y="4532313"/>
          <p14:tracePt t="26158" x="4284663" y="4532313"/>
          <p14:tracePt t="26166" x="4303713" y="4532313"/>
          <p14:tracePt t="26175" x="4348163" y="4532313"/>
          <p14:tracePt t="26182" x="4384675" y="4532313"/>
          <p14:tracePt t="26190" x="4440238" y="4532313"/>
          <p14:tracePt t="26198" x="4494213" y="4532313"/>
          <p14:tracePt t="26206" x="4557713" y="4541838"/>
          <p14:tracePt t="26215" x="4640263" y="4568825"/>
          <p14:tracePt t="26222" x="4713288" y="4614863"/>
          <p14:tracePt t="26230" x="4759325" y="4632325"/>
          <p14:tracePt t="26238" x="4813300" y="4668838"/>
          <p14:tracePt t="26247" x="4832350" y="4678363"/>
          <p14:tracePt t="26255" x="4840288" y="4687888"/>
          <p14:tracePt t="26310" x="4840288" y="4697413"/>
          <p14:tracePt t="26704" x="4840288" y="4714875"/>
          <p14:tracePt t="26711" x="4840288" y="4724400"/>
          <p14:tracePt t="27054" x="4803775" y="4760913"/>
          <p14:tracePt t="27063" x="4759325" y="4778375"/>
          <p14:tracePt t="27070" x="4695825" y="4814888"/>
          <p14:tracePt t="27078" x="4649788" y="4841875"/>
          <p14:tracePt t="27086" x="4622800" y="4860925"/>
          <p14:tracePt t="27099" x="4603750" y="4870450"/>
          <p14:tracePt t="27102" x="4594225" y="4878388"/>
          <p14:tracePt t="27114" x="4567238" y="4887913"/>
          <p14:tracePt t="27118" x="4557713" y="4887913"/>
          <p14:tracePt t="27126" x="4540250" y="4906963"/>
          <p14:tracePt t="27134" x="4530725" y="4914900"/>
          <p14:tracePt t="27495" x="4530725" y="4943475"/>
          <p14:tracePt t="27511" x="4530725" y="4951413"/>
          <p14:tracePt t="27518" x="4530725" y="4960938"/>
          <p14:tracePt t="27550" x="4530725" y="4979988"/>
          <p14:tracePt t="27838" x="4557713" y="4960938"/>
          <p14:tracePt t="27847" x="4567238" y="4951413"/>
          <p14:tracePt t="27855" x="4576763" y="4943475"/>
          <p14:tracePt t="27870" x="4586288" y="4924425"/>
          <p14:tracePt t="27879" x="4586288" y="4906963"/>
          <p14:tracePt t="27886" x="4586288" y="4897438"/>
          <p14:tracePt t="27902" x="4586288" y="4860925"/>
          <p14:tracePt t="27918" x="4576763" y="4841875"/>
          <p14:tracePt t="27930" x="4567238" y="4833938"/>
          <p14:tracePt t="27934" x="4557713" y="4814888"/>
          <p14:tracePt t="27950" x="4557713" y="4805363"/>
          <p14:tracePt t="27982" x="4557713" y="4787900"/>
          <p14:tracePt t="27999" x="4557713" y="4778375"/>
          <p14:tracePt t="28006" x="4557713" y="4760913"/>
          <p14:tracePt t="28039" x="4567238" y="4751388"/>
          <p14:tracePt t="28135" x="4567238" y="4760913"/>
          <p14:tracePt t="28143" x="4567238" y="4768850"/>
          <p14:tracePt t="28150" x="4567238" y="4778375"/>
          <p14:tracePt t="28166" x="4567238" y="4787900"/>
          <p14:tracePt t="28190" x="4567238" y="4805363"/>
          <p14:tracePt t="28427" x="4567238" y="4814888"/>
          <p14:tracePt t="28433" x="4567238" y="4833938"/>
          <p14:tracePt t="28438" x="4540250" y="4851400"/>
          <p14:tracePt t="28447" x="4521200" y="4851400"/>
          <p14:tracePt t="28455" x="4503738" y="4851400"/>
          <p14:tracePt t="28464" x="4494213" y="4860925"/>
          <p14:tracePt t="28481" x="4484688" y="4860925"/>
          <p14:tracePt t="28518" x="4476750" y="4860925"/>
          <p14:tracePt t="28527" x="4467225" y="4860925"/>
          <p14:tracePt t="28534" x="4457700" y="4870450"/>
          <p14:tracePt t="28703" x="4476750" y="4870450"/>
          <p14:tracePt t="28711" x="4594225" y="4887913"/>
          <p14:tracePt t="28719" x="4686300" y="4914900"/>
          <p14:tracePt t="28727" x="4832350" y="4914900"/>
          <p14:tracePt t="28739" x="4941888" y="4914900"/>
          <p14:tracePt t="28742" x="5014913" y="4914900"/>
          <p14:tracePt t="28751" x="5086350" y="4914900"/>
          <p14:tracePt t="28758" x="5132388" y="4914900"/>
          <p14:tracePt t="28767" x="5141913" y="4914900"/>
          <p14:tracePt t="28774" x="5151438" y="4914900"/>
          <p14:tracePt t="28982" x="5159375" y="4914900"/>
          <p14:tracePt t="29015" x="5151438" y="4960938"/>
          <p14:tracePt t="29022" x="5141913" y="4997450"/>
          <p14:tracePt t="29030" x="5114925" y="5033963"/>
          <p14:tracePt t="29038" x="5114925" y="5060950"/>
          <p14:tracePt t="29047" x="5086350" y="5089525"/>
          <p14:tracePt t="29056" x="5068888" y="5126038"/>
          <p14:tracePt t="29070" x="5068888" y="5160963"/>
          <p14:tracePt t="29072" x="5049838" y="5197475"/>
          <p14:tracePt t="29081" x="5049838" y="5233988"/>
          <p14:tracePt t="29087" x="5041900" y="5280025"/>
          <p14:tracePt t="29097" x="5014913" y="5326063"/>
          <p14:tracePt t="29102" x="5005388" y="5380038"/>
          <p14:tracePt t="29113" x="5005388" y="5426075"/>
          <p14:tracePt t="29119" x="5005388" y="5453063"/>
          <p14:tracePt t="29127" x="4995863" y="5481638"/>
          <p14:tracePt t="29134" x="4995863" y="5499100"/>
          <p14:tracePt t="29142" x="4986338" y="5545138"/>
          <p14:tracePt t="29158" x="4986338" y="5581650"/>
          <p14:tracePt t="29166" x="4959350" y="5618163"/>
          <p14:tracePt t="29175" x="4959350" y="5635625"/>
          <p14:tracePt t="29182" x="4949825" y="5662613"/>
          <p14:tracePt t="29190" x="4941888" y="5681663"/>
          <p14:tracePt t="29198" x="4932363" y="5708650"/>
          <p14:tracePt t="29206" x="4932363" y="5727700"/>
          <p14:tracePt t="29214" x="4913313" y="5745163"/>
          <p14:tracePt t="29222" x="4913313" y="5754688"/>
          <p14:tracePt t="29231" x="4905375" y="5764213"/>
          <p14:tracePt t="29238" x="4895850" y="5772150"/>
          <p14:tracePt t="29271" x="4895850" y="5781675"/>
          <p14:tracePt t="29625" x="4886325" y="5781675"/>
          <p14:tracePt t="29662" x="4876800" y="5781675"/>
          <p14:tracePt t="29671" x="4859338" y="5781675"/>
          <p14:tracePt t="29678" x="4776788" y="5781675"/>
          <p14:tracePt t="29686" x="4630738" y="5781675"/>
          <p14:tracePt t="29697" x="4521200" y="5781675"/>
          <p14:tracePt t="29702" x="4394200" y="5781675"/>
          <p14:tracePt t="29714" x="4284663" y="5781675"/>
          <p14:tracePt t="29719" x="4211638" y="5781675"/>
          <p14:tracePt t="29733" x="4121150" y="5781675"/>
          <p14:tracePt t="29736" x="4011613" y="5781675"/>
          <p14:tracePt t="29744" x="3948113" y="5781675"/>
          <p14:tracePt t="29751" x="3875088" y="5781675"/>
          <p14:tracePt t="29759" x="3838575" y="5781675"/>
          <p14:tracePt t="29767" x="3819525" y="5781675"/>
          <p14:tracePt t="29775" x="3802063" y="5791200"/>
          <p14:tracePt t="29783" x="3792538" y="5791200"/>
          <p14:tracePt t="30247" x="3802063" y="5791200"/>
          <p14:tracePt t="30255" x="3838575" y="5791200"/>
          <p14:tracePt t="30263" x="3892550" y="5791200"/>
          <p14:tracePt t="30271" x="3948113" y="5791200"/>
          <p14:tracePt t="30282" x="3992563" y="5791200"/>
          <p14:tracePt t="30286" x="4021138" y="5791200"/>
          <p14:tracePt t="30297" x="4038600" y="5791200"/>
          <p14:tracePt t="30302" x="4057650" y="5791200"/>
          <p14:tracePt t="30318" x="4075113" y="5791200"/>
          <p14:tracePt t="30328" x="4084638" y="5791200"/>
          <p14:tracePt t="30511" x="4102100" y="5791200"/>
          <p14:tracePt t="30518" x="4129088" y="5791200"/>
          <p14:tracePt t="30527" x="4148138" y="5791200"/>
          <p14:tracePt t="30534" x="4175125" y="5791200"/>
          <p14:tracePt t="30542" x="4194175" y="5791200"/>
          <p14:tracePt t="30551" x="4211638" y="5791200"/>
          <p14:tracePt t="30575" x="4221163" y="5791200"/>
          <p14:tracePt t="30679" x="4230688" y="5791200"/>
          <p14:tracePt t="30686" x="4248150" y="5791200"/>
          <p14:tracePt t="30694" x="4257675" y="5791200"/>
          <p14:tracePt t="30703" x="4267200" y="5791200"/>
          <p14:tracePt t="30713" x="4275138" y="5791200"/>
          <p14:tracePt t="30726" x="4284663" y="5791200"/>
          <p14:tracePt t="30734" x="4294188" y="5791200"/>
          <p14:tracePt t="30750" x="4303713" y="5791200"/>
          <p14:tracePt t="30758" x="4311650" y="5791200"/>
          <p14:tracePt t="30766" x="4330700" y="5791200"/>
          <p14:tracePt t="30775" x="4348163" y="5791200"/>
          <p14:tracePt t="30783" x="4376738" y="5791200"/>
          <p14:tracePt t="30791" x="4394200" y="5791200"/>
          <p14:tracePt t="30799" x="4421188" y="5791200"/>
          <p14:tracePt t="30806" x="4440238" y="5791200"/>
          <p14:tracePt t="30814" x="4476750" y="5791200"/>
          <p14:tracePt t="30822" x="4494213" y="5791200"/>
          <p14:tracePt t="30833" x="4530725" y="5791200"/>
          <p14:tracePt t="30838" x="4540250" y="5791200"/>
          <p14:tracePt t="30849" x="4557713" y="5791200"/>
          <p14:tracePt t="30864" x="4567238" y="5791200"/>
          <p14:tracePt t="31950" x="4513263" y="5791200"/>
          <p14:tracePt t="31958" x="4440238" y="5808663"/>
          <p14:tracePt t="31966" x="4340225" y="5818188"/>
          <p14:tracePt t="31974" x="4303713" y="5827713"/>
          <p14:tracePt t="31982" x="4275138" y="5827713"/>
          <p14:tracePt t="31990" x="4230688" y="5827713"/>
          <p14:tracePt t="32001" x="4221163" y="5837238"/>
          <p14:tracePt t="32015" x="4194175" y="5837238"/>
          <p14:tracePt t="32023" x="4184650" y="5837238"/>
          <p14:tracePt t="32039" x="4165600" y="5837238"/>
          <p14:tracePt t="32055" x="4157663" y="5837238"/>
          <p14:tracePt t="32071" x="4138613" y="5845175"/>
          <p14:tracePt t="32097" x="4111625" y="5845175"/>
          <p14:tracePt t="32104" x="4102100" y="5845175"/>
          <p14:tracePt t="32115" x="4075113" y="5864225"/>
          <p14:tracePt t="32118" x="4065588" y="5864225"/>
          <p14:tracePt t="32127" x="4057650" y="5864225"/>
          <p14:tracePt t="32143" x="4048125" y="5864225"/>
          <p14:tracePt t="32159" x="4038600" y="5864225"/>
          <p14:tracePt t="32167" x="4029075" y="5864225"/>
          <p14:tracePt t="32896" x="4021138" y="5864225"/>
          <p14:tracePt t="32909" x="4002088" y="5864225"/>
          <p14:tracePt t="32916" x="3975100" y="5864225"/>
          <p14:tracePt t="32919" x="3965575" y="5873750"/>
          <p14:tracePt t="32931" x="3919538" y="5881688"/>
          <p14:tracePt t="32935" x="3883025" y="5881688"/>
          <p14:tracePt t="32943" x="3875088" y="5881688"/>
          <p14:tracePt t="32950" x="3856038" y="5881688"/>
          <p14:tracePt t="32959" x="3846513" y="5881688"/>
          <p14:tracePt t="32975" x="3838575" y="5881688"/>
          <p14:tracePt t="33007" x="3829050" y="5881688"/>
          <p14:tracePt t="33023" x="3810000" y="5881688"/>
          <p14:tracePt t="33032" x="3802063" y="5881688"/>
          <p14:tracePt t="33054" x="3792538" y="5881688"/>
          <p14:tracePt t="33071" x="3775075" y="5881688"/>
          <p14:tracePt t="33080" x="3765550" y="5881688"/>
          <p14:tracePt t="33087" x="3756025" y="5881688"/>
          <p14:tracePt t="33099" x="3746500" y="5873750"/>
          <p14:tracePt t="33102" x="3738563" y="5864225"/>
          <p14:tracePt t="33119" x="3729038" y="5845175"/>
          <p14:tracePt t="33143" x="3683000" y="5818188"/>
          <p14:tracePt t="33151" x="3646488" y="5791200"/>
          <p14:tracePt t="33158" x="3629025" y="5772150"/>
          <p14:tracePt t="33167" x="3600450" y="5745163"/>
          <p14:tracePt t="33174" x="3582988" y="5727700"/>
          <p14:tracePt t="33184" x="3556000" y="5708650"/>
          <p14:tracePt t="33190" x="3556000" y="5699125"/>
          <p14:tracePt t="33200" x="3527425" y="5672138"/>
          <p14:tracePt t="33206" x="3519488" y="5662613"/>
          <p14:tracePt t="33215" x="3509963" y="5645150"/>
          <p14:tracePt t="33222" x="3473450" y="5599113"/>
          <p14:tracePt t="33231" x="3463925" y="5589588"/>
          <p14:tracePt t="33238" x="3463925" y="5572125"/>
          <p14:tracePt t="33247" x="3455988" y="5572125"/>
          <p14:tracePt t="33254" x="3446463" y="5535613"/>
          <p14:tracePt t="33264" x="3409950" y="5481638"/>
          <p14:tracePt t="33271" x="3409950" y="5472113"/>
          <p14:tracePt t="33282" x="3400425" y="5462588"/>
          <p14:tracePt t="33286" x="3400425" y="5453063"/>
          <p14:tracePt t="33298" x="3400425" y="5445125"/>
          <p14:tracePt t="33302" x="3400425" y="5426075"/>
          <p14:tracePt t="33329" x="3390900" y="5416550"/>
          <p14:tracePt t="33399" x="3382963" y="5399088"/>
          <p14:tracePt t="33407" x="3373438" y="5389563"/>
          <p14:tracePt t="33416" x="3354388" y="5362575"/>
          <p14:tracePt t="33423" x="3354388" y="5335588"/>
          <p14:tracePt t="33431" x="3336925" y="5289550"/>
          <p14:tracePt t="33438" x="3317875" y="5262563"/>
          <p14:tracePt t="33448" x="3309938" y="5243513"/>
          <p14:tracePt t="33455" x="3300413" y="5207000"/>
          <p14:tracePt t="33465" x="3281363" y="5180013"/>
          <p14:tracePt t="33471" x="3273425" y="5153025"/>
          <p14:tracePt t="33481" x="3263900" y="5106988"/>
          <p14:tracePt t="33487" x="3263900" y="5097463"/>
          <p14:tracePt t="33498" x="3254375" y="5089525"/>
          <p14:tracePt t="33503" x="3254375" y="5053013"/>
          <p14:tracePt t="33514" x="3254375" y="5006975"/>
          <p14:tracePt t="33519" x="3254375" y="4987925"/>
          <p14:tracePt t="33532" x="3254375" y="4951413"/>
          <p14:tracePt t="33534" x="3254375" y="4924425"/>
          <p14:tracePt t="33543" x="3254375" y="4906963"/>
          <p14:tracePt t="33551" x="3254375" y="4897438"/>
          <p14:tracePt t="33564" x="3254375" y="4870450"/>
          <p14:tracePt t="33567" x="3254375" y="4860925"/>
          <p14:tracePt t="33575" x="3254375" y="4851400"/>
          <p14:tracePt t="33583" x="3254375" y="4841875"/>
          <p14:tracePt t="33591" x="3254375" y="4833938"/>
          <p14:tracePt t="33599" x="3254375" y="4824413"/>
          <p14:tracePt t="33607" x="3254375" y="4814888"/>
          <p14:tracePt t="33615" x="3254375" y="4787900"/>
          <p14:tracePt t="33623" x="3254375" y="4768850"/>
          <p14:tracePt t="33632" x="3281363" y="4714875"/>
          <p14:tracePt t="33639" x="3290888" y="4697413"/>
          <p14:tracePt t="33648" x="3300413" y="4651375"/>
          <p14:tracePt t="33658" x="3336925" y="4587875"/>
          <p14:tracePt t="33664" x="3346450" y="4541838"/>
          <p14:tracePt t="33672" x="3400425" y="4459288"/>
          <p14:tracePt t="33684" x="3455988" y="4395788"/>
          <p14:tracePt t="33688" x="3500438" y="4349750"/>
          <p14:tracePt t="33697" x="3556000" y="4295775"/>
          <p14:tracePt t="33702" x="3609975" y="4232275"/>
          <p14:tracePt t="33714" x="3646488" y="4213225"/>
          <p14:tracePt t="33719" x="3702050" y="4159250"/>
          <p14:tracePt t="33730" x="3746500" y="4122738"/>
          <p14:tracePt t="33734" x="3792538" y="4103688"/>
          <p14:tracePt t="33743" x="3838575" y="4067175"/>
          <p14:tracePt t="33751" x="3856038" y="4049713"/>
          <p14:tracePt t="33758" x="3919538" y="4013200"/>
          <p14:tracePt t="33767" x="3938588" y="4003675"/>
          <p14:tracePt t="33774" x="3965575" y="3984625"/>
          <p14:tracePt t="33782" x="4011613" y="3957638"/>
          <p14:tracePt t="33791" x="4038600" y="3948113"/>
          <p14:tracePt t="33800" x="4084638" y="3940175"/>
          <p14:tracePt t="33807" x="4111625" y="3930650"/>
          <p14:tracePt t="33816" x="4157663" y="3911600"/>
          <p14:tracePt t="33822" x="4221163" y="3894138"/>
          <p14:tracePt t="33831" x="4294188" y="3894138"/>
          <p14:tracePt t="33838" x="4384675" y="3884613"/>
          <p14:tracePt t="33848" x="4476750" y="3884613"/>
          <p14:tracePt t="33855" x="4603750" y="3884613"/>
          <p14:tracePt t="33864" x="4749800" y="3884613"/>
          <p14:tracePt t="33871" x="4913313" y="3884613"/>
          <p14:tracePt t="33884" x="5059363" y="3884613"/>
          <p14:tracePt t="33887" x="5168900" y="3884613"/>
          <p14:tracePt t="33897" x="5278438" y="3911600"/>
          <p14:tracePt t="33902" x="5397500" y="3948113"/>
          <p14:tracePt t="33914" x="5441950" y="3967163"/>
          <p14:tracePt t="33918" x="5461000" y="3984625"/>
          <p14:tracePt t="33930" x="5487988" y="3994150"/>
          <p14:tracePt t="33934" x="5507038" y="4013200"/>
          <p14:tracePt t="33943" x="5514975" y="4021138"/>
          <p14:tracePt t="33967" x="5514975" y="4030663"/>
          <p14:tracePt t="33975" x="5514975" y="4049713"/>
          <p14:tracePt t="33982" x="5514975" y="4067175"/>
          <p14:tracePt t="33990" x="5514975" y="4094163"/>
          <p14:tracePt t="34001" x="5514975" y="4113213"/>
          <p14:tracePt t="34007" x="5514975" y="4167188"/>
          <p14:tracePt t="34015" x="5514975" y="4222750"/>
          <p14:tracePt t="34022" x="5514975" y="4295775"/>
          <p14:tracePt t="34032" x="5514975" y="4349750"/>
          <p14:tracePt t="34038" x="5514975" y="4449763"/>
          <p14:tracePt t="34049" x="5514975" y="4541838"/>
          <p14:tracePt t="34055" x="5514975" y="4614863"/>
          <p14:tracePt t="34065" x="5514975" y="4705350"/>
          <p14:tracePt t="34071" x="5514975" y="4778375"/>
          <p14:tracePt t="34082" x="5514975" y="4833938"/>
          <p14:tracePt t="34087" x="5514975" y="4887913"/>
          <p14:tracePt t="34099" x="5514975" y="4951413"/>
          <p14:tracePt t="34103" x="5514975" y="4987925"/>
          <p14:tracePt t="34115" x="5514975" y="5016500"/>
          <p14:tracePt t="34119" x="5514975" y="5060950"/>
          <p14:tracePt t="34131" x="5514975" y="5097463"/>
          <p14:tracePt t="34134" x="5514975" y="5143500"/>
          <p14:tracePt t="34143" x="5514975" y="5170488"/>
          <p14:tracePt t="34150" x="5514975" y="5207000"/>
          <p14:tracePt t="34158" x="5514975" y="5262563"/>
          <p14:tracePt t="34167" x="5487988" y="5316538"/>
          <p14:tracePt t="34175" x="5470525" y="5343525"/>
          <p14:tracePt t="34183" x="5451475" y="5372100"/>
          <p14:tracePt t="34191" x="5434013" y="5389563"/>
          <p14:tracePt t="34199" x="5397500" y="5426075"/>
          <p14:tracePt t="34207" x="5368925" y="5445125"/>
          <p14:tracePt t="34215" x="5341938" y="5453063"/>
          <p14:tracePt t="34223" x="5305425" y="5472113"/>
          <p14:tracePt t="34231" x="5287963" y="5489575"/>
          <p14:tracePt t="34239" x="5260975" y="5499100"/>
          <p14:tracePt t="34248" x="5241925" y="5518150"/>
          <p14:tracePt t="34254" x="5205413" y="5526088"/>
          <p14:tracePt t="34264" x="5178425" y="5535613"/>
          <p14:tracePt t="34270" x="5141913" y="5545138"/>
          <p14:tracePt t="34281" x="5078413" y="5572125"/>
          <p14:tracePt t="34287" x="5014913" y="5581650"/>
          <p14:tracePt t="34298" x="4959350" y="5581650"/>
          <p14:tracePt t="34302" x="4886325" y="5599113"/>
          <p14:tracePt t="34314" x="4813300" y="5599113"/>
          <p14:tracePt t="34319" x="4713288" y="5608638"/>
          <p14:tracePt t="34331" x="4622800" y="5608638"/>
          <p14:tracePt t="34334" x="4567238" y="5618163"/>
          <p14:tracePt t="34342" x="4448175" y="5635625"/>
          <p14:tracePt t="34350" x="4357688" y="5635625"/>
          <p14:tracePt t="34358" x="4230688" y="5635625"/>
          <p14:tracePt t="34367" x="4121150" y="5635625"/>
          <p14:tracePt t="34374" x="4011613" y="5635625"/>
          <p14:tracePt t="34382" x="3919538" y="5635625"/>
          <p14:tracePt t="34391" x="3846513" y="5618163"/>
          <p14:tracePt t="34400" x="3783013" y="5618163"/>
          <p14:tracePt t="34407" x="3738563" y="5581650"/>
          <p14:tracePt t="34414" x="3673475" y="5554663"/>
          <p14:tracePt t="34423" x="3646488" y="5545138"/>
          <p14:tracePt t="34430" x="3592513" y="5508625"/>
          <p14:tracePt t="34440" x="3527425" y="5489575"/>
          <p14:tracePt t="34447" x="3482975" y="5453063"/>
          <p14:tracePt t="34455" x="3436938" y="5445125"/>
          <p14:tracePt t="34464" x="3419475" y="5416550"/>
          <p14:tracePt t="34470" x="3373438" y="5399088"/>
          <p14:tracePt t="34481" x="3327400" y="5389563"/>
          <p14:tracePt t="34486" x="3300413" y="5372100"/>
          <p14:tracePt t="34501" x="3281363" y="5343525"/>
          <p14:tracePt t="34502" x="3236913" y="5326063"/>
          <p14:tracePt t="34513" x="3208338" y="5307013"/>
          <p14:tracePt t="34518" x="3190875" y="5289550"/>
          <p14:tracePt t="34531" x="3144838" y="5253038"/>
          <p14:tracePt t="34535" x="3108325" y="5226050"/>
          <p14:tracePt t="34542" x="3090863" y="5180013"/>
          <p14:tracePt t="34550" x="3035300" y="5106988"/>
          <p14:tracePt t="34559" x="2981325" y="5024438"/>
          <p14:tracePt t="34566" x="2954338" y="4979988"/>
          <p14:tracePt t="34575" x="2935288" y="4924425"/>
          <p14:tracePt t="34583" x="2908300" y="4805363"/>
          <p14:tracePt t="34590" x="2871788" y="4760913"/>
          <p14:tracePt t="34600" x="2852738" y="4687888"/>
          <p14:tracePt t="34608" x="2844800" y="4624388"/>
          <p14:tracePt t="34619" x="2835275" y="4551363"/>
          <p14:tracePt t="34626" x="2789238" y="4468813"/>
          <p14:tracePt t="34632" x="2789238" y="4422775"/>
          <p14:tracePt t="34639" x="2789238" y="4368800"/>
          <p14:tracePt t="34648" x="2789238" y="4332288"/>
          <p14:tracePt t="34659" x="2789238" y="4276725"/>
          <p14:tracePt t="34664" x="2789238" y="4222750"/>
          <p14:tracePt t="34670" x="2789238" y="4176713"/>
          <p14:tracePt t="34681" x="2789238" y="4149725"/>
          <p14:tracePt t="34688" x="2789238" y="4113213"/>
          <p14:tracePt t="34698" x="2808288" y="4067175"/>
          <p14:tracePt t="34702" x="2825750" y="4021138"/>
          <p14:tracePt t="34714" x="2862263" y="3957638"/>
          <p14:tracePt t="34719" x="2898775" y="3921125"/>
          <p14:tracePt t="34731" x="2935288" y="3875088"/>
          <p14:tracePt t="34735" x="2981325" y="3830638"/>
          <p14:tracePt t="34742" x="3027363" y="3794125"/>
          <p14:tracePt t="34752" x="3108325" y="3738563"/>
          <p14:tracePt t="34759" x="3190875" y="3694113"/>
          <p14:tracePt t="34767" x="3254375" y="3675063"/>
          <p14:tracePt t="34775" x="3354388" y="3629025"/>
          <p14:tracePt t="34784" x="3427413" y="3621088"/>
          <p14:tracePt t="34790" x="3556000" y="3584575"/>
          <p14:tracePt t="34799" x="3673475" y="3575050"/>
          <p14:tracePt t="34806" x="3783013" y="3556000"/>
          <p14:tracePt t="34816" x="3911600" y="3556000"/>
          <p14:tracePt t="34822" x="4002088" y="3556000"/>
          <p14:tracePt t="34831" x="4129088" y="3556000"/>
          <p14:tracePt t="34838" x="4257675" y="3556000"/>
          <p14:tracePt t="34847" x="4367213" y="3565525"/>
          <p14:tracePt t="34854" x="4467225" y="3592513"/>
          <p14:tracePt t="34863" x="4557713" y="3621088"/>
          <p14:tracePt t="34870" x="4640263" y="3648075"/>
          <p14:tracePt t="34880" x="4722813" y="3684588"/>
          <p14:tracePt t="34898" x="4767263" y="3711575"/>
          <p14:tracePt t="34913" x="4786313" y="3738563"/>
          <p14:tracePt t="34967" x="4795838" y="3775075"/>
          <p14:tracePt t="34974" x="4795838" y="3857625"/>
          <p14:tracePt t="34983" x="4813300" y="3911600"/>
          <p14:tracePt t="34990" x="4813300" y="3984625"/>
          <p14:tracePt t="35001" x="4822825" y="4086225"/>
          <p14:tracePt t="35006" x="4849813" y="4176713"/>
          <p14:tracePt t="35014" x="4868863" y="4286250"/>
          <p14:tracePt t="35022" x="4868863" y="4368800"/>
          <p14:tracePt t="35031" x="4876800" y="4441825"/>
          <p14:tracePt t="35039" x="4876800" y="4495800"/>
          <p14:tracePt t="35048" x="4876800" y="4568825"/>
          <p14:tracePt t="35054" x="4876800" y="4641850"/>
          <p14:tracePt t="35063" x="4876800" y="4724400"/>
          <p14:tracePt t="35070" x="4876800" y="4797425"/>
          <p14:tracePt t="35082" x="4876800" y="4833938"/>
          <p14:tracePt t="35087" x="4876800" y="4887913"/>
          <p14:tracePt t="35098" x="4849813" y="4951413"/>
          <p14:tracePt t="35102" x="4840288" y="4979988"/>
          <p14:tracePt t="35114" x="4803775" y="5053013"/>
          <p14:tracePt t="35118" x="4795838" y="5089525"/>
          <p14:tracePt t="35130" x="4767263" y="5116513"/>
          <p14:tracePt t="35134" x="4722813" y="5160963"/>
          <p14:tracePt t="35142" x="4703763" y="5197475"/>
          <p14:tracePt t="35152" x="4676775" y="5226050"/>
          <p14:tracePt t="35158" x="4659313" y="5243513"/>
          <p14:tracePt t="35167" x="4630738" y="5253038"/>
          <p14:tracePt t="35176" x="4576763" y="5262563"/>
          <p14:tracePt t="35182" x="4549775" y="5289550"/>
          <p14:tracePt t="35191" x="4494213" y="5307013"/>
          <p14:tracePt t="35198" x="4457700" y="5307013"/>
          <p14:tracePt t="35206" x="4376738" y="5343525"/>
          <p14:tracePt t="35214" x="4303713" y="5343525"/>
          <p14:tracePt t="35222" x="4211638" y="5343525"/>
          <p14:tracePt t="35230" x="4065588" y="5343525"/>
          <p14:tracePt t="35239" x="3938588" y="5343525"/>
          <p14:tracePt t="35250" x="3775075" y="5343525"/>
          <p14:tracePt t="35255" x="3592513" y="5343525"/>
          <p14:tracePt t="35265" x="3446463" y="5343525"/>
          <p14:tracePt t="35271" x="3281363" y="5326063"/>
          <p14:tracePt t="35282" x="3117850" y="5280025"/>
          <p14:tracePt t="35287" x="2962275" y="5233988"/>
          <p14:tracePt t="35297" x="2825750" y="5180013"/>
          <p14:tracePt t="35303" x="2735263" y="5116513"/>
          <p14:tracePt t="35314" x="2635250" y="5060950"/>
          <p14:tracePt t="35318" x="2552700" y="5024438"/>
          <p14:tracePt t="35331" x="2489200" y="4970463"/>
          <p14:tracePt t="35335" x="2416175" y="4914900"/>
          <p14:tracePt t="35343" x="2389188" y="4870450"/>
          <p14:tracePt t="35351" x="2343150" y="4805363"/>
          <p14:tracePt t="35359" x="2333625" y="4741863"/>
          <p14:tracePt t="35367" x="2306638" y="4668838"/>
          <p14:tracePt t="35375" x="2279650" y="4605338"/>
          <p14:tracePt t="35383" x="2279650" y="4532313"/>
          <p14:tracePt t="35391" x="2270125" y="4468813"/>
          <p14:tracePt t="35399" x="2270125" y="4432300"/>
          <p14:tracePt t="35407" x="2260600" y="4359275"/>
          <p14:tracePt t="35416" x="2233613" y="4249738"/>
          <p14:tracePt t="35426" x="2233613" y="4186238"/>
          <p14:tracePt t="35431" x="2233613" y="4130675"/>
          <p14:tracePt t="35439" x="2233613" y="4057650"/>
          <p14:tracePt t="35447" x="2233613" y="4003675"/>
          <p14:tracePt t="35455" x="2233613" y="3948113"/>
          <p14:tracePt t="35465" x="2243138" y="3884613"/>
          <p14:tracePt t="35471" x="2287588" y="3803650"/>
          <p14:tracePt t="35482" x="2297113" y="3775075"/>
          <p14:tracePt t="35487" x="2343150" y="3730625"/>
          <p14:tracePt t="35498" x="2352675" y="3702050"/>
          <p14:tracePt t="35503" x="2379663" y="3657600"/>
          <p14:tracePt t="35514" x="2397125" y="3621088"/>
          <p14:tracePt t="35518" x="2425700" y="3592513"/>
          <p14:tracePt t="35532" x="2462213" y="3548063"/>
          <p14:tracePt t="35534" x="2479675" y="3529013"/>
          <p14:tracePt t="35542" x="2525713" y="3475038"/>
          <p14:tracePt t="35551" x="2589213" y="3438525"/>
          <p14:tracePt t="35560" x="2635250" y="3429000"/>
          <p14:tracePt t="35567" x="2716213" y="3375025"/>
          <p14:tracePt t="35575" x="2798763" y="3346450"/>
          <p14:tracePt t="35584" x="2889250" y="3338513"/>
          <p14:tracePt t="35590" x="2990850" y="3292475"/>
          <p14:tracePt t="35600" x="3063875" y="3292475"/>
          <p14:tracePt t="35606" x="3154363" y="3282950"/>
          <p14:tracePt t="35615" x="3244850" y="3282950"/>
          <p14:tracePt t="35622" x="3354388" y="3265488"/>
          <p14:tracePt t="35632" x="3455988" y="3265488"/>
          <p14:tracePt t="35638" x="3563938" y="3265488"/>
          <p14:tracePt t="35647" x="3656013" y="3265488"/>
          <p14:tracePt t="35655" x="3746500" y="3265488"/>
          <p14:tracePt t="35663" x="3838575" y="3265488"/>
          <p14:tracePt t="35670" x="3892550" y="3265488"/>
          <p14:tracePt t="35681" x="3965575" y="3273425"/>
          <p14:tracePt t="35686" x="4048125" y="3309938"/>
          <p14:tracePt t="35697" x="4094163" y="3319463"/>
          <p14:tracePt t="35702" x="4138613" y="3355975"/>
          <p14:tracePt t="35713" x="4184650" y="3382963"/>
          <p14:tracePt t="35719" x="4221163" y="3411538"/>
          <p14:tracePt t="35730" x="4248150" y="3455988"/>
          <p14:tracePt t="35734" x="4284663" y="3502025"/>
          <p14:tracePt t="35742" x="4340225" y="3556000"/>
          <p14:tracePt t="35751" x="4384675" y="3602038"/>
          <p14:tracePt t="35758" x="4403725" y="3665538"/>
          <p14:tracePt t="35766" x="4457700" y="3748088"/>
          <p14:tracePt t="35774" x="4494213" y="3830638"/>
          <p14:tracePt t="35782" x="4540250" y="3921125"/>
          <p14:tracePt t="35790" x="4586288" y="3994150"/>
          <p14:tracePt t="35801" x="4630738" y="4057650"/>
          <p14:tracePt t="35806" x="4649788" y="4113213"/>
          <p14:tracePt t="35815" x="4667250" y="4176713"/>
          <p14:tracePt t="35822" x="4703763" y="4240213"/>
          <p14:tracePt t="35830" x="4713288" y="4295775"/>
          <p14:tracePt t="35838" x="4749800" y="4376738"/>
          <p14:tracePt t="35848" x="4749800" y="4422775"/>
          <p14:tracePt t="35854" x="4749800" y="4478338"/>
          <p14:tracePt t="35863" x="4749800" y="4532313"/>
          <p14:tracePt t="35870" x="4749800" y="4605338"/>
          <p14:tracePt t="35880" x="4767263" y="4668838"/>
          <p14:tracePt t="35899" x="4767263" y="4797425"/>
          <p14:tracePt t="35902" x="4767263" y="4887913"/>
          <p14:tracePt t="35919" x="4749800" y="4970463"/>
          <p14:tracePt t="35931" x="4740275" y="5016500"/>
          <p14:tracePt t="35934" x="4730750" y="5024438"/>
          <p14:tracePt t="35942" x="4695825" y="5089525"/>
          <p14:tracePt t="35950" x="4667250" y="5106988"/>
          <p14:tracePt t="35959" x="4649788" y="5126038"/>
          <p14:tracePt t="35966" x="4640263" y="5133975"/>
          <p14:tracePt t="35975" x="4640263" y="5143500"/>
          <p14:tracePt t="35983" x="4622800" y="5153025"/>
          <p14:tracePt t="35990" x="4603750" y="5160963"/>
          <p14:tracePt t="36001" x="4557713" y="5180013"/>
          <p14:tracePt t="36007" x="4503738" y="5180013"/>
          <p14:tracePt t="36015" x="4403725" y="5226050"/>
          <p14:tracePt t="36023" x="4311650" y="5233988"/>
          <p14:tracePt t="36031" x="4175125" y="5253038"/>
          <p14:tracePt t="36039" x="4065588" y="5280025"/>
          <p14:tracePt t="36049" x="3919538" y="5299075"/>
          <p14:tracePt t="36055" x="3792538" y="5299075"/>
          <p14:tracePt t="36065" x="3646488" y="5299075"/>
          <p14:tracePt t="36071" x="3500438" y="5299075"/>
          <p14:tracePt t="36081" x="3354388" y="5299075"/>
          <p14:tracePt t="36086" x="3244850" y="5299075"/>
          <p14:tracePt t="36098" x="3190875" y="5299075"/>
          <p14:tracePt t="36103" x="3127375" y="5280025"/>
          <p14:tracePt t="36116" x="3100388" y="5270500"/>
          <p14:tracePt t="36119" x="3027363" y="5233988"/>
          <p14:tracePt t="36131" x="2990850" y="5226050"/>
          <p14:tracePt t="36135" x="2954338" y="5197475"/>
          <p14:tracePt t="36143" x="2935288" y="5180013"/>
          <p14:tracePt t="36152" x="2889250" y="5153025"/>
          <p14:tracePt t="36159" x="2852738" y="5116513"/>
          <p14:tracePt t="36167" x="2808288" y="5070475"/>
          <p14:tracePt t="36175" x="2771775" y="5016500"/>
          <p14:tracePt t="36183" x="2744788" y="4943475"/>
          <p14:tracePt t="36191" x="2708275" y="4860925"/>
          <p14:tracePt t="36199" x="2662238" y="4760913"/>
          <p14:tracePt t="36207" x="2616200" y="4668838"/>
          <p14:tracePt t="36215" x="2579688" y="4568825"/>
          <p14:tracePt t="36223" x="2552700" y="4505325"/>
          <p14:tracePt t="36232" x="2543175" y="4413250"/>
          <p14:tracePt t="36239" x="2516188" y="4332288"/>
          <p14:tracePt t="36250" x="2516188" y="4276725"/>
          <p14:tracePt t="36255" x="2498725" y="4203700"/>
          <p14:tracePt t="36265" x="2498725" y="4122738"/>
          <p14:tracePt t="36271" x="2498725" y="4086225"/>
          <p14:tracePt t="36283" x="2498725" y="4030663"/>
          <p14:tracePt t="36287" x="2498725" y="3984625"/>
          <p14:tracePt t="36297" x="2498725" y="3948113"/>
          <p14:tracePt t="36302" x="2498725" y="3921125"/>
          <p14:tracePt t="36315" x="2498725" y="3875088"/>
          <p14:tracePt t="36319" x="2498725" y="3848100"/>
          <p14:tracePt t="36332" x="2498725" y="3821113"/>
          <p14:tracePt t="36335" x="2498725" y="3794125"/>
          <p14:tracePt t="36348" x="2506663" y="3757613"/>
          <p14:tracePt t="36351" x="2533650" y="3711575"/>
          <p14:tracePt t="36359" x="2562225" y="3684588"/>
          <p14:tracePt t="36367" x="2589213" y="3638550"/>
          <p14:tracePt t="36376" x="2635250" y="3592513"/>
          <p14:tracePt t="36383" x="2735263" y="3519488"/>
          <p14:tracePt t="36390" x="2817813" y="3465513"/>
          <p14:tracePt t="36400" x="2935288" y="3402013"/>
          <p14:tracePt t="36407" x="3044825" y="3375025"/>
          <p14:tracePt t="36414" x="3181350" y="3328988"/>
          <p14:tracePt t="36422" x="3309938" y="3302000"/>
          <p14:tracePt t="36431" x="3409950" y="3273425"/>
          <p14:tracePt t="36439" x="3482975" y="3265488"/>
          <p14:tracePt t="36447" x="3600450" y="3246438"/>
          <p14:tracePt t="36455" x="3656013" y="3236913"/>
          <p14:tracePt t="36464" x="3746500" y="3236913"/>
          <p14:tracePt t="36470" x="3838575" y="3236913"/>
          <p14:tracePt t="36481" x="3892550" y="3236913"/>
          <p14:tracePt t="36487" x="3956050" y="3236913"/>
          <p14:tracePt t="36503" x="4048125" y="3273425"/>
          <p14:tracePt t="36516" x="4111625" y="3338513"/>
          <p14:tracePt t="36519" x="4138613" y="3355975"/>
          <p14:tracePt t="36532" x="4157663" y="3375025"/>
          <p14:tracePt t="36535" x="4184650" y="3402013"/>
          <p14:tracePt t="36543" x="4211638" y="3429000"/>
          <p14:tracePt t="36551" x="4238625" y="3465513"/>
          <p14:tracePt t="36560" x="4267200" y="3492500"/>
          <p14:tracePt t="36567" x="4303713" y="3548063"/>
          <p14:tracePt t="36575" x="4321175" y="3592513"/>
          <p14:tracePt t="36583" x="4367213" y="3675063"/>
          <p14:tracePt t="36591" x="4384675" y="3738563"/>
          <p14:tracePt t="36598" x="4403725" y="3794125"/>
          <p14:tracePt t="36607" x="4440238" y="3857625"/>
          <p14:tracePt t="36615" x="4467225" y="3940175"/>
          <p14:tracePt t="36623" x="4503738" y="4003675"/>
          <p14:tracePt t="36631" x="4557713" y="4103688"/>
          <p14:tracePt t="36639" x="4586288" y="4186238"/>
          <p14:tracePt t="36648" x="4613275" y="4276725"/>
          <p14:tracePt t="36657" x="4640263" y="4359275"/>
          <p14:tracePt t="36663" x="4667250" y="4449763"/>
          <p14:tracePt t="36671" x="4667250" y="4514850"/>
          <p14:tracePt t="36681" x="4667250" y="4587875"/>
          <p14:tracePt t="36687" x="4667250" y="4641850"/>
          <p14:tracePt t="36697" x="4667250" y="4697413"/>
          <p14:tracePt t="36702" x="4667250" y="4741863"/>
          <p14:tracePt t="36714" x="4667250" y="4797425"/>
          <p14:tracePt t="36720" x="4667250" y="4833938"/>
          <p14:tracePt t="36737" x="4667250" y="4906963"/>
          <p14:tracePt t="36752" x="4659313" y="4924425"/>
          <p14:tracePt t="36759" x="4640263" y="4943475"/>
          <p14:tracePt t="36767" x="4630738" y="4951413"/>
          <p14:tracePt t="36783" x="4613275" y="4970463"/>
          <p14:tracePt t="36791" x="4576763" y="4987925"/>
          <p14:tracePt t="36801" x="4540250" y="5006975"/>
          <p14:tracePt t="36808" x="4457700" y="5053013"/>
          <p14:tracePt t="36818" x="4430713" y="5053013"/>
          <p14:tracePt t="36823" x="4367213" y="5060950"/>
          <p14:tracePt t="36831" x="4330700" y="5070475"/>
          <p14:tracePt t="36838" x="4311650" y="5070475"/>
          <p14:tracePt t="36848" x="4267200" y="5070475"/>
          <p14:tracePt t="36855" x="4257675" y="5070475"/>
          <p14:tracePt t="36866" x="4238625" y="5070475"/>
          <p14:tracePt t="37144" x="4230688" y="5070475"/>
          <p14:tracePt t="37151" x="4230688" y="5024438"/>
          <p14:tracePt t="37158" x="4230688" y="4970463"/>
          <p14:tracePt t="37167" x="4238625" y="4933950"/>
          <p14:tracePt t="37175" x="4248150" y="4924425"/>
          <p14:tracePt t="37182" x="4267200" y="4924425"/>
          <p14:tracePt t="37190" x="4275138" y="4924425"/>
          <p14:tracePt t="37327" x="4267200" y="4906963"/>
          <p14:tracePt t="37334" x="4257675" y="4860925"/>
          <p14:tracePt t="37343" x="4194175" y="4860925"/>
          <p14:tracePt t="37350" x="4129088" y="4824413"/>
          <p14:tracePt t="37358" x="4065588" y="4768850"/>
          <p14:tracePt t="37367" x="4057650" y="4751388"/>
          <p14:tracePt t="37375" x="4038600" y="4732338"/>
          <p14:tracePt t="37407" x="4038600" y="4724400"/>
          <p14:tracePt t="37478" x="4038600" y="4697413"/>
          <p14:tracePt t="37602" x="4048125" y="4697413"/>
          <p14:tracePt t="37612" x="4094163" y="4668838"/>
          <p14:tracePt t="37620" x="4148138" y="4614863"/>
          <p14:tracePt t="37623" x="4230688" y="4551363"/>
          <p14:tracePt t="37631" x="4348163" y="4486275"/>
          <p14:tracePt t="37639" x="4430713" y="4432300"/>
          <p14:tracePt t="37647" x="4557713" y="4386263"/>
          <p14:tracePt t="37658" x="4630738" y="4340225"/>
          <p14:tracePt t="37663" x="4722813" y="4295775"/>
          <p14:tracePt t="37670" x="4786313" y="4259263"/>
          <p14:tracePt t="37680" x="4886325" y="4213225"/>
          <p14:tracePt t="37687" x="4986338" y="4159250"/>
          <p14:tracePt t="37698" x="5022850" y="4149725"/>
          <p14:tracePt t="37703" x="5086350" y="4122738"/>
          <p14:tracePt t="37714" x="5151438" y="4094163"/>
          <p14:tracePt t="37718" x="5195888" y="4076700"/>
          <p14:tracePt t="37730" x="5214938" y="4067175"/>
          <p14:tracePt t="37734" x="5241925" y="4067175"/>
          <p14:tracePt t="37742" x="5251450" y="4057650"/>
          <p14:tracePt t="37766" x="5260975" y="4040188"/>
          <p14:tracePt t="38314" x="5314950" y="4040188"/>
          <p14:tracePt t="38321" x="5524500" y="4013200"/>
          <p14:tracePt t="38329" x="5962650" y="3894138"/>
          <p14:tracePt t="38335" x="6727825" y="3757613"/>
          <p14:tracePt t="38343" x="7265988" y="3684588"/>
          <p14:tracePt t="38351" x="7885113" y="3556000"/>
          <p14:tracePt t="38359" x="8459788" y="3455988"/>
          <p14:tracePt t="38367" x="8970963" y="3382963"/>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3600" dirty="0"/>
              <a:t>分岐判定用レジスタのデータハザード</a:t>
            </a:r>
          </a:p>
        </p:txBody>
      </p:sp>
      <p:sp>
        <p:nvSpPr>
          <p:cNvPr id="3" name="コンテンツ プレースホルダー 2"/>
          <p:cNvSpPr>
            <a:spLocks noGrp="1"/>
          </p:cNvSpPr>
          <p:nvPr>
            <p:ph idx="1"/>
          </p:nvPr>
        </p:nvSpPr>
        <p:spPr>
          <a:xfrm>
            <a:off x="483526" y="1268760"/>
            <a:ext cx="8229600" cy="4674841"/>
          </a:xfrm>
        </p:spPr>
        <p:txBody>
          <a:bodyPr/>
          <a:lstStyle/>
          <a:p>
            <a:pPr marL="0" indent="0">
              <a:buNone/>
            </a:pPr>
            <a:r>
              <a:rPr lang="ja-JP" altLang="en-US" sz="2400" dirty="0"/>
              <a:t>ケース①</a:t>
            </a:r>
            <a:endParaRPr lang="en-US" altLang="ja-JP" sz="2400" dirty="0"/>
          </a:p>
          <a:p>
            <a:pPr marL="0" indent="0">
              <a:buNone/>
            </a:pPr>
            <a:r>
              <a:rPr lang="en-US" altLang="ja-JP" sz="2400" dirty="0" err="1"/>
              <a:t>addi</a:t>
            </a:r>
            <a:r>
              <a:rPr lang="en-US" altLang="ja-JP" sz="2400" dirty="0"/>
              <a:t> x1,x1,-1</a:t>
            </a:r>
          </a:p>
          <a:p>
            <a:pPr marL="0" indent="0">
              <a:buNone/>
            </a:pPr>
            <a:r>
              <a:rPr lang="en-US" altLang="ja-JP" sz="2400" dirty="0"/>
              <a:t>add  x2,x3,x4</a:t>
            </a:r>
          </a:p>
          <a:p>
            <a:pPr marL="0" indent="0">
              <a:buNone/>
            </a:pPr>
            <a:r>
              <a:rPr lang="en-US" altLang="ja-JP" sz="2400" dirty="0" err="1"/>
              <a:t>beq</a:t>
            </a:r>
            <a:r>
              <a:rPr lang="en-US" altLang="ja-JP" sz="2400" dirty="0"/>
              <a:t> x0,x1,loop  M</a:t>
            </a:r>
            <a:r>
              <a:rPr lang="ja-JP" altLang="en-US" sz="2400" dirty="0"/>
              <a:t>ステージからのフォワーディングが必要</a:t>
            </a:r>
            <a:endParaRPr lang="en-US" altLang="ja-JP" sz="2400" dirty="0"/>
          </a:p>
          <a:p>
            <a:pPr marL="0" indent="0">
              <a:buNone/>
            </a:pPr>
            <a:endParaRPr lang="en-US" altLang="ja-JP" sz="2400" dirty="0"/>
          </a:p>
          <a:p>
            <a:pPr marL="0" indent="0">
              <a:buNone/>
            </a:pPr>
            <a:r>
              <a:rPr lang="ja-JP" altLang="en-US" sz="2400" dirty="0"/>
              <a:t>ケース②</a:t>
            </a:r>
            <a:endParaRPr lang="en-US" altLang="ja-JP" sz="2400" dirty="0"/>
          </a:p>
          <a:p>
            <a:pPr marL="0" indent="0">
              <a:buNone/>
            </a:pPr>
            <a:r>
              <a:rPr lang="en-US" altLang="ja-JP" sz="2400" dirty="0" err="1"/>
              <a:t>addi</a:t>
            </a:r>
            <a:r>
              <a:rPr lang="en-US" altLang="ja-JP" sz="2400" dirty="0"/>
              <a:t> x1,x1,-1</a:t>
            </a:r>
          </a:p>
          <a:p>
            <a:pPr marL="0" indent="0">
              <a:buNone/>
            </a:pPr>
            <a:r>
              <a:rPr kumimoji="1" lang="en-US" altLang="ja-JP" sz="2400" dirty="0" err="1"/>
              <a:t>beq</a:t>
            </a:r>
            <a:r>
              <a:rPr kumimoji="1" lang="en-US" altLang="ja-JP" sz="2400" dirty="0"/>
              <a:t> x0,x1,loop</a:t>
            </a:r>
          </a:p>
          <a:p>
            <a:r>
              <a:rPr lang="en-US" altLang="ja-JP" sz="2400" dirty="0"/>
              <a:t>ALU</a:t>
            </a:r>
            <a:r>
              <a:rPr lang="ja-JP" altLang="en-US" sz="2400" dirty="0"/>
              <a:t>計算直後からのフォワーディングが必要</a:t>
            </a:r>
            <a:endParaRPr lang="en-US" altLang="ja-JP" sz="2400" dirty="0"/>
          </a:p>
          <a:p>
            <a:pPr lvl="1"/>
            <a:r>
              <a:rPr lang="ja-JP" altLang="en-US" sz="2400" dirty="0"/>
              <a:t>この方法はクリティカルパスを伸ばしてしまうため、インターロックする</a:t>
            </a:r>
            <a:endParaRPr lang="en-US" altLang="ja-JP" sz="2400" dirty="0"/>
          </a:p>
        </p:txBody>
      </p:sp>
      <p:cxnSp>
        <p:nvCxnSpPr>
          <p:cNvPr id="7" name="直線矢印コネクタ 6"/>
          <p:cNvCxnSpPr/>
          <p:nvPr/>
        </p:nvCxnSpPr>
        <p:spPr>
          <a:xfrm>
            <a:off x="1475656" y="4293096"/>
            <a:ext cx="216024" cy="1440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矢印コネクタ 4"/>
          <p:cNvCxnSpPr/>
          <p:nvPr/>
        </p:nvCxnSpPr>
        <p:spPr>
          <a:xfrm>
            <a:off x="1523821" y="2098874"/>
            <a:ext cx="167859" cy="5380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オーディオ 3">
            <a:hlinkClick r:id="" action="ppaction://media"/>
            <a:extLst>
              <a:ext uri="{FF2B5EF4-FFF2-40B4-BE49-F238E27FC236}">
                <a16:creationId xmlns:a16="http://schemas.microsoft.com/office/drawing/2014/main" id="{97F9F20D-8F4A-4F03-B52F-390156D4F5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70000209"/>
      </p:ext>
    </p:extLst>
  </p:cSld>
  <p:clrMapOvr>
    <a:masterClrMapping/>
  </p:clrMapOvr>
  <mc:AlternateContent xmlns:mc="http://schemas.openxmlformats.org/markup-compatibility/2006">
    <mc:Choice xmlns:p14="http://schemas.microsoft.com/office/powerpoint/2010/main" Requires="p14">
      <p:transition spd="slow" p14:dur="2000" advTm="85708"/>
    </mc:Choice>
    <mc:Fallback>
      <p:transition spd="slow" advTm="85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6235" x="8532813" y="3529013"/>
          <p14:tracePt t="6242" x="8232775" y="3529013"/>
          <p14:tracePt t="6250" x="8013700" y="3529013"/>
          <p14:tracePt t="6257" x="7831138" y="3529013"/>
          <p14:tracePt t="6267" x="7704138" y="3529013"/>
          <p14:tracePt t="6273" x="7612063" y="3529013"/>
          <p14:tracePt t="6283" x="7575550" y="3529013"/>
          <p14:tracePt t="7073" x="7567613" y="3529013"/>
          <p14:tracePt t="7204" x="7429500" y="3529013"/>
          <p14:tracePt t="7216" x="7248525" y="3538538"/>
          <p14:tracePt t="7218" x="6983413" y="3592513"/>
          <p14:tracePt t="7227" x="6564313" y="3611563"/>
          <p14:tracePt t="7234" x="6189663" y="3611563"/>
          <p14:tracePt t="7241" x="5899150" y="3611563"/>
          <p14:tracePt t="7250" x="5597525" y="3611563"/>
          <p14:tracePt t="7257" x="5434013" y="3611563"/>
          <p14:tracePt t="7266" x="5287963" y="3611563"/>
          <p14:tracePt t="7273" x="5168900" y="3592513"/>
          <p14:tracePt t="7283" x="5114925" y="3592513"/>
          <p14:tracePt t="7289" x="5095875" y="3584575"/>
          <p14:tracePt t="8058" x="4959350" y="3584575"/>
          <p14:tracePt t="8068" x="4722813" y="3611563"/>
          <p14:tracePt t="8077" x="4413250" y="3629025"/>
          <p14:tracePt t="8085" x="4038600" y="3629025"/>
          <p14:tracePt t="8091" x="3709988" y="3629025"/>
          <p14:tracePt t="8098" x="3446463" y="3629025"/>
          <p14:tracePt t="8105" x="3181350" y="3629025"/>
          <p14:tracePt t="8114" x="2954338" y="3629025"/>
          <p14:tracePt t="8121" x="2789238" y="3629025"/>
          <p14:tracePt t="8129" x="2679700" y="3629025"/>
          <p14:tracePt t="8137" x="2606675" y="3629025"/>
          <p14:tracePt t="8145" x="2552700" y="3629025"/>
          <p14:tracePt t="8153" x="2543175" y="3621088"/>
          <p14:tracePt t="8218" x="2525713" y="3611563"/>
          <p14:tracePt t="8225" x="2516188" y="3611563"/>
          <p14:tracePt t="8234" x="2498725" y="3592513"/>
          <p14:tracePt t="8241" x="2470150" y="3592513"/>
          <p14:tracePt t="8250" x="2452688" y="3584575"/>
          <p14:tracePt t="8257" x="2443163" y="3575050"/>
          <p14:tracePt t="8267" x="2433638" y="3565525"/>
          <p14:tracePt t="8329" x="2425700" y="3556000"/>
          <p14:tracePt t="8353" x="2406650" y="3548063"/>
          <p14:tracePt t="8362" x="2406650" y="3538538"/>
          <p14:tracePt t="8370" x="2389188" y="3519488"/>
          <p14:tracePt t="8386" x="2370138" y="3502025"/>
          <p14:tracePt t="8393" x="2360613" y="3492500"/>
          <p14:tracePt t="8401" x="2352675" y="3482975"/>
          <p14:tracePt t="8409" x="2343150" y="3475038"/>
          <p14:tracePt t="8426" x="2333625" y="3465513"/>
          <p14:tracePt t="8434" x="2324100" y="3455988"/>
          <p14:tracePt t="8441" x="2316163" y="3446463"/>
          <p14:tracePt t="8457" x="2306638" y="3429000"/>
          <p14:tracePt t="8467" x="2297113" y="3411538"/>
          <p14:tracePt t="8473" x="2279650" y="3392488"/>
          <p14:tracePt t="8482" x="2260600" y="3346450"/>
          <p14:tracePt t="8489" x="2243138" y="3328988"/>
          <p14:tracePt t="8498" x="2233613" y="3292475"/>
          <p14:tracePt t="8505" x="2224088" y="3292475"/>
          <p14:tracePt t="8513" x="2214563" y="3265488"/>
          <p14:tracePt t="8521" x="2206625" y="3255963"/>
          <p14:tracePt t="8611" x="2197100" y="3246438"/>
          <p14:tracePt t="8622" x="2179638" y="3219450"/>
          <p14:tracePt t="8628" x="2179638" y="3209925"/>
          <p14:tracePt t="8634" x="2143125" y="3173413"/>
          <p14:tracePt t="8643" x="2097088" y="3119438"/>
          <p14:tracePt t="8651" x="2041525" y="3073400"/>
          <p14:tracePt t="8657" x="2014538" y="3036888"/>
          <p14:tracePt t="8669" x="1941513" y="2973388"/>
          <p14:tracePt t="8673" x="1895475" y="2954338"/>
          <p14:tracePt t="8686" x="1851025" y="2917825"/>
          <p14:tracePt t="8692" x="1787525" y="2873375"/>
          <p14:tracePt t="8703" x="1758950" y="2844800"/>
          <p14:tracePt t="8707" x="1704975" y="2808288"/>
          <p14:tracePt t="8717" x="1677988" y="2800350"/>
          <p14:tracePt t="8721" x="1631950" y="2781300"/>
          <p14:tracePt t="8729" x="1585913" y="2744788"/>
          <p14:tracePt t="8737" x="1541463" y="2717800"/>
          <p14:tracePt t="8746" x="1512888" y="2698750"/>
          <p14:tracePt t="8754" x="1495425" y="2681288"/>
          <p14:tracePt t="8762" x="1476375" y="2662238"/>
          <p14:tracePt t="8769" x="1449388" y="2625725"/>
          <p14:tracePt t="8777" x="1422400" y="2581275"/>
          <p14:tracePt t="8785" x="1412875" y="2571750"/>
          <p14:tracePt t="8794" x="1403350" y="2554288"/>
          <p14:tracePt t="8801" x="1395413" y="2544763"/>
          <p14:tracePt t="8810" x="1395413" y="2535238"/>
          <p14:tracePt t="8818" x="1376363" y="2517775"/>
          <p14:tracePt t="8826" x="1366838" y="2508250"/>
          <p14:tracePt t="8834" x="1366838" y="2498725"/>
          <p14:tracePt t="8842" x="1358900" y="2489200"/>
          <p14:tracePt t="8851" x="1358900" y="2481263"/>
          <p14:tracePt t="8865" x="1349375" y="2452688"/>
          <p14:tracePt t="8874" x="1339850" y="2435225"/>
          <p14:tracePt t="8889" x="1330325" y="2435225"/>
          <p14:tracePt t="8898" x="1330325" y="2425700"/>
          <p14:tracePt t="8921" x="1330325" y="2416175"/>
          <p14:tracePt t="8938" x="1330325" y="2408238"/>
          <p14:tracePt t="8955" x="1330325" y="2389188"/>
          <p14:tracePt t="8962" x="1330325" y="2379663"/>
          <p14:tracePt t="8978" x="1330325" y="2371725"/>
          <p14:tracePt t="8986" x="1330325" y="2343150"/>
          <p14:tracePt t="8996" x="1330325" y="2335213"/>
          <p14:tracePt t="9001" x="1330325" y="2325688"/>
          <p14:tracePt t="9009" x="1330325" y="2306638"/>
          <p14:tracePt t="9019" x="1330325" y="2289175"/>
          <p14:tracePt t="9026" x="1330325" y="2252663"/>
          <p14:tracePt t="9034" x="1339850" y="2243138"/>
          <p14:tracePt t="9041" x="1349375" y="2216150"/>
          <p14:tracePt t="9050" x="1385888" y="2189163"/>
          <p14:tracePt t="9057" x="1395413" y="2160588"/>
          <p14:tracePt t="9065" x="1439863" y="2116138"/>
          <p14:tracePt t="9074" x="1458913" y="2070100"/>
          <p14:tracePt t="9090" x="1476375" y="2052638"/>
          <p14:tracePt t="9098" x="1485900" y="2043113"/>
          <p14:tracePt t="9105" x="1495425" y="2043113"/>
          <p14:tracePt t="9425" x="1495425" y="2089150"/>
          <p14:tracePt t="9434" x="1495425" y="2125663"/>
          <p14:tracePt t="9441" x="1495425" y="2160588"/>
          <p14:tracePt t="9450" x="1495425" y="2189163"/>
          <p14:tracePt t="9457" x="1495425" y="2225675"/>
          <p14:tracePt t="9465" x="1495425" y="2243138"/>
          <p14:tracePt t="9473" x="1495425" y="2270125"/>
          <p14:tracePt t="9482" x="1495425" y="2279650"/>
          <p14:tracePt t="9489" x="1495425" y="2289175"/>
          <p14:tracePt t="9699" x="1504950" y="2298700"/>
          <p14:tracePt t="9841" x="1504950" y="2289175"/>
          <p14:tracePt t="9850" x="1504950" y="2279650"/>
          <p14:tracePt t="9857" x="1512888" y="2270125"/>
          <p14:tracePt t="9866" x="1522413" y="2243138"/>
          <p14:tracePt t="9873" x="1531938" y="2225675"/>
          <p14:tracePt t="9900" x="1541463" y="2197100"/>
          <p14:tracePt t="9906" x="1541463" y="2189163"/>
          <p14:tracePt t="9946" x="1541463" y="2170113"/>
          <p14:tracePt t="10026" x="1549400" y="2160588"/>
          <p14:tracePt t="10186" x="1549400" y="2170113"/>
          <p14:tracePt t="10193" x="1549400" y="2197100"/>
          <p14:tracePt t="10201" x="1549400" y="2206625"/>
          <p14:tracePt t="10209" x="1549400" y="2233613"/>
          <p14:tracePt t="10219" x="1549400" y="2243138"/>
          <p14:tracePt t="10235" x="1549400" y="2270125"/>
          <p14:tracePt t="10242" x="1549400" y="2279650"/>
          <p14:tracePt t="10251" x="1549400" y="2298700"/>
          <p14:tracePt t="10266" x="1549400" y="2325688"/>
          <p14:tracePt t="10283" x="1549400" y="2335213"/>
          <p14:tracePt t="10291" x="1549400" y="2352675"/>
          <p14:tracePt t="10299" x="1549400" y="2371725"/>
          <p14:tracePt t="10305" x="1549400" y="2379663"/>
          <p14:tracePt t="10322" x="1549400" y="2408238"/>
          <p14:tracePt t="10337" x="1549400" y="2416175"/>
          <p14:tracePt t="10354" x="1549400" y="2425700"/>
          <p14:tracePt t="11106" x="1568450" y="2416175"/>
          <p14:tracePt t="11114" x="1612900" y="2379663"/>
          <p14:tracePt t="11121" x="1677988" y="2343150"/>
          <p14:tracePt t="11130" x="1677988" y="2335213"/>
          <p14:tracePt t="11137" x="1704975" y="2316163"/>
          <p14:tracePt t="11153" x="1731963" y="2298700"/>
          <p14:tracePt t="11161" x="1731963" y="2289175"/>
          <p14:tracePt t="11169" x="1751013" y="2279650"/>
          <p14:tracePt t="11177" x="1787525" y="2262188"/>
          <p14:tracePt t="11193" x="1804988" y="2243138"/>
          <p14:tracePt t="11202" x="1824038" y="2243138"/>
          <p14:tracePt t="11210" x="1841500" y="2233613"/>
          <p14:tracePt t="11218" x="1851025" y="2225675"/>
          <p14:tracePt t="11226" x="1860550" y="2216150"/>
          <p14:tracePt t="11236" x="1868488" y="2206625"/>
          <p14:tracePt t="11242" x="1895475" y="2189163"/>
          <p14:tracePt t="11251" x="1914525" y="2170113"/>
          <p14:tracePt t="11258" x="1924050" y="2160588"/>
          <p14:tracePt t="11267" x="1951038" y="2152650"/>
          <p14:tracePt t="11274" x="1968500" y="2143125"/>
          <p14:tracePt t="11283" x="1978025" y="2125663"/>
          <p14:tracePt t="11291" x="1997075" y="2106613"/>
          <p14:tracePt t="11305" x="2033588" y="2097088"/>
          <p14:tracePt t="11313" x="2051050" y="2079625"/>
          <p14:tracePt t="11321" x="2060575" y="2079625"/>
          <p14:tracePt t="11329" x="2070100" y="2070100"/>
          <p14:tracePt t="11337" x="2078038" y="2070100"/>
          <p14:tracePt t="11345" x="2097088" y="2060575"/>
          <p14:tracePt t="11353" x="2106613" y="2052638"/>
          <p14:tracePt t="11361" x="2114550" y="2043113"/>
          <p14:tracePt t="11371" x="2143125" y="2024063"/>
          <p14:tracePt t="11627" x="2151063" y="2024063"/>
          <p14:tracePt t="11794" x="2143125" y="2033588"/>
          <p14:tracePt t="11801" x="2133600" y="2033588"/>
          <p14:tracePt t="11810" x="2124075" y="2043113"/>
          <p14:tracePt t="11817" x="2106613" y="2052638"/>
          <p14:tracePt t="11825" x="2087563" y="2070100"/>
          <p14:tracePt t="11833" x="2078038" y="2079625"/>
          <p14:tracePt t="11873" x="2078038" y="2089150"/>
          <p14:tracePt t="12314" x="2070100" y="2097088"/>
          <p14:tracePt t="12322" x="2005013" y="2125663"/>
          <p14:tracePt t="12330" x="1905000" y="2143125"/>
          <p14:tracePt t="12340" x="1778000" y="2152650"/>
          <p14:tracePt t="12345" x="1668463" y="2152650"/>
          <p14:tracePt t="12353" x="1576388" y="2179638"/>
          <p14:tracePt t="12361" x="1458913" y="2197100"/>
          <p14:tracePt t="12370" x="1403350" y="2197100"/>
          <p14:tracePt t="12377" x="1330325" y="2206625"/>
          <p14:tracePt t="12386" x="1312863" y="2206625"/>
          <p14:tracePt t="12393" x="1285875" y="2206625"/>
          <p14:tracePt t="12595" x="1276350" y="2206625"/>
          <p14:tracePt t="12626" x="1276350" y="2197100"/>
          <p14:tracePt t="12634" x="1285875" y="2179638"/>
          <p14:tracePt t="12651" x="1293813" y="2170113"/>
          <p14:tracePt t="12658" x="1293813" y="2160588"/>
          <p14:tracePt t="12668" x="1303338" y="2152650"/>
          <p14:tracePt t="12674" x="1312863" y="2152650"/>
          <p14:tracePt t="12686" x="1322388" y="2143125"/>
          <p14:tracePt t="12690" x="1330325" y="2125663"/>
          <p14:tracePt t="12706" x="1339850" y="2116138"/>
          <p14:tracePt t="12717" x="1358900" y="2097088"/>
          <p14:tracePt t="12722" x="1366838" y="2079625"/>
          <p14:tracePt t="12730" x="1376363" y="2070100"/>
          <p14:tracePt t="12738" x="1376363" y="2060575"/>
          <p14:tracePt t="12746" x="1385888" y="2052638"/>
          <p14:tracePt t="12754" x="1395413" y="2052638"/>
          <p14:tracePt t="12770" x="1395413" y="2043113"/>
          <p14:tracePt t="12818" x="1403350" y="2024063"/>
          <p14:tracePt t="12834" x="1412875" y="2016125"/>
          <p14:tracePt t="12841" x="1422400" y="2006600"/>
          <p14:tracePt t="12849" x="1439863" y="1987550"/>
          <p14:tracePt t="12857" x="1439863" y="1979613"/>
          <p14:tracePt t="12866" x="1468438" y="1970088"/>
          <p14:tracePt t="12873" x="1495425" y="1951038"/>
          <p14:tracePt t="12882" x="1522413" y="1943100"/>
          <p14:tracePt t="12899" x="1549400" y="1933575"/>
          <p14:tracePt t="12905" x="1568450" y="1933575"/>
          <p14:tracePt t="12913" x="1576388" y="1933575"/>
          <p14:tracePt t="12921" x="1612900" y="1933575"/>
          <p14:tracePt t="12929" x="1612900" y="1924050"/>
          <p14:tracePt t="12937" x="1631950" y="1924050"/>
          <p14:tracePt t="12945" x="1649413" y="1924050"/>
          <p14:tracePt t="12953" x="1668463" y="1924050"/>
          <p14:tracePt t="12961" x="1677988" y="1924050"/>
          <p14:tracePt t="12969" x="1695450" y="1924050"/>
          <p14:tracePt t="12986" x="1714500" y="1924050"/>
          <p14:tracePt t="12995" x="1722438" y="1924050"/>
          <p14:tracePt t="13001" x="1731963" y="1924050"/>
          <p14:tracePt t="13009" x="1741488" y="1924050"/>
          <p14:tracePt t="13026" x="1751013" y="1924050"/>
          <p14:tracePt t="13057" x="1758950" y="1924050"/>
          <p14:tracePt t="13065" x="1768475" y="1943100"/>
          <p14:tracePt t="13090" x="1768475" y="1951038"/>
          <p14:tracePt t="13113" x="1787525" y="1970088"/>
          <p14:tracePt t="13179" x="1787525" y="1979613"/>
          <p14:tracePt t="13209" x="1787525" y="1987550"/>
          <p14:tracePt t="13225" x="1768475" y="2016125"/>
          <p14:tracePt t="13233" x="1751013" y="2033588"/>
          <p14:tracePt t="13241" x="1741488" y="2043113"/>
          <p14:tracePt t="13250" x="1731963" y="2060575"/>
          <p14:tracePt t="13258" x="1722438" y="2079625"/>
          <p14:tracePt t="13274" x="1714500" y="2089150"/>
          <p14:tracePt t="13282" x="1704975" y="2097088"/>
          <p14:tracePt t="13435" x="1695450" y="2125663"/>
          <p14:tracePt t="13443" x="1695450" y="2152650"/>
          <p14:tracePt t="13450" x="1695450" y="2170113"/>
          <p14:tracePt t="13458" x="1695450" y="2197100"/>
          <p14:tracePt t="13466" x="1685925" y="2243138"/>
          <p14:tracePt t="13474" x="1685925" y="2270125"/>
          <p14:tracePt t="13482" x="1685925" y="2316163"/>
          <p14:tracePt t="13489" x="1677988" y="2352675"/>
          <p14:tracePt t="13500" x="1677988" y="2379663"/>
          <p14:tracePt t="13507" x="1677988" y="2416175"/>
          <p14:tracePt t="13516" x="1677988" y="2452688"/>
          <p14:tracePt t="13523" x="1677988" y="2481263"/>
          <p14:tracePt t="13531" x="1677988" y="2508250"/>
          <p14:tracePt t="13539" x="1677988" y="2525713"/>
          <p14:tracePt t="13547" x="1677988" y="2562225"/>
          <p14:tracePt t="13566" x="1658938" y="2581275"/>
          <p14:tracePt t="13579" x="1658938" y="2589213"/>
          <p14:tracePt t="13589" x="1658938" y="2598738"/>
          <p14:tracePt t="13593" x="1658938" y="2608263"/>
          <p14:tracePt t="13601" x="1658938" y="2617788"/>
          <p14:tracePt t="13609" x="1649413" y="2635250"/>
          <p14:tracePt t="13625" x="1649413" y="2644775"/>
          <p14:tracePt t="13634" x="1649413" y="2662238"/>
          <p14:tracePt t="13641" x="1649413" y="2681288"/>
          <p14:tracePt t="13650" x="1649413" y="2690813"/>
          <p14:tracePt t="13657" x="1649413" y="2698750"/>
          <p14:tracePt t="13674" x="1641475" y="2708275"/>
          <p14:tracePt t="13802" x="1612900" y="2735263"/>
          <p14:tracePt t="13809" x="1585913" y="2754313"/>
          <p14:tracePt t="13817" x="1558925" y="2771775"/>
          <p14:tracePt t="13825" x="1531938" y="2790825"/>
          <p14:tracePt t="13833" x="1531938" y="2800350"/>
          <p14:tracePt t="13841" x="1504950" y="2817813"/>
          <p14:tracePt t="13850" x="1495425" y="2827338"/>
          <p14:tracePt t="13857" x="1476375" y="2844800"/>
          <p14:tracePt t="13873" x="1458913" y="2863850"/>
          <p14:tracePt t="13889" x="1449388" y="2873375"/>
          <p14:tracePt t="14058" x="1449388" y="2836863"/>
          <p14:tracePt t="14066" x="1449388" y="2808288"/>
          <p14:tracePt t="14074" x="1476375" y="2763838"/>
          <p14:tracePt t="14081" x="1504950" y="2744788"/>
          <p14:tracePt t="14090" x="1531938" y="2708275"/>
          <p14:tracePt t="14105" x="1549400" y="2698750"/>
          <p14:tracePt t="14113" x="1558925" y="2698750"/>
          <p14:tracePt t="14121" x="1568450" y="2690813"/>
          <p14:tracePt t="14259" x="1576388" y="2690813"/>
          <p14:tracePt t="14266" x="1576388" y="2698750"/>
          <p14:tracePt t="14277" x="1576388" y="2708275"/>
          <p14:tracePt t="14282" x="1576388" y="2717800"/>
          <p14:tracePt t="14289" x="1585913" y="2735263"/>
          <p14:tracePt t="14298" x="1585913" y="2754313"/>
          <p14:tracePt t="14305" x="1595438" y="2771775"/>
          <p14:tracePt t="14338" x="1595438" y="2790825"/>
          <p14:tracePt t="14404" x="1595438" y="2800350"/>
          <p14:tracePt t="14411" x="1595438" y="2808288"/>
          <p14:tracePt t="14418" x="1595438" y="2827338"/>
          <p14:tracePt t="14427" x="1595438" y="2836863"/>
          <p14:tracePt t="14437" x="1595438" y="2844800"/>
          <p14:tracePt t="14474" x="1595438" y="2863850"/>
          <p14:tracePt t="14547" x="1595438" y="2873375"/>
          <p14:tracePt t="14939" x="1622425" y="2881313"/>
          <p14:tracePt t="14945" x="1704975" y="2854325"/>
          <p14:tracePt t="14953" x="1778000" y="2836863"/>
          <p14:tracePt t="14961" x="1841500" y="2817813"/>
          <p14:tracePt t="14969" x="1860550" y="2808288"/>
          <p14:tracePt t="14977" x="1878013" y="2808288"/>
          <p14:tracePt t="14985" x="1895475" y="2808288"/>
          <p14:tracePt t="14993" x="1914525" y="2808288"/>
          <p14:tracePt t="15361" x="1924050" y="2808288"/>
          <p14:tracePt t="15393" x="1914525" y="2817813"/>
          <p14:tracePt t="15610" x="1905000" y="2817813"/>
          <p14:tracePt t="15617" x="1905000" y="2800350"/>
          <p14:tracePt t="15626" x="1905000" y="2763838"/>
          <p14:tracePt t="15634" x="1905000" y="2717800"/>
          <p14:tracePt t="15642" x="1905000" y="2690813"/>
          <p14:tracePt t="15650" x="1905000" y="2635250"/>
          <p14:tracePt t="15657" x="1905000" y="2598738"/>
          <p14:tracePt t="15666" x="1895475" y="2544763"/>
          <p14:tracePt t="15673" x="1895475" y="2498725"/>
          <p14:tracePt t="15681" x="1895475" y="2481263"/>
          <p14:tracePt t="15689" x="1887538" y="2452688"/>
          <p14:tracePt t="15698" x="1878013" y="2425700"/>
          <p14:tracePt t="15706" x="1868488" y="2408238"/>
          <p14:tracePt t="15715" x="1860550" y="2389188"/>
          <p14:tracePt t="15729" x="1860550" y="2371725"/>
          <p14:tracePt t="15737" x="1851025" y="2352675"/>
          <p14:tracePt t="15753" x="1851025" y="2343150"/>
          <p14:tracePt t="15761" x="1851025" y="2325688"/>
          <p14:tracePt t="15769" x="1851025" y="2316163"/>
          <p14:tracePt t="16010" x="1851025" y="2298700"/>
          <p14:tracePt t="16018" x="1860550" y="2279650"/>
          <p14:tracePt t="16026" x="1878013" y="2252663"/>
          <p14:tracePt t="16033" x="1878013" y="2233613"/>
          <p14:tracePt t="16043" x="1895475" y="2197100"/>
          <p14:tracePt t="16050" x="1924050" y="2179638"/>
          <p14:tracePt t="16059" x="1924050" y="2170113"/>
          <p14:tracePt t="16068" x="1951038" y="2143125"/>
          <p14:tracePt t="16076" x="1978025" y="2116138"/>
          <p14:tracePt t="16084" x="1978025" y="2106613"/>
          <p14:tracePt t="16089" x="1987550" y="2097088"/>
          <p14:tracePt t="16098" x="1997075" y="2097088"/>
          <p14:tracePt t="16105" x="2005013" y="2089150"/>
          <p14:tracePt t="16378" x="2005013" y="2133600"/>
          <p14:tracePt t="16386" x="2005013" y="2170113"/>
          <p14:tracePt t="16393" x="2005013" y="2225675"/>
          <p14:tracePt t="16401" x="2005013" y="2270125"/>
          <p14:tracePt t="16409" x="2005013" y="2289175"/>
          <p14:tracePt t="16417" x="2005013" y="2325688"/>
          <p14:tracePt t="16425" x="2005013" y="2343150"/>
          <p14:tracePt t="16433" x="2005013" y="2362200"/>
          <p14:tracePt t="16441" x="2005013" y="2371725"/>
          <p14:tracePt t="16449" x="2005013" y="2379663"/>
          <p14:tracePt t="16457" x="2005013" y="2389188"/>
          <p14:tracePt t="16465" x="2005013" y="2408238"/>
          <p14:tracePt t="16818" x="2005013" y="2416175"/>
          <p14:tracePt t="16827" x="2005013" y="2444750"/>
          <p14:tracePt t="16836" x="2005013" y="2462213"/>
          <p14:tracePt t="16843" x="2005013" y="2489200"/>
          <p14:tracePt t="16850" x="2005013" y="2517775"/>
          <p14:tracePt t="16857" x="2005013" y="2554288"/>
          <p14:tracePt t="16866" x="2005013" y="2589213"/>
          <p14:tracePt t="16885" x="2005013" y="2617788"/>
          <p14:tracePt t="16889" x="2005013" y="2644775"/>
          <p14:tracePt t="16899" x="2005013" y="2654300"/>
          <p14:tracePt t="16905" x="2005013" y="2662238"/>
          <p14:tracePt t="16914" x="2005013" y="2671763"/>
          <p14:tracePt t="16921" x="2005013" y="2681288"/>
          <p14:tracePt t="16937" x="2005013" y="2690813"/>
          <p14:tracePt t="16961" x="2005013" y="2698750"/>
          <p14:tracePt t="17017" x="2005013" y="2717800"/>
          <p14:tracePt t="17186" x="2033588" y="2727325"/>
          <p14:tracePt t="17193" x="2051050" y="2727325"/>
          <p14:tracePt t="17201" x="2078038" y="2727325"/>
          <p14:tracePt t="17209" x="2124075" y="2735263"/>
          <p14:tracePt t="17217" x="2151063" y="2735263"/>
          <p14:tracePt t="17225" x="2187575" y="2744788"/>
          <p14:tracePt t="17233" x="2197100" y="2744788"/>
          <p14:tracePt t="17242" x="2233613" y="2754313"/>
          <p14:tracePt t="17250" x="2251075" y="2754313"/>
          <p14:tracePt t="17258" x="2279650" y="2771775"/>
          <p14:tracePt t="17266" x="2287588" y="2771775"/>
          <p14:tracePt t="17290" x="2297113" y="2771775"/>
          <p14:tracePt t="22786" x="2343150" y="2754313"/>
          <p14:tracePt t="22794" x="2579688" y="2589213"/>
          <p14:tracePt t="22802" x="2817813" y="2389188"/>
          <p14:tracePt t="22811" x="3054350" y="2216150"/>
          <p14:tracePt t="22819" x="3190875" y="2079625"/>
          <p14:tracePt t="22827" x="3273425" y="1997075"/>
          <p14:tracePt t="22835" x="3336925" y="1933575"/>
          <p14:tracePt t="22841" x="3382963" y="1814513"/>
          <p14:tracePt t="22849" x="3390900" y="1751013"/>
          <p14:tracePt t="22857" x="3409950" y="1714500"/>
          <p14:tracePt t="22865" x="3409950" y="1687513"/>
          <p14:tracePt t="22873" x="3409950" y="1641475"/>
          <p14:tracePt t="22883" x="3409950" y="1631950"/>
          <p14:tracePt t="22897" x="3409950" y="1624013"/>
          <p14:tracePt t="23082" x="3409950" y="1631950"/>
          <p14:tracePt t="23090" x="3382963" y="1660525"/>
          <p14:tracePt t="23098" x="3309938" y="1697038"/>
          <p14:tracePt t="23106" x="3263900" y="1724025"/>
          <p14:tracePt t="23115" x="3236913" y="1760538"/>
          <p14:tracePt t="23122" x="3163888" y="1824038"/>
          <p14:tracePt t="23131" x="3100388" y="1897063"/>
          <p14:tracePt t="23138" x="3063875" y="1943100"/>
          <p14:tracePt t="23146" x="3008313" y="2024063"/>
          <p14:tracePt t="23153" x="2971800" y="2052638"/>
          <p14:tracePt t="23161" x="2935288" y="2106613"/>
          <p14:tracePt t="23169" x="2917825" y="2152650"/>
          <p14:tracePt t="23177" x="2881313" y="2197100"/>
          <p14:tracePt t="23185" x="2871788" y="2206625"/>
          <p14:tracePt t="23193" x="2871788" y="2216150"/>
          <p14:tracePt t="23201" x="2871788" y="2233613"/>
          <p14:tracePt t="23435" x="2862263" y="2243138"/>
          <p14:tracePt t="23674" x="2852738" y="2243138"/>
          <p14:tracePt t="23682" x="2844800" y="2243138"/>
          <p14:tracePt t="23691" x="2817813" y="2243138"/>
          <p14:tracePt t="23701" x="2789238" y="2243138"/>
          <p14:tracePt t="23708" x="2752725" y="2243138"/>
          <p14:tracePt t="23721" x="2716213" y="2243138"/>
          <p14:tracePt t="23723" x="2689225" y="2243138"/>
          <p14:tracePt t="23732" x="2679700" y="2252663"/>
          <p14:tracePt t="23738" x="2662238" y="2252663"/>
          <p14:tracePt t="23746" x="2652713" y="2252663"/>
          <p14:tracePt t="23754" x="2643188" y="2252663"/>
          <p14:tracePt t="23765" x="2635250" y="2252663"/>
          <p14:tracePt t="23778" x="2625725" y="2252663"/>
          <p14:tracePt t="23801" x="2616200" y="2252663"/>
          <p14:tracePt t="23825" x="2606675" y="2252663"/>
          <p14:tracePt t="23833" x="2589213" y="2252663"/>
          <p14:tracePt t="23841" x="2579688" y="2252663"/>
          <p14:tracePt t="23849" x="2570163" y="2252663"/>
          <p14:tracePt t="23857" x="2552700" y="2252663"/>
          <p14:tracePt t="23865" x="2533650" y="2252663"/>
          <p14:tracePt t="23873" x="2498725" y="2252663"/>
          <p14:tracePt t="23898" x="2452688" y="2252663"/>
          <p14:tracePt t="23905" x="2433638" y="2252663"/>
          <p14:tracePt t="23914" x="2397125" y="2252663"/>
          <p14:tracePt t="23930" x="2389188" y="2252663"/>
          <p14:tracePt t="23937" x="2370138" y="2252663"/>
          <p14:tracePt t="23978" x="2360613" y="2252663"/>
          <p14:tracePt t="24267" x="2352675" y="2252663"/>
          <p14:tracePt t="24276" x="2352675" y="2243138"/>
          <p14:tracePt t="24282" x="2352675" y="2233613"/>
          <p14:tracePt t="24289" x="2352675" y="2189163"/>
          <p14:tracePt t="24298" x="2352675" y="2170113"/>
          <p14:tracePt t="24306" x="2352675" y="2133600"/>
          <p14:tracePt t="24316" x="2352675" y="2097088"/>
          <p14:tracePt t="24323" x="2352675" y="2079625"/>
          <p14:tracePt t="24333" x="2352675" y="2052638"/>
          <p14:tracePt t="24339" x="2352675" y="2033588"/>
          <p14:tracePt t="24347" x="2352675" y="2006600"/>
          <p14:tracePt t="24355" x="2352675" y="1997075"/>
          <p14:tracePt t="24363" x="2352675" y="1987550"/>
          <p14:tracePt t="24379" x="2343150" y="1979613"/>
          <p14:tracePt t="24386" x="2343150" y="1970088"/>
          <p14:tracePt t="25194" x="2343150" y="1960563"/>
          <p14:tracePt t="25209" x="2352675" y="1943100"/>
          <p14:tracePt t="25217" x="2370138" y="1933575"/>
          <p14:tracePt t="25225" x="2397125" y="1914525"/>
          <p14:tracePt t="25233" x="2425700" y="1897063"/>
          <p14:tracePt t="25249" x="2433638" y="1887538"/>
          <p14:tracePt t="25257" x="2443163" y="1887538"/>
          <p14:tracePt t="25788" x="2406650" y="1924050"/>
          <p14:tracePt t="25794" x="2397125" y="1951038"/>
          <p14:tracePt t="25802" x="2379663" y="1970088"/>
          <p14:tracePt t="25810" x="2360613" y="2033588"/>
          <p14:tracePt t="25817" x="2360613" y="2052638"/>
          <p14:tracePt t="25825" x="2352675" y="2079625"/>
          <p14:tracePt t="25833" x="2324100" y="2106613"/>
          <p14:tracePt t="25841" x="2306638" y="2152650"/>
          <p14:tracePt t="25849" x="2287588" y="2189163"/>
          <p14:tracePt t="25857" x="2287588" y="2216150"/>
          <p14:tracePt t="25866" x="2287588" y="2243138"/>
          <p14:tracePt t="25882" x="2279650" y="2270125"/>
          <p14:tracePt t="25889" x="2279650" y="2279650"/>
          <p14:tracePt t="25898" x="2270125" y="2289175"/>
          <p14:tracePt t="25905" x="2260600" y="2298700"/>
          <p14:tracePt t="26060" x="2251075" y="2306638"/>
          <p14:tracePt t="26066" x="2224088" y="2306638"/>
          <p14:tracePt t="26074" x="2206625" y="2316163"/>
          <p14:tracePt t="26083" x="2197100" y="2325688"/>
          <p14:tracePt t="26091" x="2179638" y="2325688"/>
          <p14:tracePt t="26100" x="2160588" y="2352675"/>
          <p14:tracePt t="26106" x="2151063" y="2352675"/>
          <p14:tracePt t="26115" x="2151063" y="2362200"/>
          <p14:tracePt t="26121" x="2133600" y="2371725"/>
          <p14:tracePt t="26130" x="2124075" y="2389188"/>
          <p14:tracePt t="26138" x="2114550" y="2398713"/>
          <p14:tracePt t="26146" x="2106613" y="2408238"/>
          <p14:tracePt t="26153" x="2087563" y="2416175"/>
          <p14:tracePt t="26169" x="2078038" y="2425700"/>
          <p14:tracePt t="26177" x="2078038" y="2435225"/>
          <p14:tracePt t="26185" x="2070100" y="2435225"/>
          <p14:tracePt t="26193" x="2070100" y="2462213"/>
          <p14:tracePt t="26201" x="2070100" y="2471738"/>
          <p14:tracePt t="26209" x="2051050" y="2489200"/>
          <p14:tracePt t="26225" x="2051050" y="2517775"/>
          <p14:tracePt t="26233" x="2041525" y="2535238"/>
          <p14:tracePt t="26241" x="2041525" y="2554288"/>
          <p14:tracePt t="26249" x="2014538" y="2571750"/>
          <p14:tracePt t="26266" x="2014538" y="2608263"/>
          <p14:tracePt t="26273" x="2014538" y="2625725"/>
          <p14:tracePt t="26282" x="1997075" y="2644775"/>
          <p14:tracePt t="26289" x="1997075" y="2654300"/>
          <p14:tracePt t="26298" x="1987550" y="2662238"/>
          <p14:tracePt t="26307" x="1987550" y="2681288"/>
          <p14:tracePt t="26314" x="1987550" y="2698750"/>
          <p14:tracePt t="26321" x="1978025" y="2717800"/>
          <p14:tracePt t="26337" x="1978025" y="2735263"/>
          <p14:tracePt t="26348" x="1978025" y="2744788"/>
          <p14:tracePt t="26363" x="1968500" y="2754313"/>
          <p14:tracePt t="26939" x="1968500" y="2763838"/>
          <p14:tracePt t="26945" x="1951038" y="2800350"/>
          <p14:tracePt t="26953" x="1924050" y="2808288"/>
          <p14:tracePt t="26961" x="1895475" y="2817813"/>
          <p14:tracePt t="26969" x="1860550" y="2836863"/>
          <p14:tracePt t="26995" x="1841500" y="2844800"/>
          <p14:tracePt t="27001" x="1804988" y="2854325"/>
          <p14:tracePt t="27009" x="1787525" y="2863850"/>
          <p14:tracePt t="27017" x="1768475" y="2863850"/>
          <p14:tracePt t="27025" x="1751013" y="2890838"/>
          <p14:tracePt t="27033" x="1731963" y="2900363"/>
          <p14:tracePt t="27041" x="1704975" y="2900363"/>
          <p14:tracePt t="27057" x="1695450" y="2909888"/>
          <p14:tracePt t="27065" x="1677988" y="2909888"/>
          <p14:tracePt t="27538" x="1641475" y="2909888"/>
          <p14:tracePt t="27545" x="1541463" y="2909888"/>
          <p14:tracePt t="27553" x="1376363" y="2909888"/>
          <p14:tracePt t="27561" x="1139825" y="2863850"/>
          <p14:tracePt t="27569" x="801688" y="2754313"/>
          <p14:tracePt t="27577" x="474663" y="2671763"/>
          <p14:tracePt t="27585" x="109538" y="2608263"/>
          <p14:tracePt t="27946" x="90488" y="1651000"/>
          <p14:tracePt t="27954" x="219075" y="1641475"/>
          <p14:tracePt t="27962" x="336550" y="1614488"/>
          <p14:tracePt t="27970" x="446088" y="1595438"/>
          <p14:tracePt t="27978" x="555625" y="1595438"/>
          <p14:tracePt t="27986" x="628650" y="1587500"/>
          <p14:tracePt t="27999" x="674688" y="1568450"/>
          <p14:tracePt t="28001" x="720725" y="1550988"/>
          <p14:tracePt t="28011" x="738188" y="1550988"/>
          <p14:tracePt t="28017" x="765175" y="1550988"/>
          <p14:tracePt t="28283" x="774700" y="1550988"/>
          <p14:tracePt t="28301" x="811213" y="1550988"/>
          <p14:tracePt t="28307" x="866775" y="1550988"/>
          <p14:tracePt t="28314" x="974725" y="1568450"/>
          <p14:tracePt t="28322" x="1084263" y="1587500"/>
          <p14:tracePt t="28330" x="1203325" y="1624013"/>
          <p14:tracePt t="28337" x="1285875" y="1651000"/>
          <p14:tracePt t="28348" x="1349375" y="1687513"/>
          <p14:tracePt t="28354" x="1403350" y="1714500"/>
          <p14:tracePt t="28361" x="1439863" y="1731963"/>
          <p14:tracePt t="28369" x="1458913" y="1751013"/>
          <p14:tracePt t="28377" x="1476375" y="1768475"/>
          <p14:tracePt t="28385" x="1485900" y="1787525"/>
          <p14:tracePt t="28401" x="1485900" y="1814513"/>
          <p14:tracePt t="28409" x="1495425" y="1824038"/>
          <p14:tracePt t="28418" x="1495425" y="1833563"/>
          <p14:tracePt t="28922" x="1495425" y="1841500"/>
          <p14:tracePt t="29155" x="1495425" y="1878013"/>
          <p14:tracePt t="29163" x="1495425" y="1933575"/>
          <p14:tracePt t="29171" x="1495425" y="1987550"/>
          <p14:tracePt t="29178" x="1495425" y="2043113"/>
          <p14:tracePt t="29186" x="1495425" y="2097088"/>
          <p14:tracePt t="29194" x="1495425" y="2143125"/>
          <p14:tracePt t="29202" x="1495425" y="2179638"/>
          <p14:tracePt t="29210" x="1495425" y="2216150"/>
          <p14:tracePt t="29218" x="1495425" y="2243138"/>
          <p14:tracePt t="29225" x="1495425" y="2252663"/>
          <p14:tracePt t="29826" x="1495425" y="2233613"/>
          <p14:tracePt t="29833" x="1512888" y="2189163"/>
          <p14:tracePt t="29841" x="1576388" y="2133600"/>
          <p14:tracePt t="29849" x="1612900" y="2106613"/>
          <p14:tracePt t="29858" x="1658938" y="2070100"/>
          <p14:tracePt t="29866" x="1668463" y="2060575"/>
          <p14:tracePt t="29874" x="1695450" y="2033588"/>
          <p14:tracePt t="29882" x="1714500" y="2016125"/>
          <p14:tracePt t="29890" x="1722438" y="2006600"/>
          <p14:tracePt t="29898" x="1741488" y="1997075"/>
          <p14:tracePt t="29906" x="1758950" y="1970088"/>
          <p14:tracePt t="29914" x="1778000" y="1960563"/>
          <p14:tracePt t="29921" x="1814513" y="1943100"/>
          <p14:tracePt t="29930" x="1831975" y="1914525"/>
          <p14:tracePt t="29937" x="1860550" y="1887538"/>
          <p14:tracePt t="29946" x="1868488" y="1878013"/>
          <p14:tracePt t="29953" x="1895475" y="1870075"/>
          <p14:tracePt t="29961" x="1914525" y="1860550"/>
          <p14:tracePt t="29969" x="1931988" y="1841500"/>
          <p14:tracePt t="30538" x="1941513" y="1833563"/>
          <p14:tracePt t="30683" x="1941513" y="1841500"/>
          <p14:tracePt t="30689" x="1941513" y="1878013"/>
          <p14:tracePt t="30697" x="1951038" y="1933575"/>
          <p14:tracePt t="30705" x="1987550" y="1960563"/>
          <p14:tracePt t="30714" x="1987550" y="1979613"/>
          <p14:tracePt t="30721" x="1997075" y="1997075"/>
          <p14:tracePt t="30794" x="2005013" y="2006600"/>
          <p14:tracePt t="31342" x="2005013" y="2043113"/>
          <p14:tracePt t="31349" x="1997075" y="2143125"/>
          <p14:tracePt t="31355" x="1951038" y="2279650"/>
          <p14:tracePt t="31366" x="1924050" y="2389188"/>
          <p14:tracePt t="31372" x="1895475" y="2508250"/>
          <p14:tracePt t="31378" x="1868488" y="2581275"/>
          <p14:tracePt t="31386" x="1841500" y="2681288"/>
          <p14:tracePt t="31394" x="1824038" y="2708275"/>
          <p14:tracePt t="31403" x="1824038" y="2754313"/>
          <p14:tracePt t="31409" x="1814513" y="2771775"/>
          <p14:tracePt t="31418" x="1814513" y="2790825"/>
          <p14:tracePt t="31434" x="1814513" y="2800350"/>
          <p14:tracePt t="31441" x="1814513" y="2808288"/>
          <p14:tracePt t="31602" x="1814513" y="2827338"/>
          <p14:tracePt t="31619" x="1814513" y="2836863"/>
          <p14:tracePt t="31625" x="1804988" y="2863850"/>
          <p14:tracePt t="31638" x="1778000" y="2890838"/>
          <p14:tracePt t="31644" x="1768475" y="2900363"/>
          <p14:tracePt t="31651" x="1751013" y="2900363"/>
          <p14:tracePt t="37931" x="1751013" y="2854325"/>
          <p14:tracePt t="37938" x="1860550" y="2735263"/>
          <p14:tracePt t="37948" x="1960563" y="2617788"/>
          <p14:tracePt t="37955" x="2070100" y="2489200"/>
          <p14:tracePt t="37966" x="2170113" y="2343150"/>
          <p14:tracePt t="37970" x="2251075" y="2189163"/>
          <p14:tracePt t="37978" x="2287588" y="2070100"/>
          <p14:tracePt t="37986" x="2316163" y="1979613"/>
          <p14:tracePt t="37997" x="2343150" y="1897063"/>
          <p14:tracePt t="38002" x="2343150" y="1787525"/>
          <p14:tracePt t="38011" x="2343150" y="1731963"/>
          <p14:tracePt t="38017" x="2343150" y="1687513"/>
          <p14:tracePt t="38026" x="2343150" y="1677988"/>
          <p14:tracePt t="38033" x="2343150" y="1660525"/>
          <p14:tracePt t="38243" x="2297113" y="1697038"/>
          <p14:tracePt t="38251" x="2243138" y="1741488"/>
          <p14:tracePt t="38259" x="2197100" y="1797050"/>
          <p14:tracePt t="38267" x="2179638" y="1824038"/>
          <p14:tracePt t="38274" x="2124075" y="1887538"/>
          <p14:tracePt t="38282" x="2106613" y="1906588"/>
          <p14:tracePt t="38289" x="2078038" y="1933575"/>
          <p14:tracePt t="38298" x="2051050" y="1979613"/>
          <p14:tracePt t="38306" x="2014538" y="2024063"/>
          <p14:tracePt t="38315" x="1997075" y="2060575"/>
          <p14:tracePt t="38322" x="1978025" y="2089150"/>
          <p14:tracePt t="38329" x="1968500" y="2097088"/>
          <p14:tracePt t="38338" x="1960563" y="2106613"/>
          <p14:tracePt t="38346" x="1960563" y="2125663"/>
          <p14:tracePt t="38642" x="1924050" y="2170113"/>
          <p14:tracePt t="38652" x="1878013" y="2216150"/>
          <p14:tracePt t="38658" x="1841500" y="2279650"/>
          <p14:tracePt t="38667" x="1804988" y="2343150"/>
          <p14:tracePt t="38674" x="1778000" y="2389188"/>
          <p14:tracePt t="38682" x="1778000" y="2416175"/>
          <p14:tracePt t="38689" x="1741488" y="2462213"/>
          <p14:tracePt t="38697" x="1731963" y="2489200"/>
          <p14:tracePt t="38705" x="1722438" y="2525713"/>
          <p14:tracePt t="38715" x="1722438" y="2535238"/>
          <p14:tracePt t="38721" x="1714500" y="2544763"/>
          <p14:tracePt t="39442" x="1741488" y="2498725"/>
          <p14:tracePt t="39450" x="1778000" y="2471738"/>
          <p14:tracePt t="39457" x="1804988" y="2435225"/>
          <p14:tracePt t="39465" x="1860550" y="2389188"/>
          <p14:tracePt t="39473" x="1868488" y="2371725"/>
          <p14:tracePt t="39482" x="1887538" y="2325688"/>
          <p14:tracePt t="39489" x="1905000" y="2306638"/>
          <p14:tracePt t="39497" x="1924050" y="2289175"/>
          <p14:tracePt t="39505" x="1924050" y="2279650"/>
          <p14:tracePt t="39514" x="1931988" y="2270125"/>
          <p14:tracePt t="39529" x="1951038" y="2243138"/>
          <p14:tracePt t="39570" x="1960563" y="2225675"/>
          <p14:tracePt t="39762" x="1960563" y="2216150"/>
          <p14:tracePt t="39769" x="1960563" y="2206625"/>
          <p14:tracePt t="39777" x="1960563" y="2189163"/>
          <p14:tracePt t="39785" x="1960563" y="2179638"/>
          <p14:tracePt t="39793" x="1960563" y="2143125"/>
          <p14:tracePt t="39801" x="1960563" y="2133600"/>
          <p14:tracePt t="39809" x="1960563" y="2116138"/>
          <p14:tracePt t="39817" x="1960563" y="2106613"/>
          <p14:tracePt t="39833" x="1960563" y="2097088"/>
          <p14:tracePt t="39849" x="1960563" y="2079625"/>
          <p14:tracePt t="40667" x="1960563" y="2070100"/>
          <p14:tracePt t="41452" x="1978025" y="2097088"/>
          <p14:tracePt t="41457" x="2005013" y="2116138"/>
          <p14:tracePt t="41465" x="2041525" y="2189163"/>
          <p14:tracePt t="41473" x="2060575" y="2233613"/>
          <p14:tracePt t="41481" x="2070100" y="2289175"/>
          <p14:tracePt t="41490" x="2087563" y="2325688"/>
          <p14:tracePt t="41497" x="2133600" y="2379663"/>
          <p14:tracePt t="41505" x="2151063" y="2416175"/>
          <p14:tracePt t="41516" x="2179638" y="2471738"/>
          <p14:tracePt t="41521" x="2197100" y="2517775"/>
          <p14:tracePt t="41529" x="2197100" y="2544763"/>
          <p14:tracePt t="41537" x="2206625" y="2562225"/>
          <p14:tracePt t="41546" x="2243138" y="2608263"/>
          <p14:tracePt t="41562" x="2243138" y="2625725"/>
          <p14:tracePt t="41578" x="2251075" y="2654300"/>
          <p14:tracePt t="41771" x="2260600" y="2654300"/>
          <p14:tracePt t="41777" x="2270125" y="2654300"/>
          <p14:tracePt t="41801" x="2287588" y="2654300"/>
          <p14:tracePt t="41809" x="2324100" y="2681288"/>
          <p14:tracePt t="41825" x="2333625" y="2681288"/>
          <p14:tracePt t="41833" x="2352675" y="2698750"/>
          <p14:tracePt t="41841" x="2370138" y="2708275"/>
          <p14:tracePt t="41849" x="2379663" y="2717800"/>
          <p14:tracePt t="41857" x="2389188" y="2727325"/>
          <p14:tracePt t="41865" x="2406650" y="2735263"/>
          <p14:tracePt t="41881" x="2416175" y="2744788"/>
          <p14:tracePt t="41897" x="2416175" y="2754313"/>
          <p14:tracePt t="41905" x="2425700" y="2763838"/>
          <p14:tracePt t="41930" x="2425700" y="2771775"/>
          <p14:tracePt t="41945" x="2443163" y="2800350"/>
          <p14:tracePt t="41965" x="2452688" y="2808288"/>
          <p14:tracePt t="41978" x="2452688" y="2817813"/>
          <p14:tracePt t="41985" x="2452688" y="2827338"/>
          <p14:tracePt t="41996" x="2452688" y="2836863"/>
          <p14:tracePt t="42001" x="2452688" y="2844800"/>
          <p14:tracePt t="42010" x="2462213" y="2854325"/>
          <p14:tracePt t="42025" x="2462213" y="2863850"/>
          <p14:tracePt t="42042" x="2462213" y="2873375"/>
          <p14:tracePt t="42049" x="2462213" y="2900363"/>
          <p14:tracePt t="42058" x="2462213" y="2909888"/>
          <p14:tracePt t="42066" x="2462213" y="2917825"/>
          <p14:tracePt t="42073" x="2462213" y="2946400"/>
          <p14:tracePt t="42089" x="2462213" y="2963863"/>
          <p14:tracePt t="42097" x="2462213" y="2990850"/>
          <p14:tracePt t="42105" x="2462213" y="3000375"/>
          <p14:tracePt t="42113" x="2470150" y="3027363"/>
          <p14:tracePt t="42121" x="2470150" y="3036888"/>
          <p14:tracePt t="42129" x="2470150" y="3054350"/>
          <p14:tracePt t="42138" x="2479675" y="3082925"/>
          <p14:tracePt t="42146" x="2489200" y="3090863"/>
          <p14:tracePt t="42153" x="2498725" y="3100388"/>
          <p14:tracePt t="42162" x="2506663" y="3119438"/>
          <p14:tracePt t="42170" x="2506663" y="3127375"/>
          <p14:tracePt t="42181" x="2516188" y="3127375"/>
          <p14:tracePt t="42387" x="2525713" y="3127375"/>
          <p14:tracePt t="42426" x="2533650" y="3119438"/>
          <p14:tracePt t="42436" x="2543175" y="3109913"/>
          <p14:tracePt t="42457" x="2552700" y="3100388"/>
          <p14:tracePt t="42465" x="2579688" y="3082925"/>
          <p14:tracePt t="42473" x="2589213" y="3073400"/>
          <p14:tracePt t="42481" x="2635250" y="3063875"/>
          <p14:tracePt t="42489" x="2716213" y="3036888"/>
          <p14:tracePt t="42498" x="2825750" y="3027363"/>
          <p14:tracePt t="42505" x="2917825" y="3009900"/>
          <p14:tracePt t="42513" x="3035300" y="3000375"/>
          <p14:tracePt t="42521" x="3163888" y="3000375"/>
          <p14:tracePt t="42530" x="3317875" y="3000375"/>
          <p14:tracePt t="42537" x="3500438" y="3000375"/>
          <p14:tracePt t="42545" x="3683000" y="3000375"/>
          <p14:tracePt t="42553" x="3865563" y="3000375"/>
          <p14:tracePt t="42563" x="4011613" y="3000375"/>
          <p14:tracePt t="42569" x="4138613" y="3000375"/>
          <p14:tracePt t="42578" x="4248150" y="3000375"/>
          <p14:tracePt t="42585" x="4303713" y="3000375"/>
          <p14:tracePt t="42593" x="4330700" y="3000375"/>
          <p14:tracePt t="42601" x="4367213" y="3000375"/>
          <p14:tracePt t="42786" x="4357688" y="3000375"/>
          <p14:tracePt t="42794" x="4303713" y="3000375"/>
          <p14:tracePt t="42802" x="4165600" y="2973388"/>
          <p14:tracePt t="42810" x="4021138" y="2973388"/>
          <p14:tracePt t="42817" x="3856038" y="2927350"/>
          <p14:tracePt t="42825" x="3692525" y="2881313"/>
          <p14:tracePt t="42833" x="3527425" y="2863850"/>
          <p14:tracePt t="42841" x="3354388" y="2800350"/>
          <p14:tracePt t="42849" x="3144838" y="2735263"/>
          <p14:tracePt t="42857" x="2990850" y="2708275"/>
          <p14:tracePt t="42865" x="2825750" y="2644775"/>
          <p14:tracePt t="42873" x="2689225" y="2598738"/>
          <p14:tracePt t="42881" x="2598738" y="2562225"/>
          <p14:tracePt t="42897" x="2452688" y="2481263"/>
          <p14:tracePt t="42906" x="2416175" y="2462213"/>
          <p14:tracePt t="42913" x="2389188" y="2444750"/>
          <p14:tracePt t="42921" x="2379663" y="2435225"/>
          <p14:tracePt t="42929" x="2360613" y="2408238"/>
          <p14:tracePt t="42937" x="2360613" y="2398713"/>
          <p14:tracePt t="42945" x="2352675" y="2379663"/>
          <p14:tracePt t="42953" x="2352675" y="2362200"/>
          <p14:tracePt t="42962" x="2343150" y="2352675"/>
          <p14:tracePt t="42970" x="2343150" y="2316163"/>
          <p14:tracePt t="42980" x="2333625" y="2298700"/>
          <p14:tracePt t="42987" x="2333625" y="2279650"/>
          <p14:tracePt t="43002" x="2306638" y="2225675"/>
          <p14:tracePt t="43010" x="2306638" y="2216150"/>
          <p14:tracePt t="43018" x="2306638" y="2179638"/>
          <p14:tracePt t="43026" x="2297113" y="2152650"/>
          <p14:tracePt t="43033" x="2279650" y="2125663"/>
          <p14:tracePt t="43042" x="2260600" y="2116138"/>
          <p14:tracePt t="43049" x="2251075" y="2116138"/>
          <p14:tracePt t="43057" x="2224088" y="2089150"/>
          <p14:tracePt t="43065" x="2214563" y="2079625"/>
          <p14:tracePt t="43082" x="2206625" y="2070100"/>
          <p14:tracePt t="43089" x="2187575" y="2052638"/>
          <p14:tracePt t="43113" x="2179638" y="2043113"/>
          <p14:tracePt t="43397" x="2179638" y="2052638"/>
          <p14:tracePt t="43405" x="2179638" y="2089150"/>
          <p14:tracePt t="43411" x="2179638" y="2116138"/>
          <p14:tracePt t="43419" x="2197100" y="2143125"/>
          <p14:tracePt t="43427" x="2206625" y="2160588"/>
          <p14:tracePt t="43436" x="2224088" y="2206625"/>
          <p14:tracePt t="43441" x="2243138" y="2225675"/>
          <p14:tracePt t="43449" x="2279650" y="2262188"/>
          <p14:tracePt t="43457" x="2306638" y="2289175"/>
          <p14:tracePt t="43465" x="2316163" y="2325688"/>
          <p14:tracePt t="43473" x="2343150" y="2343150"/>
          <p14:tracePt t="43481" x="2352675" y="2371725"/>
          <p14:tracePt t="43489" x="2352675" y="2389188"/>
          <p14:tracePt t="43498" x="2360613" y="2398713"/>
          <p14:tracePt t="43505" x="2360613" y="2416175"/>
          <p14:tracePt t="43514" x="2370138" y="2416175"/>
          <p14:tracePt t="43521" x="2379663" y="2435225"/>
          <p14:tracePt t="43545" x="2379663" y="2444750"/>
          <p14:tracePt t="43553" x="2379663" y="2462213"/>
          <p14:tracePt t="43563" x="2389188" y="2471738"/>
          <p14:tracePt t="43586" x="2389188" y="2481263"/>
          <p14:tracePt t="43602" x="2389188" y="2489200"/>
          <p14:tracePt t="43610" x="2389188" y="2498725"/>
          <p14:tracePt t="43618" x="2389188" y="2508250"/>
          <p14:tracePt t="43634" x="2389188" y="2517775"/>
          <p14:tracePt t="43651" x="2389188" y="2525713"/>
          <p14:tracePt t="43659" x="2389188" y="2544763"/>
          <p14:tracePt t="43673" x="2389188" y="2554288"/>
          <p14:tracePt t="43681" x="2389188" y="2562225"/>
          <p14:tracePt t="43690" x="2389188" y="2581275"/>
          <p14:tracePt t="43697" x="2389188" y="2598738"/>
          <p14:tracePt t="43705" x="2370138" y="2625725"/>
          <p14:tracePt t="43713" x="2360613" y="2644775"/>
          <p14:tracePt t="43721" x="2352675" y="2644775"/>
          <p14:tracePt t="43729" x="2333625" y="2671763"/>
          <p14:tracePt t="43737" x="2316163" y="2698750"/>
          <p14:tracePt t="43745" x="2306638" y="2698750"/>
          <p14:tracePt t="43753" x="2287588" y="2717800"/>
          <p14:tracePt t="43762" x="2279650" y="2727325"/>
          <p14:tracePt t="43769" x="2270125" y="2735263"/>
          <p14:tracePt t="43778" x="2251075" y="2754313"/>
          <p14:tracePt t="43785" x="2251075" y="2763838"/>
          <p14:tracePt t="43793" x="2233613" y="2781300"/>
          <p14:tracePt t="43809" x="2214563" y="2790825"/>
          <p14:tracePt t="43817" x="2206625" y="2800350"/>
          <p14:tracePt t="43825" x="2187575" y="2800350"/>
          <p14:tracePt t="43833" x="2179638" y="2808288"/>
          <p14:tracePt t="43841" x="2151063" y="2827338"/>
          <p14:tracePt t="43850" x="2143125" y="2836863"/>
          <p14:tracePt t="43857" x="2124075" y="2854325"/>
          <p14:tracePt t="43866" x="2106613" y="2863850"/>
          <p14:tracePt t="43874" x="2078038" y="2873375"/>
          <p14:tracePt t="43898" x="1960563" y="2917825"/>
          <p14:tracePt t="43905" x="1941513" y="2917825"/>
          <p14:tracePt t="43913" x="1914525" y="2927350"/>
          <p14:tracePt t="44114" x="1905000" y="2927350"/>
          <p14:tracePt t="44122" x="1905000" y="2917825"/>
          <p14:tracePt t="44129" x="1914525" y="2900363"/>
          <p14:tracePt t="44137" x="1924050" y="2881313"/>
          <p14:tracePt t="44145" x="1931988" y="2873375"/>
          <p14:tracePt t="44153" x="1951038" y="2854325"/>
          <p14:tracePt t="44162" x="1960563" y="2827338"/>
          <p14:tracePt t="44170" x="1968500" y="2817813"/>
          <p14:tracePt t="44178" x="1968500" y="2808288"/>
          <p14:tracePt t="44193" x="1968500" y="2800350"/>
          <p14:tracePt t="44201" x="1978025" y="2781300"/>
          <p14:tracePt t="44225" x="1997075" y="2771775"/>
          <p14:tracePt t="44417" x="1997075" y="2800350"/>
          <p14:tracePt t="44425" x="1960563" y="2808288"/>
          <p14:tracePt t="44433" x="1931988" y="2854325"/>
          <p14:tracePt t="44441" x="1878013" y="2890838"/>
          <p14:tracePt t="44449" x="1860550" y="2909888"/>
          <p14:tracePt t="44457" x="1841500" y="2917825"/>
          <p14:tracePt t="44465" x="1814513" y="2936875"/>
          <p14:tracePt t="44475" x="1795463" y="2946400"/>
          <p14:tracePt t="44481" x="1787525" y="2954338"/>
          <p14:tracePt t="44947" x="1814513" y="2973388"/>
          <p14:tracePt t="44955" x="1824038" y="2990850"/>
          <p14:tracePt t="44965" x="1851025" y="3017838"/>
          <p14:tracePt t="44971" x="1887538" y="3054350"/>
          <p14:tracePt t="44980" x="1887538" y="3063875"/>
          <p14:tracePt t="45042" x="1895475" y="3063875"/>
          <p14:tracePt t="45049" x="1924050" y="3063875"/>
          <p14:tracePt t="45057" x="1960563" y="3046413"/>
          <p14:tracePt t="45065" x="1987550" y="3017838"/>
          <p14:tracePt t="45073" x="1997075" y="3000375"/>
          <p14:tracePt t="45081" x="2014538" y="2973388"/>
          <p14:tracePt t="45089" x="2024063" y="2963863"/>
          <p14:tracePt t="45098" x="2041525" y="2946400"/>
          <p14:tracePt t="45196" x="2051050" y="2936875"/>
          <p14:tracePt t="45203" x="2060575" y="2936875"/>
          <p14:tracePt t="45211" x="2070100" y="2936875"/>
          <p14:tracePt t="45220" x="2070100" y="2946400"/>
          <p14:tracePt t="45226" x="2070100" y="2973388"/>
          <p14:tracePt t="45234" x="2078038" y="2990850"/>
          <p14:tracePt t="45250" x="2078038" y="3017838"/>
          <p14:tracePt t="45258" x="2078038" y="3027363"/>
          <p14:tracePt t="45339" x="2078038" y="3046413"/>
          <p14:tracePt t="45345" x="2078038" y="3073400"/>
          <p14:tracePt t="45354" x="2078038" y="3100388"/>
          <p14:tracePt t="45361" x="2060575" y="3136900"/>
          <p14:tracePt t="45370" x="2060575" y="3173413"/>
          <p14:tracePt t="45378" x="2051050" y="3219450"/>
          <p14:tracePt t="45385" x="2041525" y="3255963"/>
          <p14:tracePt t="45393" x="2005013" y="3319463"/>
          <p14:tracePt t="45401" x="2005013" y="3382963"/>
          <p14:tracePt t="45409" x="1978025" y="3429000"/>
          <p14:tracePt t="45417" x="1960563" y="3455988"/>
          <p14:tracePt t="45425" x="1941513" y="3529013"/>
          <p14:tracePt t="45434" x="1895475" y="3592513"/>
          <p14:tracePt t="45443" x="1887538" y="3621088"/>
          <p14:tracePt t="45451" x="1860550" y="3657600"/>
          <p14:tracePt t="45459" x="1824038" y="3684588"/>
          <p14:tracePt t="45470" x="1804988" y="3702050"/>
          <p14:tracePt t="45474" x="1778000" y="3738563"/>
          <p14:tracePt t="45483" x="1758950" y="3748088"/>
          <p14:tracePt t="45489" x="1722438" y="3757613"/>
          <p14:tracePt t="45498" x="1695450" y="3767138"/>
          <p14:tracePt t="45505" x="1685925" y="3775075"/>
          <p14:tracePt t="45513" x="1677988" y="3784600"/>
          <p14:tracePt t="45521" x="1649413" y="3784600"/>
          <p14:tracePt t="45537" x="1622425" y="3794125"/>
          <p14:tracePt t="45545" x="1612900" y="3794125"/>
          <p14:tracePt t="45553" x="1576388" y="3821113"/>
          <p14:tracePt t="45561" x="1558925" y="3830638"/>
          <p14:tracePt t="45569" x="1512888" y="3840163"/>
          <p14:tracePt t="45578" x="1468438" y="3875088"/>
          <p14:tracePt t="45585" x="1439863" y="3884613"/>
          <p14:tracePt t="45595" x="1403350" y="3884613"/>
          <p14:tracePt t="45601" x="1366838" y="3894138"/>
          <p14:tracePt t="45609" x="1330325" y="3903663"/>
          <p14:tracePt t="45617" x="1266825" y="3911600"/>
          <p14:tracePt t="45625" x="1230313" y="3940175"/>
          <p14:tracePt t="45633" x="1193800" y="3948113"/>
          <p14:tracePt t="45641" x="1130300" y="3957638"/>
          <p14:tracePt t="45649" x="1076325" y="3967163"/>
          <p14:tracePt t="45657" x="1057275" y="3976688"/>
          <p14:tracePt t="45666" x="1011238" y="3984625"/>
          <p14:tracePt t="45673" x="984250" y="4003675"/>
          <p14:tracePt t="45681" x="966788" y="4003675"/>
          <p14:tracePt t="45689" x="939800" y="4013200"/>
          <p14:tracePt t="45697" x="920750" y="4013200"/>
          <p14:tracePt t="45705" x="893763" y="4030663"/>
          <p14:tracePt t="45729" x="884238" y="4030663"/>
          <p14:tracePt t="45745" x="874713" y="4040188"/>
          <p14:tracePt t="45890" x="866775" y="4040188"/>
          <p14:tracePt t="45969" x="884238" y="4040188"/>
          <p14:tracePt t="45978" x="984250" y="4040188"/>
          <p14:tracePt t="45986" x="1076325" y="4021138"/>
          <p14:tracePt t="45997" x="1222375" y="4013200"/>
          <p14:tracePt t="46001" x="1376363" y="3967163"/>
          <p14:tracePt t="46010" x="1468438" y="3967163"/>
          <p14:tracePt t="46017" x="1576388" y="3967163"/>
          <p14:tracePt t="46025" x="1631950" y="3967163"/>
          <p14:tracePt t="46033" x="1668463" y="3967163"/>
          <p14:tracePt t="46043" x="1685925" y="3967163"/>
          <p14:tracePt t="46057" x="1704975" y="3967163"/>
          <p14:tracePt t="46235" x="1668463" y="3994150"/>
          <p14:tracePt t="46243" x="1622425" y="4030663"/>
          <p14:tracePt t="46249" x="1558925" y="4067175"/>
          <p14:tracePt t="46257" x="1495425" y="4094163"/>
          <p14:tracePt t="46265" x="1449388" y="4103688"/>
          <p14:tracePt t="46273" x="1422400" y="4113213"/>
          <p14:tracePt t="46281" x="1403350" y="4122738"/>
          <p14:tracePt t="46289" x="1385888" y="4130675"/>
          <p14:tracePt t="46297" x="1330325" y="4159250"/>
          <p14:tracePt t="46305" x="1322388" y="4176713"/>
          <p14:tracePt t="46313" x="1276350" y="4195763"/>
          <p14:tracePt t="46321" x="1266825" y="4195763"/>
          <p14:tracePt t="46483" x="1276350" y="4186238"/>
          <p14:tracePt t="46490" x="1293813" y="4186238"/>
          <p14:tracePt t="46499" x="1339850" y="4149725"/>
          <p14:tracePt t="46506" x="1385888" y="4103688"/>
          <p14:tracePt t="46514" x="1431925" y="4103688"/>
          <p14:tracePt t="46521" x="1458913" y="4067175"/>
          <p14:tracePt t="46529" x="1458913" y="4057650"/>
          <p14:tracePt t="46537" x="1458913" y="4040188"/>
          <p14:tracePt t="46546" x="1458913" y="4021138"/>
          <p14:tracePt t="46553" x="1458913" y="4013200"/>
          <p14:tracePt t="46938" x="1458913" y="4003675"/>
          <p14:tracePt t="46945" x="1449388" y="4003675"/>
          <p14:tracePt t="46954" x="1395413" y="4003675"/>
          <p14:tracePt t="46964" x="1285875" y="4003675"/>
          <p14:tracePt t="46969" x="1185863" y="4003675"/>
          <p14:tracePt t="46978" x="1112838" y="4003675"/>
          <p14:tracePt t="46985" x="1020763" y="4003675"/>
          <p14:tracePt t="46998" x="966788" y="4003675"/>
          <p14:tracePt t="47001" x="911225" y="4003675"/>
          <p14:tracePt t="47010" x="893763" y="4003675"/>
          <p14:tracePt t="47017" x="866775" y="4003675"/>
          <p14:tracePt t="47025" x="847725" y="4003675"/>
          <p14:tracePt t="47346" x="893763" y="4003675"/>
          <p14:tracePt t="47354" x="984250" y="4003675"/>
          <p14:tracePt t="47362" x="1057275" y="4003675"/>
          <p14:tracePt t="47371" x="1112838" y="4003675"/>
          <p14:tracePt t="47378" x="1166813" y="4003675"/>
          <p14:tracePt t="47386" x="1203325" y="4003675"/>
          <p14:tracePt t="47393" x="1230313" y="4003675"/>
          <p14:tracePt t="47401" x="1249363" y="4003675"/>
          <p14:tracePt t="47785" x="1258888" y="4003675"/>
          <p14:tracePt t="47801" x="1293813" y="4003675"/>
          <p14:tracePt t="47810" x="1349375" y="4003675"/>
          <p14:tracePt t="47817" x="1431925" y="4003675"/>
          <p14:tracePt t="47825" x="1522413" y="4003675"/>
          <p14:tracePt t="47834" x="1631950" y="4003675"/>
          <p14:tracePt t="47841" x="1741488" y="4030663"/>
          <p14:tracePt t="47849" x="1831975" y="4030663"/>
          <p14:tracePt t="47857" x="1941513" y="4030663"/>
          <p14:tracePt t="47865" x="2024063" y="4030663"/>
          <p14:tracePt t="47873" x="2097088" y="4030663"/>
          <p14:tracePt t="47881" x="2151063" y="4030663"/>
          <p14:tracePt t="47889" x="2187575" y="4030663"/>
          <p14:tracePt t="47897" x="2197100" y="4030663"/>
          <p14:tracePt t="47905" x="2214563" y="4030663"/>
          <p14:tracePt t="48155" x="2170113" y="4049713"/>
          <p14:tracePt t="48163" x="2024063" y="4049713"/>
          <p14:tracePt t="48171" x="1860550" y="4057650"/>
          <p14:tracePt t="48180" x="1695450" y="4057650"/>
          <p14:tracePt t="48186" x="1568450" y="4057650"/>
          <p14:tracePt t="48193" x="1422400" y="4057650"/>
          <p14:tracePt t="48201" x="1293813" y="4057650"/>
          <p14:tracePt t="48209" x="1239838" y="4057650"/>
          <p14:tracePt t="48218" x="1185863" y="4057650"/>
          <p14:tracePt t="48225" x="1149350" y="4067175"/>
          <p14:tracePt t="48562" x="1166813" y="4067175"/>
          <p14:tracePt t="48585" x="1193800" y="4094163"/>
          <p14:tracePt t="48594" x="1203325" y="4103688"/>
          <p14:tracePt t="48601" x="1212850" y="4103688"/>
          <p14:tracePt t="48610" x="1222375" y="4103688"/>
          <p14:tracePt t="48617" x="1239838" y="4113213"/>
          <p14:tracePt t="48625" x="1239838" y="4122738"/>
          <p14:tracePt t="48633" x="1249363" y="4130675"/>
          <p14:tracePt t="48658" x="1249363" y="4140200"/>
          <p14:tracePt t="48667" x="1258888" y="4149725"/>
          <p14:tracePt t="48673" x="1258888" y="4159250"/>
          <p14:tracePt t="48705" x="1258888" y="4167188"/>
          <p14:tracePt t="48737" x="1258888" y="4176713"/>
          <p14:tracePt t="48754" x="1258888" y="4186238"/>
          <p14:tracePt t="48769" x="1258888" y="4203700"/>
          <p14:tracePt t="48785" x="1258888" y="4213225"/>
          <p14:tracePt t="48793" x="1258888" y="4222750"/>
          <p14:tracePt t="48817" x="1258888" y="4240213"/>
          <p14:tracePt t="48834" x="1258888" y="4249738"/>
          <p14:tracePt t="48881" x="1258888" y="4259263"/>
          <p14:tracePt t="48889" x="1258888" y="4268788"/>
          <p14:tracePt t="48897" x="1258888" y="4286250"/>
          <p14:tracePt t="48913" x="1258888" y="4295775"/>
          <p14:tracePt t="48921" x="1258888" y="4303713"/>
          <p14:tracePt t="48929" x="1258888" y="4322763"/>
          <p14:tracePt t="48937" x="1258888" y="4332288"/>
          <p14:tracePt t="48945" x="1258888" y="4349750"/>
          <p14:tracePt t="48963" x="1258888" y="4368800"/>
          <p14:tracePt t="48986" x="1258888" y="4376738"/>
          <p14:tracePt t="48998" x="1258888" y="4386263"/>
          <p14:tracePt t="49002" x="1258888" y="4395788"/>
          <p14:tracePt t="49009" x="1258888" y="4405313"/>
          <p14:tracePt t="49034" x="1258888" y="4413250"/>
          <p14:tracePt t="49042" x="1266825" y="4422775"/>
          <p14:tracePt t="49057" x="1276350" y="4432300"/>
          <p14:tracePt t="49073" x="1276350" y="4441825"/>
          <p14:tracePt t="49089" x="1285875" y="4459288"/>
          <p14:tracePt t="49147" x="1293813" y="4468813"/>
          <p14:tracePt t="49153" x="1303338" y="4478338"/>
          <p14:tracePt t="49371" x="1312863" y="4478338"/>
          <p14:tracePt t="49442" x="1339850" y="4478338"/>
          <p14:tracePt t="49521" x="1358900" y="4478338"/>
          <p14:tracePt t="49537" x="1358900" y="4459288"/>
          <p14:tracePt t="49545" x="1376363" y="4449763"/>
          <p14:tracePt t="49553" x="1385888" y="4441825"/>
          <p14:tracePt t="49563" x="1385888" y="4422775"/>
          <p14:tracePt t="49569" x="1385888" y="4413250"/>
          <p14:tracePt t="49586" x="1385888" y="4405313"/>
          <p14:tracePt t="49593" x="1395413" y="4386263"/>
          <p14:tracePt t="49601" x="1403350" y="4368800"/>
          <p14:tracePt t="49617" x="1412875" y="4359275"/>
          <p14:tracePt t="49625" x="1422400" y="4332288"/>
          <p14:tracePt t="49633" x="1439863" y="4313238"/>
          <p14:tracePt t="49641" x="1449388" y="4303713"/>
          <p14:tracePt t="49649" x="1458913" y="4286250"/>
          <p14:tracePt t="49657" x="1476375" y="4268788"/>
          <p14:tracePt t="49666" x="1495425" y="4249738"/>
          <p14:tracePt t="49673" x="1531938" y="4213225"/>
          <p14:tracePt t="49682" x="1541463" y="4213225"/>
          <p14:tracePt t="49689" x="1549400" y="4195763"/>
          <p14:tracePt t="49697" x="1576388" y="4176713"/>
          <p14:tracePt t="49705" x="1595438" y="4167188"/>
          <p14:tracePt t="49713" x="1612900" y="4140200"/>
          <p14:tracePt t="49721" x="1631950" y="4122738"/>
          <p14:tracePt t="49729" x="1641475" y="4113213"/>
          <p14:tracePt t="50035" x="1649413" y="4103688"/>
          <p14:tracePt t="50058" x="1649413" y="4094163"/>
          <p14:tracePt t="50066" x="1658938" y="4094163"/>
          <p14:tracePt t="50074" x="1677988" y="4094163"/>
          <p14:tracePt t="50082" x="1704975" y="4094163"/>
          <p14:tracePt t="50089" x="1751013" y="4094163"/>
          <p14:tracePt t="50097" x="1778000" y="4094163"/>
          <p14:tracePt t="50105" x="1831975" y="4094163"/>
          <p14:tracePt t="50113" x="1878013" y="4094163"/>
          <p14:tracePt t="50121" x="1914525" y="4094163"/>
          <p14:tracePt t="50129" x="1968500" y="4103688"/>
          <p14:tracePt t="50137" x="2033588" y="4122738"/>
          <p14:tracePt t="50146" x="2070100" y="4130675"/>
          <p14:tracePt t="50153" x="2133600" y="4159250"/>
          <p14:tracePt t="50161" x="2170113" y="4176713"/>
          <p14:tracePt t="50170" x="2197100" y="4176713"/>
          <p14:tracePt t="50180" x="2214563" y="4186238"/>
          <p14:tracePt t="50186" x="2243138" y="4186238"/>
          <p14:tracePt t="50203" x="2251075" y="4186238"/>
          <p14:tracePt t="50362" x="2260600" y="4195763"/>
          <p14:tracePt t="50372" x="2243138" y="4213225"/>
          <p14:tracePt t="50379" x="2197100" y="4232275"/>
          <p14:tracePt t="50387" x="2133600" y="4268788"/>
          <p14:tracePt t="50395" x="2051050" y="4295775"/>
          <p14:tracePt t="50402" x="2005013" y="4322763"/>
          <p14:tracePt t="50409" x="1931988" y="4340225"/>
          <p14:tracePt t="50417" x="1851025" y="4386263"/>
          <p14:tracePt t="50425" x="1804988" y="4395788"/>
          <p14:tracePt t="50434" x="1768475" y="4405313"/>
          <p14:tracePt t="50442" x="1722438" y="4405313"/>
          <p14:tracePt t="50449" x="1695450" y="4413250"/>
          <p14:tracePt t="50457" x="1649413" y="4413250"/>
          <p14:tracePt t="50466" x="1612900" y="4422775"/>
          <p14:tracePt t="50481" x="1604963" y="4432300"/>
          <p14:tracePt t="50778" x="1595438" y="4441825"/>
          <p14:tracePt t="50787" x="1595438" y="4449763"/>
          <p14:tracePt t="50793" x="1568450" y="4486275"/>
          <p14:tracePt t="50801" x="1549400" y="4495800"/>
          <p14:tracePt t="50809" x="1531938" y="4505325"/>
          <p14:tracePt t="50818" x="1512888" y="4514850"/>
          <p14:tracePt t="50825" x="1504950" y="4522788"/>
          <p14:tracePt t="50833" x="1476375" y="4532313"/>
          <p14:tracePt t="50849" x="1468438" y="4541838"/>
          <p14:tracePt t="50921" x="1458913" y="4541838"/>
          <p14:tracePt t="50937" x="1439863" y="4541838"/>
          <p14:tracePt t="50970" x="1431925" y="4541838"/>
          <p14:tracePt t="50987" x="1422400" y="4541838"/>
          <p14:tracePt t="51012" x="1403350" y="4541838"/>
          <p14:tracePt t="51018" x="1395413" y="4551363"/>
          <p14:tracePt t="51202" x="1385888" y="4551363"/>
          <p14:tracePt t="51218" x="1376363" y="4551363"/>
          <p14:tracePt t="51361" x="1366838" y="4551363"/>
          <p14:tracePt t="51394" x="1349375" y="4559300"/>
          <p14:tracePt t="53521" x="1339850" y="4559300"/>
          <p14:tracePt t="53865" x="1339850" y="4551363"/>
          <p14:tracePt t="53874" x="1339850" y="4541838"/>
          <p14:tracePt t="53881" x="1339850" y="4532313"/>
          <p14:tracePt t="53896" x="1358900" y="4505325"/>
          <p14:tracePt t="53898" x="1366838" y="4505325"/>
          <p14:tracePt t="53905" x="1376363" y="4486275"/>
          <p14:tracePt t="53921" x="1395413" y="4468813"/>
          <p14:tracePt t="53929" x="1403350" y="4459288"/>
          <p14:tracePt t="53937" x="1403350" y="4449763"/>
          <p14:tracePt t="53945" x="1412875" y="4432300"/>
          <p14:tracePt t="53963" x="1412875" y="4405313"/>
          <p14:tracePt t="53969" x="1412875" y="4395788"/>
          <p14:tracePt t="53985" x="1412875" y="4386263"/>
          <p14:tracePt t="54001" x="1422400" y="4359275"/>
          <p14:tracePt t="55011" x="1412875" y="4359275"/>
          <p14:tracePt t="55017" x="1339850" y="4413250"/>
          <p14:tracePt t="55026" x="1276350" y="4449763"/>
          <p14:tracePt t="55033" x="1193800" y="4495800"/>
          <p14:tracePt t="55041" x="1176338" y="4514850"/>
          <p14:tracePt t="55049" x="1157288" y="4532313"/>
          <p14:tracePt t="55057" x="1149350" y="4541838"/>
          <p14:tracePt t="55065" x="1130300" y="4559300"/>
          <p14:tracePt t="55091" x="1130300" y="4568825"/>
          <p14:tracePt t="55105" x="1130300" y="4578350"/>
          <p14:tracePt t="55410" x="1130300" y="4587875"/>
          <p14:tracePt t="55434" x="1130300" y="4605338"/>
          <p14:tracePt t="55442" x="1130300" y="4614863"/>
          <p14:tracePt t="55458" x="1130300" y="4624388"/>
          <p14:tracePt t="55474" x="1130300" y="4641850"/>
          <p14:tracePt t="55482" x="1149350" y="4678363"/>
          <p14:tracePt t="55490" x="1212850" y="4678363"/>
          <p14:tracePt t="55497" x="1276350" y="4687888"/>
          <p14:tracePt t="55505" x="1349375" y="4687888"/>
          <p14:tracePt t="55513" x="1439863" y="4714875"/>
          <p14:tracePt t="55521" x="1531938" y="4714875"/>
          <p14:tracePt t="55530" x="1612900" y="4714875"/>
          <p14:tracePt t="55537" x="1668463" y="4714875"/>
          <p14:tracePt t="55546" x="1704975" y="4714875"/>
          <p14:tracePt t="55553" x="1731963" y="4714875"/>
          <p14:tracePt t="55563" x="1741488" y="4714875"/>
          <p14:tracePt t="56130" x="1778000" y="4714875"/>
          <p14:tracePt t="56138" x="1831975" y="4714875"/>
          <p14:tracePt t="56146" x="1860550" y="4714875"/>
          <p14:tracePt t="56154" x="1914525" y="4714875"/>
          <p14:tracePt t="56162" x="1951038" y="4714875"/>
          <p14:tracePt t="56169" x="1968500" y="4714875"/>
          <p14:tracePt t="56179" x="2005013" y="4714875"/>
          <p14:tracePt t="56185" x="2014538" y="4714875"/>
          <p14:tracePt t="56201" x="2033588" y="4714875"/>
          <p14:tracePt t="56233" x="2041525" y="4714875"/>
          <p14:tracePt t="56241" x="2041525" y="4724400"/>
          <p14:tracePt t="56281" x="2041525" y="4732338"/>
          <p14:tracePt t="56289" x="2041525" y="4768850"/>
          <p14:tracePt t="56306" x="2041525" y="4787900"/>
          <p14:tracePt t="56314" x="2041525" y="4805363"/>
          <p14:tracePt t="56322" x="2041525" y="4814888"/>
          <p14:tracePt t="56330" x="2041525" y="4851400"/>
          <p14:tracePt t="56338" x="2041525" y="4860925"/>
          <p14:tracePt t="56537" x="2051050" y="4841875"/>
          <p14:tracePt t="56546" x="2060575" y="4833938"/>
          <p14:tracePt t="56553" x="2060575" y="4814888"/>
          <p14:tracePt t="56562" x="2070100" y="4778375"/>
          <p14:tracePt t="56569" x="2106613" y="4751388"/>
          <p14:tracePt t="56579" x="2124075" y="4751388"/>
          <p14:tracePt t="56585" x="2143125" y="4751388"/>
          <p14:tracePt t="56601" x="2160588" y="4751388"/>
          <p14:tracePt t="56730" x="2170113" y="4751388"/>
          <p14:tracePt t="56738" x="2179638" y="4760913"/>
          <p14:tracePt t="56754" x="2179638" y="4778375"/>
          <p14:tracePt t="56761" x="2179638" y="4787900"/>
          <p14:tracePt t="56770" x="2179638" y="4805363"/>
          <p14:tracePt t="56779" x="2187575" y="4833938"/>
          <p14:tracePt t="56785" x="2187575" y="4841875"/>
          <p14:tracePt t="56801" x="2197100" y="4860925"/>
          <p14:tracePt t="56811" x="2197100" y="4870450"/>
          <p14:tracePt t="56817" x="2197100" y="4878388"/>
          <p14:tracePt t="56858" x="2206625" y="4897438"/>
          <p14:tracePt t="56955" x="2214563" y="4906963"/>
          <p14:tracePt t="56961" x="2214563" y="4914900"/>
          <p14:tracePt t="56970" x="2214563" y="4924425"/>
          <p14:tracePt t="56979" x="2214563" y="4933950"/>
          <p14:tracePt t="56985" x="2214563" y="4951413"/>
          <p14:tracePt t="57001" x="2214563" y="4960938"/>
          <p14:tracePt t="57017" x="2214563" y="4970463"/>
          <p14:tracePt t="57026" x="2214563" y="4987925"/>
          <p14:tracePt t="57033" x="2214563" y="4997450"/>
          <p14:tracePt t="57043" x="2206625" y="5006975"/>
          <p14:tracePt t="57065" x="2206625" y="5024438"/>
          <p14:tracePt t="57074" x="2206625" y="5033963"/>
          <p14:tracePt t="57091" x="2206625" y="5043488"/>
          <p14:tracePt t="57115" x="2206625" y="5053013"/>
          <p14:tracePt t="57322" x="2206625" y="5060950"/>
          <p14:tracePt t="57330" x="2214563" y="5060950"/>
          <p14:tracePt t="57338" x="2233613" y="5080000"/>
          <p14:tracePt t="57346" x="2260600" y="5080000"/>
          <p14:tracePt t="57354" x="2306638" y="5080000"/>
          <p14:tracePt t="57362" x="2370138" y="5080000"/>
          <p14:tracePt t="57371" x="2425700" y="5080000"/>
          <p14:tracePt t="57378" x="2516188" y="5080000"/>
          <p14:tracePt t="57387" x="2579688" y="5080000"/>
          <p14:tracePt t="57395" x="2671763" y="5080000"/>
          <p14:tracePt t="57402" x="2744788" y="5080000"/>
          <p14:tracePt t="57410" x="2789238" y="5060950"/>
          <p14:tracePt t="57417" x="2817813" y="5053013"/>
          <p14:tracePt t="57425" x="2862263" y="5043488"/>
          <p14:tracePt t="57434" x="2862263" y="5033963"/>
          <p14:tracePt t="57849" x="2871788" y="5024438"/>
          <p14:tracePt t="57873" x="2852738" y="4987925"/>
          <p14:tracePt t="57881" x="2835275" y="4970463"/>
          <p14:tracePt t="57889" x="2789238" y="4906963"/>
          <p14:tracePt t="57897" x="2708275" y="4833938"/>
          <p14:tracePt t="57905" x="2589213" y="4760913"/>
          <p14:tracePt t="57913" x="2516188" y="4714875"/>
          <p14:tracePt t="57921" x="2452688" y="4668838"/>
          <p14:tracePt t="57930" x="2389188" y="4632325"/>
          <p14:tracePt t="57937" x="2343150" y="4595813"/>
          <p14:tracePt t="57946" x="2324100" y="4578350"/>
          <p14:tracePt t="57953" x="2316163" y="4568825"/>
          <p14:tracePt t="57965" x="2306638" y="4568825"/>
          <p14:tracePt t="58249" x="2306638" y="4559300"/>
          <p14:tracePt t="58289" x="2306638" y="4551363"/>
          <p14:tracePt t="58297" x="2306638" y="4541838"/>
          <p14:tracePt t="58305" x="2306638" y="4514850"/>
          <p14:tracePt t="58321" x="2316163" y="4505325"/>
          <p14:tracePt t="58329" x="2324100" y="4495800"/>
          <p14:tracePt t="58339" x="2333625" y="4486275"/>
          <p14:tracePt t="58369" x="2343150" y="4486275"/>
          <p14:tracePt t="59546" x="2352675" y="4478338"/>
          <p14:tracePt t="60387" x="2360613" y="4478338"/>
          <p14:tracePt t="60394" x="2379663" y="4478338"/>
          <p14:tracePt t="60403" x="2433638" y="4478338"/>
          <p14:tracePt t="60410" x="2479675" y="4478338"/>
          <p14:tracePt t="60417" x="2552700" y="4478338"/>
          <p14:tracePt t="60425" x="2589213" y="4486275"/>
          <p14:tracePt t="60433" x="2689225" y="4532313"/>
          <p14:tracePt t="60441" x="2735263" y="4541838"/>
          <p14:tracePt t="60449" x="2789238" y="4551363"/>
          <p14:tracePt t="60457" x="2862263" y="4551363"/>
          <p14:tracePt t="60465" x="2908300" y="4559300"/>
          <p14:tracePt t="60473" x="2944813" y="4559300"/>
          <p14:tracePt t="60482" x="3008313" y="4587875"/>
          <p14:tracePt t="60497" x="3035300" y="4587875"/>
          <p14:tracePt t="60505" x="3044825" y="4587875"/>
          <p14:tracePt t="60513" x="3054350" y="4587875"/>
          <p14:tracePt t="60521" x="3071813" y="4587875"/>
          <p14:tracePt t="60529" x="3081338" y="4587875"/>
          <p14:tracePt t="60546" x="3100388" y="4595813"/>
          <p14:tracePt t="60762" x="3100388" y="4605338"/>
          <p14:tracePt t="60769" x="3090863" y="4624388"/>
          <p14:tracePt t="60777" x="3081338" y="4651375"/>
          <p14:tracePt t="60785" x="3081338" y="4687888"/>
          <p14:tracePt t="60795" x="3081338" y="4724400"/>
          <p14:tracePt t="60801" x="3081338" y="4778375"/>
          <p14:tracePt t="60812" x="3081338" y="4797425"/>
          <p14:tracePt t="60817" x="3081338" y="4824413"/>
          <p14:tracePt t="60825" x="3081338" y="4833938"/>
          <p14:tracePt t="60833" x="3071813" y="4860925"/>
          <p14:tracePt t="60849" x="3063875" y="4870450"/>
          <p14:tracePt t="60865" x="3054350" y="4878388"/>
          <p14:tracePt t="60947" x="3044825" y="4887913"/>
          <p14:tracePt t="60962" x="3027363" y="4897438"/>
          <p14:tracePt t="60977" x="3008313" y="4914900"/>
          <p14:tracePt t="60985" x="2998788" y="4924425"/>
          <p14:tracePt t="60997" x="2990850" y="4933950"/>
          <p14:tracePt t="61001" x="2962275" y="4943475"/>
          <p14:tracePt t="61013" x="2935288" y="4970463"/>
          <p14:tracePt t="61017" x="2917825" y="4979988"/>
          <p14:tracePt t="61025" x="2898775" y="4987925"/>
          <p14:tracePt t="61033" x="2881313" y="4997450"/>
          <p14:tracePt t="61041" x="2862263" y="5006975"/>
          <p14:tracePt t="61049" x="2852738" y="5016500"/>
          <p14:tracePt t="61057" x="2844800" y="5016500"/>
          <p14:tracePt t="61065" x="2835275" y="5024438"/>
          <p14:tracePt t="61073" x="2825750" y="5024438"/>
          <p14:tracePt t="61097" x="2808288" y="5033963"/>
          <p14:tracePt t="61113" x="2789238" y="5033963"/>
          <p14:tracePt t="61122" x="2771775" y="5053013"/>
          <p14:tracePt t="61153" x="2762250" y="5053013"/>
          <p14:tracePt t="61161" x="2752725" y="5060950"/>
          <p14:tracePt t="61177" x="2744788" y="5060950"/>
          <p14:tracePt t="61185" x="2735263" y="5060950"/>
          <p14:tracePt t="61194" x="2725738" y="5070475"/>
          <p14:tracePt t="61211" x="2716213" y="5070475"/>
          <p14:tracePt t="61217" x="2708275" y="5070475"/>
          <p14:tracePt t="61266" x="2698750" y="5080000"/>
          <p14:tracePt t="61305" x="2689225" y="5080000"/>
          <p14:tracePt t="61329" x="2679700" y="5080000"/>
          <p14:tracePt t="61338" x="2662238" y="5097463"/>
          <p14:tracePt t="61353" x="2643188" y="5097463"/>
          <p14:tracePt t="61361" x="2616200" y="5106988"/>
          <p14:tracePt t="61370" x="2598738" y="5106988"/>
          <p14:tracePt t="61378" x="2570163" y="5116513"/>
          <p14:tracePt t="61386" x="2525713" y="5116513"/>
          <p14:tracePt t="61394" x="2498725" y="5126038"/>
          <p14:tracePt t="61401" x="2452688" y="5143500"/>
          <p14:tracePt t="61412" x="2433638" y="5153025"/>
          <p14:tracePt t="61417" x="2397125" y="5153025"/>
          <p14:tracePt t="61426" x="2333625" y="5180013"/>
          <p14:tracePt t="61433" x="2306638" y="5180013"/>
          <p14:tracePt t="61441" x="2251075" y="5180013"/>
          <p14:tracePt t="61449" x="2224088" y="5197475"/>
          <p14:tracePt t="61457" x="2179638" y="5197475"/>
          <p14:tracePt t="61465" x="2143125" y="5197475"/>
          <p14:tracePt t="61473" x="2133600" y="5197475"/>
          <p14:tracePt t="61481" x="2106613" y="5197475"/>
          <p14:tracePt t="61489" x="2097088" y="5197475"/>
          <p14:tracePt t="61497" x="2087563" y="5197475"/>
          <p14:tracePt t="61505" x="2078038" y="5197475"/>
          <p14:tracePt t="61521" x="2070100" y="5197475"/>
          <p14:tracePt t="61603" x="2060575" y="5197475"/>
          <p14:tracePt t="61738" x="2051050" y="5197475"/>
          <p14:tracePt t="61754" x="2051050" y="5189538"/>
          <p14:tracePt t="61762" x="2051050" y="5160963"/>
          <p14:tracePt t="61771" x="2051050" y="5143500"/>
          <p14:tracePt t="61778" x="2051050" y="5133975"/>
          <p14:tracePt t="61794" x="2051050" y="5126038"/>
          <p14:tracePt t="61810" x="2051050" y="5116513"/>
          <p14:tracePt t="61849" x="2051050" y="5106988"/>
          <p14:tracePt t="61865" x="2051050" y="5097463"/>
          <p14:tracePt t="61873" x="2051050" y="5089525"/>
          <p14:tracePt t="61889" x="2051050" y="5080000"/>
          <p14:tracePt t="62049" x="2051050" y="5070475"/>
          <p14:tracePt t="62073" x="2051050" y="5053013"/>
          <p14:tracePt t="62082" x="2051050" y="5043488"/>
          <p14:tracePt t="62089" x="2051050" y="5033963"/>
          <p14:tracePt t="62097" x="2051050" y="5024438"/>
          <p14:tracePt t="62105" x="2051050" y="4997450"/>
          <p14:tracePt t="62113" x="2051050" y="4979988"/>
          <p14:tracePt t="62121" x="2060575" y="4960938"/>
          <p14:tracePt t="62137" x="2070100" y="4951413"/>
          <p14:tracePt t="62145" x="2070100" y="4943475"/>
          <p14:tracePt t="62162" x="2070100" y="4924425"/>
          <p14:tracePt t="62178" x="2078038" y="4914900"/>
          <p14:tracePt t="62417" x="2078038" y="4906963"/>
          <p14:tracePt t="62586" x="2087563" y="4887913"/>
          <p14:tracePt t="62626" x="2097088" y="4887913"/>
          <p14:tracePt t="62683" x="2097088" y="4878388"/>
          <p14:tracePt t="63123" x="2097088" y="4870450"/>
          <p14:tracePt t="63131" x="2097088" y="4860925"/>
          <p14:tracePt t="63147" x="2097088" y="4841875"/>
          <p14:tracePt t="63153" x="2097088" y="4833938"/>
          <p14:tracePt t="63178" x="2106613" y="4824413"/>
          <p14:tracePt t="63331" x="2114550" y="4805363"/>
          <p14:tracePt t="63347" x="2114550" y="4797425"/>
          <p14:tracePt t="63611" x="2133600" y="4778375"/>
          <p14:tracePt t="63623" x="2143125" y="4768850"/>
          <p14:tracePt t="63625" x="2143125" y="4760913"/>
          <p14:tracePt t="63633" x="2143125" y="4751388"/>
          <p14:tracePt t="64857" x="2197100" y="4668838"/>
          <p14:tracePt t="64866" x="2251075" y="4551363"/>
          <p14:tracePt t="64873" x="2251075" y="4522788"/>
          <p14:tracePt t="64896" x="2287588" y="4432300"/>
          <p14:tracePt t="64898" x="2316163" y="4405313"/>
          <p14:tracePt t="64905" x="2316163" y="4395788"/>
          <p14:tracePt t="64985" x="2279650" y="4432300"/>
          <p14:tracePt t="64993" x="2243138" y="4478338"/>
          <p14:tracePt t="65001" x="2206625" y="4522788"/>
          <p14:tracePt t="65012" x="2179638" y="4541838"/>
          <p14:tracePt t="65017" x="2151063" y="4587875"/>
          <p14:tracePt t="65027" x="2143125" y="4595813"/>
          <p14:tracePt t="65124" x="2151063" y="4595813"/>
          <p14:tracePt t="71445" x="2133600" y="4522788"/>
          <p14:tracePt t="71451" x="1997075" y="4449763"/>
          <p14:tracePt t="71460" x="1824038" y="4368800"/>
          <p14:tracePt t="71467" x="1677988" y="4276725"/>
          <p14:tracePt t="71474" x="1541463" y="4203700"/>
          <p14:tracePt t="71481" x="1422400" y="4130675"/>
          <p14:tracePt t="71489" x="1385888" y="4094163"/>
          <p14:tracePt t="71497" x="1358900" y="4076700"/>
          <p14:tracePt t="71505" x="1330325" y="4067175"/>
          <p14:tracePt t="71890" x="1322388" y="4067175"/>
          <p14:tracePt t="71898" x="1312863" y="4067175"/>
          <p14:tracePt t="71906" x="1293813" y="4086225"/>
          <p14:tracePt t="71914" x="1293813" y="4113213"/>
          <p14:tracePt t="71921" x="1293813" y="4130675"/>
          <p14:tracePt t="71929" x="1293813" y="4176713"/>
          <p14:tracePt t="71937" x="1312863" y="4195763"/>
          <p14:tracePt t="71945" x="1322388" y="4222750"/>
          <p14:tracePt t="71953" x="1339850" y="4240213"/>
          <p14:tracePt t="71961" x="1366838" y="4286250"/>
          <p14:tracePt t="71969" x="1376363" y="4303713"/>
          <p14:tracePt t="71977" x="1376363" y="4313238"/>
          <p14:tracePt t="71985" x="1385888" y="4322763"/>
          <p14:tracePt t="72050" x="1385888" y="4332288"/>
          <p14:tracePt t="72058" x="1385888" y="4340225"/>
          <p14:tracePt t="72073" x="1385888" y="4359275"/>
          <p14:tracePt t="72081" x="1385888" y="4376738"/>
          <p14:tracePt t="72089" x="1385888" y="4422775"/>
          <p14:tracePt t="72097" x="1385888" y="4432300"/>
          <p14:tracePt t="72105" x="1385888" y="4459288"/>
          <p14:tracePt t="72113" x="1385888" y="4495800"/>
          <p14:tracePt t="72121" x="1385888" y="4522788"/>
          <p14:tracePt t="72129" x="1385888" y="4568825"/>
          <p14:tracePt t="72137" x="1385888" y="4595813"/>
          <p14:tracePt t="72145" x="1385888" y="4624388"/>
          <p14:tracePt t="72153" x="1385888" y="4651375"/>
          <p14:tracePt t="72161" x="1385888" y="4668838"/>
          <p14:tracePt t="72169" x="1385888" y="4687888"/>
          <p14:tracePt t="72177" x="1395413" y="4697413"/>
          <p14:tracePt t="72450" x="1403350" y="4687888"/>
          <p14:tracePt t="72459" x="1422400" y="4660900"/>
          <p14:tracePt t="72466" x="1431925" y="4660900"/>
          <p14:tracePt t="72474" x="1449388" y="4641850"/>
          <p14:tracePt t="72482" x="1449388" y="4632325"/>
          <p14:tracePt t="72490" x="1458913" y="4614863"/>
          <p14:tracePt t="72497" x="1458913" y="4605338"/>
          <p14:tracePt t="72505" x="1468438" y="4587875"/>
          <p14:tracePt t="72514" x="1485900" y="4568825"/>
          <p14:tracePt t="72521" x="1495425" y="4559300"/>
          <p14:tracePt t="72529" x="1504950" y="4551363"/>
          <p14:tracePt t="72537" x="1512888" y="4541838"/>
          <p14:tracePt t="72545" x="1531938" y="4532313"/>
          <p14:tracePt t="72553" x="1541463" y="4522788"/>
          <p14:tracePt t="72569" x="1549400" y="4514850"/>
          <p14:tracePt t="72578" x="1549400" y="4505325"/>
          <p14:tracePt t="72597" x="1558925" y="4495800"/>
          <p14:tracePt t="72603" x="1568450" y="4486275"/>
          <p14:tracePt t="73874" x="1585913" y="4478338"/>
          <p14:tracePt t="73881" x="1595438" y="4478338"/>
          <p14:tracePt t="73889" x="1595438" y="4468813"/>
          <p14:tracePt t="73906" x="1612900" y="4449763"/>
          <p14:tracePt t="74243" x="1604963" y="4449763"/>
          <p14:tracePt t="74298" x="1595438" y="4459288"/>
          <p14:tracePt t="74801" x="1585913" y="4459288"/>
          <p14:tracePt t="75041" x="1585913" y="4449763"/>
          <p14:tracePt t="75049" x="1585913" y="4395788"/>
          <p14:tracePt t="75059" x="1585913" y="4349750"/>
          <p14:tracePt t="75065" x="1585913" y="4332288"/>
          <p14:tracePt t="75073" x="1585913" y="4303713"/>
          <p14:tracePt t="75082" x="1585913" y="4286250"/>
          <p14:tracePt t="75089" x="1585913" y="4259263"/>
          <p14:tracePt t="75097" x="1558925" y="4240213"/>
          <p14:tracePt t="75113" x="1558925" y="4232275"/>
          <p14:tracePt t="75562" x="1558925" y="4259263"/>
          <p14:tracePt t="75569" x="1558925" y="4295775"/>
          <p14:tracePt t="75577" x="1558925" y="4340225"/>
          <p14:tracePt t="75585" x="1558925" y="4395788"/>
          <p14:tracePt t="75593" x="1576388" y="4459288"/>
          <p14:tracePt t="75601" x="1604963" y="4522788"/>
          <p14:tracePt t="75609" x="1612900" y="4559300"/>
          <p14:tracePt t="75617" x="1641475" y="4578350"/>
          <p14:tracePt t="75625" x="1649413" y="4595813"/>
          <p14:tracePt t="75722" x="1649413" y="4605338"/>
          <p14:tracePt t="75761" x="1649413" y="4614863"/>
          <p14:tracePt t="75778" x="1649413" y="4632325"/>
          <p14:tracePt t="75794" x="1649413" y="4660900"/>
          <p14:tracePt t="75802" x="1649413" y="4668838"/>
          <p14:tracePt t="75809" x="1649413" y="4678363"/>
          <p14:tracePt t="75826" x="1649413" y="4687888"/>
          <p14:tracePt t="75986" x="1649413" y="4678363"/>
          <p14:tracePt t="75995" x="1649413" y="4668838"/>
          <p14:tracePt t="76001" x="1649413" y="4632325"/>
          <p14:tracePt t="76009" x="1649413" y="4624388"/>
          <p14:tracePt t="76017" x="1649413" y="4587875"/>
          <p14:tracePt t="76027" x="1649413" y="4568825"/>
          <p14:tracePt t="76033" x="1641475" y="4514850"/>
          <p14:tracePt t="76043" x="1641475" y="4495800"/>
          <p14:tracePt t="76050" x="1631950" y="4468813"/>
          <p14:tracePt t="76057" x="1622425" y="4422775"/>
          <p14:tracePt t="76066" x="1612900" y="4405313"/>
          <p14:tracePt t="76073" x="1612900" y="4395788"/>
          <p14:tracePt t="76081" x="1595438" y="4376738"/>
          <p14:tracePt t="76097" x="1585913" y="4376738"/>
          <p14:tracePt t="76402" x="1585913" y="4395788"/>
          <p14:tracePt t="76409" x="1585913" y="4432300"/>
          <p14:tracePt t="76418" x="1595438" y="4449763"/>
          <p14:tracePt t="76426" x="1604963" y="4478338"/>
          <p14:tracePt t="76434" x="1612900" y="4486275"/>
          <p14:tracePt t="76444" x="1612900" y="4495800"/>
          <p14:tracePt t="76461" x="1631950" y="4514850"/>
          <p14:tracePt t="76978" x="1576388" y="4459288"/>
          <p14:tracePt t="76987" x="1495425" y="4386263"/>
          <p14:tracePt t="76993" x="1412875" y="4349750"/>
          <p14:tracePt t="77001" x="1330325" y="4303713"/>
          <p14:tracePt t="77010" x="1249363" y="4268788"/>
          <p14:tracePt t="77017" x="1176338" y="4240213"/>
          <p14:tracePt t="77027" x="1139825" y="4232275"/>
          <p14:tracePt t="77033" x="1103313" y="4213225"/>
          <p14:tracePt t="77043" x="1066800" y="4195763"/>
          <p14:tracePt t="77049" x="1047750" y="4195763"/>
          <p14:tracePt t="77059" x="1039813" y="4195763"/>
          <p14:tracePt t="77073" x="1030288" y="4195763"/>
          <p14:tracePt t="77404" x="1020763" y="4195763"/>
          <p14:tracePt t="77410" x="1011238" y="4195763"/>
          <p14:tracePt t="77429" x="993775" y="4195763"/>
          <p14:tracePt t="77442" x="984250" y="4195763"/>
          <p14:tracePt t="77450" x="974725" y="4195763"/>
          <p14:tracePt t="77474" x="957263" y="4195763"/>
          <p14:tracePt t="77482" x="947738" y="4195763"/>
          <p14:tracePt t="77490" x="939800" y="4203700"/>
          <p14:tracePt t="77497" x="911225" y="4203700"/>
          <p14:tracePt t="77505" x="893763" y="4213225"/>
          <p14:tracePt t="77514" x="857250" y="4213225"/>
          <p14:tracePt t="77521" x="811213" y="4213225"/>
          <p14:tracePt t="77529" x="757238" y="4222750"/>
          <p14:tracePt t="77537" x="684213" y="4222750"/>
          <p14:tracePt t="77546" x="611188" y="4222750"/>
          <p14:tracePt t="77553" x="519113" y="4222750"/>
          <p14:tracePt t="77561" x="428625" y="4222750"/>
          <p14:tracePt t="77569" x="346075" y="4222750"/>
          <p14:tracePt t="77578" x="292100" y="4222750"/>
          <p14:tracePt t="77586" x="236538" y="4222750"/>
          <p14:tracePt t="77594" x="200025" y="4222750"/>
          <p14:tracePt t="77602" x="182563" y="4222750"/>
          <p14:tracePt t="78075" x="200025" y="4222750"/>
          <p14:tracePt t="78083" x="236538" y="4222750"/>
          <p14:tracePt t="78092" x="282575" y="4222750"/>
          <p14:tracePt t="78101" x="301625" y="4222750"/>
          <p14:tracePt t="78106" x="336550" y="4222750"/>
          <p14:tracePt t="78114" x="355600" y="4222750"/>
          <p14:tracePt t="78121" x="401638" y="4222750"/>
          <p14:tracePt t="78131" x="428625" y="4222750"/>
          <p14:tracePt t="78139" x="446088" y="4222750"/>
          <p14:tracePt t="78147" x="474663" y="4222750"/>
          <p14:tracePt t="78154" x="501650" y="4240213"/>
          <p14:tracePt t="78161" x="519113" y="4249738"/>
          <p14:tracePt t="78169" x="538163" y="4249738"/>
          <p14:tracePt t="78177" x="565150" y="4249738"/>
          <p14:tracePt t="78186" x="601663" y="4259263"/>
          <p14:tracePt t="78193" x="628650" y="4259263"/>
          <p14:tracePt t="78201" x="647700" y="4259263"/>
          <p14:tracePt t="78209" x="674688" y="4259263"/>
          <p14:tracePt t="78217" x="692150" y="4259263"/>
          <p14:tracePt t="78226" x="720725" y="4268788"/>
          <p14:tracePt t="78233" x="765175" y="4268788"/>
          <p14:tracePt t="78242" x="793750" y="4268788"/>
          <p14:tracePt t="78249" x="820738" y="4268788"/>
          <p14:tracePt t="78258" x="838200" y="4276725"/>
          <p14:tracePt t="78265" x="884238" y="4276725"/>
          <p14:tracePt t="78273" x="939800" y="4295775"/>
          <p14:tracePt t="78281" x="966788" y="4295775"/>
          <p14:tracePt t="78289" x="1020763" y="4313238"/>
          <p14:tracePt t="78297" x="1057275" y="4313238"/>
          <p14:tracePt t="78306" x="1112838" y="4322763"/>
          <p14:tracePt t="78314" x="1166813" y="4322763"/>
          <p14:tracePt t="78322" x="1222375" y="4332288"/>
          <p14:tracePt t="78329" x="1285875" y="4332288"/>
          <p14:tracePt t="78338" x="1330325" y="4359275"/>
          <p14:tracePt t="78345" x="1385888" y="4359275"/>
          <p14:tracePt t="78354" x="1439863" y="4368800"/>
          <p14:tracePt t="78361" x="1476375" y="4368800"/>
          <p14:tracePt t="78377" x="1485900" y="4368800"/>
          <p14:tracePt t="78386" x="1495425" y="4368800"/>
          <p14:tracePt t="78393" x="1512888" y="4368800"/>
          <p14:tracePt t="78555" x="1522413" y="4376738"/>
          <p14:tracePt t="78940" x="1531938" y="4359275"/>
          <p14:tracePt t="78945" x="1531938" y="4286250"/>
          <p14:tracePt t="78953" x="1531938" y="4176713"/>
          <p14:tracePt t="78961" x="1531938" y="4086225"/>
          <p14:tracePt t="78970" x="1531938" y="3994150"/>
          <p14:tracePt t="78977" x="1531938" y="3921125"/>
          <p14:tracePt t="78985" x="1531938" y="3830638"/>
          <p14:tracePt t="78993" x="1531938" y="3775075"/>
          <p14:tracePt t="79001" x="1531938" y="3730625"/>
          <p14:tracePt t="79010" x="1531938" y="3702050"/>
          <p14:tracePt t="79017" x="1531938" y="3694113"/>
          <p14:tracePt t="79025" x="1531938" y="3675063"/>
          <p14:tracePt t="79555" x="1541463" y="3665538"/>
          <p14:tracePt t="79563" x="1685925" y="3665538"/>
          <p14:tracePt t="79571" x="1905000" y="3665538"/>
          <p14:tracePt t="79580" x="2279650" y="3556000"/>
          <p14:tracePt t="79587" x="2562225" y="3519488"/>
          <p14:tracePt t="79595" x="2881313" y="3482975"/>
          <p14:tracePt t="79602" x="3200400" y="3419475"/>
          <p14:tracePt t="79610" x="3473450" y="3402013"/>
          <p14:tracePt t="79618" x="3683000" y="3375025"/>
          <p14:tracePt t="79626" x="3846513" y="3338513"/>
          <p14:tracePt t="79634" x="3992563" y="3338513"/>
          <p14:tracePt t="79642" x="4084638" y="3338513"/>
          <p14:tracePt t="79651" x="4138613" y="3338513"/>
          <p14:tracePt t="79658" x="4184650" y="3338513"/>
          <p14:tracePt t="79665" x="4202113" y="3338513"/>
          <p14:tracePt t="79673" x="4211638" y="3338513"/>
          <p14:tracePt t="79708" x="4230688" y="3338513"/>
          <p14:tracePt t="79723" x="4248150" y="3338513"/>
          <p14:tracePt t="79730" x="4275138" y="3338513"/>
          <p14:tracePt t="79738" x="4330700" y="3338513"/>
          <p14:tracePt t="79745" x="4403725" y="3338513"/>
          <p14:tracePt t="79753" x="4484688" y="3338513"/>
          <p14:tracePt t="79761" x="4557713" y="3338513"/>
          <p14:tracePt t="79769" x="4649788" y="3338513"/>
          <p14:tracePt t="79777" x="4722813" y="3338513"/>
          <p14:tracePt t="79785" x="4795838" y="3338513"/>
          <p14:tracePt t="79793" x="4849813" y="3338513"/>
          <p14:tracePt t="79801" x="4905375" y="3338513"/>
          <p14:tracePt t="79809" x="4968875" y="3338513"/>
          <p14:tracePt t="79817" x="5005388" y="3338513"/>
          <p14:tracePt t="79825" x="5049838" y="3338513"/>
          <p14:tracePt t="79833" x="5078413" y="3338513"/>
          <p14:tracePt t="79842" x="5105400" y="3338513"/>
          <p14:tracePt t="79849" x="5122863" y="3338513"/>
          <p14:tracePt t="79858" x="5151438" y="3338513"/>
          <p14:tracePt t="79865" x="5195888" y="3338513"/>
          <p14:tracePt t="79878" x="5224463" y="3338513"/>
          <p14:tracePt t="79881" x="5260975" y="3338513"/>
          <p14:tracePt t="79890" x="5334000" y="3338513"/>
          <p14:tracePt t="79898" x="5424488" y="3338513"/>
          <p14:tracePt t="79905" x="5534025" y="3338513"/>
          <p14:tracePt t="79913" x="5661025" y="3338513"/>
          <p14:tracePt t="79921" x="5789613" y="3338513"/>
          <p14:tracePt t="79929" x="5916613" y="3338513"/>
          <p14:tracePt t="79938" x="6043613" y="3338513"/>
          <p14:tracePt t="79946" x="6172200" y="3338513"/>
          <p14:tracePt t="79953" x="6299200" y="3338513"/>
          <p14:tracePt t="79961" x="6445250" y="3338513"/>
          <p14:tracePt t="79969" x="6573838" y="3338513"/>
          <p14:tracePt t="79977" x="6664325" y="3338513"/>
          <p14:tracePt t="79985" x="6737350" y="3338513"/>
          <p14:tracePt t="79993" x="6827838" y="3338513"/>
          <p14:tracePt t="80001" x="6900863" y="3338513"/>
          <p14:tracePt t="80009" x="6964363" y="3338513"/>
          <p14:tracePt t="80017" x="7019925" y="3338513"/>
          <p14:tracePt t="80026" x="7073900" y="3338513"/>
          <p14:tracePt t="80033" x="7146925" y="3338513"/>
          <p14:tracePt t="80043" x="7219950" y="3338513"/>
          <p14:tracePt t="80049" x="7312025" y="3338513"/>
          <p14:tracePt t="80060" x="7402513" y="3338513"/>
          <p14:tracePt t="80065" x="7512050" y="3338513"/>
          <p14:tracePt t="80077" x="7621588" y="3338513"/>
          <p14:tracePt t="80083" x="7731125" y="3338513"/>
          <p14:tracePt t="80091" x="7850188" y="3338513"/>
          <p14:tracePt t="80098" x="7921625" y="3338513"/>
          <p14:tracePt t="80106" x="8013700" y="3338513"/>
          <p14:tracePt t="80114" x="8067675" y="3328988"/>
          <p14:tracePt t="80121" x="8132763" y="3319463"/>
          <p14:tracePt t="80129" x="8186738" y="3319463"/>
          <p14:tracePt t="80138" x="8240713" y="3302000"/>
          <p14:tracePt t="80145" x="8323263" y="3292475"/>
          <p14:tracePt t="80153" x="8415338" y="3282950"/>
          <p14:tracePt t="80162" x="8478838" y="3265488"/>
          <p14:tracePt t="80169" x="8551863" y="3255963"/>
          <p14:tracePt t="80177" x="8596313" y="3255963"/>
          <p14:tracePt t="80185" x="8615363" y="3246438"/>
          <p14:tracePt t="80193" x="8642350" y="3246438"/>
          <p14:tracePt t="80201" x="8651875" y="3246438"/>
          <p14:tracePt t="80209" x="8678863" y="3246438"/>
          <p14:tracePt t="80258" x="8697913" y="3246438"/>
          <p14:tracePt t="80265" x="8724900" y="3246438"/>
          <p14:tracePt t="80273" x="8742363" y="3246438"/>
          <p14:tracePt t="80281" x="8807450" y="3273425"/>
          <p14:tracePt t="80289" x="8870950" y="3309938"/>
          <p14:tracePt t="80297" x="8934450" y="3365500"/>
          <p14:tracePt t="80307" x="9034463" y="3402013"/>
          <p14:tracePt t="80313" x="9134475" y="3446463"/>
          <p14:tracePt t="82097" x="8878888" y="3738563"/>
          <p14:tracePt t="82105" x="8697913" y="3738563"/>
          <p14:tracePt t="82113" x="8515350" y="3738563"/>
          <p14:tracePt t="82121" x="8313738" y="3738563"/>
          <p14:tracePt t="82130" x="8096250" y="3738563"/>
          <p14:tracePt t="82137" x="7913688" y="3738563"/>
          <p14:tracePt t="82145" x="7694613" y="3738563"/>
          <p14:tracePt t="82153" x="7466013" y="3738563"/>
          <p14:tracePt t="82161" x="7302500" y="3738563"/>
          <p14:tracePt t="82169" x="7156450" y="3738563"/>
          <p14:tracePt t="82178" x="6992938" y="3738563"/>
          <p14:tracePt t="82186" x="6827838" y="3738563"/>
          <p14:tracePt t="82194" x="6664325" y="3738563"/>
          <p14:tracePt t="82201" x="6508750" y="3738563"/>
          <p14:tracePt t="82210" x="6362700" y="3738563"/>
          <p14:tracePt t="82217" x="6218238" y="3738563"/>
          <p14:tracePt t="82226" x="6072188" y="3738563"/>
          <p14:tracePt t="82233" x="5962650" y="3738563"/>
          <p14:tracePt t="82243" x="5834063" y="3738563"/>
          <p14:tracePt t="82249" x="5724525" y="3738563"/>
          <p14:tracePt t="82260" x="5597525" y="3738563"/>
          <p14:tracePt t="82265" x="5470525" y="3738563"/>
          <p14:tracePt t="82274" x="5360988" y="3738563"/>
          <p14:tracePt t="82281" x="5232400" y="3738563"/>
          <p14:tracePt t="82289" x="5105400" y="3738563"/>
          <p14:tracePt t="82298" x="5014913" y="3738563"/>
          <p14:tracePt t="82306" x="4905375" y="3738563"/>
          <p14:tracePt t="82314" x="4795838" y="3738563"/>
          <p14:tracePt t="82322" x="4695825" y="3738563"/>
          <p14:tracePt t="82330" x="4603750" y="3738563"/>
          <p14:tracePt t="82338" x="4530725" y="3738563"/>
          <p14:tracePt t="82345" x="4457700" y="3738563"/>
          <p14:tracePt t="82353" x="4384675" y="3738563"/>
          <p14:tracePt t="82361" x="4330700" y="3738563"/>
          <p14:tracePt t="82370" x="4303713" y="3738563"/>
          <p14:tracePt t="82378" x="4257675" y="3738563"/>
          <p14:tracePt t="82385" x="4202113" y="3730625"/>
          <p14:tracePt t="82394" x="4157663" y="3721100"/>
          <p14:tracePt t="82402" x="4121150" y="3711575"/>
          <p14:tracePt t="82410" x="4084638" y="3694113"/>
          <p14:tracePt t="82417" x="4048125" y="3684588"/>
          <p14:tracePt t="82426" x="3984625" y="3665538"/>
          <p14:tracePt t="82433" x="3938588" y="3648075"/>
          <p14:tracePt t="82443" x="3865563" y="3638550"/>
          <p14:tracePt t="82449" x="3729038" y="3592513"/>
          <p14:tracePt t="82459" x="3636963" y="3592513"/>
          <p14:tracePt t="82466" x="3509963" y="3584575"/>
          <p14:tracePt t="82474" x="3382963" y="3584575"/>
          <p14:tracePt t="82481" x="3254375" y="3584575"/>
          <p14:tracePt t="82489" x="3144838" y="3584575"/>
          <p14:tracePt t="82497" x="3017838" y="3584575"/>
          <p14:tracePt t="82505" x="2889250" y="3584575"/>
          <p14:tracePt t="82513" x="2762250" y="3584575"/>
          <p14:tracePt t="82521" x="2671763" y="3584575"/>
          <p14:tracePt t="82529" x="2562225" y="3584575"/>
          <p14:tracePt t="82537" x="2443163" y="3611563"/>
          <p14:tracePt t="82545" x="2352675" y="3629025"/>
          <p14:tracePt t="82554" x="2251075" y="3657600"/>
          <p14:tracePt t="82561" x="2197100" y="3684588"/>
          <p14:tracePt t="82569" x="2114550" y="3694113"/>
          <p14:tracePt t="82578" x="2024063" y="3738563"/>
          <p14:tracePt t="82585" x="1924050" y="3748088"/>
          <p14:tracePt t="82593" x="1851025" y="3757613"/>
          <p14:tracePt t="82601" x="1714500" y="3803650"/>
          <p14:tracePt t="82611" x="1585913" y="3821113"/>
          <p14:tracePt t="82617" x="1512888" y="3848100"/>
          <p14:tracePt t="82626" x="1358900" y="3875088"/>
          <p14:tracePt t="82633" x="1249363" y="3884613"/>
          <p14:tracePt t="82642" x="1157288" y="3903663"/>
          <p14:tracePt t="82649" x="1030288" y="3903663"/>
          <p14:tracePt t="82659" x="930275" y="3911600"/>
          <p14:tracePt t="82665" x="874713" y="3911600"/>
          <p14:tracePt t="82673" x="801688" y="3940175"/>
          <p14:tracePt t="82681" x="720725" y="3940175"/>
          <p14:tracePt t="82689" x="665163" y="3957638"/>
          <p14:tracePt t="82697" x="638175" y="3967163"/>
          <p14:tracePt t="82705" x="620713" y="3967163"/>
          <p14:tracePt t="82714" x="611188" y="3976688"/>
          <p14:tracePt t="82897" x="620713" y="3976688"/>
          <p14:tracePt t="82905" x="638175" y="3976688"/>
          <p14:tracePt t="82913" x="692150" y="3976688"/>
          <p14:tracePt t="82921" x="774700" y="3976688"/>
          <p14:tracePt t="82930" x="847725" y="3976688"/>
          <p14:tracePt t="82938" x="957263" y="3976688"/>
          <p14:tracePt t="82946" x="1084263" y="4030663"/>
          <p14:tracePt t="82953" x="1203325" y="4076700"/>
          <p14:tracePt t="82961" x="1339850" y="4130675"/>
          <p14:tracePt t="82969" x="1468438" y="4159250"/>
          <p14:tracePt t="82977" x="1568450" y="4222750"/>
          <p14:tracePt t="82985" x="1658938" y="4249738"/>
          <p14:tracePt t="82997" x="1758950" y="4259263"/>
          <p14:tracePt t="83001" x="1824038" y="4295775"/>
          <p14:tracePt t="83011" x="1860550" y="4295775"/>
          <p14:tracePt t="83017" x="1878013" y="4295775"/>
          <p14:tracePt t="83033" x="1895475" y="4295775"/>
          <p14:tracePt t="83441" x="1905000" y="4303713"/>
          <p14:tracePt t="83554" x="1895475" y="4322763"/>
          <p14:tracePt t="83565" x="1878013" y="4359275"/>
          <p14:tracePt t="83570" x="1831975" y="4386263"/>
          <p14:tracePt t="83578" x="1795463" y="4422775"/>
          <p14:tracePt t="83588" x="1778000" y="4449763"/>
          <p14:tracePt t="83595" x="1741488" y="4495800"/>
          <p14:tracePt t="83602" x="1741488" y="4505325"/>
          <p14:tracePt t="83612" x="1741488" y="4532313"/>
          <p14:tracePt t="83617" x="1731963" y="4551363"/>
          <p14:tracePt t="83633" x="1731963" y="4559300"/>
          <p14:tracePt t="83642" x="1722438" y="4559300"/>
          <p14:tracePt t="83649" x="1722438" y="4578350"/>
          <p14:tracePt t="83659" x="1722438" y="4587875"/>
          <p14:tracePt t="84002" x="1731963" y="4587875"/>
          <p14:tracePt t="84010" x="1768475" y="4587875"/>
          <p14:tracePt t="84017" x="1851025" y="4587875"/>
          <p14:tracePt t="84026" x="1960563" y="4587875"/>
          <p14:tracePt t="84033" x="2143125" y="4559300"/>
          <p14:tracePt t="84043" x="2297113" y="4514850"/>
          <p14:tracePt t="84049" x="2479675" y="4495800"/>
          <p14:tracePt t="84059" x="2708275" y="4468813"/>
          <p14:tracePt t="84065" x="3144838" y="4376738"/>
          <p14:tracePt t="84074" x="3346450" y="4359275"/>
          <p14:tracePt t="84081" x="3636963" y="4303713"/>
          <p14:tracePt t="84090" x="3956050" y="4268788"/>
          <p14:tracePt t="84097" x="4267200" y="4222750"/>
          <p14:tracePt t="84106" x="4594225" y="4167188"/>
          <p14:tracePt t="84113" x="5022850" y="4094163"/>
          <p14:tracePt t="84121" x="5305425" y="4057650"/>
          <p14:tracePt t="84129" x="5580063" y="4021138"/>
          <p14:tracePt t="84137" x="5880100" y="4021138"/>
          <p14:tracePt t="84145" x="6145213" y="4021138"/>
          <p14:tracePt t="84153" x="6372225" y="4021138"/>
          <p14:tracePt t="84161" x="6600825" y="4021138"/>
          <p14:tracePt t="84169" x="6764338" y="4003675"/>
          <p14:tracePt t="84177" x="6983413" y="4003675"/>
          <p14:tracePt t="84186" x="7146925" y="4003675"/>
          <p14:tracePt t="84194" x="7312025" y="4003675"/>
          <p14:tracePt t="84202" x="7458075" y="4003675"/>
          <p14:tracePt t="84210" x="7585075" y="4003675"/>
          <p14:tracePt t="84217" x="7694613" y="4003675"/>
          <p14:tracePt t="84226" x="7785100" y="4003675"/>
          <p14:tracePt t="84234" x="7858125" y="4003675"/>
          <p14:tracePt t="84242" x="7913688" y="4003675"/>
          <p14:tracePt t="84249" x="8004175" y="4003675"/>
          <p14:tracePt t="84259" x="8059738" y="4003675"/>
          <p14:tracePt t="84265" x="8113713" y="4003675"/>
          <p14:tracePt t="84274" x="8196263" y="3994150"/>
          <p14:tracePt t="84281" x="8250238" y="3984625"/>
          <p14:tracePt t="84289" x="8350250" y="3957638"/>
          <p14:tracePt t="84297" x="8442325" y="3940175"/>
          <p14:tracePt t="84305" x="8515350" y="3940175"/>
          <p14:tracePt t="84313" x="8615363" y="3930650"/>
          <p14:tracePt t="84321" x="8705850" y="3911600"/>
          <p14:tracePt t="84329" x="8815388" y="3884613"/>
          <p14:tracePt t="84337" x="8897938" y="3884613"/>
          <p14:tracePt t="84345" x="8988425" y="3875088"/>
          <p14:tracePt t="84353" x="9080500" y="3857625"/>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3600" dirty="0"/>
              <a:t>分岐判定用レジスタの</a:t>
            </a:r>
            <a:r>
              <a:rPr lang="ja-JP" altLang="en-US" sz="3600" dirty="0"/>
              <a:t>データハザード</a:t>
            </a:r>
            <a:endParaRPr kumimoji="1" lang="ja-JP" altLang="en-US" sz="3600" dirty="0"/>
          </a:p>
        </p:txBody>
      </p:sp>
      <p:sp>
        <p:nvSpPr>
          <p:cNvPr id="3" name="コンテンツ プレースホルダー 2"/>
          <p:cNvSpPr>
            <a:spLocks noGrp="1"/>
          </p:cNvSpPr>
          <p:nvPr>
            <p:ph idx="1"/>
          </p:nvPr>
        </p:nvSpPr>
        <p:spPr>
          <a:xfrm>
            <a:off x="483526" y="1268760"/>
            <a:ext cx="8229600" cy="4674841"/>
          </a:xfrm>
        </p:spPr>
        <p:txBody>
          <a:bodyPr/>
          <a:lstStyle/>
          <a:p>
            <a:pPr marL="0" indent="0">
              <a:buNone/>
            </a:pPr>
            <a:r>
              <a:rPr lang="ja-JP" altLang="en-US" sz="2400" dirty="0"/>
              <a:t>ケース③</a:t>
            </a:r>
            <a:endParaRPr lang="en-US" altLang="ja-JP" sz="2400" dirty="0"/>
          </a:p>
          <a:p>
            <a:pPr marL="0" indent="0">
              <a:buNone/>
            </a:pPr>
            <a:r>
              <a:rPr lang="en-US" altLang="ja-JP" sz="2400" dirty="0" err="1"/>
              <a:t>lw</a:t>
            </a:r>
            <a:r>
              <a:rPr lang="en-US" altLang="ja-JP" sz="2400" dirty="0"/>
              <a:t> x1,x1,4(x0)</a:t>
            </a:r>
          </a:p>
          <a:p>
            <a:pPr marL="0" indent="0">
              <a:buNone/>
            </a:pPr>
            <a:r>
              <a:rPr lang="en-US" altLang="ja-JP" sz="2400" dirty="0"/>
              <a:t>add  x2,x3,x4</a:t>
            </a:r>
          </a:p>
          <a:p>
            <a:pPr marL="0" indent="0">
              <a:buNone/>
            </a:pPr>
            <a:r>
              <a:rPr lang="en-US" altLang="ja-JP" sz="2400" dirty="0" err="1"/>
              <a:t>beq</a:t>
            </a:r>
            <a:r>
              <a:rPr lang="en-US" altLang="ja-JP" sz="2400" dirty="0"/>
              <a:t> x0,x1,loop  </a:t>
            </a:r>
          </a:p>
          <a:p>
            <a:pPr marL="0" indent="0">
              <a:buNone/>
            </a:pPr>
            <a:endParaRPr lang="en-US" altLang="ja-JP" sz="2400" dirty="0"/>
          </a:p>
          <a:p>
            <a:pPr marL="0" indent="0">
              <a:buNone/>
            </a:pPr>
            <a:r>
              <a:rPr lang="en-US" altLang="ja-JP" sz="2400" dirty="0"/>
              <a:t>M</a:t>
            </a:r>
            <a:r>
              <a:rPr lang="ja-JP" altLang="en-US" sz="2400" dirty="0"/>
              <a:t>ステージからのフォワーディングでは間に合わない（読み出されたデータが使えるのは</a:t>
            </a:r>
            <a:r>
              <a:rPr lang="en-US" altLang="ja-JP" sz="2400" dirty="0"/>
              <a:t>W</a:t>
            </a:r>
            <a:r>
              <a:rPr lang="ja-JP" altLang="en-US" sz="2400" dirty="0"/>
              <a:t>ステージの最初）ので、インターロックの必要がある。</a:t>
            </a:r>
            <a:endParaRPr lang="en-US" altLang="ja-JP" sz="2400" dirty="0"/>
          </a:p>
        </p:txBody>
      </p:sp>
      <p:cxnSp>
        <p:nvCxnSpPr>
          <p:cNvPr id="5" name="直線矢印コネクタ 4"/>
          <p:cNvCxnSpPr/>
          <p:nvPr/>
        </p:nvCxnSpPr>
        <p:spPr>
          <a:xfrm>
            <a:off x="1523821" y="2098874"/>
            <a:ext cx="167859" cy="5380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オーディオ 3">
            <a:hlinkClick r:id="" action="ppaction://media"/>
            <a:extLst>
              <a:ext uri="{FF2B5EF4-FFF2-40B4-BE49-F238E27FC236}">
                <a16:creationId xmlns:a16="http://schemas.microsoft.com/office/drawing/2014/main" id="{CE867967-685A-4B14-B325-6A79DF3085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01453804"/>
      </p:ext>
    </p:extLst>
  </p:cSld>
  <p:clrMapOvr>
    <a:masterClrMapping/>
  </p:clrMapOvr>
  <mc:AlternateContent xmlns:mc="http://schemas.openxmlformats.org/markup-compatibility/2006">
    <mc:Choice xmlns:p14="http://schemas.microsoft.com/office/powerpoint/2010/main" Requires="p14">
      <p:transition spd="slow" p14:dur="2000" advTm="66283"/>
    </mc:Choice>
    <mc:Fallback>
      <p:transition spd="slow" advTm="66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88" x="8250238" y="3519488"/>
          <p14:tracePt t="594" x="7694613" y="3519488"/>
          <p14:tracePt t="602" x="7129463" y="3538538"/>
          <p14:tracePt t="610" x="6610350" y="3529013"/>
          <p14:tracePt t="617" x="6145213" y="3455988"/>
          <p14:tracePt t="628" x="5807075" y="3455988"/>
          <p14:tracePt t="635" x="5580063" y="3455988"/>
          <p14:tracePt t="649" x="5414963" y="3455988"/>
          <p14:tracePt t="651" x="5305425" y="3455988"/>
          <p14:tracePt t="658" x="5251450" y="3455988"/>
          <p14:tracePt t="667" x="5205413" y="3455988"/>
          <p14:tracePt t="1834" x="5141913" y="3446463"/>
          <p14:tracePt t="1841" x="4978400" y="3429000"/>
          <p14:tracePt t="1849" x="4749800" y="3411538"/>
          <p14:tracePt t="1857" x="4457700" y="3355975"/>
          <p14:tracePt t="1867" x="4138613" y="3319463"/>
          <p14:tracePt t="1873" x="3892550" y="3265488"/>
          <p14:tracePt t="1882" x="3619500" y="3246438"/>
          <p14:tracePt t="1899" x="3254375" y="3182938"/>
          <p14:tracePt t="1905" x="3081338" y="3155950"/>
          <p14:tracePt t="1913" x="2990850" y="3155950"/>
          <p14:tracePt t="1921" x="2917825" y="3127375"/>
          <p14:tracePt t="1931" x="2881313" y="3127375"/>
          <p14:tracePt t="1938" x="2881313" y="3119438"/>
          <p14:tracePt t="10210" x="2817813" y="3119438"/>
          <p14:tracePt t="10218" x="2716213" y="3090863"/>
          <p14:tracePt t="10226" x="2625725" y="3036888"/>
          <p14:tracePt t="10236" x="2506663" y="2973388"/>
          <p14:tracePt t="10241" x="2433638" y="2909888"/>
          <p14:tracePt t="10249" x="2370138" y="2844800"/>
          <p14:tracePt t="10258" x="2306638" y="2771775"/>
          <p14:tracePt t="10265" x="2233613" y="2708275"/>
          <p14:tracePt t="10274" x="2133600" y="2635250"/>
          <p14:tracePt t="10286" x="2070100" y="2581275"/>
          <p14:tracePt t="10290" x="2041525" y="2554288"/>
          <p14:tracePt t="10299" x="2005013" y="2517775"/>
          <p14:tracePt t="10307" x="1997075" y="2498725"/>
          <p14:tracePt t="10315" x="1987550" y="2489200"/>
          <p14:tracePt t="10330" x="1987550" y="2481263"/>
          <p14:tracePt t="10481" x="2014538" y="2471738"/>
          <p14:tracePt t="10490" x="2097088" y="2452688"/>
          <p14:tracePt t="10498" x="2206625" y="2452688"/>
          <p14:tracePt t="10505" x="2324100" y="2379663"/>
          <p14:tracePt t="10514" x="2443163" y="2343150"/>
          <p14:tracePt t="10521" x="2533650" y="2316163"/>
          <p14:tracePt t="10529" x="2671763" y="2233613"/>
          <p14:tracePt t="10537" x="2735263" y="2189163"/>
          <p14:tracePt t="10547" x="2817813" y="2143125"/>
          <p14:tracePt t="10553" x="2862263" y="2106613"/>
          <p14:tracePt t="10564" x="2917825" y="2060575"/>
          <p14:tracePt t="10569" x="2925763" y="2052638"/>
          <p14:tracePt t="10577" x="2935288" y="2033588"/>
          <p14:tracePt t="10585" x="2935288" y="2024063"/>
          <p14:tracePt t="10593" x="2935288" y="2016125"/>
          <p14:tracePt t="10731" x="2908300" y="2006600"/>
          <p14:tracePt t="10739" x="2844800" y="2006600"/>
          <p14:tracePt t="10746" x="2789238" y="2006600"/>
          <p14:tracePt t="10755" x="2735263" y="2016125"/>
          <p14:tracePt t="10763" x="2689225" y="2016125"/>
          <p14:tracePt t="10769" x="2662238" y="2016125"/>
          <p14:tracePt t="10777" x="2643188" y="2033588"/>
          <p14:tracePt t="10787" x="2616200" y="2033588"/>
          <p14:tracePt t="10795" x="2598738" y="2043113"/>
          <p14:tracePt t="10811" x="2589213" y="2043113"/>
          <p14:tracePt t="10827" x="2562225" y="2052638"/>
          <p14:tracePt t="10843" x="2552700" y="2060575"/>
          <p14:tracePt t="10858" x="2543175" y="2060575"/>
          <p14:tracePt t="11154" x="2525713" y="2060575"/>
          <p14:tracePt t="11170" x="2506663" y="2060575"/>
          <p14:tracePt t="11179" x="2498725" y="2052638"/>
          <p14:tracePt t="11186" x="2489200" y="2043113"/>
          <p14:tracePt t="11250" x="2479675" y="2033588"/>
          <p14:tracePt t="11290" x="2479675" y="2006600"/>
          <p14:tracePt t="11299" x="2479675" y="1997075"/>
          <p14:tracePt t="11305" x="2489200" y="1970088"/>
          <p14:tracePt t="11314" x="2498725" y="1943100"/>
          <p14:tracePt t="11321" x="2516188" y="1914525"/>
          <p14:tracePt t="11330" x="2543175" y="1878013"/>
          <p14:tracePt t="11337" x="2552700" y="1851025"/>
          <p14:tracePt t="11346" x="2570163" y="1824038"/>
          <p14:tracePt t="11353" x="2579688" y="1804988"/>
          <p14:tracePt t="11363" x="2589213" y="1797050"/>
          <p14:tracePt t="11369" x="2589213" y="1787525"/>
          <p14:tracePt t="11660" x="2533650" y="1778000"/>
          <p14:tracePt t="11666" x="2462213" y="1778000"/>
          <p14:tracePt t="11674" x="2389188" y="1778000"/>
          <p14:tracePt t="11682" x="2324100" y="1768475"/>
          <p14:tracePt t="11690" x="2287588" y="1751013"/>
          <p14:tracePt t="11698" x="2251075" y="1741488"/>
          <p14:tracePt t="11705" x="2243138" y="1741488"/>
          <p14:tracePt t="11713" x="2224088" y="1741488"/>
          <p14:tracePt t="11721" x="2187575" y="1731963"/>
          <p14:tracePt t="11746" x="2179638" y="1724025"/>
          <p14:tracePt t="11875" x="2179638" y="1714500"/>
          <p14:tracePt t="11908" x="2170113" y="1714500"/>
          <p14:tracePt t="11930" x="2160588" y="1714500"/>
          <p14:tracePt t="11939" x="2151063" y="1714500"/>
          <p14:tracePt t="11946" x="2133600" y="1714500"/>
          <p14:tracePt t="11954" x="2106613" y="1714500"/>
          <p14:tracePt t="11962" x="2087563" y="1714500"/>
          <p14:tracePt t="11969" x="2051050" y="1714500"/>
          <p14:tracePt t="11978" x="2014538" y="1714500"/>
          <p14:tracePt t="11986" x="1987550" y="1714500"/>
          <p14:tracePt t="11993" x="1960563" y="1714500"/>
          <p14:tracePt t="12001" x="1914525" y="1724025"/>
          <p14:tracePt t="12009" x="1887538" y="1731963"/>
          <p14:tracePt t="12017" x="1851025" y="1731963"/>
          <p14:tracePt t="12025" x="1814513" y="1731963"/>
          <p14:tracePt t="12034" x="1787525" y="1751013"/>
          <p14:tracePt t="12050" x="1758950" y="1760538"/>
          <p14:tracePt t="12058" x="1751013" y="1768475"/>
          <p14:tracePt t="12065" x="1731963" y="1778000"/>
          <p14:tracePt t="12081" x="1722438" y="1778000"/>
          <p14:tracePt t="12089" x="1714500" y="1787525"/>
          <p14:tracePt t="12097" x="1704975" y="1797050"/>
          <p14:tracePt t="12171" x="1695450" y="1804988"/>
          <p14:tracePt t="12180" x="1677988" y="1814513"/>
          <p14:tracePt t="12191" x="1668463" y="1824038"/>
          <p14:tracePt t="12196" x="1658938" y="1833563"/>
          <p14:tracePt t="12210" x="1649413" y="1851025"/>
          <p14:tracePt t="12225" x="1649413" y="1870075"/>
          <p14:tracePt t="12233" x="1641475" y="1887538"/>
          <p14:tracePt t="12241" x="1631950" y="1897063"/>
          <p14:tracePt t="12268" x="1622425" y="1924050"/>
          <p14:tracePt t="12285" x="1622425" y="1951038"/>
          <p14:tracePt t="12291" x="1622425" y="1960563"/>
          <p14:tracePt t="12300" x="1612900" y="1997075"/>
          <p14:tracePt t="12307" x="1612900" y="2006600"/>
          <p14:tracePt t="12317" x="1612900" y="2033588"/>
          <p14:tracePt t="12322" x="1612900" y="2052638"/>
          <p14:tracePt t="12331" x="1585913" y="2079625"/>
          <p14:tracePt t="12338" x="1585913" y="2089150"/>
          <p14:tracePt t="12348" x="1576388" y="2106613"/>
          <p14:tracePt t="12354" x="1568450" y="2116138"/>
          <p14:tracePt t="12566" x="1568450" y="2125663"/>
          <p14:tracePt t="12571" x="1576388" y="2125663"/>
          <p14:tracePt t="12586" x="1585913" y="2125663"/>
          <p14:tracePt t="12666" x="1595438" y="2125663"/>
          <p14:tracePt t="12675" x="1604963" y="2125663"/>
          <p14:tracePt t="12681" x="1622425" y="2116138"/>
          <p14:tracePt t="12698" x="1622425" y="2106613"/>
          <p14:tracePt t="12706" x="1631950" y="2097088"/>
          <p14:tracePt t="12722" x="1641475" y="2089150"/>
          <p14:tracePt t="12730" x="1641475" y="2079625"/>
          <p14:tracePt t="12739" x="1641475" y="2070100"/>
          <p14:tracePt t="12748" x="1658938" y="2052638"/>
          <p14:tracePt t="12755" x="1668463" y="2043113"/>
          <p14:tracePt t="12762" x="1668463" y="2033588"/>
          <p14:tracePt t="12769" x="1677988" y="2024063"/>
          <p14:tracePt t="12898" x="1677988" y="2052638"/>
          <p14:tracePt t="12906" x="1677988" y="2079625"/>
          <p14:tracePt t="12914" x="1677988" y="2106613"/>
          <p14:tracePt t="12922" x="1677988" y="2125663"/>
          <p14:tracePt t="12929" x="1677988" y="2152650"/>
          <p14:tracePt t="12937" x="1677988" y="2170113"/>
          <p14:tracePt t="12946" x="1677988" y="2206625"/>
          <p14:tracePt t="12954" x="1685925" y="2225675"/>
          <p14:tracePt t="12962" x="1685925" y="2243138"/>
          <p14:tracePt t="12969" x="1704975" y="2270125"/>
          <p14:tracePt t="12977" x="1714500" y="2279650"/>
          <p14:tracePt t="12986" x="1731963" y="2306638"/>
          <p14:tracePt t="12993" x="1741488" y="2316163"/>
          <p14:tracePt t="13002" x="1751013" y="2316163"/>
          <p14:tracePt t="13009" x="1768475" y="2335213"/>
          <p14:tracePt t="13025" x="1768475" y="2343150"/>
          <p14:tracePt t="13034" x="1778000" y="2362200"/>
          <p14:tracePt t="13049" x="1795463" y="2379663"/>
          <p14:tracePt t="13073" x="1804988" y="2389188"/>
          <p14:tracePt t="13089" x="1814513" y="2398713"/>
          <p14:tracePt t="13553" x="1814513" y="2425700"/>
          <p14:tracePt t="13562" x="1814513" y="2444750"/>
          <p14:tracePt t="13569" x="1814513" y="2481263"/>
          <p14:tracePt t="13578" x="1814513" y="2508250"/>
          <p14:tracePt t="13585" x="1814513" y="2525713"/>
          <p14:tracePt t="13593" x="1814513" y="2571750"/>
          <p14:tracePt t="13601" x="1814513" y="2608263"/>
          <p14:tracePt t="13609" x="1814513" y="2625725"/>
          <p14:tracePt t="13617" x="1814513" y="2671763"/>
          <p14:tracePt t="13626" x="1814513" y="2690813"/>
          <p14:tracePt t="13634" x="1814513" y="2744788"/>
          <p14:tracePt t="13642" x="1814513" y="2771775"/>
          <p14:tracePt t="13649" x="1814513" y="2790825"/>
          <p14:tracePt t="13657" x="1814513" y="2808288"/>
          <p14:tracePt t="13665" x="1814513" y="2827338"/>
          <p14:tracePt t="13673" x="1814513" y="2854325"/>
          <p14:tracePt t="13698" x="1814513" y="2863850"/>
          <p14:tracePt t="14250" x="1814513" y="2890838"/>
          <p14:tracePt t="14259" x="1787525" y="2927350"/>
          <p14:tracePt t="14271" x="1751013" y="2954338"/>
          <p14:tracePt t="14273" x="1731963" y="2963863"/>
          <p14:tracePt t="14282" x="1714500" y="3000375"/>
          <p14:tracePt t="14289" x="1685925" y="3017838"/>
          <p14:tracePt t="14298" x="1677988" y="3027363"/>
          <p14:tracePt t="14305" x="1668463" y="3046413"/>
          <p14:tracePt t="14505" x="1668463" y="3017838"/>
          <p14:tracePt t="14513" x="1668463" y="3009900"/>
          <p14:tracePt t="14521" x="1668463" y="2973388"/>
          <p14:tracePt t="14530" x="1668463" y="2954338"/>
          <p14:tracePt t="14538" x="1704975" y="2909888"/>
          <p14:tracePt t="14547" x="1722438" y="2890838"/>
          <p14:tracePt t="14554" x="1741488" y="2844800"/>
          <p14:tracePt t="14564" x="1751013" y="2844800"/>
          <p14:tracePt t="14572" x="1758950" y="2808288"/>
          <p14:tracePt t="14584" x="1768475" y="2800350"/>
          <p14:tracePt t="14588" x="1778000" y="2790825"/>
          <p14:tracePt t="14595" x="1778000" y="2781300"/>
          <p14:tracePt t="14602" x="1787525" y="2763838"/>
          <p14:tracePt t="14789" x="1787525" y="2771775"/>
          <p14:tracePt t="14797" x="1768475" y="2790825"/>
          <p14:tracePt t="14804" x="1731963" y="2808288"/>
          <p14:tracePt t="14810" x="1714500" y="2827338"/>
          <p14:tracePt t="14819" x="1695450" y="2836863"/>
          <p14:tracePt t="14826" x="1685925" y="2844800"/>
          <p14:tracePt t="14833" x="1677988" y="2863850"/>
          <p14:tracePt t="14841" x="1649413" y="2881313"/>
          <p14:tracePt t="14857" x="1622425" y="2917825"/>
          <p14:tracePt t="14865" x="1612900" y="2917825"/>
          <p14:tracePt t="14873" x="1604963" y="2917825"/>
          <p14:tracePt t="14881" x="1595438" y="2936875"/>
          <p14:tracePt t="14889" x="1585913" y="2946400"/>
          <p14:tracePt t="14905" x="1576388" y="2954338"/>
          <p14:tracePt t="15202" x="1576388" y="2946400"/>
          <p14:tracePt t="15258" x="1576388" y="2936875"/>
          <p14:tracePt t="15522" x="1585913" y="2936875"/>
          <p14:tracePt t="15530" x="1604963" y="2936875"/>
          <p14:tracePt t="15537" x="1612900" y="2936875"/>
          <p14:tracePt t="15545" x="1631950" y="2936875"/>
          <p14:tracePt t="15553" x="1641475" y="2936875"/>
          <p14:tracePt t="15564" x="1649413" y="2936875"/>
          <p14:tracePt t="15667" x="1658938" y="2927350"/>
          <p14:tracePt t="15674" x="1658938" y="2917825"/>
          <p14:tracePt t="15683" x="1658938" y="2909888"/>
          <p14:tracePt t="15691" x="1658938" y="2900363"/>
          <p14:tracePt t="15698" x="1658938" y="2881313"/>
          <p14:tracePt t="15706" x="1677988" y="2863850"/>
          <p14:tracePt t="41073" x="1685925" y="2854325"/>
          <p14:tracePt t="41130" x="1677988" y="2836863"/>
          <p14:tracePt t="41138" x="1641475" y="2735263"/>
          <p14:tracePt t="41146" x="1585913" y="2671763"/>
          <p14:tracePt t="41153" x="1522413" y="2571750"/>
          <p14:tracePt t="41161" x="1468438" y="2508250"/>
          <p14:tracePt t="41170" x="1431925" y="2444750"/>
          <p14:tracePt t="41179" x="1403350" y="2398713"/>
          <p14:tracePt t="41185" x="1366838" y="2335213"/>
          <p14:tracePt t="41195" x="1358900" y="2306638"/>
          <p14:tracePt t="41201" x="1330325" y="2262188"/>
          <p14:tracePt t="41211" x="1303338" y="2225675"/>
          <p14:tracePt t="41218" x="1303338" y="2206625"/>
          <p14:tracePt t="41234" x="1293813" y="2179638"/>
          <p14:tracePt t="41249" x="1293813" y="2170113"/>
          <p14:tracePt t="41257" x="1285875" y="2160588"/>
          <p14:tracePt t="41571" x="1293813" y="2206625"/>
          <p14:tracePt t="41578" x="1322388" y="2243138"/>
          <p14:tracePt t="41587" x="1339850" y="2279650"/>
          <p14:tracePt t="41593" x="1358900" y="2316163"/>
          <p14:tracePt t="41602" x="1366838" y="2335213"/>
          <p14:tracePt t="41610" x="1366838" y="2362200"/>
          <p14:tracePt t="41617" x="1376363" y="2379663"/>
          <p14:tracePt t="41627" x="1385888" y="2425700"/>
          <p14:tracePt t="41633" x="1385888" y="2435225"/>
          <p14:tracePt t="41642" x="1403350" y="2471738"/>
          <p14:tracePt t="41649" x="1412875" y="2481263"/>
          <p14:tracePt t="41658" x="1412875" y="2489200"/>
          <p14:tracePt t="41665" x="1412875" y="2498725"/>
          <p14:tracePt t="41673" x="1422400" y="2517775"/>
          <p14:tracePt t="41681" x="1431925" y="2525713"/>
          <p14:tracePt t="41689" x="1431925" y="2535238"/>
          <p14:tracePt t="41697" x="1431925" y="2544763"/>
          <p14:tracePt t="41705" x="1449388" y="2562225"/>
          <p14:tracePt t="41714" x="1458913" y="2562225"/>
          <p14:tracePt t="41721" x="1458913" y="2581275"/>
          <p14:tracePt t="41729" x="1468438" y="2589213"/>
          <p14:tracePt t="41737" x="1468438" y="2617788"/>
          <p14:tracePt t="41745" x="1476375" y="2625725"/>
          <p14:tracePt t="41753" x="1476375" y="2635250"/>
          <p14:tracePt t="41762" x="1485900" y="2654300"/>
          <p14:tracePt t="42684" x="1495425" y="2662238"/>
          <p14:tracePt t="42692" x="1504950" y="2662238"/>
          <p14:tracePt t="42699" x="1531938" y="2671763"/>
          <p14:tracePt t="42706" x="1585913" y="2698750"/>
          <p14:tracePt t="42714" x="1612900" y="2717800"/>
          <p14:tracePt t="42722" x="1641475" y="2735263"/>
          <p14:tracePt t="42730" x="1649413" y="2735263"/>
          <p14:tracePt t="42737" x="1677988" y="2744788"/>
          <p14:tracePt t="42746" x="1685925" y="2744788"/>
          <p14:tracePt t="64305" x="1695450" y="2771775"/>
          <p14:tracePt t="64314" x="1695450" y="2900363"/>
          <p14:tracePt t="64321" x="1804988" y="3036888"/>
          <p14:tracePt t="64329" x="2151063" y="3136900"/>
          <p14:tracePt t="64337" x="2679700" y="3309938"/>
          <p14:tracePt t="64345" x="3273425" y="3465513"/>
          <p14:tracePt t="64353" x="3783013" y="3584575"/>
          <p14:tracePt t="64361" x="4275138" y="3757613"/>
          <p14:tracePt t="64369" x="4713288" y="3875088"/>
          <p14:tracePt t="64377" x="4932363" y="3921125"/>
          <p14:tracePt t="64385" x="5114925" y="3957638"/>
          <p14:tracePt t="64393" x="5260975" y="3967163"/>
          <p14:tracePt t="64401" x="5324475" y="3967163"/>
          <p14:tracePt t="64409" x="5351463" y="3967163"/>
          <p14:tracePt t="64443" x="5360988" y="3967163"/>
          <p14:tracePt t="64458" x="5360988" y="3930650"/>
          <p14:tracePt t="64465" x="5360988" y="3911600"/>
          <p14:tracePt t="64475" x="5360988" y="3903663"/>
          <p14:tracePt t="64481" x="5360988" y="3894138"/>
          <p14:tracePt t="64553" x="5360988" y="3884613"/>
          <p14:tracePt t="64561" x="5360988" y="3875088"/>
          <p14:tracePt t="64569" x="5405438" y="3857625"/>
          <p14:tracePt t="64578" x="5470525" y="3803650"/>
          <p14:tracePt t="64586" x="5551488" y="3767138"/>
          <p14:tracePt t="64594" x="5607050" y="3738563"/>
          <p14:tracePt t="64602" x="5724525" y="3702050"/>
          <p14:tracePt t="64610" x="5870575" y="3684588"/>
          <p14:tracePt t="64617" x="6035675" y="3684588"/>
          <p14:tracePt t="64626" x="6218238" y="3665538"/>
          <p14:tracePt t="64634" x="6418263" y="3657600"/>
          <p14:tracePt t="64643" x="6664325" y="3657600"/>
          <p14:tracePt t="64651" x="6846888" y="3657600"/>
          <p14:tracePt t="64660" x="7065963" y="3657600"/>
          <p14:tracePt t="64667" x="7265988" y="3657600"/>
          <p14:tracePt t="64677" x="7448550" y="3657600"/>
          <p14:tracePt t="64683" x="7594600" y="3621088"/>
          <p14:tracePt t="64693" x="7758113" y="3592513"/>
          <p14:tracePt t="64699" x="7877175" y="3584575"/>
          <p14:tracePt t="64707" x="7950200" y="3556000"/>
          <p14:tracePt t="64713" x="8023225" y="3556000"/>
          <p14:tracePt t="64721" x="8067675" y="3556000"/>
          <p14:tracePt t="64729" x="8104188" y="3556000"/>
          <p14:tracePt t="64737" x="8169275" y="3538538"/>
          <p14:tracePt t="64745" x="8223250" y="3538538"/>
          <p14:tracePt t="64753" x="8250238" y="3529013"/>
          <p14:tracePt t="64761" x="8296275" y="3529013"/>
          <p14:tracePt t="64769" x="8323263" y="3519488"/>
          <p14:tracePt t="64777" x="8359775" y="3519488"/>
          <p14:tracePt t="64785" x="8405813" y="3511550"/>
          <p14:tracePt t="64793" x="8451850" y="3502025"/>
          <p14:tracePt t="64801" x="8505825" y="3502025"/>
          <p14:tracePt t="64809" x="8578850" y="3502025"/>
          <p14:tracePt t="64817" x="8651875" y="3492500"/>
          <p14:tracePt t="64825" x="8751888" y="3475038"/>
          <p14:tracePt t="64833" x="8861425" y="3475038"/>
          <p14:tracePt t="64841" x="8951913" y="3475038"/>
          <p14:tracePt t="64849" x="9080500" y="3475038"/>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5"/>
          <p:cNvSpPr txBox="1">
            <a:spLocks noChangeArrowheads="1"/>
          </p:cNvSpPr>
          <p:nvPr/>
        </p:nvSpPr>
        <p:spPr bwMode="auto">
          <a:xfrm rot="5400000">
            <a:off x="5885390" y="2950205"/>
            <a:ext cx="31451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dirty="0"/>
              <a:t>A</a:t>
            </a:r>
          </a:p>
        </p:txBody>
      </p:sp>
      <p:sp>
        <p:nvSpPr>
          <p:cNvPr id="21507" name="Text Box 6"/>
          <p:cNvSpPr txBox="1">
            <a:spLocks noChangeArrowheads="1"/>
          </p:cNvSpPr>
          <p:nvPr/>
        </p:nvSpPr>
        <p:spPr bwMode="auto">
          <a:xfrm rot="5400000">
            <a:off x="5898300" y="3716757"/>
            <a:ext cx="31451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a:t>B</a:t>
            </a:r>
          </a:p>
        </p:txBody>
      </p:sp>
      <p:grpSp>
        <p:nvGrpSpPr>
          <p:cNvPr id="21508" name="Group 7"/>
          <p:cNvGrpSpPr>
            <a:grpSpLocks/>
          </p:cNvGrpSpPr>
          <p:nvPr/>
        </p:nvGrpSpPr>
        <p:grpSpPr bwMode="auto">
          <a:xfrm rot="5400000">
            <a:off x="5492315" y="3229138"/>
            <a:ext cx="1439863" cy="544190"/>
            <a:chOff x="3288" y="1299"/>
            <a:chExt cx="1996" cy="953"/>
          </a:xfrm>
        </p:grpSpPr>
        <p:sp>
          <p:nvSpPr>
            <p:cNvPr id="21671" name="Line 8"/>
            <p:cNvSpPr>
              <a:spLocks noChangeShapeType="1"/>
            </p:cNvSpPr>
            <p:nvPr/>
          </p:nvSpPr>
          <p:spPr bwMode="auto">
            <a:xfrm>
              <a:off x="3878" y="1299"/>
              <a:ext cx="81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2" name="Line 9"/>
            <p:cNvSpPr>
              <a:spLocks noChangeShapeType="1"/>
            </p:cNvSpPr>
            <p:nvPr/>
          </p:nvSpPr>
          <p:spPr bwMode="auto">
            <a:xfrm>
              <a:off x="3288" y="2252"/>
              <a:ext cx="7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3" name="Line 10"/>
            <p:cNvSpPr>
              <a:spLocks noChangeShapeType="1"/>
            </p:cNvSpPr>
            <p:nvPr/>
          </p:nvSpPr>
          <p:spPr bwMode="auto">
            <a:xfrm flipV="1">
              <a:off x="4059" y="1934"/>
              <a:ext cx="227" cy="31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4" name="Line 11"/>
            <p:cNvSpPr>
              <a:spLocks noChangeShapeType="1"/>
            </p:cNvSpPr>
            <p:nvPr/>
          </p:nvSpPr>
          <p:spPr bwMode="auto">
            <a:xfrm flipV="1">
              <a:off x="3288" y="1299"/>
              <a:ext cx="590" cy="95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5" name="Line 12"/>
            <p:cNvSpPr>
              <a:spLocks noChangeShapeType="1"/>
            </p:cNvSpPr>
            <p:nvPr/>
          </p:nvSpPr>
          <p:spPr bwMode="auto">
            <a:xfrm flipH="1" flipV="1">
              <a:off x="4694" y="1299"/>
              <a:ext cx="590" cy="95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6" name="Line 13"/>
            <p:cNvSpPr>
              <a:spLocks noChangeShapeType="1"/>
            </p:cNvSpPr>
            <p:nvPr/>
          </p:nvSpPr>
          <p:spPr bwMode="auto">
            <a:xfrm flipH="1" flipV="1">
              <a:off x="4286" y="1934"/>
              <a:ext cx="227" cy="31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7" name="Line 14"/>
            <p:cNvSpPr>
              <a:spLocks noChangeShapeType="1"/>
            </p:cNvSpPr>
            <p:nvPr/>
          </p:nvSpPr>
          <p:spPr bwMode="auto">
            <a:xfrm>
              <a:off x="4513" y="2252"/>
              <a:ext cx="7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509" name="Text Box 15"/>
          <p:cNvSpPr txBox="1">
            <a:spLocks noChangeArrowheads="1"/>
          </p:cNvSpPr>
          <p:nvPr/>
        </p:nvSpPr>
        <p:spPr bwMode="auto">
          <a:xfrm rot="5400000">
            <a:off x="6158065" y="3395761"/>
            <a:ext cx="3048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a:t>Y</a:t>
            </a:r>
          </a:p>
        </p:txBody>
      </p:sp>
      <p:sp>
        <p:nvSpPr>
          <p:cNvPr id="21510" name="Text Box 16"/>
          <p:cNvSpPr txBox="1">
            <a:spLocks noChangeArrowheads="1"/>
          </p:cNvSpPr>
          <p:nvPr/>
        </p:nvSpPr>
        <p:spPr bwMode="auto">
          <a:xfrm rot="5400000">
            <a:off x="6078690" y="3035399"/>
            <a:ext cx="3048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a:t>S</a:t>
            </a:r>
          </a:p>
        </p:txBody>
      </p:sp>
      <p:sp>
        <p:nvSpPr>
          <p:cNvPr id="21511" name="Text Box 17"/>
          <p:cNvSpPr txBox="1">
            <a:spLocks noChangeArrowheads="1"/>
          </p:cNvSpPr>
          <p:nvPr/>
        </p:nvSpPr>
        <p:spPr bwMode="auto">
          <a:xfrm rot="5400000">
            <a:off x="6117599" y="3664583"/>
            <a:ext cx="400110" cy="92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400"/>
          </a:p>
        </p:txBody>
      </p:sp>
      <p:sp>
        <p:nvSpPr>
          <p:cNvPr id="21512" name="AutoShape 18"/>
          <p:cNvSpPr>
            <a:spLocks noChangeArrowheads="1"/>
          </p:cNvSpPr>
          <p:nvPr/>
        </p:nvSpPr>
        <p:spPr bwMode="auto">
          <a:xfrm rot="5400000" flipV="1">
            <a:off x="5409437" y="3912010"/>
            <a:ext cx="752549" cy="135197"/>
          </a:xfrm>
          <a:custGeom>
            <a:avLst/>
            <a:gdLst>
              <a:gd name="T0" fmla="*/ 2147483646 w 21600"/>
              <a:gd name="T1" fmla="*/ 1077502115 h 21600"/>
              <a:gd name="T2" fmla="*/ 2147483646 w 21600"/>
              <a:gd name="T3" fmla="*/ 2147483646 h 21600"/>
              <a:gd name="T4" fmla="*/ 2147483646 w 21600"/>
              <a:gd name="T5" fmla="*/ 1077502115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21518" name="Group 43"/>
          <p:cNvGrpSpPr>
            <a:grpSpLocks/>
          </p:cNvGrpSpPr>
          <p:nvPr/>
        </p:nvGrpSpPr>
        <p:grpSpPr bwMode="auto">
          <a:xfrm>
            <a:off x="8509188" y="3458909"/>
            <a:ext cx="303213" cy="520700"/>
            <a:chOff x="5138" y="1434"/>
            <a:chExt cx="191" cy="328"/>
          </a:xfrm>
        </p:grpSpPr>
        <p:grpSp>
          <p:nvGrpSpPr>
            <p:cNvPr id="21664" name="Group 26"/>
            <p:cNvGrpSpPr>
              <a:grpSpLocks/>
            </p:cNvGrpSpPr>
            <p:nvPr/>
          </p:nvGrpSpPr>
          <p:grpSpPr bwMode="auto">
            <a:xfrm>
              <a:off x="5193" y="1434"/>
              <a:ext cx="136" cy="317"/>
              <a:chOff x="3379" y="1888"/>
              <a:chExt cx="136" cy="454"/>
            </a:xfrm>
          </p:grpSpPr>
          <p:sp>
            <p:nvSpPr>
              <p:cNvPr id="21667" name="Line 27"/>
              <p:cNvSpPr>
                <a:spLocks noChangeShapeType="1"/>
              </p:cNvSpPr>
              <p:nvPr/>
            </p:nvSpPr>
            <p:spPr bwMode="auto">
              <a:xfrm>
                <a:off x="3515" y="1979"/>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68" name="Line 28"/>
              <p:cNvSpPr>
                <a:spLocks noChangeShapeType="1"/>
              </p:cNvSpPr>
              <p:nvPr/>
            </p:nvSpPr>
            <p:spPr bwMode="auto">
              <a:xfrm flipH="1" flipV="1">
                <a:off x="3379" y="1888"/>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69" name="Line 29"/>
              <p:cNvSpPr>
                <a:spLocks noChangeShapeType="1"/>
              </p:cNvSpPr>
              <p:nvPr/>
            </p:nvSpPr>
            <p:spPr bwMode="auto">
              <a:xfrm flipH="1">
                <a:off x="3379" y="2251"/>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0" name="Line 30"/>
              <p:cNvSpPr>
                <a:spLocks noChangeShapeType="1"/>
              </p:cNvSpPr>
              <p:nvPr/>
            </p:nvSpPr>
            <p:spPr bwMode="auto">
              <a:xfrm>
                <a:off x="3379" y="1888"/>
                <a:ext cx="0" cy="4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665" name="Text Box 32"/>
            <p:cNvSpPr txBox="1">
              <a:spLocks noChangeArrowheads="1"/>
            </p:cNvSpPr>
            <p:nvPr/>
          </p:nvSpPr>
          <p:spPr bwMode="auto">
            <a:xfrm>
              <a:off x="5138" y="1434"/>
              <a:ext cx="17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a:t>0</a:t>
              </a:r>
            </a:p>
          </p:txBody>
        </p:sp>
        <p:sp>
          <p:nvSpPr>
            <p:cNvPr id="21666" name="Text Box 33"/>
            <p:cNvSpPr txBox="1">
              <a:spLocks noChangeArrowheads="1"/>
            </p:cNvSpPr>
            <p:nvPr/>
          </p:nvSpPr>
          <p:spPr bwMode="auto">
            <a:xfrm>
              <a:off x="5151" y="1570"/>
              <a:ext cx="17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a:t>1</a:t>
              </a:r>
            </a:p>
          </p:txBody>
        </p:sp>
      </p:grpSp>
      <p:sp>
        <p:nvSpPr>
          <p:cNvPr id="21519" name="Rectangle 37"/>
          <p:cNvSpPr>
            <a:spLocks noChangeArrowheads="1"/>
          </p:cNvSpPr>
          <p:nvPr/>
        </p:nvSpPr>
        <p:spPr bwMode="auto">
          <a:xfrm rot="5400000">
            <a:off x="4585766" y="2961482"/>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a:t>reg1E</a:t>
            </a:r>
          </a:p>
        </p:txBody>
      </p:sp>
      <p:sp>
        <p:nvSpPr>
          <p:cNvPr id="21520" name="Rectangle 39"/>
          <p:cNvSpPr>
            <a:spLocks noChangeArrowheads="1"/>
          </p:cNvSpPr>
          <p:nvPr/>
        </p:nvSpPr>
        <p:spPr bwMode="auto">
          <a:xfrm rot="5400000">
            <a:off x="4584899" y="3697691"/>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a:t>reg2E</a:t>
            </a:r>
          </a:p>
        </p:txBody>
      </p:sp>
      <p:sp>
        <p:nvSpPr>
          <p:cNvPr id="21521" name="Rectangle 40"/>
          <p:cNvSpPr>
            <a:spLocks noChangeArrowheads="1"/>
          </p:cNvSpPr>
          <p:nvPr/>
        </p:nvSpPr>
        <p:spPr bwMode="auto">
          <a:xfrm rot="5400000">
            <a:off x="6601024" y="3464719"/>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err="1"/>
              <a:t>aluM</a:t>
            </a:r>
            <a:endParaRPr lang="en-US" altLang="ja-JP" sz="1400" dirty="0"/>
          </a:p>
        </p:txBody>
      </p:sp>
      <p:grpSp>
        <p:nvGrpSpPr>
          <p:cNvPr id="21523" name="Group 44"/>
          <p:cNvGrpSpPr>
            <a:grpSpLocks/>
          </p:cNvGrpSpPr>
          <p:nvPr/>
        </p:nvGrpSpPr>
        <p:grpSpPr bwMode="auto">
          <a:xfrm rot="5400000">
            <a:off x="2713235" y="3034507"/>
            <a:ext cx="1154113" cy="647700"/>
            <a:chOff x="1474" y="1752"/>
            <a:chExt cx="635" cy="544"/>
          </a:xfrm>
        </p:grpSpPr>
        <p:sp>
          <p:nvSpPr>
            <p:cNvPr id="21655" name="Rectangle 45"/>
            <p:cNvSpPr>
              <a:spLocks noChangeArrowheads="1"/>
            </p:cNvSpPr>
            <p:nvPr/>
          </p:nvSpPr>
          <p:spPr bwMode="auto">
            <a:xfrm>
              <a:off x="1474" y="175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nvGrpSpPr>
            <p:cNvPr id="21656" name="Group 46"/>
            <p:cNvGrpSpPr>
              <a:grpSpLocks/>
            </p:cNvGrpSpPr>
            <p:nvPr/>
          </p:nvGrpSpPr>
          <p:grpSpPr bwMode="auto">
            <a:xfrm rot="-5400000">
              <a:off x="1519" y="2205"/>
              <a:ext cx="91" cy="91"/>
              <a:chOff x="1474" y="1843"/>
              <a:chExt cx="91" cy="91"/>
            </a:xfrm>
          </p:grpSpPr>
          <p:sp>
            <p:nvSpPr>
              <p:cNvPr id="21662" name="Line 47"/>
              <p:cNvSpPr>
                <a:spLocks noChangeShapeType="1"/>
              </p:cNvSpPr>
              <p:nvPr/>
            </p:nvSpPr>
            <p:spPr bwMode="auto">
              <a:xfrm>
                <a:off x="1474" y="1843"/>
                <a:ext cx="91" cy="4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63" name="Line 48"/>
              <p:cNvSpPr>
                <a:spLocks noChangeShapeType="1"/>
              </p:cNvSpPr>
              <p:nvPr/>
            </p:nvSpPr>
            <p:spPr bwMode="auto">
              <a:xfrm flipH="1">
                <a:off x="1474" y="1888"/>
                <a:ext cx="91" cy="4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657" name="Rectangle 49"/>
            <p:cNvSpPr>
              <a:spLocks noChangeArrowheads="1"/>
            </p:cNvSpPr>
            <p:nvPr/>
          </p:nvSpPr>
          <p:spPr bwMode="auto">
            <a:xfrm>
              <a:off x="1474" y="184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658" name="Rectangle 50"/>
            <p:cNvSpPr>
              <a:spLocks noChangeArrowheads="1"/>
            </p:cNvSpPr>
            <p:nvPr/>
          </p:nvSpPr>
          <p:spPr bwMode="auto">
            <a:xfrm>
              <a:off x="1474" y="193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659" name="Rectangle 51"/>
            <p:cNvSpPr>
              <a:spLocks noChangeArrowheads="1"/>
            </p:cNvSpPr>
            <p:nvPr/>
          </p:nvSpPr>
          <p:spPr bwMode="auto">
            <a:xfrm>
              <a:off x="1474" y="202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660" name="Rectangle 52"/>
            <p:cNvSpPr>
              <a:spLocks noChangeArrowheads="1"/>
            </p:cNvSpPr>
            <p:nvPr/>
          </p:nvSpPr>
          <p:spPr bwMode="auto">
            <a:xfrm>
              <a:off x="1474" y="211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661" name="Rectangle 53"/>
            <p:cNvSpPr>
              <a:spLocks noChangeArrowheads="1"/>
            </p:cNvSpPr>
            <p:nvPr/>
          </p:nvSpPr>
          <p:spPr bwMode="auto">
            <a:xfrm>
              <a:off x="1474" y="220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sp>
        <p:nvSpPr>
          <p:cNvPr id="21525" name="AutoShape 57"/>
          <p:cNvSpPr>
            <a:spLocks noChangeArrowheads="1"/>
          </p:cNvSpPr>
          <p:nvPr/>
        </p:nvSpPr>
        <p:spPr bwMode="auto">
          <a:xfrm rot="5400000">
            <a:off x="3660677" y="4242593"/>
            <a:ext cx="720725" cy="215900"/>
          </a:xfrm>
          <a:prstGeom prst="parallelogram">
            <a:avLst>
              <a:gd name="adj" fmla="val 83456"/>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ext</a:t>
            </a:r>
          </a:p>
        </p:txBody>
      </p:sp>
      <p:sp>
        <p:nvSpPr>
          <p:cNvPr id="21527" name="Rectangle 60"/>
          <p:cNvSpPr>
            <a:spLocks noChangeArrowheads="1"/>
          </p:cNvSpPr>
          <p:nvPr/>
        </p:nvSpPr>
        <p:spPr bwMode="auto">
          <a:xfrm rot="5400000">
            <a:off x="970225" y="3604402"/>
            <a:ext cx="1953130" cy="1148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28" name="Rectangle 61"/>
          <p:cNvSpPr>
            <a:spLocks noChangeArrowheads="1"/>
          </p:cNvSpPr>
          <p:nvPr/>
        </p:nvSpPr>
        <p:spPr bwMode="auto">
          <a:xfrm>
            <a:off x="323850" y="4227513"/>
            <a:ext cx="1008063" cy="36195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29" name="Line 62"/>
          <p:cNvSpPr>
            <a:spLocks noChangeShapeType="1"/>
          </p:cNvSpPr>
          <p:nvPr/>
        </p:nvSpPr>
        <p:spPr bwMode="auto">
          <a:xfrm>
            <a:off x="323850" y="4371975"/>
            <a:ext cx="1444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30" name="Line 63"/>
          <p:cNvSpPr>
            <a:spLocks noChangeShapeType="1"/>
          </p:cNvSpPr>
          <p:nvPr/>
        </p:nvSpPr>
        <p:spPr bwMode="auto">
          <a:xfrm flipH="1">
            <a:off x="323850" y="4443413"/>
            <a:ext cx="144463"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31" name="Text Box 64"/>
          <p:cNvSpPr txBox="1">
            <a:spLocks noChangeArrowheads="1"/>
          </p:cNvSpPr>
          <p:nvPr/>
        </p:nvSpPr>
        <p:spPr bwMode="auto">
          <a:xfrm>
            <a:off x="539750" y="4221163"/>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PC</a:t>
            </a:r>
          </a:p>
        </p:txBody>
      </p:sp>
      <p:sp>
        <p:nvSpPr>
          <p:cNvPr id="21532" name="Oval 65"/>
          <p:cNvSpPr>
            <a:spLocks noChangeArrowheads="1"/>
          </p:cNvSpPr>
          <p:nvPr/>
        </p:nvSpPr>
        <p:spPr bwMode="auto">
          <a:xfrm>
            <a:off x="697601" y="2586488"/>
            <a:ext cx="287337" cy="2873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t>＋</a:t>
            </a:r>
          </a:p>
        </p:txBody>
      </p:sp>
      <p:sp>
        <p:nvSpPr>
          <p:cNvPr id="21533" name="Rectangle 66"/>
          <p:cNvSpPr>
            <a:spLocks noChangeArrowheads="1"/>
          </p:cNvSpPr>
          <p:nvPr/>
        </p:nvSpPr>
        <p:spPr bwMode="auto">
          <a:xfrm>
            <a:off x="1042988" y="5838517"/>
            <a:ext cx="1225550" cy="9750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命令メモリ</a:t>
            </a:r>
          </a:p>
        </p:txBody>
      </p:sp>
      <p:sp>
        <p:nvSpPr>
          <p:cNvPr id="21534" name="Rectangle 67"/>
          <p:cNvSpPr>
            <a:spLocks noChangeArrowheads="1"/>
          </p:cNvSpPr>
          <p:nvPr/>
        </p:nvSpPr>
        <p:spPr bwMode="auto">
          <a:xfrm>
            <a:off x="7811715" y="5585286"/>
            <a:ext cx="1003868" cy="10972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データ</a:t>
            </a:r>
          </a:p>
          <a:p>
            <a:pPr algn="ctr" eaLnBrk="1" hangingPunct="1">
              <a:spcBef>
                <a:spcPct val="0"/>
              </a:spcBef>
              <a:buFontTx/>
              <a:buNone/>
            </a:pPr>
            <a:r>
              <a:rPr lang="ja-JP" altLang="en-US" sz="1800"/>
              <a:t>メモリ</a:t>
            </a:r>
          </a:p>
        </p:txBody>
      </p:sp>
      <p:sp>
        <p:nvSpPr>
          <p:cNvPr id="21650" name="AutoShape 69"/>
          <p:cNvSpPr>
            <a:spLocks noChangeArrowheads="1"/>
          </p:cNvSpPr>
          <p:nvPr/>
        </p:nvSpPr>
        <p:spPr bwMode="auto">
          <a:xfrm rot="5400000" flipV="1">
            <a:off x="4012633" y="1793854"/>
            <a:ext cx="977857" cy="21590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10 w 21600"/>
              <a:gd name="T13" fmla="*/ 4447 h 21600"/>
              <a:gd name="T14" fmla="*/ 17090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651" name="Text Box 70"/>
          <p:cNvSpPr txBox="1">
            <a:spLocks noChangeArrowheads="1"/>
          </p:cNvSpPr>
          <p:nvPr/>
        </p:nvSpPr>
        <p:spPr bwMode="auto">
          <a:xfrm rot="5400000">
            <a:off x="4259266" y="1590354"/>
            <a:ext cx="42426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0</a:t>
            </a:r>
          </a:p>
        </p:txBody>
      </p:sp>
      <p:sp>
        <p:nvSpPr>
          <p:cNvPr id="21652" name="Text Box 71"/>
          <p:cNvSpPr txBox="1">
            <a:spLocks noChangeArrowheads="1"/>
          </p:cNvSpPr>
          <p:nvPr/>
        </p:nvSpPr>
        <p:spPr bwMode="auto">
          <a:xfrm rot="5400000">
            <a:off x="4259266" y="1835385"/>
            <a:ext cx="42426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en-US" altLang="ja-JP" sz="1200" b="1" dirty="0"/>
          </a:p>
        </p:txBody>
      </p:sp>
      <p:sp>
        <p:nvSpPr>
          <p:cNvPr id="21653" name="Text Box 72"/>
          <p:cNvSpPr txBox="1">
            <a:spLocks noChangeArrowheads="1"/>
          </p:cNvSpPr>
          <p:nvPr/>
        </p:nvSpPr>
        <p:spPr bwMode="auto">
          <a:xfrm rot="5400000">
            <a:off x="4259266" y="2091761"/>
            <a:ext cx="42426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1</a:t>
            </a:r>
          </a:p>
        </p:txBody>
      </p:sp>
      <p:sp>
        <p:nvSpPr>
          <p:cNvPr id="21654" name="Line 73"/>
          <p:cNvSpPr>
            <a:spLocks noChangeShapeType="1"/>
          </p:cNvSpPr>
          <p:nvPr/>
        </p:nvSpPr>
        <p:spPr bwMode="auto">
          <a:xfrm rot="5400000" flipH="1">
            <a:off x="4434844" y="2390732"/>
            <a:ext cx="2064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36" name="Rectangle 74"/>
          <p:cNvSpPr>
            <a:spLocks noChangeArrowheads="1"/>
          </p:cNvSpPr>
          <p:nvPr/>
        </p:nvSpPr>
        <p:spPr bwMode="auto">
          <a:xfrm>
            <a:off x="4764360" y="1701800"/>
            <a:ext cx="144463" cy="503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37" name="Rectangle 75"/>
          <p:cNvSpPr>
            <a:spLocks noChangeArrowheads="1"/>
          </p:cNvSpPr>
          <p:nvPr/>
        </p:nvSpPr>
        <p:spPr bwMode="auto">
          <a:xfrm>
            <a:off x="4764360" y="2420938"/>
            <a:ext cx="1444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38" name="Rectangle 76"/>
          <p:cNvSpPr>
            <a:spLocks noChangeArrowheads="1"/>
          </p:cNvSpPr>
          <p:nvPr/>
        </p:nvSpPr>
        <p:spPr bwMode="auto">
          <a:xfrm>
            <a:off x="8201162" y="2427288"/>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39" name="Rectangle 77"/>
          <p:cNvSpPr>
            <a:spLocks noChangeArrowheads="1"/>
          </p:cNvSpPr>
          <p:nvPr/>
        </p:nvSpPr>
        <p:spPr bwMode="auto">
          <a:xfrm>
            <a:off x="4764360" y="1052513"/>
            <a:ext cx="1444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40" name="Rectangle 78"/>
          <p:cNvSpPr>
            <a:spLocks noChangeArrowheads="1"/>
          </p:cNvSpPr>
          <p:nvPr/>
        </p:nvSpPr>
        <p:spPr bwMode="auto">
          <a:xfrm>
            <a:off x="4764360" y="836613"/>
            <a:ext cx="1444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42" name="Rectangle 80"/>
          <p:cNvSpPr>
            <a:spLocks noChangeArrowheads="1"/>
          </p:cNvSpPr>
          <p:nvPr/>
        </p:nvSpPr>
        <p:spPr bwMode="auto">
          <a:xfrm>
            <a:off x="6781205" y="1052513"/>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44" name="Line 82"/>
          <p:cNvSpPr>
            <a:spLocks noChangeShapeType="1"/>
          </p:cNvSpPr>
          <p:nvPr/>
        </p:nvSpPr>
        <p:spPr bwMode="auto">
          <a:xfrm>
            <a:off x="827088" y="3717925"/>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5" name="Line 83"/>
          <p:cNvSpPr>
            <a:spLocks noChangeShapeType="1"/>
          </p:cNvSpPr>
          <p:nvPr/>
        </p:nvSpPr>
        <p:spPr bwMode="auto">
          <a:xfrm>
            <a:off x="755650" y="4581525"/>
            <a:ext cx="0" cy="15128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6" name="Line 84"/>
          <p:cNvSpPr>
            <a:spLocks noChangeShapeType="1"/>
          </p:cNvSpPr>
          <p:nvPr/>
        </p:nvSpPr>
        <p:spPr bwMode="auto">
          <a:xfrm>
            <a:off x="755650" y="6094413"/>
            <a:ext cx="2873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7" name="Line 85"/>
          <p:cNvSpPr>
            <a:spLocks noChangeShapeType="1"/>
          </p:cNvSpPr>
          <p:nvPr/>
        </p:nvSpPr>
        <p:spPr bwMode="auto">
          <a:xfrm flipH="1">
            <a:off x="179388" y="5282336"/>
            <a:ext cx="2856904" cy="0"/>
          </a:xfrm>
          <a:prstGeom prst="line">
            <a:avLst/>
          </a:prstGeom>
          <a:noFill/>
          <a:ln w="952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8" name="Line 86"/>
          <p:cNvSpPr>
            <a:spLocks noChangeShapeType="1"/>
          </p:cNvSpPr>
          <p:nvPr/>
        </p:nvSpPr>
        <p:spPr bwMode="auto">
          <a:xfrm flipV="1">
            <a:off x="167081" y="2299151"/>
            <a:ext cx="16765" cy="29831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9" name="Line 87"/>
          <p:cNvSpPr>
            <a:spLocks noChangeShapeType="1"/>
          </p:cNvSpPr>
          <p:nvPr/>
        </p:nvSpPr>
        <p:spPr bwMode="auto">
          <a:xfrm>
            <a:off x="192776" y="2287501"/>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0" name="Line 88"/>
          <p:cNvSpPr>
            <a:spLocks noChangeShapeType="1"/>
          </p:cNvSpPr>
          <p:nvPr/>
        </p:nvSpPr>
        <p:spPr bwMode="auto">
          <a:xfrm>
            <a:off x="496684" y="2299148"/>
            <a:ext cx="272354" cy="2873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1" name="Line 89"/>
          <p:cNvSpPr>
            <a:spLocks noChangeShapeType="1"/>
          </p:cNvSpPr>
          <p:nvPr/>
        </p:nvSpPr>
        <p:spPr bwMode="auto">
          <a:xfrm flipH="1">
            <a:off x="913501" y="2299151"/>
            <a:ext cx="142875"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2" name="Text Box 90"/>
          <p:cNvSpPr txBox="1">
            <a:spLocks noChangeArrowheads="1"/>
          </p:cNvSpPr>
          <p:nvPr/>
        </p:nvSpPr>
        <p:spPr bwMode="auto">
          <a:xfrm>
            <a:off x="889114" y="1908821"/>
            <a:ext cx="4796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‘4</a:t>
            </a:r>
            <a:r>
              <a:rPr lang="ja-JP" altLang="en-US" sz="1800" dirty="0"/>
              <a:t>’</a:t>
            </a:r>
          </a:p>
        </p:txBody>
      </p:sp>
      <p:sp>
        <p:nvSpPr>
          <p:cNvPr id="21553" name="Line 91"/>
          <p:cNvSpPr>
            <a:spLocks noChangeShapeType="1"/>
          </p:cNvSpPr>
          <p:nvPr/>
        </p:nvSpPr>
        <p:spPr bwMode="auto">
          <a:xfrm flipH="1" flipV="1">
            <a:off x="1655761" y="3664982"/>
            <a:ext cx="0" cy="21865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4" name="Line 92"/>
          <p:cNvSpPr>
            <a:spLocks noChangeShapeType="1"/>
          </p:cNvSpPr>
          <p:nvPr/>
        </p:nvSpPr>
        <p:spPr bwMode="auto">
          <a:xfrm flipV="1">
            <a:off x="1620836" y="3645024"/>
            <a:ext cx="28533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5" name="Rectangle 93"/>
          <p:cNvSpPr>
            <a:spLocks noChangeArrowheads="1"/>
          </p:cNvSpPr>
          <p:nvPr/>
        </p:nvSpPr>
        <p:spPr bwMode="auto">
          <a:xfrm>
            <a:off x="2604492" y="620713"/>
            <a:ext cx="720725" cy="647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56" name="Line 94"/>
          <p:cNvSpPr>
            <a:spLocks noChangeShapeType="1"/>
          </p:cNvSpPr>
          <p:nvPr/>
        </p:nvSpPr>
        <p:spPr bwMode="auto">
          <a:xfrm>
            <a:off x="2028230" y="3573463"/>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7" name="Line 95"/>
          <p:cNvSpPr>
            <a:spLocks noChangeShapeType="1"/>
          </p:cNvSpPr>
          <p:nvPr/>
        </p:nvSpPr>
        <p:spPr bwMode="auto">
          <a:xfrm>
            <a:off x="2317155" y="3573463"/>
            <a:ext cx="0" cy="5032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8" name="Line 96"/>
          <p:cNvSpPr>
            <a:spLocks noChangeShapeType="1"/>
          </p:cNvSpPr>
          <p:nvPr/>
        </p:nvSpPr>
        <p:spPr bwMode="auto">
          <a:xfrm>
            <a:off x="2317155" y="4076700"/>
            <a:ext cx="1079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9" name="Line 97"/>
          <p:cNvSpPr>
            <a:spLocks noChangeShapeType="1"/>
          </p:cNvSpPr>
          <p:nvPr/>
        </p:nvSpPr>
        <p:spPr bwMode="auto">
          <a:xfrm flipV="1">
            <a:off x="3396655" y="3933825"/>
            <a:ext cx="0" cy="142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0" name="Line 98"/>
          <p:cNvSpPr>
            <a:spLocks noChangeShapeType="1"/>
          </p:cNvSpPr>
          <p:nvPr/>
        </p:nvSpPr>
        <p:spPr bwMode="auto">
          <a:xfrm>
            <a:off x="2028230" y="328453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1" name="Line 99"/>
          <p:cNvSpPr>
            <a:spLocks noChangeShapeType="1"/>
          </p:cNvSpPr>
          <p:nvPr/>
        </p:nvSpPr>
        <p:spPr bwMode="auto">
          <a:xfrm flipV="1">
            <a:off x="2317155" y="2565400"/>
            <a:ext cx="0" cy="719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2" name="Line 100"/>
          <p:cNvSpPr>
            <a:spLocks noChangeShapeType="1"/>
          </p:cNvSpPr>
          <p:nvPr/>
        </p:nvSpPr>
        <p:spPr bwMode="auto">
          <a:xfrm>
            <a:off x="2317155" y="2565400"/>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3" name="Line 101"/>
          <p:cNvSpPr>
            <a:spLocks noChangeShapeType="1"/>
          </p:cNvSpPr>
          <p:nvPr/>
        </p:nvSpPr>
        <p:spPr bwMode="auto">
          <a:xfrm>
            <a:off x="3396655" y="2479675"/>
            <a:ext cx="0" cy="301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6" name="Line 104"/>
          <p:cNvSpPr>
            <a:spLocks noChangeShapeType="1"/>
          </p:cNvSpPr>
          <p:nvPr/>
        </p:nvSpPr>
        <p:spPr bwMode="auto">
          <a:xfrm>
            <a:off x="2268538" y="1628775"/>
            <a:ext cx="213617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8" name="Line 106"/>
          <p:cNvSpPr>
            <a:spLocks noChangeShapeType="1"/>
          </p:cNvSpPr>
          <p:nvPr/>
        </p:nvSpPr>
        <p:spPr bwMode="auto">
          <a:xfrm>
            <a:off x="3972917" y="2205038"/>
            <a:ext cx="431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9" name="Line 107"/>
          <p:cNvSpPr>
            <a:spLocks noChangeShapeType="1"/>
          </p:cNvSpPr>
          <p:nvPr/>
        </p:nvSpPr>
        <p:spPr bwMode="auto">
          <a:xfrm>
            <a:off x="2028230" y="4221163"/>
            <a:ext cx="16573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0" name="Line 108"/>
          <p:cNvSpPr>
            <a:spLocks noChangeShapeType="1"/>
          </p:cNvSpPr>
          <p:nvPr/>
        </p:nvSpPr>
        <p:spPr bwMode="auto">
          <a:xfrm>
            <a:off x="3685580" y="4221335"/>
            <a:ext cx="2159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3" name="Line 111"/>
          <p:cNvSpPr>
            <a:spLocks noChangeShapeType="1"/>
          </p:cNvSpPr>
          <p:nvPr/>
        </p:nvSpPr>
        <p:spPr bwMode="auto">
          <a:xfrm>
            <a:off x="3612554" y="3721101"/>
            <a:ext cx="115180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4" name="Line 112"/>
          <p:cNvSpPr>
            <a:spLocks noChangeShapeType="1"/>
          </p:cNvSpPr>
          <p:nvPr/>
        </p:nvSpPr>
        <p:spPr bwMode="auto">
          <a:xfrm>
            <a:off x="3612555" y="3070226"/>
            <a:ext cx="117250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5" name="Line 113"/>
          <p:cNvSpPr>
            <a:spLocks noChangeShapeType="1"/>
          </p:cNvSpPr>
          <p:nvPr/>
        </p:nvSpPr>
        <p:spPr bwMode="auto">
          <a:xfrm>
            <a:off x="4117380" y="4252763"/>
            <a:ext cx="6469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6" name="Line 114"/>
          <p:cNvSpPr>
            <a:spLocks noChangeShapeType="1"/>
          </p:cNvSpPr>
          <p:nvPr/>
        </p:nvSpPr>
        <p:spPr bwMode="auto">
          <a:xfrm>
            <a:off x="4968713" y="3831368"/>
            <a:ext cx="51105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7" name="Line 115"/>
          <p:cNvSpPr>
            <a:spLocks noChangeShapeType="1"/>
          </p:cNvSpPr>
          <p:nvPr/>
        </p:nvSpPr>
        <p:spPr bwMode="auto">
          <a:xfrm>
            <a:off x="4980982" y="4264818"/>
            <a:ext cx="727242" cy="812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8" name="Line 116"/>
          <p:cNvSpPr>
            <a:spLocks noChangeShapeType="1"/>
          </p:cNvSpPr>
          <p:nvPr/>
        </p:nvSpPr>
        <p:spPr bwMode="auto">
          <a:xfrm>
            <a:off x="4981847" y="3068638"/>
            <a:ext cx="73626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9" name="Line 117"/>
          <p:cNvSpPr>
            <a:spLocks noChangeShapeType="1"/>
          </p:cNvSpPr>
          <p:nvPr/>
        </p:nvSpPr>
        <p:spPr bwMode="auto">
          <a:xfrm>
            <a:off x="6493867" y="3502025"/>
            <a:ext cx="2873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0" name="Line 118"/>
          <p:cNvSpPr>
            <a:spLocks noChangeShapeType="1"/>
          </p:cNvSpPr>
          <p:nvPr/>
        </p:nvSpPr>
        <p:spPr bwMode="auto">
          <a:xfrm>
            <a:off x="6997105" y="3573463"/>
            <a:ext cx="11828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4" name="Line 122"/>
          <p:cNvSpPr>
            <a:spLocks noChangeShapeType="1"/>
          </p:cNvSpPr>
          <p:nvPr/>
        </p:nvSpPr>
        <p:spPr bwMode="auto">
          <a:xfrm>
            <a:off x="8820026" y="3644900"/>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5" name="Line 123"/>
          <p:cNvSpPr>
            <a:spLocks noChangeShapeType="1"/>
          </p:cNvSpPr>
          <p:nvPr/>
        </p:nvSpPr>
        <p:spPr bwMode="auto">
          <a:xfrm>
            <a:off x="8964488" y="3644900"/>
            <a:ext cx="0" cy="12969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6" name="Line 124"/>
          <p:cNvSpPr>
            <a:spLocks noChangeShapeType="1"/>
          </p:cNvSpPr>
          <p:nvPr/>
        </p:nvSpPr>
        <p:spPr bwMode="auto">
          <a:xfrm flipH="1">
            <a:off x="2677516" y="4941888"/>
            <a:ext cx="628697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7" name="Line 125"/>
          <p:cNvSpPr>
            <a:spLocks noChangeShapeType="1"/>
          </p:cNvSpPr>
          <p:nvPr/>
        </p:nvSpPr>
        <p:spPr bwMode="auto">
          <a:xfrm flipV="1">
            <a:off x="2677517" y="3429000"/>
            <a:ext cx="0" cy="15128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8" name="Line 126"/>
          <p:cNvSpPr>
            <a:spLocks noChangeShapeType="1"/>
          </p:cNvSpPr>
          <p:nvPr/>
        </p:nvSpPr>
        <p:spPr bwMode="auto">
          <a:xfrm>
            <a:off x="2677517" y="3429000"/>
            <a:ext cx="2873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9" name="Line 127"/>
          <p:cNvSpPr>
            <a:spLocks noChangeShapeType="1"/>
          </p:cNvSpPr>
          <p:nvPr/>
        </p:nvSpPr>
        <p:spPr bwMode="auto">
          <a:xfrm>
            <a:off x="4620617" y="1917700"/>
            <a:ext cx="14374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0" name="Line 128"/>
          <p:cNvSpPr>
            <a:spLocks noChangeShapeType="1"/>
          </p:cNvSpPr>
          <p:nvPr/>
        </p:nvSpPr>
        <p:spPr bwMode="auto">
          <a:xfrm>
            <a:off x="4932364" y="1917700"/>
            <a:ext cx="13699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1" name="Line 129"/>
          <p:cNvSpPr>
            <a:spLocks noChangeShapeType="1"/>
          </p:cNvSpPr>
          <p:nvPr/>
        </p:nvSpPr>
        <p:spPr bwMode="auto">
          <a:xfrm>
            <a:off x="6277967" y="1917700"/>
            <a:ext cx="0" cy="11509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2" name="Line 130"/>
          <p:cNvSpPr>
            <a:spLocks noChangeShapeType="1"/>
          </p:cNvSpPr>
          <p:nvPr/>
        </p:nvSpPr>
        <p:spPr bwMode="auto">
          <a:xfrm>
            <a:off x="3180755" y="2565400"/>
            <a:ext cx="158360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3" name="Line 131"/>
          <p:cNvSpPr>
            <a:spLocks noChangeShapeType="1"/>
          </p:cNvSpPr>
          <p:nvPr/>
        </p:nvSpPr>
        <p:spPr bwMode="auto">
          <a:xfrm>
            <a:off x="4908824" y="2565400"/>
            <a:ext cx="18100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5" name="Line 133"/>
          <p:cNvSpPr>
            <a:spLocks noChangeShapeType="1"/>
          </p:cNvSpPr>
          <p:nvPr/>
        </p:nvSpPr>
        <p:spPr bwMode="auto">
          <a:xfrm>
            <a:off x="8490087" y="2571750"/>
            <a:ext cx="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4" name="Line 132"/>
          <p:cNvSpPr>
            <a:spLocks noChangeShapeType="1"/>
          </p:cNvSpPr>
          <p:nvPr/>
        </p:nvSpPr>
        <p:spPr bwMode="auto">
          <a:xfrm>
            <a:off x="8345624" y="2564829"/>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6" name="Line 134"/>
          <p:cNvSpPr>
            <a:spLocks noChangeShapeType="1"/>
          </p:cNvSpPr>
          <p:nvPr/>
        </p:nvSpPr>
        <p:spPr bwMode="auto">
          <a:xfrm flipH="1">
            <a:off x="3128107" y="2696592"/>
            <a:ext cx="5388706" cy="1628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7" name="Line 135"/>
          <p:cNvSpPr>
            <a:spLocks noChangeShapeType="1"/>
          </p:cNvSpPr>
          <p:nvPr/>
        </p:nvSpPr>
        <p:spPr bwMode="auto">
          <a:xfrm>
            <a:off x="3109317" y="2709863"/>
            <a:ext cx="0" cy="714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8" name="Line 136"/>
          <p:cNvSpPr>
            <a:spLocks noChangeShapeType="1"/>
          </p:cNvSpPr>
          <p:nvPr/>
        </p:nvSpPr>
        <p:spPr bwMode="auto">
          <a:xfrm>
            <a:off x="3325217" y="1196975"/>
            <a:ext cx="1439143"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9" name="Line 137"/>
          <p:cNvSpPr>
            <a:spLocks noChangeShapeType="1"/>
          </p:cNvSpPr>
          <p:nvPr/>
        </p:nvSpPr>
        <p:spPr bwMode="auto">
          <a:xfrm>
            <a:off x="4908824" y="1196975"/>
            <a:ext cx="187238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00" name="Line 138"/>
          <p:cNvSpPr>
            <a:spLocks noChangeShapeType="1"/>
          </p:cNvSpPr>
          <p:nvPr/>
        </p:nvSpPr>
        <p:spPr bwMode="auto">
          <a:xfrm>
            <a:off x="3325217" y="981075"/>
            <a:ext cx="1409150"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03" name="Line 141"/>
          <p:cNvSpPr>
            <a:spLocks noChangeShapeType="1"/>
          </p:cNvSpPr>
          <p:nvPr/>
        </p:nvSpPr>
        <p:spPr bwMode="auto">
          <a:xfrm>
            <a:off x="4905618" y="981075"/>
            <a:ext cx="1898184"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04" name="Text Box 142"/>
          <p:cNvSpPr txBox="1">
            <a:spLocks noChangeArrowheads="1"/>
          </p:cNvSpPr>
          <p:nvPr/>
        </p:nvSpPr>
        <p:spPr bwMode="auto">
          <a:xfrm>
            <a:off x="5148064" y="721997"/>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st_opE</a:t>
            </a:r>
            <a:endParaRPr lang="en-US" altLang="ja-JP" sz="1200" b="1" dirty="0"/>
          </a:p>
        </p:txBody>
      </p:sp>
      <p:sp>
        <p:nvSpPr>
          <p:cNvPr id="21605" name="Text Box 143"/>
          <p:cNvSpPr txBox="1">
            <a:spLocks noChangeArrowheads="1"/>
          </p:cNvSpPr>
          <p:nvPr/>
        </p:nvSpPr>
        <p:spPr bwMode="auto">
          <a:xfrm>
            <a:off x="5125442" y="98107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ld_opE</a:t>
            </a:r>
            <a:endParaRPr lang="en-US" altLang="ja-JP" sz="1200" b="1" dirty="0"/>
          </a:p>
        </p:txBody>
      </p:sp>
      <p:sp>
        <p:nvSpPr>
          <p:cNvPr id="21606" name="Text Box 144"/>
          <p:cNvSpPr txBox="1">
            <a:spLocks noChangeArrowheads="1"/>
          </p:cNvSpPr>
          <p:nvPr/>
        </p:nvSpPr>
        <p:spPr bwMode="auto">
          <a:xfrm>
            <a:off x="3252192" y="98107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t>ld_op</a:t>
            </a:r>
          </a:p>
        </p:txBody>
      </p:sp>
      <p:sp>
        <p:nvSpPr>
          <p:cNvPr id="21607" name="Text Box 145"/>
          <p:cNvSpPr txBox="1">
            <a:spLocks noChangeArrowheads="1"/>
          </p:cNvSpPr>
          <p:nvPr/>
        </p:nvSpPr>
        <p:spPr bwMode="auto">
          <a:xfrm>
            <a:off x="3252192" y="76517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t>st_op</a:t>
            </a:r>
          </a:p>
        </p:txBody>
      </p:sp>
      <p:sp>
        <p:nvSpPr>
          <p:cNvPr id="21610" name="Line 148"/>
          <p:cNvSpPr>
            <a:spLocks noChangeShapeType="1"/>
          </p:cNvSpPr>
          <p:nvPr/>
        </p:nvSpPr>
        <p:spPr bwMode="auto">
          <a:xfrm>
            <a:off x="6962873" y="981075"/>
            <a:ext cx="382266" cy="0"/>
          </a:xfrm>
          <a:prstGeom prst="line">
            <a:avLst/>
          </a:prstGeom>
          <a:noFill/>
          <a:ln w="9525">
            <a:solidFill>
              <a:schemeClr val="tx1"/>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11" name="Text Box 149"/>
          <p:cNvSpPr txBox="1">
            <a:spLocks noChangeArrowheads="1"/>
          </p:cNvSpPr>
          <p:nvPr/>
        </p:nvSpPr>
        <p:spPr bwMode="auto">
          <a:xfrm>
            <a:off x="6984026" y="472331"/>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rweM</a:t>
            </a:r>
            <a:endParaRPr lang="en-US" altLang="ja-JP" sz="1200" b="1" dirty="0"/>
          </a:p>
        </p:txBody>
      </p:sp>
      <p:sp>
        <p:nvSpPr>
          <p:cNvPr id="21612" name="Line 150"/>
          <p:cNvSpPr>
            <a:spLocks noChangeShapeType="1"/>
          </p:cNvSpPr>
          <p:nvPr/>
        </p:nvSpPr>
        <p:spPr bwMode="auto">
          <a:xfrm>
            <a:off x="2028230" y="2781300"/>
            <a:ext cx="730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13" name="Line 151"/>
          <p:cNvSpPr>
            <a:spLocks noChangeShapeType="1"/>
          </p:cNvSpPr>
          <p:nvPr/>
        </p:nvSpPr>
        <p:spPr bwMode="auto">
          <a:xfrm flipV="1">
            <a:off x="2101255" y="981075"/>
            <a:ext cx="0" cy="1800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14" name="Line 152"/>
          <p:cNvSpPr>
            <a:spLocks noChangeShapeType="1"/>
          </p:cNvSpPr>
          <p:nvPr/>
        </p:nvSpPr>
        <p:spPr bwMode="auto">
          <a:xfrm>
            <a:off x="2101255" y="981075"/>
            <a:ext cx="5032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17" name="Text Box 155"/>
          <p:cNvSpPr txBox="1">
            <a:spLocks noChangeArrowheads="1"/>
          </p:cNvSpPr>
          <p:nvPr/>
        </p:nvSpPr>
        <p:spPr bwMode="auto">
          <a:xfrm>
            <a:off x="1739844" y="688256"/>
            <a:ext cx="9366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opcode</a:t>
            </a:r>
          </a:p>
        </p:txBody>
      </p:sp>
      <p:sp>
        <p:nvSpPr>
          <p:cNvPr id="21619" name="Text Box 157"/>
          <p:cNvSpPr txBox="1">
            <a:spLocks noChangeArrowheads="1"/>
          </p:cNvSpPr>
          <p:nvPr/>
        </p:nvSpPr>
        <p:spPr bwMode="auto">
          <a:xfrm>
            <a:off x="3405585" y="1586329"/>
            <a:ext cx="9366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funct3_F</a:t>
            </a:r>
          </a:p>
        </p:txBody>
      </p:sp>
      <p:sp>
        <p:nvSpPr>
          <p:cNvPr id="21620" name="Text Box 158"/>
          <p:cNvSpPr txBox="1">
            <a:spLocks noChangeArrowheads="1"/>
          </p:cNvSpPr>
          <p:nvPr/>
        </p:nvSpPr>
        <p:spPr bwMode="auto">
          <a:xfrm>
            <a:off x="3048599" y="22248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rs1_F</a:t>
            </a:r>
          </a:p>
        </p:txBody>
      </p:sp>
      <p:sp>
        <p:nvSpPr>
          <p:cNvPr id="21621" name="Text Box 159"/>
          <p:cNvSpPr txBox="1">
            <a:spLocks noChangeArrowheads="1"/>
          </p:cNvSpPr>
          <p:nvPr/>
        </p:nvSpPr>
        <p:spPr bwMode="auto">
          <a:xfrm>
            <a:off x="2998390" y="3990180"/>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rs2_F  </a:t>
            </a:r>
          </a:p>
        </p:txBody>
      </p:sp>
      <p:sp>
        <p:nvSpPr>
          <p:cNvPr id="21622" name="Text Box 160"/>
          <p:cNvSpPr txBox="1">
            <a:spLocks noChangeArrowheads="1"/>
          </p:cNvSpPr>
          <p:nvPr/>
        </p:nvSpPr>
        <p:spPr bwMode="auto">
          <a:xfrm>
            <a:off x="2973577" y="4146984"/>
            <a:ext cx="99278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imm_F</a:t>
            </a:r>
            <a:endParaRPr lang="en-US" altLang="ja-JP" sz="1200" b="1" dirty="0"/>
          </a:p>
        </p:txBody>
      </p:sp>
      <p:sp>
        <p:nvSpPr>
          <p:cNvPr id="21623" name="Text Box 161"/>
          <p:cNvSpPr txBox="1">
            <a:spLocks noChangeArrowheads="1"/>
          </p:cNvSpPr>
          <p:nvPr/>
        </p:nvSpPr>
        <p:spPr bwMode="auto">
          <a:xfrm>
            <a:off x="8535906" y="639094"/>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rweW</a:t>
            </a:r>
            <a:endParaRPr lang="en-US" altLang="ja-JP" sz="1200" b="1" dirty="0"/>
          </a:p>
        </p:txBody>
      </p:sp>
      <p:sp>
        <p:nvSpPr>
          <p:cNvPr id="21624" name="Line 162"/>
          <p:cNvSpPr>
            <a:spLocks noChangeShapeType="1"/>
          </p:cNvSpPr>
          <p:nvPr/>
        </p:nvSpPr>
        <p:spPr bwMode="auto">
          <a:xfrm>
            <a:off x="6925666" y="1196975"/>
            <a:ext cx="1274957" cy="0"/>
          </a:xfrm>
          <a:prstGeom prst="line">
            <a:avLst/>
          </a:prstGeom>
          <a:noFill/>
          <a:ln w="9525">
            <a:solidFill>
              <a:schemeClr val="tx1"/>
            </a:solidFill>
            <a:prstDash val="dash"/>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25" name="Line 163"/>
          <p:cNvSpPr>
            <a:spLocks noChangeShapeType="1"/>
          </p:cNvSpPr>
          <p:nvPr/>
        </p:nvSpPr>
        <p:spPr bwMode="auto">
          <a:xfrm>
            <a:off x="8747993" y="1189831"/>
            <a:ext cx="0" cy="230505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26" name="Line 164"/>
          <p:cNvSpPr>
            <a:spLocks noChangeShapeType="1"/>
          </p:cNvSpPr>
          <p:nvPr/>
        </p:nvSpPr>
        <p:spPr bwMode="auto">
          <a:xfrm>
            <a:off x="7235453" y="3572669"/>
            <a:ext cx="0" cy="252095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27" name="Line 165"/>
          <p:cNvSpPr>
            <a:spLocks noChangeShapeType="1"/>
          </p:cNvSpPr>
          <p:nvPr/>
        </p:nvSpPr>
        <p:spPr bwMode="auto">
          <a:xfrm flipH="1">
            <a:off x="5089363" y="3847854"/>
            <a:ext cx="0" cy="662767"/>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31" name="Line 169"/>
          <p:cNvSpPr>
            <a:spLocks noChangeShapeType="1"/>
          </p:cNvSpPr>
          <p:nvPr/>
        </p:nvSpPr>
        <p:spPr bwMode="auto">
          <a:xfrm>
            <a:off x="7525406" y="5786856"/>
            <a:ext cx="286310"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32" name="Text Box 170"/>
          <p:cNvSpPr txBox="1">
            <a:spLocks noChangeArrowheads="1"/>
          </p:cNvSpPr>
          <p:nvPr/>
        </p:nvSpPr>
        <p:spPr bwMode="auto">
          <a:xfrm>
            <a:off x="7216476" y="5618958"/>
            <a:ext cx="3778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t>we</a:t>
            </a:r>
          </a:p>
        </p:txBody>
      </p:sp>
      <p:sp>
        <p:nvSpPr>
          <p:cNvPr id="21633" name="Text Box 171"/>
          <p:cNvSpPr txBox="1">
            <a:spLocks noChangeArrowheads="1"/>
          </p:cNvSpPr>
          <p:nvPr/>
        </p:nvSpPr>
        <p:spPr bwMode="auto">
          <a:xfrm>
            <a:off x="7877311" y="525289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dreaddata</a:t>
            </a:r>
            <a:endParaRPr lang="en-US" altLang="ja-JP" sz="1200" b="1" dirty="0"/>
          </a:p>
        </p:txBody>
      </p:sp>
      <p:sp>
        <p:nvSpPr>
          <p:cNvPr id="21634" name="Text Box 172"/>
          <p:cNvSpPr txBox="1">
            <a:spLocks noChangeArrowheads="1"/>
          </p:cNvSpPr>
          <p:nvPr/>
        </p:nvSpPr>
        <p:spPr bwMode="auto">
          <a:xfrm>
            <a:off x="6549591" y="5282336"/>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addrdata</a:t>
            </a:r>
            <a:endParaRPr lang="en-US" altLang="ja-JP" sz="1200" b="1" dirty="0"/>
          </a:p>
        </p:txBody>
      </p:sp>
      <p:sp>
        <p:nvSpPr>
          <p:cNvPr id="21635" name="Text Box 173"/>
          <p:cNvSpPr txBox="1">
            <a:spLocks noChangeArrowheads="1"/>
          </p:cNvSpPr>
          <p:nvPr/>
        </p:nvSpPr>
        <p:spPr bwMode="auto">
          <a:xfrm>
            <a:off x="7094831" y="6131473"/>
            <a:ext cx="9366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dwritedata</a:t>
            </a:r>
            <a:endParaRPr lang="en-US" altLang="ja-JP" sz="1200" b="1" dirty="0"/>
          </a:p>
        </p:txBody>
      </p:sp>
      <p:sp>
        <p:nvSpPr>
          <p:cNvPr id="21636" name="Text Box 174"/>
          <p:cNvSpPr txBox="1">
            <a:spLocks noChangeArrowheads="1"/>
          </p:cNvSpPr>
          <p:nvPr/>
        </p:nvSpPr>
        <p:spPr bwMode="auto">
          <a:xfrm>
            <a:off x="5125442" y="162877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comE</a:t>
            </a:r>
            <a:endParaRPr lang="en-US" altLang="ja-JP" sz="1200" b="1" dirty="0"/>
          </a:p>
        </p:txBody>
      </p:sp>
      <p:sp>
        <p:nvSpPr>
          <p:cNvPr id="21638" name="Text Box 176"/>
          <p:cNvSpPr txBox="1">
            <a:spLocks noChangeArrowheads="1"/>
          </p:cNvSpPr>
          <p:nvPr/>
        </p:nvSpPr>
        <p:spPr bwMode="auto">
          <a:xfrm>
            <a:off x="3541117" y="2076450"/>
            <a:ext cx="5048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t>ADD</a:t>
            </a:r>
          </a:p>
        </p:txBody>
      </p:sp>
      <p:sp>
        <p:nvSpPr>
          <p:cNvPr id="21639" name="Text Box 177"/>
          <p:cNvSpPr txBox="1">
            <a:spLocks noChangeArrowheads="1"/>
          </p:cNvSpPr>
          <p:nvPr/>
        </p:nvSpPr>
        <p:spPr bwMode="auto">
          <a:xfrm>
            <a:off x="5196880" y="227647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rdE</a:t>
            </a:r>
            <a:endParaRPr lang="en-US" altLang="ja-JP" sz="1200" b="1" dirty="0"/>
          </a:p>
        </p:txBody>
      </p:sp>
      <p:sp>
        <p:nvSpPr>
          <p:cNvPr id="21640" name="Text Box 178"/>
          <p:cNvSpPr txBox="1">
            <a:spLocks noChangeArrowheads="1"/>
          </p:cNvSpPr>
          <p:nvPr/>
        </p:nvSpPr>
        <p:spPr bwMode="auto">
          <a:xfrm>
            <a:off x="6815529" y="2236684"/>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rdM</a:t>
            </a:r>
            <a:endParaRPr lang="en-US" altLang="ja-JP" sz="1200" b="1" dirty="0"/>
          </a:p>
        </p:txBody>
      </p:sp>
      <p:sp>
        <p:nvSpPr>
          <p:cNvPr id="21641" name="Text Box 179"/>
          <p:cNvSpPr txBox="1">
            <a:spLocks noChangeArrowheads="1"/>
          </p:cNvSpPr>
          <p:nvPr/>
        </p:nvSpPr>
        <p:spPr bwMode="auto">
          <a:xfrm>
            <a:off x="2533055" y="785813"/>
            <a:ext cx="782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t>decorder</a:t>
            </a:r>
          </a:p>
        </p:txBody>
      </p:sp>
      <p:sp>
        <p:nvSpPr>
          <p:cNvPr id="21642" name="Line 180"/>
          <p:cNvSpPr>
            <a:spLocks noChangeShapeType="1"/>
          </p:cNvSpPr>
          <p:nvPr/>
        </p:nvSpPr>
        <p:spPr bwMode="auto">
          <a:xfrm>
            <a:off x="2028230" y="188913"/>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43" name="Line 181"/>
          <p:cNvSpPr>
            <a:spLocks noChangeShapeType="1"/>
          </p:cNvSpPr>
          <p:nvPr/>
        </p:nvSpPr>
        <p:spPr bwMode="auto">
          <a:xfrm>
            <a:off x="4765352" y="184994"/>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44" name="Line 182"/>
          <p:cNvSpPr>
            <a:spLocks noChangeShapeType="1"/>
          </p:cNvSpPr>
          <p:nvPr/>
        </p:nvSpPr>
        <p:spPr bwMode="auto">
          <a:xfrm>
            <a:off x="6852642" y="188913"/>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45" name="Text Box 183"/>
          <p:cNvSpPr txBox="1">
            <a:spLocks noChangeArrowheads="1"/>
          </p:cNvSpPr>
          <p:nvPr/>
        </p:nvSpPr>
        <p:spPr bwMode="auto">
          <a:xfrm>
            <a:off x="1095375" y="207963"/>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F</a:t>
            </a:r>
          </a:p>
        </p:txBody>
      </p:sp>
      <p:sp>
        <p:nvSpPr>
          <p:cNvPr id="21646" name="Text Box 184"/>
          <p:cNvSpPr txBox="1">
            <a:spLocks noChangeArrowheads="1"/>
          </p:cNvSpPr>
          <p:nvPr/>
        </p:nvSpPr>
        <p:spPr bwMode="auto">
          <a:xfrm>
            <a:off x="3459596" y="178635"/>
            <a:ext cx="351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D</a:t>
            </a:r>
          </a:p>
        </p:txBody>
      </p:sp>
      <p:sp>
        <p:nvSpPr>
          <p:cNvPr id="21647" name="Text Box 185"/>
          <p:cNvSpPr txBox="1">
            <a:spLocks noChangeArrowheads="1"/>
          </p:cNvSpPr>
          <p:nvPr/>
        </p:nvSpPr>
        <p:spPr bwMode="auto">
          <a:xfrm>
            <a:off x="5701705" y="188913"/>
            <a:ext cx="33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E</a:t>
            </a:r>
          </a:p>
        </p:txBody>
      </p:sp>
      <p:sp>
        <p:nvSpPr>
          <p:cNvPr id="21648" name="Text Box 186"/>
          <p:cNvSpPr txBox="1">
            <a:spLocks noChangeArrowheads="1"/>
          </p:cNvSpPr>
          <p:nvPr/>
        </p:nvSpPr>
        <p:spPr bwMode="auto">
          <a:xfrm>
            <a:off x="7408686" y="214968"/>
            <a:ext cx="3770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M</a:t>
            </a:r>
          </a:p>
        </p:txBody>
      </p:sp>
      <p:sp>
        <p:nvSpPr>
          <p:cNvPr id="21649" name="Text Box 187"/>
          <p:cNvSpPr txBox="1">
            <a:spLocks noChangeArrowheads="1"/>
          </p:cNvSpPr>
          <p:nvPr/>
        </p:nvSpPr>
        <p:spPr bwMode="auto">
          <a:xfrm>
            <a:off x="1691680" y="22764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ir</a:t>
            </a:r>
          </a:p>
        </p:txBody>
      </p:sp>
      <p:sp>
        <p:nvSpPr>
          <p:cNvPr id="179" name="Line 117">
            <a:extLst>
              <a:ext uri="{FF2B5EF4-FFF2-40B4-BE49-F238E27FC236}">
                <a16:creationId xmlns:a16="http://schemas.microsoft.com/office/drawing/2014/main" id="{85123218-C3B7-41C7-840A-B3E92EBC6C06}"/>
              </a:ext>
            </a:extLst>
          </p:cNvPr>
          <p:cNvSpPr>
            <a:spLocks noChangeShapeType="1"/>
          </p:cNvSpPr>
          <p:nvPr/>
        </p:nvSpPr>
        <p:spPr bwMode="auto">
          <a:xfrm>
            <a:off x="6983982" y="4500304"/>
            <a:ext cx="180306" cy="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0" name="Line 164">
            <a:extLst>
              <a:ext uri="{FF2B5EF4-FFF2-40B4-BE49-F238E27FC236}">
                <a16:creationId xmlns:a16="http://schemas.microsoft.com/office/drawing/2014/main" id="{CB46BDA8-21EE-496C-9EF8-2E8D8F97DE94}"/>
              </a:ext>
            </a:extLst>
          </p:cNvPr>
          <p:cNvSpPr>
            <a:spLocks noChangeShapeType="1"/>
          </p:cNvSpPr>
          <p:nvPr/>
        </p:nvSpPr>
        <p:spPr bwMode="auto">
          <a:xfrm>
            <a:off x="7164288" y="4479925"/>
            <a:ext cx="0" cy="2118518"/>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1" name="Line 118">
            <a:extLst>
              <a:ext uri="{FF2B5EF4-FFF2-40B4-BE49-F238E27FC236}">
                <a16:creationId xmlns:a16="http://schemas.microsoft.com/office/drawing/2014/main" id="{8625AFBE-9AD9-4925-8595-943E359AAFEF}"/>
              </a:ext>
            </a:extLst>
          </p:cNvPr>
          <p:cNvSpPr>
            <a:spLocks noChangeShapeType="1"/>
          </p:cNvSpPr>
          <p:nvPr/>
        </p:nvSpPr>
        <p:spPr bwMode="auto">
          <a:xfrm>
            <a:off x="7141566" y="6584155"/>
            <a:ext cx="644145" cy="2063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 name="Line 118">
            <a:extLst>
              <a:ext uri="{FF2B5EF4-FFF2-40B4-BE49-F238E27FC236}">
                <a16:creationId xmlns:a16="http://schemas.microsoft.com/office/drawing/2014/main" id="{7F8667C9-81AB-40F8-BF59-4935C4275FDC}"/>
              </a:ext>
            </a:extLst>
          </p:cNvPr>
          <p:cNvSpPr>
            <a:spLocks noChangeShapeType="1"/>
          </p:cNvSpPr>
          <p:nvPr/>
        </p:nvSpPr>
        <p:spPr bwMode="auto">
          <a:xfrm>
            <a:off x="7235453" y="6085680"/>
            <a:ext cx="576262" cy="71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3" name="Line 117">
            <a:extLst>
              <a:ext uri="{FF2B5EF4-FFF2-40B4-BE49-F238E27FC236}">
                <a16:creationId xmlns:a16="http://schemas.microsoft.com/office/drawing/2014/main" id="{07FD7EBA-4A1B-43E0-BA87-D83557E01AB4}"/>
              </a:ext>
            </a:extLst>
          </p:cNvPr>
          <p:cNvSpPr>
            <a:spLocks noChangeShapeType="1"/>
          </p:cNvSpPr>
          <p:nvPr/>
        </p:nvSpPr>
        <p:spPr bwMode="auto">
          <a:xfrm>
            <a:off x="5089363" y="4506511"/>
            <a:ext cx="16489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5" name="Rectangle 76">
            <a:extLst>
              <a:ext uri="{FF2B5EF4-FFF2-40B4-BE49-F238E27FC236}">
                <a16:creationId xmlns:a16="http://schemas.microsoft.com/office/drawing/2014/main" id="{C84319A5-C71C-4F9B-AF20-5745299804B3}"/>
              </a:ext>
            </a:extLst>
          </p:cNvPr>
          <p:cNvSpPr>
            <a:spLocks noChangeArrowheads="1"/>
          </p:cNvSpPr>
          <p:nvPr/>
        </p:nvSpPr>
        <p:spPr bwMode="auto">
          <a:xfrm>
            <a:off x="8231622" y="1104901"/>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86" name="Rectangle 40">
            <a:extLst>
              <a:ext uri="{FF2B5EF4-FFF2-40B4-BE49-F238E27FC236}">
                <a16:creationId xmlns:a16="http://schemas.microsoft.com/office/drawing/2014/main" id="{08F656B6-90A8-4186-AF49-344B6ADEF451}"/>
              </a:ext>
            </a:extLst>
          </p:cNvPr>
          <p:cNvSpPr>
            <a:spLocks noChangeArrowheads="1"/>
          </p:cNvSpPr>
          <p:nvPr/>
        </p:nvSpPr>
        <p:spPr bwMode="auto">
          <a:xfrm rot="5400000">
            <a:off x="8012819" y="3377947"/>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err="1"/>
              <a:t>aluW</a:t>
            </a:r>
            <a:endParaRPr lang="en-US" altLang="ja-JP" sz="1400" dirty="0"/>
          </a:p>
        </p:txBody>
      </p:sp>
      <p:sp>
        <p:nvSpPr>
          <p:cNvPr id="187" name="Rectangle 39">
            <a:extLst>
              <a:ext uri="{FF2B5EF4-FFF2-40B4-BE49-F238E27FC236}">
                <a16:creationId xmlns:a16="http://schemas.microsoft.com/office/drawing/2014/main" id="{9D676B2B-99E9-414F-AADF-0823C712C312}"/>
              </a:ext>
            </a:extLst>
          </p:cNvPr>
          <p:cNvSpPr>
            <a:spLocks noChangeArrowheads="1"/>
          </p:cNvSpPr>
          <p:nvPr/>
        </p:nvSpPr>
        <p:spPr bwMode="auto">
          <a:xfrm rot="5400000">
            <a:off x="8004273" y="3999851"/>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err="1"/>
              <a:t>dataW</a:t>
            </a:r>
            <a:endParaRPr lang="en-US" altLang="ja-JP" sz="1400" dirty="0"/>
          </a:p>
        </p:txBody>
      </p:sp>
      <p:sp>
        <p:nvSpPr>
          <p:cNvPr id="188" name="Line 164">
            <a:extLst>
              <a:ext uri="{FF2B5EF4-FFF2-40B4-BE49-F238E27FC236}">
                <a16:creationId xmlns:a16="http://schemas.microsoft.com/office/drawing/2014/main" id="{EE94C804-7349-4CD0-BA07-856FF3B2E857}"/>
              </a:ext>
            </a:extLst>
          </p:cNvPr>
          <p:cNvSpPr>
            <a:spLocks noChangeShapeType="1"/>
          </p:cNvSpPr>
          <p:nvPr/>
        </p:nvSpPr>
        <p:spPr bwMode="auto">
          <a:xfrm>
            <a:off x="7937499" y="4149080"/>
            <a:ext cx="0" cy="1413993"/>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9" name="Line 117">
            <a:extLst>
              <a:ext uri="{FF2B5EF4-FFF2-40B4-BE49-F238E27FC236}">
                <a16:creationId xmlns:a16="http://schemas.microsoft.com/office/drawing/2014/main" id="{299532CB-31D4-4AB0-86DA-892266DBCFED}"/>
              </a:ext>
            </a:extLst>
          </p:cNvPr>
          <p:cNvSpPr>
            <a:spLocks noChangeShapeType="1"/>
          </p:cNvSpPr>
          <p:nvPr/>
        </p:nvSpPr>
        <p:spPr bwMode="auto">
          <a:xfrm>
            <a:off x="7937499" y="4149080"/>
            <a:ext cx="2631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0" name="Line 117">
            <a:extLst>
              <a:ext uri="{FF2B5EF4-FFF2-40B4-BE49-F238E27FC236}">
                <a16:creationId xmlns:a16="http://schemas.microsoft.com/office/drawing/2014/main" id="{102FD469-10D9-43D1-8BF8-3433B99098A4}"/>
              </a:ext>
            </a:extLst>
          </p:cNvPr>
          <p:cNvSpPr>
            <a:spLocks noChangeShapeType="1"/>
          </p:cNvSpPr>
          <p:nvPr/>
        </p:nvSpPr>
        <p:spPr bwMode="auto">
          <a:xfrm>
            <a:off x="8388424" y="3573016"/>
            <a:ext cx="2473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1" name="Line 117">
            <a:extLst>
              <a:ext uri="{FF2B5EF4-FFF2-40B4-BE49-F238E27FC236}">
                <a16:creationId xmlns:a16="http://schemas.microsoft.com/office/drawing/2014/main" id="{8764E777-C883-4B2B-ADF7-DE04E90093E5}"/>
              </a:ext>
            </a:extLst>
          </p:cNvPr>
          <p:cNvSpPr>
            <a:spLocks noChangeShapeType="1"/>
          </p:cNvSpPr>
          <p:nvPr/>
        </p:nvSpPr>
        <p:spPr bwMode="auto">
          <a:xfrm>
            <a:off x="8388424" y="3860800"/>
            <a:ext cx="21590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3" name="Line 141">
            <a:extLst>
              <a:ext uri="{FF2B5EF4-FFF2-40B4-BE49-F238E27FC236}">
                <a16:creationId xmlns:a16="http://schemas.microsoft.com/office/drawing/2014/main" id="{117F816D-7BB9-4D86-A08D-0D8BCFD4CC36}"/>
              </a:ext>
            </a:extLst>
          </p:cNvPr>
          <p:cNvSpPr>
            <a:spLocks noChangeShapeType="1"/>
          </p:cNvSpPr>
          <p:nvPr/>
        </p:nvSpPr>
        <p:spPr bwMode="auto">
          <a:xfrm>
            <a:off x="8388672" y="1196752"/>
            <a:ext cx="359321" cy="0"/>
          </a:xfrm>
          <a:prstGeom prst="line">
            <a:avLst/>
          </a:prstGeom>
          <a:noFill/>
          <a:ln w="9525">
            <a:solidFill>
              <a:schemeClr val="tx1"/>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 name="Rectangle 81">
            <a:extLst>
              <a:ext uri="{FF2B5EF4-FFF2-40B4-BE49-F238E27FC236}">
                <a16:creationId xmlns:a16="http://schemas.microsoft.com/office/drawing/2014/main" id="{D592B511-E810-4EA4-AFE6-044AB31B5065}"/>
              </a:ext>
            </a:extLst>
          </p:cNvPr>
          <p:cNvSpPr>
            <a:spLocks noChangeArrowheads="1"/>
          </p:cNvSpPr>
          <p:nvPr/>
        </p:nvSpPr>
        <p:spPr bwMode="auto">
          <a:xfrm>
            <a:off x="6803802" y="814387"/>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97" name="Line 129">
            <a:extLst>
              <a:ext uri="{FF2B5EF4-FFF2-40B4-BE49-F238E27FC236}">
                <a16:creationId xmlns:a16="http://schemas.microsoft.com/office/drawing/2014/main" id="{A436A2ED-CF62-4F97-862B-CC3FA9BE4424}"/>
              </a:ext>
            </a:extLst>
          </p:cNvPr>
          <p:cNvSpPr>
            <a:spLocks noChangeShapeType="1"/>
          </p:cNvSpPr>
          <p:nvPr/>
        </p:nvSpPr>
        <p:spPr bwMode="auto">
          <a:xfrm>
            <a:off x="7349678" y="981075"/>
            <a:ext cx="0" cy="64770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8" name="Rectangle 78">
            <a:extLst>
              <a:ext uri="{FF2B5EF4-FFF2-40B4-BE49-F238E27FC236}">
                <a16:creationId xmlns:a16="http://schemas.microsoft.com/office/drawing/2014/main" id="{C0ADF918-409D-4D8B-AE10-EC95BA59F6D8}"/>
              </a:ext>
            </a:extLst>
          </p:cNvPr>
          <p:cNvSpPr>
            <a:spLocks noChangeArrowheads="1"/>
          </p:cNvSpPr>
          <p:nvPr/>
        </p:nvSpPr>
        <p:spPr bwMode="auto">
          <a:xfrm>
            <a:off x="4716016" y="620812"/>
            <a:ext cx="1444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99" name="Line 138">
            <a:extLst>
              <a:ext uri="{FF2B5EF4-FFF2-40B4-BE49-F238E27FC236}">
                <a16:creationId xmlns:a16="http://schemas.microsoft.com/office/drawing/2014/main" id="{4D05CDED-8B2E-4AE5-9372-1D8F7206B3C8}"/>
              </a:ext>
            </a:extLst>
          </p:cNvPr>
          <p:cNvSpPr>
            <a:spLocks noChangeShapeType="1"/>
          </p:cNvSpPr>
          <p:nvPr/>
        </p:nvSpPr>
        <p:spPr bwMode="auto">
          <a:xfrm>
            <a:off x="3276873" y="765274"/>
            <a:ext cx="1439143"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0" name="Line 141">
            <a:extLst>
              <a:ext uri="{FF2B5EF4-FFF2-40B4-BE49-F238E27FC236}">
                <a16:creationId xmlns:a16="http://schemas.microsoft.com/office/drawing/2014/main" id="{BDF55E9A-E7BF-4330-B1DF-8D86EA7C1EAB}"/>
              </a:ext>
            </a:extLst>
          </p:cNvPr>
          <p:cNvSpPr>
            <a:spLocks noChangeShapeType="1"/>
          </p:cNvSpPr>
          <p:nvPr/>
        </p:nvSpPr>
        <p:spPr bwMode="auto">
          <a:xfrm>
            <a:off x="4860479" y="765274"/>
            <a:ext cx="1894979"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1" name="Text Box 145">
            <a:extLst>
              <a:ext uri="{FF2B5EF4-FFF2-40B4-BE49-F238E27FC236}">
                <a16:creationId xmlns:a16="http://schemas.microsoft.com/office/drawing/2014/main" id="{A59CE939-E13F-4A0D-93E2-6C535FDE6271}"/>
              </a:ext>
            </a:extLst>
          </p:cNvPr>
          <p:cNvSpPr txBox="1">
            <a:spLocks noChangeArrowheads="1"/>
          </p:cNvSpPr>
          <p:nvPr/>
        </p:nvSpPr>
        <p:spPr bwMode="auto">
          <a:xfrm>
            <a:off x="3304764" y="551593"/>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rwe</a:t>
            </a:r>
            <a:endParaRPr lang="en-US" altLang="ja-JP" sz="1200" b="1" dirty="0"/>
          </a:p>
        </p:txBody>
      </p:sp>
      <p:sp>
        <p:nvSpPr>
          <p:cNvPr id="202" name="Rectangle 81">
            <a:extLst>
              <a:ext uri="{FF2B5EF4-FFF2-40B4-BE49-F238E27FC236}">
                <a16:creationId xmlns:a16="http://schemas.microsoft.com/office/drawing/2014/main" id="{A4B68612-0FB6-4A4E-AEE0-CBC78A170F25}"/>
              </a:ext>
            </a:extLst>
          </p:cNvPr>
          <p:cNvSpPr>
            <a:spLocks noChangeArrowheads="1"/>
          </p:cNvSpPr>
          <p:nvPr/>
        </p:nvSpPr>
        <p:spPr bwMode="auto">
          <a:xfrm>
            <a:off x="6755458" y="598586"/>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4" name="Line 141">
            <a:extLst>
              <a:ext uri="{FF2B5EF4-FFF2-40B4-BE49-F238E27FC236}">
                <a16:creationId xmlns:a16="http://schemas.microsoft.com/office/drawing/2014/main" id="{42D4838B-19C1-4C1F-B440-915F631BC702}"/>
              </a:ext>
            </a:extLst>
          </p:cNvPr>
          <p:cNvSpPr>
            <a:spLocks noChangeShapeType="1"/>
          </p:cNvSpPr>
          <p:nvPr/>
        </p:nvSpPr>
        <p:spPr bwMode="auto">
          <a:xfrm>
            <a:off x="6924080" y="728762"/>
            <a:ext cx="130754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8" name="グループ化 7">
            <a:extLst>
              <a:ext uri="{FF2B5EF4-FFF2-40B4-BE49-F238E27FC236}">
                <a16:creationId xmlns:a16="http://schemas.microsoft.com/office/drawing/2014/main" id="{B1120B67-2F3B-47D4-9388-30B2D963901B}"/>
              </a:ext>
            </a:extLst>
          </p:cNvPr>
          <p:cNvGrpSpPr/>
          <p:nvPr/>
        </p:nvGrpSpPr>
        <p:grpSpPr>
          <a:xfrm>
            <a:off x="8325718" y="710505"/>
            <a:ext cx="234205" cy="743754"/>
            <a:chOff x="8772166" y="2010330"/>
            <a:chExt cx="144462" cy="1296988"/>
          </a:xfrm>
        </p:grpSpPr>
        <p:sp>
          <p:nvSpPr>
            <p:cNvPr id="205" name="Line 122">
              <a:extLst>
                <a:ext uri="{FF2B5EF4-FFF2-40B4-BE49-F238E27FC236}">
                  <a16:creationId xmlns:a16="http://schemas.microsoft.com/office/drawing/2014/main" id="{9BE35FF0-5610-49F2-A67A-F2F004ED73E7}"/>
                </a:ext>
              </a:extLst>
            </p:cNvPr>
            <p:cNvSpPr>
              <a:spLocks noChangeShapeType="1"/>
            </p:cNvSpPr>
            <p:nvPr/>
          </p:nvSpPr>
          <p:spPr bwMode="auto">
            <a:xfrm>
              <a:off x="8772166" y="2010330"/>
              <a:ext cx="144462"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 name="Line 123">
              <a:extLst>
                <a:ext uri="{FF2B5EF4-FFF2-40B4-BE49-F238E27FC236}">
                  <a16:creationId xmlns:a16="http://schemas.microsoft.com/office/drawing/2014/main" id="{65D3A6C8-CD22-4192-BB13-44069307B676}"/>
                </a:ext>
              </a:extLst>
            </p:cNvPr>
            <p:cNvSpPr>
              <a:spLocks noChangeShapeType="1"/>
            </p:cNvSpPr>
            <p:nvPr/>
          </p:nvSpPr>
          <p:spPr bwMode="auto">
            <a:xfrm>
              <a:off x="8916628" y="2010330"/>
              <a:ext cx="0" cy="129698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07" name="Line 124">
            <a:extLst>
              <a:ext uri="{FF2B5EF4-FFF2-40B4-BE49-F238E27FC236}">
                <a16:creationId xmlns:a16="http://schemas.microsoft.com/office/drawing/2014/main" id="{AAF22FE7-F5BD-4D79-91C2-E2FF2D58DCDF}"/>
              </a:ext>
            </a:extLst>
          </p:cNvPr>
          <p:cNvSpPr>
            <a:spLocks noChangeShapeType="1"/>
          </p:cNvSpPr>
          <p:nvPr/>
        </p:nvSpPr>
        <p:spPr bwMode="auto">
          <a:xfrm flipH="1">
            <a:off x="3074788" y="1454259"/>
            <a:ext cx="5485134"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 name="Line 129">
            <a:extLst>
              <a:ext uri="{FF2B5EF4-FFF2-40B4-BE49-F238E27FC236}">
                <a16:creationId xmlns:a16="http://schemas.microsoft.com/office/drawing/2014/main" id="{8E12475A-904D-46A4-89A7-9D80CBDEE035}"/>
              </a:ext>
            </a:extLst>
          </p:cNvPr>
          <p:cNvSpPr>
            <a:spLocks noChangeShapeType="1"/>
          </p:cNvSpPr>
          <p:nvPr/>
        </p:nvSpPr>
        <p:spPr bwMode="auto">
          <a:xfrm>
            <a:off x="3036292" y="1412875"/>
            <a:ext cx="0" cy="1373188"/>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3" name="Rectangle 76">
            <a:extLst>
              <a:ext uri="{FF2B5EF4-FFF2-40B4-BE49-F238E27FC236}">
                <a16:creationId xmlns:a16="http://schemas.microsoft.com/office/drawing/2014/main" id="{F739E1DA-F967-486D-97C7-487D9B36855E}"/>
              </a:ext>
            </a:extLst>
          </p:cNvPr>
          <p:cNvSpPr>
            <a:spLocks noChangeArrowheads="1"/>
          </p:cNvSpPr>
          <p:nvPr/>
        </p:nvSpPr>
        <p:spPr bwMode="auto">
          <a:xfrm>
            <a:off x="8231622" y="581946"/>
            <a:ext cx="144462" cy="215900"/>
          </a:xfrm>
          <a:prstGeom prst="rect">
            <a:avLst/>
          </a:prstGeom>
          <a:solidFill>
            <a:schemeClr val="bg1"/>
          </a:solidFill>
          <a:ln w="9525">
            <a:solidFill>
              <a:schemeClr val="tx1"/>
            </a:solid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0" name="Line 182">
            <a:extLst>
              <a:ext uri="{FF2B5EF4-FFF2-40B4-BE49-F238E27FC236}">
                <a16:creationId xmlns:a16="http://schemas.microsoft.com/office/drawing/2014/main" id="{ADDC3325-AB86-4D91-AA24-0E079B90439C}"/>
              </a:ext>
            </a:extLst>
          </p:cNvPr>
          <p:cNvSpPr>
            <a:spLocks noChangeShapeType="1"/>
          </p:cNvSpPr>
          <p:nvPr/>
        </p:nvSpPr>
        <p:spPr bwMode="auto">
          <a:xfrm>
            <a:off x="8320360" y="212448"/>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1" name="Text Box 186">
            <a:extLst>
              <a:ext uri="{FF2B5EF4-FFF2-40B4-BE49-F238E27FC236}">
                <a16:creationId xmlns:a16="http://schemas.microsoft.com/office/drawing/2014/main" id="{E1D54603-5F02-4A9E-9C46-F4A6C6B2DB70}"/>
              </a:ext>
            </a:extLst>
          </p:cNvPr>
          <p:cNvSpPr txBox="1">
            <a:spLocks noChangeArrowheads="1"/>
          </p:cNvSpPr>
          <p:nvPr/>
        </p:nvSpPr>
        <p:spPr bwMode="auto">
          <a:xfrm>
            <a:off x="8614246" y="219903"/>
            <a:ext cx="4026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W</a:t>
            </a:r>
          </a:p>
        </p:txBody>
      </p:sp>
      <p:sp>
        <p:nvSpPr>
          <p:cNvPr id="216" name="Line 104">
            <a:extLst>
              <a:ext uri="{FF2B5EF4-FFF2-40B4-BE49-F238E27FC236}">
                <a16:creationId xmlns:a16="http://schemas.microsoft.com/office/drawing/2014/main" id="{4A7236F2-2E21-4EB7-B3D5-0365267F4CE9}"/>
              </a:ext>
            </a:extLst>
          </p:cNvPr>
          <p:cNvSpPr>
            <a:spLocks noChangeShapeType="1"/>
          </p:cNvSpPr>
          <p:nvPr/>
        </p:nvSpPr>
        <p:spPr bwMode="auto">
          <a:xfrm flipV="1">
            <a:off x="2542578" y="2476336"/>
            <a:ext cx="854078" cy="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7" name="Line 99">
            <a:extLst>
              <a:ext uri="{FF2B5EF4-FFF2-40B4-BE49-F238E27FC236}">
                <a16:creationId xmlns:a16="http://schemas.microsoft.com/office/drawing/2014/main" id="{62CE8743-11E4-434D-814B-E0ABF13D7647}"/>
              </a:ext>
            </a:extLst>
          </p:cNvPr>
          <p:cNvSpPr>
            <a:spLocks noChangeShapeType="1"/>
          </p:cNvSpPr>
          <p:nvPr/>
        </p:nvSpPr>
        <p:spPr bwMode="auto">
          <a:xfrm flipV="1">
            <a:off x="2533055" y="2470150"/>
            <a:ext cx="0" cy="719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8" name="Line 98">
            <a:extLst>
              <a:ext uri="{FF2B5EF4-FFF2-40B4-BE49-F238E27FC236}">
                <a16:creationId xmlns:a16="http://schemas.microsoft.com/office/drawing/2014/main" id="{A4ACB0A3-241F-418B-81BD-8B3EB30985C0}"/>
              </a:ext>
            </a:extLst>
          </p:cNvPr>
          <p:cNvSpPr>
            <a:spLocks noChangeShapeType="1"/>
          </p:cNvSpPr>
          <p:nvPr/>
        </p:nvSpPr>
        <p:spPr bwMode="auto">
          <a:xfrm flipV="1">
            <a:off x="2031645" y="3146442"/>
            <a:ext cx="50221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9" name="Rectangle 76">
            <a:extLst>
              <a:ext uri="{FF2B5EF4-FFF2-40B4-BE49-F238E27FC236}">
                <a16:creationId xmlns:a16="http://schemas.microsoft.com/office/drawing/2014/main" id="{90C3823E-118D-4BF9-A1D4-64C3B3974CF6}"/>
              </a:ext>
            </a:extLst>
          </p:cNvPr>
          <p:cNvSpPr>
            <a:spLocks noChangeArrowheads="1"/>
          </p:cNvSpPr>
          <p:nvPr/>
        </p:nvSpPr>
        <p:spPr bwMode="auto">
          <a:xfrm>
            <a:off x="6718895" y="2444966"/>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20" name="Line 131">
            <a:extLst>
              <a:ext uri="{FF2B5EF4-FFF2-40B4-BE49-F238E27FC236}">
                <a16:creationId xmlns:a16="http://schemas.microsoft.com/office/drawing/2014/main" id="{19162AC8-6A1E-4D23-8593-56D1A0E424C7}"/>
              </a:ext>
            </a:extLst>
          </p:cNvPr>
          <p:cNvSpPr>
            <a:spLocks noChangeShapeType="1"/>
          </p:cNvSpPr>
          <p:nvPr/>
        </p:nvSpPr>
        <p:spPr bwMode="auto">
          <a:xfrm>
            <a:off x="6878340" y="2571750"/>
            <a:ext cx="13016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1" name="Line 151">
            <a:extLst>
              <a:ext uri="{FF2B5EF4-FFF2-40B4-BE49-F238E27FC236}">
                <a16:creationId xmlns:a16="http://schemas.microsoft.com/office/drawing/2014/main" id="{BC3854AF-EBF9-47D2-9640-0481DEC1FFA4}"/>
              </a:ext>
            </a:extLst>
          </p:cNvPr>
          <p:cNvSpPr>
            <a:spLocks noChangeShapeType="1"/>
          </p:cNvSpPr>
          <p:nvPr/>
        </p:nvSpPr>
        <p:spPr bwMode="auto">
          <a:xfrm flipV="1">
            <a:off x="2268538" y="1628775"/>
            <a:ext cx="0" cy="1800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 name="Line 102">
            <a:extLst>
              <a:ext uri="{FF2B5EF4-FFF2-40B4-BE49-F238E27FC236}">
                <a16:creationId xmlns:a16="http://schemas.microsoft.com/office/drawing/2014/main" id="{437F4BD5-2709-4777-A113-7C8965919023}"/>
              </a:ext>
            </a:extLst>
          </p:cNvPr>
          <p:cNvSpPr>
            <a:spLocks noChangeShapeType="1"/>
          </p:cNvSpPr>
          <p:nvPr/>
        </p:nvSpPr>
        <p:spPr bwMode="auto">
          <a:xfrm>
            <a:off x="2028230" y="3411409"/>
            <a:ext cx="2403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3" name="Text Box 178">
            <a:extLst>
              <a:ext uri="{FF2B5EF4-FFF2-40B4-BE49-F238E27FC236}">
                <a16:creationId xmlns:a16="http://schemas.microsoft.com/office/drawing/2014/main" id="{0D09E902-C135-4BB6-9B6C-F0DBE4519637}"/>
              </a:ext>
            </a:extLst>
          </p:cNvPr>
          <p:cNvSpPr txBox="1">
            <a:spLocks noChangeArrowheads="1"/>
          </p:cNvSpPr>
          <p:nvPr/>
        </p:nvSpPr>
        <p:spPr bwMode="auto">
          <a:xfrm>
            <a:off x="8104889" y="2158266"/>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rdW</a:t>
            </a:r>
            <a:endParaRPr lang="en-US" altLang="ja-JP" sz="1200" b="1" dirty="0"/>
          </a:p>
        </p:txBody>
      </p:sp>
      <p:sp>
        <p:nvSpPr>
          <p:cNvPr id="224" name="Text Box 178">
            <a:extLst>
              <a:ext uri="{FF2B5EF4-FFF2-40B4-BE49-F238E27FC236}">
                <a16:creationId xmlns:a16="http://schemas.microsoft.com/office/drawing/2014/main" id="{6957EB28-6A33-4BD0-A7A9-2972EFB59D67}"/>
              </a:ext>
            </a:extLst>
          </p:cNvPr>
          <p:cNvSpPr txBox="1">
            <a:spLocks noChangeArrowheads="1"/>
          </p:cNvSpPr>
          <p:nvPr/>
        </p:nvSpPr>
        <p:spPr bwMode="auto">
          <a:xfrm>
            <a:off x="3764894" y="2628452"/>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rdW</a:t>
            </a:r>
            <a:endParaRPr lang="en-US" altLang="ja-JP" sz="1200" b="1" dirty="0"/>
          </a:p>
        </p:txBody>
      </p:sp>
      <p:sp>
        <p:nvSpPr>
          <p:cNvPr id="225" name="Text Box 149">
            <a:extLst>
              <a:ext uri="{FF2B5EF4-FFF2-40B4-BE49-F238E27FC236}">
                <a16:creationId xmlns:a16="http://schemas.microsoft.com/office/drawing/2014/main" id="{B4CD8E87-B446-498A-A98C-56820DB5A5FC}"/>
              </a:ext>
            </a:extLst>
          </p:cNvPr>
          <p:cNvSpPr txBox="1">
            <a:spLocks noChangeArrowheads="1"/>
          </p:cNvSpPr>
          <p:nvPr/>
        </p:nvSpPr>
        <p:spPr bwMode="auto">
          <a:xfrm>
            <a:off x="5131229" y="523162"/>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rweE</a:t>
            </a:r>
            <a:endParaRPr lang="en-US" altLang="ja-JP" sz="1200" b="1" dirty="0"/>
          </a:p>
        </p:txBody>
      </p:sp>
      <p:sp>
        <p:nvSpPr>
          <p:cNvPr id="226" name="Rectangle 39">
            <a:extLst>
              <a:ext uri="{FF2B5EF4-FFF2-40B4-BE49-F238E27FC236}">
                <a16:creationId xmlns:a16="http://schemas.microsoft.com/office/drawing/2014/main" id="{061D798B-8E75-42CF-9E66-374C82C4F1B9}"/>
              </a:ext>
            </a:extLst>
          </p:cNvPr>
          <p:cNvSpPr>
            <a:spLocks noChangeArrowheads="1"/>
          </p:cNvSpPr>
          <p:nvPr/>
        </p:nvSpPr>
        <p:spPr bwMode="auto">
          <a:xfrm rot="5400000">
            <a:off x="4591220" y="4296569"/>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err="1"/>
              <a:t>immE</a:t>
            </a:r>
            <a:endParaRPr lang="en-US" altLang="ja-JP" sz="1400" dirty="0"/>
          </a:p>
        </p:txBody>
      </p:sp>
      <p:sp>
        <p:nvSpPr>
          <p:cNvPr id="192" name="AutoShape 18">
            <a:extLst>
              <a:ext uri="{FF2B5EF4-FFF2-40B4-BE49-F238E27FC236}">
                <a16:creationId xmlns:a16="http://schemas.microsoft.com/office/drawing/2014/main" id="{B56B621F-34E6-47B1-B87E-F6CF782B8AB4}"/>
              </a:ext>
            </a:extLst>
          </p:cNvPr>
          <p:cNvSpPr>
            <a:spLocks noChangeArrowheads="1"/>
          </p:cNvSpPr>
          <p:nvPr/>
        </p:nvSpPr>
        <p:spPr bwMode="auto">
          <a:xfrm rot="5400000" flipV="1">
            <a:off x="5137915" y="3847610"/>
            <a:ext cx="752549" cy="103674"/>
          </a:xfrm>
          <a:custGeom>
            <a:avLst/>
            <a:gdLst>
              <a:gd name="T0" fmla="*/ 2147483646 w 21600"/>
              <a:gd name="T1" fmla="*/ 1077502115 h 21600"/>
              <a:gd name="T2" fmla="*/ 2147483646 w 21600"/>
              <a:gd name="T3" fmla="*/ 2147483646 h 21600"/>
              <a:gd name="T4" fmla="*/ 2147483646 w 21600"/>
              <a:gd name="T5" fmla="*/ 1077502115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5" name="Line 115">
            <a:extLst>
              <a:ext uri="{FF2B5EF4-FFF2-40B4-BE49-F238E27FC236}">
                <a16:creationId xmlns:a16="http://schemas.microsoft.com/office/drawing/2014/main" id="{E4B4FE1C-4FFF-4E03-9664-ACB9BD9D52E8}"/>
              </a:ext>
            </a:extLst>
          </p:cNvPr>
          <p:cNvSpPr>
            <a:spLocks noChangeShapeType="1"/>
          </p:cNvSpPr>
          <p:nvPr/>
        </p:nvSpPr>
        <p:spPr bwMode="auto">
          <a:xfrm>
            <a:off x="5872287" y="3979607"/>
            <a:ext cx="139873" cy="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6" name="Line 115">
            <a:extLst>
              <a:ext uri="{FF2B5EF4-FFF2-40B4-BE49-F238E27FC236}">
                <a16:creationId xmlns:a16="http://schemas.microsoft.com/office/drawing/2014/main" id="{BC1D8043-65B3-4CD0-97EB-63409037A79E}"/>
              </a:ext>
            </a:extLst>
          </p:cNvPr>
          <p:cNvSpPr>
            <a:spLocks noChangeShapeType="1"/>
          </p:cNvSpPr>
          <p:nvPr/>
        </p:nvSpPr>
        <p:spPr bwMode="auto">
          <a:xfrm>
            <a:off x="5567921" y="3778872"/>
            <a:ext cx="139873" cy="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8" name="Line 164">
            <a:extLst>
              <a:ext uri="{FF2B5EF4-FFF2-40B4-BE49-F238E27FC236}">
                <a16:creationId xmlns:a16="http://schemas.microsoft.com/office/drawing/2014/main" id="{9761594C-99B6-49E6-9932-D20EC32F582D}"/>
              </a:ext>
            </a:extLst>
          </p:cNvPr>
          <p:cNvSpPr>
            <a:spLocks noChangeShapeType="1"/>
          </p:cNvSpPr>
          <p:nvPr/>
        </p:nvSpPr>
        <p:spPr bwMode="auto">
          <a:xfrm>
            <a:off x="5209579" y="3189289"/>
            <a:ext cx="0" cy="1751012"/>
          </a:xfrm>
          <a:prstGeom prst="line">
            <a:avLst/>
          </a:prstGeom>
          <a:noFill/>
          <a:ln w="9525">
            <a:solidFill>
              <a:srgbClr val="FF0000"/>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2" name="Line 114">
            <a:extLst>
              <a:ext uri="{FF2B5EF4-FFF2-40B4-BE49-F238E27FC236}">
                <a16:creationId xmlns:a16="http://schemas.microsoft.com/office/drawing/2014/main" id="{E6B47357-7B98-408A-864B-44603A3B02FC}"/>
              </a:ext>
            </a:extLst>
          </p:cNvPr>
          <p:cNvSpPr>
            <a:spLocks noChangeShapeType="1"/>
          </p:cNvSpPr>
          <p:nvPr/>
        </p:nvSpPr>
        <p:spPr bwMode="auto">
          <a:xfrm>
            <a:off x="5206826" y="3990180"/>
            <a:ext cx="255526"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3" name="Line 117">
            <a:extLst>
              <a:ext uri="{FF2B5EF4-FFF2-40B4-BE49-F238E27FC236}">
                <a16:creationId xmlns:a16="http://schemas.microsoft.com/office/drawing/2014/main" id="{FB5F648D-222F-40C1-A824-CE17EA528EFC}"/>
              </a:ext>
            </a:extLst>
          </p:cNvPr>
          <p:cNvSpPr>
            <a:spLocks noChangeShapeType="1"/>
          </p:cNvSpPr>
          <p:nvPr/>
        </p:nvSpPr>
        <p:spPr bwMode="auto">
          <a:xfrm>
            <a:off x="4045942" y="4846918"/>
            <a:ext cx="3185476" cy="8252"/>
          </a:xfrm>
          <a:prstGeom prst="line">
            <a:avLst/>
          </a:prstGeom>
          <a:noFill/>
          <a:ln w="9525">
            <a:solidFill>
              <a:srgbClr val="00B0F0"/>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4" name="Line 164">
            <a:extLst>
              <a:ext uri="{FF2B5EF4-FFF2-40B4-BE49-F238E27FC236}">
                <a16:creationId xmlns:a16="http://schemas.microsoft.com/office/drawing/2014/main" id="{9861FF49-66C1-4B0B-9649-3BF5487BD55E}"/>
              </a:ext>
            </a:extLst>
          </p:cNvPr>
          <p:cNvSpPr>
            <a:spLocks noChangeShapeType="1"/>
          </p:cNvSpPr>
          <p:nvPr/>
        </p:nvSpPr>
        <p:spPr bwMode="auto">
          <a:xfrm>
            <a:off x="5292079" y="3391186"/>
            <a:ext cx="0" cy="1511596"/>
          </a:xfrm>
          <a:prstGeom prst="line">
            <a:avLst/>
          </a:prstGeom>
          <a:noFill/>
          <a:ln w="9525">
            <a:solidFill>
              <a:srgbClr val="00B0F0"/>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 name="Line 114">
            <a:extLst>
              <a:ext uri="{FF2B5EF4-FFF2-40B4-BE49-F238E27FC236}">
                <a16:creationId xmlns:a16="http://schemas.microsoft.com/office/drawing/2014/main" id="{7BF78B3D-E532-47D8-92DE-942D71209C1E}"/>
              </a:ext>
            </a:extLst>
          </p:cNvPr>
          <p:cNvSpPr>
            <a:spLocks noChangeShapeType="1"/>
          </p:cNvSpPr>
          <p:nvPr/>
        </p:nvSpPr>
        <p:spPr bwMode="auto">
          <a:xfrm>
            <a:off x="5292079" y="4182510"/>
            <a:ext cx="187685" cy="0"/>
          </a:xfrm>
          <a:prstGeom prst="line">
            <a:avLst/>
          </a:prstGeom>
          <a:noFill/>
          <a:ln w="9525">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0" name="AutoShape 18">
            <a:extLst>
              <a:ext uri="{FF2B5EF4-FFF2-40B4-BE49-F238E27FC236}">
                <a16:creationId xmlns:a16="http://schemas.microsoft.com/office/drawing/2014/main" id="{3C15146D-B913-4951-A41E-6072E47E8478}"/>
              </a:ext>
            </a:extLst>
          </p:cNvPr>
          <p:cNvSpPr>
            <a:spLocks noChangeArrowheads="1"/>
          </p:cNvSpPr>
          <p:nvPr/>
        </p:nvSpPr>
        <p:spPr bwMode="auto">
          <a:xfrm rot="5400000" flipV="1">
            <a:off x="5399691" y="3144904"/>
            <a:ext cx="752549" cy="103674"/>
          </a:xfrm>
          <a:custGeom>
            <a:avLst/>
            <a:gdLst>
              <a:gd name="T0" fmla="*/ 2147483646 w 21600"/>
              <a:gd name="T1" fmla="*/ 1077502115 h 21600"/>
              <a:gd name="T2" fmla="*/ 2147483646 w 21600"/>
              <a:gd name="T3" fmla="*/ 2147483646 h 21600"/>
              <a:gd name="T4" fmla="*/ 2147483646 w 21600"/>
              <a:gd name="T5" fmla="*/ 1077502115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1" name="Line 115">
            <a:extLst>
              <a:ext uri="{FF2B5EF4-FFF2-40B4-BE49-F238E27FC236}">
                <a16:creationId xmlns:a16="http://schemas.microsoft.com/office/drawing/2014/main" id="{A2E0A7FC-74A3-439B-96EB-911D678C9145}"/>
              </a:ext>
            </a:extLst>
          </p:cNvPr>
          <p:cNvSpPr>
            <a:spLocks noChangeShapeType="1"/>
          </p:cNvSpPr>
          <p:nvPr/>
        </p:nvSpPr>
        <p:spPr bwMode="auto">
          <a:xfrm>
            <a:off x="5829697" y="3076166"/>
            <a:ext cx="139873" cy="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2" name="Line 114">
            <a:extLst>
              <a:ext uri="{FF2B5EF4-FFF2-40B4-BE49-F238E27FC236}">
                <a16:creationId xmlns:a16="http://schemas.microsoft.com/office/drawing/2014/main" id="{73B4F37A-C545-4C09-A4E0-45A70AB06A2C}"/>
              </a:ext>
            </a:extLst>
          </p:cNvPr>
          <p:cNvSpPr>
            <a:spLocks noChangeShapeType="1"/>
          </p:cNvSpPr>
          <p:nvPr/>
        </p:nvSpPr>
        <p:spPr bwMode="auto">
          <a:xfrm>
            <a:off x="5196880" y="3178545"/>
            <a:ext cx="511344"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3" name="Line 114">
            <a:extLst>
              <a:ext uri="{FF2B5EF4-FFF2-40B4-BE49-F238E27FC236}">
                <a16:creationId xmlns:a16="http://schemas.microsoft.com/office/drawing/2014/main" id="{D404DF02-6488-4711-9C14-0B4ED90B0C3F}"/>
              </a:ext>
            </a:extLst>
          </p:cNvPr>
          <p:cNvSpPr>
            <a:spLocks noChangeShapeType="1"/>
          </p:cNvSpPr>
          <p:nvPr/>
        </p:nvSpPr>
        <p:spPr bwMode="auto">
          <a:xfrm>
            <a:off x="5292079" y="3357564"/>
            <a:ext cx="409626" cy="0"/>
          </a:xfrm>
          <a:prstGeom prst="line">
            <a:avLst/>
          </a:prstGeom>
          <a:noFill/>
          <a:ln w="9525">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3" name="直線矢印コネクタ 2">
            <a:extLst>
              <a:ext uri="{FF2B5EF4-FFF2-40B4-BE49-F238E27FC236}">
                <a16:creationId xmlns:a16="http://schemas.microsoft.com/office/drawing/2014/main" id="{0935A329-B687-426E-B7E0-FC8E1A3418AC}"/>
              </a:ext>
            </a:extLst>
          </p:cNvPr>
          <p:cNvCxnSpPr/>
          <p:nvPr/>
        </p:nvCxnSpPr>
        <p:spPr>
          <a:xfrm>
            <a:off x="4241389" y="3076166"/>
            <a:ext cx="0" cy="2369058"/>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7" name="Line 112">
            <a:extLst>
              <a:ext uri="{FF2B5EF4-FFF2-40B4-BE49-F238E27FC236}">
                <a16:creationId xmlns:a16="http://schemas.microsoft.com/office/drawing/2014/main" id="{5CEBB8B0-6270-401C-9293-0C99ACF80FE6}"/>
              </a:ext>
            </a:extLst>
          </p:cNvPr>
          <p:cNvSpPr>
            <a:spLocks noChangeShapeType="1"/>
          </p:cNvSpPr>
          <p:nvPr/>
        </p:nvSpPr>
        <p:spPr bwMode="auto">
          <a:xfrm>
            <a:off x="4241390" y="5445224"/>
            <a:ext cx="1633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8" name="Rectangle 74">
            <a:extLst>
              <a:ext uri="{FF2B5EF4-FFF2-40B4-BE49-F238E27FC236}">
                <a16:creationId xmlns:a16="http://schemas.microsoft.com/office/drawing/2014/main" id="{2F177337-E81A-494A-9BFB-062F10FFFBA0}"/>
              </a:ext>
            </a:extLst>
          </p:cNvPr>
          <p:cNvSpPr>
            <a:spLocks noChangeArrowheads="1"/>
          </p:cNvSpPr>
          <p:nvPr/>
        </p:nvSpPr>
        <p:spPr bwMode="auto">
          <a:xfrm>
            <a:off x="4837019" y="5457793"/>
            <a:ext cx="697041" cy="9468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 &lt; &gt;</a:t>
            </a:r>
            <a:endParaRPr lang="ja-JP" altLang="en-US" sz="1800" dirty="0"/>
          </a:p>
        </p:txBody>
      </p:sp>
      <p:cxnSp>
        <p:nvCxnSpPr>
          <p:cNvPr id="229" name="直線矢印コネクタ 228">
            <a:extLst>
              <a:ext uri="{FF2B5EF4-FFF2-40B4-BE49-F238E27FC236}">
                <a16:creationId xmlns:a16="http://schemas.microsoft.com/office/drawing/2014/main" id="{5386387E-6F58-4088-A8DC-031B0BF45A62}"/>
              </a:ext>
            </a:extLst>
          </p:cNvPr>
          <p:cNvCxnSpPr>
            <a:cxnSpLocks/>
          </p:cNvCxnSpPr>
          <p:nvPr/>
        </p:nvCxnSpPr>
        <p:spPr>
          <a:xfrm flipH="1">
            <a:off x="4179838" y="3755772"/>
            <a:ext cx="8620" cy="2410568"/>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4" name="Line 112">
            <a:extLst>
              <a:ext uri="{FF2B5EF4-FFF2-40B4-BE49-F238E27FC236}">
                <a16:creationId xmlns:a16="http://schemas.microsoft.com/office/drawing/2014/main" id="{893AFD75-E570-4D42-B449-91EC295C2521}"/>
              </a:ext>
            </a:extLst>
          </p:cNvPr>
          <p:cNvSpPr>
            <a:spLocks noChangeShapeType="1"/>
          </p:cNvSpPr>
          <p:nvPr/>
        </p:nvSpPr>
        <p:spPr bwMode="auto">
          <a:xfrm flipV="1">
            <a:off x="4175249" y="6168231"/>
            <a:ext cx="239144" cy="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235" name="直線矢印コネクタ 234">
            <a:extLst>
              <a:ext uri="{FF2B5EF4-FFF2-40B4-BE49-F238E27FC236}">
                <a16:creationId xmlns:a16="http://schemas.microsoft.com/office/drawing/2014/main" id="{9BDFCB28-C933-4C14-8A4B-464FEF770AE4}"/>
              </a:ext>
            </a:extLst>
          </p:cNvPr>
          <p:cNvCxnSpPr>
            <a:cxnSpLocks/>
            <a:endCxn id="236" idx="0"/>
          </p:cNvCxnSpPr>
          <p:nvPr/>
        </p:nvCxnSpPr>
        <p:spPr>
          <a:xfrm>
            <a:off x="3612554" y="4644375"/>
            <a:ext cx="0" cy="512817"/>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6" name="Line 112">
            <a:extLst>
              <a:ext uri="{FF2B5EF4-FFF2-40B4-BE49-F238E27FC236}">
                <a16:creationId xmlns:a16="http://schemas.microsoft.com/office/drawing/2014/main" id="{7F62F7A1-99BA-4392-B825-3176F5AB6F7A}"/>
              </a:ext>
            </a:extLst>
          </p:cNvPr>
          <p:cNvSpPr>
            <a:spLocks noChangeShapeType="1"/>
          </p:cNvSpPr>
          <p:nvPr/>
        </p:nvSpPr>
        <p:spPr bwMode="auto">
          <a:xfrm>
            <a:off x="3612554" y="5157192"/>
            <a:ext cx="22497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7" name="Rectangle 40">
            <a:extLst>
              <a:ext uri="{FF2B5EF4-FFF2-40B4-BE49-F238E27FC236}">
                <a16:creationId xmlns:a16="http://schemas.microsoft.com/office/drawing/2014/main" id="{5E8F6C10-5517-4561-8070-7B6412122763}"/>
              </a:ext>
            </a:extLst>
          </p:cNvPr>
          <p:cNvSpPr>
            <a:spLocks noChangeArrowheads="1"/>
          </p:cNvSpPr>
          <p:nvPr/>
        </p:nvSpPr>
        <p:spPr bwMode="auto">
          <a:xfrm rot="5400000">
            <a:off x="2921456" y="5267731"/>
            <a:ext cx="436808" cy="1780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a:t>PC_D</a:t>
            </a:r>
          </a:p>
        </p:txBody>
      </p:sp>
      <p:sp>
        <p:nvSpPr>
          <p:cNvPr id="239" name="Line 126">
            <a:extLst>
              <a:ext uri="{FF2B5EF4-FFF2-40B4-BE49-F238E27FC236}">
                <a16:creationId xmlns:a16="http://schemas.microsoft.com/office/drawing/2014/main" id="{84B057B0-D10A-4937-9DEF-AFF9567A11AF}"/>
              </a:ext>
            </a:extLst>
          </p:cNvPr>
          <p:cNvSpPr>
            <a:spLocks noChangeShapeType="1"/>
          </p:cNvSpPr>
          <p:nvPr/>
        </p:nvSpPr>
        <p:spPr bwMode="auto">
          <a:xfrm>
            <a:off x="3275856" y="5301208"/>
            <a:ext cx="4890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0" name="AutoShape 18">
            <a:extLst>
              <a:ext uri="{FF2B5EF4-FFF2-40B4-BE49-F238E27FC236}">
                <a16:creationId xmlns:a16="http://schemas.microsoft.com/office/drawing/2014/main" id="{3FC5003F-4F9D-441A-817B-3E5DDB3DF1C9}"/>
              </a:ext>
            </a:extLst>
          </p:cNvPr>
          <p:cNvSpPr>
            <a:spLocks noChangeArrowheads="1"/>
          </p:cNvSpPr>
          <p:nvPr/>
        </p:nvSpPr>
        <p:spPr bwMode="auto">
          <a:xfrm rot="10800000" flipV="1">
            <a:off x="466726" y="3569342"/>
            <a:ext cx="752549" cy="103674"/>
          </a:xfrm>
          <a:custGeom>
            <a:avLst/>
            <a:gdLst>
              <a:gd name="T0" fmla="*/ 2147483646 w 21600"/>
              <a:gd name="T1" fmla="*/ 1077502115 h 21600"/>
              <a:gd name="T2" fmla="*/ 2147483646 w 21600"/>
              <a:gd name="T3" fmla="*/ 2147483646 h 21600"/>
              <a:gd name="T4" fmla="*/ 2147483646 w 21600"/>
              <a:gd name="T5" fmla="*/ 1077502115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41" name="Oval 65">
            <a:extLst>
              <a:ext uri="{FF2B5EF4-FFF2-40B4-BE49-F238E27FC236}">
                <a16:creationId xmlns:a16="http://schemas.microsoft.com/office/drawing/2014/main" id="{3E97DF1C-9799-4C03-9934-5596E7449374}"/>
              </a:ext>
            </a:extLst>
          </p:cNvPr>
          <p:cNvSpPr>
            <a:spLocks noChangeArrowheads="1"/>
          </p:cNvSpPr>
          <p:nvPr/>
        </p:nvSpPr>
        <p:spPr bwMode="auto">
          <a:xfrm>
            <a:off x="3781946" y="5125951"/>
            <a:ext cx="287337" cy="2873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t>＋</a:t>
            </a:r>
          </a:p>
        </p:txBody>
      </p:sp>
      <p:sp>
        <p:nvSpPr>
          <p:cNvPr id="242" name="Line 123">
            <a:extLst>
              <a:ext uri="{FF2B5EF4-FFF2-40B4-BE49-F238E27FC236}">
                <a16:creationId xmlns:a16="http://schemas.microsoft.com/office/drawing/2014/main" id="{49139757-F82E-462D-ABC5-B881ED0183C6}"/>
              </a:ext>
            </a:extLst>
          </p:cNvPr>
          <p:cNvSpPr>
            <a:spLocks noChangeShapeType="1"/>
          </p:cNvSpPr>
          <p:nvPr/>
        </p:nvSpPr>
        <p:spPr bwMode="auto">
          <a:xfrm>
            <a:off x="3935015" y="5437186"/>
            <a:ext cx="0" cy="1817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3" name="Line 85">
            <a:extLst>
              <a:ext uri="{FF2B5EF4-FFF2-40B4-BE49-F238E27FC236}">
                <a16:creationId xmlns:a16="http://schemas.microsoft.com/office/drawing/2014/main" id="{8BF5A5B2-3174-484B-A60D-3CFC9DF51798}"/>
              </a:ext>
            </a:extLst>
          </p:cNvPr>
          <p:cNvSpPr>
            <a:spLocks noChangeShapeType="1"/>
          </p:cNvSpPr>
          <p:nvPr/>
        </p:nvSpPr>
        <p:spPr bwMode="auto">
          <a:xfrm flipH="1">
            <a:off x="1421105" y="5661024"/>
            <a:ext cx="2551812" cy="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4" name="Line 91">
            <a:extLst>
              <a:ext uri="{FF2B5EF4-FFF2-40B4-BE49-F238E27FC236}">
                <a16:creationId xmlns:a16="http://schemas.microsoft.com/office/drawing/2014/main" id="{D9CA3E7C-CC68-4455-A4BB-8690FAB7C6FF}"/>
              </a:ext>
            </a:extLst>
          </p:cNvPr>
          <p:cNvSpPr>
            <a:spLocks noChangeShapeType="1"/>
          </p:cNvSpPr>
          <p:nvPr/>
        </p:nvSpPr>
        <p:spPr bwMode="auto">
          <a:xfrm flipH="1" flipV="1">
            <a:off x="1436092" y="3178545"/>
            <a:ext cx="0" cy="245525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 name="Line 87">
            <a:extLst>
              <a:ext uri="{FF2B5EF4-FFF2-40B4-BE49-F238E27FC236}">
                <a16:creationId xmlns:a16="http://schemas.microsoft.com/office/drawing/2014/main" id="{604804BD-C03D-4193-9CF4-85A31B99FAF7}"/>
              </a:ext>
            </a:extLst>
          </p:cNvPr>
          <p:cNvSpPr>
            <a:spLocks noChangeShapeType="1"/>
          </p:cNvSpPr>
          <p:nvPr/>
        </p:nvSpPr>
        <p:spPr bwMode="auto">
          <a:xfrm flipV="1">
            <a:off x="1052493" y="3170201"/>
            <a:ext cx="407451" cy="599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 name="Line 123">
            <a:extLst>
              <a:ext uri="{FF2B5EF4-FFF2-40B4-BE49-F238E27FC236}">
                <a16:creationId xmlns:a16="http://schemas.microsoft.com/office/drawing/2014/main" id="{024B708D-6369-4E6D-9AF8-997909BFCDD8}"/>
              </a:ext>
            </a:extLst>
          </p:cNvPr>
          <p:cNvSpPr>
            <a:spLocks noChangeShapeType="1"/>
          </p:cNvSpPr>
          <p:nvPr/>
        </p:nvSpPr>
        <p:spPr bwMode="auto">
          <a:xfrm>
            <a:off x="1043608" y="3217883"/>
            <a:ext cx="0" cy="341895"/>
          </a:xfrm>
          <a:prstGeom prst="line">
            <a:avLst/>
          </a:prstGeom>
          <a:noFill/>
          <a:ln w="952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 name="Line 123">
            <a:extLst>
              <a:ext uri="{FF2B5EF4-FFF2-40B4-BE49-F238E27FC236}">
                <a16:creationId xmlns:a16="http://schemas.microsoft.com/office/drawing/2014/main" id="{75D79297-ADBF-4F4F-9551-9C560E8F6EDB}"/>
              </a:ext>
            </a:extLst>
          </p:cNvPr>
          <p:cNvSpPr>
            <a:spLocks noChangeShapeType="1"/>
          </p:cNvSpPr>
          <p:nvPr/>
        </p:nvSpPr>
        <p:spPr bwMode="auto">
          <a:xfrm flipH="1">
            <a:off x="823085" y="2880177"/>
            <a:ext cx="5579" cy="714168"/>
          </a:xfrm>
          <a:prstGeom prst="line">
            <a:avLst/>
          </a:prstGeom>
          <a:noFill/>
          <a:ln w="952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8" name="Rectangle 39">
            <a:extLst>
              <a:ext uri="{FF2B5EF4-FFF2-40B4-BE49-F238E27FC236}">
                <a16:creationId xmlns:a16="http://schemas.microsoft.com/office/drawing/2014/main" id="{93DBF184-D788-4B45-9DE1-9C47F902931B}"/>
              </a:ext>
            </a:extLst>
          </p:cNvPr>
          <p:cNvSpPr>
            <a:spLocks noChangeArrowheads="1"/>
          </p:cNvSpPr>
          <p:nvPr/>
        </p:nvSpPr>
        <p:spPr bwMode="auto">
          <a:xfrm rot="5400000">
            <a:off x="6575226" y="4248293"/>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a:t>reg2M</a:t>
            </a:r>
          </a:p>
        </p:txBody>
      </p:sp>
      <p:sp>
        <p:nvSpPr>
          <p:cNvPr id="250" name="Line 73">
            <a:extLst>
              <a:ext uri="{FF2B5EF4-FFF2-40B4-BE49-F238E27FC236}">
                <a16:creationId xmlns:a16="http://schemas.microsoft.com/office/drawing/2014/main" id="{7E1709CE-9A96-433D-87E2-BC82A1BA88E2}"/>
              </a:ext>
            </a:extLst>
          </p:cNvPr>
          <p:cNvSpPr>
            <a:spLocks noChangeShapeType="1"/>
          </p:cNvSpPr>
          <p:nvPr/>
        </p:nvSpPr>
        <p:spPr bwMode="auto">
          <a:xfrm rot="5400000" flipH="1" flipV="1">
            <a:off x="4866510" y="5238093"/>
            <a:ext cx="398182" cy="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1" name="Line 118">
            <a:extLst>
              <a:ext uri="{FF2B5EF4-FFF2-40B4-BE49-F238E27FC236}">
                <a16:creationId xmlns:a16="http://schemas.microsoft.com/office/drawing/2014/main" id="{54B5291A-62E5-44E1-8515-9E1D2656C709}"/>
              </a:ext>
            </a:extLst>
          </p:cNvPr>
          <p:cNvSpPr>
            <a:spLocks noChangeShapeType="1"/>
          </p:cNvSpPr>
          <p:nvPr/>
        </p:nvSpPr>
        <p:spPr bwMode="auto">
          <a:xfrm>
            <a:off x="1566719" y="5020148"/>
            <a:ext cx="3467134" cy="2590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252" name="Line 91">
            <a:extLst>
              <a:ext uri="{FF2B5EF4-FFF2-40B4-BE49-F238E27FC236}">
                <a16:creationId xmlns:a16="http://schemas.microsoft.com/office/drawing/2014/main" id="{2D5786D5-2A63-4105-AD99-A1D0B05175F3}"/>
              </a:ext>
            </a:extLst>
          </p:cNvPr>
          <p:cNvSpPr>
            <a:spLocks noChangeShapeType="1"/>
          </p:cNvSpPr>
          <p:nvPr/>
        </p:nvSpPr>
        <p:spPr bwMode="auto">
          <a:xfrm flipH="1" flipV="1">
            <a:off x="1518592" y="3633847"/>
            <a:ext cx="11932" cy="138629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3" name="Line 126">
            <a:extLst>
              <a:ext uri="{FF2B5EF4-FFF2-40B4-BE49-F238E27FC236}">
                <a16:creationId xmlns:a16="http://schemas.microsoft.com/office/drawing/2014/main" id="{F2D40D38-2CD1-48AD-AD48-DAF4DC5E7884}"/>
              </a:ext>
            </a:extLst>
          </p:cNvPr>
          <p:cNvSpPr>
            <a:spLocks noChangeShapeType="1"/>
          </p:cNvSpPr>
          <p:nvPr/>
        </p:nvSpPr>
        <p:spPr bwMode="auto">
          <a:xfrm flipV="1">
            <a:off x="1142681" y="3633850"/>
            <a:ext cx="389236" cy="18842"/>
          </a:xfrm>
          <a:prstGeom prst="line">
            <a:avLst/>
          </a:prstGeom>
          <a:noFill/>
          <a:ln w="952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4" name="AutoShape 57">
            <a:extLst>
              <a:ext uri="{FF2B5EF4-FFF2-40B4-BE49-F238E27FC236}">
                <a16:creationId xmlns:a16="http://schemas.microsoft.com/office/drawing/2014/main" id="{6F37694D-0471-4DCA-A23F-DA0FEF5AB171}"/>
              </a:ext>
            </a:extLst>
          </p:cNvPr>
          <p:cNvSpPr>
            <a:spLocks noChangeArrowheads="1"/>
          </p:cNvSpPr>
          <p:nvPr/>
        </p:nvSpPr>
        <p:spPr bwMode="auto">
          <a:xfrm rot="5400000">
            <a:off x="2687781" y="4441210"/>
            <a:ext cx="511970" cy="199913"/>
          </a:xfrm>
          <a:prstGeom prst="parallelogram">
            <a:avLst>
              <a:gd name="adj" fmla="val 83456"/>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ext</a:t>
            </a:r>
          </a:p>
        </p:txBody>
      </p:sp>
      <p:sp>
        <p:nvSpPr>
          <p:cNvPr id="256" name="Line 113">
            <a:extLst>
              <a:ext uri="{FF2B5EF4-FFF2-40B4-BE49-F238E27FC236}">
                <a16:creationId xmlns:a16="http://schemas.microsoft.com/office/drawing/2014/main" id="{E2E50B81-05A1-4CDF-92C1-C16B4B4874F6}"/>
              </a:ext>
            </a:extLst>
          </p:cNvPr>
          <p:cNvSpPr>
            <a:spLocks noChangeShapeType="1"/>
          </p:cNvSpPr>
          <p:nvPr/>
        </p:nvSpPr>
        <p:spPr bwMode="auto">
          <a:xfrm>
            <a:off x="3001727" y="4595647"/>
            <a:ext cx="6469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 name="Line 107">
            <a:extLst>
              <a:ext uri="{FF2B5EF4-FFF2-40B4-BE49-F238E27FC236}">
                <a16:creationId xmlns:a16="http://schemas.microsoft.com/office/drawing/2014/main" id="{72BD1709-B2F2-4D29-B095-794D5046B359}"/>
              </a:ext>
            </a:extLst>
          </p:cNvPr>
          <p:cNvSpPr>
            <a:spLocks noChangeShapeType="1"/>
          </p:cNvSpPr>
          <p:nvPr/>
        </p:nvSpPr>
        <p:spPr bwMode="auto">
          <a:xfrm>
            <a:off x="2028229" y="4516438"/>
            <a:ext cx="85164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8" name="AutoShape 18">
            <a:extLst>
              <a:ext uri="{FF2B5EF4-FFF2-40B4-BE49-F238E27FC236}">
                <a16:creationId xmlns:a16="http://schemas.microsoft.com/office/drawing/2014/main" id="{7B24C973-DAC0-424E-9CF2-AC394FF47C36}"/>
              </a:ext>
            </a:extLst>
          </p:cNvPr>
          <p:cNvSpPr>
            <a:spLocks noChangeArrowheads="1"/>
          </p:cNvSpPr>
          <p:nvPr/>
        </p:nvSpPr>
        <p:spPr bwMode="auto">
          <a:xfrm rot="5400000" flipV="1">
            <a:off x="4164332" y="5476945"/>
            <a:ext cx="637422" cy="154340"/>
          </a:xfrm>
          <a:custGeom>
            <a:avLst/>
            <a:gdLst>
              <a:gd name="T0" fmla="*/ 2147483646 w 21600"/>
              <a:gd name="T1" fmla="*/ 1077502115 h 21600"/>
              <a:gd name="T2" fmla="*/ 2147483646 w 21600"/>
              <a:gd name="T3" fmla="*/ 2147483646 h 21600"/>
              <a:gd name="T4" fmla="*/ 2147483646 w 21600"/>
              <a:gd name="T5" fmla="*/ 1077502115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49" name="AutoShape 18">
            <a:extLst>
              <a:ext uri="{FF2B5EF4-FFF2-40B4-BE49-F238E27FC236}">
                <a16:creationId xmlns:a16="http://schemas.microsoft.com/office/drawing/2014/main" id="{8C2EA4E5-51CC-429A-AAA0-B2C368430F80}"/>
              </a:ext>
            </a:extLst>
          </p:cNvPr>
          <p:cNvSpPr>
            <a:spLocks noChangeArrowheads="1"/>
          </p:cNvSpPr>
          <p:nvPr/>
        </p:nvSpPr>
        <p:spPr bwMode="auto">
          <a:xfrm rot="5400000" flipV="1">
            <a:off x="4208782" y="6223104"/>
            <a:ext cx="637422" cy="154340"/>
          </a:xfrm>
          <a:custGeom>
            <a:avLst/>
            <a:gdLst>
              <a:gd name="T0" fmla="*/ 2147483646 w 21600"/>
              <a:gd name="T1" fmla="*/ 1077502115 h 21600"/>
              <a:gd name="T2" fmla="*/ 2147483646 w 21600"/>
              <a:gd name="T3" fmla="*/ 2147483646 h 21600"/>
              <a:gd name="T4" fmla="*/ 2147483646 w 21600"/>
              <a:gd name="T5" fmla="*/ 1077502115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55" name="Line 112">
            <a:extLst>
              <a:ext uri="{FF2B5EF4-FFF2-40B4-BE49-F238E27FC236}">
                <a16:creationId xmlns:a16="http://schemas.microsoft.com/office/drawing/2014/main" id="{3ED00EA0-0B73-4F10-A816-5AC46919DD52}"/>
              </a:ext>
            </a:extLst>
          </p:cNvPr>
          <p:cNvSpPr>
            <a:spLocks noChangeShapeType="1"/>
          </p:cNvSpPr>
          <p:nvPr/>
        </p:nvSpPr>
        <p:spPr bwMode="auto">
          <a:xfrm flipV="1">
            <a:off x="4578660" y="5594806"/>
            <a:ext cx="22318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8" name="Line 112">
            <a:extLst>
              <a:ext uri="{FF2B5EF4-FFF2-40B4-BE49-F238E27FC236}">
                <a16:creationId xmlns:a16="http://schemas.microsoft.com/office/drawing/2014/main" id="{48F8499A-EE03-434B-8116-D4F53EF448CA}"/>
              </a:ext>
            </a:extLst>
          </p:cNvPr>
          <p:cNvSpPr>
            <a:spLocks noChangeShapeType="1"/>
          </p:cNvSpPr>
          <p:nvPr/>
        </p:nvSpPr>
        <p:spPr bwMode="auto">
          <a:xfrm flipV="1">
            <a:off x="4620617" y="6307059"/>
            <a:ext cx="181673" cy="32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9" name="Line 164">
            <a:extLst>
              <a:ext uri="{FF2B5EF4-FFF2-40B4-BE49-F238E27FC236}">
                <a16:creationId xmlns:a16="http://schemas.microsoft.com/office/drawing/2014/main" id="{3CCB873E-A6E0-4417-9656-A8BF2F4DD856}"/>
              </a:ext>
            </a:extLst>
          </p:cNvPr>
          <p:cNvSpPr>
            <a:spLocks noChangeShapeType="1"/>
          </p:cNvSpPr>
          <p:nvPr/>
        </p:nvSpPr>
        <p:spPr bwMode="auto">
          <a:xfrm>
            <a:off x="4128990" y="4917523"/>
            <a:ext cx="0" cy="1511596"/>
          </a:xfrm>
          <a:prstGeom prst="line">
            <a:avLst/>
          </a:prstGeom>
          <a:noFill/>
          <a:ln w="9525">
            <a:solidFill>
              <a:srgbClr val="00B0F0"/>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0" name="Line 112">
            <a:extLst>
              <a:ext uri="{FF2B5EF4-FFF2-40B4-BE49-F238E27FC236}">
                <a16:creationId xmlns:a16="http://schemas.microsoft.com/office/drawing/2014/main" id="{BDECC906-1A0D-4F3F-87EC-47BA7C925807}"/>
              </a:ext>
            </a:extLst>
          </p:cNvPr>
          <p:cNvSpPr>
            <a:spLocks noChangeShapeType="1"/>
          </p:cNvSpPr>
          <p:nvPr/>
        </p:nvSpPr>
        <p:spPr bwMode="auto">
          <a:xfrm flipV="1">
            <a:off x="4128531" y="6423024"/>
            <a:ext cx="300594" cy="5896"/>
          </a:xfrm>
          <a:prstGeom prst="line">
            <a:avLst/>
          </a:prstGeom>
          <a:noFill/>
          <a:ln w="9525">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1" name="Line 112">
            <a:extLst>
              <a:ext uri="{FF2B5EF4-FFF2-40B4-BE49-F238E27FC236}">
                <a16:creationId xmlns:a16="http://schemas.microsoft.com/office/drawing/2014/main" id="{75C00549-CF78-42E7-8B63-9F5D128D8776}"/>
              </a:ext>
            </a:extLst>
          </p:cNvPr>
          <p:cNvSpPr>
            <a:spLocks noChangeShapeType="1"/>
          </p:cNvSpPr>
          <p:nvPr/>
        </p:nvSpPr>
        <p:spPr bwMode="auto">
          <a:xfrm flipV="1">
            <a:off x="4128530" y="5733256"/>
            <a:ext cx="285863" cy="0"/>
          </a:xfrm>
          <a:prstGeom prst="line">
            <a:avLst/>
          </a:prstGeom>
          <a:noFill/>
          <a:ln w="9525">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 name="楕円 4">
            <a:extLst>
              <a:ext uri="{FF2B5EF4-FFF2-40B4-BE49-F238E27FC236}">
                <a16:creationId xmlns:a16="http://schemas.microsoft.com/office/drawing/2014/main" id="{1E209A33-37C3-47FC-97E4-26CA3654EF86}"/>
              </a:ext>
            </a:extLst>
          </p:cNvPr>
          <p:cNvSpPr/>
          <p:nvPr/>
        </p:nvSpPr>
        <p:spPr>
          <a:xfrm>
            <a:off x="3541117" y="4486338"/>
            <a:ext cx="2674171" cy="2268642"/>
          </a:xfrm>
          <a:prstGeom prst="ellipse">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2" name="Line 83">
            <a:extLst>
              <a:ext uri="{FF2B5EF4-FFF2-40B4-BE49-F238E27FC236}">
                <a16:creationId xmlns:a16="http://schemas.microsoft.com/office/drawing/2014/main" id="{06D6A29D-96A5-4768-9E07-6066FAF9F267}"/>
              </a:ext>
            </a:extLst>
          </p:cNvPr>
          <p:cNvSpPr>
            <a:spLocks noChangeShapeType="1"/>
          </p:cNvSpPr>
          <p:nvPr/>
        </p:nvSpPr>
        <p:spPr bwMode="auto">
          <a:xfrm>
            <a:off x="755650" y="4581524"/>
            <a:ext cx="7133" cy="700811"/>
          </a:xfrm>
          <a:prstGeom prst="line">
            <a:avLst/>
          </a:prstGeom>
          <a:noFill/>
          <a:ln w="952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3" name="Line 83">
            <a:extLst>
              <a:ext uri="{FF2B5EF4-FFF2-40B4-BE49-F238E27FC236}">
                <a16:creationId xmlns:a16="http://schemas.microsoft.com/office/drawing/2014/main" id="{20913C1A-CC52-41CF-A918-A5931E30B07D}"/>
              </a:ext>
            </a:extLst>
          </p:cNvPr>
          <p:cNvSpPr>
            <a:spLocks noChangeShapeType="1"/>
          </p:cNvSpPr>
          <p:nvPr/>
        </p:nvSpPr>
        <p:spPr bwMode="auto">
          <a:xfrm flipH="1">
            <a:off x="759748" y="5322012"/>
            <a:ext cx="10813" cy="809459"/>
          </a:xfrm>
          <a:prstGeom prst="line">
            <a:avLst/>
          </a:prstGeom>
          <a:noFill/>
          <a:ln w="952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4F5347F5-921C-4272-8FF3-D84D7B1107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049696116"/>
      </p:ext>
    </p:extLst>
  </p:cSld>
  <p:clrMapOvr>
    <a:masterClrMapping/>
  </p:clrMapOvr>
  <mc:AlternateContent xmlns:mc="http://schemas.openxmlformats.org/markup-compatibility/2006">
    <mc:Choice xmlns:p14="http://schemas.microsoft.com/office/powerpoint/2010/main" Requires="p14">
      <p:transition spd="slow" p14:dur="2000" advTm="12189"/>
    </mc:Choice>
    <mc:Fallback>
      <p:transition spd="slow" advTm="12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147" x="8980488" y="3894138"/>
          <p14:tracePt t="1155" x="8851900" y="3940175"/>
          <p14:tracePt t="1163" x="8734425" y="3967163"/>
          <p14:tracePt t="1171" x="8569325" y="4003675"/>
          <p14:tracePt t="1179" x="8423275" y="4030663"/>
          <p14:tracePt t="1187" x="8313738" y="4030663"/>
          <p14:tracePt t="1195" x="8159750" y="4086225"/>
          <p14:tracePt t="1204" x="8050213" y="4086225"/>
          <p14:tracePt t="1211" x="7921625" y="4122738"/>
          <p14:tracePt t="1221" x="7831138" y="4122738"/>
          <p14:tracePt t="1227" x="7731125" y="4149725"/>
          <p14:tracePt t="1237" x="7639050" y="4159250"/>
          <p14:tracePt t="1243" x="7585075" y="4159250"/>
          <p14:tracePt t="1253" x="7539038" y="4167188"/>
          <p14:tracePt t="1259" x="7502525" y="4167188"/>
          <p14:tracePt t="1270" x="7466013" y="4176713"/>
          <p14:tracePt t="1275" x="7448550" y="4176713"/>
          <p14:tracePt t="1283" x="7421563" y="4176713"/>
          <p14:tracePt t="1291" x="7412038" y="4176713"/>
          <p14:tracePt t="1331" x="7402513" y="4176713"/>
          <p14:tracePt t="1339" x="7402513" y="4186238"/>
          <p14:tracePt t="1363" x="7392988" y="4195763"/>
          <p14:tracePt t="1371" x="7366000" y="4203700"/>
          <p14:tracePt t="1379" x="7319963" y="4213225"/>
          <p14:tracePt t="1387" x="7292975" y="4222750"/>
          <p14:tracePt t="1395" x="7248525" y="4249738"/>
          <p14:tracePt t="1403" x="7219950" y="4259263"/>
          <p14:tracePt t="1411" x="7175500" y="4268788"/>
          <p14:tracePt t="1420" x="7119938" y="4268788"/>
          <p14:tracePt t="1427" x="7102475" y="4276725"/>
          <p14:tracePt t="1437" x="7056438" y="4286250"/>
          <p14:tracePt t="1444" x="7056438" y="4295775"/>
          <p14:tracePt t="1459" x="7037388" y="4295775"/>
          <p14:tracePt t="1462" x="7029450" y="4303713"/>
          <p14:tracePt t="1556" x="7019925" y="4303713"/>
          <p14:tracePt t="1564" x="7000875" y="4303713"/>
          <p14:tracePt t="1571" x="6973888" y="4322763"/>
          <p14:tracePt t="1579" x="6929438" y="4322763"/>
          <p14:tracePt t="1588" x="6892925" y="4340225"/>
          <p14:tracePt t="1595" x="6856413" y="4368800"/>
          <p14:tracePt t="1604" x="6800850" y="4376738"/>
          <p14:tracePt t="1612" x="6773863" y="4395788"/>
          <p14:tracePt t="1621" x="6727825" y="4422775"/>
          <p14:tracePt t="1628" x="6645275" y="4432300"/>
          <p14:tracePt t="1637" x="6610350" y="4449763"/>
          <p14:tracePt t="1643" x="6573838" y="4449763"/>
          <p14:tracePt t="1654" x="6537325" y="4468813"/>
          <p14:tracePt t="1659" x="6527800" y="4468813"/>
          <p14:tracePt t="1670" x="6500813" y="4478338"/>
          <p14:tracePt t="1675" x="6481763" y="4486275"/>
          <p14:tracePt t="1684" x="6472238" y="4495800"/>
          <p14:tracePt t="1691" x="6454775" y="4495800"/>
          <p14:tracePt t="1699" x="6435725" y="4514850"/>
          <p14:tracePt t="1707" x="6391275" y="4532313"/>
          <p14:tracePt t="1715" x="6318250" y="4568825"/>
          <p14:tracePt t="1723" x="6281738" y="4568825"/>
          <p14:tracePt t="1731" x="6245225" y="4578350"/>
          <p14:tracePt t="1739" x="6208713" y="4614863"/>
          <p14:tracePt t="1747" x="6162675" y="4632325"/>
          <p14:tracePt t="1755" x="6126163" y="4641850"/>
          <p14:tracePt t="1763" x="6080125" y="4668838"/>
          <p14:tracePt t="1771" x="6053138" y="4678363"/>
          <p14:tracePt t="1779" x="6016625" y="4687888"/>
          <p14:tracePt t="1787" x="5989638" y="4697413"/>
          <p14:tracePt t="1795" x="5962650" y="4714875"/>
          <p14:tracePt t="1803" x="5953125" y="4714875"/>
          <p14:tracePt t="1811" x="5926138" y="4724400"/>
          <p14:tracePt t="1820" x="5907088" y="4732338"/>
          <p14:tracePt t="1827" x="5889625" y="4732338"/>
          <p14:tracePt t="1837" x="5870575" y="4741863"/>
          <p14:tracePt t="1847" x="5843588" y="4741863"/>
          <p14:tracePt t="1853" x="5826125" y="4751388"/>
          <p14:tracePt t="1870" x="5816600" y="4760913"/>
          <p14:tracePt t="1888" x="5807075" y="4768850"/>
          <p14:tracePt t="1892" x="5789613" y="4778375"/>
          <p14:tracePt t="1907" x="5780088" y="4787900"/>
          <p14:tracePt t="1979" x="5770563" y="4797425"/>
          <p14:tracePt t="2003" x="5753100" y="4805363"/>
          <p14:tracePt t="2011" x="5743575" y="4805363"/>
          <p14:tracePt t="2043" x="5743575" y="4814888"/>
          <p14:tracePt t="2358" x="5734050" y="4778375"/>
          <p14:tracePt t="2367" x="5724525" y="4751388"/>
          <p14:tracePt t="2373" x="5724525" y="4732338"/>
          <p14:tracePt t="2379" x="5716588" y="4732338"/>
          <p14:tracePt t="2395" x="5707063" y="4724400"/>
          <p14:tracePt t="2516" x="5697538" y="4724400"/>
          <p14:tracePt t="2533" x="5688013" y="4751388"/>
          <p14:tracePt t="2539" x="5643563" y="4760913"/>
          <p14:tracePt t="2547" x="5616575" y="4768850"/>
          <p14:tracePt t="2555" x="5588000" y="4778375"/>
          <p14:tracePt t="2563" x="5551488" y="4805363"/>
          <p14:tracePt t="2571" x="5524500" y="4833938"/>
          <p14:tracePt t="2579" x="5487988" y="4851400"/>
          <p14:tracePt t="2587" x="5470525" y="4870450"/>
          <p14:tracePt t="2595" x="5424488" y="4914900"/>
          <p14:tracePt t="2603" x="5397500" y="4951413"/>
          <p14:tracePt t="2612" x="5368925" y="4979988"/>
          <p14:tracePt t="2624" x="5341938" y="5033963"/>
          <p14:tracePt t="2628" x="5341938" y="5070475"/>
          <p14:tracePt t="2638" x="5341938" y="5126038"/>
          <p14:tracePt t="2643" x="5324475" y="5160963"/>
          <p14:tracePt t="2653" x="5324475" y="5189538"/>
          <p14:tracePt t="2659" x="5324475" y="5226050"/>
          <p14:tracePt t="2671" x="5324475" y="5262563"/>
          <p14:tracePt t="2675" x="5324475" y="5280025"/>
          <p14:tracePt t="2684" x="5324475" y="5307013"/>
          <p14:tracePt t="2691" x="5341938" y="5326063"/>
          <p14:tracePt t="2699" x="5341938" y="5335588"/>
          <p14:tracePt t="2715" x="5351463" y="5343525"/>
          <p14:tracePt t="2804" x="5334000" y="5343525"/>
          <p14:tracePt t="2816" x="5268913" y="5343525"/>
          <p14:tracePt t="2822" x="5132388" y="5299075"/>
          <p14:tracePt t="2827" x="5049838" y="5270500"/>
          <p14:tracePt t="2837" x="4978400" y="5233988"/>
          <p14:tracePt t="2843" x="4876800" y="5207000"/>
          <p14:tracePt t="2853" x="4813300" y="5180013"/>
          <p14:tracePt t="2859" x="4786313" y="5170488"/>
          <p14:tracePt t="2871" x="4730750" y="5160963"/>
          <p14:tracePt t="2875" x="4713288" y="5160963"/>
          <p14:tracePt t="2883" x="4695825" y="5160963"/>
          <p14:tracePt t="2904" x="4686300" y="5160963"/>
          <p14:tracePt t="3011" x="4676775" y="5153025"/>
          <p14:tracePt t="3019" x="4676775" y="5133975"/>
          <p14:tracePt t="3027" x="4703763" y="5097463"/>
          <p14:tracePt t="3035" x="4722813" y="5080000"/>
          <p14:tracePt t="3043" x="4749800" y="5060950"/>
          <p14:tracePt t="3053" x="4767263" y="5053013"/>
          <p14:tracePt t="3059" x="4859338" y="5053013"/>
          <p14:tracePt t="3070" x="4932363" y="5024438"/>
          <p14:tracePt t="3075" x="5059363" y="5024438"/>
          <p14:tracePt t="3087" x="5224463" y="5024438"/>
          <p14:tracePt t="3091" x="5405438" y="5024438"/>
          <p14:tracePt t="3099" x="5634038" y="5033963"/>
          <p14:tracePt t="3107" x="5797550" y="5097463"/>
          <p14:tracePt t="3115" x="5943600" y="5126038"/>
          <p14:tracePt t="3123" x="6099175" y="5180013"/>
          <p14:tracePt t="3131" x="6235700" y="5243513"/>
          <p14:tracePt t="3139" x="6281738" y="5262563"/>
          <p14:tracePt t="3147" x="6318250" y="5280025"/>
          <p14:tracePt t="3155" x="6335713" y="5299075"/>
          <p14:tracePt t="3219" x="6335713" y="5307013"/>
          <p14:tracePt t="3227" x="6335713" y="5326063"/>
          <p14:tracePt t="3236" x="6335713" y="5362575"/>
          <p14:tracePt t="3243" x="6335713" y="5399088"/>
          <p14:tracePt t="3254" x="6335713" y="5445125"/>
          <p14:tracePt t="3259" x="6335713" y="5481638"/>
          <p14:tracePt t="3270" x="6326188" y="5499100"/>
          <p14:tracePt t="3275" x="6308725" y="5545138"/>
          <p14:tracePt t="3283" x="6281738" y="5608638"/>
          <p14:tracePt t="3291" x="6254750" y="5672138"/>
          <p14:tracePt t="3299" x="6254750" y="5727700"/>
          <p14:tracePt t="3307" x="6218238" y="5772150"/>
          <p14:tracePt t="3315" x="6208713" y="5837238"/>
          <p14:tracePt t="3323" x="6199188" y="5854700"/>
          <p14:tracePt t="3332" x="6189663" y="5891213"/>
          <p14:tracePt t="3339" x="6172200" y="5927725"/>
          <p14:tracePt t="3349" x="6153150" y="5946775"/>
          <p14:tracePt t="3361" x="6145213" y="5964238"/>
          <p14:tracePt t="3365" x="6126163" y="5964238"/>
          <p14:tracePt t="3371" x="6099175" y="5983288"/>
          <p14:tracePt t="3379" x="6080125" y="6000750"/>
          <p14:tracePt t="3387" x="6062663" y="6010275"/>
          <p14:tracePt t="3395" x="6053138" y="6018213"/>
          <p14:tracePt t="3403" x="6016625" y="6037263"/>
          <p14:tracePt t="3411" x="5989638" y="6046788"/>
          <p14:tracePt t="3420" x="5943600" y="6064250"/>
          <p14:tracePt t="3427" x="5899150" y="6091238"/>
          <p14:tracePt t="3436" x="5826125" y="6100763"/>
          <p14:tracePt t="3443" x="5780088" y="6100763"/>
          <p14:tracePt t="3453" x="5724525" y="6119813"/>
          <p14:tracePt t="3459" x="5670550" y="6119813"/>
          <p14:tracePt t="3470" x="5616575" y="6119813"/>
          <p14:tracePt t="3475" x="5570538" y="6119813"/>
          <p14:tracePt t="3483" x="5534025" y="6127750"/>
          <p14:tracePt t="3491" x="5478463" y="6127750"/>
          <p14:tracePt t="3499" x="5461000" y="6127750"/>
          <p14:tracePt t="3507" x="5405438" y="6127750"/>
          <p14:tracePt t="3516" x="5360988" y="6127750"/>
          <p14:tracePt t="3523" x="5334000" y="6127750"/>
          <p14:tracePt t="3531" x="5305425" y="6127750"/>
          <p14:tracePt t="3539" x="5278438" y="6127750"/>
          <p14:tracePt t="3547" x="5214938" y="6127750"/>
          <p14:tracePt t="3555" x="5159375" y="6100763"/>
          <p14:tracePt t="3564" x="5114925" y="6091238"/>
          <p14:tracePt t="3575" x="5049838" y="6073775"/>
          <p14:tracePt t="3581" x="5014913" y="6064250"/>
          <p14:tracePt t="3591" x="4932363" y="6027738"/>
          <p14:tracePt t="3599" x="4868863" y="6010275"/>
          <p14:tracePt t="3606" x="4776788" y="5973763"/>
          <p14:tracePt t="3612" x="4730750" y="5964238"/>
          <p14:tracePt t="3620" x="4686300" y="5954713"/>
          <p14:tracePt t="3628" x="4630738" y="5937250"/>
          <p14:tracePt t="3636" x="4549775" y="5900738"/>
          <p14:tracePt t="3643" x="4521200" y="5891213"/>
          <p14:tracePt t="3653" x="4476750" y="5854700"/>
          <p14:tracePt t="3660" x="4421188" y="5808663"/>
          <p14:tracePt t="3670" x="4403725" y="5781675"/>
          <p14:tracePt t="3675" x="4376738" y="5745163"/>
          <p14:tracePt t="3683" x="4330700" y="5662613"/>
          <p14:tracePt t="3691" x="4303713" y="5599113"/>
          <p14:tracePt t="3699" x="4294188" y="5554663"/>
          <p14:tracePt t="3707" x="4284663" y="5462588"/>
          <p14:tracePt t="3715" x="4248150" y="5399088"/>
          <p14:tracePt t="3723" x="4230688" y="5307013"/>
          <p14:tracePt t="3731" x="4221163" y="5270500"/>
          <p14:tracePt t="3739" x="4202113" y="5216525"/>
          <p14:tracePt t="3747" x="4175125" y="5116513"/>
          <p14:tracePt t="3755" x="4175125" y="5106988"/>
          <p14:tracePt t="3763" x="4175125" y="5060950"/>
          <p14:tracePt t="3771" x="4175125" y="5043488"/>
          <p14:tracePt t="3779" x="4175125" y="5016500"/>
          <p14:tracePt t="3787" x="4175125" y="4970463"/>
          <p14:tracePt t="3803" x="4175125" y="4933950"/>
          <p14:tracePt t="3811" x="4175125" y="4914900"/>
          <p14:tracePt t="3820" x="4175125" y="4906963"/>
          <p14:tracePt t="3827" x="4184650" y="4870450"/>
          <p14:tracePt t="3837" x="4184650" y="4860925"/>
          <p14:tracePt t="3843" x="4194175" y="4833938"/>
          <p14:tracePt t="3853" x="4230688" y="4814888"/>
          <p14:tracePt t="3859" x="4248150" y="4778375"/>
          <p14:tracePt t="3870" x="4275138" y="4760913"/>
          <p14:tracePt t="3876" x="4348163" y="4724400"/>
          <p14:tracePt t="3883" x="4413250" y="4714875"/>
          <p14:tracePt t="3892" x="4476750" y="4687888"/>
          <p14:tracePt t="3899" x="4586288" y="4660900"/>
          <p14:tracePt t="3907" x="4695825" y="4660900"/>
          <p14:tracePt t="3915" x="4840288" y="4660900"/>
          <p14:tracePt t="3923" x="4986338" y="4660900"/>
          <p14:tracePt t="3931" x="5114925" y="4660900"/>
          <p14:tracePt t="3939" x="5187950" y="4660900"/>
          <p14:tracePt t="3947" x="5287963" y="4687888"/>
          <p14:tracePt t="3955" x="5351463" y="4714875"/>
          <p14:tracePt t="3963" x="5378450" y="4724400"/>
          <p14:tracePt t="3971" x="5424488" y="4751388"/>
          <p14:tracePt t="3979" x="5441950" y="4768850"/>
          <p14:tracePt t="3987" x="5451475" y="4768850"/>
          <p14:tracePt t="3995" x="5461000" y="4768850"/>
          <p14:tracePt t="4021" x="5470525" y="4778375"/>
          <p14:tracePt t="4035" x="5470525" y="4805363"/>
          <p14:tracePt t="4043" x="5470525" y="4814888"/>
          <p14:tracePt t="4053" x="5470525" y="4824413"/>
          <p14:tracePt t="4059" x="5470525" y="4851400"/>
          <p14:tracePt t="4075" x="5461000" y="4870450"/>
          <p14:tracePt t="4083" x="5461000" y="4887913"/>
          <p14:tracePt t="4091" x="5451475" y="4897438"/>
          <p14:tracePt t="4108" x="5441950" y="4906963"/>
          <p14:tracePt t="4124" x="5441950" y="4924425"/>
          <p14:tracePt t="4132" x="5434013" y="4933950"/>
          <p14:tracePt t="4143" x="5424488" y="4943475"/>
          <p14:tracePt t="4148" x="5414963" y="4951413"/>
          <p14:tracePt t="4171" x="5405438" y="4960938"/>
          <p14:tracePt t="4255" x="5424488" y="4951413"/>
          <p14:tracePt t="4263" x="5507038" y="4878388"/>
          <p14:tracePt t="4273" x="5570538" y="4824413"/>
          <p14:tracePt t="4281" x="5653088" y="4741863"/>
          <p14:tracePt t="4290" x="5743575" y="4660900"/>
          <p14:tracePt t="4291" x="5789613" y="4605338"/>
          <p14:tracePt t="4300" x="5826125" y="4541838"/>
          <p14:tracePt t="4307" x="5853113" y="4468813"/>
          <p14:tracePt t="4315" x="5880100" y="4422775"/>
          <p14:tracePt t="4323" x="5889625" y="4386263"/>
          <p14:tracePt t="4331" x="5899150" y="4332288"/>
          <p14:tracePt t="4339" x="5899150" y="4313238"/>
          <p14:tracePt t="4364" x="5899150" y="4303713"/>
          <p14:tracePt t="4507" x="5926138" y="4295775"/>
          <p14:tracePt t="4515" x="5989638" y="4295775"/>
          <p14:tracePt t="4523" x="6099175" y="4295775"/>
          <p14:tracePt t="4532" x="6208713" y="4295775"/>
          <p14:tracePt t="4539" x="6354763" y="4295775"/>
          <p14:tracePt t="4547" x="6481763" y="4295775"/>
          <p14:tracePt t="4555" x="6591300" y="4295775"/>
          <p14:tracePt t="4563" x="6700838" y="4295775"/>
          <p14:tracePt t="4574" x="6800850" y="4295775"/>
          <p14:tracePt t="4580" x="6856413" y="4295775"/>
          <p14:tracePt t="4592" x="6900863" y="4268788"/>
          <p14:tracePt t="4596" x="6919913" y="4259263"/>
          <p14:tracePt t="4604" x="6929438" y="4249738"/>
          <p14:tracePt t="4620" x="6937375" y="4240213"/>
          <p14:tracePt t="4691" x="6946900" y="4240213"/>
          <p14:tracePt t="4707" x="6964363" y="4240213"/>
          <p14:tracePt t="4724" x="6973888" y="4240213"/>
          <p14:tracePt t="4731" x="6992938" y="4222750"/>
          <p14:tracePt t="4739" x="7010400" y="4213225"/>
          <p14:tracePt t="4755" x="7037388" y="4213225"/>
          <p14:tracePt t="4763" x="7056438" y="4203700"/>
          <p14:tracePt t="4779" x="7083425" y="4186238"/>
          <p14:tracePt t="4787" x="7092950" y="4186238"/>
          <p14:tracePt t="4795" x="7110413" y="4176713"/>
          <p14:tracePt t="4915" x="7110413" y="4113213"/>
          <p14:tracePt t="4923" x="6956425" y="4040188"/>
          <p14:tracePt t="4931" x="6810375" y="3948113"/>
          <p14:tracePt t="4939" x="6627813" y="3857625"/>
          <p14:tracePt t="4947" x="6418263" y="3748088"/>
          <p14:tracePt t="4955" x="6135688" y="3611563"/>
          <p14:tracePt t="4963" x="5907088" y="3519488"/>
          <p14:tracePt t="4971" x="5661025" y="3402013"/>
          <p14:tracePt t="4979" x="5424488" y="3309938"/>
          <p14:tracePt t="4989" x="5260975" y="3255963"/>
          <p14:tracePt t="4995" x="5122863" y="3192463"/>
          <p14:tracePt t="5004" x="5041900" y="3155950"/>
          <p14:tracePt t="5011" x="4995863" y="3146425"/>
          <p14:tracePt t="5021" x="4968875" y="3109913"/>
          <p14:tracePt t="5027" x="4959350" y="3100388"/>
          <p14:tracePt t="5220" x="4932363" y="3100388"/>
          <p14:tracePt t="5227" x="4876800" y="3127375"/>
          <p14:tracePt t="5236" x="4832350" y="3136900"/>
          <p14:tracePt t="5243" x="4813300" y="3146425"/>
          <p14:tracePt t="5252" x="4786313" y="3155950"/>
          <p14:tracePt t="5259" x="4740275" y="3182938"/>
          <p14:tracePt t="5269" x="4722813" y="3192463"/>
          <p14:tracePt t="5275" x="4695825" y="3209925"/>
          <p14:tracePt t="5284" x="4659313" y="3246438"/>
          <p14:tracePt t="5291" x="4630738" y="3273425"/>
          <p14:tracePt t="5299" x="4622800" y="3282950"/>
          <p14:tracePt t="5307" x="4594225" y="3309938"/>
          <p14:tracePt t="5315" x="4576763" y="3338513"/>
          <p14:tracePt t="5323" x="4540250" y="3382963"/>
          <p14:tracePt t="5331" x="4530725" y="3392488"/>
          <p14:tracePt t="5339" x="4521200" y="3429000"/>
          <p14:tracePt t="5347" x="4513263" y="3475038"/>
          <p14:tracePt t="5355" x="4484688" y="3519488"/>
          <p14:tracePt t="5363" x="4476750" y="3592513"/>
          <p14:tracePt t="5372" x="4448175" y="3657600"/>
          <p14:tracePt t="5379" x="4430713" y="3721100"/>
          <p14:tracePt t="5388" x="4413250" y="3775075"/>
          <p14:tracePt t="5395" x="4403725" y="3840163"/>
          <p14:tracePt t="5404" x="4403725" y="3894138"/>
          <p14:tracePt t="5411" x="4394200" y="3948113"/>
          <p14:tracePt t="5420" x="4376738" y="4049713"/>
          <p14:tracePt t="5427" x="4367213" y="4086225"/>
          <p14:tracePt t="5437" x="4367213" y="4159250"/>
          <p14:tracePt t="5443" x="4367213" y="4259263"/>
          <p14:tracePt t="5453" x="4367213" y="4349750"/>
          <p14:tracePt t="5459" x="4367213" y="4405313"/>
          <p14:tracePt t="5470" x="4367213" y="4478338"/>
          <p14:tracePt t="5475" x="4367213" y="4568825"/>
          <p14:tracePt t="5486" x="4367213" y="4641850"/>
          <p14:tracePt t="5491" x="4367213" y="4714875"/>
          <p14:tracePt t="5499" x="4367213" y="4787900"/>
          <p14:tracePt t="5507" x="4367213" y="4887913"/>
          <p14:tracePt t="5515" x="4367213" y="4943475"/>
          <p14:tracePt t="5523" x="4367213" y="4997450"/>
          <p14:tracePt t="5532" x="4367213" y="5053013"/>
          <p14:tracePt t="5539" x="4367213" y="5080000"/>
          <p14:tracePt t="5547" x="4367213" y="5126038"/>
          <p14:tracePt t="5555" x="4367213" y="5160963"/>
          <p14:tracePt t="5564" x="4367213" y="5216525"/>
          <p14:tracePt t="5571" x="4367213" y="5262563"/>
          <p14:tracePt t="5579" x="4367213" y="5280025"/>
          <p14:tracePt t="5588" x="4367213" y="5316538"/>
          <p14:tracePt t="5595" x="4367213" y="5335588"/>
          <p14:tracePt t="5603" x="4367213" y="5353050"/>
          <p14:tracePt t="5611" x="4367213" y="5362575"/>
          <p14:tracePt t="5621" x="4367213" y="5372100"/>
          <p14:tracePt t="5627" x="4367213" y="5380038"/>
          <p14:tracePt t="5659" x="4367213" y="5389563"/>
          <p14:tracePt t="5691" x="4367213" y="5399088"/>
          <p14:tracePt t="5707" x="4367213" y="5408613"/>
          <p14:tracePt t="5723" x="4367213" y="5416550"/>
          <p14:tracePt t="5731" x="4357688" y="5426075"/>
          <p14:tracePt t="5763" x="4357688" y="5435600"/>
          <p14:tracePt t="5771" x="4357688" y="5445125"/>
          <p14:tracePt t="5779" x="4348163" y="5453063"/>
          <p14:tracePt t="5795" x="4348163" y="5472113"/>
          <p14:tracePt t="5811" x="4348163" y="5481638"/>
          <p14:tracePt t="5827" x="4340225" y="5489575"/>
          <p14:tracePt t="5981" x="4340225" y="5508625"/>
          <p14:tracePt t="5992" x="4367213" y="5535613"/>
          <p14:tracePt t="5998" x="4394200" y="5554663"/>
          <p14:tracePt t="6004" x="4440238" y="5572125"/>
          <p14:tracePt t="6011" x="4484688" y="5581650"/>
          <p14:tracePt t="6021" x="4521200" y="5581650"/>
          <p14:tracePt t="6027" x="4567238" y="5608638"/>
          <p14:tracePt t="6036" x="4594225" y="5608638"/>
          <p14:tracePt t="6043" x="4640263" y="5645150"/>
          <p14:tracePt t="6054" x="4695825" y="5645150"/>
          <p14:tracePt t="6059" x="4776788" y="5654675"/>
          <p14:tracePt t="6070" x="4832350" y="5662613"/>
          <p14:tracePt t="6075" x="4895850" y="5699125"/>
          <p14:tracePt t="6087" x="4941888" y="5699125"/>
          <p14:tracePt t="6091" x="4941888" y="5708650"/>
          <p14:tracePt t="6299" x="4949825" y="5708650"/>
          <p14:tracePt t="6307" x="4949825" y="5699125"/>
          <p14:tracePt t="6323" x="4949825" y="5691188"/>
          <p14:tracePt t="6331" x="4949825" y="5672138"/>
          <p14:tracePt t="6339" x="4949825" y="5662613"/>
          <p14:tracePt t="6347" x="4949825" y="5654675"/>
          <p14:tracePt t="6355" x="4949825" y="5645150"/>
          <p14:tracePt t="6363" x="4941888" y="5618163"/>
          <p14:tracePt t="6387" x="4941888" y="5608638"/>
          <p14:tracePt t="6395" x="4941888" y="5589588"/>
          <p14:tracePt t="6404" x="4941888" y="5581650"/>
          <p14:tracePt t="6411" x="4932363" y="5572125"/>
          <p14:tracePt t="6540" x="4941888" y="5526088"/>
          <p14:tracePt t="6547" x="4968875" y="5462588"/>
          <p14:tracePt t="6555" x="5022850" y="5380038"/>
          <p14:tracePt t="6567" x="5078413" y="5299075"/>
          <p14:tracePt t="6575" x="5141913" y="5216525"/>
          <p14:tracePt t="6580" x="5214938" y="5133975"/>
          <p14:tracePt t="6587" x="5314950" y="5043488"/>
          <p14:tracePt t="6595" x="5414963" y="4970463"/>
          <p14:tracePt t="6603" x="5497513" y="4887913"/>
          <p14:tracePt t="6612" x="5570538" y="4833938"/>
          <p14:tracePt t="6621" x="5670550" y="4778375"/>
          <p14:tracePt t="6628" x="5743575" y="4732338"/>
          <p14:tracePt t="6636" x="5807075" y="4714875"/>
          <p14:tracePt t="6643" x="5834063" y="4705350"/>
          <p14:tracePt t="6653" x="5880100" y="4687888"/>
          <p14:tracePt t="6659" x="5907088" y="4687888"/>
          <p14:tracePt t="6675" x="5916613" y="4687888"/>
          <p14:tracePt t="6747" x="5935663" y="4687888"/>
          <p14:tracePt t="6755" x="5953125" y="4687888"/>
          <p14:tracePt t="6763" x="5980113" y="4687888"/>
          <p14:tracePt t="6771" x="6026150" y="4687888"/>
          <p14:tracePt t="6779" x="6089650" y="4687888"/>
          <p14:tracePt t="6787" x="6153150" y="4705350"/>
          <p14:tracePt t="6795" x="6208713" y="4714875"/>
          <p14:tracePt t="6803" x="6272213" y="4714875"/>
          <p14:tracePt t="6811" x="6326188" y="4732338"/>
          <p14:tracePt t="6820" x="6372225" y="4732338"/>
          <p14:tracePt t="6827" x="6408738" y="4732338"/>
          <p14:tracePt t="6836" x="6454775" y="4741863"/>
          <p14:tracePt t="6845" x="6464300" y="4741863"/>
          <p14:tracePt t="6963" x="6464300" y="4760913"/>
          <p14:tracePt t="6979" x="6435725" y="4768850"/>
          <p14:tracePt t="6987" x="6372225" y="4768850"/>
          <p14:tracePt t="6995" x="6299200" y="4778375"/>
          <p14:tracePt t="7004" x="6226175" y="4778375"/>
          <p14:tracePt t="7011" x="6116638" y="4778375"/>
          <p14:tracePt t="7021" x="6026150" y="4778375"/>
          <p14:tracePt t="7027" x="5899150" y="4778375"/>
          <p14:tracePt t="7036" x="5807075" y="4778375"/>
          <p14:tracePt t="7043" x="5680075" y="4778375"/>
          <p14:tracePt t="7053" x="5551488" y="4778375"/>
          <p14:tracePt t="7059" x="5461000" y="4778375"/>
          <p14:tracePt t="7069" x="5351463" y="4778375"/>
          <p14:tracePt t="7075" x="5251450" y="4778375"/>
          <p14:tracePt t="7086" x="5159375" y="4778375"/>
          <p14:tracePt t="7091" x="5086350" y="4778375"/>
          <p14:tracePt t="7099" x="5014913" y="4778375"/>
          <p14:tracePt t="7107" x="4978400" y="4778375"/>
          <p14:tracePt t="7115" x="4932363" y="4778375"/>
          <p14:tracePt t="7123" x="4905375" y="4778375"/>
          <p14:tracePt t="7131" x="4876800" y="4778375"/>
          <p14:tracePt t="7139" x="4832350" y="4778375"/>
          <p14:tracePt t="7147" x="4813300" y="4778375"/>
          <p14:tracePt t="7155" x="4786313" y="4778375"/>
          <p14:tracePt t="7163" x="4730750" y="4778375"/>
          <p14:tracePt t="7171" x="4676775" y="4778375"/>
          <p14:tracePt t="7179" x="4622800" y="4778375"/>
          <p14:tracePt t="7188" x="4594225" y="4778375"/>
          <p14:tracePt t="7195" x="4521200" y="4778375"/>
          <p14:tracePt t="7203" x="4430713" y="4778375"/>
          <p14:tracePt t="7211" x="4330700" y="4760913"/>
          <p14:tracePt t="7221" x="4238625" y="4760913"/>
          <p14:tracePt t="7227" x="4165600" y="4760913"/>
          <p14:tracePt t="7236" x="4111625" y="4751388"/>
          <p14:tracePt t="7243" x="4048125" y="4751388"/>
          <p14:tracePt t="7253" x="4011613" y="4751388"/>
          <p14:tracePt t="7259" x="3992563" y="4751388"/>
          <p14:tracePt t="7270" x="3965575" y="4751388"/>
          <p14:tracePt t="7287" x="3956050" y="4751388"/>
          <p14:tracePt t="7501" x="3948113" y="4751388"/>
          <p14:tracePt t="7507" x="3965575" y="4768850"/>
          <p14:tracePt t="7516" x="4011613" y="4797425"/>
          <p14:tracePt t="7524" x="4038600" y="4824413"/>
          <p14:tracePt t="7531" x="4075113" y="4851400"/>
          <p14:tracePt t="7539" x="4094163" y="4878388"/>
          <p14:tracePt t="7547" x="4111625" y="4914900"/>
          <p14:tracePt t="7555" x="4138613" y="4970463"/>
          <p14:tracePt t="7565" x="4157663" y="4997450"/>
          <p14:tracePt t="7571" x="4165600" y="5016500"/>
          <p14:tracePt t="7579" x="4165600" y="5060950"/>
          <p14:tracePt t="7587" x="4165600" y="5116513"/>
          <p14:tracePt t="7595" x="4165600" y="5153025"/>
          <p14:tracePt t="7605" x="4165600" y="5189538"/>
          <p14:tracePt t="7612" x="4165600" y="5243513"/>
          <p14:tracePt t="7620" x="4165600" y="5299075"/>
          <p14:tracePt t="7627" x="4165600" y="5353050"/>
          <p14:tracePt t="7637" x="4165600" y="5389563"/>
          <p14:tracePt t="7643" x="4157663" y="5435600"/>
          <p14:tracePt t="7653" x="4138613" y="5453063"/>
          <p14:tracePt t="7659" x="4138613" y="5472113"/>
          <p14:tracePt t="7669" x="4129088" y="5489575"/>
          <p14:tracePt t="7686" x="4121150" y="5499100"/>
          <p14:tracePt t="7923" x="4165600" y="5499100"/>
          <p14:tracePt t="7931" x="4294188" y="5499100"/>
          <p14:tracePt t="7940" x="4384675" y="5499100"/>
          <p14:tracePt t="7947" x="4494213" y="5499100"/>
          <p14:tracePt t="7955" x="4557713" y="5508625"/>
          <p14:tracePt t="7963" x="4603750" y="5535613"/>
          <p14:tracePt t="7971" x="4622800" y="5535613"/>
          <p14:tracePt t="7979" x="4630738" y="5535613"/>
          <p14:tracePt t="8315" x="4630738" y="5545138"/>
          <p14:tracePt t="8323" x="4622800" y="5545138"/>
          <p14:tracePt t="8339" x="4613275" y="5554663"/>
          <p14:tracePt t="8371" x="4603750" y="5562600"/>
          <p14:tracePt t="8395" x="4594225" y="5581650"/>
          <p14:tracePt t="8412" x="4594225" y="5608638"/>
          <p14:tracePt t="8419" x="4594225" y="5626100"/>
          <p14:tracePt t="8427" x="4594225" y="5635625"/>
          <p14:tracePt t="8435" x="4594225" y="5662613"/>
          <p14:tracePt t="8443" x="4594225" y="5681663"/>
          <p14:tracePt t="8453" x="4594225" y="5699125"/>
          <p14:tracePt t="8459" x="4594225" y="5718175"/>
          <p14:tracePt t="8469" x="4594225" y="5745163"/>
          <p14:tracePt t="8475" x="4594225" y="5754688"/>
          <p14:tracePt t="8486" x="4586288" y="5764213"/>
          <p14:tracePt t="8491" x="4586288" y="5772150"/>
          <p14:tracePt t="8540" x="4586288" y="5781675"/>
          <p14:tracePt t="8547" x="4586288" y="5791200"/>
          <p14:tracePt t="8555" x="4586288" y="5800725"/>
          <p14:tracePt t="8565" x="4586288" y="5808663"/>
          <p14:tracePt t="8579" x="4586288" y="5837238"/>
          <p14:tracePt t="8588" x="4586288" y="5845175"/>
          <p14:tracePt t="8603" x="4586288" y="5854700"/>
          <p14:tracePt t="8611" x="4586288" y="5864225"/>
          <p14:tracePt t="8620" x="4586288" y="5881688"/>
          <p14:tracePt t="8627" x="4586288" y="5891213"/>
          <p14:tracePt t="8637" x="4586288" y="5910263"/>
          <p14:tracePt t="8643" x="4586288" y="5918200"/>
          <p14:tracePt t="8653" x="4586288" y="5927725"/>
          <p14:tracePt t="8659" x="4586288" y="5954713"/>
          <p14:tracePt t="8670" x="4594225" y="5973763"/>
          <p14:tracePt t="8686" x="4594225" y="6000750"/>
          <p14:tracePt t="8691" x="4594225" y="6018213"/>
          <p14:tracePt t="8699" x="4594225" y="6037263"/>
          <p14:tracePt t="8707" x="4594225" y="6046788"/>
          <p14:tracePt t="8715" x="4594225" y="6054725"/>
          <p14:tracePt t="8731" x="4594225" y="6064250"/>
          <p14:tracePt t="8739" x="4594225" y="6083300"/>
          <p14:tracePt t="8787" x="4594225" y="6091238"/>
          <p14:tracePt t="8795" x="4594225" y="6100763"/>
          <p14:tracePt t="8803" x="4594225" y="6127750"/>
          <p14:tracePt t="8811" x="4594225" y="6146800"/>
          <p14:tracePt t="8820" x="4594225" y="6173788"/>
          <p14:tracePt t="8827" x="4594225" y="6192838"/>
          <p14:tracePt t="8845" x="4594225" y="6210300"/>
          <p14:tracePt t="8956" x="4603750" y="6219825"/>
          <p14:tracePt t="8971" x="4622800" y="6219825"/>
          <p14:tracePt t="8979" x="4676775" y="6219825"/>
          <p14:tracePt t="8987" x="4740275" y="6200775"/>
          <p14:tracePt t="8995" x="4813300" y="6192838"/>
          <p14:tracePt t="9003" x="4941888" y="6192838"/>
          <p14:tracePt t="9011" x="5049838" y="6192838"/>
          <p14:tracePt t="9020" x="5159375" y="6192838"/>
          <p14:tracePt t="9027" x="5305425" y="6192838"/>
          <p14:tracePt t="9037" x="5434013" y="6192838"/>
          <p14:tracePt t="9043" x="5561013" y="6192838"/>
          <p14:tracePt t="9053" x="5607050" y="6192838"/>
          <p14:tracePt t="9059" x="5670550" y="6192838"/>
          <p14:tracePt t="9069" x="5716588" y="6192838"/>
          <p14:tracePt t="9075" x="5734050" y="6192838"/>
          <p14:tracePt t="9220" x="5680075" y="6192838"/>
          <p14:tracePt t="9227" x="5588000" y="6192838"/>
          <p14:tracePt t="9237" x="5487988" y="6192838"/>
          <p14:tracePt t="9243" x="5397500" y="6146800"/>
          <p14:tracePt t="9253" x="5314950" y="6137275"/>
          <p14:tracePt t="9259" x="5251450" y="6083300"/>
          <p14:tracePt t="9270" x="5205413" y="6073775"/>
          <p14:tracePt t="9275" x="5132388" y="6046788"/>
          <p14:tracePt t="9286" x="5068888" y="6018213"/>
          <p14:tracePt t="9291" x="5022850" y="6000750"/>
          <p14:tracePt t="9303" x="5014913" y="5983288"/>
          <p14:tracePt t="9309" x="4995863" y="5954713"/>
          <p14:tracePt t="9315" x="4978400" y="5918200"/>
          <p14:tracePt t="9323" x="4978400" y="5881688"/>
          <p14:tracePt t="9331" x="4959350" y="5791200"/>
          <p14:tracePt t="9339" x="4959350" y="5735638"/>
          <p14:tracePt t="9347" x="4949825" y="5681663"/>
          <p14:tracePt t="9355" x="4949825" y="5589588"/>
          <p14:tracePt t="9363" x="4922838" y="5526088"/>
          <p14:tracePt t="9371" x="4913313" y="5462588"/>
          <p14:tracePt t="9379" x="4913313" y="5389563"/>
          <p14:tracePt t="9387" x="4913313" y="5335588"/>
          <p14:tracePt t="9395" x="4905375" y="5289550"/>
          <p14:tracePt t="9403" x="4905375" y="5262563"/>
          <p14:tracePt t="9411" x="4905375" y="5180013"/>
          <p14:tracePt t="9419" x="4905375" y="5153025"/>
          <p14:tracePt t="9427" x="4905375" y="5106988"/>
          <p14:tracePt t="9436" x="4905375" y="5080000"/>
          <p14:tracePt t="9443" x="4905375" y="5070475"/>
          <p14:tracePt t="9453" x="4913313" y="5053013"/>
          <p14:tracePt t="9483" x="4922838" y="5053013"/>
          <p14:tracePt t="9491" x="4932363" y="5043488"/>
          <p14:tracePt t="9499" x="4968875" y="5043488"/>
          <p14:tracePt t="9507" x="4995863" y="5024438"/>
          <p14:tracePt t="9515" x="5068888" y="5024438"/>
          <p14:tracePt t="9523" x="5141913" y="5024438"/>
          <p14:tracePt t="9531" x="5214938" y="5024438"/>
          <p14:tracePt t="9539" x="5305425" y="5024438"/>
          <p14:tracePt t="9547" x="5414963" y="5024438"/>
          <p14:tracePt t="9555" x="5507038" y="5024438"/>
          <p14:tracePt t="9564" x="5616575" y="5043488"/>
          <p14:tracePt t="9571" x="5716588" y="5089525"/>
          <p14:tracePt t="9579" x="5797550" y="5126038"/>
          <p14:tracePt t="9588" x="5816600" y="5143500"/>
          <p14:tracePt t="9595" x="5834063" y="5160963"/>
          <p14:tracePt t="9603" x="5843588" y="5170488"/>
          <p14:tracePt t="9611" x="5853113" y="5189538"/>
          <p14:tracePt t="9637" x="5853113" y="5197475"/>
          <p14:tracePt t="9947" x="5889625" y="5189538"/>
          <p14:tracePt t="9955" x="5972175" y="5133975"/>
          <p14:tracePt t="9963" x="6035675" y="5097463"/>
          <p14:tracePt t="9971" x="6108700" y="5043488"/>
          <p14:tracePt t="9979" x="6153150" y="5016500"/>
          <p14:tracePt t="9987" x="6172200" y="4997450"/>
          <p14:tracePt t="9995" x="6199188" y="4979988"/>
          <p14:tracePt t="10003" x="6218238" y="4960938"/>
          <p14:tracePt t="10011" x="6262688" y="4943475"/>
          <p14:tracePt t="10020" x="6272213" y="4933950"/>
          <p14:tracePt t="10027" x="6281738" y="4924425"/>
          <p14:tracePt t="10036" x="6299200" y="4906963"/>
          <p14:tracePt t="10043" x="6299200" y="4897438"/>
          <p14:tracePt t="10067" x="6308725" y="4887913"/>
          <p14:tracePt t="10542" x="6408738" y="4833938"/>
          <p14:tracePt t="10551" x="6627813" y="4768850"/>
          <p14:tracePt t="10558" x="6956425" y="4687888"/>
          <p14:tracePt t="10564" x="7275513" y="4641850"/>
          <p14:tracePt t="10571" x="7813675" y="4568825"/>
          <p14:tracePt t="10579" x="8240713" y="4522788"/>
          <p14:tracePt t="10587" x="8669338" y="4459288"/>
          <p14:tracePt t="10596" x="9090025" y="441325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69DC00-E256-40FF-8F2E-476238B73DF1}"/>
              </a:ext>
            </a:extLst>
          </p:cNvPr>
          <p:cNvSpPr>
            <a:spLocks noGrp="1"/>
          </p:cNvSpPr>
          <p:nvPr>
            <p:ph type="title"/>
          </p:nvPr>
        </p:nvSpPr>
        <p:spPr/>
        <p:txBody>
          <a:bodyPr/>
          <a:lstStyle/>
          <a:p>
            <a:r>
              <a:rPr kumimoji="1" lang="ja-JP" altLang="en-US" dirty="0"/>
              <a:t>ここまでの所で</a:t>
            </a:r>
          </a:p>
        </p:txBody>
      </p:sp>
      <p:sp>
        <p:nvSpPr>
          <p:cNvPr id="3" name="コンテンツ プレースホルダー 2">
            <a:extLst>
              <a:ext uri="{FF2B5EF4-FFF2-40B4-BE49-F238E27FC236}">
                <a16:creationId xmlns:a16="http://schemas.microsoft.com/office/drawing/2014/main" id="{F2B2CC3C-B881-48B6-AB89-7946715FE6CA}"/>
              </a:ext>
            </a:extLst>
          </p:cNvPr>
          <p:cNvSpPr>
            <a:spLocks noGrp="1"/>
          </p:cNvSpPr>
          <p:nvPr>
            <p:ph idx="1"/>
          </p:nvPr>
        </p:nvSpPr>
        <p:spPr/>
        <p:txBody>
          <a:bodyPr/>
          <a:lstStyle/>
          <a:p>
            <a:r>
              <a:rPr kumimoji="1" lang="en-US" altLang="ja-JP" dirty="0" err="1"/>
              <a:t>lw</a:t>
            </a:r>
            <a:r>
              <a:rPr kumimoji="1" lang="ja-JP" altLang="en-US" dirty="0"/>
              <a:t>命令の結果を直後に使う</a:t>
            </a:r>
            <a:endParaRPr kumimoji="1" lang="en-US" altLang="ja-JP" dirty="0"/>
          </a:p>
          <a:p>
            <a:r>
              <a:rPr kumimoji="1" lang="ja-JP" altLang="en-US" dirty="0"/>
              <a:t>分岐命令で比較するレジスタを直前の命令で書き換える</a:t>
            </a:r>
            <a:endParaRPr kumimoji="1" lang="en-US" altLang="ja-JP" dirty="0"/>
          </a:p>
          <a:p>
            <a:r>
              <a:rPr lang="ja-JP" altLang="en-US" dirty="0"/>
              <a:t>分岐命令で比較するレジスタを</a:t>
            </a:r>
            <a:r>
              <a:rPr lang="en-US" altLang="ja-JP" dirty="0"/>
              <a:t>2</a:t>
            </a:r>
            <a:r>
              <a:rPr lang="ja-JP" altLang="en-US" dirty="0"/>
              <a:t>つ前の命令で</a:t>
            </a:r>
            <a:r>
              <a:rPr lang="en-US" altLang="ja-JP" dirty="0" err="1"/>
              <a:t>lw</a:t>
            </a:r>
            <a:r>
              <a:rPr lang="ja-JP" altLang="en-US" dirty="0"/>
              <a:t>する</a:t>
            </a:r>
            <a:endParaRPr lang="en-US" altLang="ja-JP" dirty="0"/>
          </a:p>
          <a:p>
            <a:pPr marL="0" indent="0">
              <a:buNone/>
            </a:pPr>
            <a:r>
              <a:rPr lang="ja-JP" altLang="en-US" dirty="0"/>
              <a:t>→　上記の</a:t>
            </a:r>
            <a:r>
              <a:rPr lang="en-US" altLang="ja-JP" dirty="0"/>
              <a:t>3</a:t>
            </a:r>
            <a:r>
              <a:rPr lang="ja-JP" altLang="en-US" dirty="0"/>
              <a:t>パターンでインターロックし、</a:t>
            </a:r>
            <a:r>
              <a:rPr lang="en-US" altLang="ja-JP" dirty="0"/>
              <a:t>1</a:t>
            </a:r>
            <a:r>
              <a:rPr lang="ja-JP" altLang="en-US" dirty="0"/>
              <a:t>クロックの損失がある。</a:t>
            </a:r>
            <a:endParaRPr lang="en-US" altLang="ja-JP" dirty="0"/>
          </a:p>
          <a:p>
            <a:pPr marL="0" indent="0">
              <a:buNone/>
            </a:pPr>
            <a:r>
              <a:rPr lang="ja-JP" altLang="en-US" dirty="0"/>
              <a:t>これらは、スケジューリングによりかなりの程度回避可能</a:t>
            </a:r>
            <a:endParaRPr lang="en-US" altLang="ja-JP" dirty="0"/>
          </a:p>
        </p:txBody>
      </p:sp>
      <p:pic>
        <p:nvPicPr>
          <p:cNvPr id="4" name="オーディオ 3">
            <a:hlinkClick r:id="" action="ppaction://media"/>
            <a:extLst>
              <a:ext uri="{FF2B5EF4-FFF2-40B4-BE49-F238E27FC236}">
                <a16:creationId xmlns:a16="http://schemas.microsoft.com/office/drawing/2014/main" id="{AC86C132-1F46-4656-9E63-984E8435B9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11016347"/>
      </p:ext>
    </p:extLst>
  </p:cSld>
  <p:clrMapOvr>
    <a:masterClrMapping/>
  </p:clrMapOvr>
  <mc:AlternateContent xmlns:mc="http://schemas.openxmlformats.org/markup-compatibility/2006">
    <mc:Choice xmlns:p14="http://schemas.microsoft.com/office/powerpoint/2010/main" Requires="p14">
      <p:transition spd="slow" p14:dur="2000" advTm="35919"/>
    </mc:Choice>
    <mc:Fallback>
      <p:transition spd="slow" advTm="35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830" x="8924925" y="2644775"/>
          <p14:tracePt t="837" x="8788400" y="2598738"/>
          <p14:tracePt t="846" x="8678863" y="2562225"/>
          <p14:tracePt t="853" x="8651875" y="2554288"/>
          <p14:tracePt t="942" x="8642350" y="2544763"/>
          <p14:tracePt t="1254" x="8642350" y="2525713"/>
          <p14:tracePt t="1262" x="8615363" y="2481263"/>
          <p14:tracePt t="1269" x="8615363" y="2425700"/>
          <p14:tracePt t="1278" x="8596313" y="2362200"/>
          <p14:tracePt t="1286" x="8578850" y="2306638"/>
          <p14:tracePt t="1294" x="8551863" y="2225675"/>
          <p14:tracePt t="1301" x="8532813" y="2143125"/>
          <p14:tracePt t="1309" x="8505825" y="2070100"/>
          <p14:tracePt t="1318" x="8469313" y="2016125"/>
          <p14:tracePt t="1327" x="8459788" y="1979613"/>
          <p14:tracePt t="1333" x="8423275" y="1943100"/>
          <p14:tracePt t="1341" x="8415338" y="1924050"/>
          <p14:tracePt t="1350" x="8405813" y="1906588"/>
          <p14:tracePt t="1365" x="8386763" y="1878013"/>
          <p14:tracePt t="1397" x="8378825" y="1870075"/>
          <p14:tracePt t="27990" x="8369300" y="1870075"/>
          <p14:tracePt t="27998" x="8269288" y="1933575"/>
          <p14:tracePt t="28006" x="8132763" y="2024063"/>
          <p14:tracePt t="28015" x="8050213" y="2116138"/>
          <p14:tracePt t="28023" x="8040688" y="2143125"/>
          <p14:tracePt t="28035" x="7986713" y="2189163"/>
          <p14:tracePt t="28038" x="7931150" y="2216150"/>
          <p14:tracePt t="28046" x="7850188" y="2279650"/>
          <p14:tracePt t="28054" x="7694613" y="2371725"/>
          <p14:tracePt t="28062" x="7539038" y="2471738"/>
          <p14:tracePt t="28070" x="7385050" y="2571750"/>
          <p14:tracePt t="28079" x="7239000" y="2654300"/>
          <p14:tracePt t="28087" x="7065963" y="2727325"/>
          <p14:tracePt t="28094" x="6929438" y="2800350"/>
          <p14:tracePt t="28103" x="6827838" y="2854325"/>
          <p14:tracePt t="28110" x="6746875" y="2900363"/>
          <p14:tracePt t="28118" x="6710363" y="2917825"/>
          <p14:tracePt t="28127" x="6673850" y="2927350"/>
          <p14:tracePt t="28134" x="6654800" y="2927350"/>
          <p14:tracePt t="28142" x="6645275" y="2936875"/>
          <p14:tracePt t="28173" x="6637338" y="2936875"/>
          <p14:tracePt t="28181" x="6600825" y="2936875"/>
          <p14:tracePt t="28190" x="6545263" y="2936875"/>
          <p14:tracePt t="28211" x="6427788" y="2909888"/>
          <p14:tracePt t="28214" x="6326188" y="2836863"/>
          <p14:tracePt t="28222" x="6235700" y="2827338"/>
          <p14:tracePt t="28230" x="6189663" y="2827338"/>
          <p14:tracePt t="28238" x="6126163" y="2827338"/>
          <p14:tracePt t="28246" x="6026150" y="2844800"/>
          <p14:tracePt t="28253" x="5916613" y="2873375"/>
          <p14:tracePt t="28262" x="5826125" y="2890838"/>
          <p14:tracePt t="28270" x="5724525" y="2927350"/>
          <p14:tracePt t="28278" x="5680075" y="2954338"/>
          <p14:tracePt t="28286" x="5634038" y="2963863"/>
          <p14:tracePt t="28296" x="5607050" y="2990850"/>
          <p14:tracePt t="28302" x="5597525" y="3000375"/>
          <p14:tracePt t="28312" x="5588000" y="3009900"/>
          <p14:tracePt t="28317" x="5588000" y="3027363"/>
          <p14:tracePt t="28329" x="5588000" y="3054350"/>
          <p14:tracePt t="28334" x="5580063" y="3063875"/>
          <p14:tracePt t="28344" x="5561013" y="3090863"/>
          <p14:tracePt t="28350" x="5561013" y="3109913"/>
          <p14:tracePt t="28359" x="5551488" y="3127375"/>
          <p14:tracePt t="28366" x="5534025" y="3173413"/>
          <p14:tracePt t="28373" x="5514975" y="3200400"/>
          <p14:tracePt t="28382" x="5487988" y="3228975"/>
          <p14:tracePt t="28390" x="5451475" y="3292475"/>
          <p14:tracePt t="28397" x="5424488" y="3338513"/>
          <p14:tracePt t="28405" x="5368925" y="3402013"/>
          <p14:tracePt t="28413" x="5334000" y="3465513"/>
          <p14:tracePt t="28423" x="5305425" y="3502025"/>
          <p14:tracePt t="28430" x="5297488" y="3519488"/>
          <p14:tracePt t="28437" x="5278438" y="3538538"/>
          <p14:tracePt t="28445" x="5260975" y="3565525"/>
          <p14:tracePt t="28485" x="5251450" y="3575050"/>
          <p14:tracePt t="28510" x="5232400" y="3602038"/>
          <p14:tracePt t="28518" x="5224463" y="3611563"/>
          <p14:tracePt t="28526" x="5187950" y="3629025"/>
          <p14:tracePt t="28534" x="5105400" y="3665538"/>
          <p14:tracePt t="28546" x="5014913" y="3694113"/>
          <p14:tracePt t="28552" x="4895850" y="3738563"/>
          <p14:tracePt t="28563" x="4803775" y="3767138"/>
          <p14:tracePt t="28567" x="4667250" y="3811588"/>
          <p14:tracePt t="28574" x="4557713" y="3840163"/>
          <p14:tracePt t="28581" x="4457700" y="3867150"/>
          <p14:tracePt t="28590" x="4367213" y="3867150"/>
          <p14:tracePt t="28598" x="4294188" y="3875088"/>
          <p14:tracePt t="28606" x="4230688" y="3875088"/>
          <p14:tracePt t="28613" x="4175125" y="3875088"/>
          <p14:tracePt t="28621" x="4148138" y="3875088"/>
          <p14:tracePt t="28630" x="4102100" y="3875088"/>
          <p14:tracePt t="28640" x="4102100" y="3867150"/>
          <p14:tracePt t="28645" x="4075113" y="3848100"/>
          <p14:tracePt t="28653" x="4057650" y="3830638"/>
          <p14:tracePt t="28661" x="4038600" y="3767138"/>
          <p14:tracePt t="28670" x="4029075" y="3684588"/>
          <p14:tracePt t="28678" x="4011613" y="3556000"/>
          <p14:tracePt t="28686" x="4011613" y="3411538"/>
          <p14:tracePt t="28694" x="4011613" y="3265488"/>
          <p14:tracePt t="28701" x="4011613" y="3155950"/>
          <p14:tracePt t="28710" x="4011613" y="3082925"/>
          <p14:tracePt t="28718" x="4011613" y="3036888"/>
          <p14:tracePt t="28726" x="4011613" y="3009900"/>
          <p14:tracePt t="28733" x="4011613" y="2973388"/>
          <p14:tracePt t="28742" x="4011613" y="2936875"/>
          <p14:tracePt t="28750" x="4038600" y="2909888"/>
          <p14:tracePt t="28760" x="4065588" y="2900363"/>
          <p14:tracePt t="28766" x="4121150" y="2900363"/>
          <p14:tracePt t="28773" x="4184650" y="2873375"/>
          <p14:tracePt t="28781" x="4257675" y="2873375"/>
          <p14:tracePt t="28789" x="4311650" y="2873375"/>
          <p14:tracePt t="28798" x="4340225" y="2873375"/>
          <p14:tracePt t="28805" x="4376738" y="2873375"/>
          <p14:tracePt t="28813" x="4394200" y="2881313"/>
          <p14:tracePt t="28822" x="4394200" y="2890838"/>
          <p14:tracePt t="28829" x="4413250" y="2909888"/>
          <p14:tracePt t="28854" x="4413250" y="2927350"/>
          <p14:tracePt t="28862" x="4413250" y="2954338"/>
          <p14:tracePt t="28870" x="4413250" y="2963863"/>
          <p14:tracePt t="28878" x="4413250" y="2990850"/>
          <p14:tracePt t="28886" x="4413250" y="3000375"/>
          <p14:tracePt t="28894" x="4413250" y="3017838"/>
          <p14:tracePt t="28902" x="4413250" y="3046413"/>
          <p14:tracePt t="28911" x="4413250" y="3063875"/>
          <p14:tracePt t="28917" x="4413250" y="3090863"/>
          <p14:tracePt t="28927" x="4430713" y="3136900"/>
          <p14:tracePt t="28933" x="4430713" y="3146425"/>
          <p14:tracePt t="28943" x="4430713" y="3192463"/>
          <p14:tracePt t="28949" x="4430713" y="3228975"/>
          <p14:tracePt t="28959" x="4413250" y="3273425"/>
          <p14:tracePt t="28965" x="4376738" y="3319463"/>
          <p14:tracePt t="28974" x="4340225" y="3382963"/>
          <p14:tracePt t="28982" x="4284663" y="3455988"/>
          <p14:tracePt t="28990" x="4238625" y="3502025"/>
          <p14:tracePt t="28997" x="4184650" y="3556000"/>
          <p14:tracePt t="29005" x="4121150" y="3621088"/>
          <p14:tracePt t="29015" x="4075113" y="3657600"/>
          <p14:tracePt t="29021" x="4011613" y="3694113"/>
          <p14:tracePt t="29030" x="3948113" y="3721100"/>
          <p14:tracePt t="29037" x="3902075" y="3738563"/>
          <p14:tracePt t="29046" x="3865563" y="3738563"/>
          <p14:tracePt t="29055" x="3846513" y="3748088"/>
          <p14:tracePt t="29064" x="3810000" y="3748088"/>
          <p14:tracePt t="29071" x="3783013" y="3748088"/>
          <p14:tracePt t="29080" x="3746500" y="3748088"/>
          <p14:tracePt t="29086" x="3673475" y="3748088"/>
          <p14:tracePt t="29095" x="3582988" y="3748088"/>
          <p14:tracePt t="29101" x="3519488" y="3738563"/>
          <p14:tracePt t="29111" x="3446463" y="3711575"/>
          <p14:tracePt t="29117" x="3373438" y="3638550"/>
          <p14:tracePt t="29125" x="3290888" y="3575050"/>
          <p14:tracePt t="29133" x="3190875" y="3465513"/>
          <p14:tracePt t="29143" x="3136900" y="3402013"/>
          <p14:tracePt t="29150" x="3100388" y="3319463"/>
          <p14:tracePt t="29159" x="3054350" y="3236913"/>
          <p14:tracePt t="29165" x="3027363" y="3146425"/>
          <p14:tracePt t="29173" x="3027363" y="3090863"/>
          <p14:tracePt t="29181" x="3027363" y="3036888"/>
          <p14:tracePt t="29190" x="3027363" y="2973388"/>
          <p14:tracePt t="29212" x="3063875" y="2900363"/>
          <p14:tracePt t="29214" x="3127375" y="2836863"/>
          <p14:tracePt t="29221" x="3190875" y="2808288"/>
          <p14:tracePt t="29229" x="3290888" y="2763838"/>
          <p14:tracePt t="29237" x="3419475" y="2754313"/>
          <p14:tracePt t="29246" x="3546475" y="2754313"/>
          <p14:tracePt t="29253" x="3636963" y="2754313"/>
          <p14:tracePt t="29261" x="3709988" y="2754313"/>
          <p14:tracePt t="29269" x="3775075" y="2781300"/>
          <p14:tracePt t="29278" x="3819525" y="2808288"/>
          <p14:tracePt t="29286" x="3838575" y="2817813"/>
          <p14:tracePt t="29294" x="3875088" y="2844800"/>
          <p14:tracePt t="29302" x="3875088" y="2854325"/>
          <p14:tracePt t="29326" x="3875088" y="2873375"/>
          <p14:tracePt t="29333" x="3875088" y="2900363"/>
          <p14:tracePt t="29343" x="3875088" y="2936875"/>
          <p14:tracePt t="29350" x="3875088" y="2982913"/>
          <p14:tracePt t="29359" x="3875088" y="3017838"/>
          <p14:tracePt t="29366" x="3875088" y="3063875"/>
          <p14:tracePt t="29374" x="3875088" y="3100388"/>
          <p14:tracePt t="29382" x="3875088" y="3146425"/>
          <p14:tracePt t="29389" x="3875088" y="3182938"/>
          <p14:tracePt t="29397" x="3875088" y="3228975"/>
          <p14:tracePt t="29406" x="3875088" y="3302000"/>
          <p14:tracePt t="29414" x="3846513" y="3355975"/>
          <p14:tracePt t="29421" x="3792538" y="3438525"/>
          <p14:tracePt t="29430" x="3756025" y="3502025"/>
          <p14:tracePt t="29437" x="3719513" y="3602038"/>
          <p14:tracePt t="29445" x="3673475" y="3629025"/>
          <p14:tracePt t="29454" x="3600450" y="3675063"/>
          <p14:tracePt t="29461" x="3536950" y="3721100"/>
          <p14:tracePt t="29469" x="3473450" y="3757613"/>
          <p14:tracePt t="29478" x="3419475" y="3775075"/>
          <p14:tracePt t="29486" x="3336925" y="3821113"/>
          <p14:tracePt t="29494" x="3254375" y="3848100"/>
          <p14:tracePt t="29501" x="3163888" y="3875088"/>
          <p14:tracePt t="29512" x="3100388" y="3875088"/>
          <p14:tracePt t="29517" x="3044825" y="3875088"/>
          <p14:tracePt t="29525" x="2990850" y="3875088"/>
          <p14:tracePt t="29533" x="2935288" y="3875088"/>
          <p14:tracePt t="29542" x="2871788" y="3857625"/>
          <p14:tracePt t="29549" x="2808288" y="3830638"/>
          <p14:tracePt t="29559" x="2744788" y="3794125"/>
          <p14:tracePt t="29565" x="2698750" y="3748088"/>
          <p14:tracePt t="29574" x="2643188" y="3675063"/>
          <p14:tracePt t="29582" x="2635250" y="3602038"/>
          <p14:tracePt t="29590" x="2635250" y="3511550"/>
          <p14:tracePt t="29598" x="2635250" y="3402013"/>
          <p14:tracePt t="29605" x="2635250" y="3292475"/>
          <p14:tracePt t="29613" x="2635250" y="3200400"/>
          <p14:tracePt t="29622" x="2635250" y="3090863"/>
          <p14:tracePt t="29630" x="2652713" y="2973388"/>
          <p14:tracePt t="29640" x="2708275" y="2890838"/>
          <p14:tracePt t="29645" x="2781300" y="2808288"/>
          <p14:tracePt t="29654" x="2908300" y="2781300"/>
          <p14:tracePt t="29661" x="3035300" y="2735263"/>
          <p14:tracePt t="29670" x="3190875" y="2708275"/>
          <p14:tracePt t="29678" x="3336925" y="2690813"/>
          <p14:tracePt t="29686" x="3536950" y="2690813"/>
          <p14:tracePt t="29694" x="3692525" y="2690813"/>
          <p14:tracePt t="29703" x="3829050" y="2727325"/>
          <p14:tracePt t="29710" x="3948113" y="2781300"/>
          <p14:tracePt t="29717" x="4075113" y="2863850"/>
          <p14:tracePt t="29726" x="4165600" y="2946400"/>
          <p14:tracePt t="29734" x="4230688" y="3009900"/>
          <p14:tracePt t="29742" x="4267200" y="3073400"/>
          <p14:tracePt t="29749" x="4284663" y="3136900"/>
          <p14:tracePt t="29758" x="4294188" y="3192463"/>
          <p14:tracePt t="29765" x="4294188" y="3255963"/>
          <p14:tracePt t="29773" x="4294188" y="3292475"/>
          <p14:tracePt t="29782" x="4294188" y="3346450"/>
          <p14:tracePt t="29789" x="4294188" y="3402013"/>
          <p14:tracePt t="29797" x="4275138" y="3465513"/>
          <p14:tracePt t="29805" x="4248150" y="3529013"/>
          <p14:tracePt t="29813" x="4211638" y="3592513"/>
          <p14:tracePt t="29822" x="4194175" y="3657600"/>
          <p14:tracePt t="29829" x="4138613" y="3702050"/>
          <p14:tracePt t="29837" x="4102100" y="3748088"/>
          <p14:tracePt t="29846" x="4057650" y="3784600"/>
          <p14:tracePt t="29853" x="4011613" y="3811588"/>
          <p14:tracePt t="29861" x="3929063" y="3848100"/>
          <p14:tracePt t="29869" x="3902075" y="3857625"/>
          <p14:tracePt t="29878" x="3829050" y="3884613"/>
          <p14:tracePt t="29885" x="3775075" y="3884613"/>
          <p14:tracePt t="29894" x="3673475" y="3911600"/>
          <p14:tracePt t="29901" x="3582988" y="3911600"/>
          <p14:tracePt t="29910" x="3490913" y="3911600"/>
          <p14:tracePt t="29917" x="3382963" y="3911600"/>
          <p14:tracePt t="29926" x="3346450" y="3911600"/>
          <p14:tracePt t="29934" x="3273425" y="3911600"/>
          <p14:tracePt t="29943" x="3208338" y="3894138"/>
          <p14:tracePt t="29949" x="3171825" y="3884613"/>
          <p14:tracePt t="29958" x="3117850" y="3848100"/>
          <p14:tracePt t="29966" x="3071813" y="3803650"/>
          <p14:tracePt t="29974" x="3054350" y="3775075"/>
          <p14:tracePt t="29982" x="3044825" y="3775075"/>
          <p14:tracePt t="29989" x="3035300" y="3767138"/>
          <p14:tracePt t="30070" x="3035300" y="3757613"/>
          <p14:tracePt t="30086" x="3035300" y="3721100"/>
          <p14:tracePt t="30095" x="3035300" y="3702050"/>
          <p14:tracePt t="30102" x="3035300" y="3694113"/>
          <p14:tracePt t="30118" x="3035300" y="3675063"/>
          <p14:tracePt t="30149" x="3035300" y="3665538"/>
          <p14:tracePt t="31310" x="3054350" y="3657600"/>
          <p14:tracePt t="31317" x="3108325" y="3657600"/>
          <p14:tracePt t="31326" x="3163888" y="3657600"/>
          <p14:tracePt t="31333" x="3208338" y="3657600"/>
          <p14:tracePt t="31342" x="3244850" y="3657600"/>
          <p14:tracePt t="31349" x="3254375" y="3657600"/>
          <p14:tracePt t="31360" x="3263900" y="3657600"/>
          <p14:tracePt t="31365" x="3273425" y="3657600"/>
          <p14:tracePt t="31422" x="3273425" y="3665538"/>
          <p14:tracePt t="31630" x="3273425" y="3675063"/>
          <p14:tracePt t="31801" x="3273425" y="3711575"/>
          <p14:tracePt t="31808" x="3273425" y="3784600"/>
          <p14:tracePt t="31816" x="3273425" y="3840163"/>
          <p14:tracePt t="31822" x="3273425" y="3875088"/>
          <p14:tracePt t="31830" x="3273425" y="3903663"/>
          <p14:tracePt t="31838" x="3273425" y="3940175"/>
          <p14:tracePt t="31847" x="3273425" y="3967163"/>
          <p14:tracePt t="31854" x="3281363" y="3994150"/>
          <p14:tracePt t="31862" x="3281363" y="4021138"/>
          <p14:tracePt t="31870" x="3281363" y="4067175"/>
          <p14:tracePt t="31878" x="3281363" y="4103688"/>
          <p14:tracePt t="31886" x="3281363" y="4149725"/>
          <p14:tracePt t="31894" x="3281363" y="4186238"/>
          <p14:tracePt t="31901" x="3281363" y="4240213"/>
          <p14:tracePt t="31910" x="3281363" y="4286250"/>
          <p14:tracePt t="31920" x="3281363" y="4322763"/>
          <p14:tracePt t="31928" x="3281363" y="4368800"/>
          <p14:tracePt t="31935" x="3281363" y="4395788"/>
          <p14:tracePt t="31946" x="3281363" y="4422775"/>
          <p14:tracePt t="31951" x="3300413" y="4441825"/>
          <p14:tracePt t="31960" x="3300413" y="4459288"/>
          <p14:tracePt t="31965" x="3300413" y="4468813"/>
          <p14:tracePt t="31973" x="3300413" y="4478338"/>
          <p14:tracePt t="31982" x="3300413" y="4486275"/>
          <p14:tracePt t="31990" x="3300413" y="4505325"/>
          <p14:tracePt t="32005" x="3300413" y="4514850"/>
          <p14:tracePt t="32015" x="3300413" y="4522788"/>
          <p14:tracePt t="32021" x="3300413" y="4541838"/>
          <p14:tracePt t="32030" x="3300413" y="4551363"/>
          <p14:tracePt t="32038" x="3300413" y="4568825"/>
          <p14:tracePt t="32045" x="3300413" y="4595813"/>
          <p14:tracePt t="32053" x="3300413" y="4605338"/>
          <p14:tracePt t="32061" x="3300413" y="4632325"/>
          <p14:tracePt t="32078" x="3300413" y="4651375"/>
          <p14:tracePt t="32086" x="3300413" y="4668838"/>
          <p14:tracePt t="32094" x="3300413" y="4678363"/>
          <p14:tracePt t="32110" x="3309938" y="4697413"/>
          <p14:tracePt t="32135" x="3309938" y="4714875"/>
          <p14:tracePt t="32151" x="3309938" y="4724400"/>
          <p14:tracePt t="32162" x="3309938" y="4732338"/>
          <p14:tracePt t="32166" x="3309938" y="4751388"/>
          <p14:tracePt t="32174" x="3309938" y="4787900"/>
          <p14:tracePt t="32182" x="3309938" y="4805363"/>
          <p14:tracePt t="32211" x="3281363" y="4860925"/>
          <p14:tracePt t="32214" x="3263900" y="4870450"/>
          <p14:tracePt t="32222" x="3244850" y="4878388"/>
          <p14:tracePt t="32230" x="3217863" y="4906963"/>
          <p14:tracePt t="32239" x="3190875" y="4906963"/>
          <p14:tracePt t="32245" x="3154363" y="4914900"/>
          <p14:tracePt t="32261" x="3144838" y="4924425"/>
          <p14:tracePt t="32278" x="3136900" y="4933950"/>
          <p14:tracePt t="32294" x="3136900" y="4943475"/>
          <p14:tracePt t="32301" x="3136900" y="4951413"/>
          <p14:tracePt t="32591" x="3117850" y="4951413"/>
          <p14:tracePt t="32599" x="3063875" y="4960938"/>
          <p14:tracePt t="32610" x="3054350" y="4960938"/>
          <p14:tracePt t="32615" x="3027363" y="4960938"/>
          <p14:tracePt t="32622" x="3008313" y="4943475"/>
          <p14:tracePt t="32670" x="2998788" y="4943475"/>
          <p14:tracePt t="32678" x="2998788" y="4951413"/>
          <p14:tracePt t="32685" x="2998788" y="4987925"/>
          <p14:tracePt t="32694" x="2998788" y="5016500"/>
          <p14:tracePt t="32702" x="2998788" y="5053013"/>
          <p14:tracePt t="32710" x="2998788" y="5106988"/>
          <p14:tracePt t="32719" x="2998788" y="5153025"/>
          <p14:tracePt t="32728" x="2998788" y="5189538"/>
          <p14:tracePt t="32736" x="2998788" y="5262563"/>
          <p14:tracePt t="32744" x="2998788" y="5299075"/>
          <p14:tracePt t="32750" x="2998788" y="5353050"/>
          <p14:tracePt t="32760" x="3017838" y="5453063"/>
          <p14:tracePt t="32766" x="3027363" y="5508625"/>
          <p14:tracePt t="32774" x="3044825" y="5589588"/>
          <p14:tracePt t="32782" x="3054350" y="5626100"/>
          <p14:tracePt t="32790" x="3081338" y="5691188"/>
          <p14:tracePt t="32798" x="3090863" y="5772150"/>
          <p14:tracePt t="32806" x="3100388" y="5808663"/>
          <p14:tracePt t="32814" x="3108325" y="5854700"/>
          <p14:tracePt t="32822" x="3136900" y="5873750"/>
          <p14:tracePt t="32830" x="3136900" y="5900738"/>
          <p14:tracePt t="32838" x="3136900" y="5910263"/>
          <p14:tracePt t="32846" x="3136900" y="5937250"/>
          <p14:tracePt t="33182" x="3163888" y="5864225"/>
          <p14:tracePt t="33190" x="3227388" y="5708650"/>
          <p14:tracePt t="33197" x="3263900" y="5589588"/>
          <p14:tracePt t="33205" x="3290888" y="5518150"/>
          <p14:tracePt t="33213" x="3336925" y="5453063"/>
          <p14:tracePt t="33221" x="3363913" y="5353050"/>
          <p14:tracePt t="33229" x="3373438" y="5326063"/>
          <p14:tracePt t="33237" x="3400425" y="5280025"/>
          <p14:tracePt t="33245" x="3419475" y="5233988"/>
          <p14:tracePt t="33253" x="3427413" y="5216525"/>
          <p14:tracePt t="33261" x="3446463" y="5189538"/>
          <p14:tracePt t="33269" x="3446463" y="5180013"/>
          <p14:tracePt t="33278" x="3455988" y="5170488"/>
          <p14:tracePt t="33838" x="3519488" y="5106988"/>
          <p14:tracePt t="33845" x="3673475" y="5016500"/>
          <p14:tracePt t="33854" x="3802063" y="4951413"/>
          <p14:tracePt t="33862" x="3956050" y="4878388"/>
          <p14:tracePt t="33870" x="4121150" y="4833938"/>
          <p14:tracePt t="33877" x="4275138" y="4787900"/>
          <p14:tracePt t="33885" x="4384675" y="4741863"/>
          <p14:tracePt t="33894" x="4484688" y="4705350"/>
          <p14:tracePt t="33901" x="4603750" y="4660900"/>
          <p14:tracePt t="33910" x="4676775" y="4632325"/>
          <p14:tracePt t="33917" x="4740275" y="4624388"/>
          <p14:tracePt t="33925" x="4795838" y="4614863"/>
          <p14:tracePt t="33933" x="4832350" y="4605338"/>
          <p14:tracePt t="33949" x="4849813" y="4578350"/>
          <p14:tracePt t="34141" x="4859338" y="4578350"/>
          <p14:tracePt t="34150" x="4832350" y="4641850"/>
          <p14:tracePt t="34158" x="4767263" y="4678363"/>
          <p14:tracePt t="34166" x="4740275" y="4741863"/>
          <p14:tracePt t="34174" x="4640263" y="4814888"/>
          <p14:tracePt t="34190" x="4630738" y="4814888"/>
          <p14:tracePt t="34211" x="4576763" y="4814888"/>
          <p14:tracePt t="34253" x="4521200" y="4814888"/>
          <p14:tracePt t="34294" x="4521200" y="4797425"/>
          <p14:tracePt t="34301" x="4557713" y="4705350"/>
          <p14:tracePt t="34310" x="4667250" y="4624388"/>
          <p14:tracePt t="34318" x="4767263" y="4532313"/>
          <p14:tracePt t="34326" x="4849813" y="4478338"/>
          <p14:tracePt t="34333" x="4895850" y="4459288"/>
          <p14:tracePt t="34341" x="4959350" y="4405313"/>
          <p14:tracePt t="34349" x="5005388" y="4349750"/>
          <p14:tracePt t="34358" x="5059363" y="4286250"/>
          <p14:tracePt t="34367" x="5086350" y="4276725"/>
          <p14:tracePt t="34377" x="5178425" y="4268788"/>
          <p14:tracePt t="34383" x="5195888" y="4249738"/>
          <p14:tracePt t="34392" x="5214938" y="4232275"/>
          <p14:tracePt t="34399" x="5232400" y="4213225"/>
          <p14:tracePt t="34406" x="5251450" y="4203700"/>
          <p14:tracePt t="34414" x="5268913" y="4195763"/>
          <p14:tracePt t="34423" x="5278438" y="4195763"/>
          <p14:tracePt t="34430" x="5297488" y="4186238"/>
          <p14:tracePt t="34437" x="5314950" y="4186238"/>
          <p14:tracePt t="34445" x="5334000" y="4176713"/>
          <p14:tracePt t="34453" x="5368925" y="4159250"/>
          <p14:tracePt t="34461" x="5405438" y="4140200"/>
          <p14:tracePt t="34470" x="5441950" y="4140200"/>
          <p14:tracePt t="34478" x="5534025" y="4130675"/>
          <p14:tracePt t="34485" x="5624513" y="4103688"/>
          <p14:tracePt t="34494" x="5753100" y="4086225"/>
          <p14:tracePt t="34501" x="5916613" y="4086225"/>
          <p14:tracePt t="34510" x="6135688" y="4086225"/>
          <p14:tracePt t="34517" x="6362700" y="4086225"/>
          <p14:tracePt t="34526" x="6600825" y="4094163"/>
          <p14:tracePt t="34534" x="6810375" y="4130675"/>
          <p14:tracePt t="34542" x="7019925" y="4159250"/>
          <p14:tracePt t="34549" x="7229475" y="4195763"/>
          <p14:tracePt t="34559" x="7429500" y="4203700"/>
          <p14:tracePt t="34565" x="7612063" y="4240213"/>
          <p14:tracePt t="34575" x="7813675" y="4240213"/>
          <p14:tracePt t="34581" x="7977188" y="4240213"/>
          <p14:tracePt t="34590" x="8123238" y="4240213"/>
          <p14:tracePt t="34597" x="8269288" y="4240213"/>
          <p14:tracePt t="34606" x="8396288" y="4240213"/>
          <p14:tracePt t="34614" x="8488363" y="4240213"/>
          <p14:tracePt t="34622" x="8632825" y="4240213"/>
          <p14:tracePt t="34630" x="8807450" y="4240213"/>
          <p14:tracePt t="34638" x="8915400" y="4240213"/>
          <p14:tracePt t="34645" x="9070975" y="4232275"/>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5D2D77-BEC3-4E54-8CA6-CE7EA7DEC744}"/>
              </a:ext>
            </a:extLst>
          </p:cNvPr>
          <p:cNvSpPr>
            <a:spLocks noGrp="1"/>
          </p:cNvSpPr>
          <p:nvPr>
            <p:ph type="title"/>
          </p:nvPr>
        </p:nvSpPr>
        <p:spPr>
          <a:xfrm>
            <a:off x="492696" y="-30279"/>
            <a:ext cx="8229600" cy="1143000"/>
          </a:xfrm>
        </p:spPr>
        <p:txBody>
          <a:bodyPr/>
          <a:lstStyle/>
          <a:p>
            <a:r>
              <a:rPr lang="en-US" altLang="ja-JP" dirty="0" err="1"/>
              <a:t>iverilog</a:t>
            </a:r>
            <a:r>
              <a:rPr lang="ja-JP" altLang="en-US" dirty="0"/>
              <a:t>によるシミュレーション</a:t>
            </a:r>
            <a:endParaRPr kumimoji="1" lang="ja-JP" altLang="en-US" dirty="0"/>
          </a:p>
        </p:txBody>
      </p:sp>
      <p:sp>
        <p:nvSpPr>
          <p:cNvPr id="3" name="コンテンツ プレースホルダー 2">
            <a:extLst>
              <a:ext uri="{FF2B5EF4-FFF2-40B4-BE49-F238E27FC236}">
                <a16:creationId xmlns:a16="http://schemas.microsoft.com/office/drawing/2014/main" id="{3370B499-811E-4223-AF6F-9CD908AA54A0}"/>
              </a:ext>
            </a:extLst>
          </p:cNvPr>
          <p:cNvSpPr>
            <a:spLocks noGrp="1"/>
          </p:cNvSpPr>
          <p:nvPr>
            <p:ph idx="1"/>
          </p:nvPr>
        </p:nvSpPr>
        <p:spPr>
          <a:xfrm>
            <a:off x="-18936" y="1268760"/>
            <a:ext cx="9073008" cy="4525963"/>
          </a:xfrm>
        </p:spPr>
        <p:txBody>
          <a:bodyPr/>
          <a:lstStyle/>
          <a:p>
            <a:pPr marL="457200" indent="-457200"/>
            <a:r>
              <a:rPr kumimoji="1" lang="ja-JP" altLang="en-US" dirty="0"/>
              <a:t>演習資料を取ってくる</a:t>
            </a:r>
            <a:endParaRPr kumimoji="1" lang="en-US" altLang="ja-JP" dirty="0"/>
          </a:p>
          <a:p>
            <a:pPr marL="857250" lvl="1" indent="-457200"/>
            <a:r>
              <a:rPr lang="en-US" altLang="ja-JP" dirty="0" err="1"/>
              <a:t>wget</a:t>
            </a:r>
            <a:r>
              <a:rPr lang="en-US" altLang="ja-JP" dirty="0"/>
              <a:t> </a:t>
            </a:r>
            <a:r>
              <a:rPr lang="en-US" altLang="ja-JP" dirty="0">
                <a:hlinkClick r:id="rId5"/>
              </a:rPr>
              <a:t>http://www.am.ics.keio.ac.jp/arc/pipe2.tar</a:t>
            </a:r>
            <a:endParaRPr lang="en-US" altLang="ja-JP" dirty="0"/>
          </a:p>
          <a:p>
            <a:pPr marL="857250" lvl="1" indent="-457200"/>
            <a:r>
              <a:rPr kumimoji="1" lang="en-US" altLang="ja-JP" dirty="0"/>
              <a:t>tar </a:t>
            </a:r>
            <a:r>
              <a:rPr kumimoji="1" lang="en-US" altLang="ja-JP" dirty="0" err="1"/>
              <a:t>xvf</a:t>
            </a:r>
            <a:r>
              <a:rPr kumimoji="1" lang="en-US" altLang="ja-JP" dirty="0"/>
              <a:t> pipe2.tar</a:t>
            </a:r>
          </a:p>
          <a:p>
            <a:pPr marL="857250" lvl="1" indent="-457200"/>
            <a:r>
              <a:rPr lang="en-US" altLang="ja-JP" dirty="0"/>
              <a:t>cd pipe</a:t>
            </a:r>
          </a:p>
          <a:p>
            <a:pPr marL="857250" lvl="1" indent="-457200"/>
            <a:r>
              <a:rPr kumimoji="1" lang="en-US" altLang="ja-JP" dirty="0"/>
              <a:t>make test (make </a:t>
            </a:r>
            <a:r>
              <a:rPr kumimoji="1" lang="en-US" altLang="ja-JP" dirty="0" err="1"/>
              <a:t>testall</a:t>
            </a:r>
            <a:r>
              <a:rPr kumimoji="1" lang="ja-JP" altLang="en-US" dirty="0"/>
              <a:t>は全レジスタを表示）</a:t>
            </a:r>
            <a:endParaRPr kumimoji="1" lang="en-US" altLang="ja-JP" dirty="0"/>
          </a:p>
          <a:p>
            <a:pPr marL="857250" lvl="1" indent="-457200"/>
            <a:r>
              <a:rPr lang="en-US" altLang="ja-JP" dirty="0" err="1"/>
              <a:t>mult</a:t>
            </a:r>
            <a:r>
              <a:rPr lang="en-US" altLang="ja-JP" dirty="0"/>
              <a:t>, sum, sump1</a:t>
            </a:r>
            <a:r>
              <a:rPr lang="ja-JP" altLang="en-US" dirty="0"/>
              <a:t>など実行可能</a:t>
            </a:r>
            <a:endParaRPr lang="en-US" altLang="ja-JP" dirty="0"/>
          </a:p>
          <a:p>
            <a:pPr marL="857250" lvl="1" indent="-457200"/>
            <a:r>
              <a:rPr lang="ja-JP" altLang="en-US" dirty="0"/>
              <a:t>ストールクロック数が表示される</a:t>
            </a:r>
            <a:endParaRPr lang="en-US" altLang="ja-JP" dirty="0"/>
          </a:p>
          <a:p>
            <a:pPr marL="1257300" lvl="2" indent="-457200"/>
            <a:r>
              <a:rPr lang="en-US" altLang="ja-JP" dirty="0" err="1"/>
              <a:t>lw</a:t>
            </a:r>
            <a:r>
              <a:rPr lang="ja-JP" altLang="en-US" dirty="0"/>
              <a:t>によるストール</a:t>
            </a:r>
            <a:endParaRPr lang="en-US" altLang="ja-JP" dirty="0"/>
          </a:p>
          <a:p>
            <a:pPr marL="1257300" lvl="2" indent="-457200"/>
            <a:r>
              <a:rPr lang="ja-JP" altLang="en-US" dirty="0"/>
              <a:t>分岐前にレジスタが変更されたことによるストール</a:t>
            </a:r>
            <a:endParaRPr lang="en-US" altLang="ja-JP" dirty="0"/>
          </a:p>
          <a:p>
            <a:pPr marL="1257300" lvl="2" indent="-457200"/>
            <a:r>
              <a:rPr lang="ja-JP" altLang="en-US" dirty="0"/>
              <a:t>分岐後にフェッチした命令を捨てることによる損失</a:t>
            </a:r>
            <a:endParaRPr lang="en-US" altLang="ja-JP" dirty="0"/>
          </a:p>
          <a:p>
            <a:pPr marL="73025" indent="0">
              <a:buNone/>
            </a:pPr>
            <a:endParaRPr kumimoji="1" lang="en-US" altLang="ja-JP" dirty="0"/>
          </a:p>
          <a:p>
            <a:pPr marL="857250" lvl="1" indent="-457200"/>
            <a:endParaRPr kumimoji="1" lang="ja-JP" altLang="en-US" dirty="0"/>
          </a:p>
        </p:txBody>
      </p:sp>
      <p:pic>
        <p:nvPicPr>
          <p:cNvPr id="4" name="オーディオ 3">
            <a:hlinkClick r:id="" action="ppaction://media"/>
            <a:extLst>
              <a:ext uri="{FF2B5EF4-FFF2-40B4-BE49-F238E27FC236}">
                <a16:creationId xmlns:a16="http://schemas.microsoft.com/office/drawing/2014/main" id="{F4A2DD9F-4C53-47BC-9AB4-494FE8126A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46462087"/>
      </p:ext>
    </p:extLst>
  </p:cSld>
  <p:clrMapOvr>
    <a:masterClrMapping/>
  </p:clrMapOvr>
  <mc:AlternateContent xmlns:mc="http://schemas.openxmlformats.org/markup-compatibility/2006">
    <mc:Choice xmlns:p14="http://schemas.microsoft.com/office/powerpoint/2010/main" Requires="p14">
      <p:transition spd="slow" p14:dur="2000" advTm="43330"/>
    </mc:Choice>
    <mc:Fallback>
      <p:transition spd="slow" advTm="43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319" x="7931150" y="3702050"/>
          <p14:tracePt t="2327" x="7412038" y="3702050"/>
          <p14:tracePt t="2335" x="6929438" y="3702050"/>
          <p14:tracePt t="2343" x="6554788" y="3702050"/>
          <p14:tracePt t="2351" x="6281738" y="3721100"/>
          <p14:tracePt t="2359" x="6153150" y="3721100"/>
          <p14:tracePt t="2369" x="6080125" y="3721100"/>
          <p14:tracePt t="2407" x="6072188" y="3721100"/>
          <p14:tracePt t="2415" x="6072188" y="3665538"/>
          <p14:tracePt t="2423" x="6072188" y="3592513"/>
          <p14:tracePt t="2433" x="6116638" y="3529013"/>
          <p14:tracePt t="2439" x="6126163" y="3446463"/>
          <p14:tracePt t="2447" x="6153150" y="3375025"/>
          <p14:tracePt t="2455" x="6162675" y="3355975"/>
          <p14:tracePt t="2464" x="6162675" y="3319463"/>
          <p14:tracePt t="2471" x="6162675" y="3302000"/>
          <p14:tracePt t="2674" x="6172200" y="3302000"/>
          <p14:tracePt t="2681" x="6181725" y="3292475"/>
          <p14:tracePt t="2688" x="6218238" y="3236913"/>
          <p14:tracePt t="2700" x="6254750" y="3219450"/>
          <p14:tracePt t="2703" x="6308725" y="3163888"/>
          <p14:tracePt t="2887" x="6299200" y="3163888"/>
          <p14:tracePt t="2897" x="6272213" y="3163888"/>
          <p14:tracePt t="2905" x="6226175" y="3192463"/>
          <p14:tracePt t="2913" x="6199188" y="3228975"/>
          <p14:tracePt t="2921" x="6189663" y="3255963"/>
          <p14:tracePt t="2927" x="6162675" y="3302000"/>
          <p14:tracePt t="2935" x="6162675" y="3309938"/>
          <p14:tracePt t="2943" x="6153150" y="3338513"/>
          <p14:tracePt t="2951" x="6145213" y="3355975"/>
          <p14:tracePt t="2959" x="6145213" y="3382963"/>
          <p14:tracePt t="2967" x="6145213" y="3402013"/>
          <p14:tracePt t="2975" x="6135688" y="3429000"/>
          <p14:tracePt t="2983" x="6135688" y="3438525"/>
          <p14:tracePt t="3000" x="6135688" y="3446463"/>
          <p14:tracePt t="3007" x="6126163" y="3455988"/>
          <p14:tracePt t="41986" x="6162675" y="3455988"/>
          <p14:tracePt t="41993" x="6391275" y="3455988"/>
          <p14:tracePt t="42001" x="6691313" y="3455988"/>
          <p14:tracePt t="42011" x="7092950" y="3455988"/>
          <p14:tracePt t="42015" x="7392988" y="3455988"/>
          <p14:tracePt t="42023" x="7694613" y="3455988"/>
          <p14:tracePt t="42031" x="7958138" y="3455988"/>
          <p14:tracePt t="42043" x="8104188" y="3455988"/>
          <p14:tracePt t="42049" x="8378825" y="3455988"/>
          <p14:tracePt t="42058" x="8578850" y="3455988"/>
          <p14:tracePt t="42064" x="8724900" y="3455988"/>
          <p14:tracePt t="42073" x="8870950" y="3455988"/>
          <p14:tracePt t="42079" x="8924925" y="3475038"/>
          <p14:tracePt t="42088" x="8934450" y="3475038"/>
          <p14:tracePt t="42231" x="8961438" y="3475038"/>
          <p14:tracePt t="42239" x="9007475" y="3475038"/>
          <p14:tracePt t="42247" x="9061450" y="3475038"/>
          <p14:tracePt t="42255" x="9117013" y="3475038"/>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874545-E811-4338-A62E-C86544E8377B}"/>
              </a:ext>
            </a:extLst>
          </p:cNvPr>
          <p:cNvSpPr>
            <a:spLocks noGrp="1"/>
          </p:cNvSpPr>
          <p:nvPr>
            <p:ph type="title"/>
          </p:nvPr>
        </p:nvSpPr>
        <p:spPr/>
        <p:txBody>
          <a:bodyPr/>
          <a:lstStyle/>
          <a:p>
            <a:r>
              <a:rPr kumimoji="1" lang="en-US" altLang="ja-JP" dirty="0" err="1"/>
              <a:t>rfile.v</a:t>
            </a:r>
            <a:r>
              <a:rPr kumimoji="1" lang="ja-JP" altLang="en-US" dirty="0"/>
              <a:t>の改変</a:t>
            </a:r>
          </a:p>
        </p:txBody>
      </p:sp>
      <p:sp>
        <p:nvSpPr>
          <p:cNvPr id="3" name="コンテンツ プレースホルダー 2">
            <a:extLst>
              <a:ext uri="{FF2B5EF4-FFF2-40B4-BE49-F238E27FC236}">
                <a16:creationId xmlns:a16="http://schemas.microsoft.com/office/drawing/2014/main" id="{307EEC14-C51E-48ED-8811-CAFAB6553637}"/>
              </a:ext>
            </a:extLst>
          </p:cNvPr>
          <p:cNvSpPr>
            <a:spLocks noGrp="1"/>
          </p:cNvSpPr>
          <p:nvPr>
            <p:ph idx="1"/>
          </p:nvPr>
        </p:nvSpPr>
        <p:spPr/>
        <p:txBody>
          <a:bodyPr/>
          <a:lstStyle/>
          <a:p>
            <a:pPr marL="0" indent="0">
              <a:buNone/>
            </a:pPr>
            <a:r>
              <a:rPr lang="en-US" altLang="ja-JP" sz="2000" dirty="0"/>
              <a:t>include "</a:t>
            </a:r>
            <a:r>
              <a:rPr lang="en-US" altLang="ja-JP" sz="2000" dirty="0" err="1"/>
              <a:t>def.h</a:t>
            </a:r>
            <a:r>
              <a:rPr lang="en-US" altLang="ja-JP" sz="2000" dirty="0"/>
              <a:t>"</a:t>
            </a:r>
          </a:p>
          <a:p>
            <a:pPr marL="0" indent="0">
              <a:buNone/>
            </a:pPr>
            <a:r>
              <a:rPr lang="en-US" altLang="ja-JP" sz="2000" dirty="0"/>
              <a:t>module </a:t>
            </a:r>
            <a:r>
              <a:rPr lang="en-US" altLang="ja-JP" sz="2000" dirty="0" err="1"/>
              <a:t>rfile</a:t>
            </a:r>
            <a:r>
              <a:rPr lang="en-US" altLang="ja-JP" sz="2000" dirty="0"/>
              <a:t> (</a:t>
            </a:r>
          </a:p>
          <a:p>
            <a:pPr marL="0" indent="0">
              <a:buNone/>
            </a:pPr>
            <a:r>
              <a:rPr lang="en-US" altLang="ja-JP" sz="2000" dirty="0"/>
              <a:t> input </a:t>
            </a:r>
            <a:r>
              <a:rPr lang="en-US" altLang="ja-JP" sz="2000" dirty="0" err="1"/>
              <a:t>clk</a:t>
            </a:r>
            <a:r>
              <a:rPr lang="en-US" altLang="ja-JP" sz="2000" dirty="0"/>
              <a:t>,</a:t>
            </a:r>
          </a:p>
          <a:p>
            <a:pPr marL="0" indent="0">
              <a:buNone/>
            </a:pPr>
            <a:r>
              <a:rPr lang="en-US" altLang="ja-JP" sz="2000" dirty="0"/>
              <a:t> input [`REG_W-1:0] a1, a2, a3,</a:t>
            </a:r>
          </a:p>
          <a:p>
            <a:pPr marL="0" indent="0">
              <a:buNone/>
            </a:pPr>
            <a:r>
              <a:rPr lang="en-US" altLang="ja-JP" sz="2000" dirty="0"/>
              <a:t> output [`DATA_W-1:0] rd1, rd2,</a:t>
            </a:r>
          </a:p>
          <a:p>
            <a:pPr marL="0" indent="0">
              <a:buNone/>
            </a:pPr>
            <a:r>
              <a:rPr lang="en-US" altLang="ja-JP" sz="2000" dirty="0"/>
              <a:t> input [`DATA_W-1:0] wd3,</a:t>
            </a:r>
          </a:p>
          <a:p>
            <a:pPr marL="0" indent="0">
              <a:buNone/>
            </a:pPr>
            <a:r>
              <a:rPr lang="en-US" altLang="ja-JP" sz="2000" dirty="0"/>
              <a:t> input we3);</a:t>
            </a:r>
          </a:p>
          <a:p>
            <a:pPr marL="0" indent="0">
              <a:buNone/>
            </a:pPr>
            <a:r>
              <a:rPr lang="nn-NO" altLang="ja-JP" sz="2000" dirty="0"/>
              <a:t>	reg [`DATA_W-1:0] rf[0:`REG-1];</a:t>
            </a:r>
            <a:endParaRPr lang="en-US" altLang="ja-JP" sz="2000" dirty="0"/>
          </a:p>
          <a:p>
            <a:pPr marL="0" indent="0">
              <a:buNone/>
            </a:pPr>
            <a:r>
              <a:rPr lang="en-US" altLang="ja-JP" sz="2000" dirty="0"/>
              <a:t>	assign rd1 = |a1 == 0 ? 0: rf[a1];</a:t>
            </a:r>
          </a:p>
          <a:p>
            <a:pPr marL="0" indent="0">
              <a:buNone/>
            </a:pPr>
            <a:r>
              <a:rPr lang="en-US" altLang="ja-JP" sz="2000" dirty="0"/>
              <a:t>	assign rd2 = |a2 == 0 ? 0: rf[a2];</a:t>
            </a:r>
          </a:p>
          <a:p>
            <a:pPr marL="0" indent="0">
              <a:buNone/>
            </a:pPr>
            <a:r>
              <a:rPr lang="en-US" altLang="ja-JP" sz="2000" dirty="0"/>
              <a:t>	always @(</a:t>
            </a:r>
            <a:r>
              <a:rPr lang="en-US" altLang="ja-JP" sz="2000" dirty="0" err="1"/>
              <a:t>negedge</a:t>
            </a:r>
            <a:r>
              <a:rPr lang="en-US" altLang="ja-JP" sz="2000" dirty="0"/>
              <a:t> </a:t>
            </a:r>
            <a:r>
              <a:rPr lang="en-US" altLang="ja-JP" sz="2000" dirty="0" err="1"/>
              <a:t>clk</a:t>
            </a:r>
            <a:r>
              <a:rPr lang="en-US" altLang="ja-JP" sz="2000" dirty="0"/>
              <a:t>) </a:t>
            </a:r>
          </a:p>
          <a:p>
            <a:pPr marL="0" indent="0">
              <a:buNone/>
            </a:pPr>
            <a:r>
              <a:rPr lang="en-US" altLang="ja-JP" sz="2000" dirty="0"/>
              <a:t>		if(we3) rf[a3] &lt;= wd3;</a:t>
            </a:r>
          </a:p>
          <a:p>
            <a:pPr marL="0" indent="0">
              <a:buNone/>
            </a:pPr>
            <a:r>
              <a:rPr lang="en-US" altLang="ja-JP" sz="2000" dirty="0" err="1"/>
              <a:t>endmodule</a:t>
            </a:r>
            <a:endParaRPr lang="en-US" altLang="ja-JP" sz="2000" dirty="0"/>
          </a:p>
          <a:p>
            <a:endParaRPr lang="en-US" altLang="ja-JP" dirty="0"/>
          </a:p>
          <a:p>
            <a:endParaRPr kumimoji="1" lang="ja-JP" altLang="en-US" dirty="0"/>
          </a:p>
        </p:txBody>
      </p:sp>
      <p:sp>
        <p:nvSpPr>
          <p:cNvPr id="4" name="吹き出し: 角を丸めた四角形 3">
            <a:extLst>
              <a:ext uri="{FF2B5EF4-FFF2-40B4-BE49-F238E27FC236}">
                <a16:creationId xmlns:a16="http://schemas.microsoft.com/office/drawing/2014/main" id="{D8A714A9-3570-4E86-B10B-A4F860EC5F11}"/>
              </a:ext>
            </a:extLst>
          </p:cNvPr>
          <p:cNvSpPr/>
          <p:nvPr/>
        </p:nvSpPr>
        <p:spPr>
          <a:xfrm>
            <a:off x="5148064" y="3573016"/>
            <a:ext cx="3538736" cy="1872208"/>
          </a:xfrm>
          <a:prstGeom prst="wedgeRoundRectCallout">
            <a:avLst>
              <a:gd name="adj1" fmla="val -62707"/>
              <a:gd name="adj2" fmla="val 48448"/>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err="1"/>
              <a:t>negedge</a:t>
            </a:r>
            <a:r>
              <a:rPr kumimoji="1" lang="ja-JP" altLang="en-US" dirty="0"/>
              <a:t>で書き込みに変更している。このことは実は</a:t>
            </a:r>
            <a:r>
              <a:rPr kumimoji="1" lang="en-US" altLang="ja-JP" dirty="0"/>
              <a:t>D</a:t>
            </a:r>
            <a:r>
              <a:rPr kumimoji="1" lang="ja-JP" altLang="en-US" dirty="0"/>
              <a:t>ステージに倍の速度が要求され、クリティカルパスが生じる可能性が高いことになる</a:t>
            </a:r>
          </a:p>
        </p:txBody>
      </p:sp>
      <p:pic>
        <p:nvPicPr>
          <p:cNvPr id="5" name="オーディオ 4">
            <a:hlinkClick r:id="" action="ppaction://media"/>
            <a:extLst>
              <a:ext uri="{FF2B5EF4-FFF2-40B4-BE49-F238E27FC236}">
                <a16:creationId xmlns:a16="http://schemas.microsoft.com/office/drawing/2014/main" id="{565DC18B-A985-461D-AA2D-287047480F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286638688"/>
      </p:ext>
    </p:extLst>
  </p:cSld>
  <p:clrMapOvr>
    <a:masterClrMapping/>
  </p:clrMapOvr>
  <mc:AlternateContent xmlns:mc="http://schemas.openxmlformats.org/markup-compatibility/2006">
    <mc:Choice xmlns:p14="http://schemas.microsoft.com/office/powerpoint/2010/main" Requires="p14">
      <p:transition spd="slow" p14:dur="2000" advTm="50509"/>
    </mc:Choice>
    <mc:Fallback>
      <p:transition spd="slow" advTm="50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363" x="8878888" y="3602038"/>
          <p14:tracePt t="371" x="8734425" y="3602038"/>
          <p14:tracePt t="380" x="8642350" y="3602038"/>
          <p14:tracePt t="387" x="8551863" y="3602038"/>
          <p14:tracePt t="396" x="8505825" y="3602038"/>
          <p14:tracePt t="403" x="8496300" y="3602038"/>
          <p14:tracePt t="411" x="8488363" y="3602038"/>
          <p14:tracePt t="691" x="8478838" y="3602038"/>
          <p14:tracePt t="731" x="8478838" y="3592513"/>
          <p14:tracePt t="739" x="8469313" y="3529013"/>
          <p14:tracePt t="747" x="8442325" y="3492500"/>
          <p14:tracePt t="755" x="8442325" y="3455988"/>
          <p14:tracePt t="764" x="8432800" y="3438525"/>
          <p14:tracePt t="771" x="8423275" y="3411538"/>
          <p14:tracePt t="779" x="8423275" y="3402013"/>
          <p14:tracePt t="787" x="8423275" y="3392488"/>
          <p14:tracePt t="795" x="8415338" y="3355975"/>
          <p14:tracePt t="811" x="8415338" y="3346450"/>
          <p14:tracePt t="819" x="8405813" y="3338513"/>
          <p14:tracePt t="827" x="8396288" y="3328988"/>
          <p14:tracePt t="916" x="8396288" y="3319463"/>
          <p14:tracePt t="948" x="8396288" y="3309938"/>
          <p14:tracePt t="955" x="8386763" y="3302000"/>
          <p14:tracePt t="964" x="8386763" y="3282950"/>
          <p14:tracePt t="971" x="8386763" y="3265488"/>
          <p14:tracePt t="987" x="8386763" y="3236913"/>
          <p14:tracePt t="1003" x="8386763" y="3228975"/>
          <p14:tracePt t="1011" x="8378825" y="3219450"/>
          <p14:tracePt t="1020" x="8378825" y="3200400"/>
          <p14:tracePt t="1026" x="8378825" y="3192463"/>
          <p14:tracePt t="1043" x="8378825" y="3182938"/>
          <p14:tracePt t="1091" x="8378825" y="3163888"/>
          <p14:tracePt t="1132" x="8378825" y="3155950"/>
          <p14:tracePt t="10485" x="8196263" y="3255963"/>
          <p14:tracePt t="10492" x="8040688" y="3319463"/>
          <p14:tracePt t="10500" x="7894638" y="3375025"/>
          <p14:tracePt t="10508" x="7767638" y="3402013"/>
          <p14:tracePt t="10516" x="7667625" y="3429000"/>
          <p14:tracePt t="10524" x="7539038" y="3475038"/>
          <p14:tracePt t="10531" x="7421563" y="3502025"/>
          <p14:tracePt t="10539" x="7329488" y="3529013"/>
          <p14:tracePt t="10548" x="7265988" y="3548063"/>
          <p14:tracePt t="10555" x="7239000" y="3548063"/>
          <p14:tracePt t="10563" x="7212013" y="3565525"/>
          <p14:tracePt t="10708" x="7202488" y="3565525"/>
          <p14:tracePt t="10723" x="7202488" y="3519488"/>
          <p14:tracePt t="10731" x="7165975" y="3502025"/>
          <p14:tracePt t="10739" x="7146925" y="3465513"/>
          <p14:tracePt t="10747" x="7129463" y="3446463"/>
          <p14:tracePt t="10755" x="7119938" y="3419475"/>
          <p14:tracePt t="10764" x="7119938" y="3402013"/>
          <p14:tracePt t="10771" x="7110413" y="3375025"/>
          <p14:tracePt t="10781" x="7110413" y="3328988"/>
          <p14:tracePt t="10787" x="7102475" y="3282950"/>
          <p14:tracePt t="10795" x="7102475" y="3255963"/>
          <p14:tracePt t="10803" x="7102475" y="3219450"/>
          <p14:tracePt t="10811" x="7102475" y="3173413"/>
          <p14:tracePt t="10819" x="7102475" y="3155950"/>
          <p14:tracePt t="10827" x="7102475" y="3127375"/>
          <p14:tracePt t="10835" x="7102475" y="3109913"/>
          <p14:tracePt t="10843" x="7102475" y="3082925"/>
          <p14:tracePt t="10851" x="7102475" y="3073400"/>
          <p14:tracePt t="10859" x="7102475" y="3063875"/>
          <p14:tracePt t="11013" x="7073900" y="3054350"/>
          <p14:tracePt t="11022" x="7000875" y="3082925"/>
          <p14:tracePt t="11028" x="6910388" y="3155950"/>
          <p14:tracePt t="11035" x="6864350" y="3192463"/>
          <p14:tracePt t="11043" x="6819900" y="3209925"/>
          <p14:tracePt t="11052" x="6773863" y="3246438"/>
          <p14:tracePt t="11059" x="6727825" y="3273425"/>
          <p14:tracePt t="11067" x="6700838" y="3292475"/>
          <p14:tracePt t="11075" x="6637338" y="3328988"/>
          <p14:tracePt t="11083" x="6618288" y="3328988"/>
          <p14:tracePt t="11091" x="6618288" y="3338513"/>
          <p14:tracePt t="11251" x="6600825" y="3338513"/>
          <p14:tracePt t="11259" x="6564313" y="3319463"/>
          <p14:tracePt t="11268" x="6518275" y="3282950"/>
          <p14:tracePt t="11276" x="6454775" y="3246438"/>
          <p14:tracePt t="11283" x="6372225" y="3200400"/>
          <p14:tracePt t="11292" x="6335713" y="3182938"/>
          <p14:tracePt t="11299" x="6272213" y="3155950"/>
          <p14:tracePt t="11307" x="6226175" y="3136900"/>
          <p14:tracePt t="11316" x="6199188" y="3136900"/>
          <p14:tracePt t="11324" x="6181725" y="3127375"/>
          <p14:tracePt t="11334" x="6145213" y="3090863"/>
          <p14:tracePt t="11338" x="6135688" y="3082925"/>
          <p14:tracePt t="11355" x="6126163" y="3073400"/>
          <p14:tracePt t="11380" x="6126163" y="3063875"/>
          <p14:tracePt t="11387" x="6126163" y="3054350"/>
          <p14:tracePt t="11742" x="6126163" y="3046413"/>
          <p14:tracePt t="11747" x="6108700" y="3046413"/>
          <p14:tracePt t="11755" x="6080125" y="3046413"/>
          <p14:tracePt t="11764" x="6053138" y="3054350"/>
          <p14:tracePt t="11787" x="6043613" y="3063875"/>
          <p14:tracePt t="11795" x="6035675" y="3063875"/>
          <p14:tracePt t="11996" x="6016625" y="3073400"/>
          <p14:tracePt t="12043" x="6007100" y="3082925"/>
          <p14:tracePt t="12579" x="6007100" y="3100388"/>
          <p14:tracePt t="12587" x="6007100" y="3119438"/>
          <p14:tracePt t="12596" x="5980113" y="3146425"/>
          <p14:tracePt t="12603" x="5972175" y="3155950"/>
          <p14:tracePt t="12612" x="5962650" y="3163888"/>
          <p14:tracePt t="12619" x="5935663" y="3173413"/>
          <p14:tracePt t="12635" x="5926138" y="3173413"/>
          <p14:tracePt t="12643" x="5907088" y="3192463"/>
          <p14:tracePt t="13060" x="5899150" y="3192463"/>
          <p14:tracePt t="13067" x="5889625" y="3192463"/>
          <p14:tracePt t="13075" x="5853113" y="3192463"/>
          <p14:tracePt t="13083" x="5826125" y="3192463"/>
          <p14:tracePt t="13091" x="5807075" y="3192463"/>
          <p14:tracePt t="13099" x="5789613" y="3192463"/>
          <p14:tracePt t="13107" x="5780088" y="3192463"/>
          <p14:tracePt t="13123" x="5761038" y="3192463"/>
          <p14:tracePt t="13132" x="5753100" y="3182938"/>
          <p14:tracePt t="13139" x="5743575" y="3163888"/>
          <p14:tracePt t="13148" x="5734050" y="3136900"/>
          <p14:tracePt t="13155" x="5707063" y="3090863"/>
          <p14:tracePt t="13164" x="5697538" y="3054350"/>
          <p14:tracePt t="13171" x="5688013" y="3027363"/>
          <p14:tracePt t="13180" x="5680075" y="3000375"/>
          <p14:tracePt t="13187" x="5661025" y="2973388"/>
          <p14:tracePt t="13196" x="5653088" y="2946400"/>
          <p14:tracePt t="13203" x="5643563" y="2927350"/>
          <p14:tracePt t="13211" x="5634038" y="2909888"/>
          <p14:tracePt t="13301" x="5616575" y="2900363"/>
          <p14:tracePt t="13311" x="5597525" y="2900363"/>
          <p14:tracePt t="13316" x="5534025" y="2927350"/>
          <p14:tracePt t="13324" x="5524500" y="2946400"/>
          <p14:tracePt t="13333" x="5507038" y="2954338"/>
          <p14:tracePt t="13339" x="5497513" y="2963863"/>
          <p14:tracePt t="13355" x="5487988" y="2963863"/>
          <p14:tracePt t="13363" x="5487988" y="2973388"/>
          <p14:tracePt t="13533" x="5478463" y="2973388"/>
          <p14:tracePt t="13539" x="5451475" y="3000375"/>
          <p14:tracePt t="13547" x="5405438" y="3027363"/>
          <p14:tracePt t="13555" x="5368925" y="3054350"/>
          <p14:tracePt t="13563" x="5341938" y="3073400"/>
          <p14:tracePt t="13571" x="5314950" y="3082925"/>
          <p14:tracePt t="13580" x="5287963" y="3100388"/>
          <p14:tracePt t="13587" x="5287963" y="3109913"/>
          <p14:tracePt t="13596" x="5260975" y="3136900"/>
          <p14:tracePt t="13603" x="5251450" y="3146425"/>
          <p14:tracePt t="13611" x="5232400" y="3163888"/>
          <p14:tracePt t="13619" x="5214938" y="3173413"/>
          <p14:tracePt t="13627" x="5205413" y="3192463"/>
          <p14:tracePt t="13635" x="5195888" y="3200400"/>
          <p14:tracePt t="13643" x="5178425" y="3209925"/>
          <p14:tracePt t="13659" x="5159375" y="3228975"/>
          <p14:tracePt t="13676" x="5151438" y="3236913"/>
          <p14:tracePt t="13707" x="5141913" y="3246438"/>
          <p14:tracePt t="13723" x="5132388" y="3255963"/>
          <p14:tracePt t="13995" x="5095875" y="3255963"/>
          <p14:tracePt t="14003" x="5078413" y="3255963"/>
          <p14:tracePt t="14011" x="5041900" y="3265488"/>
          <p14:tracePt t="14019" x="5022850" y="3282950"/>
          <p14:tracePt t="14027" x="4978400" y="3328988"/>
          <p14:tracePt t="14035" x="4941888" y="3346450"/>
          <p14:tracePt t="14043" x="4895850" y="3382963"/>
          <p14:tracePt t="14052" x="4876800" y="3402013"/>
          <p14:tracePt t="14058" x="4832350" y="3438525"/>
          <p14:tracePt t="14067" x="4803775" y="3455988"/>
          <p14:tracePt t="14075" x="4740275" y="3492500"/>
          <p14:tracePt t="14083" x="4722813" y="3511550"/>
          <p14:tracePt t="14091" x="4676775" y="3548063"/>
          <p14:tracePt t="14099" x="4659313" y="3556000"/>
          <p14:tracePt t="14107" x="4630738" y="3584575"/>
          <p14:tracePt t="14116" x="4613275" y="3602038"/>
          <p14:tracePt t="14123" x="4567238" y="3629025"/>
          <p14:tracePt t="14132" x="4530725" y="3675063"/>
          <p14:tracePt t="14139" x="4513263" y="3702050"/>
          <p14:tracePt t="14147" x="4494213" y="3721100"/>
          <p14:tracePt t="14155" x="4448175" y="3775075"/>
          <p14:tracePt t="14163" x="4430713" y="3794125"/>
          <p14:tracePt t="14171" x="4394200" y="3821113"/>
          <p14:tracePt t="14180" x="4376738" y="3840163"/>
          <p14:tracePt t="14187" x="4357688" y="3857625"/>
          <p14:tracePt t="14196" x="4340225" y="3884613"/>
          <p14:tracePt t="14203" x="4321175" y="3903663"/>
          <p14:tracePt t="14211" x="4294188" y="3921125"/>
          <p14:tracePt t="14219" x="4294188" y="3930650"/>
          <p14:tracePt t="14235" x="4284663" y="3940175"/>
          <p14:tracePt t="14307" x="4267200" y="3957638"/>
          <p14:tracePt t="14315" x="4230688" y="4003675"/>
          <p14:tracePt t="14323" x="4202113" y="4021138"/>
          <p14:tracePt t="14331" x="4184650" y="4049713"/>
          <p14:tracePt t="14339" x="4165600" y="4076700"/>
          <p14:tracePt t="14347" x="4138613" y="4103688"/>
          <p14:tracePt t="14355" x="4121150" y="4140200"/>
          <p14:tracePt t="14363" x="4094163" y="4176713"/>
          <p14:tracePt t="14371" x="4075113" y="4203700"/>
          <p14:tracePt t="14379" x="4065588" y="4222750"/>
          <p14:tracePt t="14387" x="4038600" y="4249738"/>
          <p14:tracePt t="14397" x="4029075" y="4268788"/>
          <p14:tracePt t="14411" x="4021138" y="4286250"/>
          <p14:tracePt t="14419" x="4021138" y="4295775"/>
          <p14:tracePt t="14435" x="4011613" y="4303713"/>
          <p14:tracePt t="14443" x="4002088" y="4313238"/>
          <p14:tracePt t="14515" x="3992563" y="4322763"/>
          <p14:tracePt t="14523" x="3984625" y="4340225"/>
          <p14:tracePt t="14531" x="3975100" y="4340225"/>
          <p14:tracePt t="14539" x="3956050" y="4359275"/>
          <p14:tracePt t="14547" x="3956050" y="4386263"/>
          <p14:tracePt t="14555" x="3938588" y="4413250"/>
          <p14:tracePt t="14563" x="3929063" y="4413250"/>
          <p14:tracePt t="14571" x="3919538" y="4432300"/>
          <p14:tracePt t="14580" x="3911600" y="4441825"/>
          <p14:tracePt t="14587" x="3892550" y="4468813"/>
          <p14:tracePt t="14596" x="3883025" y="4486275"/>
          <p14:tracePt t="14603" x="3865563" y="4505325"/>
          <p14:tracePt t="14611" x="3856038" y="4522788"/>
          <p14:tracePt t="14619" x="3838575" y="4541838"/>
          <p14:tracePt t="14627" x="3819525" y="4587875"/>
          <p14:tracePt t="14635" x="3810000" y="4624388"/>
          <p14:tracePt t="14643" x="3802063" y="4651375"/>
          <p14:tracePt t="14651" x="3802063" y="4678363"/>
          <p14:tracePt t="14660" x="3792538" y="4687888"/>
          <p14:tracePt t="14667" x="3775075" y="4732338"/>
          <p14:tracePt t="14683" x="3775075" y="4768850"/>
          <p14:tracePt t="14691" x="3775075" y="4778375"/>
          <p14:tracePt t="14699" x="3775075" y="4787900"/>
          <p14:tracePt t="14708" x="3765550" y="4805363"/>
          <p14:tracePt t="14715" x="3765550" y="4824413"/>
          <p14:tracePt t="14724" x="3765550" y="4851400"/>
          <p14:tracePt t="14731" x="3756025" y="4878388"/>
          <p14:tracePt t="14739" x="3746500" y="4906963"/>
          <p14:tracePt t="14747" x="3746500" y="4924425"/>
          <p14:tracePt t="14755" x="3719513" y="4970463"/>
          <p14:tracePt t="14763" x="3709988" y="4987925"/>
          <p14:tracePt t="14770" x="3702050" y="5024438"/>
          <p14:tracePt t="14779" x="3702050" y="5053013"/>
          <p14:tracePt t="14787" x="3692525" y="5070475"/>
          <p14:tracePt t="14796" x="3673475" y="5106988"/>
          <p14:tracePt t="14803" x="3673475" y="5126038"/>
          <p14:tracePt t="14811" x="3673475" y="5153025"/>
          <p14:tracePt t="14819" x="3665538" y="5170488"/>
          <p14:tracePt t="14827" x="3665538" y="5180013"/>
          <p14:tracePt t="14835" x="3656013" y="5197475"/>
          <p14:tracePt t="14843" x="3656013" y="5216525"/>
          <p14:tracePt t="14859" x="3646488" y="5243513"/>
          <p14:tracePt t="14875" x="3646488" y="5253038"/>
          <p14:tracePt t="14899" x="3646488" y="5289550"/>
          <p14:tracePt t="14907" x="3629025" y="5307013"/>
          <p14:tracePt t="14915" x="3629025" y="5326063"/>
          <p14:tracePt t="14923" x="3619500" y="5343525"/>
          <p14:tracePt t="14931" x="3619500" y="5372100"/>
          <p14:tracePt t="14939" x="3609975" y="5389563"/>
          <p14:tracePt t="14947" x="3609975" y="5416550"/>
          <p14:tracePt t="14955" x="3600450" y="5435600"/>
          <p14:tracePt t="14971" x="3600450" y="5445125"/>
          <p14:tracePt t="14981" x="3592513" y="5472113"/>
          <p14:tracePt t="14987" x="3582988" y="5481638"/>
          <p14:tracePt t="15267" x="3573463" y="5489575"/>
          <p14:tracePt t="15275" x="3573463" y="5499100"/>
          <p14:tracePt t="15283" x="3563938" y="5508625"/>
          <p14:tracePt t="15299" x="3563938" y="5518150"/>
          <p14:tracePt t="15307" x="3546475" y="5535613"/>
          <p14:tracePt t="15331" x="3536950" y="5554663"/>
          <p14:tracePt t="15339" x="3527425" y="5562600"/>
          <p14:tracePt t="15347" x="3500438" y="5581650"/>
          <p14:tracePt t="15355" x="3490913" y="5581650"/>
          <p14:tracePt t="15365" x="3455988" y="5581650"/>
          <p14:tracePt t="15371" x="3427413" y="5599113"/>
          <p14:tracePt t="15380" x="3409950" y="5608638"/>
          <p14:tracePt t="15387" x="3390900" y="5608638"/>
          <p14:tracePt t="15397" x="3354388" y="5608638"/>
          <p14:tracePt t="15403" x="3336925" y="5618163"/>
          <p14:tracePt t="15411" x="3309938" y="5618163"/>
          <p14:tracePt t="15419" x="3273425" y="5626100"/>
          <p14:tracePt t="15427" x="3254375" y="5626100"/>
          <p14:tracePt t="15435" x="3236913" y="5654675"/>
          <p14:tracePt t="15443" x="3217863" y="5654675"/>
          <p14:tracePt t="15451" x="3208338" y="5654675"/>
          <p14:tracePt t="15467" x="3200400" y="5654675"/>
          <p14:tracePt t="15507" x="3171825" y="5654675"/>
          <p14:tracePt t="15515" x="3163888" y="5654675"/>
          <p14:tracePt t="15523" x="3136900" y="5654675"/>
          <p14:tracePt t="15531" x="3117850" y="5654675"/>
          <p14:tracePt t="15539" x="3090863" y="5654675"/>
          <p14:tracePt t="15547" x="3071813" y="5654675"/>
          <p14:tracePt t="15555" x="3044825" y="5654675"/>
          <p14:tracePt t="15563" x="3027363" y="5654675"/>
          <p14:tracePt t="15571" x="2981325" y="5635625"/>
          <p14:tracePt t="15580" x="2962275" y="5626100"/>
          <p14:tracePt t="15587" x="2935288" y="5626100"/>
          <p14:tracePt t="15596" x="2908300" y="5626100"/>
          <p14:tracePt t="15603" x="2881313" y="5618163"/>
          <p14:tracePt t="15611" x="2871788" y="5608638"/>
          <p14:tracePt t="15619" x="2844800" y="5599113"/>
          <p14:tracePt t="15628" x="2835275" y="5599113"/>
          <p14:tracePt t="15635" x="2825750" y="5599113"/>
          <p14:tracePt t="15643" x="2798763" y="5589588"/>
          <p14:tracePt t="15651" x="2789238" y="5589588"/>
          <p14:tracePt t="15667" x="2771775" y="5589588"/>
          <p14:tracePt t="15676" x="2752725" y="5562600"/>
          <p14:tracePt t="15685" x="2744788" y="5562600"/>
          <p14:tracePt t="15691" x="2725738" y="5562600"/>
          <p14:tracePt t="15700" x="2708275" y="5554663"/>
          <p14:tracePt t="15708" x="2698750" y="5554663"/>
          <p14:tracePt t="15715" x="2671763" y="5554663"/>
          <p14:tracePt t="15724" x="2662238" y="5545138"/>
          <p14:tracePt t="15731" x="2652713" y="5545138"/>
          <p14:tracePt t="15739" x="2635250" y="5526088"/>
          <p14:tracePt t="15755" x="2625725" y="5518150"/>
          <p14:tracePt t="15899" x="2616200" y="5508625"/>
          <p14:tracePt t="15915" x="2625725" y="5489575"/>
          <p14:tracePt t="15923" x="2652713" y="5462588"/>
          <p14:tracePt t="15932" x="2708275" y="5408613"/>
          <p14:tracePt t="15939" x="2735263" y="5389563"/>
          <p14:tracePt t="15948" x="2781300" y="5372100"/>
          <p14:tracePt t="15955" x="2798763" y="5362575"/>
          <p14:tracePt t="15964" x="2825750" y="5353050"/>
          <p14:tracePt t="15971" x="2862263" y="5316538"/>
          <p14:tracePt t="15980" x="2889250" y="5307013"/>
          <p14:tracePt t="15987" x="2898775" y="5307013"/>
          <p14:tracePt t="15997" x="2908300" y="5299075"/>
          <p14:tracePt t="16003" x="2935288" y="5289550"/>
          <p14:tracePt t="16108" x="2944813" y="5289550"/>
          <p14:tracePt t="16116" x="2971800" y="5289550"/>
          <p14:tracePt t="16123" x="3027363" y="5289550"/>
          <p14:tracePt t="16132" x="3081338" y="5289550"/>
          <p14:tracePt t="16139" x="3127375" y="5289550"/>
          <p14:tracePt t="16148" x="3181350" y="5289550"/>
          <p14:tracePt t="16155" x="3200400" y="5289550"/>
          <p14:tracePt t="16163" x="3236913" y="5289550"/>
          <p14:tracePt t="16171" x="3254375" y="5289550"/>
          <p14:tracePt t="16181" x="3281363" y="5289550"/>
          <p14:tracePt t="16187" x="3290888" y="5289550"/>
          <p14:tracePt t="16197" x="3300413" y="5289550"/>
          <p14:tracePt t="16203" x="3317875" y="5270500"/>
          <p14:tracePt t="16219" x="3327400" y="5270500"/>
          <p14:tracePt t="16235" x="3336925" y="5270500"/>
          <p14:tracePt t="16243" x="3346450" y="5270500"/>
          <p14:tracePt t="16259" x="3354388" y="5270500"/>
          <p14:tracePt t="16269" x="3363913" y="5270500"/>
          <p14:tracePt t="16284" x="3373438" y="5270500"/>
          <p14:tracePt t="16291" x="3390900" y="5270500"/>
          <p14:tracePt t="16302" x="3409950" y="5270500"/>
          <p14:tracePt t="16307" x="3427413" y="5270500"/>
          <p14:tracePt t="16315" x="3446463" y="5270500"/>
          <p14:tracePt t="16323" x="3463925" y="5270500"/>
          <p14:tracePt t="16339" x="3490913" y="5270500"/>
          <p14:tracePt t="16348" x="3500438" y="5270500"/>
          <p14:tracePt t="16355" x="3527425" y="5270500"/>
          <p14:tracePt t="16365" x="3536950" y="5270500"/>
          <p14:tracePt t="16371" x="3556000" y="5270500"/>
          <p14:tracePt t="16380" x="3592513" y="5270500"/>
          <p14:tracePt t="16387" x="3600450" y="5280025"/>
          <p14:tracePt t="16398" x="3629025" y="5280025"/>
          <p14:tracePt t="16403" x="3646488" y="5289550"/>
          <p14:tracePt t="16412" x="3665538" y="5289550"/>
          <p14:tracePt t="16419" x="3673475" y="5299075"/>
          <p14:tracePt t="16427" x="3683000" y="5307013"/>
          <p14:tracePt t="16436" x="3692525" y="5316538"/>
          <p14:tracePt t="16451" x="3692525" y="5326063"/>
          <p14:tracePt t="16467" x="3709988" y="5343525"/>
          <p14:tracePt t="16483" x="3719513" y="5343525"/>
          <p14:tracePt t="16515" x="3719513" y="5353050"/>
          <p14:tracePt t="16531" x="3729038" y="5362575"/>
          <p14:tracePt t="16540" x="3729038" y="5380038"/>
          <p14:tracePt t="16547" x="3729038" y="5389563"/>
          <p14:tracePt t="16555" x="3729038" y="5399088"/>
          <p14:tracePt t="16563" x="3729038" y="5408613"/>
          <p14:tracePt t="16571" x="3729038" y="5416550"/>
          <p14:tracePt t="16587" x="3729038" y="5426075"/>
          <p14:tracePt t="16611" x="3729038" y="5445125"/>
          <p14:tracePt t="16619" x="3729038" y="5453063"/>
          <p14:tracePt t="16627" x="3729038" y="5462588"/>
          <p14:tracePt t="16635" x="3729038" y="5472113"/>
          <p14:tracePt t="16643" x="3729038" y="5481638"/>
          <p14:tracePt t="16651" x="3719513" y="5489575"/>
          <p14:tracePt t="16659" x="3709988" y="5499100"/>
          <p14:tracePt t="16667" x="3709988" y="5508625"/>
          <p14:tracePt t="16677" x="3702050" y="5518150"/>
          <p14:tracePt t="16683" x="3702050" y="5526088"/>
          <p14:tracePt t="16691" x="3692525" y="5535613"/>
          <p14:tracePt t="16699" x="3673475" y="5545138"/>
          <p14:tracePt t="16708" x="3665538" y="5545138"/>
          <p14:tracePt t="16723" x="3656013" y="5554663"/>
          <p14:tracePt t="16731" x="3636963" y="5562600"/>
          <p14:tracePt t="16748" x="3629025" y="5572125"/>
          <p14:tracePt t="16757" x="3609975" y="5589588"/>
          <p14:tracePt t="16771" x="3600450" y="5589588"/>
          <p14:tracePt t="16780" x="3582988" y="5599113"/>
          <p14:tracePt t="16787" x="3563938" y="5599113"/>
          <p14:tracePt t="16796" x="3546475" y="5599113"/>
          <p14:tracePt t="16804" x="3536950" y="5599113"/>
          <p14:tracePt t="16812" x="3519488" y="5599113"/>
          <p14:tracePt t="16820" x="3509963" y="5599113"/>
          <p14:tracePt t="16835" x="3500438" y="5599113"/>
          <p14:tracePt t="16843" x="3482975" y="5608638"/>
          <p14:tracePt t="16851" x="3473450" y="5608638"/>
          <p14:tracePt t="16859" x="3463925" y="5608638"/>
          <p14:tracePt t="16867" x="3455988" y="5608638"/>
          <p14:tracePt t="16875" x="3436938" y="5608638"/>
          <p14:tracePt t="16883" x="3427413" y="5608638"/>
          <p14:tracePt t="16899" x="3390900" y="5608638"/>
          <p14:tracePt t="16900" x="3373438" y="5608638"/>
          <p14:tracePt t="16907" x="3336925" y="5608638"/>
          <p14:tracePt t="16916" x="3290888" y="5608638"/>
          <p14:tracePt t="16923" x="3263900" y="5608638"/>
          <p14:tracePt t="16931" x="3236913" y="5608638"/>
          <p14:tracePt t="16939" x="3181350" y="5589588"/>
          <p14:tracePt t="16948" x="3136900" y="5581650"/>
          <p14:tracePt t="16956" x="3081338" y="5572125"/>
          <p14:tracePt t="16963" x="3044825" y="5562600"/>
          <p14:tracePt t="16971" x="2990850" y="5535613"/>
          <p14:tracePt t="16980" x="2925763" y="5526088"/>
          <p14:tracePt t="16987" x="2871788" y="5518150"/>
          <p14:tracePt t="16996" x="2825750" y="5508625"/>
          <p14:tracePt t="17003" x="2781300" y="5481638"/>
          <p14:tracePt t="17011" x="2762250" y="5472113"/>
          <p14:tracePt t="17019" x="2708275" y="5462588"/>
          <p14:tracePt t="17027" x="2679700" y="5462588"/>
          <p14:tracePt t="17035" x="2662238" y="5453063"/>
          <p14:tracePt t="17043" x="2635250" y="5453063"/>
          <p14:tracePt t="17051" x="2616200" y="5435600"/>
          <p14:tracePt t="17067" x="2579688" y="5426075"/>
          <p14:tracePt t="17091" x="2570163" y="5426075"/>
          <p14:tracePt t="17299" x="2570163" y="5416550"/>
          <p14:tracePt t="17459" x="2579688" y="5416550"/>
          <p14:tracePt t="17467" x="2589213" y="5416550"/>
          <p14:tracePt t="17475" x="2606675" y="5416550"/>
          <p14:tracePt t="17484" x="2616200" y="5416550"/>
          <p14:tracePt t="17507" x="2625725" y="5416550"/>
          <p14:tracePt t="17588" x="2652713" y="5435600"/>
          <p14:tracePt t="17598" x="2662238" y="5462588"/>
          <p14:tracePt t="17604" x="2679700" y="5518150"/>
          <p14:tracePt t="17612" x="2689225" y="5545138"/>
          <p14:tracePt t="17619" x="2708275" y="5618163"/>
          <p14:tracePt t="17627" x="2716213" y="5635625"/>
          <p14:tracePt t="17635" x="2735263" y="5681663"/>
          <p14:tracePt t="17643" x="2744788" y="5699125"/>
          <p14:tracePt t="17651" x="2744788" y="5708650"/>
          <p14:tracePt t="17659" x="2752725" y="5735638"/>
          <p14:tracePt t="17667" x="2752725" y="5745163"/>
          <p14:tracePt t="17859" x="2752725" y="5735638"/>
          <p14:tracePt t="17867" x="2744788" y="5727700"/>
          <p14:tracePt t="17875" x="2716213" y="5691188"/>
          <p14:tracePt t="17883" x="2708275" y="5681663"/>
          <p14:tracePt t="17899" x="2662238" y="5608638"/>
          <p14:tracePt t="17907" x="2652713" y="5581650"/>
          <p14:tracePt t="17916" x="2643188" y="5554663"/>
          <p14:tracePt t="17923" x="2616200" y="5518150"/>
          <p14:tracePt t="17931" x="2616200" y="5508625"/>
          <p14:tracePt t="17939" x="2616200" y="5499100"/>
          <p14:tracePt t="17949" x="2616200" y="5489575"/>
          <p14:tracePt t="17955" x="2616200" y="5462588"/>
          <p14:tracePt t="17966" x="2616200" y="5445125"/>
          <p14:tracePt t="17973" x="2616200" y="5416550"/>
          <p14:tracePt t="17982" x="2616200" y="5408613"/>
          <p14:tracePt t="17988" x="2616200" y="5372100"/>
          <p14:tracePt t="17997" x="2616200" y="5353050"/>
          <p14:tracePt t="18005" x="2635250" y="5335588"/>
          <p14:tracePt t="18011" x="2662238" y="5299075"/>
          <p14:tracePt t="18019" x="2679700" y="5280025"/>
          <p14:tracePt t="18027" x="2725738" y="5243513"/>
          <p14:tracePt t="18035" x="2762250" y="5233988"/>
          <p14:tracePt t="18043" x="2808288" y="5207000"/>
          <p14:tracePt t="18051" x="2835275" y="5207000"/>
          <p14:tracePt t="18059" x="2889250" y="5189538"/>
          <p14:tracePt t="18068" x="2898775" y="5189538"/>
          <p14:tracePt t="18075" x="2925763" y="5189538"/>
          <p14:tracePt t="18083" x="2944813" y="5189538"/>
          <p14:tracePt t="18091" x="2981325" y="5189538"/>
          <p14:tracePt t="18099" x="3008313" y="5189538"/>
          <p14:tracePt t="18107" x="3044825" y="5189538"/>
          <p14:tracePt t="18115" x="3081338" y="5189538"/>
          <p14:tracePt t="18123" x="3108325" y="5189538"/>
          <p14:tracePt t="18131" x="3144838" y="5207000"/>
          <p14:tracePt t="18139" x="3181350" y="5226050"/>
          <p14:tracePt t="18148" x="3227388" y="5243513"/>
          <p14:tracePt t="18155" x="3244850" y="5270500"/>
          <p14:tracePt t="18164" x="3281363" y="5280025"/>
          <p14:tracePt t="18171" x="3309938" y="5307013"/>
          <p14:tracePt t="18180" x="3327400" y="5316538"/>
          <p14:tracePt t="18187" x="3336925" y="5326063"/>
          <p14:tracePt t="18197" x="3346450" y="5335588"/>
          <p14:tracePt t="18235" x="3363913" y="5335588"/>
          <p14:tracePt t="18251" x="3373438" y="5343525"/>
          <p14:tracePt t="18259" x="3382963" y="5353050"/>
          <p14:tracePt t="18275" x="3400425" y="5353050"/>
          <p14:tracePt t="18283" x="3409950" y="5353050"/>
          <p14:tracePt t="18291" x="3419475" y="5362575"/>
          <p14:tracePt t="18299" x="3427413" y="5362575"/>
          <p14:tracePt t="18307" x="3446463" y="5362575"/>
          <p14:tracePt t="18315" x="3446463" y="5372100"/>
          <p14:tracePt t="18323" x="3455988" y="5372100"/>
          <p14:tracePt t="18347" x="3473450" y="5380038"/>
          <p14:tracePt t="18355" x="3482975" y="5389563"/>
          <p14:tracePt t="18364" x="3490913" y="5399088"/>
          <p14:tracePt t="18371" x="3509963" y="5408613"/>
          <p14:tracePt t="18380" x="3527425" y="5416550"/>
          <p14:tracePt t="18387" x="3546475" y="5435600"/>
          <p14:tracePt t="18397" x="3563938" y="5453063"/>
          <p14:tracePt t="18405" x="3582988" y="5499100"/>
          <p14:tracePt t="18415" x="3609975" y="5545138"/>
          <p14:tracePt t="18421" x="3609975" y="5554663"/>
          <p14:tracePt t="18432" x="3619500" y="5581650"/>
          <p14:tracePt t="18444" x="3629025" y="5599113"/>
          <p14:tracePt t="18540" x="3636963" y="5599113"/>
          <p14:tracePt t="18628" x="3646488" y="5608638"/>
          <p14:tracePt t="18635" x="3646488" y="5618163"/>
          <p14:tracePt t="18643" x="3646488" y="5626100"/>
          <p14:tracePt t="18652" x="3646488" y="5635625"/>
          <p14:tracePt t="18660" x="3646488" y="5645150"/>
          <p14:tracePt t="18668" x="3636963" y="5654675"/>
          <p14:tracePt t="18677" x="3629025" y="5681663"/>
          <p14:tracePt t="18683" x="3619500" y="5681663"/>
          <p14:tracePt t="18699" x="3609975" y="5681663"/>
          <p14:tracePt t="18963" x="3619500" y="5672138"/>
          <p14:tracePt t="18971" x="3619500" y="5662613"/>
          <p14:tracePt t="18979" x="3636963" y="5645150"/>
          <p14:tracePt t="18987" x="3636963" y="5635625"/>
          <p14:tracePt t="19004" x="3636963" y="5626100"/>
          <p14:tracePt t="20923" x="3636963" y="5618163"/>
          <p14:tracePt t="20939" x="3646488" y="5618163"/>
          <p14:tracePt t="26539" x="3619500" y="5618163"/>
          <p14:tracePt t="26547" x="3536950" y="5618163"/>
          <p14:tracePt t="26555" x="3473450" y="5645150"/>
          <p14:tracePt t="26563" x="3427413" y="5662613"/>
          <p14:tracePt t="26571" x="3400425" y="5672138"/>
          <p14:tracePt t="26579" x="3390900" y="5681663"/>
          <p14:tracePt t="26587" x="3373438" y="5691188"/>
          <p14:tracePt t="26595" x="3354388" y="5699125"/>
          <p14:tracePt t="26603" x="3346450" y="5708650"/>
          <p14:tracePt t="26612" x="3317875" y="5718175"/>
          <p14:tracePt t="26620" x="3317875" y="5727700"/>
          <p14:tracePt t="26644" x="3317875" y="5735638"/>
          <p14:tracePt t="26652" x="3309938" y="5745163"/>
          <p14:tracePt t="27340" x="3300413" y="5764213"/>
          <p14:tracePt t="27380" x="3281363" y="5781675"/>
          <p14:tracePt t="27556" x="3273425" y="5791200"/>
          <p14:tracePt t="27571" x="3263900" y="5800725"/>
          <p14:tracePt t="27587" x="3263900" y="5808663"/>
          <p14:tracePt t="27595" x="3254375" y="5818188"/>
          <p14:tracePt t="27627" x="3236913" y="5827713"/>
          <p14:tracePt t="27883" x="3227388" y="5845175"/>
          <p14:tracePt t="28027" x="3227388" y="5854700"/>
          <p14:tracePt t="28035" x="3217863" y="5864225"/>
          <p14:tracePt t="28211" x="3208338" y="5873750"/>
          <p14:tracePt t="28219" x="3200400" y="5881688"/>
          <p14:tracePt t="28243" x="3190875" y="5891213"/>
          <p14:tracePt t="28259" x="3181350" y="5900738"/>
          <p14:tracePt t="28364" x="3154363" y="5918200"/>
          <p14:tracePt t="28381" x="3136900" y="5927725"/>
          <p14:tracePt t="28387" x="3117850" y="5927725"/>
          <p14:tracePt t="28397" x="3100388" y="5946775"/>
          <p14:tracePt t="28403" x="3090863" y="5954713"/>
          <p14:tracePt t="28411" x="3071813" y="5954713"/>
          <p14:tracePt t="28419" x="3063875" y="5964238"/>
          <p14:tracePt t="28427" x="3063875" y="5973763"/>
          <p14:tracePt t="28443" x="3054350" y="5973763"/>
          <p14:tracePt t="28459" x="3044825" y="5983288"/>
          <p14:tracePt t="28532" x="3035300" y="5991225"/>
          <p14:tracePt t="28555" x="3017838" y="6000750"/>
          <p14:tracePt t="28571" x="2998788" y="6010275"/>
          <p14:tracePt t="28579" x="2990850" y="6010275"/>
          <p14:tracePt t="28587" x="2981325" y="6010275"/>
          <p14:tracePt t="28603" x="2962275" y="6027738"/>
          <p14:tracePt t="28611" x="2944813" y="6037263"/>
          <p14:tracePt t="28619" x="2935288" y="6037263"/>
          <p14:tracePt t="28629" x="2925763" y="6037263"/>
          <p14:tracePt t="28635" x="2908300" y="6046788"/>
          <p14:tracePt t="28651" x="2898775" y="6046788"/>
          <p14:tracePt t="28659" x="2881313" y="6046788"/>
          <p14:tracePt t="28667" x="2881313" y="6054725"/>
          <p14:tracePt t="28683" x="2862263" y="6054725"/>
          <p14:tracePt t="28691" x="2844800" y="6064250"/>
          <p14:tracePt t="28708" x="2825750" y="6073775"/>
          <p14:tracePt t="28715" x="2817813" y="6073775"/>
          <p14:tracePt t="28726" x="2808288" y="6083300"/>
          <p14:tracePt t="28732" x="2798763" y="6083300"/>
          <p14:tracePt t="28749" x="2771775" y="6083300"/>
          <p14:tracePt t="28765" x="2752725" y="6091238"/>
          <p14:tracePt t="28772" x="2725738" y="6091238"/>
          <p14:tracePt t="28781" x="2716213" y="6091238"/>
          <p14:tracePt t="28790" x="2689225" y="6100763"/>
          <p14:tracePt t="28797" x="2679700" y="6100763"/>
          <p14:tracePt t="28804" x="2652713" y="6100763"/>
          <p14:tracePt t="28814" x="2635250" y="6110288"/>
          <p14:tracePt t="28819" x="2625725" y="6119813"/>
          <p14:tracePt t="28828" x="2606675" y="6119813"/>
          <p14:tracePt t="28835" x="2589213" y="6119813"/>
          <p14:tracePt t="28843" x="2579688" y="6119813"/>
          <p14:tracePt t="28852" x="2562225" y="6119813"/>
          <p14:tracePt t="28867" x="2552700" y="6119813"/>
          <p14:tracePt t="28898" x="2525713" y="6119813"/>
          <p14:tracePt t="28906" x="2506663" y="6119813"/>
          <p14:tracePt t="28915" x="2498725" y="6119813"/>
          <p14:tracePt t="28931" x="2479675" y="6127750"/>
          <p14:tracePt t="28939" x="2470150" y="6127750"/>
          <p14:tracePt t="28955" x="2462213" y="6127750"/>
          <p14:tracePt t="28963" x="2433638" y="6127750"/>
          <p14:tracePt t="28987" x="2425700" y="6137275"/>
          <p14:tracePt t="29011" x="2416175" y="6137275"/>
          <p14:tracePt t="29027" x="2397125" y="6137275"/>
          <p14:tracePt t="29043" x="2389188" y="6137275"/>
          <p14:tracePt t="29091" x="2379663" y="6137275"/>
          <p14:tracePt t="29526" x="2370138" y="6137275"/>
          <p14:tracePt t="29533" x="2370138" y="6083300"/>
          <p14:tracePt t="29541" x="2370138" y="6037263"/>
          <p14:tracePt t="29548" x="2389188" y="6010275"/>
          <p14:tracePt t="29565" x="2397125" y="5983288"/>
          <p14:tracePt t="29572" x="2406650" y="5973763"/>
          <p14:tracePt t="29579" x="2416175" y="5954713"/>
          <p14:tracePt t="29587" x="2433638" y="5937250"/>
          <p14:tracePt t="29595" x="2443163" y="5927725"/>
          <p14:tracePt t="29603" x="2443163" y="5918200"/>
          <p14:tracePt t="29611" x="2452688" y="5910263"/>
          <p14:tracePt t="29618" x="2470150" y="5891213"/>
          <p14:tracePt t="29628" x="2479675" y="5881688"/>
          <p14:tracePt t="29635" x="2489200" y="5881688"/>
          <p14:tracePt t="29651" x="2498725" y="5873750"/>
          <p14:tracePt t="29667" x="2506663" y="5864225"/>
          <p14:tracePt t="29676" x="2516188" y="5854700"/>
          <p14:tracePt t="29995" x="2543175" y="5854700"/>
          <p14:tracePt t="30004" x="2562225" y="5854700"/>
          <p14:tracePt t="30011" x="2570163" y="5854700"/>
          <p14:tracePt t="30020" x="2598738" y="5854700"/>
          <p14:tracePt t="30028" x="2606675" y="5854700"/>
          <p14:tracePt t="30035" x="2616200" y="5854700"/>
          <p14:tracePt t="30043" x="2635250" y="5854700"/>
          <p14:tracePt t="30051" x="2643188" y="5854700"/>
          <p14:tracePt t="30058" x="2671763" y="5854700"/>
          <p14:tracePt t="30067" x="2679700" y="5854700"/>
          <p14:tracePt t="30075" x="2689225" y="5854700"/>
          <p14:tracePt t="30084" x="2698750" y="5854700"/>
          <p14:tracePt t="30091" x="2716213" y="5854700"/>
          <p14:tracePt t="30107" x="2725738" y="5854700"/>
          <p14:tracePt t="30123" x="2735263" y="5845175"/>
          <p14:tracePt t="30244" x="2752725" y="5845175"/>
          <p14:tracePt t="30251" x="2762250" y="5845175"/>
          <p14:tracePt t="30525" x="2771775" y="5845175"/>
          <p14:tracePt t="30533" x="2798763" y="5845175"/>
          <p14:tracePt t="30548" x="2808288" y="5845175"/>
          <p14:tracePt t="30557" x="2817813" y="5845175"/>
          <p14:tracePt t="30564" x="2844800" y="5845175"/>
          <p14:tracePt t="30573" x="2852738" y="5854700"/>
          <p14:tracePt t="30582" x="2871788" y="5864225"/>
          <p14:tracePt t="30589" x="2898775" y="5891213"/>
          <p14:tracePt t="30599" x="2908300" y="5900738"/>
          <p14:tracePt t="30604" x="2917825" y="5910263"/>
          <p14:tracePt t="30616" x="2925763" y="5927725"/>
          <p14:tracePt t="30652" x="2935288" y="5937250"/>
          <p14:tracePt t="30693" x="2944813" y="5937250"/>
          <p14:tracePt t="30715" x="2971800" y="5927725"/>
          <p14:tracePt t="30723" x="2981325" y="5918200"/>
          <p14:tracePt t="30731" x="3008313" y="5910263"/>
          <p14:tracePt t="30741" x="3017838" y="5900738"/>
          <p14:tracePt t="30747" x="3027363" y="5891213"/>
          <p14:tracePt t="30812" x="3035300" y="5891213"/>
          <p14:tracePt t="30820" x="3035300" y="5927725"/>
          <p14:tracePt t="30829" x="3035300" y="5973763"/>
          <p14:tracePt t="30835" x="3035300" y="5991225"/>
          <p14:tracePt t="30843" x="3035300" y="6027738"/>
          <p14:tracePt t="30851" x="3035300" y="6046788"/>
          <p14:tracePt t="30859" x="3035300" y="6073775"/>
          <p14:tracePt t="30867" x="3044825" y="6091238"/>
          <p14:tracePt t="31563" x="3054350" y="6100763"/>
          <p14:tracePt t="31787" x="3063875" y="6083300"/>
          <p14:tracePt t="32811" x="3100388" y="6083300"/>
          <p14:tracePt t="32819" x="3163888" y="6083300"/>
          <p14:tracePt t="32828" x="3200400" y="6054725"/>
          <p14:tracePt t="32835" x="3227388" y="6018213"/>
          <p14:tracePt t="32844" x="3236913" y="6018213"/>
          <p14:tracePt t="32851" x="3254375" y="5991225"/>
          <p14:tracePt t="32859" x="3273425" y="5973763"/>
          <p14:tracePt t="32867" x="3281363" y="5946775"/>
          <p14:tracePt t="32875" x="3300413" y="5918200"/>
          <p14:tracePt t="32883" x="3317875" y="5900738"/>
          <p14:tracePt t="32891" x="3327400" y="5891213"/>
          <p14:tracePt t="33219" x="3336925" y="5873750"/>
          <p14:tracePt t="33227" x="3409950" y="5837238"/>
          <p14:tracePt t="33235" x="3490913" y="5827713"/>
          <p14:tracePt t="33243" x="3527425" y="5818188"/>
          <p14:tracePt t="33251" x="3536950" y="5818188"/>
          <p14:tracePt t="33259" x="3546475" y="5818188"/>
          <p14:tracePt t="47590" x="3573463" y="5808663"/>
          <p14:tracePt t="47597" x="3646488" y="5745163"/>
          <p14:tracePt t="47603" x="3810000" y="5618163"/>
          <p14:tracePt t="47611" x="3975100" y="5554663"/>
          <p14:tracePt t="47619" x="4111625" y="5453063"/>
          <p14:tracePt t="47629" x="4267200" y="5343525"/>
          <p14:tracePt t="47635" x="4367213" y="5207000"/>
          <p14:tracePt t="47643" x="4484688" y="5116513"/>
          <p14:tracePt t="47651" x="4549775" y="5016500"/>
          <p14:tracePt t="47662" x="4630738" y="4933950"/>
          <p14:tracePt t="47668" x="4695825" y="4870450"/>
          <p14:tracePt t="47680" x="4749800" y="4778375"/>
          <p14:tracePt t="47684" x="4786313" y="4732338"/>
          <p14:tracePt t="47691" x="4822825" y="4687888"/>
          <p14:tracePt t="47699" x="4832350" y="4678363"/>
          <p14:tracePt t="47708" x="4840288" y="4660900"/>
          <p14:tracePt t="47715" x="4849813" y="4651375"/>
          <p14:tracePt t="47811" x="4859338" y="4641850"/>
          <p14:tracePt t="47853" x="4868863" y="4632325"/>
          <p14:tracePt t="47862" x="4886325" y="4614863"/>
          <p14:tracePt t="47869" x="4913313" y="4578350"/>
          <p14:tracePt t="47878" x="4932363" y="4559300"/>
          <p14:tracePt t="47896" x="4995863" y="4486275"/>
          <p14:tracePt t="47900" x="5032375" y="4449763"/>
          <p14:tracePt t="47907" x="5078413" y="4405313"/>
          <p14:tracePt t="47915" x="5114925" y="4368800"/>
          <p14:tracePt t="47923" x="5178425" y="4303713"/>
          <p14:tracePt t="47931" x="5241925" y="4268788"/>
          <p14:tracePt t="47939" x="5297488" y="4213225"/>
          <p14:tracePt t="47947" x="5360988" y="4167188"/>
          <p14:tracePt t="47955" x="5405438" y="4113213"/>
          <p14:tracePt t="47963" x="5461000" y="4067175"/>
          <p14:tracePt t="47971" x="5487988" y="4030663"/>
          <p14:tracePt t="47979" x="5543550" y="3984625"/>
          <p14:tracePt t="47987" x="5570538" y="3948113"/>
          <p14:tracePt t="47995" x="5588000" y="3940175"/>
          <p14:tracePt t="48003" x="5616575" y="3921125"/>
          <p14:tracePt t="48012" x="5624513" y="3911600"/>
          <p14:tracePt t="48020" x="5634038" y="3894138"/>
          <p14:tracePt t="48028" x="5643563" y="3867150"/>
          <p14:tracePt t="48043" x="5653088" y="3857625"/>
          <p14:tracePt t="48051" x="5661025" y="3857625"/>
          <p14:tracePt t="48060" x="5670550" y="3848100"/>
          <p14:tracePt t="48067" x="5680075" y="3848100"/>
          <p14:tracePt t="48075" x="5697538" y="3830638"/>
          <p14:tracePt t="48083" x="5716588" y="3821113"/>
          <p14:tracePt t="48090" x="5753100" y="3811588"/>
          <p14:tracePt t="48100" x="5789613" y="3775075"/>
          <p14:tracePt t="48107" x="5834063" y="3757613"/>
          <p14:tracePt t="48115" x="5870575" y="3738563"/>
          <p14:tracePt t="48122" x="5916613" y="3721100"/>
          <p14:tracePt t="48131" x="5980113" y="3711575"/>
          <p14:tracePt t="48139" x="6053138" y="3694113"/>
          <p14:tracePt t="48148" x="6153150" y="3657600"/>
          <p14:tracePt t="48154" x="6262688" y="3657600"/>
          <p14:tracePt t="48163" x="6408738" y="3657600"/>
          <p14:tracePt t="48170" x="6573838" y="3657600"/>
          <p14:tracePt t="48179" x="6773863" y="3657600"/>
          <p14:tracePt t="48188" x="6946900" y="3657600"/>
          <p14:tracePt t="48196" x="7146925" y="3657600"/>
          <p14:tracePt t="48204" x="7329488" y="3657600"/>
          <p14:tracePt t="48213" x="7548563" y="3657600"/>
          <p14:tracePt t="48220" x="7731125" y="3657600"/>
          <p14:tracePt t="48229" x="7913688" y="3657600"/>
          <p14:tracePt t="48236" x="8040688" y="3657600"/>
          <p14:tracePt t="48246" x="8150225" y="3657600"/>
          <p14:tracePt t="48252" x="8259763" y="3657600"/>
          <p14:tracePt t="48262" x="8313738" y="3657600"/>
          <p14:tracePt t="48268" x="8359775" y="3657600"/>
          <p14:tracePt t="48278" x="8415338" y="3657600"/>
          <p14:tracePt t="48284" x="8432800" y="3657600"/>
          <p14:tracePt t="48294" x="8459788" y="3657600"/>
          <p14:tracePt t="48300" x="8488363" y="3657600"/>
          <p14:tracePt t="48308" x="8515350" y="3657600"/>
          <p14:tracePt t="48316" x="8523288" y="3657600"/>
          <p14:tracePt t="48324" x="8551863" y="3657600"/>
          <p14:tracePt t="48331" x="8569325" y="3657600"/>
          <p14:tracePt t="48338" x="8578850" y="3657600"/>
          <p14:tracePt t="48347" x="8596313" y="3657600"/>
          <p14:tracePt t="48363" x="8615363" y="3657600"/>
          <p14:tracePt t="48372" x="8642350" y="3657600"/>
          <p14:tracePt t="48382" x="8661400" y="3657600"/>
          <p14:tracePt t="48388" x="8705850" y="3657600"/>
          <p14:tracePt t="48398" x="8742363" y="3657600"/>
          <p14:tracePt t="48403" x="8797925" y="3657600"/>
          <p14:tracePt t="48411" x="8842375" y="3657600"/>
          <p14:tracePt t="48419" x="8907463" y="3657600"/>
          <p14:tracePt t="48427" x="8970963" y="3657600"/>
          <p14:tracePt t="48435" x="9043988" y="365760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AFB7D9-8197-4C98-9783-D7786DD9A62A}"/>
              </a:ext>
            </a:extLst>
          </p:cNvPr>
          <p:cNvSpPr>
            <a:spLocks noGrp="1"/>
          </p:cNvSpPr>
          <p:nvPr>
            <p:ph type="title"/>
          </p:nvPr>
        </p:nvSpPr>
        <p:spPr>
          <a:xfrm>
            <a:off x="457200" y="23018"/>
            <a:ext cx="8229600" cy="1143000"/>
          </a:xfrm>
        </p:spPr>
        <p:txBody>
          <a:bodyPr/>
          <a:lstStyle/>
          <a:p>
            <a:r>
              <a:rPr lang="en-US" altLang="ja-JP" dirty="0"/>
              <a:t>F</a:t>
            </a:r>
            <a:r>
              <a:rPr lang="ja-JP" altLang="en-US" dirty="0"/>
              <a:t>ステージの改変</a:t>
            </a:r>
            <a:endParaRPr kumimoji="1" lang="ja-JP" altLang="en-US" dirty="0"/>
          </a:p>
        </p:txBody>
      </p:sp>
      <p:sp>
        <p:nvSpPr>
          <p:cNvPr id="3" name="コンテンツ プレースホルダー 2">
            <a:extLst>
              <a:ext uri="{FF2B5EF4-FFF2-40B4-BE49-F238E27FC236}">
                <a16:creationId xmlns:a16="http://schemas.microsoft.com/office/drawing/2014/main" id="{0FE513AE-DA10-415B-9348-6DD7D2D50426}"/>
              </a:ext>
            </a:extLst>
          </p:cNvPr>
          <p:cNvSpPr>
            <a:spLocks noGrp="1"/>
          </p:cNvSpPr>
          <p:nvPr>
            <p:ph idx="1"/>
          </p:nvPr>
        </p:nvSpPr>
        <p:spPr>
          <a:xfrm>
            <a:off x="323528" y="908720"/>
            <a:ext cx="8229600" cy="4525963"/>
          </a:xfrm>
        </p:spPr>
        <p:txBody>
          <a:bodyPr/>
          <a:lstStyle/>
          <a:p>
            <a:pPr marL="0" indent="0">
              <a:buNone/>
            </a:pPr>
            <a:r>
              <a:rPr lang="en-US" altLang="ja-JP" sz="1600" dirty="0"/>
              <a:t>assign pcplus4 = pc + 4;</a:t>
            </a:r>
          </a:p>
          <a:p>
            <a:pPr marL="0" indent="0">
              <a:buNone/>
            </a:pPr>
            <a:r>
              <a:rPr lang="en-US" altLang="ja-JP" sz="1600" dirty="0"/>
              <a:t>always @(</a:t>
            </a:r>
            <a:r>
              <a:rPr lang="en-US" altLang="ja-JP" sz="1600" dirty="0" err="1"/>
              <a:t>posedge</a:t>
            </a:r>
            <a:r>
              <a:rPr lang="en-US" altLang="ja-JP" sz="1600" dirty="0"/>
              <a:t> </a:t>
            </a:r>
            <a:r>
              <a:rPr lang="en-US" altLang="ja-JP" sz="1600" dirty="0" err="1"/>
              <a:t>clk</a:t>
            </a:r>
            <a:r>
              <a:rPr lang="en-US" altLang="ja-JP" sz="1600" dirty="0"/>
              <a:t> or </a:t>
            </a:r>
            <a:r>
              <a:rPr lang="en-US" altLang="ja-JP" sz="1600" dirty="0" err="1"/>
              <a:t>negedge</a:t>
            </a:r>
            <a:r>
              <a:rPr lang="en-US" altLang="ja-JP" sz="1600" dirty="0"/>
              <a:t> </a:t>
            </a:r>
            <a:r>
              <a:rPr lang="en-US" altLang="ja-JP" sz="1600" dirty="0" err="1"/>
              <a:t>rst_n</a:t>
            </a:r>
            <a:r>
              <a:rPr lang="en-US" altLang="ja-JP" sz="1600" dirty="0"/>
              <a:t>)</a:t>
            </a:r>
          </a:p>
          <a:p>
            <a:pPr marL="0" indent="0">
              <a:buNone/>
            </a:pPr>
            <a:r>
              <a:rPr lang="en-US" altLang="ja-JP" sz="1600" dirty="0"/>
              <a:t>begin</a:t>
            </a:r>
          </a:p>
          <a:p>
            <a:pPr marL="0" indent="0">
              <a:buNone/>
            </a:pPr>
            <a:r>
              <a:rPr lang="en-US" altLang="ja-JP" sz="1600" dirty="0"/>
              <a:t>   if(!</a:t>
            </a:r>
            <a:r>
              <a:rPr lang="en-US" altLang="ja-JP" sz="1600" dirty="0" err="1"/>
              <a:t>rst_n</a:t>
            </a:r>
            <a:r>
              <a:rPr lang="en-US" altLang="ja-JP" sz="1600" dirty="0"/>
              <a:t>) </a:t>
            </a:r>
            <a:r>
              <a:rPr lang="en-US" altLang="ja-JP" sz="1600" dirty="0" err="1"/>
              <a:t>instrD</a:t>
            </a:r>
            <a:r>
              <a:rPr lang="en-US" altLang="ja-JP" sz="1600" dirty="0"/>
              <a:t> &lt;= 0;</a:t>
            </a:r>
          </a:p>
          <a:p>
            <a:pPr marL="0" indent="0">
              <a:buNone/>
            </a:pPr>
            <a:r>
              <a:rPr lang="en-US" altLang="ja-JP" sz="1600" dirty="0"/>
              <a:t>   else if(!stall &amp; </a:t>
            </a:r>
            <a:r>
              <a:rPr lang="en-US" altLang="ja-JP" sz="1600" dirty="0" err="1"/>
              <a:t>bra_op</a:t>
            </a:r>
            <a:r>
              <a:rPr lang="en-US" altLang="ja-JP" sz="1600" dirty="0"/>
              <a:t>) </a:t>
            </a:r>
            <a:r>
              <a:rPr lang="en-US" altLang="ja-JP" sz="1600" dirty="0" err="1"/>
              <a:t>instrD</a:t>
            </a:r>
            <a:r>
              <a:rPr lang="en-US" altLang="ja-JP" sz="1600" dirty="0"/>
              <a:t> &lt;= `NOP; </a:t>
            </a:r>
          </a:p>
          <a:p>
            <a:pPr marL="0" indent="0">
              <a:buNone/>
            </a:pPr>
            <a:r>
              <a:rPr lang="en-US" altLang="ja-JP" sz="1600" dirty="0"/>
              <a:t>   else if(!stall) </a:t>
            </a:r>
            <a:r>
              <a:rPr lang="en-US" altLang="ja-JP" sz="1600" dirty="0" err="1"/>
              <a:t>instrD</a:t>
            </a:r>
            <a:r>
              <a:rPr lang="en-US" altLang="ja-JP" sz="1600" dirty="0"/>
              <a:t> &lt;= </a:t>
            </a:r>
            <a:r>
              <a:rPr lang="en-US" altLang="ja-JP" sz="1600" dirty="0" err="1"/>
              <a:t>instr</a:t>
            </a:r>
            <a:r>
              <a:rPr lang="en-US" altLang="ja-JP" sz="1600" dirty="0"/>
              <a:t>;</a:t>
            </a:r>
          </a:p>
          <a:p>
            <a:pPr marL="0" indent="0">
              <a:buNone/>
            </a:pPr>
            <a:r>
              <a:rPr lang="en-US" altLang="ja-JP" sz="1600" dirty="0"/>
              <a:t>end</a:t>
            </a:r>
          </a:p>
          <a:p>
            <a:pPr marL="0" indent="0">
              <a:buNone/>
            </a:pPr>
            <a:r>
              <a:rPr lang="en-US" altLang="ja-JP" sz="1600" dirty="0"/>
              <a:t>always @(</a:t>
            </a:r>
            <a:r>
              <a:rPr lang="en-US" altLang="ja-JP" sz="1600" dirty="0" err="1"/>
              <a:t>posedge</a:t>
            </a:r>
            <a:r>
              <a:rPr lang="en-US" altLang="ja-JP" sz="1600" dirty="0"/>
              <a:t> </a:t>
            </a:r>
            <a:r>
              <a:rPr lang="en-US" altLang="ja-JP" sz="1600" dirty="0" err="1"/>
              <a:t>clk</a:t>
            </a:r>
            <a:r>
              <a:rPr lang="en-US" altLang="ja-JP" sz="1600" dirty="0"/>
              <a:t> or </a:t>
            </a:r>
            <a:r>
              <a:rPr lang="en-US" altLang="ja-JP" sz="1600" dirty="0" err="1"/>
              <a:t>negedge</a:t>
            </a:r>
            <a:r>
              <a:rPr lang="en-US" altLang="ja-JP" sz="1600" dirty="0"/>
              <a:t> </a:t>
            </a:r>
            <a:r>
              <a:rPr lang="en-US" altLang="ja-JP" sz="1600" dirty="0" err="1"/>
              <a:t>rst_n</a:t>
            </a:r>
            <a:r>
              <a:rPr lang="en-US" altLang="ja-JP" sz="1600" dirty="0"/>
              <a:t>)</a:t>
            </a:r>
          </a:p>
          <a:p>
            <a:pPr marL="0" indent="0">
              <a:buNone/>
            </a:pPr>
            <a:r>
              <a:rPr lang="en-US" altLang="ja-JP" sz="1600" dirty="0"/>
              <a:t>begin</a:t>
            </a:r>
          </a:p>
          <a:p>
            <a:pPr marL="0" indent="0">
              <a:buNone/>
            </a:pPr>
            <a:r>
              <a:rPr lang="en-US" altLang="ja-JP" sz="1600" dirty="0"/>
              <a:t>   if(!</a:t>
            </a:r>
            <a:r>
              <a:rPr lang="en-US" altLang="ja-JP" sz="1600" dirty="0" err="1"/>
              <a:t>rst_n</a:t>
            </a:r>
            <a:r>
              <a:rPr lang="en-US" altLang="ja-JP" sz="1600" dirty="0"/>
              <a:t>) pc &lt;= 0;</a:t>
            </a:r>
          </a:p>
          <a:p>
            <a:pPr marL="0" indent="0">
              <a:buNone/>
            </a:pPr>
            <a:r>
              <a:rPr lang="en-US" altLang="ja-JP" sz="1600" dirty="0"/>
              <a:t>   else if(!stall &amp; </a:t>
            </a:r>
            <a:r>
              <a:rPr lang="en-US" altLang="ja-JP" sz="1600" dirty="0" err="1"/>
              <a:t>btakenD</a:t>
            </a:r>
            <a:r>
              <a:rPr lang="en-US" altLang="ja-JP" sz="1600" dirty="0"/>
              <a:t>)</a:t>
            </a:r>
          </a:p>
          <a:p>
            <a:pPr marL="0" indent="0">
              <a:buNone/>
            </a:pPr>
            <a:r>
              <a:rPr lang="en-US" altLang="ja-JP" sz="1600" dirty="0"/>
              <a:t>     pc &lt;= </a:t>
            </a:r>
            <a:r>
              <a:rPr lang="en-US" altLang="ja-JP" sz="1600" dirty="0" err="1"/>
              <a:t>pcbranchD</a:t>
            </a:r>
            <a:r>
              <a:rPr lang="en-US" altLang="ja-JP" sz="1600" dirty="0"/>
              <a:t>;</a:t>
            </a:r>
          </a:p>
          <a:p>
            <a:pPr marL="0" indent="0">
              <a:buNone/>
            </a:pPr>
            <a:r>
              <a:rPr lang="en-US" altLang="ja-JP" sz="1600" dirty="0"/>
              <a:t>   else if(!stall &amp; !</a:t>
            </a:r>
            <a:r>
              <a:rPr lang="en-US" altLang="ja-JP" sz="1600" dirty="0" err="1"/>
              <a:t>bra_op</a:t>
            </a:r>
            <a:r>
              <a:rPr lang="en-US" altLang="ja-JP" sz="1600" dirty="0"/>
              <a:t>)</a:t>
            </a:r>
          </a:p>
          <a:p>
            <a:pPr marL="0" indent="0">
              <a:buNone/>
            </a:pPr>
            <a:r>
              <a:rPr lang="en-US" altLang="ja-JP" sz="1600" dirty="0"/>
              <a:t>     pc &lt;= pcplus4;</a:t>
            </a:r>
          </a:p>
          <a:p>
            <a:pPr marL="0" indent="0">
              <a:buNone/>
            </a:pPr>
            <a:r>
              <a:rPr lang="en-US" altLang="ja-JP" sz="1600" dirty="0"/>
              <a:t>end</a:t>
            </a:r>
          </a:p>
          <a:p>
            <a:pPr marL="0" indent="0">
              <a:buNone/>
            </a:pPr>
            <a:r>
              <a:rPr lang="en-US" altLang="ja-JP" sz="1600" dirty="0"/>
              <a:t>always @(</a:t>
            </a:r>
            <a:r>
              <a:rPr lang="en-US" altLang="ja-JP" sz="1600" dirty="0" err="1"/>
              <a:t>posedge</a:t>
            </a:r>
            <a:r>
              <a:rPr lang="en-US" altLang="ja-JP" sz="1600" dirty="0"/>
              <a:t> </a:t>
            </a:r>
            <a:r>
              <a:rPr lang="en-US" altLang="ja-JP" sz="1600" dirty="0" err="1"/>
              <a:t>clk</a:t>
            </a:r>
            <a:r>
              <a:rPr lang="en-US" altLang="ja-JP" sz="1600" dirty="0"/>
              <a:t> or </a:t>
            </a:r>
            <a:r>
              <a:rPr lang="en-US" altLang="ja-JP" sz="1600" dirty="0" err="1"/>
              <a:t>negedge</a:t>
            </a:r>
            <a:r>
              <a:rPr lang="en-US" altLang="ja-JP" sz="1600" dirty="0"/>
              <a:t> </a:t>
            </a:r>
            <a:r>
              <a:rPr lang="en-US" altLang="ja-JP" sz="1600" dirty="0" err="1"/>
              <a:t>rst_n</a:t>
            </a:r>
            <a:r>
              <a:rPr lang="en-US" altLang="ja-JP" sz="1600" dirty="0"/>
              <a:t>)</a:t>
            </a:r>
          </a:p>
          <a:p>
            <a:pPr marL="0" indent="0">
              <a:buNone/>
            </a:pPr>
            <a:r>
              <a:rPr lang="en-US" altLang="ja-JP" sz="1600" dirty="0"/>
              <a:t>begin</a:t>
            </a:r>
          </a:p>
          <a:p>
            <a:pPr marL="0" indent="0">
              <a:buNone/>
            </a:pPr>
            <a:r>
              <a:rPr lang="en-US" altLang="ja-JP" sz="1600" dirty="0"/>
              <a:t>   if(!</a:t>
            </a:r>
            <a:r>
              <a:rPr lang="en-US" altLang="ja-JP" sz="1600" dirty="0" err="1"/>
              <a:t>rst_n</a:t>
            </a:r>
            <a:r>
              <a:rPr lang="en-US" altLang="ja-JP" sz="1600" dirty="0"/>
              <a:t>) pcplus4D &lt;= 0;</a:t>
            </a:r>
          </a:p>
          <a:p>
            <a:pPr marL="0" indent="0">
              <a:buNone/>
            </a:pPr>
            <a:r>
              <a:rPr lang="en-US" altLang="ja-JP" sz="1600" dirty="0"/>
              <a:t>   else if(!stall) pcplus4D &lt;= pcplus4;</a:t>
            </a:r>
          </a:p>
          <a:p>
            <a:pPr marL="0" indent="0">
              <a:buNone/>
            </a:pPr>
            <a:r>
              <a:rPr lang="en-US" altLang="ja-JP" sz="1600" dirty="0"/>
              <a:t>end</a:t>
            </a:r>
          </a:p>
          <a:p>
            <a:endParaRPr kumimoji="1" lang="ja-JP" altLang="en-US" dirty="0"/>
          </a:p>
        </p:txBody>
      </p:sp>
      <p:sp>
        <p:nvSpPr>
          <p:cNvPr id="4" name="吹き出し: 角を丸めた四角形 3">
            <a:extLst>
              <a:ext uri="{FF2B5EF4-FFF2-40B4-BE49-F238E27FC236}">
                <a16:creationId xmlns:a16="http://schemas.microsoft.com/office/drawing/2014/main" id="{76FAD8A7-6C68-485E-BEED-B8583126826E}"/>
              </a:ext>
            </a:extLst>
          </p:cNvPr>
          <p:cNvSpPr/>
          <p:nvPr/>
        </p:nvSpPr>
        <p:spPr>
          <a:xfrm>
            <a:off x="5148064" y="1916832"/>
            <a:ext cx="3240360" cy="565524"/>
          </a:xfrm>
          <a:prstGeom prst="wedgeRoundRectCallout">
            <a:avLst>
              <a:gd name="adj1" fmla="val -96701"/>
              <a:gd name="adj2" fmla="val 81054"/>
              <a:gd name="adj3" fmla="val 1666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ストールでは停止</a:t>
            </a:r>
          </a:p>
        </p:txBody>
      </p:sp>
      <p:sp>
        <p:nvSpPr>
          <p:cNvPr id="5" name="吹き出し: 角を丸めた四角形 4">
            <a:extLst>
              <a:ext uri="{FF2B5EF4-FFF2-40B4-BE49-F238E27FC236}">
                <a16:creationId xmlns:a16="http://schemas.microsoft.com/office/drawing/2014/main" id="{93AEBD49-239C-4A8B-AF4C-8CD51DFA0015}"/>
              </a:ext>
            </a:extLst>
          </p:cNvPr>
          <p:cNvSpPr/>
          <p:nvPr/>
        </p:nvSpPr>
        <p:spPr>
          <a:xfrm>
            <a:off x="5312768" y="1140555"/>
            <a:ext cx="3240360" cy="565524"/>
          </a:xfrm>
          <a:prstGeom prst="wedgeRoundRectCallout">
            <a:avLst>
              <a:gd name="adj1" fmla="val -96701"/>
              <a:gd name="adj2" fmla="val 81054"/>
              <a:gd name="adj3" fmla="val 1666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分岐後にフェッチしてしまった命令は</a:t>
            </a:r>
            <a:r>
              <a:rPr lang="en-US" altLang="ja-JP" dirty="0"/>
              <a:t>NOP</a:t>
            </a:r>
            <a:r>
              <a:rPr lang="ja-JP" altLang="en-US" dirty="0"/>
              <a:t>に入れ替え</a:t>
            </a:r>
            <a:endParaRPr kumimoji="1" lang="ja-JP" altLang="en-US" dirty="0"/>
          </a:p>
        </p:txBody>
      </p:sp>
      <p:sp>
        <p:nvSpPr>
          <p:cNvPr id="6" name="吹き出し: 角を丸めた四角形 5">
            <a:extLst>
              <a:ext uri="{FF2B5EF4-FFF2-40B4-BE49-F238E27FC236}">
                <a16:creationId xmlns:a16="http://schemas.microsoft.com/office/drawing/2014/main" id="{CD0F3730-D8C4-4095-A7FF-CF63278356DB}"/>
              </a:ext>
            </a:extLst>
          </p:cNvPr>
          <p:cNvSpPr/>
          <p:nvPr/>
        </p:nvSpPr>
        <p:spPr>
          <a:xfrm>
            <a:off x="5148064" y="3146238"/>
            <a:ext cx="3240360" cy="565524"/>
          </a:xfrm>
          <a:prstGeom prst="wedgeRoundRectCallout">
            <a:avLst>
              <a:gd name="adj1" fmla="val -96701"/>
              <a:gd name="adj2" fmla="val 81054"/>
              <a:gd name="adj3" fmla="val 1666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分岐成立時には</a:t>
            </a:r>
            <a:r>
              <a:rPr lang="en-US" altLang="ja-JP" dirty="0"/>
              <a:t>pc</a:t>
            </a:r>
            <a:r>
              <a:rPr lang="ja-JP" altLang="en-US" dirty="0"/>
              <a:t>を変更</a:t>
            </a:r>
            <a:endParaRPr kumimoji="1" lang="ja-JP" altLang="en-US" dirty="0"/>
          </a:p>
        </p:txBody>
      </p:sp>
      <p:sp>
        <p:nvSpPr>
          <p:cNvPr id="7" name="吹き出し: 角を丸めた四角形 6">
            <a:extLst>
              <a:ext uri="{FF2B5EF4-FFF2-40B4-BE49-F238E27FC236}">
                <a16:creationId xmlns:a16="http://schemas.microsoft.com/office/drawing/2014/main" id="{563FCAB5-A3E8-4185-961A-C27D992B6556}"/>
              </a:ext>
            </a:extLst>
          </p:cNvPr>
          <p:cNvSpPr/>
          <p:nvPr/>
        </p:nvSpPr>
        <p:spPr>
          <a:xfrm>
            <a:off x="5148064" y="4375644"/>
            <a:ext cx="3240360" cy="853556"/>
          </a:xfrm>
          <a:prstGeom prst="wedgeRoundRectCallout">
            <a:avLst>
              <a:gd name="adj1" fmla="val -96701"/>
              <a:gd name="adj2" fmla="val 81054"/>
              <a:gd name="adj3" fmla="val 1666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pc+4</a:t>
            </a:r>
            <a:r>
              <a:rPr lang="ja-JP" altLang="en-US" dirty="0"/>
              <a:t>を分岐先計算用に</a:t>
            </a:r>
            <a:r>
              <a:rPr lang="en-US" altLang="ja-JP" dirty="0"/>
              <a:t>D</a:t>
            </a:r>
            <a:r>
              <a:rPr lang="ja-JP" altLang="en-US" dirty="0"/>
              <a:t>ステージに送る</a:t>
            </a:r>
            <a:endParaRPr lang="en-US" altLang="ja-JP" dirty="0"/>
          </a:p>
        </p:txBody>
      </p:sp>
      <p:pic>
        <p:nvPicPr>
          <p:cNvPr id="8" name="オーディオ 7">
            <a:hlinkClick r:id="" action="ppaction://media"/>
            <a:extLst>
              <a:ext uri="{FF2B5EF4-FFF2-40B4-BE49-F238E27FC236}">
                <a16:creationId xmlns:a16="http://schemas.microsoft.com/office/drawing/2014/main" id="{091179C2-70F5-4CDC-A4FD-22A5A8810B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154901777"/>
      </p:ext>
    </p:extLst>
  </p:cSld>
  <p:clrMapOvr>
    <a:masterClrMapping/>
  </p:clrMapOvr>
  <mc:AlternateContent xmlns:mc="http://schemas.openxmlformats.org/markup-compatibility/2006">
    <mc:Choice xmlns:p14="http://schemas.microsoft.com/office/powerpoint/2010/main" Requires="p14">
      <p:transition spd="slow" p14:dur="2000" advTm="90343"/>
    </mc:Choice>
    <mc:Fallback>
      <p:transition spd="slow" advTm="90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319" x="8807450" y="3246438"/>
          <p14:tracePt t="325" x="8596313" y="3219450"/>
          <p14:tracePt t="333" x="8469313" y="3219450"/>
          <p14:tracePt t="340" x="8359775" y="3200400"/>
          <p14:tracePt t="348" x="8259763" y="3173413"/>
          <p14:tracePt t="357" x="8250238" y="3173413"/>
          <p14:tracePt t="364" x="8213725" y="3173413"/>
          <p14:tracePt t="373" x="8196263" y="3173413"/>
          <p14:tracePt t="380" x="8177213" y="3173413"/>
          <p14:tracePt t="389" x="8150225" y="3173413"/>
          <p14:tracePt t="397" x="8113713" y="3173413"/>
          <p14:tracePt t="405" x="8059738" y="3173413"/>
          <p14:tracePt t="413" x="7986713" y="3173413"/>
          <p14:tracePt t="420" x="7921625" y="3173413"/>
          <p14:tracePt t="429" x="7850188" y="3173413"/>
          <p14:tracePt t="436" x="7740650" y="3173413"/>
          <p14:tracePt t="444" x="7667625" y="3163888"/>
          <p14:tracePt t="453" x="7602538" y="3155950"/>
          <p14:tracePt t="461" x="7531100" y="3155950"/>
          <p14:tracePt t="469" x="7439025" y="3136900"/>
          <p14:tracePt t="476" x="7385050" y="3136900"/>
          <p14:tracePt t="485" x="7329488" y="3136900"/>
          <p14:tracePt t="493" x="7312025" y="3136900"/>
          <p14:tracePt t="500" x="7256463" y="3136900"/>
          <p14:tracePt t="509" x="7192963" y="3136900"/>
          <p14:tracePt t="517" x="7138988" y="3136900"/>
          <p14:tracePt t="525" x="7083425" y="3136900"/>
          <p14:tracePt t="534" x="7019925" y="3109913"/>
          <p14:tracePt t="540" x="6992938" y="3109913"/>
          <p14:tracePt t="549" x="6964363" y="3109913"/>
          <p14:tracePt t="556" x="6937375" y="3100388"/>
          <p14:tracePt t="564" x="6892925" y="3100388"/>
          <p14:tracePt t="572" x="6873875" y="3090863"/>
          <p14:tracePt t="580" x="6846888" y="3090863"/>
          <p14:tracePt t="589" x="6837363" y="3090863"/>
          <p14:tracePt t="596" x="6827838" y="3090863"/>
          <p14:tracePt t="637" x="6791325" y="3090863"/>
          <p14:tracePt t="645" x="6737350" y="3090863"/>
          <p14:tracePt t="653" x="6681788" y="3090863"/>
          <p14:tracePt t="660" x="6627813" y="3090863"/>
          <p14:tracePt t="669" x="6554788" y="3090863"/>
          <p14:tracePt t="677" x="6472238" y="3082925"/>
          <p14:tracePt t="684" x="6362700" y="3082925"/>
          <p14:tracePt t="693" x="6291263" y="3082925"/>
          <p14:tracePt t="701" x="6199188" y="3054350"/>
          <p14:tracePt t="709" x="6099175" y="3054350"/>
          <p14:tracePt t="718" x="6026150" y="3054350"/>
          <p14:tracePt t="724" x="5953125" y="3054350"/>
          <p14:tracePt t="734" x="5862638" y="3054350"/>
          <p14:tracePt t="740" x="5789613" y="3054350"/>
          <p14:tracePt t="749" x="5697538" y="3054350"/>
          <p14:tracePt t="757" x="5607050" y="3054350"/>
          <p14:tracePt t="764" x="5514975" y="3054350"/>
          <p14:tracePt t="772" x="5424488" y="3054350"/>
          <p14:tracePt t="780" x="5287963" y="3054350"/>
          <p14:tracePt t="792" x="5159375" y="3073400"/>
          <p14:tracePt t="796" x="5032375" y="3073400"/>
          <p14:tracePt t="805" x="4905375" y="3073400"/>
          <p14:tracePt t="812" x="4795838" y="3073400"/>
          <p14:tracePt t="821" x="4649788" y="3073400"/>
          <p14:tracePt t="828" x="4540250" y="3073400"/>
          <p14:tracePt t="837" x="4448175" y="3073400"/>
          <p14:tracePt t="844" x="4340225" y="3073400"/>
          <p14:tracePt t="852" x="4267200" y="3073400"/>
          <p14:tracePt t="860" x="4184650" y="3046413"/>
          <p14:tracePt t="869" x="4129088" y="3027363"/>
          <p14:tracePt t="876" x="4094163" y="3017838"/>
          <p14:tracePt t="885" x="4057650" y="3000375"/>
          <p14:tracePt t="892" x="4038600" y="3000375"/>
          <p14:tracePt t="902" x="4002088" y="2990850"/>
          <p14:tracePt t="920" x="3992563" y="2990850"/>
          <p14:tracePt t="924" x="3984625" y="2982913"/>
          <p14:tracePt t="934" x="3965575" y="2982913"/>
          <p14:tracePt t="1079" x="4011613" y="2946400"/>
          <p14:tracePt t="1087" x="4048125" y="2946400"/>
          <p14:tracePt t="1093" x="4102100" y="2936875"/>
          <p14:tracePt t="1100" x="4129088" y="2927350"/>
          <p14:tracePt t="1110" x="4157663" y="2909888"/>
          <p14:tracePt t="1122" x="4165600" y="2909888"/>
          <p14:tracePt t="1126" x="4184650" y="2900363"/>
          <p14:tracePt t="1135" x="4194175" y="2900363"/>
          <p14:tracePt t="1141" x="4211638" y="2890838"/>
          <p14:tracePt t="1149" x="4221163" y="2881313"/>
          <p14:tracePt t="1167" x="4238625" y="2881313"/>
          <p14:tracePt t="9430" x="4238625" y="2873375"/>
          <p14:tracePt t="9534" x="4238625" y="2854325"/>
          <p14:tracePt t="9542" x="4211638" y="2827338"/>
          <p14:tracePt t="9551" x="4184650" y="2800350"/>
          <p14:tracePt t="9558" x="4129088" y="2781300"/>
          <p14:tracePt t="9568" x="4075113" y="2744788"/>
          <p14:tracePt t="9574" x="4029075" y="2690813"/>
          <p14:tracePt t="9583" x="3992563" y="2644775"/>
          <p14:tracePt t="9590" x="3956050" y="2562225"/>
          <p14:tracePt t="9597" x="3938588" y="2489200"/>
          <p14:tracePt t="9605" x="3929063" y="2435225"/>
          <p14:tracePt t="9613" x="3892550" y="2352675"/>
          <p14:tracePt t="9621" x="3892550" y="2279650"/>
          <p14:tracePt t="9628" x="3892550" y="2216150"/>
          <p14:tracePt t="9637" x="3892550" y="2143125"/>
          <p14:tracePt t="9644" x="3892550" y="2070100"/>
          <p14:tracePt t="9652" x="3892550" y="2043113"/>
          <p14:tracePt t="9661" x="3892550" y="1997075"/>
          <p14:tracePt t="9669" x="3892550" y="1960563"/>
          <p14:tracePt t="9677" x="3892550" y="1943100"/>
          <p14:tracePt t="9693" x="3892550" y="1924050"/>
          <p14:tracePt t="9885" x="3892550" y="1960563"/>
          <p14:tracePt t="9888" x="3892550" y="1997075"/>
          <p14:tracePt t="9892" x="3892550" y="2043113"/>
          <p14:tracePt t="9901" x="3892550" y="2070100"/>
          <p14:tracePt t="9908" x="3892550" y="2106613"/>
          <p14:tracePt t="9917" x="3875088" y="2170113"/>
          <p14:tracePt t="9924" x="3865563" y="2225675"/>
          <p14:tracePt t="9933" x="3865563" y="2252663"/>
          <p14:tracePt t="9940" x="3865563" y="2289175"/>
          <p14:tracePt t="9950" x="3856038" y="2325688"/>
          <p14:tracePt t="9956" x="3846513" y="2335213"/>
          <p14:tracePt t="9965" x="3846513" y="2362200"/>
          <p14:tracePt t="9973" x="3846513" y="2379663"/>
          <p14:tracePt t="9982" x="3838575" y="2398713"/>
          <p14:tracePt t="9989" x="3838575" y="2408238"/>
          <p14:tracePt t="10311" x="3829050" y="2425700"/>
          <p14:tracePt t="10326" x="3819525" y="2444750"/>
          <p14:tracePt t="10335" x="3802063" y="2462213"/>
          <p14:tracePt t="10342" x="3792538" y="2471738"/>
          <p14:tracePt t="10356" x="3765550" y="2481263"/>
          <p14:tracePt t="10364" x="3746500" y="2489200"/>
          <p14:tracePt t="10372" x="3729038" y="2508250"/>
          <p14:tracePt t="10380" x="3719513" y="2517775"/>
          <p14:tracePt t="10388" x="3683000" y="2535238"/>
          <p14:tracePt t="10396" x="3656013" y="2554288"/>
          <p14:tracePt t="10404" x="3636963" y="2562225"/>
          <p14:tracePt t="10413" x="3600450" y="2571750"/>
          <p14:tracePt t="10420" x="3582988" y="2589213"/>
          <p14:tracePt t="10429" x="3546475" y="2608263"/>
          <p14:tracePt t="10437" x="3536950" y="2617788"/>
          <p14:tracePt t="10445" x="3509963" y="2644775"/>
          <p14:tracePt t="10452" x="3509963" y="2654300"/>
          <p14:tracePt t="10461" x="3490913" y="2662238"/>
          <p14:tracePt t="10469" x="3473450" y="2671763"/>
          <p14:tracePt t="10477" x="3463925" y="2681288"/>
          <p14:tracePt t="10485" x="3446463" y="2698750"/>
          <p14:tracePt t="10493" x="3427413" y="2708275"/>
          <p14:tracePt t="10501" x="3390900" y="2727325"/>
          <p14:tracePt t="10510" x="3363913" y="2735263"/>
          <p14:tracePt t="10517" x="3327400" y="2744788"/>
          <p14:tracePt t="10525" x="3309938" y="2754313"/>
          <p14:tracePt t="10533" x="3263900" y="2781300"/>
          <p14:tracePt t="10540" x="3217863" y="2790825"/>
          <p14:tracePt t="10549" x="3154363" y="2817813"/>
          <p14:tracePt t="10557" x="3144838" y="2836863"/>
          <p14:tracePt t="10564" x="3108325" y="2844800"/>
          <p14:tracePt t="10573" x="3071813" y="2854325"/>
          <p14:tracePt t="10580" x="3044825" y="2863850"/>
          <p14:tracePt t="10588" x="3017838" y="2863850"/>
          <p14:tracePt t="10597" x="2990850" y="2881313"/>
          <p14:tracePt t="10605" x="2971800" y="2881313"/>
          <p14:tracePt t="10613" x="2962275" y="2890838"/>
          <p14:tracePt t="10621" x="2954338" y="2890838"/>
          <p14:tracePt t="10629" x="2944813" y="2890838"/>
          <p14:tracePt t="10637" x="2925763" y="2890838"/>
          <p14:tracePt t="10646" x="2917825" y="2890838"/>
          <p14:tracePt t="10677" x="2908300" y="2890838"/>
          <p14:tracePt t="10685" x="2889250" y="2890838"/>
          <p14:tracePt t="10693" x="2871788" y="2890838"/>
          <p14:tracePt t="10701" x="2844800" y="2890838"/>
          <p14:tracePt t="10709" x="2808288" y="2890838"/>
          <p14:tracePt t="10717" x="2771775" y="2881313"/>
          <p14:tracePt t="10725" x="2708275" y="2854325"/>
          <p14:tracePt t="10735" x="2662238" y="2836863"/>
          <p14:tracePt t="10740" x="2616200" y="2808288"/>
          <p14:tracePt t="10750" x="2589213" y="2800350"/>
          <p14:tracePt t="10757" x="2562225" y="2781300"/>
          <p14:tracePt t="10765" x="2525713" y="2771775"/>
          <p14:tracePt t="10773" x="2498725" y="2763838"/>
          <p14:tracePt t="10781" x="2470150" y="2763838"/>
          <p14:tracePt t="10789" x="2433638" y="2754313"/>
          <p14:tracePt t="10799" x="2397125" y="2754313"/>
          <p14:tracePt t="10806" x="2352675" y="2727325"/>
          <p14:tracePt t="10814" x="2324100" y="2708275"/>
          <p14:tracePt t="10822" x="2306638" y="2698750"/>
          <p14:tracePt t="10829" x="2260600" y="2681288"/>
          <p14:tracePt t="10837" x="2243138" y="2671763"/>
          <p14:tracePt t="10846" x="2224088" y="2662238"/>
          <p14:tracePt t="10856" x="2206625" y="2654300"/>
          <p14:tracePt t="10860" x="2187575" y="2625725"/>
          <p14:tracePt t="10872" x="2179638" y="2625725"/>
          <p14:tracePt t="10889" x="2151063" y="2608263"/>
          <p14:tracePt t="10901" x="2151063" y="2598738"/>
          <p14:tracePt t="10925" x="2151063" y="2589213"/>
          <p14:tracePt t="10935" x="2151063" y="2581275"/>
          <p14:tracePt t="10940" x="2151063" y="2571750"/>
          <p14:tracePt t="10950" x="2143125" y="2544763"/>
          <p14:tracePt t="10965" x="2143125" y="2517775"/>
          <p14:tracePt t="10972" x="2143125" y="2498725"/>
          <p14:tracePt t="10980" x="2143125" y="2471738"/>
          <p14:tracePt t="10989" x="2143125" y="2462213"/>
          <p14:tracePt t="10997" x="2143125" y="2444750"/>
          <p14:tracePt t="11004" x="2143125" y="2398713"/>
          <p14:tracePt t="11012" x="2143125" y="2371725"/>
          <p14:tracePt t="11020" x="2143125" y="2352675"/>
          <p14:tracePt t="11029" x="2143125" y="2316163"/>
          <p14:tracePt t="11037" x="2143125" y="2298700"/>
          <p14:tracePt t="11044" x="2143125" y="2270125"/>
          <p14:tracePt t="11052" x="2143125" y="2252663"/>
          <p14:tracePt t="11060" x="2143125" y="2233613"/>
          <p14:tracePt t="11069" x="2151063" y="2197100"/>
          <p14:tracePt t="11093" x="2151063" y="2170113"/>
          <p14:tracePt t="11101" x="2160588" y="2152650"/>
          <p14:tracePt t="11124" x="2170113" y="2125663"/>
          <p14:tracePt t="11135" x="2206625" y="2089150"/>
          <p14:tracePt t="11150" x="2224088" y="2070100"/>
          <p14:tracePt t="11161" x="2251075" y="2033588"/>
          <p14:tracePt t="11165" x="2270125" y="2016125"/>
          <p14:tracePt t="11172" x="2297113" y="1997075"/>
          <p14:tracePt t="11180" x="2316163" y="1987550"/>
          <p14:tracePt t="11188" x="2316163" y="1979613"/>
          <p14:tracePt t="11197" x="2333625" y="1970088"/>
          <p14:tracePt t="11205" x="2352675" y="1960563"/>
          <p14:tracePt t="11221" x="2360613" y="1951038"/>
          <p14:tracePt t="11229" x="2379663" y="1951038"/>
          <p14:tracePt t="11245" x="2389188" y="1951038"/>
          <p14:tracePt t="11253" x="2406650" y="1943100"/>
          <p14:tracePt t="11261" x="2416175" y="1943100"/>
          <p14:tracePt t="11269" x="2433638" y="1933575"/>
          <p14:tracePt t="11276" x="2470150" y="1933575"/>
          <p14:tracePt t="11284" x="2489200" y="1933575"/>
          <p14:tracePt t="11292" x="2525713" y="1933575"/>
          <p14:tracePt t="11300" x="2579688" y="1933575"/>
          <p14:tracePt t="11308" x="2643188" y="1933575"/>
          <p14:tracePt t="11316" x="2698750" y="1933575"/>
          <p14:tracePt t="11324" x="2752725" y="1933575"/>
          <p14:tracePt t="11333" x="2808288" y="1933575"/>
          <p14:tracePt t="11340" x="2862263" y="1933575"/>
          <p14:tracePt t="11350" x="2908300" y="1933575"/>
          <p14:tracePt t="11356" x="2935288" y="1933575"/>
          <p14:tracePt t="11365" x="2962275" y="1933575"/>
          <p14:tracePt t="11373" x="2971800" y="1933575"/>
          <p14:tracePt t="11511" x="2981325" y="1933575"/>
          <p14:tracePt t="11517" x="2998788" y="1933575"/>
          <p14:tracePt t="11525" x="3017838" y="1951038"/>
          <p14:tracePt t="11533" x="3027363" y="1970088"/>
          <p14:tracePt t="11541" x="3054350" y="1987550"/>
          <p14:tracePt t="11549" x="3071813" y="2006600"/>
          <p14:tracePt t="11557" x="3108325" y="2043113"/>
          <p14:tracePt t="11568" x="3136900" y="2070100"/>
          <p14:tracePt t="11574" x="3171825" y="2097088"/>
          <p14:tracePt t="11583" x="3190875" y="2125663"/>
          <p14:tracePt t="11590" x="3208338" y="2143125"/>
          <p14:tracePt t="11597" x="3217863" y="2152650"/>
          <p14:tracePt t="11606" x="3227388" y="2152650"/>
          <p14:tracePt t="11612" x="3236913" y="2160588"/>
          <p14:tracePt t="11621" x="3236913" y="2170113"/>
          <p14:tracePt t="11628" x="3254375" y="2189163"/>
          <p14:tracePt t="11647" x="3254375" y="2197100"/>
          <p14:tracePt t="11656" x="3254375" y="2206625"/>
          <p14:tracePt t="11662" x="3263900" y="2225675"/>
          <p14:tracePt t="11670" x="3263900" y="2233613"/>
          <p14:tracePt t="11677" x="3263900" y="2243138"/>
          <p14:tracePt t="11685" x="3263900" y="2252663"/>
          <p14:tracePt t="11692" x="3263900" y="2262188"/>
          <p14:tracePt t="11701" x="3273425" y="2298700"/>
          <p14:tracePt t="11709" x="3273425" y="2306638"/>
          <p14:tracePt t="11717" x="3273425" y="2316163"/>
          <p14:tracePt t="11725" x="3273425" y="2335213"/>
          <p14:tracePt t="11741" x="3273425" y="2343150"/>
          <p14:tracePt t="11750" x="3273425" y="2352675"/>
          <p14:tracePt t="11757" x="3273425" y="2362200"/>
          <p14:tracePt t="11765" x="3273425" y="2371725"/>
          <p14:tracePt t="11772" x="3273425" y="2379663"/>
          <p14:tracePt t="11781" x="3273425" y="2389188"/>
          <p14:tracePt t="11790" x="3273425" y="2408238"/>
          <p14:tracePt t="11797" x="3273425" y="2416175"/>
          <p14:tracePt t="11805" x="3273425" y="2425700"/>
          <p14:tracePt t="11813" x="3273425" y="2452688"/>
          <p14:tracePt t="11821" x="3273425" y="2462213"/>
          <p14:tracePt t="11828" x="3273425" y="2471738"/>
          <p14:tracePt t="11836" x="3273425" y="2498725"/>
          <p14:tracePt t="11844" x="3254375" y="2525713"/>
          <p14:tracePt t="11853" x="3244850" y="2544763"/>
          <p14:tracePt t="11860" x="3236913" y="2562225"/>
          <p14:tracePt t="11869" x="3208338" y="2598738"/>
          <p14:tracePt t="11885" x="3190875" y="2617788"/>
          <p14:tracePt t="11903" x="3144838" y="2662238"/>
          <p14:tracePt t="11908" x="3127375" y="2671763"/>
          <p14:tracePt t="11918" x="3117850" y="2671763"/>
          <p14:tracePt t="11924" x="3090863" y="2690813"/>
          <p14:tracePt t="11934" x="3081338" y="2698750"/>
          <p14:tracePt t="11940" x="3063875" y="2708275"/>
          <p14:tracePt t="11950" x="3054350" y="2717800"/>
          <p14:tracePt t="11956" x="3008313" y="2735263"/>
          <p14:tracePt t="11965" x="2990850" y="2744788"/>
          <p14:tracePt t="11972" x="2971800" y="2754313"/>
          <p14:tracePt t="11981" x="2908300" y="2790825"/>
          <p14:tracePt t="11988" x="2898775" y="2790825"/>
          <p14:tracePt t="11997" x="2871788" y="2800350"/>
          <p14:tracePt t="12005" x="2835275" y="2800350"/>
          <p14:tracePt t="12012" x="2817813" y="2808288"/>
          <p14:tracePt t="12021" x="2771775" y="2808288"/>
          <p14:tracePt t="12029" x="2735263" y="2808288"/>
          <p14:tracePt t="12036" x="2708275" y="2808288"/>
          <p14:tracePt t="12044" x="2652713" y="2808288"/>
          <p14:tracePt t="12052" x="2625725" y="2808288"/>
          <p14:tracePt t="12061" x="2579688" y="2808288"/>
          <p14:tracePt t="12069" x="2552700" y="2808288"/>
          <p14:tracePt t="12076" x="2525713" y="2808288"/>
          <p14:tracePt t="12085" x="2452688" y="2781300"/>
          <p14:tracePt t="12093" x="2443163" y="2771775"/>
          <p14:tracePt t="12101" x="2416175" y="2763838"/>
          <p14:tracePt t="12108" x="2397125" y="2754313"/>
          <p14:tracePt t="12118" x="2360613" y="2708275"/>
          <p14:tracePt t="12124" x="2343150" y="2690813"/>
          <p14:tracePt t="12134" x="2343150" y="2671763"/>
          <p14:tracePt t="12140" x="2333625" y="2644775"/>
          <p14:tracePt t="12152" x="2316163" y="2625725"/>
          <p14:tracePt t="12158" x="2316163" y="2598738"/>
          <p14:tracePt t="12169" x="2316163" y="2554288"/>
          <p14:tracePt t="12174" x="2316163" y="2535238"/>
          <p14:tracePt t="12185" x="2316163" y="2508250"/>
          <p14:tracePt t="12189" x="2316163" y="2498725"/>
          <p14:tracePt t="12198" x="2316163" y="2481263"/>
          <p14:tracePt t="12206" x="2324100" y="2452688"/>
          <p14:tracePt t="12214" x="2333625" y="2435225"/>
          <p14:tracePt t="12222" x="2333625" y="2416175"/>
          <p14:tracePt t="12230" x="2352675" y="2389188"/>
          <p14:tracePt t="12239" x="2360613" y="2379663"/>
          <p14:tracePt t="12246" x="2370138" y="2362200"/>
          <p14:tracePt t="12254" x="2397125" y="2343150"/>
          <p14:tracePt t="12269" x="2406650" y="2306638"/>
          <p14:tracePt t="12277" x="2416175" y="2306638"/>
          <p14:tracePt t="12287" x="2425700" y="2298700"/>
          <p14:tracePt t="12302" x="2452688" y="2270125"/>
          <p14:tracePt t="12309" x="2462213" y="2262188"/>
          <p14:tracePt t="12317" x="2470150" y="2252663"/>
          <p14:tracePt t="12325" x="2489200" y="2233613"/>
          <p14:tracePt t="12335" x="2489200" y="2225675"/>
          <p14:tracePt t="12341" x="2498725" y="2216150"/>
          <p14:tracePt t="12350" x="2506663" y="2216150"/>
          <p14:tracePt t="12356" x="2506663" y="2206625"/>
          <p14:tracePt t="12365" x="2506663" y="2197100"/>
          <p14:tracePt t="12373" x="2525713" y="2179638"/>
          <p14:tracePt t="12381" x="2533650" y="2170113"/>
          <p14:tracePt t="12397" x="2543175" y="2160588"/>
          <p14:tracePt t="12733" x="2543175" y="2152650"/>
          <p14:tracePt t="12845" x="2543175" y="2133600"/>
          <p14:tracePt t="12853" x="2543175" y="2116138"/>
          <p14:tracePt t="12862" x="2543175" y="2097088"/>
          <p14:tracePt t="12876" x="2543175" y="2089150"/>
          <p14:tracePt t="12885" x="2543175" y="2070100"/>
          <p14:tracePt t="13709" x="2543175" y="2043113"/>
          <p14:tracePt t="13717" x="2543175" y="2016125"/>
          <p14:tracePt t="13725" x="2543175" y="2006600"/>
          <p14:tracePt t="13733" x="2543175" y="1997075"/>
          <p14:tracePt t="13741" x="2543175" y="1979613"/>
          <p14:tracePt t="13757" x="2552700" y="1970088"/>
          <p14:tracePt t="14094" x="2552700" y="1979613"/>
          <p14:tracePt t="14102" x="2552700" y="2006600"/>
          <p14:tracePt t="14110" x="2579688" y="2033588"/>
          <p14:tracePt t="14117" x="2635250" y="2089150"/>
          <p14:tracePt t="14125" x="2679700" y="2125663"/>
          <p14:tracePt t="14135" x="2698750" y="2143125"/>
          <p14:tracePt t="14142" x="2725738" y="2152650"/>
          <p14:tracePt t="14154" x="2744788" y="2152650"/>
          <p14:tracePt t="14158" x="2762250" y="2160588"/>
          <p14:tracePt t="14167" x="2771775" y="2170113"/>
          <p14:tracePt t="14268" x="2781300" y="2170113"/>
          <p14:tracePt t="14292" x="2789238" y="2170113"/>
          <p14:tracePt t="14301" x="2798763" y="2170113"/>
          <p14:tracePt t="14308" x="2817813" y="2170113"/>
          <p14:tracePt t="14316" x="2825750" y="2170113"/>
          <p14:tracePt t="14324" x="2862263" y="2170113"/>
          <p14:tracePt t="14333" x="2881313" y="2179638"/>
          <p14:tracePt t="14340" x="2889250" y="2179638"/>
          <p14:tracePt t="14350" x="2917825" y="2189163"/>
          <p14:tracePt t="14357" x="2925763" y="2189163"/>
          <p14:tracePt t="14365" x="2944813" y="2189163"/>
          <p14:tracePt t="14373" x="2962275" y="2197100"/>
          <p14:tracePt t="14380" x="2971800" y="2197100"/>
          <p14:tracePt t="14389" x="2998788" y="2216150"/>
          <p14:tracePt t="14396" x="3008313" y="2216150"/>
          <p14:tracePt t="14405" x="3044825" y="2225675"/>
          <p14:tracePt t="14412" x="3063875" y="2233613"/>
          <p14:tracePt t="14421" x="3127375" y="2270125"/>
          <p14:tracePt t="14429" x="3163888" y="2279650"/>
          <p14:tracePt t="14437" x="3227388" y="2306638"/>
          <p14:tracePt t="14445" x="3273425" y="2343150"/>
          <p14:tracePt t="14452" x="3336925" y="2352675"/>
          <p14:tracePt t="14462" x="3373438" y="2362200"/>
          <p14:tracePt t="14469" x="3409950" y="2398713"/>
          <p14:tracePt t="14480" x="3446463" y="2408238"/>
          <p14:tracePt t="14485" x="3509963" y="2416175"/>
          <p14:tracePt t="14494" x="3536950" y="2416175"/>
          <p14:tracePt t="14502" x="3556000" y="2416175"/>
          <p14:tracePt t="14510" x="3600450" y="2452688"/>
          <p14:tracePt t="14517" x="3609975" y="2452688"/>
          <p14:tracePt t="14525" x="3619500" y="2452688"/>
          <p14:tracePt t="14535" x="3636963" y="2452688"/>
          <p14:tracePt t="14551" x="3646488" y="2452688"/>
          <p14:tracePt t="14557" x="3656013" y="2452688"/>
          <p14:tracePt t="14567" x="3673475" y="2452688"/>
          <p14:tracePt t="14573" x="3683000" y="2452688"/>
          <p14:tracePt t="14702" x="3709988" y="2444750"/>
          <p14:tracePt t="14710" x="3738563" y="2435225"/>
          <p14:tracePt t="14717" x="3765550" y="2425700"/>
          <p14:tracePt t="14725" x="3802063" y="2398713"/>
          <p14:tracePt t="14734" x="3838575" y="2389188"/>
          <p14:tracePt t="14741" x="3902075" y="2379663"/>
          <p14:tracePt t="14750" x="3938588" y="2379663"/>
          <p14:tracePt t="14757" x="4002088" y="2352675"/>
          <p14:tracePt t="14766" x="4038600" y="2343150"/>
          <p14:tracePt t="14773" x="4075113" y="2335213"/>
          <p14:tracePt t="14781" x="4094163" y="2335213"/>
          <p14:tracePt t="14791" x="4102100" y="2335213"/>
          <p14:tracePt t="15045" x="4094163" y="2335213"/>
          <p14:tracePt t="15053" x="4021138" y="2352675"/>
          <p14:tracePt t="15061" x="3975100" y="2362200"/>
          <p14:tracePt t="15069" x="3938588" y="2362200"/>
          <p14:tracePt t="15076" x="3883025" y="2371725"/>
          <p14:tracePt t="15085" x="3802063" y="2371725"/>
          <p14:tracePt t="15093" x="3765550" y="2371725"/>
          <p14:tracePt t="15102" x="3738563" y="2389188"/>
          <p14:tracePt t="15109" x="3719513" y="2389188"/>
          <p14:tracePt t="15117" x="3683000" y="2389188"/>
          <p14:tracePt t="15136" x="3673475" y="2389188"/>
          <p14:tracePt t="15310" x="3665538" y="2389188"/>
          <p14:tracePt t="15342" x="3673475" y="2379663"/>
          <p14:tracePt t="15831" x="3702050" y="2362200"/>
          <p14:tracePt t="15841" x="3719513" y="2352675"/>
          <p14:tracePt t="15847" x="3738563" y="2352675"/>
          <p14:tracePt t="15853" x="3765550" y="2352675"/>
          <p14:tracePt t="15860" x="3783013" y="2352675"/>
          <p14:tracePt t="15869" x="3810000" y="2343150"/>
          <p14:tracePt t="17109" x="3765550" y="2352675"/>
          <p14:tracePt t="17118" x="3719513" y="2362200"/>
          <p14:tracePt t="17124" x="3673475" y="2379663"/>
          <p14:tracePt t="17133" x="3646488" y="2408238"/>
          <p14:tracePt t="17140" x="3600450" y="2416175"/>
          <p14:tracePt t="17150" x="3573463" y="2425700"/>
          <p14:tracePt t="17157" x="3556000" y="2435225"/>
          <p14:tracePt t="17166" x="3509963" y="2452688"/>
          <p14:tracePt t="17173" x="3482975" y="2481263"/>
          <p14:tracePt t="17181" x="3463925" y="2481263"/>
          <p14:tracePt t="17189" x="3446463" y="2489200"/>
          <p14:tracePt t="17197" x="3400425" y="2489200"/>
          <p14:tracePt t="17205" x="3382963" y="2508250"/>
          <p14:tracePt t="17213" x="3363913" y="2517775"/>
          <p14:tracePt t="17221" x="3346450" y="2525713"/>
          <p14:tracePt t="17229" x="3300413" y="2535238"/>
          <p14:tracePt t="17237" x="3281363" y="2544763"/>
          <p14:tracePt t="17245" x="3254375" y="2562225"/>
          <p14:tracePt t="17253" x="3227388" y="2562225"/>
          <p14:tracePt t="17261" x="3217863" y="2571750"/>
          <p14:tracePt t="17269" x="3200400" y="2581275"/>
          <p14:tracePt t="17277" x="3171825" y="2589213"/>
          <p14:tracePt t="17285" x="3163888" y="2598738"/>
          <p14:tracePt t="17293" x="3136900" y="2617788"/>
          <p14:tracePt t="17301" x="3100388" y="2625725"/>
          <p14:tracePt t="17309" x="3063875" y="2644775"/>
          <p14:tracePt t="17318" x="3044825" y="2654300"/>
          <p14:tracePt t="17324" x="2998788" y="2681288"/>
          <p14:tracePt t="17333" x="2954338" y="2698750"/>
          <p14:tracePt t="17340" x="2925763" y="2708275"/>
          <p14:tracePt t="17349" x="2889250" y="2708275"/>
          <p14:tracePt t="17357" x="2862263" y="2727325"/>
          <p14:tracePt t="17366" x="2844800" y="2727325"/>
          <p14:tracePt t="17373" x="2817813" y="2727325"/>
          <p14:tracePt t="17381" x="2808288" y="2727325"/>
          <p14:tracePt t="17388" x="2798763" y="2727325"/>
          <p14:tracePt t="17766" x="2789238" y="2727325"/>
          <p14:tracePt t="17773" x="2789238" y="2717800"/>
          <p14:tracePt t="17844" x="2789238" y="2708275"/>
          <p14:tracePt t="17853" x="2789238" y="2698750"/>
          <p14:tracePt t="17860" x="2781300" y="2681288"/>
          <p14:tracePt t="17877" x="2762250" y="2662238"/>
          <p14:tracePt t="17894" x="2744788" y="2635250"/>
          <p14:tracePt t="17918" x="2735263" y="2625725"/>
          <p14:tracePt t="17941" x="2735263" y="2617788"/>
          <p14:tracePt t="17957" x="2725738" y="2617788"/>
          <p14:tracePt t="17966" x="2716213" y="2617788"/>
          <p14:tracePt t="17973" x="2689225" y="2617788"/>
          <p14:tracePt t="17983" x="2643188" y="2617788"/>
          <p14:tracePt t="17989" x="2589213" y="2617788"/>
          <p14:tracePt t="17998" x="2562225" y="2617788"/>
          <p14:tracePt t="18005" x="2525713" y="2617788"/>
          <p14:tracePt t="18013" x="2470150" y="2617788"/>
          <p14:tracePt t="18021" x="2425700" y="2617788"/>
          <p14:tracePt t="18029" x="2370138" y="2617788"/>
          <p14:tracePt t="18038" x="2352675" y="2617788"/>
          <p14:tracePt t="18045" x="2297113" y="2617788"/>
          <p14:tracePt t="18053" x="2270125" y="2617788"/>
          <p14:tracePt t="18061" x="2260600" y="2617788"/>
          <p14:tracePt t="18077" x="2243138" y="2617788"/>
          <p14:tracePt t="18085" x="2224088" y="2617788"/>
          <p14:tracePt t="18093" x="2214563" y="2617788"/>
          <p14:tracePt t="18109" x="2197100" y="2617788"/>
          <p14:tracePt t="18413" x="2187575" y="2617788"/>
          <p14:tracePt t="18464" x="2170113" y="2617788"/>
          <p14:tracePt t="18469" x="2160588" y="2617788"/>
          <p14:tracePt t="18478" x="2151063" y="2617788"/>
          <p14:tracePt t="18484" x="2143125" y="2617788"/>
          <p14:tracePt t="18501" x="2133600" y="2625725"/>
          <p14:tracePt t="18517" x="2124075" y="2625725"/>
          <p14:tracePt t="18525" x="2114550" y="2625725"/>
          <p14:tracePt t="18814" x="2106613" y="2635250"/>
          <p14:tracePt t="20141" x="2114550" y="2625725"/>
          <p14:tracePt t="20157" x="2151063" y="2598738"/>
          <p14:tracePt t="20168" x="2224088" y="2562225"/>
          <p14:tracePt t="20174" x="2233613" y="2562225"/>
          <p14:tracePt t="20183" x="2251075" y="2562225"/>
          <p14:tracePt t="20189" x="2279650" y="2554288"/>
          <p14:tracePt t="20198" x="2306638" y="2544763"/>
          <p14:tracePt t="20205" x="2324100" y="2544763"/>
          <p14:tracePt t="20213" x="2352675" y="2535238"/>
          <p14:tracePt t="20222" x="2370138" y="2535238"/>
          <p14:tracePt t="20229" x="2416175" y="2517775"/>
          <p14:tracePt t="20237" x="2425700" y="2517775"/>
          <p14:tracePt t="20245" x="2433638" y="2517775"/>
          <p14:tracePt t="20463" x="2443163" y="2517775"/>
          <p14:tracePt t="20468" x="2443163" y="2525713"/>
          <p14:tracePt t="20477" x="2452688" y="2535238"/>
          <p14:tracePt t="20484" x="2470150" y="2562225"/>
          <p14:tracePt t="20492" x="2479675" y="2562225"/>
          <p14:tracePt t="20509" x="2498725" y="2571750"/>
          <p14:tracePt t="20517" x="2506663" y="2581275"/>
          <p14:tracePt t="20525" x="2506663" y="2589213"/>
          <p14:tracePt t="20533" x="2516188" y="2598738"/>
          <p14:tracePt t="20540" x="2525713" y="2608263"/>
          <p14:tracePt t="20551" x="2525713" y="2617788"/>
          <p14:tracePt t="20558" x="2533650" y="2617788"/>
          <p14:tracePt t="20568" x="2552700" y="2625725"/>
          <p14:tracePt t="20575" x="2589213" y="2635250"/>
          <p14:tracePt t="20583" x="2643188" y="2644775"/>
          <p14:tracePt t="20589" x="2652713" y="2644775"/>
          <p14:tracePt t="20597" x="2671763" y="2644775"/>
          <p14:tracePt t="20605" x="2689225" y="2654300"/>
          <p14:tracePt t="20613" x="2725738" y="2654300"/>
          <p14:tracePt t="20621" x="2735263" y="2654300"/>
          <p14:tracePt t="20629" x="2752725" y="2654300"/>
          <p14:tracePt t="20645" x="2762250" y="2654300"/>
          <p14:tracePt t="20653" x="2771775" y="2654300"/>
          <p14:tracePt t="20661" x="2798763" y="2654300"/>
          <p14:tracePt t="20782" x="2808288" y="2654300"/>
          <p14:tracePt t="20793" x="2817813" y="2654300"/>
          <p14:tracePt t="20800" x="2825750" y="2644775"/>
          <p14:tracePt t="20805" x="2825750" y="2635250"/>
          <p14:tracePt t="20822" x="2844800" y="2617788"/>
          <p14:tracePt t="22534" x="2852738" y="2608263"/>
          <p14:tracePt t="22550" x="2798763" y="2608263"/>
          <p14:tracePt t="22561" x="2744788" y="2608263"/>
          <p14:tracePt t="22567" x="2679700" y="2608263"/>
          <p14:tracePt t="22575" x="2643188" y="2608263"/>
          <p14:tracePt t="22583" x="2570163" y="2608263"/>
          <p14:tracePt t="22588" x="2533650" y="2608263"/>
          <p14:tracePt t="22597" x="2489200" y="2608263"/>
          <p14:tracePt t="22604" x="2470150" y="2608263"/>
          <p14:tracePt t="22612" x="2452688" y="2617788"/>
          <p14:tracePt t="22621" x="2443163" y="2617788"/>
          <p14:tracePt t="22669" x="2433638" y="2617788"/>
          <p14:tracePt t="22677" x="2425700" y="2625725"/>
          <p14:tracePt t="22685" x="2406650" y="2625725"/>
          <p14:tracePt t="22693" x="2389188" y="2625725"/>
          <p14:tracePt t="22701" x="2343150" y="2625725"/>
          <p14:tracePt t="22709" x="2287588" y="2644775"/>
          <p14:tracePt t="22717" x="2243138" y="2644775"/>
          <p14:tracePt t="22725" x="2214563" y="2662238"/>
          <p14:tracePt t="22734" x="2160588" y="2662238"/>
          <p14:tracePt t="22741" x="2133600" y="2662238"/>
          <p14:tracePt t="22749" x="2114550" y="2671763"/>
          <p14:tracePt t="22757" x="2087563" y="2671763"/>
          <p14:tracePt t="22765" x="2078038" y="2671763"/>
          <p14:tracePt t="22772" x="2060575" y="2671763"/>
          <p14:tracePt t="22813" x="2051050" y="2671763"/>
          <p14:tracePt t="22821" x="2041525" y="2671763"/>
          <p14:tracePt t="22828" x="2033588" y="2671763"/>
          <p14:tracePt t="22840" x="2024063" y="2671763"/>
          <p14:tracePt t="22846" x="1987550" y="2671763"/>
          <p14:tracePt t="22854" x="1960563" y="2671763"/>
          <p14:tracePt t="22862" x="1905000" y="2671763"/>
          <p14:tracePt t="22871" x="1878013" y="2671763"/>
          <p14:tracePt t="22877" x="1824038" y="2671763"/>
          <p14:tracePt t="22903" x="1731963" y="2671763"/>
          <p14:tracePt t="22909" x="1704975" y="2671763"/>
          <p14:tracePt t="22918" x="1685925" y="2671763"/>
          <p14:tracePt t="22933" x="1677988" y="2671763"/>
          <p14:tracePt t="22940" x="1668463" y="2690813"/>
          <p14:tracePt t="23182" x="1641475" y="2717800"/>
          <p14:tracePt t="23189" x="1622425" y="2735263"/>
          <p14:tracePt t="23198" x="1595438" y="2763838"/>
          <p14:tracePt t="23205" x="1541463" y="2817813"/>
          <p14:tracePt t="23213" x="1512888" y="2836863"/>
          <p14:tracePt t="23221" x="1468438" y="2863850"/>
          <p14:tracePt t="23229" x="1431925" y="2917825"/>
          <p14:tracePt t="23237" x="1403350" y="2936875"/>
          <p14:tracePt t="23245" x="1376363" y="2946400"/>
          <p14:tracePt t="23253" x="1330325" y="2963863"/>
          <p14:tracePt t="23260" x="1322388" y="2973388"/>
          <p14:tracePt t="23269" x="1303338" y="2982913"/>
          <p14:tracePt t="23276" x="1293813" y="2982913"/>
          <p14:tracePt t="23407" x="1285875" y="2982913"/>
          <p14:tracePt t="23422" x="1266825" y="2982913"/>
          <p14:tracePt t="23439" x="1258888" y="2973388"/>
          <p14:tracePt t="23446" x="1239838" y="2954338"/>
          <p14:tracePt t="23454" x="1239838" y="2936875"/>
          <p14:tracePt t="23464" x="1239838" y="2909888"/>
          <p14:tracePt t="23469" x="1239838" y="2881313"/>
          <p14:tracePt t="23476" x="1239838" y="2863850"/>
          <p14:tracePt t="23484" x="1239838" y="2817813"/>
          <p14:tracePt t="23493" x="1239838" y="2808288"/>
          <p14:tracePt t="23500" x="1239838" y="2790825"/>
          <p14:tracePt t="23510" x="1239838" y="2771775"/>
          <p14:tracePt t="23517" x="1249363" y="2744788"/>
          <p14:tracePt t="23524" x="1258888" y="2727325"/>
          <p14:tracePt t="23533" x="1285875" y="2708275"/>
          <p14:tracePt t="23541" x="1293813" y="2690813"/>
          <p14:tracePt t="23549" x="1293813" y="2681288"/>
          <p14:tracePt t="23557" x="1303338" y="2681288"/>
          <p14:tracePt t="23565" x="1322388" y="2662238"/>
          <p14:tracePt t="23572" x="1339850" y="2635250"/>
          <p14:tracePt t="23582" x="1349375" y="2635250"/>
          <p14:tracePt t="23589" x="1366838" y="2617788"/>
          <p14:tracePt t="23597" x="1385888" y="2598738"/>
          <p14:tracePt t="23604" x="1422400" y="2581275"/>
          <p14:tracePt t="23612" x="1439863" y="2571750"/>
          <p14:tracePt t="23620" x="1476375" y="2554288"/>
          <p14:tracePt t="23628" x="1485900" y="2544763"/>
          <p14:tracePt t="23636" x="1512888" y="2544763"/>
          <p14:tracePt t="23644" x="1531938" y="2535238"/>
          <p14:tracePt t="23652" x="1549400" y="2525713"/>
          <p14:tracePt t="23661" x="1585913" y="2508250"/>
          <p14:tracePt t="23676" x="1595438" y="2508250"/>
          <p14:tracePt t="23701" x="1622425" y="2498725"/>
          <p14:tracePt t="23798" x="1622425" y="2508250"/>
          <p14:tracePt t="23824" x="1622425" y="2525713"/>
          <p14:tracePt t="23846" x="1622425" y="2535238"/>
          <p14:tracePt t="23854" x="1622425" y="2544763"/>
          <p14:tracePt t="23861" x="1622425" y="2554288"/>
          <p14:tracePt t="23886" x="1622425" y="2608263"/>
          <p14:tracePt t="23893" x="1604963" y="2635250"/>
          <p14:tracePt t="23901" x="1595438" y="2662238"/>
          <p14:tracePt t="23909" x="1585913" y="2681288"/>
          <p14:tracePt t="23918" x="1568450" y="2708275"/>
          <p14:tracePt t="23925" x="1558925" y="2717800"/>
          <p14:tracePt t="23934" x="1549400" y="2735263"/>
          <p14:tracePt t="23956" x="1549400" y="2754313"/>
          <p14:tracePt t="24054" x="1558925" y="2754313"/>
          <p14:tracePt t="24062" x="1631950" y="2754313"/>
          <p14:tracePt t="24074" x="1704975" y="2735263"/>
          <p14:tracePt t="24079" x="1860550" y="2708275"/>
          <p14:tracePt t="24087" x="1987550" y="2690813"/>
          <p14:tracePt t="24093" x="2133600" y="2681288"/>
          <p14:tracePt t="24101" x="2333625" y="2681288"/>
          <p14:tracePt t="24109" x="2525713" y="2681288"/>
          <p14:tracePt t="24117" x="2752725" y="2681288"/>
          <p14:tracePt t="24125" x="2971800" y="2681288"/>
          <p14:tracePt t="24133" x="3136900" y="2681288"/>
          <p14:tracePt t="24141" x="3244850" y="2681288"/>
          <p14:tracePt t="24149" x="3327400" y="2681288"/>
          <p14:tracePt t="24157" x="3336925" y="2681288"/>
          <p14:tracePt t="24167" x="3354388" y="2681288"/>
          <p14:tracePt t="24482" x="3327400" y="2681288"/>
          <p14:tracePt t="24488" x="3273425" y="2681288"/>
          <p14:tracePt t="24493" x="3217863" y="2681288"/>
          <p14:tracePt t="24501" x="3171825" y="2681288"/>
          <p14:tracePt t="24510" x="3144838" y="2681288"/>
          <p14:tracePt t="24517" x="3108325" y="2681288"/>
          <p14:tracePt t="24524" x="3071813" y="2681288"/>
          <p14:tracePt t="24533" x="3054350" y="2681288"/>
          <p14:tracePt t="24549" x="3027363" y="2681288"/>
          <p14:tracePt t="24556" x="3017838" y="2681288"/>
          <p14:tracePt t="24573" x="3008313" y="2671763"/>
          <p14:tracePt t="24894" x="2998788" y="2654300"/>
          <p14:tracePt t="24902" x="2998788" y="2625725"/>
          <p14:tracePt t="24911" x="2998788" y="2608263"/>
          <p14:tracePt t="24918" x="2998788" y="2562225"/>
          <p14:tracePt t="24925" x="3017838" y="2544763"/>
          <p14:tracePt t="24934" x="3027363" y="2535238"/>
          <p14:tracePt t="24941" x="3027363" y="2508250"/>
          <p14:tracePt t="25032" x="3008313" y="2508250"/>
          <p14:tracePt t="25039" x="2990850" y="2517775"/>
          <p14:tracePt t="25047" x="2935288" y="2535238"/>
          <p14:tracePt t="25054" x="2898775" y="2571750"/>
          <p14:tracePt t="25061" x="2871788" y="2581275"/>
          <p14:tracePt t="25069" x="2852738" y="2589213"/>
          <p14:tracePt t="25137" x="2844800" y="2589213"/>
          <p14:tracePt t="25142" x="2844800" y="2581275"/>
          <p14:tracePt t="25149" x="2835275" y="2571750"/>
          <p14:tracePt t="25157" x="2825750" y="2562225"/>
          <p14:tracePt t="25309" x="2817813" y="2562225"/>
          <p14:tracePt t="25557" x="2798763" y="2562225"/>
          <p14:tracePt t="25565" x="2781300" y="2562225"/>
          <p14:tracePt t="25574" x="2708275" y="2562225"/>
          <p14:tracePt t="25582" x="2598738" y="2562225"/>
          <p14:tracePt t="25588" x="2525713" y="2562225"/>
          <p14:tracePt t="25598" x="2433638" y="2562225"/>
          <p14:tracePt t="25604" x="2360613" y="2562225"/>
          <p14:tracePt t="25613" x="2287588" y="2562225"/>
          <p14:tracePt t="25621" x="2233613" y="2562225"/>
          <p14:tracePt t="25629" x="2187575" y="2562225"/>
          <p14:tracePt t="25636" x="2170113" y="2562225"/>
          <p14:tracePt t="25644" x="2160588" y="2554288"/>
          <p14:tracePt t="25661" x="2143125" y="2554288"/>
          <p14:tracePt t="26063" x="2133600" y="2554288"/>
          <p14:tracePt t="26070" x="2097088" y="2554288"/>
          <p14:tracePt t="26078" x="2087563" y="2554288"/>
          <p14:tracePt t="30077" x="2087563" y="2544763"/>
          <p14:tracePt t="30085" x="2097088" y="2535238"/>
          <p14:tracePt t="30092" x="2124075" y="2508250"/>
          <p14:tracePt t="30100" x="2133600" y="2508250"/>
          <p14:tracePt t="30108" x="2160588" y="2481263"/>
          <p14:tracePt t="30117" x="2179638" y="2452688"/>
          <p14:tracePt t="30124" x="2197100" y="2435225"/>
          <p14:tracePt t="30134" x="2214563" y="2416175"/>
          <p14:tracePt t="30141" x="2243138" y="2398713"/>
          <p14:tracePt t="30150" x="2243138" y="2389188"/>
          <p14:tracePt t="30158" x="2251075" y="2379663"/>
          <p14:tracePt t="30168" x="2260600" y="2371725"/>
          <p14:tracePt t="33013" x="2270125" y="2371725"/>
          <p14:tracePt t="33021" x="2316163" y="2371725"/>
          <p14:tracePt t="33029" x="2479675" y="2371725"/>
          <p14:tracePt t="33037" x="2662238" y="2371725"/>
          <p14:tracePt t="33045" x="2825750" y="2371725"/>
          <p14:tracePt t="33053" x="2990850" y="2371725"/>
          <p14:tracePt t="33061" x="3117850" y="2371725"/>
          <p14:tracePt t="33069" x="3208338" y="2371725"/>
          <p14:tracePt t="33077" x="3244850" y="2371725"/>
          <p14:tracePt t="33085" x="3281363" y="2371725"/>
          <p14:tracePt t="33093" x="3290888" y="2371725"/>
          <p14:tracePt t="33101" x="3327400" y="2371725"/>
          <p14:tracePt t="33109" x="3346450" y="2371725"/>
          <p14:tracePt t="33117" x="3354388" y="2371725"/>
          <p14:tracePt t="33125" x="3373438" y="2371725"/>
          <p14:tracePt t="33141" x="3382963" y="2371725"/>
          <p14:tracePt t="33149" x="3390900" y="2371725"/>
          <p14:tracePt t="33157" x="3419475" y="2371725"/>
          <p14:tracePt t="33166" x="3446463" y="2371725"/>
          <p14:tracePt t="33172" x="3482975" y="2343150"/>
          <p14:tracePt t="33182" x="3500438" y="2335213"/>
          <p14:tracePt t="33188" x="3527425" y="2316163"/>
          <p14:tracePt t="33198" x="3573463" y="2298700"/>
          <p14:tracePt t="33204" x="3600450" y="2270125"/>
          <p14:tracePt t="33212" x="3636963" y="2262188"/>
          <p14:tracePt t="33220" x="3656013" y="2252663"/>
          <p14:tracePt t="33231" x="3673475" y="2243138"/>
          <p14:tracePt t="33244" x="3683000" y="2233613"/>
          <p14:tracePt t="33252" x="3702050" y="2233613"/>
          <p14:tracePt t="33421" x="3709988" y="2233613"/>
          <p14:tracePt t="33438" x="3719513" y="2233613"/>
          <p14:tracePt t="34054" x="3756025" y="2233613"/>
          <p14:tracePt t="34061" x="3810000" y="2233613"/>
          <p14:tracePt t="34069" x="3856038" y="2252663"/>
          <p14:tracePt t="34077" x="3875088" y="2262188"/>
          <p14:tracePt t="34084" x="3902075" y="2262188"/>
          <p14:tracePt t="34093" x="3919538" y="2279650"/>
          <p14:tracePt t="34100" x="3929063" y="2279650"/>
          <p14:tracePt t="34108" x="3948113" y="2279650"/>
          <p14:tracePt t="34173" x="3956050" y="2279650"/>
          <p14:tracePt t="34621" x="3956050" y="2270125"/>
          <p14:tracePt t="34629" x="3948113" y="2262188"/>
          <p14:tracePt t="34636" x="3938588" y="2252663"/>
          <p14:tracePt t="34733" x="3929063" y="2243138"/>
          <p14:tracePt t="34749" x="3919538" y="2243138"/>
          <p14:tracePt t="35023" x="3911600" y="2225675"/>
          <p14:tracePt t="35031" x="3911600" y="2216150"/>
          <p14:tracePt t="35038" x="3911600" y="2206625"/>
          <p14:tracePt t="35069" x="3911600" y="2189163"/>
          <p14:tracePt t="35725" x="3911600" y="2197100"/>
          <p14:tracePt t="35749" x="3911600" y="2206625"/>
          <p14:tracePt t="35765" x="3902075" y="2225675"/>
          <p14:tracePt t="35804" x="3902075" y="2243138"/>
          <p14:tracePt t="35821" x="3902075" y="2252663"/>
          <p14:tracePt t="38324" x="3902075" y="2262188"/>
          <p14:tracePt t="38341" x="3902075" y="2270125"/>
          <p14:tracePt t="38349" x="3902075" y="2289175"/>
          <p14:tracePt t="38357" x="3892550" y="2289175"/>
          <p14:tracePt t="38365" x="3875088" y="2306638"/>
          <p14:tracePt t="38373" x="3865563" y="2306638"/>
          <p14:tracePt t="38381" x="3856038" y="2325688"/>
          <p14:tracePt t="38389" x="3846513" y="2335213"/>
          <p14:tracePt t="38421" x="3838575" y="2335213"/>
          <p14:tracePt t="39221" x="3829050" y="2352675"/>
          <p14:tracePt t="39246" x="3819525" y="2362200"/>
          <p14:tracePt t="39253" x="3810000" y="2362200"/>
          <p14:tracePt t="39342" x="3802063" y="2371725"/>
          <p14:tracePt t="40373" x="3792538" y="2379663"/>
          <p14:tracePt t="40381" x="3783013" y="2379663"/>
          <p14:tracePt t="40388" x="3746500" y="2379663"/>
          <p14:tracePt t="40397" x="3692525" y="2398713"/>
          <p14:tracePt t="40404" x="3619500" y="2408238"/>
          <p14:tracePt t="40414" x="3556000" y="2452688"/>
          <p14:tracePt t="40420" x="3455988" y="2462213"/>
          <p14:tracePt t="40429" x="3363913" y="2489200"/>
          <p14:tracePt t="40436" x="3263900" y="2517775"/>
          <p14:tracePt t="40444" x="3171825" y="2517775"/>
          <p14:tracePt t="40452" x="3117850" y="2517775"/>
          <p14:tracePt t="40461" x="3054350" y="2525713"/>
          <p14:tracePt t="40468" x="3035300" y="2525713"/>
          <p14:tracePt t="40478" x="3027363" y="2525713"/>
          <p14:tracePt t="40708" x="3017838" y="2525713"/>
          <p14:tracePt t="40716" x="3008313" y="2525713"/>
          <p14:tracePt t="40725" x="2998788" y="2525713"/>
          <p14:tracePt t="40733" x="2990850" y="2517775"/>
          <p14:tracePt t="40740" x="2962275" y="2498725"/>
          <p14:tracePt t="40749" x="2925763" y="2489200"/>
          <p14:tracePt t="40756" x="2898775" y="2471738"/>
          <p14:tracePt t="40766" x="2871788" y="2462213"/>
          <p14:tracePt t="40772" x="2844800" y="2444750"/>
          <p14:tracePt t="40781" x="2835275" y="2444750"/>
          <p14:tracePt t="40789" x="2825750" y="2444750"/>
          <p14:tracePt t="40949" x="2825750" y="2435225"/>
          <p14:tracePt t="40956" x="2835275" y="2416175"/>
          <p14:tracePt t="40965" x="2844800" y="2408238"/>
          <p14:tracePt t="40973" x="2844800" y="2398713"/>
          <p14:tracePt t="40989" x="2844800" y="2389188"/>
          <p14:tracePt t="40998" x="2852738" y="2379663"/>
          <p14:tracePt t="41105" x="2825750" y="2379663"/>
          <p14:tracePt t="41111" x="2771775" y="2379663"/>
          <p14:tracePt t="41118" x="2708275" y="2371725"/>
          <p14:tracePt t="41125" x="2652713" y="2362200"/>
          <p14:tracePt t="41133" x="2589213" y="2362200"/>
          <p14:tracePt t="41140" x="2533650" y="2352675"/>
          <p14:tracePt t="41149" x="2516188" y="2335213"/>
          <p14:tracePt t="41157" x="2489200" y="2335213"/>
          <p14:tracePt t="41166" x="2452688" y="2325688"/>
          <p14:tracePt t="41189" x="2443163" y="2325688"/>
          <p14:tracePt t="41262" x="2433638" y="2325688"/>
          <p14:tracePt t="41271" x="2406650" y="2325688"/>
          <p14:tracePt t="41278" x="2379663" y="2316163"/>
          <p14:tracePt t="41286" x="2343150" y="2316163"/>
          <p14:tracePt t="41295" x="2306638" y="2316163"/>
          <p14:tracePt t="41301" x="2287588" y="2316163"/>
          <p14:tracePt t="41310" x="2279650" y="2306638"/>
          <p14:tracePt t="41317" x="2251075" y="2306638"/>
          <p14:tracePt t="41325" x="2233613" y="2306638"/>
          <p14:tracePt t="41333" x="2224088" y="2306638"/>
          <p14:tracePt t="41341" x="2214563" y="2306638"/>
          <p14:tracePt t="41349" x="2206625" y="2306638"/>
          <p14:tracePt t="41357" x="2197100" y="2306638"/>
          <p14:tracePt t="41365" x="2179638" y="2306638"/>
          <p14:tracePt t="41381" x="2170113" y="2306638"/>
          <p14:tracePt t="41405" x="2151063" y="2306638"/>
          <p14:tracePt t="41416" x="2124075" y="2306638"/>
          <p14:tracePt t="41421" x="2106613" y="2306638"/>
          <p14:tracePt t="41431" x="2087563" y="2306638"/>
          <p14:tracePt t="41437" x="2060575" y="2306638"/>
          <p14:tracePt t="41445" x="2024063" y="2316163"/>
          <p14:tracePt t="41453" x="2014538" y="2316163"/>
          <p14:tracePt t="41461" x="1997075" y="2316163"/>
          <p14:tracePt t="41469" x="1987550" y="2316163"/>
          <p14:tracePt t="41478" x="1978025" y="2316163"/>
          <p14:tracePt t="41493" x="1968500" y="2316163"/>
          <p14:tracePt t="41574" x="1951038" y="2316163"/>
          <p14:tracePt t="41581" x="1924050" y="2325688"/>
          <p14:tracePt t="41589" x="1887538" y="2335213"/>
          <p14:tracePt t="41597" x="1841500" y="2335213"/>
          <p14:tracePt t="41606" x="1787525" y="2343150"/>
          <p14:tracePt t="41615" x="1731963" y="2343150"/>
          <p14:tracePt t="41620" x="1677988" y="2343150"/>
          <p14:tracePt t="41630" x="1622425" y="2343150"/>
          <p14:tracePt t="41636" x="1604963" y="2343150"/>
          <p14:tracePt t="41644" x="1558925" y="2352675"/>
          <p14:tracePt t="41653" x="1549400" y="2352675"/>
          <p14:tracePt t="42044" x="1576388" y="2352675"/>
          <p14:tracePt t="42052" x="1631950" y="2352675"/>
          <p14:tracePt t="42060" x="1741488" y="2352675"/>
          <p14:tracePt t="42069" x="1831975" y="2352675"/>
          <p14:tracePt t="42076" x="1978025" y="2352675"/>
          <p14:tracePt t="42085" x="2143125" y="2352675"/>
          <p14:tracePt t="42095" x="2306638" y="2352675"/>
          <p14:tracePt t="42105" x="2489200" y="2352675"/>
          <p14:tracePt t="42109" x="2616200" y="2352675"/>
          <p14:tracePt t="42117" x="2744788" y="2352675"/>
          <p14:tracePt t="42125" x="2817813" y="2352675"/>
          <p14:tracePt t="42135" x="2852738" y="2352675"/>
          <p14:tracePt t="42140" x="2871788" y="2352675"/>
          <p14:tracePt t="42316" x="2881313" y="2352675"/>
          <p14:tracePt t="42342" x="2898775" y="2352675"/>
          <p14:tracePt t="42350" x="2917825" y="2352675"/>
          <p14:tracePt t="42358" x="2971800" y="2352675"/>
          <p14:tracePt t="42365" x="3044825" y="2352675"/>
          <p14:tracePt t="42374" x="3117850" y="2352675"/>
          <p14:tracePt t="42386" x="3163888" y="2352675"/>
          <p14:tracePt t="42390" x="3200400" y="2352675"/>
          <p14:tracePt t="42399" x="3227388" y="2352675"/>
          <p14:tracePt t="42406" x="3244850" y="2352675"/>
          <p14:tracePt t="42420" x="3273425" y="2352675"/>
          <p14:tracePt t="42637" x="3244850" y="2352675"/>
          <p14:tracePt t="42645" x="3208338" y="2352675"/>
          <p14:tracePt t="42653" x="3154363" y="2362200"/>
          <p14:tracePt t="42661" x="3090863" y="2362200"/>
          <p14:tracePt t="42669" x="3035300" y="2389188"/>
          <p14:tracePt t="42677" x="2971800" y="2398713"/>
          <p14:tracePt t="42685" x="2935288" y="2416175"/>
          <p14:tracePt t="42692" x="2889250" y="2425700"/>
          <p14:tracePt t="42700" x="2825750" y="2444750"/>
          <p14:tracePt t="42709" x="2781300" y="2462213"/>
          <p14:tracePt t="42716" x="2752725" y="2471738"/>
          <p14:tracePt t="42724" x="2735263" y="2481263"/>
          <p14:tracePt t="42732" x="2708275" y="2498725"/>
          <p14:tracePt t="42740" x="2671763" y="2517775"/>
          <p14:tracePt t="42749" x="2616200" y="2544763"/>
          <p14:tracePt t="42756" x="2598738" y="2562225"/>
          <p14:tracePt t="42765" x="2579688" y="2571750"/>
          <p14:tracePt t="42772" x="2552700" y="2581275"/>
          <p14:tracePt t="42782" x="2516188" y="2598738"/>
          <p14:tracePt t="42797" x="2506663" y="2608263"/>
          <p14:tracePt t="43037" x="2516188" y="2625725"/>
          <p14:tracePt t="43046" x="2533650" y="2625725"/>
          <p14:tracePt t="43053" x="2562225" y="2625725"/>
          <p14:tracePt t="43061" x="2598738" y="2625725"/>
          <p14:tracePt t="43069" x="2652713" y="2654300"/>
          <p14:tracePt t="43077" x="2679700" y="2654300"/>
          <p14:tracePt t="43086" x="2752725" y="2662238"/>
          <p14:tracePt t="43093" x="2862263" y="2671763"/>
          <p14:tracePt t="43101" x="2971800" y="2690813"/>
          <p14:tracePt t="43109" x="3127375" y="2717800"/>
          <p14:tracePt t="43117" x="3273425" y="2735263"/>
          <p14:tracePt t="43124" x="3419475" y="2735263"/>
          <p14:tracePt t="43134" x="3546475" y="2735263"/>
          <p14:tracePt t="43142" x="3656013" y="2735263"/>
          <p14:tracePt t="43151" x="3746500" y="2735263"/>
          <p14:tracePt t="43158" x="3819525" y="2735263"/>
          <p14:tracePt t="43167" x="3856038" y="2735263"/>
          <p14:tracePt t="43174" x="3892550" y="2735263"/>
          <p14:tracePt t="43486" x="3902075" y="2735263"/>
          <p14:tracePt t="43551" x="3902075" y="2727325"/>
          <p14:tracePt t="43560" x="3883025" y="2708275"/>
          <p14:tracePt t="43568" x="3829050" y="2708275"/>
          <p14:tracePt t="43574" x="3756025" y="2681288"/>
          <p14:tracePt t="43581" x="3709988" y="2681288"/>
          <p14:tracePt t="43589" x="3673475" y="2671763"/>
          <p14:tracePt t="43596" x="3636963" y="2671763"/>
          <p14:tracePt t="43604" x="3609975" y="2671763"/>
          <p14:tracePt t="43613" x="3592513" y="2671763"/>
          <p14:tracePt t="43621" x="3582988" y="2671763"/>
          <p14:tracePt t="43636" x="3556000" y="2671763"/>
          <p14:tracePt t="43644" x="3546475" y="2671763"/>
          <p14:tracePt t="43652" x="3536950" y="2671763"/>
          <p14:tracePt t="43660" x="3527425" y="2671763"/>
          <p14:tracePt t="43669" x="3500438" y="2671763"/>
          <p14:tracePt t="43676" x="3490913" y="2671763"/>
          <p14:tracePt t="43910" x="3436938" y="2671763"/>
          <p14:tracePt t="43921" x="3382963" y="2671763"/>
          <p14:tracePt t="43926" x="3327400" y="2671763"/>
          <p14:tracePt t="43934" x="3236913" y="2681288"/>
          <p14:tracePt t="43941" x="3154363" y="2690813"/>
          <p14:tracePt t="43949" x="3081338" y="2690813"/>
          <p14:tracePt t="43957" x="3008313" y="2698750"/>
          <p14:tracePt t="43965" x="2889250" y="2717800"/>
          <p14:tracePt t="43973" x="2798763" y="2717800"/>
          <p14:tracePt t="43982" x="2708275" y="2744788"/>
          <p14:tracePt t="43988" x="2635250" y="2744788"/>
          <p14:tracePt t="43996" x="2543175" y="2744788"/>
          <p14:tracePt t="44004" x="2498725" y="2744788"/>
          <p14:tracePt t="44013" x="2462213" y="2744788"/>
          <p14:tracePt t="44020" x="2452688" y="2744788"/>
          <p14:tracePt t="44031" x="2443163" y="2744788"/>
          <p14:tracePt t="44036" x="2425700" y="2744788"/>
          <p14:tracePt t="44102" x="2416175" y="2744788"/>
          <p14:tracePt t="44110" x="2397125" y="2727325"/>
          <p14:tracePt t="44118" x="2397125" y="2717800"/>
          <p14:tracePt t="44125" x="2389188" y="2698750"/>
          <p14:tracePt t="44134" x="2370138" y="2671763"/>
          <p14:tracePt t="44141" x="2360613" y="2654300"/>
          <p14:tracePt t="44149" x="2352675" y="2644775"/>
          <p14:tracePt t="44157" x="2352675" y="2617788"/>
          <p14:tracePt t="44165" x="2352675" y="2598738"/>
          <p14:tracePt t="44172" x="2352675" y="2571750"/>
          <p14:tracePt t="44183" x="2343150" y="2554288"/>
          <p14:tracePt t="44188" x="2343150" y="2535238"/>
          <p14:tracePt t="44197" x="2343150" y="2508250"/>
          <p14:tracePt t="44205" x="2343150" y="2489200"/>
          <p14:tracePt t="44213" x="2343150" y="2471738"/>
          <p14:tracePt t="44221" x="2343150" y="2416175"/>
          <p14:tracePt t="44230" x="2343150" y="2379663"/>
          <p14:tracePt t="44236" x="2343150" y="2371725"/>
          <p14:tracePt t="44244" x="2352675" y="2335213"/>
          <p14:tracePt t="44252" x="2389188" y="2298700"/>
          <p14:tracePt t="44260" x="2416175" y="2270125"/>
          <p14:tracePt t="44269" x="2433638" y="2233613"/>
          <p14:tracePt t="44277" x="2470150" y="2206625"/>
          <p14:tracePt t="44285" x="2552700" y="2170113"/>
          <p14:tracePt t="44292" x="2579688" y="2143125"/>
          <p14:tracePt t="44300" x="2635250" y="2106613"/>
          <p14:tracePt t="44309" x="2698750" y="2089150"/>
          <p14:tracePt t="44316" x="2781300" y="2043113"/>
          <p14:tracePt t="44324" x="2862263" y="2016125"/>
          <p14:tracePt t="44336" x="2954338" y="2016125"/>
          <p14:tracePt t="44342" x="3044825" y="2006600"/>
          <p14:tracePt t="44350" x="3154363" y="2006600"/>
          <p14:tracePt t="44357" x="3244850" y="2006600"/>
          <p14:tracePt t="44365" x="3336925" y="2006600"/>
          <p14:tracePt t="44372" x="3446463" y="2006600"/>
          <p14:tracePt t="44381" x="3509963" y="2006600"/>
          <p14:tracePt t="44389" x="3563938" y="2006600"/>
          <p14:tracePt t="44397" x="3592513" y="2006600"/>
          <p14:tracePt t="44404" x="3609975" y="2006600"/>
          <p14:tracePt t="44413" x="3619500" y="2006600"/>
          <p14:tracePt t="44420" x="3636963" y="2024063"/>
          <p14:tracePt t="44430" x="3636963" y="2033588"/>
          <p14:tracePt t="44445" x="3656013" y="2060575"/>
          <p14:tracePt t="44453" x="3656013" y="2070100"/>
          <p14:tracePt t="44462" x="3656013" y="2097088"/>
          <p14:tracePt t="44469" x="3665538" y="2116138"/>
          <p14:tracePt t="44477" x="3665538" y="2143125"/>
          <p14:tracePt t="44484" x="3673475" y="2160588"/>
          <p14:tracePt t="44492" x="3683000" y="2206625"/>
          <p14:tracePt t="44500" x="3683000" y="2225675"/>
          <p14:tracePt t="44508" x="3719513" y="2270125"/>
          <p14:tracePt t="44516" x="3729038" y="2298700"/>
          <p14:tracePt t="44525" x="3729038" y="2325688"/>
          <p14:tracePt t="44532" x="3729038" y="2371725"/>
          <p14:tracePt t="44540" x="3729038" y="2398713"/>
          <p14:tracePt t="44548" x="3729038" y="2425700"/>
          <p14:tracePt t="44556" x="3729038" y="2452688"/>
          <p14:tracePt t="44565" x="3729038" y="2498725"/>
          <p14:tracePt t="44572" x="3729038" y="2508250"/>
          <p14:tracePt t="44581" x="3709988" y="2535238"/>
          <p14:tracePt t="44588" x="3673475" y="2562225"/>
          <p14:tracePt t="44597" x="3656013" y="2571750"/>
          <p14:tracePt t="44604" x="3609975" y="2581275"/>
          <p14:tracePt t="44613" x="3582988" y="2608263"/>
          <p14:tracePt t="44620" x="3556000" y="2617788"/>
          <p14:tracePt t="44630" x="3527425" y="2625725"/>
          <p14:tracePt t="44636" x="3509963" y="2625725"/>
          <p14:tracePt t="44783" x="3482975" y="2644775"/>
          <p14:tracePt t="44799" x="3446463" y="2681288"/>
          <p14:tracePt t="44807" x="3400425" y="2717800"/>
          <p14:tracePt t="44813" x="3336925" y="2771775"/>
          <p14:tracePt t="44822" x="3300413" y="2800350"/>
          <p14:tracePt t="44831" x="3217863" y="2900363"/>
          <p14:tracePt t="44838" x="3136900" y="2990850"/>
          <p14:tracePt t="44845" x="3063875" y="3054350"/>
          <p14:tracePt t="44853" x="2990850" y="3155950"/>
          <p14:tracePt t="44861" x="2917825" y="3255963"/>
          <p14:tracePt t="44869" x="2835275" y="3355975"/>
          <p14:tracePt t="44877" x="2762250" y="3446463"/>
          <p14:tracePt t="44899" x="2652713" y="3621088"/>
          <p14:tracePt t="44901" x="2616200" y="3675063"/>
          <p14:tracePt t="44908" x="2579688" y="3721100"/>
          <p14:tracePt t="44916" x="2570163" y="3738563"/>
          <p14:tracePt t="44924" x="2570163" y="3748088"/>
          <p14:tracePt t="44932" x="2562225" y="3757613"/>
          <p14:tracePt t="45190" x="2562225" y="3784600"/>
          <p14:tracePt t="45199" x="2562225" y="3821113"/>
          <p14:tracePt t="45205" x="2562225" y="3840163"/>
          <p14:tracePt t="45213" x="2589213" y="3875088"/>
          <p14:tracePt t="45221" x="2598738" y="3911600"/>
          <p14:tracePt t="45231" x="2598738" y="3930650"/>
          <p14:tracePt t="45236" x="2616200" y="3967163"/>
          <p14:tracePt t="45245" x="2616200" y="4013200"/>
          <p14:tracePt t="45252" x="2643188" y="4067175"/>
          <p14:tracePt t="45260" x="2643188" y="4122738"/>
          <p14:tracePt t="45268" x="2643188" y="4159250"/>
          <p14:tracePt t="45276" x="2643188" y="4240213"/>
          <p14:tracePt t="45284" x="2643188" y="4268788"/>
          <p14:tracePt t="45295" x="2643188" y="4313238"/>
          <p14:tracePt t="45302" x="2625725" y="4368800"/>
          <p14:tracePt t="45310" x="2589213" y="4432300"/>
          <p14:tracePt t="45318" x="2552700" y="4478338"/>
          <p14:tracePt t="45326" x="2516188" y="4532313"/>
          <p14:tracePt t="45335" x="2498725" y="4559300"/>
          <p14:tracePt t="45340" x="2462213" y="4605338"/>
          <p14:tracePt t="45348" x="2452688" y="4614863"/>
          <p14:tracePt t="45356" x="2452688" y="4632325"/>
          <p14:tracePt t="45365" x="2433638" y="4641850"/>
          <p14:tracePt t="45372" x="2425700" y="4641850"/>
          <p14:tracePt t="45380" x="2397125" y="4651375"/>
          <p14:tracePt t="45396" x="2389188" y="4651375"/>
          <p14:tracePt t="45404" x="2379663" y="4651375"/>
          <p14:tracePt t="45493" x="2352675" y="4651375"/>
          <p14:tracePt t="45500" x="2287588" y="4651375"/>
          <p14:tracePt t="45509" x="2160588" y="4651375"/>
          <p14:tracePt t="45516" x="2060575" y="4651375"/>
          <p14:tracePt t="45525" x="1931988" y="4624388"/>
          <p14:tracePt t="45533" x="1831975" y="4595813"/>
          <p14:tracePt t="45540" x="1778000" y="4568825"/>
          <p14:tracePt t="45549" x="1714500" y="4559300"/>
          <p14:tracePt t="45557" x="1685925" y="4541838"/>
          <p14:tracePt t="45565" x="1668463" y="4541838"/>
          <p14:tracePt t="45572" x="1649413" y="4532313"/>
          <p14:tracePt t="45581" x="1641475" y="4532313"/>
          <p14:tracePt t="45588" x="1631950" y="4532313"/>
          <p14:tracePt t="45613" x="1622425" y="4522788"/>
          <p14:tracePt t="45636" x="1612900" y="4514850"/>
          <p14:tracePt t="45652" x="1612900" y="4505325"/>
          <p14:tracePt t="45660" x="1595438" y="4495800"/>
          <p14:tracePt t="45668" x="1576388" y="4478338"/>
          <p14:tracePt t="45676" x="1568450" y="4468813"/>
          <p14:tracePt t="45685" x="1541463" y="4459288"/>
          <p14:tracePt t="45693" x="1504950" y="4441825"/>
          <p14:tracePt t="45701" x="1504950" y="4432300"/>
          <p14:tracePt t="45709" x="1485900" y="4413250"/>
          <p14:tracePt t="45717" x="1449388" y="4395788"/>
          <p14:tracePt t="45725" x="1439863" y="4376738"/>
          <p14:tracePt t="45733" x="1431925" y="4332288"/>
          <p14:tracePt t="45741" x="1412875" y="4313238"/>
          <p14:tracePt t="45749" x="1403350" y="4268788"/>
          <p14:tracePt t="45765" x="1403350" y="4232275"/>
          <p14:tracePt t="45773" x="1395413" y="4186238"/>
          <p14:tracePt t="45782" x="1395413" y="4167188"/>
          <p14:tracePt t="45789" x="1395413" y="4140200"/>
          <p14:tracePt t="45797" x="1395413" y="4094163"/>
          <p14:tracePt t="45813" x="1395413" y="4057650"/>
          <p14:tracePt t="45820" x="1395413" y="4040188"/>
          <p14:tracePt t="45830" x="1395413" y="3994150"/>
          <p14:tracePt t="45837" x="1395413" y="3957638"/>
          <p14:tracePt t="45848" x="1412875" y="3921125"/>
          <p14:tracePt t="45855" x="1468438" y="3857625"/>
          <p14:tracePt t="45860" x="1504950" y="3811588"/>
          <p14:tracePt t="45869" x="1549400" y="3757613"/>
          <p14:tracePt t="45877" x="1585913" y="3730625"/>
          <p14:tracePt t="45898" x="1714500" y="3638550"/>
          <p14:tracePt t="45901" x="1795463" y="3584575"/>
          <p14:tracePt t="45908" x="1895475" y="3529013"/>
          <p14:tracePt t="45916" x="1997075" y="3482975"/>
          <p14:tracePt t="45924" x="2087563" y="3455988"/>
          <p14:tracePt t="45933" x="2206625" y="3402013"/>
          <p14:tracePt t="45940" x="2306638" y="3355975"/>
          <p14:tracePt t="45948" x="2452688" y="3328988"/>
          <p14:tracePt t="45956" x="2598738" y="3282950"/>
          <p14:tracePt t="45965" x="2725738" y="3273425"/>
          <p14:tracePt t="45973" x="2808288" y="3255963"/>
          <p14:tracePt t="45981" x="2898775" y="3246438"/>
          <p14:tracePt t="45989" x="2971800" y="3246438"/>
          <p14:tracePt t="45996" x="3008313" y="3236913"/>
          <p14:tracePt t="46005" x="3027363" y="3228975"/>
          <p14:tracePt t="46079" x="3035300" y="3228975"/>
          <p14:tracePt t="46088" x="3035300" y="3273425"/>
          <p14:tracePt t="46094" x="3044825" y="3309938"/>
          <p14:tracePt t="46102" x="3063875" y="3375025"/>
          <p14:tracePt t="46109" x="3071813" y="3392488"/>
          <p14:tracePt t="46117" x="3081338" y="3429000"/>
          <p14:tracePt t="46125" x="3081338" y="3492500"/>
          <p14:tracePt t="46133" x="3081338" y="3519488"/>
          <p14:tracePt t="46140" x="3081338" y="3538538"/>
          <p14:tracePt t="46148" x="3081338" y="3548063"/>
          <p14:tracePt t="46156" x="3081338" y="3565525"/>
          <p14:tracePt t="46166" x="3081338" y="3575050"/>
          <p14:tracePt t="46172" x="3081338" y="3584575"/>
          <p14:tracePt t="46181" x="3081338" y="3602038"/>
          <p14:tracePt t="46188" x="3081338" y="3621088"/>
          <p14:tracePt t="46197" x="3071813" y="3638550"/>
          <p14:tracePt t="46204" x="3071813" y="3657600"/>
          <p14:tracePt t="46213" x="3063875" y="3675063"/>
          <p14:tracePt t="46221" x="3035300" y="3730625"/>
          <p14:tracePt t="46230" x="3017838" y="3775075"/>
          <p14:tracePt t="46236" x="3008313" y="3821113"/>
          <p14:tracePt t="46245" x="2990850" y="3875088"/>
          <p14:tracePt t="46253" x="2971800" y="3940175"/>
          <p14:tracePt t="46260" x="2944813" y="4003675"/>
          <p14:tracePt t="46268" x="2935288" y="4076700"/>
          <p14:tracePt t="46277" x="2908300" y="4140200"/>
          <p14:tracePt t="46285" x="2881313" y="4203700"/>
          <p14:tracePt t="46292" x="2852738" y="4268788"/>
          <p14:tracePt t="46300" x="2835275" y="4313238"/>
          <p14:tracePt t="46308" x="2808288" y="4376738"/>
          <p14:tracePt t="46316" x="2789238" y="4395788"/>
          <p14:tracePt t="46324" x="2781300" y="4413250"/>
          <p14:tracePt t="46332" x="2781300" y="4422775"/>
          <p14:tracePt t="46340" x="2771775" y="4432300"/>
          <p14:tracePt t="46405" x="2762250" y="4441825"/>
          <p14:tracePt t="46413" x="2752725" y="4441825"/>
          <p14:tracePt t="46421" x="2716213" y="4486275"/>
          <p14:tracePt t="46430" x="2652713" y="4505325"/>
          <p14:tracePt t="46437" x="2570163" y="4559300"/>
          <p14:tracePt t="46446" x="2489200" y="4605338"/>
          <p14:tracePt t="46453" x="2416175" y="4632325"/>
          <p14:tracePt t="46463" x="2333625" y="4668838"/>
          <p14:tracePt t="46468" x="2270125" y="4678363"/>
          <p14:tracePt t="46476" x="2179638" y="4697413"/>
          <p14:tracePt t="46485" x="2114550" y="4724400"/>
          <p14:tracePt t="46492" x="2078038" y="4732338"/>
          <p14:tracePt t="46500" x="2041525" y="4732338"/>
          <p14:tracePt t="46509" x="2014538" y="4732338"/>
          <p14:tracePt t="46557" x="2005013" y="4732338"/>
          <p14:tracePt t="46565" x="1987550" y="4714875"/>
          <p14:tracePt t="46572" x="1941513" y="4624388"/>
          <p14:tracePt t="46581" x="1905000" y="4551363"/>
          <p14:tracePt t="46589" x="1824038" y="4505325"/>
          <p14:tracePt t="46598" x="1704975" y="4432300"/>
          <p14:tracePt t="46605" x="1568450" y="4359275"/>
          <p14:tracePt t="46613" x="1468438" y="4303713"/>
          <p14:tracePt t="46621" x="1385888" y="4259263"/>
          <p14:tracePt t="46631" x="1322388" y="4222750"/>
          <p14:tracePt t="46637" x="1293813" y="4186238"/>
          <p14:tracePt t="46644" x="1285875" y="4186238"/>
          <p14:tracePt t="46652" x="1276350" y="4186238"/>
          <p14:tracePt t="46701" x="1276350" y="4159250"/>
          <p14:tracePt t="46709" x="1276350" y="4140200"/>
          <p14:tracePt t="46717" x="1276350" y="4094163"/>
          <p14:tracePt t="46725" x="1276350" y="4057650"/>
          <p14:tracePt t="46732" x="1276350" y="4003675"/>
          <p14:tracePt t="46740" x="1276350" y="3957638"/>
          <p14:tracePt t="46748" x="1266825" y="3930650"/>
          <p14:tracePt t="46756" x="1266825" y="3894138"/>
          <p14:tracePt t="46765" x="1266825" y="3848100"/>
          <p14:tracePt t="46772" x="1266825" y="3794125"/>
          <p14:tracePt t="46781" x="1266825" y="3757613"/>
          <p14:tracePt t="46788" x="1266825" y="3721100"/>
          <p14:tracePt t="46797" x="1266825" y="3684588"/>
          <p14:tracePt t="46804" x="1266825" y="3665538"/>
          <p14:tracePt t="46813" x="1266825" y="3638550"/>
          <p14:tracePt t="46820" x="1276350" y="3629025"/>
          <p14:tracePt t="46840" x="1276350" y="3611563"/>
          <p14:tracePt t="46848" x="1276350" y="3602038"/>
          <p14:tracePt t="46854" x="1285875" y="3584575"/>
          <p14:tracePt t="46888" x="1293813" y="3584575"/>
          <p14:tracePt t="46894" x="1293813" y="3575050"/>
          <p14:tracePt t="46901" x="1322388" y="3556000"/>
          <p14:tracePt t="46908" x="1330325" y="3556000"/>
          <p14:tracePt t="46916" x="1366838" y="3548063"/>
          <p14:tracePt t="46925" x="1403350" y="3538538"/>
          <p14:tracePt t="46932" x="1431925" y="3538538"/>
          <p14:tracePt t="46940" x="1468438" y="3519488"/>
          <p14:tracePt t="46948" x="1512888" y="3475038"/>
          <p14:tracePt t="46956" x="1531938" y="3455988"/>
          <p14:tracePt t="46965" x="1585913" y="3455988"/>
          <p14:tracePt t="46973" x="1677988" y="3446463"/>
          <p14:tracePt t="46981" x="1741488" y="3429000"/>
          <p14:tracePt t="46988" x="1795463" y="3419475"/>
          <p14:tracePt t="46998" x="1878013" y="3392488"/>
          <p14:tracePt t="47004" x="1924050" y="3382963"/>
          <p14:tracePt t="47012" x="1997075" y="3382963"/>
          <p14:tracePt t="47020" x="2051050" y="3375025"/>
          <p14:tracePt t="47029" x="2124075" y="3375025"/>
          <p14:tracePt t="47036" x="2197100" y="3375025"/>
          <p14:tracePt t="47045" x="2297113" y="3375025"/>
          <p14:tracePt t="47053" x="2352675" y="3375025"/>
          <p14:tracePt t="47061" x="2379663" y="3375025"/>
          <p14:tracePt t="47069" x="2406650" y="3375025"/>
          <p14:tracePt t="47077" x="2416175" y="3375025"/>
          <p14:tracePt t="47085" x="2425700" y="3375025"/>
          <p14:tracePt t="47149" x="2433638" y="3375025"/>
          <p14:tracePt t="47156" x="2433638" y="3382963"/>
          <p14:tracePt t="47173" x="2433638" y="3411538"/>
          <p14:tracePt t="47182" x="2433638" y="3429000"/>
          <p14:tracePt t="47188" x="2433638" y="3455988"/>
          <p14:tracePt t="47197" x="2433638" y="3492500"/>
          <p14:tracePt t="47205" x="2433638" y="3519488"/>
          <p14:tracePt t="47213" x="2433638" y="3538538"/>
          <p14:tracePt t="47221" x="2433638" y="3592513"/>
          <p14:tracePt t="47230" x="2433638" y="3621088"/>
          <p14:tracePt t="47236" x="2433638" y="3675063"/>
          <p14:tracePt t="47246" x="2433638" y="3702050"/>
          <p14:tracePt t="47252" x="2433638" y="3730625"/>
          <p14:tracePt t="47261" x="2433638" y="3775075"/>
          <p14:tracePt t="47268" x="2433638" y="3811588"/>
          <p14:tracePt t="47276" x="2433638" y="3830638"/>
          <p14:tracePt t="47284" x="2433638" y="3875088"/>
          <p14:tracePt t="47293" x="2433638" y="3894138"/>
          <p14:tracePt t="47301" x="2433638" y="3921125"/>
          <p14:tracePt t="47309" x="2433638" y="3930650"/>
          <p14:tracePt t="47325" x="2433638" y="3948113"/>
          <p14:tracePt t="47341" x="2433638" y="3957638"/>
          <p14:tracePt t="47349" x="2433638" y="3967163"/>
          <p14:tracePt t="47365" x="2433638" y="3976688"/>
          <p14:tracePt t="47381" x="2433638" y="3994150"/>
          <p14:tracePt t="47389" x="2433638" y="4003675"/>
          <p14:tracePt t="47405" x="2425700" y="4040188"/>
          <p14:tracePt t="47414" x="2406650" y="4067175"/>
          <p14:tracePt t="47420" x="2397125" y="4094163"/>
          <p14:tracePt t="47429" x="2379663" y="4113213"/>
          <p14:tracePt t="47436" x="2360613" y="4159250"/>
          <p14:tracePt t="47446" x="2352675" y="4186238"/>
          <p14:tracePt t="47452" x="2343150" y="4213225"/>
          <p14:tracePt t="47460" x="2333625" y="4249738"/>
          <p14:tracePt t="47468" x="2316163" y="4276725"/>
          <p14:tracePt t="47476" x="2306638" y="4295775"/>
          <p14:tracePt t="47484" x="2306638" y="4303713"/>
          <p14:tracePt t="47492" x="2306638" y="4332288"/>
          <p14:tracePt t="47501" x="2297113" y="4340225"/>
          <p14:tracePt t="47541" x="2297113" y="4349750"/>
          <p14:tracePt t="47591" x="2287588" y="4359275"/>
          <p14:tracePt t="47598" x="2287588" y="4368800"/>
          <p14:tracePt t="47606" x="2260600" y="4395788"/>
          <p14:tracePt t="47614" x="2243138" y="4422775"/>
          <p14:tracePt t="47620" x="2197100" y="4459288"/>
          <p14:tracePt t="47630" x="2124075" y="4514850"/>
          <p14:tracePt t="47636" x="2097088" y="4532313"/>
          <p14:tracePt t="47644" x="2070100" y="4568825"/>
          <p14:tracePt t="47652" x="2014538" y="4614863"/>
          <p14:tracePt t="47660" x="1987550" y="4641850"/>
          <p14:tracePt t="47668" x="1951038" y="4678363"/>
          <p14:tracePt t="47676" x="1924050" y="4697413"/>
          <p14:tracePt t="47685" x="1905000" y="4714875"/>
          <p14:tracePt t="47693" x="1895475" y="4724400"/>
          <p14:tracePt t="47700" x="1887538" y="4732338"/>
          <p14:tracePt t="47805" x="1868488" y="4732338"/>
          <p14:tracePt t="47812" x="1824038" y="4697413"/>
          <p14:tracePt t="47821" x="1741488" y="4632325"/>
          <p14:tracePt t="47829" x="1622425" y="4587875"/>
          <p14:tracePt t="47837" x="1576388" y="4551363"/>
          <p14:tracePt t="47846" x="1549400" y="4532313"/>
          <p14:tracePt t="47852" x="1512888" y="4514850"/>
          <p14:tracePt t="47860" x="1495425" y="4505325"/>
          <p14:tracePt t="47868" x="1449388" y="4468813"/>
          <p14:tracePt t="47884" x="1449388" y="4459288"/>
          <p14:tracePt t="47901" x="1449388" y="4449763"/>
          <p14:tracePt t="47909" x="1449388" y="4422775"/>
          <p14:tracePt t="47916" x="1449388" y="4368800"/>
          <p14:tracePt t="47925" x="1431925" y="4332288"/>
          <p14:tracePt t="47934" x="1431925" y="4295775"/>
          <p14:tracePt t="47940" x="1412875" y="4240213"/>
          <p14:tracePt t="47949" x="1412875" y="4203700"/>
          <p14:tracePt t="47956" x="1403350" y="4159250"/>
          <p14:tracePt t="47965" x="1403350" y="4103688"/>
          <p14:tracePt t="47972" x="1403350" y="4057650"/>
          <p14:tracePt t="47980" x="1403350" y="4003675"/>
          <p14:tracePt t="47989" x="1395413" y="3976688"/>
          <p14:tracePt t="47996" x="1395413" y="3957638"/>
          <p14:tracePt t="48004" x="1395413" y="3930650"/>
          <p14:tracePt t="48012" x="1395413" y="3903663"/>
          <p14:tracePt t="48020" x="1395413" y="3894138"/>
          <p14:tracePt t="48031" x="1395413" y="3867150"/>
          <p14:tracePt t="48036" x="1395413" y="3848100"/>
          <p14:tracePt t="48045" x="1395413" y="3840163"/>
          <p14:tracePt t="48061" x="1395413" y="3821113"/>
          <p14:tracePt t="48076" x="1395413" y="3811588"/>
          <p14:tracePt t="48084" x="1395413" y="3775075"/>
          <p14:tracePt t="48092" x="1395413" y="3757613"/>
          <p14:tracePt t="48100" x="1422400" y="3694113"/>
          <p14:tracePt t="48108" x="1468438" y="3675063"/>
          <p14:tracePt t="48117" x="1495425" y="3638550"/>
          <p14:tracePt t="48124" x="1558925" y="3592513"/>
          <p14:tracePt t="48133" x="1595438" y="3584575"/>
          <p14:tracePt t="48140" x="1649413" y="3548063"/>
          <p14:tracePt t="48149" x="1695450" y="3519488"/>
          <p14:tracePt t="48157" x="1741488" y="3482975"/>
          <p14:tracePt t="48167" x="1804988" y="3475038"/>
          <p14:tracePt t="48172" x="1831975" y="3465513"/>
          <p14:tracePt t="48182" x="1905000" y="3429000"/>
          <p14:tracePt t="48188" x="1951038" y="3419475"/>
          <p14:tracePt t="48197" x="1997075" y="3392488"/>
          <p14:tracePt t="48204" x="2033588" y="3392488"/>
          <p14:tracePt t="48214" x="2087563" y="3355975"/>
          <p14:tracePt t="48221" x="2133600" y="3355975"/>
          <p14:tracePt t="48231" x="2170113" y="3355975"/>
          <p14:tracePt t="48236" x="2214563" y="3355975"/>
          <p14:tracePt t="48244" x="2251075" y="3355975"/>
          <p14:tracePt t="48253" x="2287588" y="3355975"/>
          <p14:tracePt t="48261" x="2306638" y="3355975"/>
          <p14:tracePt t="48268" x="2343150" y="3355975"/>
          <p14:tracePt t="48276" x="2389188" y="3375025"/>
          <p14:tracePt t="48284" x="2416175" y="3382963"/>
          <p14:tracePt t="48292" x="2462213" y="3402013"/>
          <p14:tracePt t="48300" x="2479675" y="3419475"/>
          <p14:tracePt t="48308" x="2498725" y="3429000"/>
          <p14:tracePt t="48316" x="2506663" y="3438525"/>
          <p14:tracePt t="48324" x="2525713" y="3446463"/>
          <p14:tracePt t="48372" x="2533650" y="3455988"/>
          <p14:tracePt t="48381" x="2543175" y="3465513"/>
          <p14:tracePt t="48396" x="2543175" y="3475038"/>
          <p14:tracePt t="48405" x="2562225" y="3482975"/>
          <p14:tracePt t="48412" x="2606675" y="3511550"/>
          <p14:tracePt t="48420" x="2643188" y="3538538"/>
          <p14:tracePt t="48429" x="2662238" y="3556000"/>
          <p14:tracePt t="48436" x="2671763" y="3565525"/>
          <p14:tracePt t="48445" x="2698750" y="3629025"/>
          <p14:tracePt t="48452" x="2708275" y="3648075"/>
          <p14:tracePt t="48462" x="2725738" y="3694113"/>
          <p14:tracePt t="48468" x="2752725" y="3730625"/>
          <p14:tracePt t="48477" x="2781300" y="3794125"/>
          <p14:tracePt t="48484" x="2798763" y="3857625"/>
          <p14:tracePt t="48493" x="2825750" y="3921125"/>
          <p14:tracePt t="48500" x="2835275" y="3957638"/>
          <p14:tracePt t="48509" x="2862263" y="4040188"/>
          <p14:tracePt t="48517" x="2871788" y="4103688"/>
          <p14:tracePt t="48524" x="2889250" y="4159250"/>
          <p14:tracePt t="48532" x="2889250" y="4203700"/>
          <p14:tracePt t="48542" x="2889250" y="4232275"/>
          <p14:tracePt t="48549" x="2889250" y="4249738"/>
          <p14:tracePt t="48556" x="2889250" y="4259263"/>
          <p14:tracePt t="48565" x="2889250" y="4268788"/>
          <p14:tracePt t="48636" x="2889250" y="4276725"/>
          <p14:tracePt t="48645" x="2871788" y="4303713"/>
          <p14:tracePt t="48652" x="2808288" y="4340225"/>
          <p14:tracePt t="48660" x="2744788" y="4368800"/>
          <p14:tracePt t="48668" x="2689225" y="4422775"/>
          <p14:tracePt t="48677" x="2643188" y="4459288"/>
          <p14:tracePt t="48684" x="2598738" y="4486275"/>
          <p14:tracePt t="48692" x="2552700" y="4522788"/>
          <p14:tracePt t="48700" x="2489200" y="4578350"/>
          <p14:tracePt t="48708" x="2433638" y="4614863"/>
          <p14:tracePt t="48717" x="2370138" y="4668838"/>
          <p14:tracePt t="48725" x="2324100" y="4705350"/>
          <p14:tracePt t="48733" x="2279650" y="4724400"/>
          <p14:tracePt t="48740" x="2233613" y="4760913"/>
          <p14:tracePt t="48748" x="2206625" y="4778375"/>
          <p14:tracePt t="48758" x="2160588" y="4787900"/>
          <p14:tracePt t="48765" x="2133600" y="4814888"/>
          <p14:tracePt t="48772" x="2124075" y="4814888"/>
          <p14:tracePt t="48781" x="2097088" y="4824413"/>
          <p14:tracePt t="48792" x="2060575" y="4833938"/>
          <p14:tracePt t="48805" x="2033588" y="4833938"/>
          <p14:tracePt t="48813" x="2005013" y="4833938"/>
          <p14:tracePt t="48820" x="1968500" y="4833938"/>
          <p14:tracePt t="48830" x="1931988" y="4833938"/>
          <p14:tracePt t="48837" x="1914525" y="4833938"/>
          <p14:tracePt t="48846" x="1868488" y="4833938"/>
          <p14:tracePt t="48853" x="1831975" y="4833938"/>
          <p14:tracePt t="48861" x="1804988" y="4833938"/>
          <p14:tracePt t="48869" x="1751013" y="4833938"/>
          <p14:tracePt t="48876" x="1685925" y="4841875"/>
          <p14:tracePt t="48884" x="1658938" y="4841875"/>
          <p14:tracePt t="48893" x="1622425" y="4841875"/>
          <p14:tracePt t="48901" x="1549400" y="4870450"/>
          <p14:tracePt t="48909" x="1504950" y="4878388"/>
          <p14:tracePt t="48916" x="1431925" y="4878388"/>
          <p14:tracePt t="48924" x="1385888" y="4887913"/>
          <p14:tracePt t="48932" x="1330325" y="4887913"/>
          <p14:tracePt t="48940" x="1303338" y="4897438"/>
          <p14:tracePt t="48948" x="1276350" y="4897438"/>
          <p14:tracePt t="48956" x="1266825" y="4897438"/>
          <p14:tracePt t="48989" x="1249363" y="4887913"/>
          <p14:tracePt t="48996" x="1249363" y="4824413"/>
          <p14:tracePt t="49004" x="1249363" y="4741863"/>
          <p14:tracePt t="49013" x="1249363" y="4632325"/>
          <p14:tracePt t="49020" x="1249363" y="4559300"/>
          <p14:tracePt t="49029" x="1249363" y="4468813"/>
          <p14:tracePt t="49037" x="1249363" y="4359275"/>
          <p14:tracePt t="49045" x="1249363" y="4303713"/>
          <p14:tracePt t="49052" x="1249363" y="4232275"/>
          <p14:tracePt t="49061" x="1249363" y="4186238"/>
          <p14:tracePt t="49069" x="1249363" y="4167188"/>
          <p14:tracePt t="49077" x="1249363" y="4140200"/>
          <p14:tracePt t="49084" x="1249363" y="4130675"/>
          <p14:tracePt t="49100" x="1249363" y="4113213"/>
          <p14:tracePt t="49149" x="1249363" y="4103688"/>
          <p14:tracePt t="49157" x="1266825" y="4076700"/>
          <p14:tracePt t="49165" x="1285875" y="4040188"/>
          <p14:tracePt t="49173" x="1330325" y="3994150"/>
          <p14:tracePt t="49181" x="1349375" y="3976688"/>
          <p14:tracePt t="49189" x="1412875" y="3930650"/>
          <p14:tracePt t="49198" x="1431925" y="3911600"/>
          <p14:tracePt t="49204" x="1495425" y="3867150"/>
          <p14:tracePt t="49213" x="1522413" y="3830638"/>
          <p14:tracePt t="49220" x="1558925" y="3784600"/>
          <p14:tracePt t="49230" x="1604963" y="3730625"/>
          <p14:tracePt t="49236" x="1641475" y="3684588"/>
          <p14:tracePt t="49246" x="1695450" y="3638550"/>
          <p14:tracePt t="49252" x="1741488" y="3584575"/>
          <p14:tracePt t="49260" x="1778000" y="3556000"/>
          <p14:tracePt t="49268" x="1824038" y="3519488"/>
          <p14:tracePt t="49277" x="1841500" y="3502025"/>
          <p14:tracePt t="49284" x="1868488" y="3482975"/>
          <p14:tracePt t="49292" x="1887538" y="3475038"/>
          <p14:tracePt t="49300" x="1895475" y="3465513"/>
          <p14:tracePt t="49308" x="1905000" y="3465513"/>
          <p14:tracePt t="49324" x="1924050" y="3465513"/>
          <p14:tracePt t="49356" x="1931988" y="3465513"/>
          <p14:tracePt t="49365" x="1941513" y="3465513"/>
          <p14:tracePt t="49373" x="1987550" y="3465513"/>
          <p14:tracePt t="49381" x="2051050" y="3492500"/>
          <p14:tracePt t="49389" x="2133600" y="3529013"/>
          <p14:tracePt t="49397" x="2179638" y="3565525"/>
          <p14:tracePt t="49405" x="2260600" y="3621088"/>
          <p14:tracePt t="49413" x="2324100" y="3675063"/>
          <p14:tracePt t="49421" x="2360613" y="3711575"/>
          <p14:tracePt t="49429" x="2406650" y="3738563"/>
          <p14:tracePt t="49436" x="2425700" y="3767138"/>
          <p14:tracePt t="49446" x="2433638" y="3767138"/>
          <p14:tracePt t="49452" x="2433638" y="3775075"/>
          <p14:tracePt t="49461" x="2443163" y="3784600"/>
          <p14:tracePt t="49525" x="2443163" y="3811588"/>
          <p14:tracePt t="49533" x="2443163" y="3830638"/>
          <p14:tracePt t="49543" x="2443163" y="3840163"/>
          <p14:tracePt t="49549" x="2443163" y="3875088"/>
          <p14:tracePt t="49558" x="2443163" y="3903663"/>
          <p14:tracePt t="49565" x="2443163" y="3921125"/>
          <p14:tracePt t="49574" x="2443163" y="3930650"/>
          <p14:tracePt t="49582" x="2443163" y="3957638"/>
          <p14:tracePt t="49589" x="2443163" y="3976688"/>
          <p14:tracePt t="49597" x="2443163" y="4003675"/>
          <p14:tracePt t="49604" x="2443163" y="4021138"/>
          <p14:tracePt t="49612" x="2443163" y="4040188"/>
          <p14:tracePt t="49621" x="2443163" y="4057650"/>
          <p14:tracePt t="49629" x="2443163" y="4086225"/>
          <p14:tracePt t="49636" x="2443163" y="4094163"/>
          <p14:tracePt t="49645" x="2443163" y="4103688"/>
          <p14:tracePt t="49652" x="2443163" y="4140200"/>
          <p14:tracePt t="49660" x="2443163" y="4149725"/>
          <p14:tracePt t="49669" x="2406650" y="4186238"/>
          <p14:tracePt t="49677" x="2397125" y="4203700"/>
          <p14:tracePt t="49685" x="2389188" y="4232275"/>
          <p14:tracePt t="49693" x="2360613" y="4268788"/>
          <p14:tracePt t="49701" x="2352675" y="4295775"/>
          <p14:tracePt t="49709" x="2343150" y="4303713"/>
          <p14:tracePt t="49717" x="2324100" y="4313238"/>
          <p14:tracePt t="49725" x="2316163" y="4322763"/>
          <p14:tracePt t="49733" x="2306638" y="4332288"/>
          <p14:tracePt t="49957" x="2306638" y="4313238"/>
          <p14:tracePt t="49964" x="2306638" y="4276725"/>
          <p14:tracePt t="49972" x="2306638" y="4249738"/>
          <p14:tracePt t="49981" x="2306638" y="4232275"/>
          <p14:tracePt t="49989" x="2306638" y="4195763"/>
          <p14:tracePt t="49998" x="2316163" y="4167188"/>
          <p14:tracePt t="50004" x="2333625" y="4113213"/>
          <p14:tracePt t="50013" x="2343150" y="4086225"/>
          <p14:tracePt t="50020" x="2352675" y="4067175"/>
          <p14:tracePt t="50029" x="2379663" y="4021138"/>
          <p14:tracePt t="50036" x="2389188" y="4003675"/>
          <p14:tracePt t="50046" x="2389188" y="3984625"/>
          <p14:tracePt t="50052" x="2397125" y="3967163"/>
          <p14:tracePt t="50061" x="2416175" y="3930650"/>
          <p14:tracePt t="50068" x="2416175" y="3921125"/>
          <p14:tracePt t="50077" x="2425700" y="3921125"/>
          <p14:tracePt t="50092" x="2425700" y="3903663"/>
          <p14:tracePt t="50182" x="2433638" y="3884613"/>
          <p14:tracePt t="50197" x="2443163" y="3848100"/>
          <p14:tracePt t="50214" x="2452688" y="3830638"/>
          <p14:tracePt t="50222" x="2462213" y="3821113"/>
          <p14:tracePt t="50232" x="2470150" y="3803650"/>
          <p14:tracePt t="50468" x="2452688" y="3794125"/>
          <p14:tracePt t="50476" x="2352675" y="3794125"/>
          <p14:tracePt t="50484" x="2279650" y="3794125"/>
          <p14:tracePt t="50493" x="2206625" y="3794125"/>
          <p14:tracePt t="50501" x="2179638" y="3794125"/>
          <p14:tracePt t="50509" x="2160588" y="3794125"/>
          <p14:tracePt t="50517" x="2143125" y="3794125"/>
          <p14:tracePt t="50525" x="2124075" y="3794125"/>
          <p14:tracePt t="51901" x="2070100" y="3784600"/>
          <p14:tracePt t="51909" x="1951038" y="3767138"/>
          <p14:tracePt t="51917" x="1860550" y="3730625"/>
          <p14:tracePt t="51924" x="1795463" y="3711575"/>
          <p14:tracePt t="51932" x="1685925" y="3675063"/>
          <p14:tracePt t="51941" x="1622425" y="3657600"/>
          <p14:tracePt t="51949" x="1558925" y="3648075"/>
          <p14:tracePt t="51956" x="1531938" y="3638550"/>
          <p14:tracePt t="51965" x="1504950" y="3638550"/>
          <p14:tracePt t="51981" x="1485900" y="3621088"/>
          <p14:tracePt t="52037" x="1468438" y="3621088"/>
          <p14:tracePt t="52045" x="1449388" y="3629025"/>
          <p14:tracePt t="52052" x="1439863" y="3629025"/>
          <p14:tracePt t="52061" x="1412875" y="3638550"/>
          <p14:tracePt t="52068" x="1385888" y="3657600"/>
          <p14:tracePt t="52076" x="1376363" y="3657600"/>
          <p14:tracePt t="52084" x="1366838" y="3665538"/>
          <p14:tracePt t="52093" x="1358900" y="3665538"/>
          <p14:tracePt t="52101" x="1349375" y="3675063"/>
          <p14:tracePt t="52135" x="1330325" y="3675063"/>
          <p14:tracePt t="52198" x="1322388" y="3675063"/>
          <p14:tracePt t="52205" x="1312863" y="3675063"/>
          <p14:tracePt t="52213" x="1285875" y="3684588"/>
          <p14:tracePt t="52221" x="1266825" y="3702050"/>
          <p14:tracePt t="52232" x="1230313" y="3711575"/>
          <p14:tracePt t="52237" x="1203325" y="3730625"/>
          <p14:tracePt t="52248" x="1193800" y="3748088"/>
          <p14:tracePt t="52252" x="1176338" y="3757613"/>
          <p14:tracePt t="52751" x="1193800" y="3757613"/>
          <p14:tracePt t="52766" x="1222375" y="3748088"/>
          <p14:tracePt t="52783" x="1230313" y="3748088"/>
          <p14:tracePt t="52795" x="1239838" y="3738563"/>
          <p14:tracePt t="52804" x="1276350" y="3721100"/>
          <p14:tracePt t="52821" x="1285875" y="3711575"/>
          <p14:tracePt t="52829" x="1303338" y="3711575"/>
          <p14:tracePt t="52848" x="1312863" y="3711575"/>
          <p14:tracePt t="52857" x="1322388" y="3711575"/>
          <p14:tracePt t="52864" x="1349375" y="3711575"/>
          <p14:tracePt t="52870" x="1395413" y="3711575"/>
          <p14:tracePt t="52879" x="1403350" y="3711575"/>
          <p14:tracePt t="52901" x="1504950" y="3711575"/>
          <p14:tracePt t="52909" x="1541463" y="3711575"/>
          <p14:tracePt t="52925" x="1549400" y="3711575"/>
          <p14:tracePt t="53079" x="1558925" y="3711575"/>
          <p14:tracePt t="53088" x="1558925" y="3730625"/>
          <p14:tracePt t="53094" x="1558925" y="3748088"/>
          <p14:tracePt t="53101" x="1541463" y="3775075"/>
          <p14:tracePt t="53109" x="1522413" y="3803650"/>
          <p14:tracePt t="53117" x="1485900" y="3830638"/>
          <p14:tracePt t="53125" x="1476375" y="3840163"/>
          <p14:tracePt t="53134" x="1458913" y="3867150"/>
          <p14:tracePt t="53141" x="1449388" y="3875088"/>
          <p14:tracePt t="53149" x="1431925" y="3903663"/>
          <p14:tracePt t="53169" x="1403350" y="3930650"/>
          <p14:tracePt t="53174" x="1395413" y="3940175"/>
          <p14:tracePt t="53182" x="1385888" y="3957638"/>
          <p14:tracePt t="53191" x="1376363" y="3976688"/>
          <p14:tracePt t="53198" x="1366838" y="3984625"/>
          <p14:tracePt t="53205" x="1358900" y="3994150"/>
          <p14:tracePt t="53925" x="1322388" y="4030663"/>
          <p14:tracePt t="53933" x="1312863" y="4040188"/>
          <p14:tracePt t="53941" x="1293813" y="4067175"/>
          <p14:tracePt t="53948" x="1276350" y="4086225"/>
          <p14:tracePt t="53972" x="1266825" y="4103688"/>
          <p14:tracePt t="54263" x="1258888" y="4113213"/>
          <p14:tracePt t="54269" x="1230313" y="4159250"/>
          <p14:tracePt t="54277" x="1193800" y="4203700"/>
          <p14:tracePt t="54285" x="1157288" y="4249738"/>
          <p14:tracePt t="54292" x="1149350" y="4276725"/>
          <p14:tracePt t="54301" x="1130300" y="4332288"/>
          <p14:tracePt t="54308" x="1093788" y="4386263"/>
          <p14:tracePt t="54316" x="1093788" y="4413250"/>
          <p14:tracePt t="54325" x="1093788" y="4449763"/>
          <p14:tracePt t="54332" x="1093788" y="4495800"/>
          <p14:tracePt t="54340" x="1093788" y="4514850"/>
          <p14:tracePt t="54348" x="1093788" y="4541838"/>
          <p14:tracePt t="54356" x="1093788" y="4551363"/>
          <p14:tracePt t="54365" x="1093788" y="4559300"/>
          <p14:tracePt t="54596" x="1130300" y="4559300"/>
          <p14:tracePt t="54604" x="1176338" y="4559300"/>
          <p14:tracePt t="54612" x="1222375" y="4522788"/>
          <p14:tracePt t="54621" x="1239838" y="4514850"/>
          <p14:tracePt t="54629" x="1258888" y="4495800"/>
          <p14:tracePt t="54637" x="1276350" y="4478338"/>
          <p14:tracePt t="54645" x="1303338" y="4459288"/>
          <p14:tracePt t="54653" x="1312863" y="4432300"/>
          <p14:tracePt t="54661" x="1322388" y="4422775"/>
          <p14:tracePt t="54668" x="1322388" y="4395788"/>
          <p14:tracePt t="54693" x="1349375" y="4376738"/>
          <p14:tracePt t="54772" x="1349375" y="4359275"/>
          <p14:tracePt t="54781" x="1349375" y="4349750"/>
          <p14:tracePt t="54788" x="1358900" y="4332288"/>
          <p14:tracePt t="54804" x="1366838" y="4313238"/>
          <p14:tracePt t="54813" x="1395413" y="4286250"/>
          <p14:tracePt t="54821" x="1403350" y="4276725"/>
          <p14:tracePt t="54829" x="1403350" y="4259263"/>
          <p14:tracePt t="54838" x="1412875" y="4249738"/>
          <p14:tracePt t="54845" x="1431925" y="4232275"/>
          <p14:tracePt t="54853" x="1439863" y="4222750"/>
          <p14:tracePt t="54862" x="1449388" y="4222750"/>
          <p14:tracePt t="54868" x="1458913" y="4213225"/>
          <p14:tracePt t="54898" x="1476375" y="4195763"/>
          <p14:tracePt t="55229" x="1485900" y="4176713"/>
          <p14:tracePt t="55237" x="1504950" y="4167188"/>
          <p14:tracePt t="55245" x="1576388" y="4159250"/>
          <p14:tracePt t="55253" x="1641475" y="4140200"/>
          <p14:tracePt t="55262" x="1704975" y="4122738"/>
          <p14:tracePt t="55269" x="1778000" y="4103688"/>
          <p14:tracePt t="55277" x="1804988" y="4103688"/>
          <p14:tracePt t="55285" x="1878013" y="4086225"/>
          <p14:tracePt t="55292" x="1895475" y="4086225"/>
          <p14:tracePt t="55300" x="1941513" y="4057650"/>
          <p14:tracePt t="55309" x="1968500" y="4049713"/>
          <p14:tracePt t="55316" x="1978025" y="4049713"/>
          <p14:tracePt t="55324" x="1987550" y="4049713"/>
          <p14:tracePt t="55349" x="2005013" y="4049713"/>
          <p14:tracePt t="55501" x="2024063" y="4057650"/>
          <p14:tracePt t="55510" x="2078038" y="4057650"/>
          <p14:tracePt t="55516" x="2133600" y="4049713"/>
          <p14:tracePt t="55525" x="2206625" y="4049713"/>
          <p14:tracePt t="55532" x="2287588" y="4049713"/>
          <p14:tracePt t="55540" x="2379663" y="4049713"/>
          <p14:tracePt t="55548" x="2470150" y="4049713"/>
          <p14:tracePt t="55557" x="2543175" y="4049713"/>
          <p14:tracePt t="55564" x="2598738" y="4049713"/>
          <p14:tracePt t="55573" x="2652713" y="4049713"/>
          <p14:tracePt t="55581" x="2689225" y="4049713"/>
          <p14:tracePt t="55588" x="2698750" y="4049713"/>
          <p14:tracePt t="55596" x="2735263" y="4049713"/>
          <p14:tracePt t="55637" x="2744788" y="4049713"/>
          <p14:tracePt t="55645" x="2744788" y="4040188"/>
          <p14:tracePt t="56198" x="2698750" y="4040188"/>
          <p14:tracePt t="56205" x="2652713" y="4057650"/>
          <p14:tracePt t="56213" x="2606675" y="4086225"/>
          <p14:tracePt t="56221" x="2562225" y="4122738"/>
          <p14:tracePt t="56230" x="2516188" y="4140200"/>
          <p14:tracePt t="56237" x="2489200" y="4149725"/>
          <p14:tracePt t="56245" x="2443163" y="4186238"/>
          <p14:tracePt t="56253" x="2397125" y="4213225"/>
          <p14:tracePt t="56262" x="2352675" y="4232275"/>
          <p14:tracePt t="56268" x="2306638" y="4240213"/>
          <p14:tracePt t="56277" x="2287588" y="4249738"/>
          <p14:tracePt t="56284" x="2270125" y="4268788"/>
          <p14:tracePt t="56292" x="2260600" y="4268788"/>
          <p14:tracePt t="56300" x="2243138" y="4268788"/>
          <p14:tracePt t="56389" x="2243138" y="4276725"/>
          <p14:tracePt t="56445" x="2243138" y="4286250"/>
          <p14:tracePt t="56452" x="2233613" y="4295775"/>
          <p14:tracePt t="56461" x="2224088" y="4295775"/>
          <p14:tracePt t="56477" x="2206625" y="4313238"/>
          <p14:tracePt t="56484" x="2197100" y="4322763"/>
          <p14:tracePt t="56508" x="2170113" y="4322763"/>
          <p14:tracePt t="56516" x="2160588" y="4322763"/>
          <p14:tracePt t="56524" x="2143125" y="4332288"/>
          <p14:tracePt t="57989" x="2133600" y="4332288"/>
          <p14:tracePt t="58436" x="2133600" y="4340225"/>
          <p14:tracePt t="59934" x="2151063" y="4340225"/>
          <p14:tracePt t="59942" x="2233613" y="4340225"/>
          <p14:tracePt t="59950" x="2324100" y="4340225"/>
          <p14:tracePt t="59958" x="2433638" y="4340225"/>
          <p14:tracePt t="59965" x="2506663" y="4340225"/>
          <p14:tracePt t="59973" x="2570163" y="4332288"/>
          <p14:tracePt t="59981" x="2606675" y="4313238"/>
          <p14:tracePt t="59989" x="2616200" y="4313238"/>
          <p14:tracePt t="60333" x="2625725" y="4313238"/>
          <p14:tracePt t="60436" x="2606675" y="4349750"/>
          <p14:tracePt t="60444" x="2589213" y="4368800"/>
          <p14:tracePt t="60452" x="2579688" y="4376738"/>
          <p14:tracePt t="60465" x="2552700" y="4405313"/>
          <p14:tracePt t="60469" x="2525713" y="4422775"/>
          <p14:tracePt t="60478" x="2489200" y="4449763"/>
          <p14:tracePt t="60484" x="2470150" y="4459288"/>
          <p14:tracePt t="60492" x="2462213" y="4468813"/>
          <p14:tracePt t="60501" x="2443163" y="4478338"/>
          <p14:tracePt t="60717" x="2425700" y="4486275"/>
          <p14:tracePt t="60725" x="2406650" y="4478338"/>
          <p14:tracePt t="60733" x="2370138" y="4468813"/>
          <p14:tracePt t="60741" x="2324100" y="4449763"/>
          <p14:tracePt t="60749" x="2287588" y="4422775"/>
          <p14:tracePt t="60757" x="2270125" y="4413250"/>
          <p14:tracePt t="60765" x="2251075" y="4395788"/>
          <p14:tracePt t="60773" x="2243138" y="4386263"/>
          <p14:tracePt t="60781" x="2224088" y="4368800"/>
          <p14:tracePt t="60797" x="2224088" y="4349750"/>
          <p14:tracePt t="60821" x="2214563" y="4340225"/>
          <p14:tracePt t="60983" x="2214563" y="4322763"/>
          <p14:tracePt t="61005" x="2214563" y="4313238"/>
          <p14:tracePt t="61014" x="2214563" y="4303713"/>
          <p14:tracePt t="61021" x="2214563" y="4295775"/>
          <p14:tracePt t="61028" x="2224088" y="4286250"/>
          <p14:tracePt t="61044" x="2233613" y="4268788"/>
          <p14:tracePt t="61125" x="2243138" y="4259263"/>
          <p14:tracePt t="61925" x="2233613" y="4259263"/>
          <p14:tracePt t="61965" x="2214563" y="4259263"/>
          <p14:tracePt t="62364" x="2206625" y="4268788"/>
          <p14:tracePt t="62373" x="2170113" y="4268788"/>
          <p14:tracePt t="62381" x="2133600" y="4268788"/>
          <p14:tracePt t="62388" x="2060575" y="4268788"/>
          <p14:tracePt t="62397" x="2005013" y="4268788"/>
          <p14:tracePt t="62404" x="1924050" y="4295775"/>
          <p14:tracePt t="62414" x="1887538" y="4295775"/>
          <p14:tracePt t="62421" x="1814513" y="4295775"/>
          <p14:tracePt t="62431" x="1758950" y="4303713"/>
          <p14:tracePt t="62437" x="1714500" y="4303713"/>
          <p14:tracePt t="62446" x="1649413" y="4303713"/>
          <p14:tracePt t="62452" x="1585913" y="4303713"/>
          <p14:tracePt t="62463" x="1549400" y="4303713"/>
          <p14:tracePt t="62468" x="1522413" y="4303713"/>
          <p14:tracePt t="63013" x="1504950" y="4303713"/>
          <p14:tracePt t="63020" x="1476375" y="4303713"/>
          <p14:tracePt t="63029" x="1439863" y="4303713"/>
          <p14:tracePt t="63037" x="1412875" y="4303713"/>
          <p14:tracePt t="63046" x="1376363" y="4303713"/>
          <p14:tracePt t="63052" x="1358900" y="4303713"/>
          <p14:tracePt t="63063" x="1312863" y="4303713"/>
          <p14:tracePt t="63068" x="1293813" y="4303713"/>
          <p14:tracePt t="63077" x="1266825" y="4303713"/>
          <p14:tracePt t="63084" x="1249363" y="4303713"/>
          <p14:tracePt t="63092" x="1222375" y="4303713"/>
          <p14:tracePt t="63100" x="1203325" y="4303713"/>
          <p14:tracePt t="63108" x="1166813" y="4303713"/>
          <p14:tracePt t="63118" x="1120775" y="4303713"/>
          <p14:tracePt t="63124" x="1066800" y="4303713"/>
          <p14:tracePt t="63133" x="1030288" y="4303713"/>
          <p14:tracePt t="63141" x="1003300" y="4303713"/>
          <p14:tracePt t="63149" x="957263" y="4303713"/>
          <p14:tracePt t="63157" x="920750" y="4303713"/>
          <p14:tracePt t="63168" x="874713" y="4303713"/>
          <p14:tracePt t="63173" x="857250" y="4322763"/>
          <p14:tracePt t="63182" x="811213" y="4322763"/>
          <p14:tracePt t="63189" x="793750" y="4332288"/>
          <p14:tracePt t="63198" x="765175" y="4332288"/>
          <p14:tracePt t="63205" x="728663" y="4332288"/>
          <p14:tracePt t="63214" x="720725" y="4332288"/>
          <p14:tracePt t="63221" x="711200" y="4332288"/>
          <p14:tracePt t="63229" x="701675" y="4332288"/>
          <p14:tracePt t="64053" x="720725" y="4332288"/>
          <p14:tracePt t="64063" x="747713" y="4332288"/>
          <p14:tracePt t="64069" x="765175" y="4332288"/>
          <p14:tracePt t="64077" x="793750" y="4332288"/>
          <p14:tracePt t="64085" x="830263" y="4322763"/>
          <p14:tracePt t="64094" x="838200" y="4322763"/>
          <p14:tracePt t="64100" x="866775" y="4313238"/>
          <p14:tracePt t="64141" x="874713" y="4303713"/>
          <p14:tracePt t="64237" x="874713" y="4322763"/>
          <p14:tracePt t="64244" x="874713" y="4340225"/>
          <p14:tracePt t="64253" x="874713" y="4359275"/>
          <p14:tracePt t="64262" x="866775" y="4376738"/>
          <p14:tracePt t="65653" x="857250" y="4386263"/>
          <p14:tracePt t="65685" x="857250" y="4405313"/>
          <p14:tracePt t="65701" x="847725" y="4405313"/>
          <p14:tracePt t="65717" x="847725" y="4413250"/>
          <p14:tracePt t="65725" x="847725" y="4422775"/>
          <p14:tracePt t="65740" x="838200" y="4449763"/>
          <p14:tracePt t="65757" x="838200" y="4459288"/>
          <p14:tracePt t="65766" x="830263" y="4478338"/>
          <p14:tracePt t="65917" x="811213" y="4495800"/>
          <p14:tracePt t="65925" x="801688" y="4505325"/>
          <p14:tracePt t="65934" x="793750" y="4532313"/>
          <p14:tracePt t="65941" x="774700" y="4551363"/>
          <p14:tracePt t="65949" x="765175" y="4559300"/>
          <p14:tracePt t="65957" x="757238" y="4587875"/>
          <p14:tracePt t="65965" x="757238" y="4595813"/>
          <p14:tracePt t="65981" x="757238" y="4614863"/>
          <p14:tracePt t="65989" x="757238" y="4624388"/>
          <p14:tracePt t="65997" x="757238" y="4632325"/>
          <p14:tracePt t="66005" x="757238" y="4641850"/>
          <p14:tracePt t="66029" x="757238" y="4660900"/>
          <p14:tracePt t="66358" x="847725" y="4668838"/>
          <p14:tracePt t="66364" x="974725" y="4668838"/>
          <p14:tracePt t="66373" x="1222375" y="4668838"/>
          <p14:tracePt t="66380" x="1504950" y="4705350"/>
          <p14:tracePt t="66389" x="1787525" y="4760913"/>
          <p14:tracePt t="66397" x="2041525" y="4814888"/>
          <p14:tracePt t="66404" x="2206625" y="4851400"/>
          <p14:tracePt t="66413" x="2306638" y="4860925"/>
          <p14:tracePt t="66420" x="2360613" y="4870450"/>
          <p14:tracePt t="66430" x="2379663" y="4878388"/>
          <p14:tracePt t="66565" x="2360613" y="4878388"/>
          <p14:tracePt t="66573" x="2333625" y="4878388"/>
          <p14:tracePt t="66581" x="2279650" y="4878388"/>
          <p14:tracePt t="66589" x="2224088" y="4878388"/>
          <p14:tracePt t="66597" x="2179638" y="4878388"/>
          <p14:tracePt t="66605" x="2151063" y="4878388"/>
          <p14:tracePt t="66613" x="2133600" y="4878388"/>
          <p14:tracePt t="66621" x="2124075" y="4878388"/>
          <p14:tracePt t="66629" x="2087563" y="4906963"/>
          <p14:tracePt t="66645" x="2041525" y="4914900"/>
          <p14:tracePt t="66662" x="2014538" y="4924425"/>
          <p14:tracePt t="66668" x="1968500" y="4933950"/>
          <p14:tracePt t="66678" x="1941513" y="4933950"/>
          <p14:tracePt t="66685" x="1895475" y="4933950"/>
          <p14:tracePt t="66693" x="1878013" y="4933950"/>
          <p14:tracePt t="66701" x="1851025" y="4933950"/>
          <p14:tracePt t="66709" x="1824038" y="4951413"/>
          <p14:tracePt t="66717" x="1804988" y="4951413"/>
          <p14:tracePt t="66725" x="1795463" y="4951413"/>
          <p14:tracePt t="66741" x="1787525" y="4951413"/>
          <p14:tracePt t="67565" x="1778000" y="4943475"/>
          <p14:tracePt t="67572" x="1778000" y="4914900"/>
          <p14:tracePt t="67580" x="1778000" y="4906963"/>
          <p14:tracePt t="67670" x="1731963" y="4906963"/>
          <p14:tracePt t="67679" x="1649413" y="4933950"/>
          <p14:tracePt t="67687" x="1549400" y="4987925"/>
          <p14:tracePt t="67694" x="1495425" y="5006975"/>
          <p14:tracePt t="67702" x="1412875" y="5043488"/>
          <p14:tracePt t="67710" x="1366838" y="5060950"/>
          <p14:tracePt t="67717" x="1358900" y="5060950"/>
          <p14:tracePt t="67725" x="1330325" y="5070475"/>
          <p14:tracePt t="67733" x="1322388" y="5070475"/>
          <p14:tracePt t="67796" x="1293813" y="5070475"/>
          <p14:tracePt t="67804" x="1285875" y="5070475"/>
          <p14:tracePt t="67821" x="1276350" y="5053013"/>
          <p14:tracePt t="68332" x="1303338" y="5053013"/>
          <p14:tracePt t="68340" x="1403350" y="5024438"/>
          <p14:tracePt t="68348" x="1504950" y="4970463"/>
          <p14:tracePt t="68356" x="1558925" y="4970463"/>
          <p14:tracePt t="68364" x="1622425" y="4933950"/>
          <p14:tracePt t="68372" x="1658938" y="4933950"/>
          <p14:tracePt t="68380" x="1695450" y="4906963"/>
          <p14:tracePt t="68388" x="1741488" y="4897438"/>
          <p14:tracePt t="68396" x="1768475" y="4878388"/>
          <p14:tracePt t="68405" x="1804988" y="4870450"/>
          <p14:tracePt t="68412" x="1814513" y="4860925"/>
          <p14:tracePt t="68429" x="1831975" y="4851400"/>
          <p14:tracePt t="68669" x="1851025" y="4851400"/>
          <p14:tracePt t="68678" x="1868488" y="4833938"/>
          <p14:tracePt t="68684" x="1887538" y="4824413"/>
          <p14:tracePt t="68693" x="1914525" y="4805363"/>
          <p14:tracePt t="68700" x="1931988" y="4797425"/>
          <p14:tracePt t="68708" x="1951038" y="4768850"/>
          <p14:tracePt t="68716" x="1968500" y="4760913"/>
          <p14:tracePt t="68724" x="1987550" y="4760913"/>
          <p14:tracePt t="68733" x="2005013" y="4760913"/>
          <p14:tracePt t="68740" x="2014538" y="4760913"/>
          <p14:tracePt t="68871" x="2005013" y="4760913"/>
          <p14:tracePt t="68880" x="1987550" y="4778375"/>
          <p14:tracePt t="68890" x="1941513" y="4797425"/>
          <p14:tracePt t="68901" x="1931988" y="4797425"/>
          <p14:tracePt t="68925" x="1914525" y="4797425"/>
          <p14:tracePt t="68949" x="1905000" y="4805363"/>
          <p14:tracePt t="69269" x="1860550" y="4805363"/>
          <p14:tracePt t="69277" x="1787525" y="4805363"/>
          <p14:tracePt t="69284" x="1714500" y="4805363"/>
          <p14:tracePt t="69292" x="1658938" y="4805363"/>
          <p14:tracePt t="69302" x="1595438" y="4805363"/>
          <p14:tracePt t="69310" x="1541463" y="4805363"/>
          <p14:tracePt t="69318" x="1485900" y="4805363"/>
          <p14:tracePt t="69326" x="1439863" y="4805363"/>
          <p14:tracePt t="69334" x="1412875" y="4805363"/>
          <p14:tracePt t="69590" x="1449388" y="4805363"/>
          <p14:tracePt t="69596" x="1522413" y="4805363"/>
          <p14:tracePt t="69605" x="1622425" y="4778375"/>
          <p14:tracePt t="69613" x="1677988" y="4768850"/>
          <p14:tracePt t="69621" x="1751013" y="4768850"/>
          <p14:tracePt t="69629" x="1814513" y="4751388"/>
          <p14:tracePt t="69636" x="1860550" y="4741863"/>
          <p14:tracePt t="69646" x="1878013" y="4741863"/>
          <p14:tracePt t="69652" x="1914525" y="4741863"/>
          <p14:tracePt t="69661" x="1931988" y="4732338"/>
          <p14:tracePt t="69668" x="1941513" y="4724400"/>
          <p14:tracePt t="69678" x="1951038" y="4724400"/>
          <p14:tracePt t="69709" x="1960563" y="4724400"/>
          <p14:tracePt t="69741" x="1987550" y="4724400"/>
          <p14:tracePt t="69749" x="2005013" y="4714875"/>
          <p14:tracePt t="69757" x="2060575" y="4714875"/>
          <p14:tracePt t="69765" x="2097088" y="4714875"/>
          <p14:tracePt t="69773" x="2151063" y="4705350"/>
          <p14:tracePt t="69781" x="2179638" y="4697413"/>
          <p14:tracePt t="69793" x="2224088" y="4697413"/>
          <p14:tracePt t="69796" x="2260600" y="4697413"/>
          <p14:tracePt t="69806" x="2306638" y="4668838"/>
          <p14:tracePt t="69813" x="2333625" y="4660900"/>
          <p14:tracePt t="69821" x="2379663" y="4660900"/>
          <p14:tracePt t="69829" x="2416175" y="4660900"/>
          <p14:tracePt t="69837" x="2470150" y="4651375"/>
          <p14:tracePt t="69846" x="2516188" y="4651375"/>
          <p14:tracePt t="69852" x="2533650" y="4641850"/>
          <p14:tracePt t="69861" x="2543175" y="4641850"/>
          <p14:tracePt t="69868" x="2552700" y="4641850"/>
          <p14:tracePt t="70164" x="2533650" y="4641850"/>
          <p14:tracePt t="70172" x="2506663" y="4678363"/>
          <p14:tracePt t="70181" x="2470150" y="4687888"/>
          <p14:tracePt t="70188" x="2433638" y="4697413"/>
          <p14:tracePt t="70196" x="2416175" y="4705350"/>
          <p14:tracePt t="70204" x="2379663" y="4714875"/>
          <p14:tracePt t="70212" x="2379663" y="4724400"/>
          <p14:tracePt t="70220" x="2360613" y="4724400"/>
          <p14:tracePt t="70236" x="2343150" y="4724400"/>
          <p14:tracePt t="70413" x="2360613" y="4697413"/>
          <p14:tracePt t="70421" x="2379663" y="4678363"/>
          <p14:tracePt t="70429" x="2389188" y="4668838"/>
          <p14:tracePt t="70436" x="2406650" y="4632325"/>
          <p14:tracePt t="70444" x="2425700" y="4614863"/>
          <p14:tracePt t="70452" x="2443163" y="4578350"/>
          <p14:tracePt t="70463" x="2462213" y="4559300"/>
          <p14:tracePt t="70468" x="2479675" y="4541838"/>
          <p14:tracePt t="70477" x="2489200" y="4522788"/>
          <p14:tracePt t="70484" x="2506663" y="4505325"/>
          <p14:tracePt t="70492" x="2506663" y="4495800"/>
          <p14:tracePt t="70500" x="2516188" y="4486275"/>
          <p14:tracePt t="70765" x="2506663" y="4495800"/>
          <p14:tracePt t="70774" x="2489200" y="4532313"/>
          <p14:tracePt t="70781" x="2470150" y="4551363"/>
          <p14:tracePt t="70793" x="2462213" y="4559300"/>
          <p14:tracePt t="70796" x="2462213" y="4568825"/>
          <p14:tracePt t="70804" x="2452688" y="4578350"/>
          <p14:tracePt t="70813" x="2443163" y="4587875"/>
          <p14:tracePt t="70821" x="2425700" y="4605338"/>
          <p14:tracePt t="70829" x="2425700" y="4614863"/>
          <p14:tracePt t="70836" x="2416175" y="4624388"/>
          <p14:tracePt t="70853" x="2406650" y="4632325"/>
          <p14:tracePt t="70861" x="2389188" y="4651375"/>
          <p14:tracePt t="70902" x="2379663" y="4651375"/>
          <p14:tracePt t="70958" x="2370138" y="4660900"/>
          <p14:tracePt t="70966" x="2343150" y="4668838"/>
          <p14:tracePt t="70983" x="2333625" y="4678363"/>
          <p14:tracePt t="71012" x="2324100" y="4687888"/>
          <p14:tracePt t="71293" x="2306638" y="4697413"/>
          <p14:tracePt t="71300" x="2260600" y="4697413"/>
          <p14:tracePt t="71309" x="2243138" y="4705350"/>
          <p14:tracePt t="71316" x="2206625" y="4724400"/>
          <p14:tracePt t="71324" x="2170113" y="4741863"/>
          <p14:tracePt t="71332" x="2124075" y="4778375"/>
          <p14:tracePt t="71340" x="2097088" y="4814888"/>
          <p14:tracePt t="71349" x="2060575" y="4833938"/>
          <p14:tracePt t="71356" x="2014538" y="4870450"/>
          <p14:tracePt t="71365" x="1987550" y="4887913"/>
          <p14:tracePt t="71373" x="1960563" y="4914900"/>
          <p14:tracePt t="71381" x="1941513" y="4924425"/>
          <p14:tracePt t="71389" x="1905000" y="4960938"/>
          <p14:tracePt t="71396" x="1895475" y="4960938"/>
          <p14:tracePt t="71404" x="1878013" y="4970463"/>
          <p14:tracePt t="72749" x="1804988" y="4970463"/>
          <p14:tracePt t="72757" x="1704975" y="4970463"/>
          <p14:tracePt t="72764" x="1576388" y="4970463"/>
          <p14:tracePt t="72772" x="1449388" y="4970463"/>
          <p14:tracePt t="72780" x="1358900" y="4970463"/>
          <p14:tracePt t="72788" x="1249363" y="4970463"/>
          <p14:tracePt t="72796" x="1157288" y="4970463"/>
          <p14:tracePt t="72804" x="1066800" y="4970463"/>
          <p14:tracePt t="72812" x="1011238" y="4970463"/>
          <p14:tracePt t="72821" x="974725" y="4970463"/>
          <p14:tracePt t="72828" x="957263" y="4970463"/>
          <p14:tracePt t="72854" x="947738" y="4970463"/>
          <p14:tracePt t="73277" x="974725" y="4970463"/>
          <p14:tracePt t="73285" x="1112838" y="4970463"/>
          <p14:tracePt t="73294" x="1293813" y="4970463"/>
          <p14:tracePt t="73301" x="1512888" y="4970463"/>
          <p14:tracePt t="73309" x="1714500" y="4970463"/>
          <p14:tracePt t="73317" x="1878013" y="4970463"/>
          <p14:tracePt t="73325" x="2005013" y="4970463"/>
          <p14:tracePt t="73333" x="2051050" y="4970463"/>
          <p14:tracePt t="73629" x="2070100" y="4951413"/>
          <p14:tracePt t="73646" x="2060575" y="4951413"/>
          <p14:tracePt t="73654" x="1914525" y="4951413"/>
          <p14:tracePt t="73662" x="1731963" y="4951413"/>
          <p14:tracePt t="73670" x="1541463" y="4951413"/>
          <p14:tracePt t="73679" x="1358900" y="4951413"/>
          <p14:tracePt t="73686" x="1212850" y="4933950"/>
          <p14:tracePt t="73696" x="1057275" y="4906963"/>
          <p14:tracePt t="73702" x="911225" y="4887913"/>
          <p14:tracePt t="73710" x="801688" y="4887913"/>
          <p14:tracePt t="73717" x="711200" y="4878388"/>
          <p14:tracePt t="73725" x="628650" y="4860925"/>
          <p14:tracePt t="73740" x="601663" y="4860925"/>
          <p14:tracePt t="73781" x="592138" y="4860925"/>
          <p14:tracePt t="73821" x="584200" y="4860925"/>
          <p14:tracePt t="73828" x="565150" y="4860925"/>
          <p14:tracePt t="73837" x="555625" y="4860925"/>
          <p14:tracePt t="73852" x="547688" y="4860925"/>
          <p14:tracePt t="74109" x="538163" y="4860925"/>
          <p14:tracePt t="74116" x="538163" y="4841875"/>
          <p14:tracePt t="74124" x="574675" y="4814888"/>
          <p14:tracePt t="74133" x="665163" y="4814888"/>
          <p14:tracePt t="74140" x="774700" y="4787900"/>
          <p14:tracePt t="74149" x="847725" y="4787900"/>
          <p14:tracePt t="74156" x="903288" y="4787900"/>
          <p14:tracePt t="74166" x="966788" y="4787900"/>
          <p14:tracePt t="74172" x="1020763" y="4787900"/>
          <p14:tracePt t="74181" x="1047750" y="4787900"/>
          <p14:tracePt t="74188" x="1066800" y="4787900"/>
          <p14:tracePt t="74196" x="1084263" y="4787900"/>
          <p14:tracePt t="74212" x="1093788" y="4787900"/>
          <p14:tracePt t="74333" x="1103313" y="4787900"/>
          <p14:tracePt t="74341" x="1203325" y="4787900"/>
          <p14:tracePt t="74349" x="1276350" y="4787900"/>
          <p14:tracePt t="74357" x="1385888" y="4787900"/>
          <p14:tracePt t="74365" x="1485900" y="4787900"/>
          <p14:tracePt t="74373" x="1576388" y="4787900"/>
          <p14:tracePt t="74381" x="1612900" y="4787900"/>
          <p14:tracePt t="74390" x="1658938" y="4787900"/>
          <p14:tracePt t="74398" x="1668463" y="4797425"/>
          <p14:tracePt t="77811" x="1668463" y="4833938"/>
          <p14:tracePt t="77816" x="1668463" y="4841875"/>
          <p14:tracePt t="77822" x="1658938" y="4851400"/>
          <p14:tracePt t="77861" x="1649413" y="4860925"/>
          <p14:tracePt t="77892" x="1641475" y="4878388"/>
          <p14:tracePt t="77948" x="1641475" y="4897438"/>
          <p14:tracePt t="77972" x="1641475" y="4906963"/>
          <p14:tracePt t="78004" x="1641475" y="4914900"/>
          <p14:tracePt t="78013" x="1641475" y="4924425"/>
          <p14:tracePt t="78020" x="1641475" y="4960938"/>
          <p14:tracePt t="78029" x="1641475" y="4987925"/>
          <p14:tracePt t="78036" x="1641475" y="5006975"/>
          <p14:tracePt t="78045" x="1641475" y="5060950"/>
          <p14:tracePt t="78052" x="1641475" y="5097463"/>
          <p14:tracePt t="78061" x="1649413" y="5143500"/>
          <p14:tracePt t="78068" x="1668463" y="5170488"/>
          <p14:tracePt t="78076" x="1677988" y="5216525"/>
          <p14:tracePt t="78084" x="1685925" y="5243513"/>
          <p14:tracePt t="78093" x="1685925" y="5262563"/>
          <p14:tracePt t="78100" x="1695450" y="5280025"/>
          <p14:tracePt t="78110" x="1704975" y="5289550"/>
          <p14:tracePt t="78116" x="1714500" y="5299075"/>
          <p14:tracePt t="78157" x="1722438" y="5307013"/>
          <p14:tracePt t="78166" x="1741488" y="5307013"/>
          <p14:tracePt t="78173" x="1751013" y="5307013"/>
          <p14:tracePt t="78181" x="1758950" y="5307013"/>
          <p14:tracePt t="78190" x="1768475" y="5307013"/>
          <p14:tracePt t="78198" x="1787525" y="5316538"/>
          <p14:tracePt t="78254" x="1795463" y="5326063"/>
          <p14:tracePt t="78261" x="1795463" y="5335588"/>
          <p14:tracePt t="78476" x="1795463" y="5353050"/>
          <p14:tracePt t="78484" x="1795463" y="5362575"/>
          <p14:tracePt t="78494" x="1795463" y="5372100"/>
          <p14:tracePt t="78501" x="1787525" y="5380038"/>
          <p14:tracePt t="78693" x="1787525" y="5389563"/>
          <p14:tracePt t="78725" x="1787525" y="5399088"/>
          <p14:tracePt t="78796" x="1787525" y="5408613"/>
          <p14:tracePt t="78812" x="1787525" y="5416550"/>
          <p14:tracePt t="78820" x="1787525" y="5426075"/>
          <p14:tracePt t="78829" x="1787525" y="5435600"/>
          <p14:tracePt t="78836" x="1787525" y="5453063"/>
          <p14:tracePt t="78853" x="1787525" y="5462588"/>
          <p14:tracePt t="78861" x="1795463" y="5481638"/>
          <p14:tracePt t="78869" x="1841500" y="5499100"/>
          <p14:tracePt t="78879" x="1887538" y="5535613"/>
          <p14:tracePt t="78885" x="1914525" y="5545138"/>
          <p14:tracePt t="78894" x="1960563" y="5562600"/>
          <p14:tracePt t="78901" x="2024063" y="5589588"/>
          <p14:tracePt t="78911" x="2060575" y="5599113"/>
          <p14:tracePt t="78917" x="2124075" y="5608638"/>
          <p14:tracePt t="78924" x="2143125" y="5618163"/>
          <p14:tracePt t="78932" x="2170113" y="5618163"/>
          <p14:tracePt t="78940" x="2187575" y="5618163"/>
          <p14:tracePt t="78948" x="2233613" y="5635625"/>
          <p14:tracePt t="78964" x="2260600" y="5635625"/>
          <p14:tracePt t="78981" x="2270125" y="5635625"/>
          <p14:tracePt t="79013" x="2279650" y="5635625"/>
          <p14:tracePt t="79021" x="2306638" y="5645150"/>
          <p14:tracePt t="79029" x="2343150" y="5645150"/>
          <p14:tracePt t="79037" x="2406650" y="5654675"/>
          <p14:tracePt t="79045" x="2462213" y="5681663"/>
          <p14:tracePt t="79053" x="2543175" y="5691188"/>
          <p14:tracePt t="79061" x="2616200" y="5699125"/>
          <p14:tracePt t="79069" x="2698750" y="5745163"/>
          <p14:tracePt t="79077" x="2744788" y="5754688"/>
          <p14:tracePt t="79085" x="2798763" y="5764213"/>
          <p14:tracePt t="79094" x="2844800" y="5772150"/>
          <p14:tracePt t="79101" x="2898775" y="5791200"/>
          <p14:tracePt t="79111" x="2908300" y="5800725"/>
          <p14:tracePt t="79181" x="2917825" y="5800725"/>
          <p14:tracePt t="79229" x="2925763" y="5791200"/>
          <p14:tracePt t="79446" x="2925763" y="5818188"/>
          <p14:tracePt t="79454" x="2954338" y="5845175"/>
          <p14:tracePt t="79463" x="2998788" y="5910263"/>
          <p14:tracePt t="79468" x="3008313" y="5927725"/>
          <p14:tracePt t="79693" x="2998788" y="5900738"/>
          <p14:tracePt t="79701" x="2998788" y="5881688"/>
          <p14:tracePt t="79710" x="2990850" y="5864225"/>
          <p14:tracePt t="79717" x="2971800" y="5845175"/>
          <p14:tracePt t="79727" x="2971800" y="5827713"/>
          <p14:tracePt t="79732" x="2962275" y="5800725"/>
          <p14:tracePt t="79741" x="2962275" y="5791200"/>
          <p14:tracePt t="79749" x="2962275" y="5781675"/>
          <p14:tracePt t="79757" x="2962275" y="5772150"/>
          <p14:tracePt t="79765" x="2962275" y="5745163"/>
          <p14:tracePt t="79773" x="2954338" y="5735638"/>
          <p14:tracePt t="79781" x="2935288" y="5735638"/>
          <p14:tracePt t="79796" x="2925763" y="5727700"/>
          <p14:tracePt t="79894" x="2925763" y="5735638"/>
          <p14:tracePt t="79902" x="2944813" y="5791200"/>
          <p14:tracePt t="79911" x="2971800" y="5837238"/>
          <p14:tracePt t="79919" x="2990850" y="5864225"/>
          <p14:tracePt t="79928" x="2990850" y="5891213"/>
          <p14:tracePt t="79942" x="2998788" y="5927725"/>
          <p14:tracePt t="79950" x="3017838" y="5954713"/>
          <p14:tracePt t="80044" x="3017838" y="6000750"/>
          <p14:tracePt t="80052" x="3017838" y="6010275"/>
          <p14:tracePt t="80061" x="3035300" y="6046788"/>
          <p14:tracePt t="80069" x="3035300" y="6054725"/>
          <p14:tracePt t="80077" x="3035300" y="6073775"/>
          <p14:tracePt t="80085" x="3035300" y="6083300"/>
          <p14:tracePt t="80101" x="3035300" y="6091238"/>
          <p14:tracePt t="80245" x="3035300" y="6100763"/>
          <p14:tracePt t="80261" x="3044825" y="6110288"/>
          <p14:tracePt t="80517" x="3044825" y="6127750"/>
          <p14:tracePt t="80526" x="3063875" y="6146800"/>
          <p14:tracePt t="80534" x="3071813" y="6156325"/>
          <p14:tracePt t="80544" x="3081338" y="6173788"/>
          <p14:tracePt t="80550" x="3090863" y="6173788"/>
          <p14:tracePt t="80558" x="3100388" y="6173788"/>
          <p14:tracePt t="80782" x="3108325" y="6173788"/>
          <p14:tracePt t="80795" x="3117850" y="6173788"/>
          <p14:tracePt t="80806" x="3117850" y="6164263"/>
          <p14:tracePt t="80814" x="3117850" y="6146800"/>
          <p14:tracePt t="80822" x="3117850" y="6137275"/>
          <p14:tracePt t="80829" x="3117850" y="6119813"/>
          <p14:tracePt t="80838" x="3117850" y="6100763"/>
          <p14:tracePt t="80853" x="3127375" y="6091238"/>
          <p14:tracePt t="80861" x="3127375" y="6083300"/>
          <p14:tracePt t="80869" x="3144838" y="6064250"/>
          <p14:tracePt t="80876" x="3154363" y="6054725"/>
          <p14:tracePt t="80895" x="3163888" y="6027738"/>
          <p14:tracePt t="80909" x="3171825" y="6018213"/>
          <p14:tracePt t="80934" x="3181350" y="6010275"/>
          <p14:tracePt t="80942" x="3190875" y="6000750"/>
          <p14:tracePt t="80957" x="3190875" y="5991225"/>
          <p14:tracePt t="80965" x="3208338" y="5973763"/>
          <p14:tracePt t="80973" x="3217863" y="5964238"/>
          <p14:tracePt t="80981" x="3227388" y="5964238"/>
          <p14:tracePt t="80989" x="3244850" y="5946775"/>
          <p14:tracePt t="80997" x="3254375" y="5937250"/>
          <p14:tracePt t="81005" x="3281363" y="5910263"/>
          <p14:tracePt t="81012" x="3309938" y="5881688"/>
          <p14:tracePt t="81020" x="3346450" y="5864225"/>
          <p14:tracePt t="81033" x="3390900" y="5837238"/>
          <p14:tracePt t="81038" x="3419475" y="5800725"/>
          <p14:tracePt t="81047" x="3482975" y="5735638"/>
          <p14:tracePt t="81053" x="3536950" y="5681663"/>
          <p14:tracePt t="81061" x="3573463" y="5635625"/>
          <p14:tracePt t="81069" x="3619500" y="5572125"/>
          <p14:tracePt t="81077" x="3646488" y="5554663"/>
          <p14:tracePt t="81084" x="3665538" y="5518150"/>
          <p14:tracePt t="81093" x="3683000" y="5499100"/>
          <p14:tracePt t="81101" x="3692525" y="5489575"/>
          <p14:tracePt t="81341" x="3636963" y="5481638"/>
          <p14:tracePt t="81350" x="3527425" y="5481638"/>
          <p14:tracePt t="81357" x="3419475" y="5453063"/>
          <p14:tracePt t="81366" x="3317875" y="5445125"/>
          <p14:tracePt t="81374" x="3227388" y="5416550"/>
          <p14:tracePt t="81382" x="3163888" y="5399088"/>
          <p14:tracePt t="81390" x="3108325" y="5399088"/>
          <p14:tracePt t="81399" x="3081338" y="5399088"/>
          <p14:tracePt t="81405" x="3035300" y="5399088"/>
          <p14:tracePt t="81415" x="2998788" y="5399088"/>
          <p14:tracePt t="81420" x="2981325" y="5399088"/>
          <p14:tracePt t="81429" x="2962275" y="5399088"/>
          <p14:tracePt t="81436" x="2944813" y="5399088"/>
          <p14:tracePt t="81445" x="2935288" y="5399088"/>
          <p14:tracePt t="81452" x="2917825" y="5399088"/>
          <p14:tracePt t="81477" x="2908300" y="5399088"/>
          <p14:tracePt t="81484" x="2898775" y="5399088"/>
          <p14:tracePt t="81494" x="2881313" y="5399088"/>
          <p14:tracePt t="81500" x="2871788" y="5399088"/>
          <p14:tracePt t="81517" x="2852738" y="5399088"/>
          <p14:tracePt t="81534" x="2835275" y="5399088"/>
          <p14:tracePt t="81550" x="2825750" y="5399088"/>
          <p14:tracePt t="81559" x="2817813" y="5399088"/>
          <p14:tracePt t="81566" x="2789238" y="5408613"/>
          <p14:tracePt t="81589" x="2781300" y="5408613"/>
          <p14:tracePt t="81692" x="2771775" y="5408613"/>
          <p14:tracePt t="81700" x="2744788" y="5416550"/>
          <p14:tracePt t="81709" x="2698750" y="5453063"/>
          <p14:tracePt t="81716" x="2679700" y="5462588"/>
          <p14:tracePt t="81725" x="2643188" y="5481638"/>
          <p14:tracePt t="81732" x="2625725" y="5489575"/>
          <p14:tracePt t="81740" x="2598738" y="5508625"/>
          <p14:tracePt t="81749" x="2579688" y="5518150"/>
          <p14:tracePt t="81756" x="2543175" y="5545138"/>
          <p14:tracePt t="81764" x="2516188" y="5562600"/>
          <p14:tracePt t="81772" x="2498725" y="5572125"/>
          <p14:tracePt t="81780" x="2498725" y="5581650"/>
          <p14:tracePt t="81789" x="2479675" y="5589588"/>
          <p14:tracePt t="81796" x="2470150" y="5599113"/>
          <p14:tracePt t="81804" x="2462213" y="5599113"/>
          <p14:tracePt t="81822" x="2452688" y="5608638"/>
          <p14:tracePt t="81829" x="2443163" y="5608638"/>
          <p14:tracePt t="81837" x="2433638" y="5618163"/>
          <p14:tracePt t="81845" x="2406650" y="5645150"/>
          <p14:tracePt t="81853" x="2379663" y="5654675"/>
          <p14:tracePt t="81862" x="2360613" y="5662613"/>
          <p14:tracePt t="81877" x="2343150" y="5672138"/>
          <p14:tracePt t="81895" x="2324100" y="5691188"/>
          <p14:tracePt t="81901" x="2316163" y="5691188"/>
          <p14:tracePt t="81910" x="2316163" y="5699125"/>
          <p14:tracePt t="81916" x="2287588" y="5708650"/>
          <p14:tracePt t="81925" x="2260600" y="5735638"/>
          <p14:tracePt t="81932" x="2243138" y="5745163"/>
          <p14:tracePt t="81940" x="2214563" y="5772150"/>
          <p14:tracePt t="81949" x="2206625" y="5772150"/>
          <p14:tracePt t="81956" x="2197100" y="5781675"/>
          <p14:tracePt t="81965" x="2187575" y="5800725"/>
          <p14:tracePt t="81973" x="2170113" y="5808663"/>
          <p14:tracePt t="81981" x="2170113" y="5818188"/>
          <p14:tracePt t="81989" x="2160588" y="5827713"/>
          <p14:tracePt t="82214" x="2160588" y="5772150"/>
          <p14:tracePt t="82222" x="2160588" y="5718175"/>
          <p14:tracePt t="82231" x="2160588" y="5691188"/>
          <p14:tracePt t="82238" x="2160588" y="5672138"/>
          <p14:tracePt t="82246" x="2160588" y="5626100"/>
          <p14:tracePt t="82253" x="2179638" y="5608638"/>
          <p14:tracePt t="82263" x="2179638" y="5581650"/>
          <p14:tracePt t="82269" x="2179638" y="5562600"/>
          <p14:tracePt t="82285" x="2179638" y="5554663"/>
          <p14:tracePt t="82453" x="2170113" y="5581650"/>
          <p14:tracePt t="82461" x="2133600" y="5608638"/>
          <p14:tracePt t="82469" x="2114550" y="5635625"/>
          <p14:tracePt t="82477" x="2106613" y="5635625"/>
          <p14:tracePt t="82484" x="2078038" y="5662613"/>
          <p14:tracePt t="82493" x="2078038" y="5672138"/>
          <p14:tracePt t="82510" x="2051050" y="5727700"/>
          <p14:tracePt t="82517" x="2033588" y="5745163"/>
          <p14:tracePt t="82525" x="2024063" y="5764213"/>
          <p14:tracePt t="82532" x="2024063" y="5772150"/>
          <p14:tracePt t="82540" x="2014538" y="5818188"/>
          <p14:tracePt t="82548" x="2014538" y="5837238"/>
          <p14:tracePt t="82556" x="2014538" y="5845175"/>
          <p14:tracePt t="82564" x="2005013" y="5864225"/>
          <p14:tracePt t="82572" x="1997075" y="5873750"/>
          <p14:tracePt t="82588" x="1997075" y="5881688"/>
          <p14:tracePt t="82605" x="1997075" y="5891213"/>
          <p14:tracePt t="82911" x="2041525" y="5891213"/>
          <p14:tracePt t="82920" x="2087563" y="5891213"/>
          <p14:tracePt t="82926" x="2160588" y="5910263"/>
          <p14:tracePt t="82933" x="2214563" y="5918200"/>
          <p14:tracePt t="82941" x="2287588" y="5918200"/>
          <p14:tracePt t="82949" x="2352675" y="5946775"/>
          <p14:tracePt t="82956" x="2462213" y="5954713"/>
          <p14:tracePt t="82965" x="2543175" y="5973763"/>
          <p14:tracePt t="82973" x="2635250" y="5983288"/>
          <p14:tracePt t="82981" x="2708275" y="5983288"/>
          <p14:tracePt t="82989" x="2762250" y="5983288"/>
          <p14:tracePt t="82997" x="2825750" y="6010275"/>
          <p14:tracePt t="83004" x="2852738" y="6010275"/>
          <p14:tracePt t="83022" x="2871788" y="6010275"/>
          <p14:tracePt t="83205" x="2881313" y="6018213"/>
          <p14:tracePt t="83956" x="2844800" y="6018213"/>
          <p14:tracePt t="83964" x="2771775" y="6037263"/>
          <p14:tracePt t="83972" x="2698750" y="6064250"/>
          <p14:tracePt t="83980" x="2652713" y="6073775"/>
          <p14:tracePt t="83988" x="2643188" y="6083300"/>
          <p14:tracePt t="83997" x="2625725" y="6083300"/>
          <p14:tracePt t="84005" x="2606675" y="6091238"/>
          <p14:tracePt t="84125" x="2589213" y="6091238"/>
          <p14:tracePt t="84133" x="2570163" y="6091238"/>
          <p14:tracePt t="84140" x="2543175" y="6091238"/>
          <p14:tracePt t="84148" x="2506663" y="6091238"/>
          <p14:tracePt t="84156" x="2479675" y="6091238"/>
          <p14:tracePt t="84165" x="2462213" y="6091238"/>
          <p14:tracePt t="84174" x="2443163" y="6091238"/>
          <p14:tracePt t="84183" x="2425700" y="6091238"/>
          <p14:tracePt t="84190" x="2397125" y="6091238"/>
          <p14:tracePt t="84199" x="2379663" y="6091238"/>
          <p14:tracePt t="84206" x="2360613" y="6110288"/>
          <p14:tracePt t="84217" x="2343150" y="6110288"/>
          <p14:tracePt t="84222" x="2333625" y="6110288"/>
          <p14:tracePt t="84230" x="2316163" y="6110288"/>
          <p14:tracePt t="84236" x="2297113" y="6110288"/>
          <p14:tracePt t="84245" x="2260600" y="6119813"/>
          <p14:tracePt t="84252" x="2233613" y="6119813"/>
          <p14:tracePt t="84261" x="2214563" y="6119813"/>
          <p14:tracePt t="84268" x="2187575" y="6119813"/>
          <p14:tracePt t="84277" x="2160588" y="6119813"/>
          <p14:tracePt t="84284" x="2143125" y="6119813"/>
          <p14:tracePt t="84293" x="2097088" y="6119813"/>
          <p14:tracePt t="84310" x="2070100" y="6119813"/>
          <p14:tracePt t="84316" x="2060575" y="6119813"/>
          <p14:tracePt t="84525" x="2051050" y="6119813"/>
          <p14:tracePt t="84669" x="2078038" y="6156325"/>
          <p14:tracePt t="84677" x="2087563" y="6164263"/>
          <p14:tracePt t="84685" x="2114550" y="6200775"/>
          <p14:tracePt t="84693" x="2124075" y="6219825"/>
          <p14:tracePt t="84701" x="2143125" y="6256338"/>
          <p14:tracePt t="84717" x="2143125" y="6273800"/>
          <p14:tracePt t="84725" x="2143125" y="6292850"/>
          <p14:tracePt t="84732" x="2143125" y="6310313"/>
          <p14:tracePt t="84741" x="2143125" y="6319838"/>
          <p14:tracePt t="84748" x="2143125" y="6338888"/>
          <p14:tracePt t="84764" x="2143125" y="6346825"/>
          <p14:tracePt t="85184" x="2143125" y="6338888"/>
          <p14:tracePt t="85190" x="2143125" y="6319838"/>
          <p14:tracePt t="85198" x="2151063" y="6302375"/>
          <p14:tracePt t="85205" x="2151063" y="6292850"/>
          <p14:tracePt t="85229" x="2151063" y="6273800"/>
          <p14:tracePt t="85253" x="2151063" y="6265863"/>
          <p14:tracePt t="85261" x="2160588" y="6256338"/>
          <p14:tracePt t="85407" x="2160588" y="6237288"/>
          <p14:tracePt t="85422" x="2160588" y="6229350"/>
          <p14:tracePt t="85645" x="2187575" y="6219825"/>
          <p14:tracePt t="85652" x="2333625" y="6219825"/>
          <p14:tracePt t="85661" x="2479675" y="6219825"/>
          <p14:tracePt t="85668" x="2606675" y="6219825"/>
          <p14:tracePt t="85677" x="2698750" y="6219825"/>
          <p14:tracePt t="85684" x="2771775" y="6219825"/>
          <p14:tracePt t="85692" x="2817813" y="6219825"/>
          <p14:tracePt t="85700" x="2871788" y="6210300"/>
          <p14:tracePt t="85710" x="2898775" y="6210300"/>
          <p14:tracePt t="85716" x="2908300" y="6210300"/>
          <p14:tracePt t="85725" x="2925763" y="6210300"/>
          <p14:tracePt t="85740" x="2954338" y="6200775"/>
          <p14:tracePt t="85894" x="2962275" y="6200775"/>
          <p14:tracePt t="85911" x="2971800" y="6200775"/>
          <p14:tracePt t="86318" x="2971800" y="6192838"/>
          <p14:tracePt t="86368" x="2971800" y="6164263"/>
          <p14:tracePt t="86375" x="2971800" y="6119813"/>
          <p14:tracePt t="86384" x="2935288" y="6073775"/>
          <p14:tracePt t="86390" x="2935288" y="6064250"/>
          <p14:tracePt t="86397" x="2917825" y="6046788"/>
          <p14:tracePt t="86405" x="2881313" y="6000750"/>
          <p14:tracePt t="86413" x="2871788" y="6000750"/>
          <p14:tracePt t="86421" x="2862263" y="5983288"/>
          <p14:tracePt t="86429" x="2852738" y="5973763"/>
          <p14:tracePt t="86437" x="2844800" y="5964238"/>
          <p14:tracePt t="86445" x="2844800" y="5954713"/>
          <p14:tracePt t="86452" x="2825750" y="5954713"/>
          <p14:tracePt t="86462" x="2808288" y="5946775"/>
          <p14:tracePt t="86478" x="2798763" y="5937250"/>
          <p14:tracePt t="86581" x="2789238" y="5927725"/>
          <p14:tracePt t="86589" x="2771775" y="5918200"/>
          <p14:tracePt t="86597" x="2762250" y="5918200"/>
          <p14:tracePt t="86605" x="2716213" y="5891213"/>
          <p14:tracePt t="86613" x="2708275" y="5881688"/>
          <p14:tracePt t="86621" x="2671763" y="5881688"/>
          <p14:tracePt t="86630" x="2643188" y="5873750"/>
          <p14:tracePt t="86637" x="2616200" y="5864225"/>
          <p14:tracePt t="86645" x="2589213" y="5864225"/>
          <p14:tracePt t="86652" x="2562225" y="5854700"/>
          <p14:tracePt t="86661" x="2533650" y="5845175"/>
          <p14:tracePt t="86668" x="2525713" y="5845175"/>
          <p14:tracePt t="86677" x="2498725" y="5845175"/>
          <p14:tracePt t="86684" x="2489200" y="5845175"/>
          <p14:tracePt t="86694" x="2479675" y="5845175"/>
          <p14:tracePt t="86700" x="2470150" y="5845175"/>
          <p14:tracePt t="86709" x="2462213" y="5845175"/>
          <p14:tracePt t="86717" x="2452688" y="5845175"/>
          <p14:tracePt t="86728" x="2443163" y="5845175"/>
          <p14:tracePt t="86733" x="2433638" y="5845175"/>
          <p14:tracePt t="86744" x="2416175" y="5845175"/>
          <p14:tracePt t="86749" x="2397125" y="5845175"/>
          <p14:tracePt t="86765" x="2389188" y="5845175"/>
          <p14:tracePt t="86773" x="2379663" y="5845175"/>
          <p14:tracePt t="86781" x="2370138" y="5845175"/>
          <p14:tracePt t="86796" x="2360613" y="5845175"/>
          <p14:tracePt t="86821" x="2352675" y="5845175"/>
          <p14:tracePt t="86837" x="2333625" y="5845175"/>
          <p14:tracePt t="86845" x="2324100" y="5845175"/>
          <p14:tracePt t="86853" x="2316163" y="5837238"/>
          <p14:tracePt t="86861" x="2297113" y="5837238"/>
          <p14:tracePt t="86880" x="2270125" y="5837238"/>
          <p14:tracePt t="86885" x="2243138" y="5837238"/>
          <p14:tracePt t="86892" x="2224088" y="5837238"/>
          <p14:tracePt t="86900" x="2197100" y="5837238"/>
          <p14:tracePt t="86909" x="2179638" y="5837238"/>
          <p14:tracePt t="86916" x="2151063" y="5837238"/>
          <p14:tracePt t="86926" x="2133600" y="5837238"/>
          <p14:tracePt t="86933" x="2114550" y="5837238"/>
          <p14:tracePt t="86940" x="2106613" y="5837238"/>
          <p14:tracePt t="86948" x="2097088" y="5837238"/>
          <p14:tracePt t="86956" x="2087563" y="5837238"/>
          <p14:tracePt t="86964" x="2070100" y="5837238"/>
          <p14:tracePt t="86989" x="2051050" y="5837238"/>
          <p14:tracePt t="87037" x="2024063" y="5837238"/>
          <p14:tracePt t="87053" x="2014538" y="5837238"/>
          <p14:tracePt t="87109" x="2005013" y="5837238"/>
          <p14:tracePt t="87126" x="1987550" y="5837238"/>
          <p14:tracePt t="87135" x="1968500" y="5837238"/>
          <p14:tracePt t="87141" x="1960563" y="5837238"/>
          <p14:tracePt t="87148" x="1951038" y="5837238"/>
          <p14:tracePt t="87157" x="1931988" y="5837238"/>
          <p14:tracePt t="87189" x="1924050" y="5837238"/>
          <p14:tracePt t="87197" x="1914525" y="5837238"/>
          <p14:tracePt t="87220" x="1905000" y="5837238"/>
          <p14:tracePt t="87245" x="1887538" y="5837238"/>
          <p14:tracePt t="87253" x="1878013" y="5837238"/>
          <p14:tracePt t="87261" x="1851025" y="5845175"/>
          <p14:tracePt t="87268" x="1851025" y="5854700"/>
          <p14:tracePt t="87277" x="1841500" y="5854700"/>
          <p14:tracePt t="87285" x="1814513" y="5854700"/>
          <p14:tracePt t="87292" x="1804988" y="5854700"/>
          <p14:tracePt t="87309" x="1795463" y="5854700"/>
          <p14:tracePt t="87317" x="1768475" y="5864225"/>
          <p14:tracePt t="87327" x="1758950" y="5873750"/>
          <p14:tracePt t="87332" x="1758950" y="5881688"/>
          <p14:tracePt t="87348" x="1741488" y="5881688"/>
          <p14:tracePt t="87358" x="1731963" y="5881688"/>
          <p14:tracePt t="87364" x="1722438" y="5891213"/>
          <p14:tracePt t="87413" x="1714500" y="5891213"/>
          <p14:tracePt t="87429" x="1695450" y="5891213"/>
          <p14:tracePt t="87437" x="1677988" y="5900738"/>
          <p14:tracePt t="87453" x="1649413" y="5900738"/>
          <p14:tracePt t="87470" x="1631950" y="5918200"/>
          <p14:tracePt t="87493" x="1622425" y="5927725"/>
          <p14:tracePt t="87501" x="1604963" y="5927725"/>
          <p14:tracePt t="87511" x="1595438" y="5937250"/>
          <p14:tracePt t="87517" x="1595438" y="5946775"/>
          <p14:tracePt t="87528" x="1576388" y="5954713"/>
          <p14:tracePt t="87533" x="1568450" y="5964238"/>
          <p14:tracePt t="87765" x="1576388" y="5954713"/>
          <p14:tracePt t="87773" x="1585913" y="5946775"/>
          <p14:tracePt t="87804" x="1604963" y="5927725"/>
          <p14:tracePt t="88279" x="1604963" y="5918200"/>
          <p14:tracePt t="88286" x="1631950" y="5891213"/>
          <p14:tracePt t="88296" x="1668463" y="5854700"/>
          <p14:tracePt t="88302" x="1695450" y="5837238"/>
          <p14:tracePt t="88312" x="1714500" y="5818188"/>
          <p14:tracePt t="88318" x="1722438" y="5808663"/>
          <p14:tracePt t="88328" x="1741488" y="5800725"/>
          <p14:tracePt t="88333" x="1758950" y="5781675"/>
          <p14:tracePt t="88341" x="1768475" y="5772150"/>
          <p14:tracePt t="88413" x="1778000" y="5772150"/>
          <p14:tracePt t="88421" x="1787525" y="5764213"/>
          <p14:tracePt t="88429" x="1814513" y="5754688"/>
          <p14:tracePt t="88437" x="1860550" y="5727700"/>
          <p14:tracePt t="88445" x="1914525" y="5699125"/>
          <p14:tracePt t="88452" x="1997075" y="5662613"/>
          <p14:tracePt t="88461" x="2078038" y="5635625"/>
          <p14:tracePt t="88468" x="2160588" y="5589588"/>
          <p14:tracePt t="88478" x="2260600" y="5554663"/>
          <p14:tracePt t="88484" x="2352675" y="5508625"/>
          <p14:tracePt t="88493" x="2452688" y="5472113"/>
          <p14:tracePt t="88500" x="2516188" y="5445125"/>
          <p14:tracePt t="88510" x="2625725" y="5416550"/>
          <p14:tracePt t="88516" x="2689225" y="5389563"/>
          <p14:tracePt t="88526" x="2744788" y="5380038"/>
          <p14:tracePt t="88532" x="2825750" y="5335588"/>
          <p14:tracePt t="88541" x="2889250" y="5326063"/>
          <p14:tracePt t="88548" x="2954338" y="5299075"/>
          <p14:tracePt t="88557" x="3027363" y="5262563"/>
          <p14:tracePt t="88564" x="3144838" y="5216525"/>
          <p14:tracePt t="88572" x="3244850" y="5180013"/>
          <p14:tracePt t="88580" x="3363913" y="5116513"/>
          <p14:tracePt t="88588" x="3473450" y="5060950"/>
          <p14:tracePt t="88596" x="3609975" y="5016500"/>
          <p14:tracePt t="88604" x="3719513" y="4960938"/>
          <p14:tracePt t="88612" x="3856038" y="4897438"/>
          <p14:tracePt t="88620" x="3992563" y="4841875"/>
          <p14:tracePt t="88628" x="4138613" y="4797425"/>
          <p14:tracePt t="88637" x="4294188" y="4714875"/>
          <p14:tracePt t="88645" x="4457700" y="4660900"/>
          <p14:tracePt t="88653" x="4659313" y="4559300"/>
          <p14:tracePt t="88661" x="4895850" y="4468813"/>
          <p14:tracePt t="88668" x="5086350" y="4405313"/>
          <p14:tracePt t="88677" x="5351463" y="4332288"/>
          <p14:tracePt t="88684" x="5514975" y="4268788"/>
          <p14:tracePt t="88693" x="5724525" y="4222750"/>
          <p14:tracePt t="88701" x="6026150" y="4140200"/>
          <p14:tracePt t="88708" x="6281738" y="4086225"/>
          <p14:tracePt t="88716" x="6527800" y="4049713"/>
          <p14:tracePt t="88726" x="6718300" y="4030663"/>
          <p14:tracePt t="88732" x="6910388" y="4003675"/>
          <p14:tracePt t="88741" x="7110413" y="3976688"/>
          <p14:tracePt t="88748" x="7256463" y="3957638"/>
          <p14:tracePt t="88756" x="7375525" y="3930650"/>
          <p14:tracePt t="88765" x="7466013" y="3911600"/>
          <p14:tracePt t="88773" x="7539038" y="3911600"/>
          <p14:tracePt t="88781" x="7612063" y="3911600"/>
          <p14:tracePt t="88789" x="7675563" y="3903663"/>
          <p14:tracePt t="88796" x="7731125" y="3894138"/>
          <p14:tracePt t="88804" x="7785100" y="3894138"/>
          <p14:tracePt t="88813" x="7867650" y="3867150"/>
          <p14:tracePt t="88821" x="7940675" y="3848100"/>
          <p14:tracePt t="88828" x="8040688" y="3840163"/>
          <p14:tracePt t="88836" x="8169275" y="3821113"/>
          <p14:tracePt t="88844" x="8277225" y="3794125"/>
          <p14:tracePt t="88853" x="8415338" y="3784600"/>
          <p14:tracePt t="88861" x="8559800" y="3748088"/>
          <p14:tracePt t="88868" x="8724900" y="3748088"/>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B0A9A8-16D7-4CD9-9EC1-145AF6143F5F}"/>
              </a:ext>
            </a:extLst>
          </p:cNvPr>
          <p:cNvSpPr>
            <a:spLocks noGrp="1"/>
          </p:cNvSpPr>
          <p:nvPr>
            <p:ph type="title"/>
          </p:nvPr>
        </p:nvSpPr>
        <p:spPr/>
        <p:txBody>
          <a:bodyPr/>
          <a:lstStyle/>
          <a:p>
            <a:r>
              <a:rPr kumimoji="1" lang="en-US" altLang="ja-JP" dirty="0"/>
              <a:t>D</a:t>
            </a:r>
            <a:r>
              <a:rPr kumimoji="1" lang="ja-JP" altLang="en-US" dirty="0"/>
              <a:t>ステージへのフォワーディング</a:t>
            </a:r>
          </a:p>
        </p:txBody>
      </p:sp>
      <p:sp>
        <p:nvSpPr>
          <p:cNvPr id="3" name="コンテンツ プレースホルダー 2">
            <a:extLst>
              <a:ext uri="{FF2B5EF4-FFF2-40B4-BE49-F238E27FC236}">
                <a16:creationId xmlns:a16="http://schemas.microsoft.com/office/drawing/2014/main" id="{9B7B8485-D733-4A79-9202-C48DD903D67D}"/>
              </a:ext>
            </a:extLst>
          </p:cNvPr>
          <p:cNvSpPr>
            <a:spLocks noGrp="1"/>
          </p:cNvSpPr>
          <p:nvPr>
            <p:ph idx="1"/>
          </p:nvPr>
        </p:nvSpPr>
        <p:spPr>
          <a:xfrm>
            <a:off x="457200" y="2250659"/>
            <a:ext cx="8229600" cy="4525963"/>
          </a:xfrm>
        </p:spPr>
        <p:txBody>
          <a:bodyPr/>
          <a:lstStyle/>
          <a:p>
            <a:pPr marL="0" indent="0">
              <a:buNone/>
            </a:pPr>
            <a:r>
              <a:rPr lang="en-US" altLang="ja-JP" sz="2800" dirty="0"/>
              <a:t>// Forwarding;</a:t>
            </a:r>
          </a:p>
          <a:p>
            <a:pPr marL="0" indent="0">
              <a:buNone/>
            </a:pPr>
            <a:r>
              <a:rPr lang="en-US" altLang="ja-JP" sz="2800" dirty="0"/>
              <a:t>assign reg1f = (rs1 !=0) &amp; (rs1 == </a:t>
            </a:r>
            <a:r>
              <a:rPr lang="en-US" altLang="ja-JP" sz="2800" dirty="0" err="1"/>
              <a:t>rdM</a:t>
            </a:r>
            <a:r>
              <a:rPr lang="en-US" altLang="ja-JP" sz="2800" dirty="0"/>
              <a:t>) &amp; </a:t>
            </a:r>
            <a:r>
              <a:rPr lang="en-US" altLang="ja-JP" sz="2800" dirty="0" err="1"/>
              <a:t>rweM</a:t>
            </a:r>
            <a:r>
              <a:rPr lang="en-US" altLang="ja-JP" sz="2800" dirty="0"/>
              <a:t>  ? </a:t>
            </a:r>
            <a:r>
              <a:rPr lang="en-US" altLang="ja-JP" sz="2800" dirty="0" err="1"/>
              <a:t>resultM</a:t>
            </a:r>
            <a:r>
              <a:rPr lang="en-US" altLang="ja-JP" sz="2800" dirty="0"/>
              <a:t>: reg1 ;</a:t>
            </a:r>
          </a:p>
          <a:p>
            <a:pPr marL="0" indent="0">
              <a:buNone/>
            </a:pPr>
            <a:r>
              <a:rPr lang="en-US" altLang="ja-JP" sz="2800" dirty="0"/>
              <a:t>assign reg2f = (rs2 !=0) &amp; (rs2 == </a:t>
            </a:r>
            <a:r>
              <a:rPr lang="en-US" altLang="ja-JP" sz="2800" dirty="0" err="1"/>
              <a:t>rdM</a:t>
            </a:r>
            <a:r>
              <a:rPr lang="en-US" altLang="ja-JP" sz="2800" dirty="0"/>
              <a:t>) &amp; </a:t>
            </a:r>
            <a:r>
              <a:rPr lang="en-US" altLang="ja-JP" sz="2800" dirty="0" err="1"/>
              <a:t>rweM</a:t>
            </a:r>
            <a:r>
              <a:rPr lang="en-US" altLang="ja-JP" sz="2800" dirty="0"/>
              <a:t>  ? </a:t>
            </a:r>
            <a:r>
              <a:rPr lang="en-US" altLang="ja-JP" sz="2800" dirty="0" err="1"/>
              <a:t>resultM</a:t>
            </a:r>
            <a:r>
              <a:rPr lang="en-US" altLang="ja-JP" sz="2800" dirty="0"/>
              <a:t>: reg2 ;</a:t>
            </a:r>
          </a:p>
          <a:p>
            <a:pPr marL="0" indent="0">
              <a:buNone/>
            </a:pPr>
            <a:endParaRPr lang="en-US" altLang="ja-JP" sz="2800" dirty="0"/>
          </a:p>
          <a:p>
            <a:endParaRPr kumimoji="1" lang="ja-JP" altLang="en-US" dirty="0"/>
          </a:p>
        </p:txBody>
      </p:sp>
      <p:pic>
        <p:nvPicPr>
          <p:cNvPr id="4" name="オーディオ 3">
            <a:hlinkClick r:id="" action="ppaction://media"/>
            <a:extLst>
              <a:ext uri="{FF2B5EF4-FFF2-40B4-BE49-F238E27FC236}">
                <a16:creationId xmlns:a16="http://schemas.microsoft.com/office/drawing/2014/main" id="{AFFDCFB0-62F7-4A89-8B91-58650249AB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56581285"/>
      </p:ext>
    </p:extLst>
  </p:cSld>
  <p:clrMapOvr>
    <a:masterClrMapping/>
  </p:clrMapOvr>
  <mc:AlternateContent xmlns:mc="http://schemas.openxmlformats.org/markup-compatibility/2006">
    <mc:Choice xmlns:p14="http://schemas.microsoft.com/office/powerpoint/2010/main" Requires="p14">
      <p:transition spd="slow" p14:dur="2000" advTm="21199"/>
    </mc:Choice>
    <mc:Fallback>
      <p:transition spd="slow" advTm="21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29" x="8523288" y="3621088"/>
          <p14:tracePt t="437" x="8077200" y="3621088"/>
          <p14:tracePt t="444" x="7631113" y="3621088"/>
          <p14:tracePt t="453" x="7219950" y="3621088"/>
          <p14:tracePt t="461" x="6956425" y="3621088"/>
          <p14:tracePt t="468" x="6691313" y="3621088"/>
          <p14:tracePt t="476" x="6518275" y="3621088"/>
          <p14:tracePt t="485" x="6391275" y="3621088"/>
          <p14:tracePt t="493" x="6281738" y="3621088"/>
          <p14:tracePt t="501" x="6199188" y="3621088"/>
          <p14:tracePt t="508" x="6181725" y="3621088"/>
          <p14:tracePt t="590" x="6172200" y="3621088"/>
          <p14:tracePt t="622" x="6126163" y="3621088"/>
          <p14:tracePt t="629" x="6089650" y="3621088"/>
          <p14:tracePt t="638" x="5999163" y="3621088"/>
          <p14:tracePt t="645" x="5926138" y="3621088"/>
          <p14:tracePt t="653" x="5870575" y="3621088"/>
          <p14:tracePt t="661" x="5834063" y="3621088"/>
          <p14:tracePt t="668" x="5816600" y="3621088"/>
          <p14:tracePt t="677" x="5807075" y="3621088"/>
          <p14:tracePt t="853" x="5807075" y="3611563"/>
          <p14:tracePt t="861" x="5816600" y="3602038"/>
          <p14:tracePt t="877" x="5816600" y="3592513"/>
          <p14:tracePt t="885" x="5826125" y="3584575"/>
          <p14:tracePt t="902" x="5834063" y="3575050"/>
          <p14:tracePt t="917" x="5843588" y="3565525"/>
          <p14:tracePt t="925" x="5853113" y="3565525"/>
          <p14:tracePt t="941" x="5870575" y="3556000"/>
          <p14:tracePt t="1158" x="5853113" y="3592513"/>
          <p14:tracePt t="1169" x="5807075" y="3621088"/>
          <p14:tracePt t="1175" x="5724525" y="3684588"/>
          <p14:tracePt t="1186" x="5680075" y="3721100"/>
          <p14:tracePt t="1188" x="5616575" y="3775075"/>
          <p14:tracePt t="1196" x="5534025" y="3803650"/>
          <p14:tracePt t="1204" x="5451475" y="3884613"/>
          <p14:tracePt t="1213" x="5387975" y="3940175"/>
          <p14:tracePt t="1221" x="5314950" y="4003675"/>
          <p14:tracePt t="1229" x="5232400" y="4057650"/>
          <p14:tracePt t="1237" x="5151438" y="4113213"/>
          <p14:tracePt t="1245" x="5049838" y="4186238"/>
          <p14:tracePt t="1253" x="4932363" y="4249738"/>
          <p14:tracePt t="1261" x="4832350" y="4303713"/>
          <p14:tracePt t="1269" x="4722813" y="4376738"/>
          <p14:tracePt t="1276" x="4586288" y="4449763"/>
          <p14:tracePt t="1285" x="4430713" y="4514850"/>
          <p14:tracePt t="1293" x="4284663" y="4587875"/>
          <p14:tracePt t="1301" x="4065588" y="4668838"/>
          <p14:tracePt t="1309" x="3875088" y="4714875"/>
          <p14:tracePt t="1317" x="3636963" y="4768850"/>
          <p14:tracePt t="1325" x="3455988" y="4814888"/>
          <p14:tracePt t="1332" x="3254375" y="4833938"/>
          <p14:tracePt t="1340" x="3071813" y="4841875"/>
          <p14:tracePt t="1349" x="2889250" y="4878388"/>
          <p14:tracePt t="1356" x="2762250" y="4878388"/>
          <p14:tracePt t="1365" x="2671763" y="4878388"/>
          <p14:tracePt t="1373" x="2616200" y="4878388"/>
          <p14:tracePt t="1380" x="2570163" y="4878388"/>
          <p14:tracePt t="1461" x="2562225" y="4878388"/>
          <p14:tracePt t="1493" x="2562225" y="4833938"/>
          <p14:tracePt t="1501" x="2562225" y="4705350"/>
          <p14:tracePt t="1509" x="2562225" y="4632325"/>
          <p14:tracePt t="1517" x="2562225" y="4568825"/>
          <p14:tracePt t="1525" x="2543175" y="4495800"/>
          <p14:tracePt t="1536" x="2543175" y="4441825"/>
          <p14:tracePt t="1543" x="2543175" y="4349750"/>
          <p14:tracePt t="1553" x="2543175" y="4259263"/>
          <p14:tracePt t="1557" x="2543175" y="4176713"/>
          <p14:tracePt t="1566" x="2543175" y="4103688"/>
          <p14:tracePt t="1573" x="2543175" y="4030663"/>
          <p14:tracePt t="1581" x="2552700" y="3976688"/>
          <p14:tracePt t="1588" x="2589213" y="3875088"/>
          <p14:tracePt t="1597" x="2598738" y="3811588"/>
          <p14:tracePt t="1605" x="2616200" y="3757613"/>
          <p14:tracePt t="1612" x="2671763" y="3675063"/>
          <p14:tracePt t="1621" x="2708275" y="3611563"/>
          <p14:tracePt t="1628" x="2725738" y="3584575"/>
          <p14:tracePt t="1636" x="2762250" y="3538538"/>
          <p14:tracePt t="1644" x="2789238" y="3502025"/>
          <p14:tracePt t="1652" x="2825750" y="3455988"/>
          <p14:tracePt t="1660" x="2881313" y="3402013"/>
          <p14:tracePt t="1668" x="2898775" y="3382963"/>
          <p14:tracePt t="1676" x="2954338" y="3338513"/>
          <p14:tracePt t="1684" x="3017838" y="3309938"/>
          <p14:tracePt t="1693" x="3117850" y="3273425"/>
          <p14:tracePt t="1701" x="3227388" y="3246438"/>
          <p14:tracePt t="1709" x="3346450" y="3219450"/>
          <p14:tracePt t="1718" x="3490913" y="3182938"/>
          <p14:tracePt t="1725" x="3673475" y="3173413"/>
          <p14:tracePt t="1734" x="3838575" y="3136900"/>
          <p14:tracePt t="1740" x="4021138" y="3127375"/>
          <p14:tracePt t="1749" x="4184650" y="3127375"/>
          <p14:tracePt t="1756" x="4330700" y="3127375"/>
          <p14:tracePt t="1765" x="4457700" y="3127375"/>
          <p14:tracePt t="1772" x="4530725" y="3127375"/>
          <p14:tracePt t="1782" x="4613275" y="3127375"/>
          <p14:tracePt t="1788" x="4667250" y="3136900"/>
          <p14:tracePt t="1797" x="4695825" y="3146425"/>
          <p14:tracePt t="1805" x="4713288" y="3163888"/>
          <p14:tracePt t="1828" x="4740275" y="3182938"/>
          <p14:tracePt t="1845" x="4749800" y="3192463"/>
          <p14:tracePt t="1853" x="4767263" y="3236913"/>
          <p14:tracePt t="1863" x="4803775" y="3282950"/>
          <p14:tracePt t="1873" x="4832350" y="3328988"/>
          <p14:tracePt t="1877" x="4868863" y="3392488"/>
          <p14:tracePt t="1885" x="4886325" y="3419475"/>
          <p14:tracePt t="1892" x="4922838" y="3482975"/>
          <p14:tracePt t="1909" x="4932363" y="3519488"/>
          <p14:tracePt t="1916" x="4941888" y="3538538"/>
          <p14:tracePt t="1924" x="4941888" y="3565525"/>
          <p14:tracePt t="1932" x="4949825" y="3584575"/>
          <p14:tracePt t="1940" x="4959350" y="3621088"/>
          <p14:tracePt t="1948" x="4959350" y="3629025"/>
          <p14:tracePt t="1956" x="4959350" y="3665538"/>
          <p14:tracePt t="1973" x="4959350" y="3702050"/>
          <p14:tracePt t="1983" x="4941888" y="3738563"/>
          <p14:tracePt t="1988" x="4922838" y="3757613"/>
          <p14:tracePt t="1997" x="4913313" y="3784600"/>
          <p14:tracePt t="2005" x="4905375" y="3803650"/>
          <p14:tracePt t="2013" x="4876800" y="3840163"/>
          <p14:tracePt t="2020" x="4859338" y="3857625"/>
          <p14:tracePt t="2028" x="4822825" y="3875088"/>
          <p14:tracePt t="2037" x="4803775" y="3894138"/>
          <p14:tracePt t="2045" x="4759325" y="3921125"/>
          <p14:tracePt t="2052" x="4703763" y="3940175"/>
          <p14:tracePt t="2061" x="4659313" y="3967163"/>
          <p14:tracePt t="2069" x="4594225" y="3984625"/>
          <p14:tracePt t="2077" x="4513263" y="4030663"/>
          <p14:tracePt t="2085" x="4430713" y="4057650"/>
          <p14:tracePt t="2095" x="4321175" y="4086225"/>
          <p14:tracePt t="2103" x="4221163" y="4113213"/>
          <p14:tracePt t="2110" x="4111625" y="4113213"/>
          <p14:tracePt t="2119" x="4038600" y="4122738"/>
          <p14:tracePt t="2125" x="3956050" y="4149725"/>
          <p14:tracePt t="2133" x="3846513" y="4149725"/>
          <p14:tracePt t="2140" x="3775075" y="4149725"/>
          <p14:tracePt t="2150" x="3719513" y="4159250"/>
          <p14:tracePt t="2156" x="3636963" y="4159250"/>
          <p14:tracePt t="2166" x="3563938" y="4159250"/>
          <p14:tracePt t="2173" x="3490913" y="4159250"/>
          <p14:tracePt t="2181" x="3436938" y="4159250"/>
          <p14:tracePt t="2188" x="3382963" y="4159250"/>
          <p14:tracePt t="2196" x="3327400" y="4159250"/>
          <p14:tracePt t="2204" x="3263900" y="4159250"/>
          <p14:tracePt t="2212" x="3236913" y="4159250"/>
          <p14:tracePt t="2220" x="3208338" y="4159250"/>
          <p14:tracePt t="2229" x="3190875" y="4149725"/>
          <p14:tracePt t="2237" x="3181350" y="4149725"/>
          <p14:tracePt t="2252" x="3163888" y="4140200"/>
          <p14:tracePt t="2261" x="3163888" y="4122738"/>
          <p14:tracePt t="2269" x="3154363" y="4057650"/>
          <p14:tracePt t="2277" x="3144838" y="4040188"/>
          <p14:tracePt t="2285" x="3117850" y="3984625"/>
          <p14:tracePt t="2292" x="3100388" y="3957638"/>
          <p14:tracePt t="2301" x="3090863" y="3903663"/>
          <p14:tracePt t="2308" x="3054350" y="3848100"/>
          <p14:tracePt t="2317" x="3054350" y="3821113"/>
          <p14:tracePt t="2326" x="3044825" y="3784600"/>
          <p14:tracePt t="2334" x="3017838" y="3721100"/>
          <p14:tracePt t="2341" x="2998788" y="3684588"/>
          <p14:tracePt t="2350" x="2990850" y="3657600"/>
          <p14:tracePt t="2356" x="2981325" y="3629025"/>
          <p14:tracePt t="2365" x="2971800" y="3611563"/>
          <p14:tracePt t="2372" x="2944813" y="3565525"/>
          <p14:tracePt t="2381" x="2925763" y="3519488"/>
          <p14:tracePt t="2389" x="2925763" y="3492500"/>
          <p14:tracePt t="2396" x="2917825" y="3446463"/>
          <p14:tracePt t="2404" x="2889250" y="3402013"/>
          <p14:tracePt t="2413" x="2889250" y="3346450"/>
          <p14:tracePt t="2421" x="2889250" y="3292475"/>
          <p14:tracePt t="2432" x="2889250" y="3219450"/>
          <p14:tracePt t="2436" x="2889250" y="3163888"/>
          <p14:tracePt t="2444" x="2889250" y="3100388"/>
          <p14:tracePt t="2452" x="2954338" y="3017838"/>
          <p14:tracePt t="2460" x="2981325" y="2990850"/>
          <p14:tracePt t="2468" x="3035300" y="2927350"/>
          <p14:tracePt t="2476" x="3117850" y="2873375"/>
          <p14:tracePt t="2484" x="3144838" y="2854325"/>
          <p14:tracePt t="2493" x="3208338" y="2836863"/>
          <p14:tracePt t="2501" x="3263900" y="2808288"/>
          <p14:tracePt t="2508" x="3290888" y="2800350"/>
          <p14:tracePt t="2516" x="3300413" y="2800350"/>
          <p14:tracePt t="2533" x="3309938" y="2800350"/>
          <p14:tracePt t="2541" x="3317875" y="2800350"/>
          <p14:tracePt t="2599" x="3336925" y="2808288"/>
          <p14:tracePt t="2605" x="3363913" y="2827338"/>
          <p14:tracePt t="2614" x="3409950" y="2873375"/>
          <p14:tracePt t="2622" x="3482975" y="2946400"/>
          <p14:tracePt t="2629" x="3563938" y="3009900"/>
          <p14:tracePt t="2637" x="3629025" y="3063875"/>
          <p14:tracePt t="2645" x="3709988" y="3119438"/>
          <p14:tracePt t="2653" x="3775075" y="3173413"/>
          <p14:tracePt t="2661" x="3829050" y="3219450"/>
          <p14:tracePt t="2669" x="3865563" y="3273425"/>
          <p14:tracePt t="2676" x="3883025" y="3302000"/>
          <p14:tracePt t="2685" x="3902075" y="3328988"/>
          <p14:tracePt t="2692" x="3919538" y="3346450"/>
          <p14:tracePt t="2700" x="3919538" y="3355975"/>
          <p14:tracePt t="2708" x="3929063" y="3375025"/>
          <p14:tracePt t="2717" x="3929063" y="3392488"/>
          <p14:tracePt t="2724" x="3929063" y="3402013"/>
          <p14:tracePt t="2732" x="3929063" y="3429000"/>
          <p14:tracePt t="2740" x="3929063" y="3446463"/>
          <p14:tracePt t="2749" x="3929063" y="3455988"/>
          <p14:tracePt t="2756" x="3929063" y="3475038"/>
          <p14:tracePt t="2765" x="3929063" y="3511550"/>
          <p14:tracePt t="2773" x="3929063" y="3529013"/>
          <p14:tracePt t="2788" x="3929063" y="3538538"/>
          <p14:tracePt t="2796" x="3929063" y="3565525"/>
          <p14:tracePt t="2805" x="3929063" y="3575050"/>
          <p14:tracePt t="2812" x="3919538" y="3592513"/>
          <p14:tracePt t="2821" x="3911600" y="3611563"/>
          <p14:tracePt t="2829" x="3911600" y="3621088"/>
          <p14:tracePt t="2845" x="3892550" y="3638550"/>
          <p14:tracePt t="2853" x="3856038" y="3657600"/>
          <p14:tracePt t="2862" x="3829050" y="3684588"/>
          <p14:tracePt t="2868" x="3810000" y="3721100"/>
          <p14:tracePt t="2876" x="3765550" y="3738563"/>
          <p14:tracePt t="2885" x="3719513" y="3775075"/>
          <p14:tracePt t="2894" x="3636963" y="3821113"/>
          <p14:tracePt t="2902" x="3573463" y="3857625"/>
          <p14:tracePt t="2908" x="3455988" y="3903663"/>
          <p14:tracePt t="2916" x="3354388" y="3940175"/>
          <p14:tracePt t="2924" x="3300413" y="3967163"/>
          <p14:tracePt t="2933" x="3254375" y="3984625"/>
          <p14:tracePt t="2940" x="3190875" y="4003675"/>
          <p14:tracePt t="2949" x="3144838" y="4021138"/>
          <p14:tracePt t="2956" x="3127375" y="4021138"/>
          <p14:tracePt t="2965" x="3117850" y="4021138"/>
          <p14:tracePt t="2972" x="3100388" y="4030663"/>
          <p14:tracePt t="3213" x="3100388" y="3994150"/>
          <p14:tracePt t="3221" x="3100388" y="3930650"/>
          <p14:tracePt t="3229" x="3100388" y="3884613"/>
          <p14:tracePt t="3237" x="3100388" y="3857625"/>
          <p14:tracePt t="3245" x="3100388" y="3830638"/>
          <p14:tracePt t="3253" x="3100388" y="3811588"/>
          <p14:tracePt t="3261" x="3100388" y="3784600"/>
          <p14:tracePt t="3269" x="3100388" y="3767138"/>
          <p14:tracePt t="3597" x="3100388" y="3748088"/>
          <p14:tracePt t="3606" x="3100388" y="3711575"/>
          <p14:tracePt t="3614" x="3117850" y="3684588"/>
          <p14:tracePt t="3621" x="3136900" y="3638550"/>
          <p14:tracePt t="3629" x="3154363" y="3611563"/>
          <p14:tracePt t="3637" x="3154363" y="3584575"/>
          <p14:tracePt t="3645" x="3154363" y="3538538"/>
          <p14:tracePt t="3652" x="3171825" y="3511550"/>
          <p14:tracePt t="3660" x="3190875" y="3482975"/>
          <p14:tracePt t="3668" x="3208338" y="3446463"/>
          <p14:tracePt t="3676" x="3208338" y="3438525"/>
          <p14:tracePt t="3685" x="3217863" y="3411538"/>
          <p14:tracePt t="3692" x="3236913" y="3392488"/>
          <p14:tracePt t="3701" x="3236913" y="3382963"/>
          <p14:tracePt t="3717" x="3244850" y="3375025"/>
          <p14:tracePt t="3781" x="3254375" y="3365500"/>
          <p14:tracePt t="3797" x="3254375" y="3355975"/>
          <p14:tracePt t="3806" x="3263900" y="3338513"/>
          <p14:tracePt t="3812" x="3273425" y="3338513"/>
          <p14:tracePt t="3820" x="3281363" y="3328988"/>
          <p14:tracePt t="3828" x="3281363" y="3319463"/>
          <p14:tracePt t="3837" x="3300413" y="3292475"/>
          <p14:tracePt t="3853" x="3336925" y="3265488"/>
          <p14:tracePt t="3861" x="3346450" y="3255963"/>
          <p14:tracePt t="3869" x="3346450" y="3246438"/>
          <p14:tracePt t="3877" x="3363913" y="3228975"/>
          <p14:tracePt t="3893" x="3373438" y="3219450"/>
          <p14:tracePt t="10181" x="3409950" y="3219450"/>
          <p14:tracePt t="10189" x="3490913" y="3246438"/>
          <p14:tracePt t="10198" x="3636963" y="3292475"/>
          <p14:tracePt t="10204" x="3792538" y="3319463"/>
          <p14:tracePt t="10212" x="3902075" y="3346450"/>
          <p14:tracePt t="10220" x="3975100" y="3355975"/>
          <p14:tracePt t="10230" x="4021138" y="3355975"/>
          <p14:tracePt t="10236" x="4029075" y="3355975"/>
          <p14:tracePt t="10244" x="4048125" y="3355975"/>
          <p14:tracePt t="10252" x="4065588" y="3365500"/>
          <p14:tracePt t="10268" x="4075113" y="3365500"/>
          <p14:tracePt t="10285" x="4084638" y="3365500"/>
          <p14:tracePt t="10301" x="4094163" y="3365500"/>
          <p14:tracePt t="10389" x="4111625" y="3355975"/>
          <p14:tracePt t="10397" x="4129088" y="3355975"/>
          <p14:tracePt t="10405" x="4184650" y="3355975"/>
          <p14:tracePt t="10413" x="4275138" y="3355975"/>
          <p14:tracePt t="10421" x="4384675" y="3355975"/>
          <p14:tracePt t="10431" x="4530725" y="3355975"/>
          <p14:tracePt t="10438" x="4730750" y="3355975"/>
          <p14:tracePt t="10449" x="4895850" y="3355975"/>
          <p14:tracePt t="10454" x="5151438" y="3328988"/>
          <p14:tracePt t="10462" x="5424488" y="3309938"/>
          <p14:tracePt t="10470" x="5680075" y="3255963"/>
          <p14:tracePt t="10479" x="5870575" y="3192463"/>
          <p14:tracePt t="10486" x="6108700" y="3173413"/>
          <p14:tracePt t="10493" x="6272213" y="3155950"/>
          <p14:tracePt t="10501" x="6418263" y="3109913"/>
          <p14:tracePt t="10509" x="6508750" y="3100388"/>
          <p14:tracePt t="10517" x="6573838" y="3100388"/>
          <p14:tracePt t="10525" x="6600825" y="3100388"/>
          <p14:tracePt t="10533" x="6627813" y="3100388"/>
          <p14:tracePt t="10540" x="6637338" y="3100388"/>
          <p14:tracePt t="10557" x="6645275" y="3100388"/>
          <p14:tracePt t="10564" x="6664325" y="3100388"/>
          <p14:tracePt t="10573" x="6681788" y="3100388"/>
          <p14:tracePt t="10582" x="6710363" y="3100388"/>
          <p14:tracePt t="10588" x="6727825" y="3100388"/>
          <p14:tracePt t="10598" x="6754813" y="3100388"/>
          <p14:tracePt t="10604" x="6783388" y="3100388"/>
          <p14:tracePt t="10612" x="6827838" y="3100388"/>
          <p14:tracePt t="10621" x="6883400" y="3100388"/>
          <p14:tracePt t="10628" x="6937375" y="3100388"/>
          <p14:tracePt t="10637" x="7046913" y="3100388"/>
          <p14:tracePt t="10644" x="7156450" y="3100388"/>
          <p14:tracePt t="10652" x="7283450" y="3100388"/>
          <p14:tracePt t="10660" x="7412038" y="3082925"/>
          <p14:tracePt t="10668" x="7567613" y="3017838"/>
          <p14:tracePt t="10676" x="7658100" y="2990850"/>
          <p14:tracePt t="10685" x="7813675" y="2946400"/>
          <p14:tracePt t="10692" x="7885113" y="2927350"/>
          <p14:tracePt t="10700" x="8004175" y="2881313"/>
          <p14:tracePt t="10708" x="8113713" y="2854325"/>
          <p14:tracePt t="10717" x="8213725" y="2808288"/>
          <p14:tracePt t="10733" x="8223250" y="2808288"/>
          <p14:tracePt t="10813" x="8150225" y="2808288"/>
          <p14:tracePt t="10821" x="8040688" y="2808288"/>
          <p14:tracePt t="10829" x="7931150" y="2808288"/>
          <p14:tracePt t="10838" x="7804150" y="2817813"/>
          <p14:tracePt t="10846" x="7694613" y="2827338"/>
          <p14:tracePt t="10855" x="7575550" y="2844800"/>
          <p14:tracePt t="10862" x="7521575" y="2844800"/>
          <p14:tracePt t="10871" x="7375525" y="2854325"/>
          <p14:tracePt t="10877" x="7248525" y="2854325"/>
          <p14:tracePt t="10885" x="7083425" y="2854325"/>
          <p14:tracePt t="10893" x="6900863" y="2890838"/>
          <p14:tracePt t="10901" x="6737350" y="2900363"/>
          <p14:tracePt t="10910" x="6573838" y="2900363"/>
          <p14:tracePt t="10918" x="6391275" y="2900363"/>
          <p14:tracePt t="10926" x="6208713" y="2900363"/>
          <p14:tracePt t="10936" x="6043613" y="2917825"/>
          <p14:tracePt t="10940" x="5880100" y="2946400"/>
          <p14:tracePt t="10949" x="5770563" y="2963863"/>
          <p14:tracePt t="10957" x="5643563" y="2990850"/>
          <p14:tracePt t="10964" x="5551488" y="2990850"/>
          <p14:tracePt t="10972" x="5470525" y="3000375"/>
          <p14:tracePt t="10981" x="5387975" y="3027363"/>
          <p14:tracePt t="11000" x="5305425" y="3046413"/>
          <p14:tracePt t="11004" x="5251450" y="3046413"/>
          <p14:tracePt t="11013" x="5168900" y="3063875"/>
          <p14:tracePt t="11020" x="5078413" y="3090863"/>
          <p14:tracePt t="11028" x="4986338" y="3090863"/>
          <p14:tracePt t="11036" x="4886325" y="3109913"/>
          <p14:tracePt t="11045" x="4776788" y="3119438"/>
          <p14:tracePt t="11053" x="4686300" y="3136900"/>
          <p14:tracePt t="11061" x="4586288" y="3163888"/>
          <p14:tracePt t="11069" x="4494213" y="3163888"/>
          <p14:tracePt t="11077" x="4403725" y="3163888"/>
          <p14:tracePt t="11085" x="4311650" y="3163888"/>
          <p14:tracePt t="11093" x="4257675" y="3163888"/>
          <p14:tracePt t="11102" x="4202113" y="3163888"/>
          <p14:tracePt t="11108" x="4157663" y="3163888"/>
          <p14:tracePt t="11118" x="4121150" y="3163888"/>
          <p14:tracePt t="11124" x="4102100" y="3163888"/>
          <p14:tracePt t="11132" x="4094163" y="3163888"/>
          <p14:tracePt t="11173" x="4084638" y="3173413"/>
          <p14:tracePt t="11181" x="4075113" y="3173413"/>
          <p14:tracePt t="11188" x="4065588" y="3173413"/>
          <p14:tracePt t="11198" x="4038600" y="3182938"/>
          <p14:tracePt t="11205" x="4002088" y="3200400"/>
          <p14:tracePt t="11214" x="3948113" y="3236913"/>
          <p14:tracePt t="11220" x="3875088" y="3265488"/>
          <p14:tracePt t="11228" x="3810000" y="3302000"/>
          <p14:tracePt t="11237" x="3709988" y="3319463"/>
          <p14:tracePt t="11245" x="3636963" y="3338513"/>
          <p14:tracePt t="11253" x="3556000" y="3365500"/>
          <p14:tracePt t="11261" x="3482975" y="3382963"/>
          <p14:tracePt t="11268" x="3419475" y="3419475"/>
          <p14:tracePt t="11276" x="3300413" y="3429000"/>
          <p14:tracePt t="11285" x="3244850" y="3446463"/>
          <p14:tracePt t="11293" x="3163888" y="3482975"/>
          <p14:tracePt t="11301" x="3108325" y="3482975"/>
          <p14:tracePt t="11308" x="3044825" y="3502025"/>
          <p14:tracePt t="11317" x="2990850" y="3511550"/>
          <p14:tracePt t="11324" x="2944813" y="3511550"/>
          <p14:tracePt t="11333" x="2925763" y="3511550"/>
          <p14:tracePt t="11341" x="2889250" y="3519488"/>
          <p14:tracePt t="11349" x="2881313" y="3529013"/>
          <p14:tracePt t="11572" x="2844800" y="3548063"/>
          <p14:tracePt t="11580" x="2762250" y="3584575"/>
          <p14:tracePt t="11588" x="2698750" y="3602038"/>
          <p14:tracePt t="11598" x="2589213" y="3657600"/>
          <p14:tracePt t="11604" x="2543175" y="3665538"/>
          <p14:tracePt t="11613" x="2479675" y="3694113"/>
          <p14:tracePt t="11621" x="2406650" y="3702050"/>
          <p14:tracePt t="11628" x="2360613" y="3711575"/>
          <p14:tracePt t="11636" x="2333625" y="3730625"/>
          <p14:tracePt t="11644" x="2306638" y="3738563"/>
          <p14:tracePt t="11652" x="2287588" y="3738563"/>
          <p14:tracePt t="11668" x="2270125" y="3738563"/>
          <p14:tracePt t="11926" x="2316163" y="3721100"/>
          <p14:tracePt t="11937" x="2343150" y="3702050"/>
          <p14:tracePt t="11942" x="2406650" y="3665538"/>
          <p14:tracePt t="11949" x="2470150" y="3638550"/>
          <p14:tracePt t="11957" x="2562225" y="3602038"/>
          <p14:tracePt t="11964" x="2606675" y="3592513"/>
          <p14:tracePt t="11972" x="2708275" y="3565525"/>
          <p14:tracePt t="11984" x="2781300" y="3548063"/>
          <p14:tracePt t="11990" x="2825750" y="3538538"/>
          <p14:tracePt t="11999" x="2881313" y="3538538"/>
          <p14:tracePt t="12006" x="2917825" y="3529013"/>
          <p14:tracePt t="12016" x="2962275" y="3529013"/>
          <p14:tracePt t="12021" x="2971800" y="3529013"/>
          <p14:tracePt t="12033" x="2981325" y="3529013"/>
          <p14:tracePt t="12037" x="2990850" y="3529013"/>
          <p14:tracePt t="12141" x="2998788" y="3529013"/>
          <p14:tracePt t="12149" x="3017838" y="3529013"/>
          <p14:tracePt t="12158" x="3044825" y="3529013"/>
          <p14:tracePt t="12167" x="3090863" y="3519488"/>
          <p14:tracePt t="12174" x="3117850" y="3519488"/>
          <p14:tracePt t="12185" x="3163888" y="3519488"/>
          <p14:tracePt t="12189" x="3200400" y="3519488"/>
          <p14:tracePt t="12199" x="3217863" y="3519488"/>
          <p14:tracePt t="12205" x="3263900" y="3519488"/>
          <p14:tracePt t="12214" x="3300413" y="3519488"/>
          <p14:tracePt t="12220" x="3317875" y="3519488"/>
          <p14:tracePt t="12229" x="3373438" y="3519488"/>
          <p14:tracePt t="12237" x="3419475" y="3529013"/>
          <p14:tracePt t="12245" x="3482975" y="3556000"/>
          <p14:tracePt t="12254" x="3509963" y="3556000"/>
          <p14:tracePt t="12262" x="3527425" y="3565525"/>
          <p14:tracePt t="12270" x="3573463" y="3584575"/>
          <p14:tracePt t="12277" x="3629025" y="3592513"/>
          <p14:tracePt t="12286" x="3656013" y="3592513"/>
          <p14:tracePt t="12293" x="3702050" y="3592513"/>
          <p14:tracePt t="12301" x="3729038" y="3592513"/>
          <p14:tracePt t="12309" x="3765550" y="3592513"/>
          <p14:tracePt t="12317" x="3802063" y="3592513"/>
          <p14:tracePt t="12325" x="3838575" y="3592513"/>
          <p14:tracePt t="12333" x="3911600" y="3565525"/>
          <p14:tracePt t="12341" x="3956050" y="3556000"/>
          <p14:tracePt t="12350" x="4002088" y="3519488"/>
          <p14:tracePt t="12357" x="4048125" y="3502025"/>
          <p14:tracePt t="12366" x="4075113" y="3482975"/>
          <p14:tracePt t="12373" x="4084638" y="3475038"/>
          <p14:tracePt t="12382" x="4102100" y="3465513"/>
          <p14:tracePt t="12695" x="4102100" y="3419475"/>
          <p14:tracePt t="12703" x="4102100" y="3365500"/>
          <p14:tracePt t="12709" x="4094163" y="3328988"/>
          <p14:tracePt t="12717" x="4084638" y="3292475"/>
          <p14:tracePt t="12725" x="4057650" y="3265488"/>
          <p14:tracePt t="12734" x="4057650" y="3219450"/>
          <p14:tracePt t="12741" x="4057650" y="3182938"/>
          <p14:tracePt t="12749" x="4057650" y="3155950"/>
          <p14:tracePt t="12757" x="4048125" y="3109913"/>
          <p14:tracePt t="12764" x="4038600" y="3082925"/>
          <p14:tracePt t="12773" x="4038600" y="3063875"/>
          <p14:tracePt t="12782" x="4038600" y="3054350"/>
          <p14:tracePt t="12901" x="4029075" y="3046413"/>
          <p14:tracePt t="12908" x="4002088" y="3046413"/>
          <p14:tracePt t="12917" x="3975100" y="3090863"/>
          <p14:tracePt t="12924" x="3938588" y="3127375"/>
          <p14:tracePt t="12933" x="3902075" y="3173413"/>
          <p14:tracePt t="12940" x="3883025" y="3192463"/>
          <p14:tracePt t="12948" x="3846513" y="3246438"/>
          <p14:tracePt t="12957" x="3829050" y="3273425"/>
          <p14:tracePt t="12965" x="3802063" y="3302000"/>
          <p14:tracePt t="12972" x="3792538" y="3309938"/>
          <p14:tracePt t="12982" x="3783013" y="3319463"/>
          <p14:tracePt t="12988" x="3756025" y="3328988"/>
          <p14:tracePt t="13029" x="3756025" y="3338513"/>
          <p14:tracePt t="13046" x="3746500" y="3346450"/>
          <p14:tracePt t="13053" x="3746500" y="3365500"/>
          <p14:tracePt t="13061" x="3738563" y="3402013"/>
          <p14:tracePt t="13069" x="3738563" y="3419475"/>
          <p14:tracePt t="13076" x="3738563" y="3429000"/>
          <p14:tracePt t="13085" x="3729038" y="3465513"/>
          <p14:tracePt t="13092" x="3729038" y="3482975"/>
          <p14:tracePt t="13102" x="3729038" y="3511550"/>
          <p14:tracePt t="13109" x="3719513" y="3529013"/>
          <p14:tracePt t="13117" x="3709988" y="3538538"/>
          <p14:tracePt t="13124" x="3709988" y="3565525"/>
          <p14:tracePt t="13133" x="3709988" y="3584575"/>
          <p14:tracePt t="13141" x="3709988" y="3602038"/>
          <p14:tracePt t="13150" x="3709988" y="3611563"/>
          <p14:tracePt t="13156" x="3702050" y="3621088"/>
          <p14:tracePt t="13165" x="3702050" y="3638550"/>
          <p14:tracePt t="13173" x="3702050" y="3648075"/>
          <p14:tracePt t="13181" x="3702050" y="3657600"/>
          <p14:tracePt t="13189" x="3702050" y="3665538"/>
          <p14:tracePt t="13229" x="3702050" y="3675063"/>
          <p14:tracePt t="13309" x="3702050" y="3694113"/>
          <p14:tracePt t="13316" x="3702050" y="3748088"/>
          <p14:tracePt t="13324" x="3729038" y="3811588"/>
          <p14:tracePt t="13333" x="3775075" y="3894138"/>
          <p14:tracePt t="13340" x="3792538" y="3940175"/>
          <p14:tracePt t="13349" x="3838575" y="4021138"/>
          <p14:tracePt t="13356" x="3875088" y="4067175"/>
          <p14:tracePt t="13364" x="3919538" y="4122738"/>
          <p14:tracePt t="13373" x="3975100" y="4186238"/>
          <p14:tracePt t="13381" x="3992563" y="4203700"/>
          <p14:tracePt t="13389" x="4038600" y="4268788"/>
          <p14:tracePt t="13399" x="4048125" y="4286250"/>
          <p14:tracePt t="13404" x="4065588" y="4303713"/>
          <p14:tracePt t="13413" x="4065588" y="4332288"/>
          <p14:tracePt t="13421" x="4075113" y="4340225"/>
          <p14:tracePt t="13428" x="4075113" y="4359275"/>
          <p14:tracePt t="13436" x="4075113" y="4376738"/>
          <p14:tracePt t="13444" x="4075113" y="4395788"/>
          <p14:tracePt t="13452" x="4075113" y="4422775"/>
          <p14:tracePt t="13460" x="4075113" y="4432300"/>
          <p14:tracePt t="13468" x="4075113" y="4441825"/>
          <p14:tracePt t="13476" x="4075113" y="4449763"/>
          <p14:tracePt t="13485" x="4075113" y="4459288"/>
          <p14:tracePt t="13548" x="4065588" y="4422775"/>
          <p14:tracePt t="13556" x="4065588" y="4368800"/>
          <p14:tracePt t="13564" x="4065588" y="4295775"/>
          <p14:tracePt t="13572" x="4065588" y="4268788"/>
          <p14:tracePt t="13581" x="4065588" y="4222750"/>
          <p14:tracePt t="13588" x="4065588" y="4203700"/>
          <p14:tracePt t="13597" x="4065588" y="4167188"/>
          <p14:tracePt t="13604" x="4065588" y="4159250"/>
          <p14:tracePt t="13613" x="4065588" y="4149725"/>
          <p14:tracePt t="13701" x="4048125" y="4159250"/>
          <p14:tracePt t="13724" x="4048125" y="4167188"/>
          <p14:tracePt t="13797" x="4038600" y="4167188"/>
          <p14:tracePt t="13813" x="4038600" y="4159250"/>
          <p14:tracePt t="13822" x="4038600" y="4149725"/>
          <p14:tracePt t="13949" x="4029075" y="4159250"/>
          <p14:tracePt t="13957" x="4029075" y="4167188"/>
          <p14:tracePt t="13965" x="4021138" y="4176713"/>
          <p14:tracePt t="13989" x="4021138" y="4195763"/>
          <p14:tracePt t="16972" x="4048125" y="4203700"/>
          <p14:tracePt t="16981" x="4165600" y="4195763"/>
          <p14:tracePt t="16989" x="4257675" y="4195763"/>
          <p14:tracePt t="16998" x="4367213" y="4195763"/>
          <p14:tracePt t="17004" x="4440238" y="4195763"/>
          <p14:tracePt t="17014" x="4494213" y="4186238"/>
          <p14:tracePt t="17021" x="4557713" y="4186238"/>
          <p14:tracePt t="17028" x="4594225" y="4186238"/>
          <p14:tracePt t="17036" x="4613275" y="4186238"/>
          <p14:tracePt t="17045" x="4630738" y="4186238"/>
          <p14:tracePt t="17365" x="4640263" y="4159250"/>
          <p14:tracePt t="17373" x="4640263" y="4103688"/>
          <p14:tracePt t="17381" x="4640263" y="4057650"/>
          <p14:tracePt t="17389" x="4622800" y="4030663"/>
          <p14:tracePt t="17398" x="4594225" y="3967163"/>
          <p14:tracePt t="17404" x="4586288" y="3930650"/>
          <p14:tracePt t="17413" x="4567238" y="3884613"/>
          <p14:tracePt t="17421" x="4549775" y="3857625"/>
          <p14:tracePt t="17432" x="4530725" y="3821113"/>
          <p14:tracePt t="17436" x="4530725" y="3811588"/>
          <p14:tracePt t="17517" x="4521200" y="3803650"/>
          <p14:tracePt t="17526" x="4513263" y="3803650"/>
          <p14:tracePt t="17533" x="4494213" y="3803650"/>
          <p14:tracePt t="17541" x="4457700" y="3803650"/>
          <p14:tracePt t="17550" x="4394200" y="3811588"/>
          <p14:tracePt t="17557" x="4330700" y="3830638"/>
          <p14:tracePt t="17564" x="4238625" y="3848100"/>
          <p14:tracePt t="17573" x="4121150" y="3875088"/>
          <p14:tracePt t="17581" x="4029075" y="3903663"/>
          <p14:tracePt t="17588" x="3892550" y="3921125"/>
          <p14:tracePt t="17597" x="3802063" y="3930650"/>
          <p14:tracePt t="17604" x="3709988" y="3948113"/>
          <p14:tracePt t="17614" x="3636963" y="3948113"/>
          <p14:tracePt t="17621" x="3556000" y="3967163"/>
          <p14:tracePt t="17628" x="3509963" y="3967163"/>
          <p14:tracePt t="17636" x="3482975" y="3967163"/>
          <p14:tracePt t="17644" x="3473450" y="3967163"/>
          <p14:tracePt t="17861" x="3482975" y="3967163"/>
          <p14:tracePt t="17869" x="3519488" y="3948113"/>
          <p14:tracePt t="17877" x="3546475" y="3921125"/>
          <p14:tracePt t="17884" x="3563938" y="3911600"/>
          <p14:tracePt t="17893" x="3582988" y="3903663"/>
          <p14:tracePt t="17901" x="3600450" y="3884613"/>
          <p14:tracePt t="17910" x="3609975" y="3875088"/>
          <p14:tracePt t="17917" x="3629025" y="3867150"/>
          <p14:tracePt t="17933" x="3646488" y="3857625"/>
          <p14:tracePt t="17940" x="3665538" y="3848100"/>
          <p14:tracePt t="17957" x="3673475" y="3840163"/>
          <p14:tracePt t="18438" x="3702050" y="3821113"/>
          <p14:tracePt t="18447" x="3719513" y="3811588"/>
          <p14:tracePt t="18455" x="3775075" y="3811588"/>
          <p14:tracePt t="18462" x="3838575" y="3784600"/>
          <p14:tracePt t="18469" x="3911600" y="3784600"/>
          <p14:tracePt t="18476" x="4002088" y="3775075"/>
          <p14:tracePt t="18485" x="4084638" y="3757613"/>
          <p14:tracePt t="18493" x="4157663" y="3748088"/>
          <p14:tracePt t="18501" x="4211638" y="3748088"/>
          <p14:tracePt t="18509" x="4275138" y="3721100"/>
          <p14:tracePt t="18517" x="4321175" y="3721100"/>
          <p14:tracePt t="18525" x="4357688" y="3711575"/>
          <p14:tracePt t="18533" x="4403725" y="3702050"/>
          <p14:tracePt t="18540" x="4430713" y="3702050"/>
          <p14:tracePt t="18548" x="4457700" y="3702050"/>
          <p14:tracePt t="18556" x="4467225" y="3702050"/>
          <p14:tracePt t="18565" x="4476750" y="3702050"/>
          <p14:tracePt t="18572" x="4494213" y="3702050"/>
          <p14:tracePt t="18613" x="4503738" y="3702050"/>
          <p14:tracePt t="18708" x="4494213" y="3702050"/>
          <p14:tracePt t="18716" x="4448175" y="3702050"/>
          <p14:tracePt t="18724" x="4421188" y="3702050"/>
          <p14:tracePt t="18733" x="4394200" y="3702050"/>
          <p14:tracePt t="18740" x="4367213" y="3702050"/>
          <p14:tracePt t="18749" x="4311650" y="3702050"/>
          <p14:tracePt t="18756" x="4248150" y="3721100"/>
          <p14:tracePt t="18765" x="4165600" y="3730625"/>
          <p14:tracePt t="18774" x="4094163" y="3730625"/>
          <p14:tracePt t="18781" x="3984625" y="3730625"/>
          <p14:tracePt t="18788" x="3911600" y="3730625"/>
          <p14:tracePt t="18798" x="3802063" y="3730625"/>
          <p14:tracePt t="18806" x="3709988" y="3730625"/>
          <p14:tracePt t="18813" x="3600450" y="3730625"/>
          <p14:tracePt t="18822" x="3509963" y="3730625"/>
          <p14:tracePt t="18829" x="3400425" y="3730625"/>
          <p14:tracePt t="18836" x="3327400" y="3730625"/>
          <p14:tracePt t="18845" x="3273425" y="3730625"/>
          <p14:tracePt t="18853" x="3208338" y="3730625"/>
          <p14:tracePt t="18861" x="3190875" y="3730625"/>
          <p14:tracePt t="18870" x="3163888" y="3730625"/>
          <p14:tracePt t="18893" x="3154363" y="3730625"/>
          <p14:tracePt t="19037" x="3171825" y="3730625"/>
          <p14:tracePt t="19045" x="3254375" y="3730625"/>
          <p14:tracePt t="19053" x="3354388" y="3730625"/>
          <p14:tracePt t="19061" x="3500438" y="3730625"/>
          <p14:tracePt t="19069" x="3609975" y="3730625"/>
          <p14:tracePt t="19077" x="3719513" y="3730625"/>
          <p14:tracePt t="19085" x="3846513" y="3730625"/>
          <p14:tracePt t="19093" x="3956050" y="3748088"/>
          <p14:tracePt t="19102" x="4048125" y="3757613"/>
          <p14:tracePt t="19108" x="4138613" y="3775075"/>
          <p14:tracePt t="19116" x="4221163" y="3794125"/>
          <p14:tracePt t="19124" x="4321175" y="3821113"/>
          <p14:tracePt t="19134" x="4394200" y="3848100"/>
          <p14:tracePt t="19141" x="4440238" y="3848100"/>
          <p14:tracePt t="19150" x="4503738" y="3848100"/>
          <p14:tracePt t="19156" x="4567238" y="3848100"/>
          <p14:tracePt t="19164" x="4659313" y="3848100"/>
          <p14:tracePt t="19172" x="4730750" y="3848100"/>
          <p14:tracePt t="19181" x="4822825" y="3848100"/>
          <p14:tracePt t="19188" x="4932363" y="3830638"/>
          <p14:tracePt t="19197" x="5032375" y="3775075"/>
          <p14:tracePt t="19204" x="5187950" y="3711575"/>
          <p14:tracePt t="19214" x="5334000" y="3638550"/>
          <p14:tracePt t="19220" x="5487988" y="3611563"/>
          <p14:tracePt t="19228" x="5634038" y="3529013"/>
          <p14:tracePt t="19237" x="5834063" y="3455988"/>
          <p14:tracePt t="19246" x="5980113" y="3392488"/>
          <p14:tracePt t="19252" x="6153150" y="3328988"/>
          <p14:tracePt t="19260" x="6245225" y="3302000"/>
          <p14:tracePt t="19268" x="6362700" y="3265488"/>
          <p14:tracePt t="19276" x="6435725" y="3246438"/>
          <p14:tracePt t="19284" x="6491288" y="3246438"/>
          <p14:tracePt t="19293" x="6500813" y="3246438"/>
          <p14:tracePt t="19300" x="6527800" y="3246438"/>
          <p14:tracePt t="19309" x="6537325" y="3246438"/>
          <p14:tracePt t="19317" x="6554788" y="3255963"/>
          <p14:tracePt t="19325" x="6564313" y="3302000"/>
          <p14:tracePt t="19333" x="6581775" y="3346450"/>
          <p14:tracePt t="19340" x="6600825" y="3375025"/>
          <p14:tracePt t="19349" x="6610350" y="3411538"/>
          <p14:tracePt t="19356" x="6645275" y="3465513"/>
          <p14:tracePt t="19365" x="6654800" y="3492500"/>
          <p14:tracePt t="19372" x="6681788" y="3538538"/>
          <p14:tracePt t="19381" x="6718300" y="3565525"/>
          <p14:tracePt t="19389" x="6737350" y="3592513"/>
          <p14:tracePt t="19397" x="6746875" y="3592513"/>
          <p14:tracePt t="19404" x="6773863" y="3602038"/>
          <p14:tracePt t="19414" x="6791325" y="3602038"/>
          <p14:tracePt t="19421" x="6819900" y="3602038"/>
          <p14:tracePt t="19429" x="6837363" y="3602038"/>
          <p14:tracePt t="19436" x="6873875" y="3602038"/>
          <p14:tracePt t="19445" x="6946900" y="3575050"/>
          <p14:tracePt t="19452" x="6992938" y="3556000"/>
          <p14:tracePt t="19461" x="7056438" y="3538538"/>
          <p14:tracePt t="19469" x="7119938" y="3511550"/>
          <p14:tracePt t="19478" x="7156450" y="3511550"/>
          <p14:tracePt t="19484" x="7212013" y="3502025"/>
          <p14:tracePt t="19493" x="7265988" y="3502025"/>
          <p14:tracePt t="19501" x="7339013" y="3502025"/>
          <p14:tracePt t="19509" x="7385050" y="3502025"/>
          <p14:tracePt t="19517" x="7412038" y="3502025"/>
          <p14:tracePt t="19525" x="7458075" y="3502025"/>
          <p14:tracePt t="19533" x="7466013" y="3502025"/>
          <p14:tracePt t="19541" x="7512050" y="3511550"/>
          <p14:tracePt t="19549" x="7558088" y="3529013"/>
          <p14:tracePt t="19556" x="7639050" y="3575050"/>
          <p14:tracePt t="19565" x="7767638" y="3629025"/>
          <p14:tracePt t="19576" x="7850188" y="3657600"/>
          <p14:tracePt t="19583" x="7967663" y="3721100"/>
          <p14:tracePt t="19588" x="8104188" y="3775075"/>
          <p14:tracePt t="19597" x="8177213" y="3803650"/>
          <p14:tracePt t="19604" x="8305800" y="3821113"/>
          <p14:tracePt t="19613" x="8415338" y="3821113"/>
          <p14:tracePt t="19621" x="8542338" y="3821113"/>
          <p14:tracePt t="19629" x="8669338" y="3821113"/>
          <p14:tracePt t="19637" x="8797925" y="3821113"/>
          <p14:tracePt t="19644" x="8888413" y="3821113"/>
          <p14:tracePt t="19652" x="9043988" y="3811588"/>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1D80E0-4346-40CA-84DB-6480D7968D54}"/>
              </a:ext>
            </a:extLst>
          </p:cNvPr>
          <p:cNvSpPr>
            <a:spLocks noGrp="1"/>
          </p:cNvSpPr>
          <p:nvPr>
            <p:ph type="title"/>
          </p:nvPr>
        </p:nvSpPr>
        <p:spPr/>
        <p:txBody>
          <a:bodyPr/>
          <a:lstStyle/>
          <a:p>
            <a:r>
              <a:rPr kumimoji="1" lang="ja-JP" altLang="en-US" sz="3200" dirty="0"/>
              <a:t>ストール判定と分岐判定、飛び先計算</a:t>
            </a:r>
          </a:p>
        </p:txBody>
      </p:sp>
      <p:sp>
        <p:nvSpPr>
          <p:cNvPr id="3" name="コンテンツ プレースホルダー 2">
            <a:extLst>
              <a:ext uri="{FF2B5EF4-FFF2-40B4-BE49-F238E27FC236}">
                <a16:creationId xmlns:a16="http://schemas.microsoft.com/office/drawing/2014/main" id="{19840E7B-CC86-44EF-AFF5-553AF3C99D01}"/>
              </a:ext>
            </a:extLst>
          </p:cNvPr>
          <p:cNvSpPr>
            <a:spLocks noGrp="1"/>
          </p:cNvSpPr>
          <p:nvPr>
            <p:ph idx="1"/>
          </p:nvPr>
        </p:nvSpPr>
        <p:spPr>
          <a:xfrm>
            <a:off x="457200" y="1600200"/>
            <a:ext cx="8435280" cy="4525963"/>
          </a:xfrm>
        </p:spPr>
        <p:txBody>
          <a:bodyPr/>
          <a:lstStyle/>
          <a:p>
            <a:pPr marL="0" indent="0">
              <a:buNone/>
            </a:pPr>
            <a:r>
              <a:rPr lang="en-US" altLang="ja-JP" sz="2000" dirty="0"/>
              <a:t>// Stall</a:t>
            </a:r>
          </a:p>
          <a:p>
            <a:pPr marL="0" indent="0">
              <a:buNone/>
            </a:pPr>
            <a:r>
              <a:rPr lang="en-US" altLang="ja-JP" sz="2000" dirty="0"/>
              <a:t>assign </a:t>
            </a:r>
            <a:r>
              <a:rPr lang="en-US" altLang="ja-JP" sz="2000" dirty="0" err="1"/>
              <a:t>lwstall</a:t>
            </a:r>
            <a:r>
              <a:rPr lang="en-US" altLang="ja-JP" sz="2000" dirty="0"/>
              <a:t> = ( (rs1 == </a:t>
            </a:r>
            <a:r>
              <a:rPr lang="en-US" altLang="ja-JP" sz="2000" dirty="0" err="1"/>
              <a:t>rdE</a:t>
            </a:r>
            <a:r>
              <a:rPr lang="en-US" altLang="ja-JP" sz="2000" dirty="0"/>
              <a:t>) | (rs2 == </a:t>
            </a:r>
            <a:r>
              <a:rPr lang="en-US" altLang="ja-JP" sz="2000" dirty="0" err="1"/>
              <a:t>rdE</a:t>
            </a:r>
            <a:r>
              <a:rPr lang="en-US" altLang="ja-JP" sz="2000" dirty="0"/>
              <a:t>) ) &amp; </a:t>
            </a:r>
            <a:r>
              <a:rPr lang="en-US" altLang="ja-JP" sz="2000" dirty="0" err="1"/>
              <a:t>lw_opE</a:t>
            </a:r>
            <a:r>
              <a:rPr lang="en-US" altLang="ja-JP" sz="2000" dirty="0"/>
              <a:t> ;</a:t>
            </a:r>
          </a:p>
          <a:p>
            <a:pPr marL="0" indent="0">
              <a:buNone/>
            </a:pPr>
            <a:r>
              <a:rPr lang="en-US" altLang="ja-JP" sz="2000" dirty="0"/>
              <a:t>assign </a:t>
            </a:r>
            <a:r>
              <a:rPr lang="en-US" altLang="ja-JP" sz="2000" dirty="0" err="1"/>
              <a:t>branchstall</a:t>
            </a:r>
            <a:r>
              <a:rPr lang="en-US" altLang="ja-JP" sz="2000" dirty="0"/>
              <a:t> = (</a:t>
            </a:r>
            <a:r>
              <a:rPr lang="en-US" altLang="ja-JP" sz="2000" dirty="0" err="1"/>
              <a:t>bra_op</a:t>
            </a:r>
            <a:r>
              <a:rPr lang="en-US" altLang="ja-JP" sz="2000" dirty="0"/>
              <a:t> &amp; </a:t>
            </a:r>
            <a:r>
              <a:rPr lang="en-US" altLang="ja-JP" sz="2000" dirty="0" err="1"/>
              <a:t>rweE</a:t>
            </a:r>
            <a:r>
              <a:rPr lang="en-US" altLang="ja-JP" sz="2000" dirty="0"/>
              <a:t> &amp; (rs1 == </a:t>
            </a:r>
            <a:r>
              <a:rPr lang="en-US" altLang="ja-JP" sz="2000" dirty="0" err="1"/>
              <a:t>rdE</a:t>
            </a:r>
            <a:r>
              <a:rPr lang="en-US" altLang="ja-JP" sz="2000" dirty="0"/>
              <a:t> | rs2 == </a:t>
            </a:r>
            <a:r>
              <a:rPr lang="en-US" altLang="ja-JP" sz="2000" dirty="0" err="1"/>
              <a:t>rdE</a:t>
            </a:r>
            <a:r>
              <a:rPr lang="en-US" altLang="ja-JP" sz="2000" dirty="0"/>
              <a:t>)) |</a:t>
            </a:r>
          </a:p>
          <a:p>
            <a:pPr marL="0" indent="0">
              <a:buNone/>
            </a:pPr>
            <a:r>
              <a:rPr lang="en-US" altLang="ja-JP" sz="2000" dirty="0"/>
              <a:t>		(</a:t>
            </a:r>
            <a:r>
              <a:rPr lang="en-US" altLang="ja-JP" sz="2000" dirty="0" err="1"/>
              <a:t>bra_op</a:t>
            </a:r>
            <a:r>
              <a:rPr lang="en-US" altLang="ja-JP" sz="2000" dirty="0"/>
              <a:t> &amp; </a:t>
            </a:r>
            <a:r>
              <a:rPr lang="en-US" altLang="ja-JP" sz="2000" dirty="0" err="1"/>
              <a:t>lw_opM</a:t>
            </a:r>
            <a:r>
              <a:rPr lang="en-US" altLang="ja-JP" sz="2000" dirty="0"/>
              <a:t> &amp; (rs1 == </a:t>
            </a:r>
            <a:r>
              <a:rPr lang="en-US" altLang="ja-JP" sz="2000" dirty="0" err="1"/>
              <a:t>rdM</a:t>
            </a:r>
            <a:r>
              <a:rPr lang="en-US" altLang="ja-JP" sz="2000" dirty="0"/>
              <a:t> | rs2 == </a:t>
            </a:r>
            <a:r>
              <a:rPr lang="en-US" altLang="ja-JP" sz="2000" dirty="0" err="1"/>
              <a:t>rdM</a:t>
            </a:r>
            <a:r>
              <a:rPr lang="en-US" altLang="ja-JP" sz="2000" dirty="0"/>
              <a:t>)) ;</a:t>
            </a:r>
          </a:p>
          <a:p>
            <a:pPr marL="0" indent="0">
              <a:buNone/>
            </a:pPr>
            <a:r>
              <a:rPr lang="en-US" altLang="ja-JP" sz="2000" dirty="0"/>
              <a:t>assign stall = </a:t>
            </a:r>
            <a:r>
              <a:rPr lang="en-US" altLang="ja-JP" sz="2000" dirty="0" err="1"/>
              <a:t>lwstall</a:t>
            </a:r>
            <a:r>
              <a:rPr lang="en-US" altLang="ja-JP" sz="2000" dirty="0"/>
              <a:t> | </a:t>
            </a:r>
            <a:r>
              <a:rPr lang="en-US" altLang="ja-JP" sz="2000" dirty="0" err="1"/>
              <a:t>branchstall</a:t>
            </a:r>
            <a:r>
              <a:rPr lang="en-US" altLang="ja-JP" sz="2000" dirty="0"/>
              <a:t>;</a:t>
            </a:r>
          </a:p>
          <a:p>
            <a:pPr marL="0" indent="0">
              <a:buNone/>
            </a:pPr>
            <a:endParaRPr lang="en-US" altLang="ja-JP" sz="2000" dirty="0"/>
          </a:p>
          <a:p>
            <a:pPr marL="0" indent="0">
              <a:buNone/>
            </a:pPr>
            <a:r>
              <a:rPr lang="en-US" altLang="ja-JP" sz="2000" dirty="0"/>
              <a:t>// Branch</a:t>
            </a:r>
          </a:p>
          <a:p>
            <a:pPr marL="0" indent="0">
              <a:buNone/>
            </a:pPr>
            <a:r>
              <a:rPr lang="en-US" altLang="ja-JP" sz="2000" dirty="0"/>
              <a:t>assign </a:t>
            </a:r>
            <a:r>
              <a:rPr lang="en-US" altLang="ja-JP" sz="2000" dirty="0" err="1"/>
              <a:t>btakenD</a:t>
            </a:r>
            <a:r>
              <a:rPr lang="en-US" altLang="ja-JP" sz="2000" dirty="0"/>
              <a:t> = </a:t>
            </a:r>
            <a:r>
              <a:rPr lang="en-US" altLang="ja-JP" sz="2000" dirty="0" err="1"/>
              <a:t>beq_op</a:t>
            </a:r>
            <a:r>
              <a:rPr lang="en-US" altLang="ja-JP" sz="2000" dirty="0"/>
              <a:t> &amp; (reg1f == reg2f) | </a:t>
            </a:r>
            <a:r>
              <a:rPr lang="en-US" altLang="ja-JP" sz="2000" dirty="0" err="1"/>
              <a:t>bne_op</a:t>
            </a:r>
            <a:r>
              <a:rPr lang="en-US" altLang="ja-JP" sz="2000" dirty="0"/>
              <a:t> &amp; (reg1f != reg2f) |</a:t>
            </a:r>
          </a:p>
          <a:p>
            <a:pPr marL="0" indent="0">
              <a:buNone/>
            </a:pPr>
            <a:r>
              <a:rPr lang="en-US" altLang="ja-JP" sz="2000" dirty="0"/>
              <a:t>	</a:t>
            </a:r>
            <a:r>
              <a:rPr lang="en-US" altLang="ja-JP" sz="2000" dirty="0" err="1"/>
              <a:t>blt_op</a:t>
            </a:r>
            <a:r>
              <a:rPr lang="en-US" altLang="ja-JP" sz="2000" dirty="0"/>
              <a:t> &amp; (sreg1&lt;sreg2)  | </a:t>
            </a:r>
            <a:r>
              <a:rPr lang="en-US" altLang="ja-JP" sz="2000" dirty="0" err="1"/>
              <a:t>bge_op</a:t>
            </a:r>
            <a:r>
              <a:rPr lang="en-US" altLang="ja-JP" sz="2000" dirty="0"/>
              <a:t> &amp; (sreg1&gt;=sreg2)  |</a:t>
            </a:r>
          </a:p>
          <a:p>
            <a:pPr marL="0" indent="0">
              <a:buNone/>
            </a:pPr>
            <a:r>
              <a:rPr lang="da-DK" altLang="ja-JP" sz="2000" dirty="0"/>
              <a:t>		bltu_op &amp; (reg1f&lt;reg2f)  | bgeu_op &amp; (reg1f&gt;=reg2f)  ;</a:t>
            </a:r>
          </a:p>
          <a:p>
            <a:pPr marL="0" indent="0">
              <a:buNone/>
            </a:pPr>
            <a:r>
              <a:rPr lang="en-US" altLang="ja-JP" sz="2000" dirty="0"/>
              <a:t>assign </a:t>
            </a:r>
            <a:r>
              <a:rPr lang="en-US" altLang="ja-JP" sz="2000" dirty="0" err="1"/>
              <a:t>pcbranchD</a:t>
            </a:r>
            <a:r>
              <a:rPr lang="en-US" altLang="ja-JP" sz="2000" dirty="0"/>
              <a:t> = pcplus4D + {sext[18:0],</a:t>
            </a:r>
            <a:r>
              <a:rPr lang="en-US" altLang="ja-JP" sz="2000" dirty="0" err="1"/>
              <a:t>imm_b</a:t>
            </a:r>
            <a:r>
              <a:rPr lang="en-US" altLang="ja-JP" sz="2000" dirty="0"/>
              <a:t>};</a:t>
            </a:r>
          </a:p>
          <a:p>
            <a:endParaRPr kumimoji="1" lang="ja-JP" altLang="en-US" dirty="0"/>
          </a:p>
        </p:txBody>
      </p:sp>
      <p:sp>
        <p:nvSpPr>
          <p:cNvPr id="4" name="吹き出し: 角を丸めた四角形 3">
            <a:extLst>
              <a:ext uri="{FF2B5EF4-FFF2-40B4-BE49-F238E27FC236}">
                <a16:creationId xmlns:a16="http://schemas.microsoft.com/office/drawing/2014/main" id="{788A8255-3B82-4B15-B363-4102D32245AE}"/>
              </a:ext>
            </a:extLst>
          </p:cNvPr>
          <p:cNvSpPr/>
          <p:nvPr/>
        </p:nvSpPr>
        <p:spPr>
          <a:xfrm>
            <a:off x="4427984" y="1196752"/>
            <a:ext cx="3312368" cy="403448"/>
          </a:xfrm>
          <a:prstGeom prst="wedgeRoundRectCallou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以前のスライドの条件</a:t>
            </a:r>
          </a:p>
        </p:txBody>
      </p:sp>
      <p:sp>
        <p:nvSpPr>
          <p:cNvPr id="5" name="吹き出し: 角を丸めた四角形 4">
            <a:extLst>
              <a:ext uri="{FF2B5EF4-FFF2-40B4-BE49-F238E27FC236}">
                <a16:creationId xmlns:a16="http://schemas.microsoft.com/office/drawing/2014/main" id="{4ADD6945-1354-4DBF-8E30-6A1E720AE2FA}"/>
              </a:ext>
            </a:extLst>
          </p:cNvPr>
          <p:cNvSpPr/>
          <p:nvPr/>
        </p:nvSpPr>
        <p:spPr>
          <a:xfrm>
            <a:off x="4706477" y="3535933"/>
            <a:ext cx="3312368" cy="403448"/>
          </a:xfrm>
          <a:prstGeom prst="wedgeRoundRectCallou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この辺は</a:t>
            </a:r>
            <a:r>
              <a:rPr lang="en-US" altLang="ja-JP" dirty="0"/>
              <a:t>1</a:t>
            </a:r>
            <a:r>
              <a:rPr lang="ja-JP" altLang="en-US" dirty="0"/>
              <a:t>サイクル版と同じ</a:t>
            </a:r>
            <a:endParaRPr kumimoji="1" lang="ja-JP" altLang="en-US" dirty="0"/>
          </a:p>
        </p:txBody>
      </p:sp>
      <p:pic>
        <p:nvPicPr>
          <p:cNvPr id="6" name="オーディオ 5">
            <a:hlinkClick r:id="" action="ppaction://media"/>
            <a:extLst>
              <a:ext uri="{FF2B5EF4-FFF2-40B4-BE49-F238E27FC236}">
                <a16:creationId xmlns:a16="http://schemas.microsoft.com/office/drawing/2014/main" id="{34C092FE-B411-4A24-92FB-512705EAA8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286042900"/>
      </p:ext>
    </p:extLst>
  </p:cSld>
  <p:clrMapOvr>
    <a:masterClrMapping/>
  </p:clrMapOvr>
  <mc:AlternateContent xmlns:mc="http://schemas.openxmlformats.org/markup-compatibility/2006">
    <mc:Choice xmlns:p14="http://schemas.microsoft.com/office/powerpoint/2010/main" Requires="p14">
      <p:transition spd="slow" p14:dur="2000" advTm="150035"/>
    </mc:Choice>
    <mc:Fallback>
      <p:transition spd="slow" advTm="150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755" x="8532813" y="3602038"/>
          <p14:tracePt t="762" x="8177213" y="3538538"/>
          <p14:tracePt t="771" x="7894638" y="3502025"/>
          <p14:tracePt t="778" x="7704138" y="3438525"/>
          <p14:tracePt t="787" x="7548563" y="3375025"/>
          <p14:tracePt t="795" x="7458075" y="3365500"/>
          <p14:tracePt t="802" x="7421563" y="3355975"/>
          <p14:tracePt t="810" x="7392988" y="3328988"/>
          <p14:tracePt t="972" x="7385050" y="3319463"/>
          <p14:tracePt t="987" x="7385050" y="3282950"/>
          <p14:tracePt t="994" x="7375525" y="3246438"/>
          <p14:tracePt t="1003" x="7366000" y="3228975"/>
          <p14:tracePt t="1010" x="7356475" y="3228975"/>
          <p14:tracePt t="1020" x="7339013" y="3200400"/>
          <p14:tracePt t="1026" x="7329488" y="3182938"/>
          <p14:tracePt t="1034" x="7319963" y="3155950"/>
          <p14:tracePt t="1050" x="7312025" y="3146425"/>
          <p14:tracePt t="1099" x="7312025" y="3136900"/>
          <p14:tracePt t="1107" x="7312025" y="3109913"/>
          <p14:tracePt t="1116" x="7312025" y="3090863"/>
          <p14:tracePt t="1123" x="7312025" y="3063875"/>
          <p14:tracePt t="1131" x="7312025" y="3017838"/>
          <p14:tracePt t="1139" x="7312025" y="2990850"/>
          <p14:tracePt t="1147" x="7312025" y="2954338"/>
          <p14:tracePt t="1154" x="7312025" y="2900363"/>
          <p14:tracePt t="1163" x="7312025" y="2827338"/>
          <p14:tracePt t="1174" x="7312025" y="2781300"/>
          <p14:tracePt t="1179" x="7348538" y="2681288"/>
          <p14:tracePt t="1188" x="7375525" y="2598738"/>
          <p14:tracePt t="1195" x="7402513" y="2554288"/>
          <p14:tracePt t="1208" x="7421563" y="2525713"/>
          <p14:tracePt t="1210" x="7429500" y="2498725"/>
          <p14:tracePt t="1224" x="7439025" y="2481263"/>
          <p14:tracePt t="1228" x="7448550" y="2471738"/>
          <p14:tracePt t="2034" x="7448550" y="2462213"/>
          <p14:tracePt t="2091" x="7448550" y="2452688"/>
          <p14:tracePt t="2098" x="7458075" y="2444750"/>
          <p14:tracePt t="2106" x="7458075" y="2398713"/>
          <p14:tracePt t="2114" x="7466013" y="2335213"/>
          <p14:tracePt t="2123" x="7466013" y="2306638"/>
          <p14:tracePt t="2130" x="7475538" y="2298700"/>
          <p14:tracePt t="2139" x="7485063" y="2270125"/>
          <p14:tracePt t="2148" x="7494588" y="2252663"/>
          <p14:tracePt t="2155" x="7502525" y="2233613"/>
          <p14:tracePt t="2162" x="7502525" y="2216150"/>
          <p14:tracePt t="2171" x="7502525" y="2197100"/>
          <p14:tracePt t="2178" x="7512050" y="2179638"/>
          <p14:tracePt t="14354" x="7229475" y="2143125"/>
          <p14:tracePt t="14362" x="6627813" y="2097088"/>
          <p14:tracePt t="14370" x="6053138" y="2024063"/>
          <p14:tracePt t="14378" x="5588000" y="1979613"/>
          <p14:tracePt t="14386" x="5122863" y="1906588"/>
          <p14:tracePt t="14394" x="4767263" y="1860550"/>
          <p14:tracePt t="14402" x="4530725" y="1824038"/>
          <p14:tracePt t="14410" x="4230688" y="1824038"/>
          <p14:tracePt t="14420" x="4029075" y="1824038"/>
          <p14:tracePt t="14426" x="3883025" y="1824038"/>
          <p14:tracePt t="14435" x="3775075" y="1824038"/>
          <p14:tracePt t="14442" x="3729038" y="1824038"/>
          <p14:tracePt t="14450" x="3702050" y="1824038"/>
          <p14:tracePt t="14658" x="3692525" y="1824038"/>
          <p14:tracePt t="14666" x="3646488" y="1851025"/>
          <p14:tracePt t="14675" x="3527425" y="1887538"/>
          <p14:tracePt t="14682" x="3455988" y="1914525"/>
          <p14:tracePt t="14690" x="3281363" y="1960563"/>
          <p14:tracePt t="14698" x="3063875" y="2043113"/>
          <p14:tracePt t="14706" x="2808288" y="2125663"/>
          <p14:tracePt t="14714" x="2616200" y="2170113"/>
          <p14:tracePt t="14722" x="2470150" y="2216150"/>
          <p14:tracePt t="14730" x="2324100" y="2243138"/>
          <p14:tracePt t="14738" x="2187575" y="2289175"/>
          <p14:tracePt t="14746" x="2097088" y="2316163"/>
          <p14:tracePt t="14754" x="2014538" y="2343150"/>
          <p14:tracePt t="14762" x="1905000" y="2352675"/>
          <p14:tracePt t="14770" x="1860550" y="2362200"/>
          <p14:tracePt t="14778" x="1804988" y="2362200"/>
          <p14:tracePt t="14788" x="1795463" y="2362200"/>
          <p14:tracePt t="14794" x="1787525" y="2362200"/>
          <p14:tracePt t="15098" x="1758950" y="2362200"/>
          <p14:tracePt t="15106" x="1704975" y="2362200"/>
          <p14:tracePt t="15114" x="1649413" y="2362200"/>
          <p14:tracePt t="15122" x="1595438" y="2362200"/>
          <p14:tracePt t="15130" x="1522413" y="2362200"/>
          <p14:tracePt t="15138" x="1449388" y="2362200"/>
          <p14:tracePt t="15147" x="1403350" y="2352675"/>
          <p14:tracePt t="15156" x="1358900" y="2352675"/>
          <p14:tracePt t="15164" x="1339850" y="2343150"/>
          <p14:tracePt t="15170" x="1322388" y="2335213"/>
          <p14:tracePt t="15451" x="1330325" y="2343150"/>
          <p14:tracePt t="15458" x="1339850" y="2352675"/>
          <p14:tracePt t="15474" x="1349375" y="2362200"/>
          <p14:tracePt t="15482" x="1349375" y="2379663"/>
          <p14:tracePt t="15490" x="1349375" y="2389188"/>
          <p14:tracePt t="15506" x="1358900" y="2398713"/>
          <p14:tracePt t="15514" x="1366838" y="2408238"/>
          <p14:tracePt t="15522" x="1376363" y="2408238"/>
          <p14:tracePt t="15530" x="1385888" y="2416175"/>
          <p14:tracePt t="15538" x="1395413" y="2425700"/>
          <p14:tracePt t="15546" x="1412875" y="2425700"/>
          <p14:tracePt t="15554" x="1422400" y="2425700"/>
          <p14:tracePt t="15562" x="1458913" y="2425700"/>
          <p14:tracePt t="15570" x="1476375" y="2425700"/>
          <p14:tracePt t="15578" x="1512888" y="2425700"/>
          <p14:tracePt t="15586" x="1558925" y="2425700"/>
          <p14:tracePt t="15595" x="1585913" y="2425700"/>
          <p14:tracePt t="15605" x="1612900" y="2425700"/>
          <p14:tracePt t="15612" x="1631950" y="2425700"/>
          <p14:tracePt t="15622" x="1658938" y="2425700"/>
          <p14:tracePt t="15627" x="1677988" y="2425700"/>
          <p14:tracePt t="15637" x="1704975" y="2425700"/>
          <p14:tracePt t="15643" x="1714500" y="2425700"/>
          <p14:tracePt t="15651" x="1722438" y="2425700"/>
          <p14:tracePt t="15659" x="1751013" y="2425700"/>
          <p14:tracePt t="15674" x="1758950" y="2425700"/>
          <p14:tracePt t="15722" x="1768475" y="2425700"/>
          <p14:tracePt t="15762" x="1787525" y="2425700"/>
          <p14:tracePt t="15770" x="1795463" y="2425700"/>
          <p14:tracePt t="15778" x="1831975" y="2425700"/>
          <p14:tracePt t="15786" x="1851025" y="2425700"/>
          <p14:tracePt t="15794" x="1878013" y="2416175"/>
          <p14:tracePt t="15804" x="1895475" y="2416175"/>
          <p14:tracePt t="15810" x="1924050" y="2416175"/>
          <p14:tracePt t="15819" x="1941513" y="2408238"/>
          <p14:tracePt t="15826" x="1978025" y="2408238"/>
          <p14:tracePt t="15836" x="1997075" y="2408238"/>
          <p14:tracePt t="15842" x="2024063" y="2398713"/>
          <p14:tracePt t="15850" x="2033588" y="2398713"/>
          <p14:tracePt t="15858" x="2070100" y="2398713"/>
          <p14:tracePt t="15874" x="2087563" y="2379663"/>
          <p14:tracePt t="15888" x="2097088" y="2379663"/>
          <p14:tracePt t="15898" x="2106613" y="2371725"/>
          <p14:tracePt t="16202" x="2114550" y="2362200"/>
          <p14:tracePt t="16221" x="2124075" y="2343150"/>
          <p14:tracePt t="16228" x="2124075" y="2316163"/>
          <p14:tracePt t="16236" x="2170113" y="2270125"/>
          <p14:tracePt t="16243" x="2187575" y="2225675"/>
          <p14:tracePt t="16251" x="2214563" y="2197100"/>
          <p14:tracePt t="16258" x="2224088" y="2179638"/>
          <p14:tracePt t="16266" x="2233613" y="2160588"/>
          <p14:tracePt t="16274" x="2243138" y="2133600"/>
          <p14:tracePt t="16290" x="2260600" y="2106613"/>
          <p14:tracePt t="16691" x="2251075" y="2133600"/>
          <p14:tracePt t="16699" x="2197100" y="2206625"/>
          <p14:tracePt t="16706" x="2133600" y="2289175"/>
          <p14:tracePt t="16714" x="2041525" y="2389188"/>
          <p14:tracePt t="16722" x="1968500" y="2471738"/>
          <p14:tracePt t="16730" x="1914525" y="2554288"/>
          <p14:tracePt t="16738" x="1860550" y="2635250"/>
          <p14:tracePt t="16746" x="1795463" y="2727325"/>
          <p14:tracePt t="16754" x="1758950" y="2771775"/>
          <p14:tracePt t="16762" x="1741488" y="2800350"/>
          <p14:tracePt t="16770" x="1714500" y="2817813"/>
          <p14:tracePt t="16778" x="1714500" y="2827338"/>
          <p14:tracePt t="16835" x="1714500" y="2836863"/>
          <p14:tracePt t="16932" x="1704975" y="2836863"/>
          <p14:tracePt t="16940" x="1695450" y="2844800"/>
          <p14:tracePt t="16948" x="1668463" y="2863850"/>
          <p14:tracePt t="16956" x="1622425" y="2900363"/>
          <p14:tracePt t="16963" x="1595438" y="2909888"/>
          <p14:tracePt t="16972" x="1576388" y="2917825"/>
          <p14:tracePt t="16979" x="1541463" y="2936875"/>
          <p14:tracePt t="16986" x="1522413" y="2946400"/>
          <p14:tracePt t="17282" x="1512888" y="2946400"/>
          <p14:tracePt t="17298" x="1604963" y="2936875"/>
          <p14:tracePt t="17306" x="1722438" y="2917825"/>
          <p14:tracePt t="17314" x="1795463" y="2909888"/>
          <p14:tracePt t="17322" x="1887538" y="2881313"/>
          <p14:tracePt t="17331" x="1924050" y="2881313"/>
          <p14:tracePt t="17338" x="1978025" y="2873375"/>
          <p14:tracePt t="17347" x="2014538" y="2873375"/>
          <p14:tracePt t="17355" x="2051050" y="2873375"/>
          <p14:tracePt t="17362" x="2078038" y="2863850"/>
          <p14:tracePt t="17370" x="2087563" y="2863850"/>
          <p14:tracePt t="17395" x="2097088" y="2854325"/>
          <p14:tracePt t="17786" x="2097088" y="2836863"/>
          <p14:tracePt t="17794" x="2097088" y="2817813"/>
          <p14:tracePt t="17802" x="2097088" y="2790825"/>
          <p14:tracePt t="17810" x="2070100" y="2754313"/>
          <p14:tracePt t="17819" x="2051050" y="2735263"/>
          <p14:tracePt t="17826" x="2024063" y="2690813"/>
          <p14:tracePt t="17835" x="2014538" y="2662238"/>
          <p14:tracePt t="17842" x="2014538" y="2625725"/>
          <p14:tracePt t="17850" x="2005013" y="2589213"/>
          <p14:tracePt t="17858" x="1997075" y="2562225"/>
          <p14:tracePt t="17866" x="1997075" y="2517775"/>
          <p14:tracePt t="17874" x="1978025" y="2481263"/>
          <p14:tracePt t="17887" x="1978025" y="2435225"/>
          <p14:tracePt t="17891" x="1978025" y="2408238"/>
          <p14:tracePt t="17898" x="1968500" y="2362200"/>
          <p14:tracePt t="17906" x="1968500" y="2335213"/>
          <p14:tracePt t="17915" x="1951038" y="2298700"/>
          <p14:tracePt t="17923" x="1951038" y="2279650"/>
          <p14:tracePt t="17930" x="1951038" y="2262188"/>
          <p14:tracePt t="17938" x="1951038" y="2233613"/>
          <p14:tracePt t="17946" x="1951038" y="2225675"/>
          <p14:tracePt t="17954" x="1951038" y="2216150"/>
          <p14:tracePt t="17962" x="1951038" y="2197100"/>
          <p14:tracePt t="17970" x="1951038" y="2189163"/>
          <p14:tracePt t="18066" x="1951038" y="2197100"/>
          <p14:tracePt t="18074" x="1951038" y="2225675"/>
          <p14:tracePt t="18082" x="1951038" y="2233613"/>
          <p14:tracePt t="18090" x="1951038" y="2243138"/>
          <p14:tracePt t="18099" x="1951038" y="2262188"/>
          <p14:tracePt t="18107" x="1951038" y="2270125"/>
          <p14:tracePt t="18115" x="1951038" y="2298700"/>
          <p14:tracePt t="18123" x="1951038" y="2316163"/>
          <p14:tracePt t="18130" x="1951038" y="2343150"/>
          <p14:tracePt t="18139" x="1978025" y="2389188"/>
          <p14:tracePt t="18147" x="1997075" y="2425700"/>
          <p14:tracePt t="18154" x="2051050" y="2481263"/>
          <p14:tracePt t="18162" x="2114550" y="2562225"/>
          <p14:tracePt t="18173" x="2151063" y="2625725"/>
          <p14:tracePt t="18178" x="2179638" y="2690813"/>
          <p14:tracePt t="18187" x="2187575" y="2735263"/>
          <p14:tracePt t="18194" x="2206625" y="2771775"/>
          <p14:tracePt t="18203" x="2224088" y="2808288"/>
          <p14:tracePt t="18210" x="2224088" y="2817813"/>
          <p14:tracePt t="18226" x="2224088" y="2827338"/>
          <p14:tracePt t="18242" x="2224088" y="2836863"/>
          <p14:tracePt t="18266" x="2224088" y="2854325"/>
          <p14:tracePt t="18290" x="2224088" y="2863850"/>
          <p14:tracePt t="18306" x="2224088" y="2873375"/>
          <p14:tracePt t="18338" x="2224088" y="2890838"/>
          <p14:tracePt t="18346" x="2224088" y="2900363"/>
          <p14:tracePt t="18354" x="2224088" y="2917825"/>
          <p14:tracePt t="18362" x="2224088" y="2946400"/>
          <p14:tracePt t="18370" x="2224088" y="2954338"/>
          <p14:tracePt t="18378" x="2224088" y="2982913"/>
          <p14:tracePt t="18386" x="2224088" y="2990850"/>
          <p14:tracePt t="18395" x="2224088" y="3000375"/>
          <p14:tracePt t="18645" x="2224088" y="2982913"/>
          <p14:tracePt t="18653" x="2224088" y="2936875"/>
          <p14:tracePt t="18658" x="2224088" y="2909888"/>
          <p14:tracePt t="18666" x="2224088" y="2854325"/>
          <p14:tracePt t="18674" x="2224088" y="2817813"/>
          <p14:tracePt t="18682" x="2224088" y="2771775"/>
          <p14:tracePt t="18690" x="2224088" y="2717800"/>
          <p14:tracePt t="18698" x="2224088" y="2671763"/>
          <p14:tracePt t="18706" x="2233613" y="2644775"/>
          <p14:tracePt t="18714" x="2233613" y="2625725"/>
          <p14:tracePt t="18723" x="2243138" y="2598738"/>
          <p14:tracePt t="18730" x="2243138" y="2581275"/>
          <p14:tracePt t="18738" x="2243138" y="2554288"/>
          <p14:tracePt t="18746" x="2243138" y="2535238"/>
          <p14:tracePt t="18754" x="2243138" y="2508250"/>
          <p14:tracePt t="18762" x="2243138" y="2489200"/>
          <p14:tracePt t="18770" x="2243138" y="2462213"/>
          <p14:tracePt t="18778" x="2243138" y="2452688"/>
          <p14:tracePt t="18786" x="2243138" y="2444750"/>
          <p14:tracePt t="18794" x="2243138" y="2435225"/>
          <p14:tracePt t="18802" x="2243138" y="2416175"/>
          <p14:tracePt t="18819" x="2243138" y="2408238"/>
          <p14:tracePt t="18826" x="2243138" y="2398713"/>
          <p14:tracePt t="18875" x="2243138" y="2379663"/>
          <p14:tracePt t="19348" x="2243138" y="2408238"/>
          <p14:tracePt t="19354" x="2243138" y="2416175"/>
          <p14:tracePt t="19365" x="2243138" y="2462213"/>
          <p14:tracePt t="19372" x="2243138" y="2498725"/>
          <p14:tracePt t="19379" x="2243138" y="2554288"/>
          <p14:tracePt t="19387" x="2243138" y="2617788"/>
          <p14:tracePt t="19394" x="2243138" y="2671763"/>
          <p14:tracePt t="19402" x="2243138" y="2708275"/>
          <p14:tracePt t="19411" x="2243138" y="2754313"/>
          <p14:tracePt t="19419" x="2243138" y="2781300"/>
          <p14:tracePt t="19426" x="2243138" y="2817813"/>
          <p14:tracePt t="19435" x="2243138" y="2836863"/>
          <p14:tracePt t="19442" x="2243138" y="2881313"/>
          <p14:tracePt t="19450" x="2243138" y="2900363"/>
          <p14:tracePt t="19458" x="2243138" y="2927350"/>
          <p14:tracePt t="19466" x="2214563" y="2973388"/>
          <p14:tracePt t="19474" x="2214563" y="2982913"/>
          <p14:tracePt t="19482" x="2206625" y="3017838"/>
          <p14:tracePt t="19490" x="2197100" y="3036888"/>
          <p14:tracePt t="19498" x="2170113" y="3054350"/>
          <p14:tracePt t="19506" x="2160588" y="3073400"/>
          <p14:tracePt t="19522" x="2160588" y="3082925"/>
          <p14:tracePt t="19530" x="2160588" y="3100388"/>
          <p14:tracePt t="19538" x="2151063" y="3109913"/>
          <p14:tracePt t="19556" x="2151063" y="3119438"/>
          <p14:tracePt t="19565" x="2143125" y="3119438"/>
          <p14:tracePt t="19586" x="2133600" y="3127375"/>
          <p14:tracePt t="19738" x="2133600" y="3146425"/>
          <p14:tracePt t="19754" x="2133600" y="3163888"/>
          <p14:tracePt t="19762" x="2133600" y="3192463"/>
          <p14:tracePt t="19770" x="2133600" y="3236913"/>
          <p14:tracePt t="19778" x="2133600" y="3255963"/>
          <p14:tracePt t="19786" x="2133600" y="3282950"/>
          <p14:tracePt t="19794" x="2143125" y="3309938"/>
          <p14:tracePt t="19803" x="2143125" y="3338513"/>
          <p14:tracePt t="19810" x="2151063" y="3355975"/>
          <p14:tracePt t="19819" x="2170113" y="3382963"/>
          <p14:tracePt t="19826" x="2179638" y="3402013"/>
          <p14:tracePt t="20123" x="2187575" y="3402013"/>
          <p14:tracePt t="20131" x="2206625" y="3402013"/>
          <p14:tracePt t="20139" x="2224088" y="3402013"/>
          <p14:tracePt t="20147" x="2233613" y="3402013"/>
          <p14:tracePt t="20222" x="2243138" y="3392488"/>
          <p14:tracePt t="20298" x="2251075" y="3392488"/>
          <p14:tracePt t="20306" x="2324100" y="3392488"/>
          <p14:tracePt t="20316" x="2406650" y="3365500"/>
          <p14:tracePt t="20323" x="2498725" y="3319463"/>
          <p14:tracePt t="20330" x="2598738" y="3309938"/>
          <p14:tracePt t="20338" x="2689225" y="3265488"/>
          <p14:tracePt t="20346" x="2789238" y="3255963"/>
          <p14:tracePt t="20354" x="2898775" y="3236913"/>
          <p14:tracePt t="20362" x="3027363" y="3228975"/>
          <p14:tracePt t="20370" x="3136900" y="3228975"/>
          <p14:tracePt t="20378" x="3227388" y="3228975"/>
          <p14:tracePt t="20386" x="3317875" y="3228975"/>
          <p14:tracePt t="20394" x="3382963" y="3228975"/>
          <p14:tracePt t="20402" x="3409950" y="3228975"/>
          <p14:tracePt t="20411" x="3436938" y="3228975"/>
          <p14:tracePt t="20418" x="3446463" y="3228975"/>
          <p14:tracePt t="20426" x="3455988" y="3228975"/>
          <p14:tracePt t="20579" x="3463925" y="3228975"/>
          <p14:tracePt t="20586" x="3463925" y="3236913"/>
          <p14:tracePt t="20595" x="3463925" y="3246438"/>
          <p14:tracePt t="20602" x="3482975" y="3265488"/>
          <p14:tracePt t="20611" x="3490913" y="3273425"/>
          <p14:tracePt t="20619" x="3490913" y="3292475"/>
          <p14:tracePt t="20627" x="3490913" y="3302000"/>
          <p14:tracePt t="20636" x="3490913" y="3319463"/>
          <p14:tracePt t="20642" x="3500438" y="3328988"/>
          <p14:tracePt t="20842" x="3482975" y="3338513"/>
          <p14:tracePt t="20850" x="3427413" y="3338513"/>
          <p14:tracePt t="20858" x="3354388" y="3338513"/>
          <p14:tracePt t="20866" x="3281363" y="3338513"/>
          <p14:tracePt t="20874" x="3227388" y="3338513"/>
          <p14:tracePt t="20886" x="3136900" y="3328988"/>
          <p14:tracePt t="20890" x="3100388" y="3319463"/>
          <p14:tracePt t="20898" x="3063875" y="3319463"/>
          <p14:tracePt t="20906" x="3017838" y="3319463"/>
          <p14:tracePt t="20914" x="2998788" y="3319463"/>
          <p14:tracePt t="20923" x="2971800" y="3319463"/>
          <p14:tracePt t="20930" x="2954338" y="3319463"/>
          <p14:tracePt t="20938" x="2925763" y="3319463"/>
          <p14:tracePt t="20946" x="2917825" y="3319463"/>
          <p14:tracePt t="20954" x="2889250" y="3319463"/>
          <p14:tracePt t="20962" x="2881313" y="3319463"/>
          <p14:tracePt t="21002" x="2871788" y="3319463"/>
          <p14:tracePt t="21010" x="2852738" y="3319463"/>
          <p14:tracePt t="21019" x="2835275" y="3319463"/>
          <p14:tracePt t="21026" x="2798763" y="3319463"/>
          <p14:tracePt t="21036" x="2744788" y="3319463"/>
          <p14:tracePt t="21043" x="2679700" y="3319463"/>
          <p14:tracePt t="21050" x="2625725" y="3319463"/>
          <p14:tracePt t="21058" x="2533650" y="3328988"/>
          <p14:tracePt t="21066" x="2443163" y="3338513"/>
          <p14:tracePt t="21075" x="2324100" y="3355975"/>
          <p14:tracePt t="21082" x="2233613" y="3355975"/>
          <p14:tracePt t="21090" x="2160588" y="3365500"/>
          <p14:tracePt t="21099" x="2114550" y="3382963"/>
          <p14:tracePt t="21106" x="2087563" y="3382963"/>
          <p14:tracePt t="21114" x="2070100" y="3382963"/>
          <p14:tracePt t="21388" x="2060575" y="3382963"/>
          <p14:tracePt t="21442" x="2051050" y="3392488"/>
          <p14:tracePt t="21450" x="1978025" y="3438525"/>
          <p14:tracePt t="21458" x="1895475" y="3482975"/>
          <p14:tracePt t="21466" x="1795463" y="3538538"/>
          <p14:tracePt t="21474" x="1731963" y="3575050"/>
          <p14:tracePt t="21482" x="1695450" y="3592513"/>
          <p14:tracePt t="21490" x="1685925" y="3592513"/>
          <p14:tracePt t="21498" x="1622425" y="3621088"/>
          <p14:tracePt t="21506" x="1595438" y="3638550"/>
          <p14:tracePt t="21514" x="1558925" y="3657600"/>
          <p14:tracePt t="21522" x="1522413" y="3684588"/>
          <p14:tracePt t="21530" x="1512888" y="3684588"/>
          <p14:tracePt t="21682" x="1504950" y="3684588"/>
          <p14:tracePt t="21690" x="1485900" y="3638550"/>
          <p14:tracePt t="21698" x="1458913" y="3621088"/>
          <p14:tracePt t="21706" x="1449388" y="3602038"/>
          <p14:tracePt t="21715" x="1431925" y="3575050"/>
          <p14:tracePt t="21722" x="1412875" y="3556000"/>
          <p14:tracePt t="21730" x="1366838" y="3548063"/>
          <p14:tracePt t="21738" x="1349375" y="3529013"/>
          <p14:tracePt t="21746" x="1339850" y="3519488"/>
          <p14:tracePt t="21754" x="1330325" y="3511550"/>
          <p14:tracePt t="21770" x="1303338" y="3492500"/>
          <p14:tracePt t="21850" x="1303338" y="3482975"/>
          <p14:tracePt t="21866" x="1293813" y="3475038"/>
          <p14:tracePt t="21874" x="1293813" y="3455988"/>
          <p14:tracePt t="21886" x="1293813" y="3438525"/>
          <p14:tracePt t="21890" x="1293813" y="3402013"/>
          <p14:tracePt t="21898" x="1293813" y="3382963"/>
          <p14:tracePt t="21906" x="1293813" y="3328988"/>
          <p14:tracePt t="21914" x="1293813" y="3302000"/>
          <p14:tracePt t="21923" x="1303338" y="3273425"/>
          <p14:tracePt t="21931" x="1303338" y="3246438"/>
          <p14:tracePt t="21939" x="1312863" y="3209925"/>
          <p14:tracePt t="21947" x="1330325" y="3182938"/>
          <p14:tracePt t="21963" x="1339850" y="3155950"/>
          <p14:tracePt t="21973" x="1349375" y="3146425"/>
          <p14:tracePt t="21979" x="1358900" y="3136900"/>
          <p14:tracePt t="21988" x="1366838" y="3127375"/>
          <p14:tracePt t="21994" x="1376363" y="3119438"/>
          <p14:tracePt t="22004" x="1395413" y="3100388"/>
          <p14:tracePt t="22026" x="1403350" y="3100388"/>
          <p14:tracePt t="22074" x="1412875" y="3100388"/>
          <p14:tracePt t="22090" x="1422400" y="3100388"/>
          <p14:tracePt t="22106" x="1449388" y="3100388"/>
          <p14:tracePt t="22114" x="1476375" y="3100388"/>
          <p14:tracePt t="22122" x="1504950" y="3100388"/>
          <p14:tracePt t="22130" x="1549400" y="3100388"/>
          <p14:tracePt t="22138" x="1576388" y="3109913"/>
          <p14:tracePt t="22146" x="1622425" y="3119438"/>
          <p14:tracePt t="22154" x="1668463" y="3127375"/>
          <p14:tracePt t="22162" x="1677988" y="3127375"/>
          <p14:tracePt t="22170" x="1714500" y="3136900"/>
          <p14:tracePt t="22178" x="1722438" y="3136900"/>
          <p14:tracePt t="22194" x="1731963" y="3136900"/>
          <p14:tracePt t="22202" x="1741488" y="3136900"/>
          <p14:tracePt t="22210" x="1751013" y="3136900"/>
          <p14:tracePt t="22226" x="1768475" y="3155950"/>
          <p14:tracePt t="22242" x="1787525" y="3163888"/>
          <p14:tracePt t="22251" x="1795463" y="3163888"/>
          <p14:tracePt t="22258" x="1824038" y="3173413"/>
          <p14:tracePt t="22266" x="1851025" y="3182938"/>
          <p14:tracePt t="22274" x="1878013" y="3200400"/>
          <p14:tracePt t="22282" x="1914525" y="3219450"/>
          <p14:tracePt t="22290" x="1931988" y="3228975"/>
          <p14:tracePt t="22298" x="1951038" y="3236913"/>
          <p14:tracePt t="22379" x="1960563" y="3236913"/>
          <p14:tracePt t="22411" x="1960563" y="3246438"/>
          <p14:tracePt t="22420" x="1960563" y="3255963"/>
          <p14:tracePt t="22427" x="1960563" y="3282950"/>
          <p14:tracePt t="22436" x="1931988" y="3319463"/>
          <p14:tracePt t="22443" x="1914525" y="3338513"/>
          <p14:tracePt t="22450" x="1887538" y="3365500"/>
          <p14:tracePt t="22458" x="1860550" y="3392488"/>
          <p14:tracePt t="22466" x="1841500" y="3419475"/>
          <p14:tracePt t="22474" x="1824038" y="3446463"/>
          <p14:tracePt t="22482" x="1814513" y="3455988"/>
          <p14:tracePt t="22660" x="1804988" y="3455988"/>
          <p14:tracePt t="22676" x="1795463" y="3455988"/>
          <p14:tracePt t="22683" x="1787525" y="3455988"/>
          <p14:tracePt t="22700" x="1768475" y="3455988"/>
          <p14:tracePt t="22778" x="1758950" y="3446463"/>
          <p14:tracePt t="22786" x="1758950" y="3438525"/>
          <p14:tracePt t="22794" x="1758950" y="3419475"/>
          <p14:tracePt t="22803" x="1758950" y="3411538"/>
          <p14:tracePt t="22987" x="1751013" y="3419475"/>
          <p14:tracePt t="22995" x="1704975" y="3465513"/>
          <p14:tracePt t="23002" x="1641475" y="3492500"/>
          <p14:tracePt t="23010" x="1612900" y="3511550"/>
          <p14:tracePt t="23019" x="1595438" y="3519488"/>
          <p14:tracePt t="23026" x="1585913" y="3519488"/>
          <p14:tracePt t="23035" x="1568450" y="3529013"/>
          <p14:tracePt t="23042" x="1558925" y="3529013"/>
          <p14:tracePt t="23051" x="1531938" y="3538538"/>
          <p14:tracePt t="23146" x="1512888" y="3538538"/>
          <p14:tracePt t="23170" x="1504950" y="3538538"/>
          <p14:tracePt t="23178" x="1504950" y="3519488"/>
          <p14:tracePt t="23186" x="1504950" y="3511550"/>
          <p14:tracePt t="23194" x="1504950" y="3465513"/>
          <p14:tracePt t="23202" x="1504950" y="3455988"/>
          <p14:tracePt t="23210" x="1504950" y="3438525"/>
          <p14:tracePt t="23235" x="1504950" y="3429000"/>
          <p14:tracePt t="23251" x="1504950" y="3419475"/>
          <p14:tracePt t="23308" x="1512888" y="3411538"/>
          <p14:tracePt t="23317" x="1522413" y="3402013"/>
          <p14:tracePt t="23323" x="1541463" y="3382963"/>
          <p14:tracePt t="23331" x="1585913" y="3375025"/>
          <p14:tracePt t="23340" x="1612900" y="3355975"/>
          <p14:tracePt t="23347" x="1631950" y="3338513"/>
          <p14:tracePt t="23355" x="1641475" y="3338513"/>
          <p14:tracePt t="23362" x="1658938" y="3338513"/>
          <p14:tracePt t="23370" x="1677988" y="3338513"/>
          <p14:tracePt t="23418" x="1685925" y="3338513"/>
          <p14:tracePt t="23442" x="1695450" y="3338513"/>
          <p14:tracePt t="23730" x="1677988" y="3328988"/>
          <p14:tracePt t="23739" x="1622425" y="3282950"/>
          <p14:tracePt t="23746" x="1568450" y="3246438"/>
          <p14:tracePt t="23754" x="1541463" y="3219450"/>
          <p14:tracePt t="23762" x="1504950" y="3173413"/>
          <p14:tracePt t="23770" x="1485900" y="3136900"/>
          <p14:tracePt t="23778" x="1468438" y="3109913"/>
          <p14:tracePt t="23786" x="1449388" y="3073400"/>
          <p14:tracePt t="23794" x="1439863" y="3046413"/>
          <p14:tracePt t="23812" x="1439863" y="3017838"/>
          <p14:tracePt t="23821" x="1439863" y="3000375"/>
          <p14:tracePt t="23831" x="1439863" y="2982913"/>
          <p14:tracePt t="23837" x="1431925" y="2963863"/>
          <p14:tracePt t="23843" x="1431925" y="2946400"/>
          <p14:tracePt t="23852" x="1431925" y="2917825"/>
          <p14:tracePt t="23859" x="1431925" y="2909888"/>
          <p14:tracePt t="23866" x="1431925" y="2873375"/>
          <p14:tracePt t="23876" x="1431925" y="2836863"/>
          <p14:tracePt t="23886" x="1431925" y="2800350"/>
          <p14:tracePt t="23890" x="1431925" y="2763838"/>
          <p14:tracePt t="23898" x="1431925" y="2735263"/>
          <p14:tracePt t="23906" x="1431925" y="2717800"/>
          <p14:tracePt t="23914" x="1431925" y="2671763"/>
          <p14:tracePt t="23923" x="1431925" y="2635250"/>
          <p14:tracePt t="23931" x="1431925" y="2617788"/>
          <p14:tracePt t="23941" x="1431925" y="2571750"/>
          <p14:tracePt t="23948" x="1431925" y="2535238"/>
          <p14:tracePt t="23956" x="1431925" y="2498725"/>
          <p14:tracePt t="23963" x="1431925" y="2462213"/>
          <p14:tracePt t="23971" x="1431925" y="2425700"/>
          <p14:tracePt t="23979" x="1439863" y="2371725"/>
          <p14:tracePt t="23988" x="1458913" y="2306638"/>
          <p14:tracePt t="23995" x="1468438" y="2279650"/>
          <p14:tracePt t="24003" x="1495425" y="2206625"/>
          <p14:tracePt t="24010" x="1531938" y="2152650"/>
          <p14:tracePt t="24018" x="1558925" y="2079625"/>
          <p14:tracePt t="24026" x="1585913" y="2043113"/>
          <p14:tracePt t="24035" x="1612900" y="1997075"/>
          <p14:tracePt t="24042" x="1649413" y="1951038"/>
          <p14:tracePt t="24051" x="1695450" y="1887538"/>
          <p14:tracePt t="24058" x="1722438" y="1860550"/>
          <p14:tracePt t="24067" x="1751013" y="1824038"/>
          <p14:tracePt t="24074" x="1768475" y="1804988"/>
          <p14:tracePt t="24082" x="1787525" y="1787525"/>
          <p14:tracePt t="24090" x="1795463" y="1778000"/>
          <p14:tracePt t="24098" x="1804988" y="1768475"/>
          <p14:tracePt t="24106" x="1831975" y="1751013"/>
          <p14:tracePt t="24114" x="1841500" y="1741488"/>
          <p14:tracePt t="24122" x="1851025" y="1741488"/>
          <p14:tracePt t="24130" x="1860550" y="1731963"/>
          <p14:tracePt t="24138" x="1878013" y="1714500"/>
          <p14:tracePt t="24146" x="1895475" y="1704975"/>
          <p14:tracePt t="24154" x="1931988" y="1677988"/>
          <p14:tracePt t="24162" x="1951038" y="1668463"/>
          <p14:tracePt t="24170" x="1978025" y="1651000"/>
          <p14:tracePt t="24178" x="2005013" y="1631950"/>
          <p14:tracePt t="24186" x="2033588" y="1614488"/>
          <p14:tracePt t="24194" x="2051050" y="1595438"/>
          <p14:tracePt t="24203" x="2114550" y="1558925"/>
          <p14:tracePt t="24210" x="2133600" y="1541463"/>
          <p14:tracePt t="24219" x="2151063" y="1531938"/>
          <p14:tracePt t="24228" x="2170113" y="1504950"/>
          <p14:tracePt t="24239" x="2187575" y="1495425"/>
          <p14:tracePt t="24244" x="2197100" y="1485900"/>
          <p14:tracePt t="24255" x="2206625" y="1485900"/>
          <p14:tracePt t="28924" x="2224088" y="1468438"/>
          <p14:tracePt t="30675" x="2233613" y="1468438"/>
          <p14:tracePt t="31350" x="2233613" y="1485900"/>
          <p14:tracePt t="31355" x="2233613" y="1495425"/>
          <p14:tracePt t="31363" x="2233613" y="1604963"/>
          <p14:tracePt t="31371" x="2233613" y="1768475"/>
          <p14:tracePt t="31379" x="2279650" y="1906588"/>
          <p14:tracePt t="31387" x="2379663" y="2024063"/>
          <p14:tracePt t="31395" x="2462213" y="2089150"/>
          <p14:tracePt t="31404" x="2643188" y="2206625"/>
          <p14:tracePt t="31411" x="2835275" y="2343150"/>
          <p14:tracePt t="31420" x="3081338" y="2481263"/>
          <p14:tracePt t="31427" x="3281363" y="2544763"/>
          <p14:tracePt t="31435" x="3482975" y="2625725"/>
          <p14:tracePt t="31443" x="3563938" y="2671763"/>
          <p14:tracePt t="31452" x="3619500" y="2690813"/>
          <p14:tracePt t="31458" x="3629025" y="2698750"/>
          <p14:tracePt t="31468" x="3646488" y="2698750"/>
          <p14:tracePt t="31548" x="3656013" y="2698750"/>
          <p14:tracePt t="31554" x="3673475" y="2698750"/>
          <p14:tracePt t="31562" x="3683000" y="2671763"/>
          <p14:tracePt t="31570" x="3683000" y="2662238"/>
          <p14:tracePt t="31579" x="3683000" y="2644775"/>
          <p14:tracePt t="31587" x="3692525" y="2617788"/>
          <p14:tracePt t="31596" x="3702050" y="2608263"/>
          <p14:tracePt t="31619" x="3702050" y="2598738"/>
          <p14:tracePt t="31762" x="3702050" y="2589213"/>
          <p14:tracePt t="31771" x="3702050" y="2581275"/>
          <p14:tracePt t="32002" x="3636963" y="2589213"/>
          <p14:tracePt t="32010" x="3519488" y="2608263"/>
          <p14:tracePt t="32019" x="3436938" y="2644775"/>
          <p14:tracePt t="32026" x="3400425" y="2644775"/>
          <p14:tracePt t="32035" x="3382963" y="2644775"/>
          <p14:tracePt t="32042" x="3354388" y="2654300"/>
          <p14:tracePt t="32058" x="3346450" y="2654300"/>
          <p14:tracePt t="32069" x="3336925" y="2662238"/>
          <p14:tracePt t="32507" x="3390900" y="2662238"/>
          <p14:tracePt t="32517" x="3482975" y="2662238"/>
          <p14:tracePt t="32522" x="3609975" y="2662238"/>
          <p14:tracePt t="32531" x="3702050" y="2662238"/>
          <p14:tracePt t="32538" x="3829050" y="2625725"/>
          <p14:tracePt t="32546" x="3938588" y="2625725"/>
          <p14:tracePt t="32554" x="4057650" y="2617788"/>
          <p14:tracePt t="32562" x="4238625" y="2554288"/>
          <p14:tracePt t="32571" x="4413250" y="2535238"/>
          <p14:tracePt t="32580" x="4576763" y="2508250"/>
          <p14:tracePt t="32587" x="4722813" y="2508250"/>
          <p14:tracePt t="32594" x="4886325" y="2462213"/>
          <p14:tracePt t="32603" x="5032375" y="2462213"/>
          <p14:tracePt t="32610" x="5159375" y="2444750"/>
          <p14:tracePt t="32619" x="5268913" y="2444750"/>
          <p14:tracePt t="32626" x="5341938" y="2444750"/>
          <p14:tracePt t="32634" x="5414963" y="2444750"/>
          <p14:tracePt t="32643" x="5478463" y="2444750"/>
          <p14:tracePt t="32652" x="5534025" y="2444750"/>
          <p14:tracePt t="32658" x="5570538" y="2444750"/>
          <p14:tracePt t="32668" x="5634038" y="2462213"/>
          <p14:tracePt t="32675" x="5643563" y="2462213"/>
          <p14:tracePt t="32683" x="5688013" y="2462213"/>
          <p14:tracePt t="32690" x="5716588" y="2471738"/>
          <p14:tracePt t="32698" x="5734050" y="2471738"/>
          <p14:tracePt t="32706" x="5780088" y="2471738"/>
          <p14:tracePt t="32714" x="5789613" y="2471738"/>
          <p14:tracePt t="32722" x="5807075" y="2471738"/>
          <p14:tracePt t="32730" x="5843588" y="2471738"/>
          <p14:tracePt t="32738" x="5870575" y="2471738"/>
          <p14:tracePt t="32746" x="5889625" y="2471738"/>
          <p14:tracePt t="32754" x="5926138" y="2471738"/>
          <p14:tracePt t="32762" x="5972175" y="2471738"/>
          <p14:tracePt t="32770" x="6007100" y="2471738"/>
          <p14:tracePt t="32780" x="6072188" y="2462213"/>
          <p14:tracePt t="32787" x="6126163" y="2444750"/>
          <p14:tracePt t="32796" x="6189663" y="2444750"/>
          <p14:tracePt t="32804" x="6262688" y="2435225"/>
          <p14:tracePt t="32810" x="6335713" y="2435225"/>
          <p14:tracePt t="32820" x="6418263" y="2408238"/>
          <p14:tracePt t="32826" x="6508750" y="2408238"/>
          <p14:tracePt t="32834" x="6600825" y="2408238"/>
          <p14:tracePt t="32842" x="6673850" y="2408238"/>
          <p14:tracePt t="32852" x="6764338" y="2408238"/>
          <p14:tracePt t="32858" x="6837363" y="2408238"/>
          <p14:tracePt t="32868" x="6892925" y="2408238"/>
          <p14:tracePt t="32874" x="6956425" y="2408238"/>
          <p14:tracePt t="32883" x="7010400" y="2408238"/>
          <p14:tracePt t="32904" x="7065963" y="2408238"/>
          <p14:tracePt t="32906" x="7073900" y="2416175"/>
          <p14:tracePt t="32914" x="7102475" y="2425700"/>
          <p14:tracePt t="32971" x="7110413" y="2425700"/>
          <p14:tracePt t="33010" x="7146925" y="2425700"/>
          <p14:tracePt t="33019" x="7183438" y="2425700"/>
          <p14:tracePt t="33026" x="7239000" y="2425700"/>
          <p14:tracePt t="33035" x="7302500" y="2425700"/>
          <p14:tracePt t="33042" x="7339013" y="2425700"/>
          <p14:tracePt t="33052" x="7412038" y="2425700"/>
          <p14:tracePt t="33058" x="7466013" y="2425700"/>
          <p14:tracePt t="33068" x="7494588" y="2425700"/>
          <p14:tracePt t="33075" x="7548563" y="2425700"/>
          <p14:tracePt t="33083" x="7594600" y="2425700"/>
          <p14:tracePt t="33090" x="7631113" y="2425700"/>
          <p14:tracePt t="33098" x="7648575" y="2425700"/>
          <p14:tracePt t="33106" x="7694613" y="2444750"/>
          <p14:tracePt t="33122" x="7704138" y="2444750"/>
          <p14:tracePt t="33290" x="7704138" y="2452688"/>
          <p14:tracePt t="33546" x="7704138" y="2462213"/>
          <p14:tracePt t="33554" x="7658100" y="2498725"/>
          <p14:tracePt t="33562" x="7639050" y="2498725"/>
          <p14:tracePt t="33570" x="7594600" y="2508250"/>
          <p14:tracePt t="33579" x="7575550" y="2517775"/>
          <p14:tracePt t="33586" x="7521575" y="2525713"/>
          <p14:tracePt t="33595" x="7494588" y="2525713"/>
          <p14:tracePt t="33602" x="7458075" y="2544763"/>
          <p14:tracePt t="33610" x="7421563" y="2562225"/>
          <p14:tracePt t="33620" x="7392988" y="2562225"/>
          <p14:tracePt t="33627" x="7375525" y="2562225"/>
          <p14:tracePt t="33637" x="7366000" y="2562225"/>
          <p14:tracePt t="33644" x="7348538" y="2562225"/>
          <p14:tracePt t="33659" x="7339013" y="2562225"/>
          <p14:tracePt t="33690" x="7319963" y="2562225"/>
          <p14:tracePt t="33698" x="7292975" y="2571750"/>
          <p14:tracePt t="33706" x="7283450" y="2571750"/>
          <p14:tracePt t="33715" x="7265988" y="2581275"/>
          <p14:tracePt t="33724" x="7248525" y="2581275"/>
          <p14:tracePt t="33731" x="7212013" y="2581275"/>
          <p14:tracePt t="33739" x="7183438" y="2581275"/>
          <p14:tracePt t="33746" x="7138988" y="2581275"/>
          <p14:tracePt t="33755" x="7092950" y="2598738"/>
          <p14:tracePt t="33762" x="7037388" y="2598738"/>
          <p14:tracePt t="33770" x="6983413" y="2598738"/>
          <p14:tracePt t="33778" x="6937375" y="2598738"/>
          <p14:tracePt t="33786" x="6883400" y="2598738"/>
          <p14:tracePt t="33794" x="6873875" y="2598738"/>
          <p14:tracePt t="33802" x="6827838" y="2598738"/>
          <p14:tracePt t="33810" x="6810375" y="2598738"/>
          <p14:tracePt t="33819" x="6773863" y="2598738"/>
          <p14:tracePt t="33842" x="6737350" y="2598738"/>
          <p14:tracePt t="33851" x="6727825" y="2598738"/>
          <p14:tracePt t="33858" x="6718300" y="2598738"/>
          <p14:tracePt t="33867" x="6681788" y="2598738"/>
          <p14:tracePt t="33874" x="6654800" y="2598738"/>
          <p14:tracePt t="33882" x="6637338" y="2598738"/>
          <p14:tracePt t="33903" x="6573838" y="2598738"/>
          <p14:tracePt t="33906" x="6537325" y="2598738"/>
          <p14:tracePt t="33914" x="6491288" y="2598738"/>
          <p14:tracePt t="33923" x="6454775" y="2598738"/>
          <p14:tracePt t="33930" x="6427788" y="2598738"/>
          <p14:tracePt t="33938" x="6381750" y="2608263"/>
          <p14:tracePt t="33946" x="6354763" y="2608263"/>
          <p14:tracePt t="33954" x="6335713" y="2617788"/>
          <p14:tracePt t="33962" x="6326188" y="2617788"/>
          <p14:tracePt t="33970" x="6308725" y="2617788"/>
          <p14:tracePt t="33978" x="6299200" y="2617788"/>
          <p14:tracePt t="33987" x="6291263" y="2617788"/>
          <p14:tracePt t="34003" x="6281738" y="2617788"/>
          <p14:tracePt t="34019" x="6272213" y="2617788"/>
          <p14:tracePt t="34026" x="6262688" y="2617788"/>
          <p14:tracePt t="34034" x="6254750" y="2617788"/>
          <p14:tracePt t="34042" x="6226175" y="2617788"/>
          <p14:tracePt t="34052" x="6199188" y="2617788"/>
          <p14:tracePt t="34058" x="6153150" y="2617788"/>
          <p14:tracePt t="34068" x="6116638" y="2617788"/>
          <p14:tracePt t="34074" x="6043613" y="2617788"/>
          <p14:tracePt t="34083" x="5972175" y="2617788"/>
          <p14:tracePt t="34090" x="5880100" y="2617788"/>
          <p14:tracePt t="34098" x="5789613" y="2635250"/>
          <p14:tracePt t="34106" x="5707063" y="2654300"/>
          <p14:tracePt t="34114" x="5597525" y="2671763"/>
          <p14:tracePt t="34122" x="5487988" y="2690813"/>
          <p14:tracePt t="34130" x="5351463" y="2698750"/>
          <p14:tracePt t="34138" x="5260975" y="2744788"/>
          <p14:tracePt t="34146" x="5168900" y="2744788"/>
          <p14:tracePt t="34154" x="5105400" y="2754313"/>
          <p14:tracePt t="34162" x="5032375" y="2763838"/>
          <p14:tracePt t="34170" x="4978400" y="2763838"/>
          <p14:tracePt t="34178" x="4913313" y="2790825"/>
          <p14:tracePt t="34186" x="4868863" y="2790825"/>
          <p14:tracePt t="34194" x="4832350" y="2800350"/>
          <p14:tracePt t="34203" x="4822825" y="2800350"/>
          <p14:tracePt t="34210" x="4786313" y="2800350"/>
          <p14:tracePt t="34219" x="4767263" y="2808288"/>
          <p14:tracePt t="34235" x="4749800" y="2808288"/>
          <p14:tracePt t="34242" x="4740275" y="2808288"/>
          <p14:tracePt t="34258" x="4722813" y="2808288"/>
          <p14:tracePt t="34269" x="4703763" y="2808288"/>
          <p14:tracePt t="34274" x="4686300" y="2817813"/>
          <p14:tracePt t="34283" x="4659313" y="2817813"/>
          <p14:tracePt t="34290" x="4613275" y="2844800"/>
          <p14:tracePt t="34299" x="4576763" y="2854325"/>
          <p14:tracePt t="34306" x="4530725" y="2863850"/>
          <p14:tracePt t="34314" x="4484688" y="2873375"/>
          <p14:tracePt t="34322" x="4430713" y="2900363"/>
          <p14:tracePt t="34330" x="4348163" y="2909888"/>
          <p14:tracePt t="34338" x="4311650" y="2917825"/>
          <p14:tracePt t="34346" x="4248150" y="2936875"/>
          <p14:tracePt t="34354" x="4165600" y="2963863"/>
          <p14:tracePt t="34362" x="4111625" y="2982913"/>
          <p14:tracePt t="34370" x="4075113" y="2982913"/>
          <p14:tracePt t="34378" x="4057650" y="3017838"/>
          <p14:tracePt t="34386" x="4029075" y="3027363"/>
          <p14:tracePt t="34394" x="4021138" y="3027363"/>
          <p14:tracePt t="34402" x="4011613" y="3036888"/>
          <p14:tracePt t="34538" x="4002088" y="3036888"/>
          <p14:tracePt t="34546" x="3984625" y="3036888"/>
          <p14:tracePt t="34554" x="3975100" y="3036888"/>
          <p14:tracePt t="34562" x="3965575" y="3036888"/>
          <p14:tracePt t="34570" x="3948113" y="3036888"/>
          <p14:tracePt t="34579" x="3938588" y="3036888"/>
          <p14:tracePt t="34586" x="3929063" y="3036888"/>
          <p14:tracePt t="34866" x="3948113" y="3036888"/>
          <p14:tracePt t="34874" x="3975100" y="3036888"/>
          <p14:tracePt t="34882" x="4029075" y="3036888"/>
          <p14:tracePt t="34902" x="4148138" y="3036888"/>
          <p14:tracePt t="34906" x="4221163" y="3036888"/>
          <p14:tracePt t="34914" x="4275138" y="3036888"/>
          <p14:tracePt t="34922" x="4348163" y="3036888"/>
          <p14:tracePt t="34931" x="4440238" y="3036888"/>
          <p14:tracePt t="34940" x="4540250" y="3073400"/>
          <p14:tracePt t="34948" x="4667250" y="3073400"/>
          <p14:tracePt t="34957" x="4759325" y="3073400"/>
          <p14:tracePt t="34963" x="4868863" y="3090863"/>
          <p14:tracePt t="34971" x="4959350" y="3090863"/>
          <p14:tracePt t="34978" x="5022850" y="3100388"/>
          <p14:tracePt t="34986" x="5078413" y="3100388"/>
          <p14:tracePt t="34994" x="5105400" y="3100388"/>
          <p14:tracePt t="35004" x="5122863" y="3100388"/>
          <p14:tracePt t="35010" x="5141913" y="3100388"/>
          <p14:tracePt t="35019" x="5151438" y="3100388"/>
          <p14:tracePt t="35026" x="5159375" y="3100388"/>
          <p14:tracePt t="35035" x="5168900" y="3100388"/>
          <p14:tracePt t="35051" x="5205413" y="3090863"/>
          <p14:tracePt t="35068" x="5214938" y="3090863"/>
          <p14:tracePt t="35074" x="5251450" y="3082925"/>
          <p14:tracePt t="35083" x="5287963" y="3082925"/>
          <p14:tracePt t="35090" x="5341938" y="3082925"/>
          <p14:tracePt t="35100" x="5397500" y="3082925"/>
          <p14:tracePt t="35106" x="5470525" y="3082925"/>
          <p14:tracePt t="35116" x="5534025" y="3082925"/>
          <p14:tracePt t="35124" x="5607050" y="3082925"/>
          <p14:tracePt t="35133" x="5661025" y="3082925"/>
          <p14:tracePt t="35140" x="5753100" y="3082925"/>
          <p14:tracePt t="35148" x="5826125" y="3082925"/>
          <p14:tracePt t="35156" x="5880100" y="3082925"/>
          <p14:tracePt t="35164" x="5943600" y="3082925"/>
          <p14:tracePt t="35171" x="5953125" y="3082925"/>
          <p14:tracePt t="35179" x="5999163" y="3073400"/>
          <p14:tracePt t="35187" x="6026150" y="3073400"/>
          <p14:tracePt t="35194" x="6035675" y="3073400"/>
          <p14:tracePt t="35202" x="6053138" y="3073400"/>
          <p14:tracePt t="35210" x="6072188" y="3063875"/>
          <p14:tracePt t="35219" x="6080125" y="3063875"/>
          <p14:tracePt t="35235" x="6089650" y="3063875"/>
          <p14:tracePt t="35252" x="6108700" y="3054350"/>
          <p14:tracePt t="35258" x="6108700" y="3046413"/>
          <p14:tracePt t="35267" x="6126163" y="3046413"/>
          <p14:tracePt t="35274" x="6153150" y="3046413"/>
          <p14:tracePt t="35282" x="6189663" y="3036888"/>
          <p14:tracePt t="35290" x="6245225" y="3036888"/>
          <p14:tracePt t="35301" x="6281738" y="3036888"/>
          <p14:tracePt t="35306" x="6326188" y="3036888"/>
          <p14:tracePt t="35314" x="6381750" y="3036888"/>
          <p14:tracePt t="35322" x="6435725" y="3036888"/>
          <p14:tracePt t="35330" x="6472238" y="3036888"/>
          <p14:tracePt t="35338" x="6508750" y="3036888"/>
          <p14:tracePt t="35346" x="6545263" y="3036888"/>
          <p14:tracePt t="35354" x="6573838" y="3036888"/>
          <p14:tracePt t="35362" x="6591300" y="3036888"/>
          <p14:tracePt t="35370" x="6618288" y="3036888"/>
          <p14:tracePt t="35378" x="6637338" y="3036888"/>
          <p14:tracePt t="35386" x="6645275" y="3036888"/>
          <p14:tracePt t="35395" x="6673850" y="3036888"/>
          <p14:tracePt t="35403" x="6691313" y="3036888"/>
          <p14:tracePt t="35412" x="6710363" y="3036888"/>
          <p14:tracePt t="35418" x="6727825" y="3027363"/>
          <p14:tracePt t="35426" x="6737350" y="3027363"/>
          <p14:tracePt t="35435" x="6764338" y="3027363"/>
          <p14:tracePt t="35442" x="6783388" y="3027363"/>
          <p14:tracePt t="35451" x="6800850" y="3017838"/>
          <p14:tracePt t="35468" x="6810375" y="3017838"/>
          <p14:tracePt t="35474" x="6837363" y="3017838"/>
          <p14:tracePt t="35490" x="6846888" y="3017838"/>
          <p14:tracePt t="35498" x="6856413" y="3017838"/>
          <p14:tracePt t="35506" x="6873875" y="3009900"/>
          <p14:tracePt t="35514" x="6883400" y="3000375"/>
          <p14:tracePt t="35522" x="6892925" y="3000375"/>
          <p14:tracePt t="35530" x="6900863" y="3000375"/>
          <p14:tracePt t="35538" x="6937375" y="3000375"/>
          <p14:tracePt t="35546" x="6973888" y="3000375"/>
          <p14:tracePt t="35554" x="6992938" y="3000375"/>
          <p14:tracePt t="35562" x="7046913" y="3000375"/>
          <p14:tracePt t="35570" x="7083425" y="3000375"/>
          <p14:tracePt t="35578" x="7102475" y="3000375"/>
          <p14:tracePt t="35586" x="7146925" y="3000375"/>
          <p14:tracePt t="35595" x="7183438" y="3000375"/>
          <p14:tracePt t="35602" x="7202488" y="3009900"/>
          <p14:tracePt t="35610" x="7239000" y="3009900"/>
          <p14:tracePt t="35619" x="7248525" y="3009900"/>
          <p14:tracePt t="35634" x="7265988" y="3009900"/>
          <p14:tracePt t="35650" x="7275513" y="3009900"/>
          <p14:tracePt t="37180" x="7275513" y="3000375"/>
          <p14:tracePt t="37186" x="7265988" y="2990850"/>
          <p14:tracePt t="37194" x="7256463" y="2990850"/>
          <p14:tracePt t="37210" x="7248525" y="2982913"/>
          <p14:tracePt t="37218" x="7239000" y="2973388"/>
          <p14:tracePt t="37236" x="7229475" y="2963863"/>
          <p14:tracePt t="37251" x="7219950" y="2954338"/>
          <p14:tracePt t="37667" x="7202488" y="2954338"/>
          <p14:tracePt t="37675" x="7138988" y="2954338"/>
          <p14:tracePt t="37684" x="7010400" y="2954338"/>
          <p14:tracePt t="37691" x="6919913" y="2954338"/>
          <p14:tracePt t="37699" x="6827838" y="2954338"/>
          <p14:tracePt t="37707" x="6727825" y="2954338"/>
          <p14:tracePt t="37716" x="6600825" y="2954338"/>
          <p14:tracePt t="37723" x="6472238" y="2946400"/>
          <p14:tracePt t="37731" x="6345238" y="2946400"/>
          <p14:tracePt t="37738" x="6218238" y="2946400"/>
          <p14:tracePt t="37746" x="6108700" y="2927350"/>
          <p14:tracePt t="37754" x="6016625" y="2927350"/>
          <p14:tracePt t="37762" x="5962650" y="2927350"/>
          <p14:tracePt t="37770" x="5907088" y="2927350"/>
          <p14:tracePt t="37778" x="5862638" y="2909888"/>
          <p14:tracePt t="37786" x="5816600" y="2909888"/>
          <p14:tracePt t="37794" x="5780088" y="2890838"/>
          <p14:tracePt t="37804" x="5770563" y="2890838"/>
          <p14:tracePt t="37811" x="5753100" y="2890838"/>
          <p14:tracePt t="37823" x="5743575" y="2890838"/>
          <p14:tracePt t="37827" x="5716588" y="2881313"/>
          <p14:tracePt t="37844" x="5670550" y="2854325"/>
          <p14:tracePt t="37854" x="5634038" y="2844800"/>
          <p14:tracePt t="37860" x="5551488" y="2836863"/>
          <p14:tracePt t="37868" x="5461000" y="2808288"/>
          <p14:tracePt t="37875" x="5341938" y="2763838"/>
          <p14:tracePt t="37887" x="5214938" y="2717800"/>
          <p14:tracePt t="37891" x="5086350" y="2708275"/>
          <p14:tracePt t="37899" x="4913313" y="2690813"/>
          <p14:tracePt t="37907" x="4730750" y="2644775"/>
          <p14:tracePt t="37915" x="4603750" y="2625725"/>
          <p14:tracePt t="37924" x="4476750" y="2625725"/>
          <p14:tracePt t="37933" x="4367213" y="2598738"/>
          <p14:tracePt t="37939" x="4257675" y="2598738"/>
          <p14:tracePt t="37947" x="4175125" y="2571750"/>
          <p14:tracePt t="37954" x="4102100" y="2562225"/>
          <p14:tracePt t="37964" x="4065588" y="2562225"/>
          <p14:tracePt t="37973" x="4029075" y="2562225"/>
          <p14:tracePt t="37979" x="4011613" y="2562225"/>
          <p14:tracePt t="37986" x="3984625" y="2562225"/>
          <p14:tracePt t="37994" x="3965575" y="2562225"/>
          <p14:tracePt t="38002" x="3956050" y="2562225"/>
          <p14:tracePt t="38010" x="3929063" y="2562225"/>
          <p14:tracePt t="38019" x="3911600" y="2562225"/>
          <p14:tracePt t="38026" x="3875088" y="2562225"/>
          <p14:tracePt t="38035" x="3829050" y="2562225"/>
          <p14:tracePt t="38042" x="3756025" y="2571750"/>
          <p14:tracePt t="38050" x="3719513" y="2571750"/>
          <p14:tracePt t="38058" x="3665538" y="2571750"/>
          <p14:tracePt t="38067" x="3592513" y="2571750"/>
          <p14:tracePt t="38074" x="3519488" y="2571750"/>
          <p14:tracePt t="38083" x="3409950" y="2571750"/>
          <p14:tracePt t="38090" x="3327400" y="2571750"/>
          <p14:tracePt t="38098" x="3290888" y="2571750"/>
          <p14:tracePt t="38106" x="3263900" y="2571750"/>
          <p14:tracePt t="38114" x="3171825" y="2571750"/>
          <p14:tracePt t="38130" x="3136900" y="2571750"/>
          <p14:tracePt t="38138" x="3090863" y="2571750"/>
          <p14:tracePt t="38147" x="3071813" y="2571750"/>
          <p14:tracePt t="38155" x="3063875" y="2571750"/>
          <p14:tracePt t="38163" x="3054350" y="2571750"/>
          <p14:tracePt t="38170" x="3035300" y="2571750"/>
          <p14:tracePt t="38179" x="3027363" y="2571750"/>
          <p14:tracePt t="38187" x="3017838" y="2571750"/>
          <p14:tracePt t="38195" x="3008313" y="2571750"/>
          <p14:tracePt t="38203" x="2990850" y="2571750"/>
          <p14:tracePt t="38210" x="2981325" y="2581275"/>
          <p14:tracePt t="38218" x="2962275" y="2589213"/>
          <p14:tracePt t="38226" x="2935288" y="2598738"/>
          <p14:tracePt t="38236" x="2935288" y="2608263"/>
          <p14:tracePt t="38242" x="2917825" y="2617788"/>
          <p14:tracePt t="38332" x="2908300" y="2617788"/>
          <p14:tracePt t="38348" x="2908300" y="2608263"/>
          <p14:tracePt t="38356" x="2898775" y="2598738"/>
          <p14:tracePt t="38386" x="2898775" y="2581275"/>
          <p14:tracePt t="38466" x="2898775" y="2571750"/>
          <p14:tracePt t="38475" x="2898775" y="2554288"/>
          <p14:tracePt t="38485" x="2898775" y="2535238"/>
          <p14:tracePt t="38492" x="2898775" y="2517775"/>
          <p14:tracePt t="38504" x="2898775" y="2489200"/>
          <p14:tracePt t="38507" x="2898775" y="2471738"/>
          <p14:tracePt t="38515" x="2898775" y="2435225"/>
          <p14:tracePt t="38522" x="2898775" y="2398713"/>
          <p14:tracePt t="38530" x="2898775" y="2389188"/>
          <p14:tracePt t="38538" x="2898775" y="2371725"/>
          <p14:tracePt t="38546" x="2898775" y="2343150"/>
          <p14:tracePt t="38554" x="2898775" y="2325688"/>
          <p14:tracePt t="38562" x="2908300" y="2306638"/>
          <p14:tracePt t="38579" x="2908300" y="2298700"/>
          <p14:tracePt t="38587" x="2917825" y="2289175"/>
          <p14:tracePt t="38850" x="2917825" y="2298700"/>
          <p14:tracePt t="38874" x="2917825" y="2306638"/>
          <p14:tracePt t="38955" x="2917825" y="2325688"/>
          <p14:tracePt t="38978" x="2944813" y="2335213"/>
          <p14:tracePt t="38987" x="3035300" y="2335213"/>
          <p14:tracePt t="38994" x="3144838" y="2335213"/>
          <p14:tracePt t="39003" x="3254375" y="2335213"/>
          <p14:tracePt t="39010" x="3382963" y="2335213"/>
          <p14:tracePt t="39019" x="3490913" y="2343150"/>
          <p14:tracePt t="39026" x="3600450" y="2362200"/>
          <p14:tracePt t="39035" x="3692525" y="2362200"/>
          <p14:tracePt t="39042" x="3765550" y="2362200"/>
          <p14:tracePt t="39051" x="3810000" y="2362200"/>
          <p14:tracePt t="39058" x="3838575" y="2362200"/>
          <p14:tracePt t="39090" x="3856038" y="2362200"/>
          <p14:tracePt t="39551" x="3911600" y="2362200"/>
          <p14:tracePt t="39557" x="3984625" y="2362200"/>
          <p14:tracePt t="39565" x="4075113" y="2362200"/>
          <p14:tracePt t="39572" x="4184650" y="2362200"/>
          <p14:tracePt t="39579" x="4275138" y="2362200"/>
          <p14:tracePt t="39586" x="4367213" y="2362200"/>
          <p14:tracePt t="39594" x="4430713" y="2362200"/>
          <p14:tracePt t="39602" x="4484688" y="2362200"/>
          <p14:tracePt t="39612" x="4540250" y="2362200"/>
          <p14:tracePt t="39618" x="4557713" y="2362200"/>
          <p14:tracePt t="39627" x="4567238" y="2362200"/>
          <p14:tracePt t="39634" x="4586288" y="2362200"/>
          <p14:tracePt t="39979" x="4649788" y="2362200"/>
          <p14:tracePt t="39987" x="4767263" y="2325688"/>
          <p14:tracePt t="39995" x="4876800" y="2316163"/>
          <p14:tracePt t="40002" x="5005388" y="2316163"/>
          <p14:tracePt t="40010" x="5114925" y="2270125"/>
          <p14:tracePt t="40019" x="5214938" y="2270125"/>
          <p14:tracePt t="40026" x="5334000" y="2270125"/>
          <p14:tracePt t="40034" x="5461000" y="2270125"/>
          <p14:tracePt t="40042" x="5561013" y="2270125"/>
          <p14:tracePt t="40050" x="5634038" y="2270125"/>
          <p14:tracePt t="40058" x="5688013" y="2270125"/>
          <p14:tracePt t="40067" x="5716588" y="2270125"/>
          <p14:tracePt t="40074" x="5724525" y="2270125"/>
          <p14:tracePt t="40084" x="5734050" y="2270125"/>
          <p14:tracePt t="40354" x="5780088" y="2270125"/>
          <p14:tracePt t="40362" x="5843588" y="2262188"/>
          <p14:tracePt t="40370" x="5880100" y="2252663"/>
          <p14:tracePt t="40378" x="5935663" y="2252663"/>
          <p14:tracePt t="40386" x="5999163" y="2252663"/>
          <p14:tracePt t="40394" x="6035675" y="2252663"/>
          <p14:tracePt t="40402" x="6080125" y="2252663"/>
          <p14:tracePt t="40410" x="6089650" y="2252663"/>
          <p14:tracePt t="40418" x="6126163" y="2252663"/>
          <p14:tracePt t="40426" x="6135688" y="2252663"/>
          <p14:tracePt t="40699" x="6162675" y="2252663"/>
          <p14:tracePt t="40707" x="6189663" y="2252663"/>
          <p14:tracePt t="40715" x="6235700" y="2252663"/>
          <p14:tracePt t="40723" x="6291263" y="2252663"/>
          <p14:tracePt t="40731" x="6335713" y="2270125"/>
          <p14:tracePt t="40739" x="6391275" y="2270125"/>
          <p14:tracePt t="40747" x="6435725" y="2270125"/>
          <p14:tracePt t="40755" x="6464300" y="2270125"/>
          <p14:tracePt t="40763" x="6491288" y="2270125"/>
          <p14:tracePt t="40771" x="6508750" y="2270125"/>
          <p14:tracePt t="40786" x="6527800" y="2270125"/>
          <p14:tracePt t="41115" x="6491288" y="2270125"/>
          <p14:tracePt t="41122" x="6472238" y="2270125"/>
          <p14:tracePt t="41130" x="6418263" y="2279650"/>
          <p14:tracePt t="41138" x="6381750" y="2289175"/>
          <p14:tracePt t="41146" x="6335713" y="2298700"/>
          <p14:tracePt t="41154" x="6326188" y="2306638"/>
          <p14:tracePt t="41163" x="6291263" y="2306638"/>
          <p14:tracePt t="41170" x="6281738" y="2306638"/>
          <p14:tracePt t="41178" x="6272213" y="2306638"/>
          <p14:tracePt t="41187" x="6262688" y="2306638"/>
          <p14:tracePt t="41387" x="6254750" y="2306638"/>
          <p14:tracePt t="41395" x="6245225" y="2306638"/>
          <p14:tracePt t="41402" x="6218238" y="2306638"/>
          <p14:tracePt t="41410" x="6189663" y="2306638"/>
          <p14:tracePt t="41418" x="6145213" y="2306638"/>
          <p14:tracePt t="41426" x="6108700" y="2306638"/>
          <p14:tracePt t="41434" x="6080125" y="2306638"/>
          <p14:tracePt t="41442" x="6062663" y="2306638"/>
          <p14:tracePt t="41450" x="6016625" y="2306638"/>
          <p14:tracePt t="41458" x="5999163" y="2306638"/>
          <p14:tracePt t="41467" x="5989638" y="2306638"/>
          <p14:tracePt t="41474" x="5980113" y="2306638"/>
          <p14:tracePt t="41483" x="5972175" y="2306638"/>
          <p14:tracePt t="41498" x="5962650" y="2306638"/>
          <p14:tracePt t="41610" x="5953125" y="2298700"/>
          <p14:tracePt t="41628" x="5935663" y="2298700"/>
          <p14:tracePt t="41636" x="5916613" y="2289175"/>
          <p14:tracePt t="41644" x="5899150" y="2279650"/>
          <p14:tracePt t="41653" x="5870575" y="2262188"/>
          <p14:tracePt t="41659" x="5862638" y="2252663"/>
          <p14:tracePt t="41676" x="5853113" y="2243138"/>
          <p14:tracePt t="41684" x="5843588" y="2243138"/>
          <p14:tracePt t="41691" x="5834063" y="2233613"/>
          <p14:tracePt t="41786" x="5834063" y="2225675"/>
          <p14:tracePt t="41795" x="5834063" y="2216150"/>
          <p14:tracePt t="41810" x="5834063" y="2197100"/>
          <p14:tracePt t="41819" x="5834063" y="2189163"/>
          <p14:tracePt t="41827" x="5834063" y="2179638"/>
          <p14:tracePt t="41834" x="5834063" y="2152650"/>
          <p14:tracePt t="41851" x="5834063" y="2143125"/>
          <p14:tracePt t="41930" x="5834063" y="2125663"/>
          <p14:tracePt t="41939" x="5853113" y="2116138"/>
          <p14:tracePt t="41946" x="5862638" y="2116138"/>
          <p14:tracePt t="41955" x="5870575" y="2116138"/>
          <p14:tracePt t="41962" x="5880100" y="2106613"/>
          <p14:tracePt t="41970" x="5889625" y="2097088"/>
          <p14:tracePt t="41978" x="5899150" y="2089150"/>
          <p14:tracePt t="41986" x="5907088" y="2079625"/>
          <p14:tracePt t="41994" x="5926138" y="2070100"/>
          <p14:tracePt t="42002" x="5953125" y="2060575"/>
          <p14:tracePt t="42010" x="5953125" y="2052638"/>
          <p14:tracePt t="42020" x="5972175" y="2043113"/>
          <p14:tracePt t="42026" x="6007100" y="2033588"/>
          <p14:tracePt t="42042" x="6026150" y="2024063"/>
          <p14:tracePt t="42050" x="6062663" y="2006600"/>
          <p14:tracePt t="42058" x="6089650" y="2006600"/>
          <p14:tracePt t="42067" x="6108700" y="2006600"/>
          <p14:tracePt t="42074" x="6145213" y="2006600"/>
          <p14:tracePt t="42084" x="6189663" y="2006600"/>
          <p14:tracePt t="42090" x="6218238" y="2006600"/>
          <p14:tracePt t="42098" x="6272213" y="2006600"/>
          <p14:tracePt t="42106" x="6326188" y="2006600"/>
          <p14:tracePt t="42114" x="6399213" y="2006600"/>
          <p14:tracePt t="42122" x="6472238" y="2006600"/>
          <p14:tracePt t="42130" x="6537325" y="2006600"/>
          <p14:tracePt t="42138" x="6610350" y="2006600"/>
          <p14:tracePt t="42147" x="6664325" y="2024063"/>
          <p14:tracePt t="42154" x="6681788" y="2024063"/>
          <p14:tracePt t="42162" x="6727825" y="2024063"/>
          <p14:tracePt t="42170" x="6754813" y="2033588"/>
          <p14:tracePt t="42178" x="6764338" y="2033588"/>
          <p14:tracePt t="42298" x="6773863" y="2033588"/>
          <p14:tracePt t="42306" x="6783388" y="2033588"/>
          <p14:tracePt t="42316" x="6810375" y="2033588"/>
          <p14:tracePt t="42323" x="6846888" y="2033588"/>
          <p14:tracePt t="42330" x="6873875" y="2033588"/>
          <p14:tracePt t="42338" x="6937375" y="2070100"/>
          <p14:tracePt t="42346" x="6964363" y="2079625"/>
          <p14:tracePt t="42354" x="6983413" y="2097088"/>
          <p14:tracePt t="42363" x="7029450" y="2097088"/>
          <p14:tracePt t="42370" x="7046913" y="2116138"/>
          <p14:tracePt t="42378" x="7056438" y="2125663"/>
          <p14:tracePt t="42523" x="7046913" y="2143125"/>
          <p14:tracePt t="42531" x="7029450" y="2160588"/>
          <p14:tracePt t="42539" x="7010400" y="2179638"/>
          <p14:tracePt t="42549" x="6964363" y="2197100"/>
          <p14:tracePt t="42555" x="6919913" y="2233613"/>
          <p14:tracePt t="42563" x="6892925" y="2243138"/>
          <p14:tracePt t="42571" x="6827838" y="2270125"/>
          <p14:tracePt t="42579" x="6791325" y="2279650"/>
          <p14:tracePt t="42586" x="6754813" y="2279650"/>
          <p14:tracePt t="42595" x="6710363" y="2289175"/>
          <p14:tracePt t="42602" x="6681788" y="2289175"/>
          <p14:tracePt t="42610" x="6645275" y="2289175"/>
          <p14:tracePt t="42618" x="6591300" y="2289175"/>
          <p14:tracePt t="42626" x="6527800" y="2289175"/>
          <p14:tracePt t="42634" x="6491288" y="2289175"/>
          <p14:tracePt t="42642" x="6445250" y="2289175"/>
          <p14:tracePt t="42650" x="6427788" y="2289175"/>
          <p14:tracePt t="42658" x="6399213" y="2289175"/>
          <p14:tracePt t="42667" x="6381750" y="2289175"/>
          <p14:tracePt t="42674" x="6372225" y="2289175"/>
          <p14:tracePt t="43148" x="6354763" y="2289175"/>
          <p14:tracePt t="43155" x="6299200" y="2289175"/>
          <p14:tracePt t="43163" x="6189663" y="2289175"/>
          <p14:tracePt t="43171" x="6053138" y="2335213"/>
          <p14:tracePt t="43179" x="5907088" y="2335213"/>
          <p14:tracePt t="43188" x="5780088" y="2335213"/>
          <p14:tracePt t="43195" x="5653088" y="2335213"/>
          <p14:tracePt t="43205" x="5561013" y="2335213"/>
          <p14:tracePt t="43210" x="5470525" y="2335213"/>
          <p14:tracePt t="43218" x="5424488" y="2335213"/>
          <p14:tracePt t="43226" x="5397500" y="2335213"/>
          <p14:tracePt t="43235" x="5387975" y="2335213"/>
          <p14:tracePt t="43242" x="5378450" y="2335213"/>
          <p14:tracePt t="43516" x="5368925" y="2335213"/>
          <p14:tracePt t="43524" x="5351463" y="2335213"/>
          <p14:tracePt t="43530" x="5324475" y="2335213"/>
          <p14:tracePt t="43538" x="5278438" y="2343150"/>
          <p14:tracePt t="43546" x="5260975" y="2343150"/>
          <p14:tracePt t="43554" x="5224463" y="2343150"/>
          <p14:tracePt t="43562" x="5205413" y="2352675"/>
          <p14:tracePt t="43570" x="5187950" y="2352675"/>
          <p14:tracePt t="43579" x="5168900" y="2362200"/>
          <p14:tracePt t="43586" x="5132388" y="2379663"/>
          <p14:tracePt t="43891" x="5141913" y="2362200"/>
          <p14:tracePt t="43899" x="5178425" y="2325688"/>
          <p14:tracePt t="43906" x="5187950" y="2306638"/>
          <p14:tracePt t="43914" x="5205413" y="2289175"/>
          <p14:tracePt t="43923" x="5214938" y="2279650"/>
          <p14:tracePt t="43930" x="5224463" y="2270125"/>
          <p14:tracePt t="43940" x="5232400" y="2252663"/>
          <p14:tracePt t="43948" x="5241925" y="2243138"/>
          <p14:tracePt t="44139" x="5187950" y="2252663"/>
          <p14:tracePt t="44147" x="5105400" y="2262188"/>
          <p14:tracePt t="44154" x="5078413" y="2270125"/>
          <p14:tracePt t="44163" x="5041900" y="2270125"/>
          <p14:tracePt t="44173" x="5005388" y="2279650"/>
          <p14:tracePt t="44179" x="4986338" y="2279650"/>
          <p14:tracePt t="44188" x="4959350" y="2279650"/>
          <p14:tracePt t="44195" x="4949825" y="2279650"/>
          <p14:tracePt t="44267" x="4941888" y="2279650"/>
          <p14:tracePt t="44306" x="4922838" y="2279650"/>
          <p14:tracePt t="44315" x="4913313" y="2279650"/>
          <p14:tracePt t="44323" x="4895850" y="2279650"/>
          <p14:tracePt t="44330" x="4868863" y="2279650"/>
          <p14:tracePt t="44338" x="4849813" y="2279650"/>
          <p14:tracePt t="44347" x="4822825" y="2279650"/>
          <p14:tracePt t="44354" x="4803775" y="2279650"/>
          <p14:tracePt t="44362" x="4759325" y="2289175"/>
          <p14:tracePt t="44370" x="4740275" y="2298700"/>
          <p14:tracePt t="44378" x="4713288" y="2306638"/>
          <p14:tracePt t="44386" x="4686300" y="2306638"/>
          <p14:tracePt t="44395" x="4659313" y="2306638"/>
          <p14:tracePt t="44402" x="4622800" y="2306638"/>
          <p14:tracePt t="44411" x="4603750" y="2316163"/>
          <p14:tracePt t="44418" x="4576763" y="2316163"/>
          <p14:tracePt t="44426" x="4557713" y="2316163"/>
          <p14:tracePt t="44434" x="4540250" y="2325688"/>
          <p14:tracePt t="44443" x="4530725" y="2325688"/>
          <p14:tracePt t="44450" x="4521200" y="2325688"/>
          <p14:tracePt t="44755" x="4430713" y="2325688"/>
          <p14:tracePt t="44763" x="4267200" y="2325688"/>
          <p14:tracePt t="44771" x="4084638" y="2325688"/>
          <p14:tracePt t="44779" x="3902075" y="2325688"/>
          <p14:tracePt t="44787" x="3738563" y="2325688"/>
          <p14:tracePt t="44795" x="3592513" y="2325688"/>
          <p14:tracePt t="44803" x="3463925" y="2325688"/>
          <p14:tracePt t="44811" x="3390900" y="2325688"/>
          <p14:tracePt t="44819" x="3317875" y="2325688"/>
          <p14:tracePt t="44827" x="3290888" y="2325688"/>
          <p14:tracePt t="44835" x="3281363" y="2325688"/>
          <p14:tracePt t="44938" x="3273425" y="2325688"/>
          <p14:tracePt t="45106" x="3281363" y="2325688"/>
          <p14:tracePt t="45123" x="3290888" y="2325688"/>
          <p14:tracePt t="45194" x="3300413" y="2316163"/>
          <p14:tracePt t="45205" x="3309938" y="2316163"/>
          <p14:tracePt t="45210" x="3317875" y="2316163"/>
          <p14:tracePt t="45218" x="3327400" y="2306638"/>
          <p14:tracePt t="45226" x="3354388" y="2306638"/>
          <p14:tracePt t="45236" x="3373438" y="2306638"/>
          <p14:tracePt t="45242" x="3409950" y="2298700"/>
          <p14:tracePt t="45252" x="3463925" y="2298700"/>
          <p14:tracePt t="45259" x="3509963" y="2289175"/>
          <p14:tracePt t="45271" x="3582988" y="2289175"/>
          <p14:tracePt t="45276" x="3629025" y="2262188"/>
          <p14:tracePt t="45286" x="3656013" y="2262188"/>
          <p14:tracePt t="45291" x="3702050" y="2252663"/>
          <p14:tracePt t="45300" x="3729038" y="2252663"/>
          <p14:tracePt t="45306" x="3746500" y="2252663"/>
          <p14:tracePt t="45314" x="3756025" y="2243138"/>
          <p14:tracePt t="45730" x="3746500" y="2243138"/>
          <p14:tracePt t="45738" x="3738563" y="2243138"/>
          <p14:tracePt t="45746" x="3738563" y="2252663"/>
          <p14:tracePt t="45938" x="3738563" y="2262188"/>
          <p14:tracePt t="45962" x="3746500" y="2262188"/>
          <p14:tracePt t="45971" x="3783013" y="2262188"/>
          <p14:tracePt t="45978" x="3829050" y="2262188"/>
          <p14:tracePt t="45986" x="3883025" y="2262188"/>
          <p14:tracePt t="45994" x="3938588" y="2262188"/>
          <p14:tracePt t="46003" x="4011613" y="2262188"/>
          <p14:tracePt t="46010" x="4084638" y="2262188"/>
          <p14:tracePt t="46018" x="4157663" y="2262188"/>
          <p14:tracePt t="46026" x="4211638" y="2262188"/>
          <p14:tracePt t="46034" x="4275138" y="2262188"/>
          <p14:tracePt t="46042" x="4348163" y="2262188"/>
          <p14:tracePt t="46050" x="4421188" y="2262188"/>
          <p14:tracePt t="46058" x="4457700" y="2262188"/>
          <p14:tracePt t="46066" x="4476750" y="2262188"/>
          <p14:tracePt t="46074" x="4494213" y="2262188"/>
          <p14:tracePt t="46083" x="4513263" y="2262188"/>
          <p14:tracePt t="46138" x="4521200" y="2262188"/>
          <p14:tracePt t="46206" x="4549775" y="2262188"/>
          <p14:tracePt t="46210" x="4586288" y="2262188"/>
          <p14:tracePt t="46218" x="4630738" y="2262188"/>
          <p14:tracePt t="46227" x="4686300" y="2262188"/>
          <p14:tracePt t="46238" x="4759325" y="2262188"/>
          <p14:tracePt t="46242" x="4803775" y="2262188"/>
          <p14:tracePt t="46250" x="4895850" y="2262188"/>
          <p14:tracePt t="46258" x="4959350" y="2262188"/>
          <p14:tracePt t="46267" x="5014913" y="2262188"/>
          <p14:tracePt t="46274" x="5041900" y="2262188"/>
          <p14:tracePt t="46283" x="5078413" y="2262188"/>
          <p14:tracePt t="46290" x="5114925" y="2262188"/>
          <p14:tracePt t="46308" x="5132388" y="2262188"/>
          <p14:tracePt t="46319" x="5151438" y="2262188"/>
          <p14:tracePt t="46325" x="5168900" y="2252663"/>
          <p14:tracePt t="46337" x="5178425" y="2252663"/>
          <p14:tracePt t="46339" x="5195888" y="2252663"/>
          <p14:tracePt t="46347" x="5214938" y="2252663"/>
          <p14:tracePt t="46354" x="5241925" y="2243138"/>
          <p14:tracePt t="46362" x="5260975" y="2243138"/>
          <p14:tracePt t="46370" x="5287963" y="2225675"/>
          <p14:tracePt t="46378" x="5324475" y="2225675"/>
          <p14:tracePt t="46386" x="5360988" y="2206625"/>
          <p14:tracePt t="46394" x="5424488" y="2206625"/>
          <p14:tracePt t="46402" x="5461000" y="2197100"/>
          <p14:tracePt t="46410" x="5507038" y="2197100"/>
          <p14:tracePt t="46418" x="5543550" y="2197100"/>
          <p14:tracePt t="46426" x="5570538" y="2197100"/>
          <p14:tracePt t="46434" x="5607050" y="2197100"/>
          <p14:tracePt t="46442" x="5616575" y="2197100"/>
          <p14:tracePt t="46451" x="5624513" y="2197100"/>
          <p14:tracePt t="46458" x="5643563" y="2197100"/>
          <p14:tracePt t="46845" x="5624513" y="2206625"/>
          <p14:tracePt t="46852" x="5607050" y="2216150"/>
          <p14:tracePt t="46860" x="5588000" y="2225675"/>
          <p14:tracePt t="46867" x="5580063" y="2225675"/>
          <p14:tracePt t="46874" x="5561013" y="2225675"/>
          <p14:tracePt t="46884" x="5551488" y="2233613"/>
          <p14:tracePt t="46906" x="5543550" y="2243138"/>
          <p14:tracePt t="46996" x="5514975" y="2252663"/>
          <p14:tracePt t="47004" x="5507038" y="2252663"/>
          <p14:tracePt t="47011" x="5470525" y="2262188"/>
          <p14:tracePt t="47019" x="5434013" y="2270125"/>
          <p14:tracePt t="47026" x="5387975" y="2289175"/>
          <p14:tracePt t="47034" x="5360988" y="2289175"/>
          <p14:tracePt t="47042" x="5314950" y="2306638"/>
          <p14:tracePt t="47051" x="5287963" y="2316163"/>
          <p14:tracePt t="47058" x="5251450" y="2325688"/>
          <p14:tracePt t="47066" x="5214938" y="2325688"/>
          <p14:tracePt t="47074" x="5195888" y="2343150"/>
          <p14:tracePt t="47083" x="5178425" y="2343150"/>
          <p14:tracePt t="47099" x="5168900" y="2343150"/>
          <p14:tracePt t="47381" x="5159375" y="2343150"/>
          <p14:tracePt t="47388" x="5159375" y="2335213"/>
          <p14:tracePt t="47396" x="5151438" y="2298700"/>
          <p14:tracePt t="47402" x="5132388" y="2279650"/>
          <p14:tracePt t="47410" x="5122863" y="2262188"/>
          <p14:tracePt t="47491" x="5122863" y="2252663"/>
          <p14:tracePt t="47501" x="5132388" y="2243138"/>
          <p14:tracePt t="47507" x="5141913" y="2233613"/>
          <p14:tracePt t="47518" x="5159375" y="2225675"/>
          <p14:tracePt t="47523" x="5178425" y="2216150"/>
          <p14:tracePt t="47531" x="5195888" y="2206625"/>
          <p14:tracePt t="47538" x="5205413" y="2206625"/>
          <p14:tracePt t="47547" x="5214938" y="2197100"/>
          <p14:tracePt t="47634" x="5224463" y="2197100"/>
          <p14:tracePt t="47666" x="5241925" y="2197100"/>
          <p14:tracePt t="47674" x="5260975" y="2197100"/>
          <p14:tracePt t="47682" x="5287963" y="2216150"/>
          <p14:tracePt t="47691" x="5334000" y="2233613"/>
          <p14:tracePt t="47700" x="5351463" y="2233613"/>
          <p14:tracePt t="47706" x="5360988" y="2243138"/>
          <p14:tracePt t="47718" x="5378450" y="2252663"/>
          <p14:tracePt t="47931" x="5378450" y="2262188"/>
          <p14:tracePt t="47947" x="5378450" y="2279650"/>
          <p14:tracePt t="47955" x="5341938" y="2306638"/>
          <p14:tracePt t="47962" x="5268913" y="2306638"/>
          <p14:tracePt t="47971" x="5178425" y="2325688"/>
          <p14:tracePt t="47979" x="5078413" y="2335213"/>
          <p14:tracePt t="47987" x="5005388" y="2335213"/>
          <p14:tracePt t="47995" x="4895850" y="2352675"/>
          <p14:tracePt t="48003" x="4822825" y="2352675"/>
          <p14:tracePt t="48010" x="4749800" y="2352675"/>
          <p14:tracePt t="48018" x="4686300" y="2352675"/>
          <p14:tracePt t="48027" x="4630738" y="2379663"/>
          <p14:tracePt t="48034" x="4594225" y="2389188"/>
          <p14:tracePt t="48042" x="4567238" y="2398713"/>
          <p14:tracePt t="48052" x="4549775" y="2398713"/>
          <p14:tracePt t="48058" x="4530725" y="2408238"/>
          <p14:tracePt t="48067" x="4513263" y="2408238"/>
          <p14:tracePt t="48074" x="4494213" y="2435225"/>
          <p14:tracePt t="48090" x="4484688" y="2444750"/>
          <p14:tracePt t="48154" x="4467225" y="2444750"/>
          <p14:tracePt t="48174" x="4448175" y="2444750"/>
          <p14:tracePt t="48180" x="4430713" y="2435225"/>
          <p14:tracePt t="48188" x="4421188" y="2425700"/>
          <p14:tracePt t="48196" x="4394200" y="2416175"/>
          <p14:tracePt t="48211" x="4376738" y="2408238"/>
          <p14:tracePt t="48226" x="4367213" y="2408238"/>
          <p14:tracePt t="48331" x="4357688" y="2389188"/>
          <p14:tracePt t="48338" x="4367213" y="2371725"/>
          <p14:tracePt t="48354" x="4376738" y="2343150"/>
          <p14:tracePt t="48362" x="4376738" y="2325688"/>
          <p14:tracePt t="48370" x="4376738" y="2306638"/>
          <p14:tracePt t="48378" x="4376738" y="2289175"/>
          <p14:tracePt t="48386" x="4376738" y="2279650"/>
          <p14:tracePt t="48394" x="4376738" y="2262188"/>
          <p14:tracePt t="49599" x="4367213" y="2270125"/>
          <p14:tracePt t="49605" x="4321175" y="2298700"/>
          <p14:tracePt t="49612" x="4257675" y="2325688"/>
          <p14:tracePt t="49619" x="4194175" y="2362200"/>
          <p14:tracePt t="49626" x="4148138" y="2389188"/>
          <p14:tracePt t="49634" x="4102100" y="2425700"/>
          <p14:tracePt t="49642" x="4057650" y="2435225"/>
          <p14:tracePt t="49652" x="4011613" y="2452688"/>
          <p14:tracePt t="49658" x="3965575" y="2481263"/>
          <p14:tracePt t="49666" x="3919538" y="2489200"/>
          <p14:tracePt t="49674" x="3892550" y="2489200"/>
          <p14:tracePt t="49682" x="3865563" y="2498725"/>
          <p14:tracePt t="49690" x="3819525" y="2498725"/>
          <p14:tracePt t="49706" x="3802063" y="2498725"/>
          <p14:tracePt t="49715" x="3775075" y="2498725"/>
          <p14:tracePt t="49738" x="3729038" y="2498725"/>
          <p14:tracePt t="49746" x="3719513" y="2498725"/>
          <p14:tracePt t="49754" x="3683000" y="2489200"/>
          <p14:tracePt t="49762" x="3656013" y="2481263"/>
          <p14:tracePt t="49770" x="3629025" y="2481263"/>
          <p14:tracePt t="49779" x="3582988" y="2481263"/>
          <p14:tracePt t="49788" x="3527425" y="2481263"/>
          <p14:tracePt t="49795" x="3482975" y="2471738"/>
          <p14:tracePt t="49802" x="3446463" y="2471738"/>
          <p14:tracePt t="49810" x="3390900" y="2471738"/>
          <p14:tracePt t="49818" x="3336925" y="2471738"/>
          <p14:tracePt t="49826" x="3281363" y="2471738"/>
          <p14:tracePt t="49834" x="3217863" y="2471738"/>
          <p14:tracePt t="49842" x="3163888" y="2471738"/>
          <p14:tracePt t="49850" x="3127375" y="2471738"/>
          <p14:tracePt t="49858" x="3081338" y="2471738"/>
          <p14:tracePt t="49866" x="3063875" y="2471738"/>
          <p14:tracePt t="49874" x="3035300" y="2471738"/>
          <p14:tracePt t="49884" x="3027363" y="2471738"/>
          <p14:tracePt t="49890" x="3017838" y="2471738"/>
          <p14:tracePt t="49906" x="3017838" y="2462213"/>
          <p14:tracePt t="49930" x="3008313" y="2462213"/>
          <p14:tracePt t="49938" x="2990850" y="2444750"/>
          <p14:tracePt t="49955" x="2990850" y="2435225"/>
          <p14:tracePt t="49962" x="2981325" y="2425700"/>
          <p14:tracePt t="49970" x="2971800" y="2416175"/>
          <p14:tracePt t="50018" x="2962275" y="2416175"/>
          <p14:tracePt t="50035" x="2954338" y="2416175"/>
          <p14:tracePt t="50042" x="2944813" y="2416175"/>
          <p14:tracePt t="50051" x="2908300" y="2416175"/>
          <p14:tracePt t="50058" x="2889250" y="2416175"/>
          <p14:tracePt t="50067" x="2862263" y="2416175"/>
          <p14:tracePt t="50074" x="2844800" y="2408238"/>
          <p14:tracePt t="50083" x="2825750" y="2398713"/>
          <p14:tracePt t="50090" x="2817813" y="2398713"/>
          <p14:tracePt t="50099" x="2808288" y="2389188"/>
          <p14:tracePt t="50124" x="2808288" y="2379663"/>
          <p14:tracePt t="50140" x="2781300" y="2371725"/>
          <p14:tracePt t="50267" x="2771775" y="2371725"/>
          <p14:tracePt t="50290" x="2762250" y="2371725"/>
          <p14:tracePt t="50299" x="2752725" y="2362200"/>
          <p14:tracePt t="50306" x="2735263" y="2343150"/>
          <p14:tracePt t="50322" x="2725738" y="2335213"/>
          <p14:tracePt t="50330" x="2725738" y="2325688"/>
          <p14:tracePt t="50338" x="2716213" y="2306638"/>
          <p14:tracePt t="50370" x="2716213" y="2298700"/>
          <p14:tracePt t="50619" x="2744788" y="2335213"/>
          <p14:tracePt t="50627" x="2889250" y="2362200"/>
          <p14:tracePt t="50635" x="3044825" y="2408238"/>
          <p14:tracePt t="50644" x="3227388" y="2471738"/>
          <p14:tracePt t="50650" x="3363913" y="2498725"/>
          <p14:tracePt t="50658" x="3509963" y="2525713"/>
          <p14:tracePt t="50668" x="3619500" y="2525713"/>
          <p14:tracePt t="50674" x="3692525" y="2525713"/>
          <p14:tracePt t="50683" x="3719513" y="2525713"/>
          <p14:tracePt t="50690" x="3738563" y="2525713"/>
          <p14:tracePt t="50699" x="3746500" y="2525713"/>
          <p14:tracePt t="50706" x="3756025" y="2525713"/>
          <p14:tracePt t="50716" x="3765550" y="2489200"/>
          <p14:tracePt t="50722" x="3775075" y="2489200"/>
          <p14:tracePt t="50730" x="3783013" y="2489200"/>
          <p14:tracePt t="50746" x="3802063" y="2481263"/>
          <p14:tracePt t="50762" x="3819525" y="2471738"/>
          <p14:tracePt t="50780" x="3838575" y="2452688"/>
          <p14:tracePt t="50788" x="3846513" y="2444750"/>
          <p14:tracePt t="50796" x="3856038" y="2435225"/>
          <p14:tracePt t="50806" x="3865563" y="2425700"/>
          <p14:tracePt t="50811" x="3875088" y="2416175"/>
          <p14:tracePt t="50818" x="3883025" y="2408238"/>
          <p14:tracePt t="50826" x="3892550" y="2408238"/>
          <p14:tracePt t="50834" x="3902075" y="2398713"/>
          <p14:tracePt t="50842" x="3911600" y="2398713"/>
          <p14:tracePt t="50850" x="3919538" y="2398713"/>
          <p14:tracePt t="50858" x="3919538" y="2389188"/>
          <p14:tracePt t="50874" x="3929063" y="2389188"/>
          <p14:tracePt t="50891" x="3938588" y="2389188"/>
          <p14:tracePt t="50908" x="3956050" y="2371725"/>
          <p14:tracePt t="50917" x="3965575" y="2362200"/>
          <p14:tracePt t="50923" x="3984625" y="2352675"/>
          <p14:tracePt t="50930" x="4002088" y="2335213"/>
          <p14:tracePt t="50938" x="4011613" y="2325688"/>
          <p14:tracePt t="50946" x="4029075" y="2306638"/>
          <p14:tracePt t="50955" x="4048125" y="2289175"/>
          <p14:tracePt t="50962" x="4057650" y="2279650"/>
          <p14:tracePt t="50971" x="4065588" y="2262188"/>
          <p14:tracePt t="50987" x="4065588" y="2252663"/>
          <p14:tracePt t="51339" x="3984625" y="2252663"/>
          <p14:tracePt t="51347" x="3819525" y="2289175"/>
          <p14:tracePt t="51355" x="3656013" y="2298700"/>
          <p14:tracePt t="51363" x="3427413" y="2316163"/>
          <p14:tracePt t="51370" x="3200400" y="2316163"/>
          <p14:tracePt t="51378" x="2898775" y="2316163"/>
          <p14:tracePt t="51386" x="2643188" y="2316163"/>
          <p14:tracePt t="51394" x="2343150" y="2316163"/>
          <p14:tracePt t="51402" x="2143125" y="2335213"/>
          <p14:tracePt t="51410" x="1978025" y="2335213"/>
          <p14:tracePt t="51418" x="1887538" y="2335213"/>
          <p14:tracePt t="51426" x="1831975" y="2335213"/>
          <p14:tracePt t="51434" x="1814513" y="2352675"/>
          <p14:tracePt t="51442" x="1804988" y="2352675"/>
          <p14:tracePt t="51659" x="1814513" y="2352675"/>
          <p14:tracePt t="51666" x="1841500" y="2352675"/>
          <p14:tracePt t="51674" x="1878013" y="2352675"/>
          <p14:tracePt t="51682" x="1905000" y="2352675"/>
          <p14:tracePt t="51690" x="1951038" y="2352675"/>
          <p14:tracePt t="51699" x="2005013" y="2352675"/>
          <p14:tracePt t="51706" x="2078038" y="2352675"/>
          <p14:tracePt t="51716" x="2187575" y="2352675"/>
          <p14:tracePt t="51723" x="2316163" y="2352675"/>
          <p14:tracePt t="51730" x="2425700" y="2352675"/>
          <p14:tracePt t="51738" x="2498725" y="2352675"/>
          <p14:tracePt t="51746" x="2625725" y="2352675"/>
          <p14:tracePt t="51754" x="2808288" y="2352675"/>
          <p14:tracePt t="51762" x="2971800" y="2352675"/>
          <p14:tracePt t="51770" x="3117850" y="2352675"/>
          <p14:tracePt t="51778" x="3263900" y="2352675"/>
          <p14:tracePt t="51787" x="3373438" y="2352675"/>
          <p14:tracePt t="51794" x="3482975" y="2352675"/>
          <p14:tracePt t="51802" x="3609975" y="2352675"/>
          <p14:tracePt t="51810" x="3702050" y="2352675"/>
          <p14:tracePt t="51818" x="3792538" y="2352675"/>
          <p14:tracePt t="51827" x="3883025" y="2352675"/>
          <p14:tracePt t="51835" x="3992563" y="2352675"/>
          <p14:tracePt t="51842" x="4102100" y="2352675"/>
          <p14:tracePt t="51850" x="4211638" y="2352675"/>
          <p14:tracePt t="51862" x="4357688" y="2352675"/>
          <p14:tracePt t="51869" x="4484688" y="2352675"/>
          <p14:tracePt t="51879" x="4594225" y="2352675"/>
          <p14:tracePt t="51885" x="4740275" y="2352675"/>
          <p14:tracePt t="51902" x="4995863" y="2352675"/>
          <p14:tracePt t="51907" x="5141913" y="2352675"/>
          <p14:tracePt t="51918" x="5268913" y="2352675"/>
          <p14:tracePt t="51922" x="5414963" y="2343150"/>
          <p14:tracePt t="51930" x="5524500" y="2335213"/>
          <p14:tracePt t="51938" x="5670550" y="2316163"/>
          <p14:tracePt t="51946" x="5826125" y="2289175"/>
          <p14:tracePt t="51955" x="5953125" y="2270125"/>
          <p14:tracePt t="51962" x="6062663" y="2262188"/>
          <p14:tracePt t="51970" x="6172200" y="2262188"/>
          <p14:tracePt t="51978" x="6272213" y="2243138"/>
          <p14:tracePt t="51986" x="6362700" y="2216150"/>
          <p14:tracePt t="51994" x="6418263" y="2216150"/>
          <p14:tracePt t="52002" x="6464300" y="2216150"/>
          <p14:tracePt t="52010" x="6500813" y="2216150"/>
          <p14:tracePt t="52018" x="6508750" y="2216150"/>
          <p14:tracePt t="52026" x="6518275" y="2216150"/>
          <p14:tracePt t="52363" x="6408738" y="2216150"/>
          <p14:tracePt t="52370" x="6281738" y="2216150"/>
          <p14:tracePt t="52378" x="6080125" y="2216150"/>
          <p14:tracePt t="52386" x="5899150" y="2216150"/>
          <p14:tracePt t="52394" x="5716588" y="2216150"/>
          <p14:tracePt t="52402" x="5497513" y="2216150"/>
          <p14:tracePt t="52410" x="5297488" y="2216150"/>
          <p14:tracePt t="52418" x="5122863" y="2216150"/>
          <p14:tracePt t="52426" x="4941888" y="2216150"/>
          <p14:tracePt t="52434" x="4795838" y="2216150"/>
          <p14:tracePt t="52442" x="4649788" y="2216150"/>
          <p14:tracePt t="52450" x="4557713" y="2216150"/>
          <p14:tracePt t="52458" x="4484688" y="2216150"/>
          <p14:tracePt t="52466" x="4403725" y="2216150"/>
          <p14:tracePt t="52474" x="4367213" y="2216150"/>
          <p14:tracePt t="52482" x="4321175" y="2216150"/>
          <p14:tracePt t="52490" x="4311650" y="2216150"/>
          <p14:tracePt t="52499" x="4275138" y="2206625"/>
          <p14:tracePt t="52506" x="4248150" y="2197100"/>
          <p14:tracePt t="52515" x="4202113" y="2189163"/>
          <p14:tracePt t="52522" x="4148138" y="2179638"/>
          <p14:tracePt t="52530" x="4102100" y="2152650"/>
          <p14:tracePt t="52538" x="4029075" y="2143125"/>
          <p14:tracePt t="52546" x="3929063" y="2116138"/>
          <p14:tracePt t="52554" x="3819525" y="2097088"/>
          <p14:tracePt t="52562" x="3702050" y="2089150"/>
          <p14:tracePt t="52570" x="3592513" y="2070100"/>
          <p14:tracePt t="52579" x="3446463" y="2070100"/>
          <p14:tracePt t="52586" x="3300413" y="2070100"/>
          <p14:tracePt t="52594" x="3154363" y="2070100"/>
          <p14:tracePt t="52602" x="2935288" y="2070100"/>
          <p14:tracePt t="52610" x="2735263" y="2070100"/>
          <p14:tracePt t="52618" x="2552700" y="2106613"/>
          <p14:tracePt t="52626" x="2352675" y="2125663"/>
          <p14:tracePt t="52634" x="2143125" y="2189163"/>
          <p14:tracePt t="52642" x="1987550" y="2225675"/>
          <p14:tracePt t="52651" x="1804988" y="2279650"/>
          <p14:tracePt t="52658" x="1649413" y="2343150"/>
          <p14:tracePt t="52668" x="1504950" y="2371725"/>
          <p14:tracePt t="52674" x="1366838" y="2416175"/>
          <p14:tracePt t="52682" x="1258888" y="2444750"/>
          <p14:tracePt t="52690" x="1176338" y="2489200"/>
          <p14:tracePt t="52699" x="1139825" y="2489200"/>
          <p14:tracePt t="52706" x="1093788" y="2508250"/>
          <p14:tracePt t="52715" x="1084263" y="2508250"/>
          <p14:tracePt t="52722" x="1066800" y="2525713"/>
          <p14:tracePt t="52738" x="1057275" y="2525713"/>
          <p14:tracePt t="52803" x="1047750" y="2535238"/>
          <p14:tracePt t="52818" x="1039813" y="2544763"/>
          <p14:tracePt t="52827" x="1030288" y="2571750"/>
          <p14:tracePt t="52842" x="1020763" y="2617788"/>
          <p14:tracePt t="52851" x="1003300" y="2644775"/>
          <p14:tracePt t="52858" x="993775" y="2662238"/>
          <p14:tracePt t="52866" x="984250" y="2708275"/>
          <p14:tracePt t="52874" x="974725" y="2735263"/>
          <p14:tracePt t="52883" x="947738" y="2790825"/>
          <p14:tracePt t="52901" x="939800" y="2836863"/>
          <p14:tracePt t="52906" x="930275" y="2873375"/>
          <p14:tracePt t="52915" x="930275" y="2890838"/>
          <p14:tracePt t="52923" x="920750" y="2909888"/>
          <p14:tracePt t="52930" x="920750" y="2927350"/>
          <p14:tracePt t="52938" x="911225" y="2927350"/>
          <p14:tracePt t="52946" x="911225" y="2936875"/>
          <p14:tracePt t="53196" x="911225" y="2946400"/>
          <p14:tracePt t="53207" x="911225" y="2954338"/>
          <p14:tracePt t="53210" x="911225" y="2963863"/>
          <p14:tracePt t="53222" x="920750" y="2973388"/>
          <p14:tracePt t="53226" x="939800" y="2982913"/>
          <p14:tracePt t="53235" x="947738" y="2990850"/>
          <p14:tracePt t="53242" x="957263" y="2990850"/>
          <p14:tracePt t="53250" x="966788" y="3000375"/>
          <p14:tracePt t="53259" x="974725" y="3017838"/>
          <p14:tracePt t="53269" x="984250" y="3036888"/>
          <p14:tracePt t="53275" x="993775" y="3054350"/>
          <p14:tracePt t="53284" x="993775" y="3082925"/>
          <p14:tracePt t="53291" x="1011238" y="3100388"/>
          <p14:tracePt t="53302" x="1020763" y="3146425"/>
          <p14:tracePt t="53306" x="1030288" y="3155950"/>
          <p14:tracePt t="53315" x="1030288" y="3182938"/>
          <p14:tracePt t="53322" x="1039813" y="3192463"/>
          <p14:tracePt t="53330" x="1039813" y="3200400"/>
          <p14:tracePt t="53619" x="1047750" y="3200400"/>
          <p14:tracePt t="53627" x="1084263" y="3200400"/>
          <p14:tracePt t="53635" x="1166813" y="3146425"/>
          <p14:tracePt t="53643" x="1230313" y="3109913"/>
          <p14:tracePt t="53652" x="1276350" y="3100388"/>
          <p14:tracePt t="53658" x="1303338" y="3090863"/>
          <p14:tracePt t="53666" x="1349375" y="3054350"/>
          <p14:tracePt t="53674" x="1412875" y="3046413"/>
          <p14:tracePt t="53682" x="1468438" y="3017838"/>
          <p14:tracePt t="53690" x="1549400" y="2982913"/>
          <p14:tracePt t="53699" x="1612900" y="2954338"/>
          <p14:tracePt t="53706" x="1677988" y="2927350"/>
          <p14:tracePt t="53715" x="1741488" y="2909888"/>
          <p14:tracePt t="53722" x="1814513" y="2881313"/>
          <p14:tracePt t="53730" x="1860550" y="2854325"/>
          <p14:tracePt t="53738" x="1924050" y="2836863"/>
          <p14:tracePt t="53746" x="1968500" y="2808288"/>
          <p14:tracePt t="53754" x="2024063" y="2800350"/>
          <p14:tracePt t="53762" x="2070100" y="2790825"/>
          <p14:tracePt t="53770" x="2143125" y="2771775"/>
          <p14:tracePt t="53779" x="2243138" y="2744788"/>
          <p14:tracePt t="53788" x="2352675" y="2735263"/>
          <p14:tracePt t="53796" x="2498725" y="2717800"/>
          <p14:tracePt t="53803" x="2643188" y="2698750"/>
          <p14:tracePt t="53811" x="2817813" y="2671763"/>
          <p14:tracePt t="53821" x="2998788" y="2662238"/>
          <p14:tracePt t="53827" x="3181350" y="2625725"/>
          <p14:tracePt t="53834" x="3346450" y="2598738"/>
          <p14:tracePt t="53842" x="3509963" y="2581275"/>
          <p14:tracePt t="53850" x="3656013" y="2554288"/>
          <p14:tracePt t="53858" x="3783013" y="2535238"/>
          <p14:tracePt t="53866" x="3883025" y="2508250"/>
          <p14:tracePt t="53874" x="3975100" y="2508250"/>
          <p14:tracePt t="53884" x="4038600" y="2498725"/>
          <p14:tracePt t="53891" x="4065588" y="2498725"/>
          <p14:tracePt t="53899" x="4084638" y="2489200"/>
          <p14:tracePt t="54026" x="4094163" y="2489200"/>
          <p14:tracePt t="54738" x="4102100" y="2498725"/>
          <p14:tracePt t="54746" x="4111625" y="2525713"/>
          <p14:tracePt t="54754" x="4148138" y="2535238"/>
          <p14:tracePt t="54762" x="4230688" y="2581275"/>
          <p14:tracePt t="54770" x="4330700" y="2608263"/>
          <p14:tracePt t="54778" x="4413250" y="2644775"/>
          <p14:tracePt t="54787" x="4467225" y="2662238"/>
          <p14:tracePt t="54795" x="4540250" y="2671763"/>
          <p14:tracePt t="54802" x="4586288" y="2690813"/>
          <p14:tracePt t="54810" x="4630738" y="2708275"/>
          <p14:tracePt t="54818" x="4649788" y="2708275"/>
          <p14:tracePt t="54826" x="4667250" y="2708275"/>
          <p14:tracePt t="54835" x="4686300" y="2708275"/>
          <p14:tracePt t="54858" x="4695825" y="2708275"/>
          <p14:tracePt t="54883" x="4722813" y="2708275"/>
          <p14:tracePt t="54899" x="4730750" y="2708275"/>
          <p14:tracePt t="54906" x="4740275" y="2708275"/>
          <p14:tracePt t="54916" x="4767263" y="2698750"/>
          <p14:tracePt t="54966" x="4813300" y="2662238"/>
          <p14:tracePt t="54979" x="4822825" y="2654300"/>
          <p14:tracePt t="54994" x="4849813" y="2644775"/>
          <p14:tracePt t="55010" x="4859338" y="2644775"/>
          <p14:tracePt t="55019" x="4886325" y="2644775"/>
          <p14:tracePt t="55026" x="4895850" y="2635250"/>
          <p14:tracePt t="55051" x="4913313" y="2625725"/>
          <p14:tracePt t="55058" x="4941888" y="2617788"/>
          <p14:tracePt t="55067" x="4995863" y="2617788"/>
          <p14:tracePt t="55074" x="5122863" y="2617788"/>
          <p14:tracePt t="55082" x="5214938" y="2608263"/>
          <p14:tracePt t="55090" x="5324475" y="2608263"/>
          <p14:tracePt t="55099" x="5451475" y="2608263"/>
          <p14:tracePt t="55106" x="5580063" y="2608263"/>
          <p14:tracePt t="55117" x="5707063" y="2608263"/>
          <p14:tracePt t="55122" x="5853113" y="2608263"/>
          <p14:tracePt t="55130" x="5980113" y="2608263"/>
          <p14:tracePt t="55138" x="6072188" y="2608263"/>
          <p14:tracePt t="55147" x="6181725" y="2608263"/>
          <p14:tracePt t="55154" x="6262688" y="2625725"/>
          <p14:tracePt t="55162" x="6291263" y="2625725"/>
          <p14:tracePt t="55170" x="6308725" y="2635250"/>
          <p14:tracePt t="56749" x="6318250" y="2625725"/>
          <p14:tracePt t="56757" x="6318250" y="2581275"/>
          <p14:tracePt t="56763" x="6326188" y="2562225"/>
          <p14:tracePt t="57538" x="6299200" y="2589213"/>
          <p14:tracePt t="57546" x="6281738" y="2608263"/>
          <p14:tracePt t="57554" x="6262688" y="2625725"/>
          <p14:tracePt t="57562" x="6245225" y="2654300"/>
          <p14:tracePt t="57570" x="6235700" y="2654300"/>
          <p14:tracePt t="57586" x="6235700" y="2662238"/>
          <p14:tracePt t="57594" x="6226175" y="2671763"/>
          <p14:tracePt t="57890" x="6218238" y="2671763"/>
          <p14:tracePt t="58020" x="6208713" y="2671763"/>
          <p14:tracePt t="58034" x="6189663" y="2671763"/>
          <p14:tracePt t="58042" x="6116638" y="2671763"/>
          <p14:tracePt t="58051" x="6053138" y="2654300"/>
          <p14:tracePt t="58058" x="5999163" y="2654300"/>
          <p14:tracePt t="58066" x="5962650" y="2654300"/>
          <p14:tracePt t="58074" x="5926138" y="2654300"/>
          <p14:tracePt t="58083" x="5907088" y="2654300"/>
          <p14:tracePt t="58347" x="5899150" y="2654300"/>
          <p14:tracePt t="58371" x="5889625" y="2654300"/>
          <p14:tracePt t="58379" x="5870575" y="2654300"/>
          <p14:tracePt t="58396" x="5862638" y="2654300"/>
          <p14:tracePt t="58402" x="5853113" y="2654300"/>
          <p14:tracePt t="58410" x="5843588" y="2654300"/>
          <p14:tracePt t="58426" x="5834063" y="2654300"/>
          <p14:tracePt t="58434" x="5826125" y="2654300"/>
          <p14:tracePt t="58442" x="5807075" y="2654300"/>
          <p14:tracePt t="58450" x="5789613" y="2654300"/>
          <p14:tracePt t="58458" x="5780088" y="2654300"/>
          <p14:tracePt t="58467" x="5770563" y="2654300"/>
          <p14:tracePt t="58522" x="5753100" y="2654300"/>
          <p14:tracePt t="58660" x="5743575" y="2654300"/>
          <p14:tracePt t="58786" x="5734050" y="2654300"/>
          <p14:tracePt t="58843" x="5724525" y="2654300"/>
          <p14:tracePt t="58874" x="5707063" y="2654300"/>
          <p14:tracePt t="58898" x="5697538" y="2654300"/>
          <p14:tracePt t="59378" x="5697538" y="2635250"/>
          <p14:tracePt t="59386" x="5697538" y="2617788"/>
          <p14:tracePt t="59394" x="5697538" y="2608263"/>
          <p14:tracePt t="59402" x="5707063" y="2598738"/>
          <p14:tracePt t="59572" x="5724525" y="2589213"/>
          <p14:tracePt t="59581" x="5770563" y="2554288"/>
          <p14:tracePt t="59586" x="5789613" y="2544763"/>
          <p14:tracePt t="59594" x="5834063" y="2535238"/>
          <p14:tracePt t="59602" x="5853113" y="2517775"/>
          <p14:tracePt t="59610" x="5862638" y="2508250"/>
          <p14:tracePt t="59618" x="5880100" y="2498725"/>
          <p14:tracePt t="59626" x="5889625" y="2498725"/>
          <p14:tracePt t="59634" x="5889625" y="2489200"/>
          <p14:tracePt t="59884" x="5880100" y="2489200"/>
          <p14:tracePt t="59900" x="5862638" y="2508250"/>
          <p14:tracePt t="59906" x="5834063" y="2525713"/>
          <p14:tracePt t="59915" x="5797550" y="2544763"/>
          <p14:tracePt t="59922" x="5780088" y="2562225"/>
          <p14:tracePt t="59933" x="5770563" y="2562225"/>
          <p14:tracePt t="59940" x="5753100" y="2571750"/>
          <p14:tracePt t="59950" x="5753100" y="2581275"/>
          <p14:tracePt t="59958" x="5734050" y="2598738"/>
          <p14:tracePt t="59963" x="5724525" y="2598738"/>
          <p14:tracePt t="59972" x="5716588" y="2608263"/>
          <p14:tracePt t="59978" x="5707063" y="2617788"/>
          <p14:tracePt t="59994" x="5697538" y="2625725"/>
          <p14:tracePt t="60018" x="5680075" y="2644775"/>
          <p14:tracePt t="60147" x="5707063" y="2644775"/>
          <p14:tracePt t="60154" x="5724525" y="2644775"/>
          <p14:tracePt t="60163" x="5770563" y="2635250"/>
          <p14:tracePt t="60171" x="5807075" y="2635250"/>
          <p14:tracePt t="60178" x="5853113" y="2617788"/>
          <p14:tracePt t="60186" x="5880100" y="2617788"/>
          <p14:tracePt t="60194" x="5926138" y="2598738"/>
          <p14:tracePt t="60202" x="5962650" y="2589213"/>
          <p14:tracePt t="60210" x="6007100" y="2581275"/>
          <p14:tracePt t="60218" x="6035675" y="2571750"/>
          <p14:tracePt t="60226" x="6062663" y="2571750"/>
          <p14:tracePt t="60234" x="6089650" y="2544763"/>
          <p14:tracePt t="60242" x="6126163" y="2535238"/>
          <p14:tracePt t="60258" x="6135688" y="2535238"/>
          <p14:tracePt t="60268" x="6153150" y="2535238"/>
          <p14:tracePt t="60276" x="6162675" y="2535238"/>
          <p14:tracePt t="60722" x="6181725" y="2535238"/>
          <p14:tracePt t="60731" x="6199188" y="2554288"/>
          <p14:tracePt t="60738" x="6226175" y="2589213"/>
          <p14:tracePt t="60746" x="6308725" y="2617788"/>
          <p14:tracePt t="60754" x="6354763" y="2635250"/>
          <p14:tracePt t="60762" x="6391275" y="2644775"/>
          <p14:tracePt t="60771" x="6454775" y="2662238"/>
          <p14:tracePt t="60778" x="6481763" y="2662238"/>
          <p14:tracePt t="60786" x="6508750" y="2662238"/>
          <p14:tracePt t="60794" x="6573838" y="2671763"/>
          <p14:tracePt t="60802" x="6581775" y="2671763"/>
          <p14:tracePt t="60810" x="6618288" y="2671763"/>
          <p14:tracePt t="60818" x="6637338" y="2671763"/>
          <p14:tracePt t="60834" x="6654800" y="2671763"/>
          <p14:tracePt t="60842" x="6673850" y="2671763"/>
          <p14:tracePt t="60850" x="6691313" y="2671763"/>
          <p14:tracePt t="60858" x="6700838" y="2671763"/>
          <p14:tracePt t="60867" x="6718300" y="2671763"/>
          <p14:tracePt t="60875" x="6727825" y="2671763"/>
          <p14:tracePt t="60884" x="6737350" y="2671763"/>
          <p14:tracePt t="60890" x="6754813" y="2671763"/>
          <p14:tracePt t="60899" x="6791325" y="2662238"/>
          <p14:tracePt t="60906" x="6800850" y="2654300"/>
          <p14:tracePt t="60915" x="6810375" y="2654300"/>
          <p14:tracePt t="60923" x="6856413" y="2644775"/>
          <p14:tracePt t="60933" x="6864350" y="2635250"/>
          <p14:tracePt t="60939" x="6883400" y="2635250"/>
          <p14:tracePt t="60949" x="6910388" y="2635250"/>
          <p14:tracePt t="60956" x="6937375" y="2617788"/>
          <p14:tracePt t="60963" x="6956425" y="2598738"/>
          <p14:tracePt t="60972" x="6964363" y="2598738"/>
          <p14:tracePt t="60978" x="6973888" y="2598738"/>
          <p14:tracePt t="60986" x="6992938" y="2598738"/>
          <p14:tracePt t="60994" x="7010400" y="2589213"/>
          <p14:tracePt t="61018" x="7019925" y="2589213"/>
          <p14:tracePt t="61034" x="7029450" y="2589213"/>
          <p14:tracePt t="61051" x="7037388" y="2589213"/>
          <p14:tracePt t="61058" x="7056438" y="2589213"/>
          <p14:tracePt t="61074" x="7083425" y="2571750"/>
          <p14:tracePt t="61083" x="7092950" y="2571750"/>
          <p14:tracePt t="61099" x="7102475" y="2562225"/>
          <p14:tracePt t="61119" x="7119938" y="2562225"/>
          <p14:tracePt t="61124" x="7138988" y="2562225"/>
          <p14:tracePt t="61139" x="7146925" y="2554288"/>
          <p14:tracePt t="61147" x="7165975" y="2554288"/>
          <p14:tracePt t="61154" x="7165975" y="2544763"/>
          <p14:tracePt t="61163" x="7175500" y="2544763"/>
          <p14:tracePt t="61170" x="7202488" y="2525713"/>
          <p14:tracePt t="61186" x="7212013" y="2517775"/>
          <p14:tracePt t="61195" x="7219950" y="2508250"/>
          <p14:tracePt t="61226" x="7229475" y="2508250"/>
          <p14:tracePt t="61322" x="7239000" y="2498725"/>
          <p14:tracePt t="61331" x="7248525" y="2498725"/>
          <p14:tracePt t="61474" x="7256463" y="2498725"/>
          <p14:tracePt t="61483" x="7256463" y="2525713"/>
          <p14:tracePt t="61490" x="7248525" y="2571750"/>
          <p14:tracePt t="61498" x="7248525" y="2608263"/>
          <p14:tracePt t="61506" x="7239000" y="2671763"/>
          <p14:tracePt t="61515" x="7239000" y="2698750"/>
          <p14:tracePt t="61522" x="7248525" y="2771775"/>
          <p14:tracePt t="61532" x="7275513" y="2817813"/>
          <p14:tracePt t="61538" x="7329488" y="2900363"/>
          <p14:tracePt t="61546" x="7339013" y="2927350"/>
          <p14:tracePt t="61554" x="7348538" y="2954338"/>
          <p14:tracePt t="61562" x="7356475" y="2990850"/>
          <p14:tracePt t="61570" x="7375525" y="3017838"/>
          <p14:tracePt t="61882" x="7375525" y="3027363"/>
          <p14:tracePt t="61893" x="7366000" y="3027363"/>
          <p14:tracePt t="61898" x="7248525" y="3027363"/>
          <p14:tracePt t="61906" x="7083425" y="3027363"/>
          <p14:tracePt t="61915" x="6956425" y="3027363"/>
          <p14:tracePt t="61923" x="6810375" y="3027363"/>
          <p14:tracePt t="61932" x="6681788" y="3027363"/>
          <p14:tracePt t="61938" x="6610350" y="3027363"/>
          <p14:tracePt t="61947" x="6554788" y="3027363"/>
          <p14:tracePt t="61955" x="6508750" y="3046413"/>
          <p14:tracePt t="61962" x="6491288" y="3046413"/>
          <p14:tracePt t="61986" x="6472238" y="3046413"/>
          <p14:tracePt t="62060" x="6464300" y="3046413"/>
          <p14:tracePt t="62067" x="6418263" y="3054350"/>
          <p14:tracePt t="62076" x="6354763" y="3073400"/>
          <p14:tracePt t="62083" x="6299200" y="3073400"/>
          <p14:tracePt t="62091" x="6262688" y="3073400"/>
          <p14:tracePt t="62099" x="6199188" y="3090863"/>
          <p14:tracePt t="62106" x="6189663" y="3090863"/>
          <p14:tracePt t="62115" x="6153150" y="3100388"/>
          <p14:tracePt t="62122" x="6145213" y="3100388"/>
          <p14:tracePt t="62154" x="6135688" y="3100388"/>
          <p14:tracePt t="62269" x="6116638" y="3100388"/>
          <p14:tracePt t="62275" x="6080125" y="3090863"/>
          <p14:tracePt t="62283" x="6080125" y="3082925"/>
          <p14:tracePt t="62403" x="6072188" y="3073400"/>
          <p14:tracePt t="62426" x="6062663" y="3063875"/>
          <p14:tracePt t="62442" x="6053138" y="3046413"/>
          <p14:tracePt t="62450" x="6053138" y="3036888"/>
          <p14:tracePt t="62458" x="6043613" y="3027363"/>
          <p14:tracePt t="62466" x="6035675" y="3009900"/>
          <p14:tracePt t="62474" x="6035675" y="3000375"/>
          <p14:tracePt t="62482" x="6026150" y="2990850"/>
          <p14:tracePt t="62490" x="6016625" y="2982913"/>
          <p14:tracePt t="62499" x="6016625" y="2973388"/>
          <p14:tracePt t="62866" x="6016625" y="2963863"/>
          <p14:tracePt t="63475" x="6016625" y="2946400"/>
          <p14:tracePt t="63483" x="6016625" y="2909888"/>
          <p14:tracePt t="63491" x="6016625" y="2863850"/>
          <p14:tracePt t="63498" x="6026150" y="2808288"/>
          <p14:tracePt t="63507" x="6026150" y="2790825"/>
          <p14:tracePt t="63515" x="6035675" y="2763838"/>
          <p14:tracePt t="63523" x="6043613" y="2744788"/>
          <p14:tracePt t="63533" x="6043613" y="2727325"/>
          <p14:tracePt t="63539" x="6043613" y="2717800"/>
          <p14:tracePt t="63549" x="6053138" y="2698750"/>
          <p14:tracePt t="63978" x="6035675" y="2698750"/>
          <p14:tracePt t="63987" x="5980113" y="2698750"/>
          <p14:tracePt t="63994" x="5899150" y="2717800"/>
          <p14:tracePt t="64002" x="5826125" y="2717800"/>
          <p14:tracePt t="64010" x="5761038" y="2727325"/>
          <p14:tracePt t="64018" x="5724525" y="2727325"/>
          <p14:tracePt t="64026" x="5707063" y="2735263"/>
          <p14:tracePt t="64034" x="5688013" y="2735263"/>
          <p14:tracePt t="64042" x="5680075" y="2735263"/>
          <p14:tracePt t="64050" x="5670550" y="2735263"/>
          <p14:tracePt t="64139" x="5661025" y="2735263"/>
          <p14:tracePt t="64148" x="5634038" y="2744788"/>
          <p14:tracePt t="64157" x="5597525" y="2744788"/>
          <p14:tracePt t="64165" x="5543550" y="2771775"/>
          <p14:tracePt t="64170" x="5478463" y="2771775"/>
          <p14:tracePt t="64178" x="5451475" y="2781300"/>
          <p14:tracePt t="64186" x="5368925" y="2790825"/>
          <p14:tracePt t="64194" x="5278438" y="2790825"/>
          <p14:tracePt t="64202" x="5195888" y="2790825"/>
          <p14:tracePt t="64210" x="5105400" y="2790825"/>
          <p14:tracePt t="64218" x="5049838" y="2790825"/>
          <p14:tracePt t="64226" x="4995863" y="2790825"/>
          <p14:tracePt t="64235" x="4968875" y="2790825"/>
          <p14:tracePt t="64242" x="4941888" y="2790825"/>
          <p14:tracePt t="64250" x="4932363" y="2790825"/>
          <p14:tracePt t="64258" x="4922838" y="2790825"/>
          <p14:tracePt t="64266" x="4913313" y="2800350"/>
          <p14:tracePt t="64442" x="4913313" y="2781300"/>
          <p14:tracePt t="64450" x="4922838" y="2771775"/>
          <p14:tracePt t="64458" x="4941888" y="2771775"/>
          <p14:tracePt t="64474" x="4949825" y="2763838"/>
          <p14:tracePt t="64483" x="4986338" y="2754313"/>
          <p14:tracePt t="64490" x="4986338" y="2744788"/>
          <p14:tracePt t="64498" x="5005388" y="2735263"/>
          <p14:tracePt t="64506" x="5014913" y="2735263"/>
          <p14:tracePt t="64516" x="5022850" y="2735263"/>
          <p14:tracePt t="64522" x="5049838" y="2727325"/>
          <p14:tracePt t="64532" x="5068888" y="2727325"/>
          <p14:tracePt t="64538" x="5114925" y="2717800"/>
          <p14:tracePt t="64548" x="5168900" y="2698750"/>
          <p14:tracePt t="64554" x="5232400" y="2690813"/>
          <p14:tracePt t="64563" x="5287963" y="2681288"/>
          <p14:tracePt t="64570" x="5351463" y="2654300"/>
          <p14:tracePt t="64578" x="5424488" y="2654300"/>
          <p14:tracePt t="64586" x="5487988" y="2625725"/>
          <p14:tracePt t="64594" x="5543550" y="2617788"/>
          <p14:tracePt t="64603" x="5588000" y="2617788"/>
          <p14:tracePt t="64611" x="5624513" y="2617788"/>
          <p14:tracePt t="64618" x="5643563" y="2608263"/>
          <p14:tracePt t="64626" x="5680075" y="2608263"/>
          <p14:tracePt t="64634" x="5688013" y="2608263"/>
          <p14:tracePt t="64642" x="5707063" y="2598738"/>
          <p14:tracePt t="64650" x="5724525" y="2598738"/>
          <p14:tracePt t="64658" x="5743575" y="2598738"/>
          <p14:tracePt t="64666" x="5780088" y="2598738"/>
          <p14:tracePt t="64674" x="5789613" y="2598738"/>
          <p14:tracePt t="64685" x="5834063" y="2589213"/>
          <p14:tracePt t="64692" x="5862638" y="2581275"/>
          <p14:tracePt t="64701" x="5899150" y="2581275"/>
          <p14:tracePt t="64706" x="5935663" y="2571750"/>
          <p14:tracePt t="64714" x="5980113" y="2571750"/>
          <p14:tracePt t="64722" x="6035675" y="2554288"/>
          <p14:tracePt t="64731" x="6072188" y="2554288"/>
          <p14:tracePt t="64738" x="6089650" y="2544763"/>
          <p14:tracePt t="64746" x="6135688" y="2544763"/>
          <p14:tracePt t="64754" x="6162675" y="2525713"/>
          <p14:tracePt t="64762" x="6208713" y="2525713"/>
          <p14:tracePt t="64771" x="6245225" y="2517775"/>
          <p14:tracePt t="64779" x="6372225" y="2498725"/>
          <p14:tracePt t="64787" x="6472238" y="2498725"/>
          <p14:tracePt t="64795" x="6581775" y="2489200"/>
          <p14:tracePt t="64803" x="6691313" y="2462213"/>
          <p14:tracePt t="64811" x="6800850" y="2444750"/>
          <p14:tracePt t="64818" x="6883400" y="2435225"/>
          <p14:tracePt t="64826" x="6919913" y="2435225"/>
          <p14:tracePt t="64834" x="6964363" y="2425700"/>
          <p14:tracePt t="64842" x="6973888" y="2425700"/>
          <p14:tracePt t="65027" x="6937375" y="2425700"/>
          <p14:tracePt t="65034" x="6856413" y="2425700"/>
          <p14:tracePt t="65042" x="6764338" y="2452688"/>
          <p14:tracePt t="65051" x="6610350" y="2498725"/>
          <p14:tracePt t="65058" x="6464300" y="2544763"/>
          <p14:tracePt t="65067" x="6318250" y="2571750"/>
          <p14:tracePt t="65074" x="6099175" y="2644775"/>
          <p14:tracePt t="65083" x="5926138" y="2717800"/>
          <p14:tracePt t="65090" x="5761038" y="2800350"/>
          <p14:tracePt t="65099" x="5588000" y="2873375"/>
          <p14:tracePt t="65106" x="5461000" y="2927350"/>
          <p14:tracePt t="65115" x="5305425" y="2990850"/>
          <p14:tracePt t="65122" x="5195888" y="3036888"/>
          <p14:tracePt t="65131" x="5114925" y="3073400"/>
          <p14:tracePt t="65138" x="4995863" y="3136900"/>
          <p14:tracePt t="65147" x="4913313" y="3163888"/>
          <p14:tracePt t="65154" x="4876800" y="3173413"/>
          <p14:tracePt t="65162" x="4840288" y="3192463"/>
          <p14:tracePt t="65170" x="4813300" y="3200400"/>
          <p14:tracePt t="65204" x="4803775" y="3200400"/>
          <p14:tracePt t="65234" x="4795838" y="3200400"/>
          <p14:tracePt t="65251" x="4786313" y="3200400"/>
          <p14:tracePt t="65258" x="4776788" y="3200400"/>
          <p14:tracePt t="65274" x="4759325" y="3200400"/>
          <p14:tracePt t="65418" x="4759325" y="3192463"/>
          <p14:tracePt t="65426" x="4776788" y="3173413"/>
          <p14:tracePt t="65434" x="4832350" y="3155950"/>
          <p14:tracePt t="65442" x="4840288" y="3146425"/>
          <p14:tracePt t="65450" x="4859338" y="3136900"/>
          <p14:tracePt t="65458" x="4886325" y="3127375"/>
          <p14:tracePt t="65466" x="4941888" y="3100388"/>
          <p14:tracePt t="65474" x="4978400" y="3090863"/>
          <p14:tracePt t="65482" x="5014913" y="3082925"/>
          <p14:tracePt t="65490" x="5041900" y="3073400"/>
          <p14:tracePt t="65500" x="5105400" y="3063875"/>
          <p14:tracePt t="65507" x="5132388" y="3054350"/>
          <p14:tracePt t="65514" x="5151438" y="3046413"/>
          <p14:tracePt t="65522" x="5178425" y="3046413"/>
          <p14:tracePt t="65531" x="5195888" y="3046413"/>
          <p14:tracePt t="65538" x="5224463" y="3046413"/>
          <p14:tracePt t="65548" x="5241925" y="3046413"/>
          <p14:tracePt t="65554" x="5268913" y="3046413"/>
          <p14:tracePt t="65562" x="5287963" y="3046413"/>
          <p14:tracePt t="65570" x="5334000" y="3046413"/>
          <p14:tracePt t="65581" x="5368925" y="3046413"/>
          <p14:tracePt t="65586" x="5387975" y="3046413"/>
          <p14:tracePt t="65595" x="5434013" y="3046413"/>
          <p14:tracePt t="65602" x="5461000" y="3046413"/>
          <p14:tracePt t="65610" x="5478463" y="3046413"/>
          <p14:tracePt t="65618" x="5507038" y="3046413"/>
          <p14:tracePt t="65626" x="5524500" y="3046413"/>
          <p14:tracePt t="65634" x="5551488" y="3046413"/>
          <p14:tracePt t="65642" x="5580063" y="3046413"/>
          <p14:tracePt t="65650" x="5616575" y="3046413"/>
          <p14:tracePt t="65658" x="5653088" y="3046413"/>
          <p14:tracePt t="65667" x="5707063" y="3046413"/>
          <p14:tracePt t="65674" x="5734050" y="3046413"/>
          <p14:tracePt t="65683" x="5780088" y="3046413"/>
          <p14:tracePt t="65691" x="5816600" y="3027363"/>
          <p14:tracePt t="65700" x="5853113" y="3027363"/>
          <p14:tracePt t="65707" x="5880100" y="3027363"/>
          <p14:tracePt t="65714" x="5907088" y="3027363"/>
          <p14:tracePt t="65722" x="5926138" y="3027363"/>
          <p14:tracePt t="65731" x="5953125" y="3027363"/>
          <p14:tracePt t="65738" x="5962650" y="3027363"/>
          <p14:tracePt t="65762" x="5972175" y="3027363"/>
          <p14:tracePt t="65946" x="5935663" y="3027363"/>
          <p14:tracePt t="65954" x="5862638" y="3027363"/>
          <p14:tracePt t="65962" x="5770563" y="3027363"/>
          <p14:tracePt t="65971" x="5661025" y="3027363"/>
          <p14:tracePt t="65978" x="5514975" y="3027363"/>
          <p14:tracePt t="65986" x="5424488" y="3027363"/>
          <p14:tracePt t="65995" x="5278438" y="3027363"/>
          <p14:tracePt t="66003" x="5168900" y="3027363"/>
          <p14:tracePt t="66011" x="5114925" y="3027363"/>
          <p14:tracePt t="66019" x="5078413" y="3027363"/>
          <p14:tracePt t="66026" x="5059363" y="3027363"/>
          <p14:tracePt t="66034" x="5049838" y="3027363"/>
          <p14:tracePt t="66074" x="5041900" y="3009900"/>
          <p14:tracePt t="66083" x="5041900" y="2990850"/>
          <p14:tracePt t="66090" x="5041900" y="2946400"/>
          <p14:tracePt t="66098" x="5041900" y="2917825"/>
          <p14:tracePt t="66106" x="5041900" y="2890838"/>
          <p14:tracePt t="66114" x="5041900" y="2844800"/>
          <p14:tracePt t="66122" x="5041900" y="2790825"/>
          <p14:tracePt t="66131" x="5041900" y="2754313"/>
          <p14:tracePt t="66138" x="5041900" y="2735263"/>
          <p14:tracePt t="66148" x="5078413" y="2690813"/>
          <p14:tracePt t="66154" x="5078413" y="2681288"/>
          <p14:tracePt t="66162" x="5095875" y="2671763"/>
          <p14:tracePt t="66170" x="5114925" y="2654300"/>
          <p14:tracePt t="66178" x="5122863" y="2644775"/>
          <p14:tracePt t="66186" x="5141913" y="2635250"/>
          <p14:tracePt t="66194" x="5151438" y="2635250"/>
          <p14:tracePt t="66204" x="5159375" y="2635250"/>
          <p14:tracePt t="66210" x="5168900" y="2635250"/>
          <p14:tracePt t="66219" x="5195888" y="2635250"/>
          <p14:tracePt t="66226" x="5232400" y="2635250"/>
          <p14:tracePt t="66234" x="5287963" y="2625725"/>
          <p14:tracePt t="66242" x="5360988" y="2625725"/>
          <p14:tracePt t="66251" x="5470525" y="2625725"/>
          <p14:tracePt t="66258" x="5597525" y="2625725"/>
          <p14:tracePt t="66267" x="5761038" y="2625725"/>
          <p14:tracePt t="66274" x="5926138" y="2625725"/>
          <p14:tracePt t="66282" x="6053138" y="2625725"/>
          <p14:tracePt t="66290" x="6181725" y="2625725"/>
          <p14:tracePt t="66298" x="6291263" y="2625725"/>
          <p14:tracePt t="66306" x="6335713" y="2625725"/>
          <p14:tracePt t="66314" x="6362700" y="2625725"/>
          <p14:tracePt t="66403" x="6335713" y="2644775"/>
          <p14:tracePt t="66411" x="6318250" y="2681288"/>
          <p14:tracePt t="66419" x="6291263" y="2727325"/>
          <p14:tracePt t="66427" x="6281738" y="2744788"/>
          <p14:tracePt t="66435" x="6254750" y="2763838"/>
          <p14:tracePt t="66443" x="6235700" y="2781300"/>
          <p14:tracePt t="66451" x="6226175" y="2790825"/>
          <p14:tracePt t="66459" x="6226175" y="2800350"/>
          <p14:tracePt t="66467" x="6208713" y="2817813"/>
          <p14:tracePt t="66498" x="6199188" y="2817813"/>
          <p14:tracePt t="66530" x="6189663" y="2817813"/>
          <p14:tracePt t="66538" x="6153150" y="2817813"/>
          <p14:tracePt t="66548" x="6126163" y="2817813"/>
          <p14:tracePt t="66555" x="6072188" y="2817813"/>
          <p14:tracePt t="66565" x="5980113" y="2817813"/>
          <p14:tracePt t="66572" x="5870575" y="2817813"/>
          <p14:tracePt t="66585" x="5761038" y="2817813"/>
          <p14:tracePt t="66587" x="5616575" y="2817813"/>
          <p14:tracePt t="66596" x="5461000" y="2790825"/>
          <p14:tracePt t="66603" x="5314950" y="2781300"/>
          <p14:tracePt t="66610" x="5205413" y="2763838"/>
          <p14:tracePt t="66618" x="5078413" y="2754313"/>
          <p14:tracePt t="66626" x="5005388" y="2754313"/>
          <p14:tracePt t="66634" x="4949825" y="2754313"/>
          <p14:tracePt t="66643" x="4905375" y="2754313"/>
          <p14:tracePt t="66650" x="4876800" y="2754313"/>
          <p14:tracePt t="66658" x="4859338" y="2754313"/>
          <p14:tracePt t="66666" x="4849813" y="2754313"/>
          <p14:tracePt t="66706" x="4840288" y="2754313"/>
          <p14:tracePt t="66722" x="4803775" y="2754313"/>
          <p14:tracePt t="66730" x="4776788" y="2727325"/>
          <p14:tracePt t="66738" x="4730750" y="2717800"/>
          <p14:tracePt t="66747" x="4695825" y="2708275"/>
          <p14:tracePt t="66754" x="4649788" y="2698750"/>
          <p14:tracePt t="66762" x="4603750" y="2671763"/>
          <p14:tracePt t="66770" x="4576763" y="2662238"/>
          <p14:tracePt t="66778" x="4549775" y="2654300"/>
          <p14:tracePt t="66786" x="4513263" y="2644775"/>
          <p14:tracePt t="66794" x="4503738" y="2644775"/>
          <p14:tracePt t="66802" x="4484688" y="2625725"/>
          <p14:tracePt t="66818" x="4457700" y="2617788"/>
          <p14:tracePt t="66834" x="4448175" y="2617788"/>
          <p14:tracePt t="66858" x="4440238" y="2617788"/>
          <p14:tracePt t="67322" x="4457700" y="2617788"/>
          <p14:tracePt t="67330" x="4484688" y="2617788"/>
          <p14:tracePt t="67338" x="4513263" y="2625725"/>
          <p14:tracePt t="67347" x="4557713" y="2635250"/>
          <p14:tracePt t="67354" x="4586288" y="2635250"/>
          <p14:tracePt t="67362" x="4603750" y="2635250"/>
          <p14:tracePt t="67370" x="4613275" y="2635250"/>
          <p14:tracePt t="67378" x="4630738" y="2635250"/>
          <p14:tracePt t="67498" x="4640263" y="2644775"/>
          <p14:tracePt t="67895" x="4594225" y="2644775"/>
          <p14:tracePt t="67900" x="4513263" y="2690813"/>
          <p14:tracePt t="67906" x="4413250" y="2698750"/>
          <p14:tracePt t="67914" x="4321175" y="2744788"/>
          <p14:tracePt t="67923" x="4248150" y="2744788"/>
          <p14:tracePt t="67931" x="4148138" y="2771775"/>
          <p14:tracePt t="67938" x="4094163" y="2781300"/>
          <p14:tracePt t="67948" x="4048125" y="2781300"/>
          <p14:tracePt t="67954" x="4011613" y="2781300"/>
          <p14:tracePt t="67962" x="3975100" y="2800350"/>
          <p14:tracePt t="67970" x="3965575" y="2800350"/>
          <p14:tracePt t="68252" x="4029075" y="2790825"/>
          <p14:tracePt t="68258" x="4102100" y="2781300"/>
          <p14:tracePt t="68266" x="4211638" y="2754313"/>
          <p14:tracePt t="68275" x="4275138" y="2754313"/>
          <p14:tracePt t="68283" x="4330700" y="2754313"/>
          <p14:tracePt t="68291" x="4367213" y="2754313"/>
          <p14:tracePt t="68301" x="4384675" y="2754313"/>
          <p14:tracePt t="68307" x="4394200" y="2754313"/>
          <p14:tracePt t="68316" x="4413250" y="2754313"/>
          <p14:tracePt t="68523" x="4421188" y="2754313"/>
          <p14:tracePt t="68530" x="4457700" y="2744788"/>
          <p14:tracePt t="68538" x="4513263" y="2744788"/>
          <p14:tracePt t="68548" x="4567238" y="2744788"/>
          <p14:tracePt t="68554" x="4622800" y="2744788"/>
          <p14:tracePt t="68562" x="4686300" y="2744788"/>
          <p14:tracePt t="68570" x="4740275" y="2744788"/>
          <p14:tracePt t="68581" x="4767263" y="2744788"/>
          <p14:tracePt t="68586" x="4803775" y="2744788"/>
          <p14:tracePt t="68595" x="4840288" y="2744788"/>
          <p14:tracePt t="68602" x="4859338" y="2744788"/>
          <p14:tracePt t="68909" x="4786313" y="2744788"/>
          <p14:tracePt t="68914" x="4659313" y="2744788"/>
          <p14:tracePt t="68923" x="4530725" y="2744788"/>
          <p14:tracePt t="68934" x="4421188" y="2744788"/>
          <p14:tracePt t="68940" x="4311650" y="2744788"/>
          <p14:tracePt t="68950" x="4230688" y="2744788"/>
          <p14:tracePt t="68956" x="4138613" y="2744788"/>
          <p14:tracePt t="68966" x="4102100" y="2744788"/>
          <p14:tracePt t="68973" x="4084638" y="2744788"/>
          <p14:tracePt t="68979" x="4075113" y="2744788"/>
          <p14:tracePt t="69242" x="4075113" y="2735263"/>
          <p14:tracePt t="69251" x="4094163" y="2727325"/>
          <p14:tracePt t="69258" x="4148138" y="2727325"/>
          <p14:tracePt t="69266" x="4194175" y="2698750"/>
          <p14:tracePt t="69275" x="4267200" y="2698750"/>
          <p14:tracePt t="69283" x="4311650" y="2690813"/>
          <p14:tracePt t="69290" x="4367213" y="2690813"/>
          <p14:tracePt t="69299" x="4403725" y="2681288"/>
          <p14:tracePt t="69306" x="4448175" y="2681288"/>
          <p14:tracePt t="69316" x="4457700" y="2681288"/>
          <p14:tracePt t="69322" x="4467225" y="2681288"/>
          <p14:tracePt t="69410" x="4484688" y="2681288"/>
          <p14:tracePt t="69434" x="4494213" y="2681288"/>
          <p14:tracePt t="71028" x="4503738" y="2671763"/>
          <p14:tracePt t="71650" x="4484688" y="2727325"/>
          <p14:tracePt t="71658" x="4476750" y="2763838"/>
          <p14:tracePt t="71666" x="4476750" y="2781300"/>
          <p14:tracePt t="71675" x="4476750" y="2800350"/>
          <p14:tracePt t="71682" x="4476750" y="2827338"/>
          <p14:tracePt t="71690" x="4476750" y="2844800"/>
          <p14:tracePt t="71699" x="4476750" y="2873375"/>
          <p14:tracePt t="71706" x="4448175" y="2909888"/>
          <p14:tracePt t="71714" x="4440238" y="2936875"/>
          <p14:tracePt t="71722" x="4440238" y="2954338"/>
          <p14:tracePt t="71730" x="4440238" y="2973388"/>
          <p14:tracePt t="71738" x="4440238" y="2990850"/>
          <p14:tracePt t="71754" x="4440238" y="3000375"/>
          <p14:tracePt t="72099" x="4430713" y="3000375"/>
          <p14:tracePt t="72106" x="4413250" y="3000375"/>
          <p14:tracePt t="72114" x="4340225" y="3000375"/>
          <p14:tracePt t="72122" x="4211638" y="3000375"/>
          <p14:tracePt t="72131" x="4065588" y="3000375"/>
          <p14:tracePt t="72138" x="3919538" y="3000375"/>
          <p14:tracePt t="72147" x="3829050" y="3000375"/>
          <p14:tracePt t="72154" x="3702050" y="3000375"/>
          <p14:tracePt t="72163" x="3592513" y="3000375"/>
          <p14:tracePt t="72170" x="3519488" y="3000375"/>
          <p14:tracePt t="72178" x="3446463" y="3000375"/>
          <p14:tracePt t="72186" x="3400425" y="3000375"/>
          <p14:tracePt t="72194" x="3382963" y="3000375"/>
          <p14:tracePt t="72202" x="3363913" y="3000375"/>
          <p14:tracePt t="72508" x="3382963" y="3000375"/>
          <p14:tracePt t="72522" x="3400425" y="3000375"/>
          <p14:tracePt t="72596" x="3409950" y="3000375"/>
          <p14:tracePt t="72602" x="3427413" y="3000375"/>
          <p14:tracePt t="72618" x="3446463" y="2990850"/>
          <p14:tracePt t="72643" x="3455988" y="2990850"/>
          <p14:tracePt t="72660" x="3473450" y="2990850"/>
          <p14:tracePt t="72676" x="3490913" y="2990850"/>
          <p14:tracePt t="72684" x="3519488" y="2990850"/>
          <p14:tracePt t="72691" x="3563938" y="2990850"/>
          <p14:tracePt t="72699" x="3592513" y="2990850"/>
          <p14:tracePt t="72706" x="3646488" y="2990850"/>
          <p14:tracePt t="72714" x="3692525" y="2990850"/>
          <p14:tracePt t="72723" x="3729038" y="2990850"/>
          <p14:tracePt t="72730" x="3775075" y="2990850"/>
          <p14:tracePt t="72738" x="3802063" y="2990850"/>
          <p14:tracePt t="72747" x="3829050" y="2990850"/>
          <p14:tracePt t="72754" x="3846513" y="2990850"/>
          <p14:tracePt t="72763" x="3865563" y="2990850"/>
          <p14:tracePt t="72770" x="3875088" y="2990850"/>
          <p14:tracePt t="72778" x="3883025" y="2990850"/>
          <p14:tracePt t="72802" x="3902075" y="2990850"/>
          <p14:tracePt t="72859" x="3911600" y="2982913"/>
          <p14:tracePt t="72867" x="3919538" y="2982913"/>
          <p14:tracePt t="72875" x="3929063" y="2982913"/>
          <p14:tracePt t="72883" x="3965575" y="2973388"/>
          <p14:tracePt t="72900" x="4011613" y="2963863"/>
          <p14:tracePt t="72906" x="4038600" y="2963863"/>
          <p14:tracePt t="72915" x="4057650" y="2963863"/>
          <p14:tracePt t="72923" x="4102100" y="2936875"/>
          <p14:tracePt t="72930" x="4148138" y="2936875"/>
          <p14:tracePt t="72938" x="4165600" y="2936875"/>
          <p14:tracePt t="72948" x="4221163" y="2927350"/>
          <p14:tracePt t="72954" x="4248150" y="2927350"/>
          <p14:tracePt t="72963" x="4267200" y="2927350"/>
          <p14:tracePt t="72970" x="4294188" y="2927350"/>
          <p14:tracePt t="72978" x="4321175" y="2927350"/>
          <p14:tracePt t="72986" x="4348163" y="2927350"/>
          <p14:tracePt t="72994" x="4357688" y="2927350"/>
          <p14:tracePt t="73002" x="4384675" y="2927350"/>
          <p14:tracePt t="73010" x="4394200" y="2927350"/>
          <p14:tracePt t="73026" x="4403725" y="2927350"/>
          <p14:tracePt t="73635" x="4394200" y="2927350"/>
          <p14:tracePt t="73643" x="4348163" y="2927350"/>
          <p14:tracePt t="73651" x="4340225" y="2927350"/>
          <p14:tracePt t="73659" x="4294188" y="2936875"/>
          <p14:tracePt t="73667" x="4248150" y="2936875"/>
          <p14:tracePt t="73674" x="4211638" y="2936875"/>
          <p14:tracePt t="73682" x="4184650" y="2936875"/>
          <p14:tracePt t="73690" x="4138613" y="2954338"/>
          <p14:tracePt t="73698" x="4111625" y="2954338"/>
          <p14:tracePt t="73706" x="4084638" y="2963863"/>
          <p14:tracePt t="73714" x="4029075" y="2963863"/>
          <p14:tracePt t="73722" x="3984625" y="2982913"/>
          <p14:tracePt t="73730" x="3956050" y="2982913"/>
          <p14:tracePt t="73738" x="3919538" y="2982913"/>
          <p14:tracePt t="73747" x="3892550" y="2982913"/>
          <p14:tracePt t="73754" x="3883025" y="2990850"/>
          <p14:tracePt t="73763" x="3875088" y="2990850"/>
          <p14:tracePt t="73770" x="3865563" y="2990850"/>
          <p14:tracePt t="73802" x="3846513" y="3000375"/>
          <p14:tracePt t="74171" x="3838575" y="3000375"/>
          <p14:tracePt t="74179" x="3810000" y="3000375"/>
          <p14:tracePt t="74187" x="3792538" y="3000375"/>
          <p14:tracePt t="74194" x="3765550" y="3000375"/>
          <p14:tracePt t="74202" x="3719513" y="3009900"/>
          <p14:tracePt t="74210" x="3702050" y="3027363"/>
          <p14:tracePt t="74218" x="3656013" y="3054350"/>
          <p14:tracePt t="74226" x="3636963" y="3063875"/>
          <p14:tracePt t="74234" x="3609975" y="3073400"/>
          <p14:tracePt t="74242" x="3592513" y="3082925"/>
          <p14:tracePt t="74250" x="3563938" y="3090863"/>
          <p14:tracePt t="74270" x="3556000" y="3090863"/>
          <p14:tracePt t="74492" x="3563938" y="3090863"/>
          <p14:tracePt t="74498" x="3582988" y="3090863"/>
          <p14:tracePt t="74506" x="3592513" y="3090863"/>
          <p14:tracePt t="74522" x="3600450" y="3082925"/>
          <p14:tracePt t="74546" x="3619500" y="3073400"/>
          <p14:tracePt t="74682" x="3619500" y="3063875"/>
          <p14:tracePt t="74706" x="3629025" y="3063875"/>
          <p14:tracePt t="74714" x="3636963" y="3054350"/>
          <p14:tracePt t="74722" x="3646488" y="3046413"/>
          <p14:tracePt t="74730" x="3656013" y="3036888"/>
          <p14:tracePt t="74746" x="3665538" y="3027363"/>
          <p14:tracePt t="74762" x="3683000" y="3009900"/>
          <p14:tracePt t="74834" x="3692525" y="3009900"/>
          <p14:tracePt t="74842" x="3702050" y="3009900"/>
          <p14:tracePt t="74851" x="3709988" y="3009900"/>
          <p14:tracePt t="74858" x="3729038" y="3009900"/>
          <p14:tracePt t="74866" x="3756025" y="3009900"/>
          <p14:tracePt t="74874" x="3802063" y="3009900"/>
          <p14:tracePt t="74882" x="3819525" y="3009900"/>
          <p14:tracePt t="74899" x="3902075" y="3009900"/>
          <p14:tracePt t="74906" x="3911600" y="3009900"/>
          <p14:tracePt t="74914" x="3948113" y="3009900"/>
          <p14:tracePt t="74922" x="3965575" y="3009900"/>
          <p14:tracePt t="74930" x="3992563" y="3009900"/>
          <p14:tracePt t="74938" x="4002088" y="3009900"/>
          <p14:tracePt t="74947" x="4038600" y="3009900"/>
          <p14:tracePt t="74955" x="4057650" y="3009900"/>
          <p14:tracePt t="74963" x="4084638" y="3009900"/>
          <p14:tracePt t="74971" x="4102100" y="3000375"/>
          <p14:tracePt t="74978" x="4111625" y="3000375"/>
          <p14:tracePt t="74986" x="4138613" y="3000375"/>
          <p14:tracePt t="75002" x="4148138" y="3000375"/>
          <p14:tracePt t="75010" x="4175125" y="2990850"/>
          <p14:tracePt t="75018" x="4184650" y="2990850"/>
          <p14:tracePt t="75026" x="4194175" y="2990850"/>
          <p14:tracePt t="75042" x="4211638" y="2990850"/>
          <p14:tracePt t="75599" x="4211638" y="2982913"/>
          <p14:tracePt t="75629" x="4175125" y="2982913"/>
          <p14:tracePt t="75637" x="4075113" y="2982913"/>
          <p14:tracePt t="75645" x="3965575" y="2982913"/>
          <p14:tracePt t="75651" x="3838575" y="2982913"/>
          <p14:tracePt t="75659" x="3692525" y="2982913"/>
          <p14:tracePt t="75667" x="3582988" y="2982913"/>
          <p14:tracePt t="75674" x="3490913" y="2982913"/>
          <p14:tracePt t="75684" x="3419475" y="2982913"/>
          <p14:tracePt t="75692" x="3363913" y="2982913"/>
          <p14:tracePt t="75700" x="3317875" y="2982913"/>
          <p14:tracePt t="75706" x="3263900" y="3009900"/>
          <p14:tracePt t="76203" x="3254375" y="3009900"/>
          <p14:tracePt t="76210" x="3244850" y="3009900"/>
          <p14:tracePt t="76218" x="3236913" y="3009900"/>
          <p14:tracePt t="76227" x="3208338" y="3000375"/>
          <p14:tracePt t="76234" x="3154363" y="2973388"/>
          <p14:tracePt t="76242" x="3090863" y="2954338"/>
          <p14:tracePt t="76251" x="3035300" y="2946400"/>
          <p14:tracePt t="76258" x="3008313" y="2946400"/>
          <p14:tracePt t="76266" x="2917825" y="2909888"/>
          <p14:tracePt t="76274" x="2871788" y="2900363"/>
          <p14:tracePt t="76282" x="2835275" y="2881313"/>
          <p14:tracePt t="76290" x="2771775" y="2881313"/>
          <p14:tracePt t="76299" x="2752725" y="2873375"/>
          <p14:tracePt t="76306" x="2735263" y="2873375"/>
          <p14:tracePt t="76418" x="2725738" y="2873375"/>
          <p14:tracePt t="76434" x="2698750" y="2873375"/>
          <p14:tracePt t="76442" x="2679700" y="2873375"/>
          <p14:tracePt t="76450" x="2643188" y="2873375"/>
          <p14:tracePt t="76458" x="2635250" y="2873375"/>
          <p14:tracePt t="76466" x="2598738" y="2863850"/>
          <p14:tracePt t="76474" x="2589213" y="2863850"/>
          <p14:tracePt t="76490" x="2579688" y="2863850"/>
          <p14:tracePt t="76507" x="2570163" y="2854325"/>
          <p14:tracePt t="76626" x="2570163" y="2844800"/>
          <p14:tracePt t="76634" x="2570163" y="2827338"/>
          <p14:tracePt t="76642" x="2570163" y="2808288"/>
          <p14:tracePt t="76650" x="2570163" y="2800350"/>
          <p14:tracePt t="76658" x="2570163" y="2781300"/>
          <p14:tracePt t="76666" x="2589213" y="2763838"/>
          <p14:tracePt t="76674" x="2606675" y="2744788"/>
          <p14:tracePt t="76682" x="2625725" y="2744788"/>
          <p14:tracePt t="76690" x="2643188" y="2727325"/>
          <p14:tracePt t="76698" x="2662238" y="2717800"/>
          <p14:tracePt t="76706" x="2671763" y="2717800"/>
          <p14:tracePt t="76714" x="2689225" y="2708275"/>
          <p14:tracePt t="76770" x="2698750" y="2698750"/>
          <p14:tracePt t="76794" x="2716213" y="2681288"/>
          <p14:tracePt t="76810" x="2725738" y="2671763"/>
          <p14:tracePt t="76818" x="2735263" y="2671763"/>
          <p14:tracePt t="76826" x="2735263" y="2662238"/>
          <p14:tracePt t="76834" x="2744788" y="2654300"/>
          <p14:tracePt t="76842" x="2771775" y="2625725"/>
          <p14:tracePt t="76858" x="2798763" y="2589213"/>
          <p14:tracePt t="76866" x="2798763" y="2581275"/>
          <p14:tracePt t="76874" x="2825750" y="2535238"/>
          <p14:tracePt t="76900" x="2844800" y="2489200"/>
          <p14:tracePt t="76906" x="2852738" y="2481263"/>
          <p14:tracePt t="77066" x="2835275" y="2498725"/>
          <p14:tracePt t="77074" x="2735263" y="2571750"/>
          <p14:tracePt t="77082" x="2689225" y="2598738"/>
          <p14:tracePt t="77090" x="2652713" y="2625725"/>
          <p14:tracePt t="77098" x="2635250" y="2644775"/>
          <p14:tracePt t="77106" x="2625725" y="2654300"/>
          <p14:tracePt t="77114" x="2625725" y="2662238"/>
          <p14:tracePt t="77131" x="2625725" y="2671763"/>
          <p14:tracePt t="77338" x="2625725" y="2681288"/>
          <p14:tracePt t="77738" x="2616200" y="2717800"/>
          <p14:tracePt t="77746" x="2589213" y="2763838"/>
          <p14:tracePt t="77754" x="2579688" y="2800350"/>
          <p14:tracePt t="77763" x="2570163" y="2817813"/>
          <p14:tracePt t="77770" x="2570163" y="2863850"/>
          <p14:tracePt t="77778" x="2562225" y="2881313"/>
          <p14:tracePt t="77786" x="2562225" y="2909888"/>
          <p14:tracePt t="77794" x="2562225" y="2917825"/>
          <p14:tracePt t="77810" x="2543175" y="2936875"/>
          <p14:tracePt t="78610" x="2543175" y="2927350"/>
          <p14:tracePt t="78618" x="2562225" y="2909888"/>
          <p14:tracePt t="78626" x="2606675" y="2881313"/>
          <p14:tracePt t="78634" x="2689225" y="2827338"/>
          <p14:tracePt t="78642" x="2789238" y="2771775"/>
          <p14:tracePt t="78650" x="2844800" y="2763838"/>
          <p14:tracePt t="78658" x="2908300" y="2717800"/>
          <p14:tracePt t="78666" x="2971800" y="2698750"/>
          <p14:tracePt t="78674" x="3035300" y="2681288"/>
          <p14:tracePt t="78682" x="3081338" y="2644775"/>
          <p14:tracePt t="78690" x="3127375" y="2635250"/>
          <p14:tracePt t="78698" x="3154363" y="2625725"/>
          <p14:tracePt t="78706" x="3181350" y="2598738"/>
          <p14:tracePt t="78714" x="3200400" y="2589213"/>
          <p14:tracePt t="78732" x="3208338" y="2581275"/>
          <p14:tracePt t="79090" x="3181350" y="2581275"/>
          <p14:tracePt t="79098" x="3081338" y="2608263"/>
          <p14:tracePt t="79106" x="3027363" y="2617788"/>
          <p14:tracePt t="79114" x="2981325" y="2635250"/>
          <p14:tracePt t="79122" x="2954338" y="2635250"/>
          <p14:tracePt t="79130" x="2917825" y="2644775"/>
          <p14:tracePt t="79395" x="2954338" y="2644775"/>
          <p14:tracePt t="79402" x="3008313" y="2644775"/>
          <p14:tracePt t="79410" x="3081338" y="2644775"/>
          <p14:tracePt t="79418" x="3136900" y="2644775"/>
          <p14:tracePt t="79426" x="3190875" y="2644775"/>
          <p14:tracePt t="79434" x="3236913" y="2644775"/>
          <p14:tracePt t="79444" x="3254375" y="2644775"/>
          <p14:tracePt t="79450" x="3281363" y="2644775"/>
          <p14:tracePt t="79458" x="3300413" y="2644775"/>
          <p14:tracePt t="79474" x="3309938" y="2644775"/>
          <p14:tracePt t="79490" x="3327400" y="2644775"/>
          <p14:tracePt t="79586" x="3336925" y="2644775"/>
          <p14:tracePt t="79618" x="3363913" y="2644775"/>
          <p14:tracePt t="79626" x="3373438" y="2644775"/>
          <p14:tracePt t="79634" x="3382963" y="2644775"/>
          <p14:tracePt t="79643" x="3390900" y="2644775"/>
          <p14:tracePt t="79650" x="3419475" y="2644775"/>
          <p14:tracePt t="79658" x="3436938" y="2644775"/>
          <p14:tracePt t="79666" x="3455988" y="2644775"/>
          <p14:tracePt t="79682" x="3463925" y="2644775"/>
          <p14:tracePt t="79690" x="3473450" y="2644775"/>
          <p14:tracePt t="79706" x="3490913" y="2644775"/>
          <p14:tracePt t="79714" x="3500438" y="2644775"/>
          <p14:tracePt t="79923" x="3500438" y="2654300"/>
          <p14:tracePt t="79930" x="3446463" y="2698750"/>
          <p14:tracePt t="79938" x="3346450" y="2735263"/>
          <p14:tracePt t="79946" x="3273425" y="2781300"/>
          <p14:tracePt t="79954" x="3217863" y="2817813"/>
          <p14:tracePt t="79963" x="3154363" y="2854325"/>
          <p14:tracePt t="79970" x="3100388" y="2881313"/>
          <p14:tracePt t="79979" x="3035300" y="2917825"/>
          <p14:tracePt t="79987" x="2998788" y="2936875"/>
          <p14:tracePt t="79994" x="2971800" y="2946400"/>
          <p14:tracePt t="80002" x="2944813" y="2963863"/>
          <p14:tracePt t="80194" x="2935288" y="2973388"/>
          <p14:tracePt t="80204" x="2925763" y="2973388"/>
          <p14:tracePt t="80210" x="2917825" y="2973388"/>
          <p14:tracePt t="80218" x="2898775" y="2982913"/>
          <p14:tracePt t="80226" x="2881313" y="2990850"/>
          <p14:tracePt t="80234" x="2862263" y="2990850"/>
          <p14:tracePt t="80242" x="2844800" y="3009900"/>
          <p14:tracePt t="80258" x="2835275" y="3017838"/>
          <p14:tracePt t="80266" x="2825750" y="3017838"/>
          <p14:tracePt t="80572" x="2852738" y="3017838"/>
          <p14:tracePt t="80582" x="2917825" y="3017838"/>
          <p14:tracePt t="80586" x="2954338" y="3009900"/>
          <p14:tracePt t="80594" x="2971800" y="3000375"/>
          <p14:tracePt t="80602" x="3017838" y="3000375"/>
          <p14:tracePt t="80610" x="3035300" y="3000375"/>
          <p14:tracePt t="80618" x="3054350" y="2990850"/>
          <p14:tracePt t="80626" x="3063875" y="2990850"/>
          <p14:tracePt t="80642" x="3081338" y="2990850"/>
          <p14:tracePt t="80650" x="3090863" y="2990850"/>
          <p14:tracePt t="80658" x="3100388" y="2990850"/>
          <p14:tracePt t="80666" x="3108325" y="2990850"/>
          <p14:tracePt t="80674" x="3117850" y="2982913"/>
          <p14:tracePt t="80682" x="3117850" y="2973388"/>
          <p14:tracePt t="80690" x="3127375" y="2973388"/>
          <p14:tracePt t="80986" x="3136900" y="2973388"/>
          <p14:tracePt t="81748" x="3144838" y="2963863"/>
          <p14:tracePt t="81756" x="3208338" y="2963863"/>
          <p14:tracePt t="81764" x="3354388" y="2946400"/>
          <p14:tracePt t="81771" x="3573463" y="2946400"/>
          <p14:tracePt t="81779" x="3875088" y="2946400"/>
          <p14:tracePt t="81786" x="4175125" y="2946400"/>
          <p14:tracePt t="81795" x="4549775" y="2946400"/>
          <p14:tracePt t="81802" x="4840288" y="2946400"/>
          <p14:tracePt t="81810" x="5195888" y="2909888"/>
          <p14:tracePt t="81818" x="5424488" y="2909888"/>
          <p14:tracePt t="81826" x="5607050" y="2890838"/>
          <p14:tracePt t="81834" x="5734050" y="2873375"/>
          <p14:tracePt t="81842" x="5789613" y="2863850"/>
          <p14:tracePt t="81850" x="5826125" y="2863850"/>
          <p14:tracePt t="81858" x="5853113" y="2844800"/>
          <p14:tracePt t="81954" x="5862638" y="2844800"/>
          <p14:tracePt t="81963" x="5889625" y="2844800"/>
          <p14:tracePt t="81970" x="5916613" y="2844800"/>
          <p14:tracePt t="81978" x="5953125" y="2844800"/>
          <p14:tracePt t="81987" x="6007100" y="2844800"/>
          <p14:tracePt t="81995" x="6089650" y="2827338"/>
          <p14:tracePt t="82003" x="6126163" y="2827338"/>
          <p14:tracePt t="82010" x="6199188" y="2817813"/>
          <p14:tracePt t="82018" x="6291263" y="2808288"/>
          <p14:tracePt t="82028" x="6391275" y="2781300"/>
          <p14:tracePt t="82038" x="6518275" y="2763838"/>
          <p14:tracePt t="82042" x="6645275" y="2744788"/>
          <p14:tracePt t="82050" x="6791325" y="2735263"/>
          <p14:tracePt t="82058" x="6892925" y="2708275"/>
          <p14:tracePt t="82066" x="7019925" y="2690813"/>
          <p14:tracePt t="82074" x="7110413" y="2690813"/>
          <p14:tracePt t="82082" x="7202488" y="2681288"/>
          <p14:tracePt t="82090" x="7265988" y="2662238"/>
          <p14:tracePt t="82098" x="7292975" y="2662238"/>
          <p14:tracePt t="82106" x="7319963" y="2662238"/>
          <p14:tracePt t="82114" x="7339013" y="2644775"/>
          <p14:tracePt t="82292" x="7265988" y="2654300"/>
          <p14:tracePt t="82300" x="7156450" y="2662238"/>
          <p14:tracePt t="82306" x="7029450" y="2681288"/>
          <p14:tracePt t="82314" x="6873875" y="2708275"/>
          <p14:tracePt t="82322" x="6727825" y="2727325"/>
          <p14:tracePt t="82330" x="6581775" y="2754313"/>
          <p14:tracePt t="82338" x="6381750" y="2781300"/>
          <p14:tracePt t="82346" x="6226175" y="2800350"/>
          <p14:tracePt t="82354" x="6080125" y="2817813"/>
          <p14:tracePt t="82362" x="5989638" y="2827338"/>
          <p14:tracePt t="82370" x="5935663" y="2827338"/>
          <p14:tracePt t="82379" x="5899150" y="2844800"/>
          <p14:tracePt t="82386" x="5889625" y="2844800"/>
          <p14:tracePt t="82515" x="5880100" y="2844800"/>
          <p14:tracePt t="82530" x="5880100" y="2827338"/>
          <p14:tracePt t="82546" x="5880100" y="2817813"/>
          <p14:tracePt t="82645" x="5880100" y="2800350"/>
          <p14:tracePt t="82651" x="5880100" y="2790825"/>
          <p14:tracePt t="82659" x="5880100" y="2771775"/>
          <p14:tracePt t="82667" x="5880100" y="2763838"/>
          <p14:tracePt t="82675" x="5880100" y="2754313"/>
          <p14:tracePt t="82683" x="5880100" y="2735263"/>
          <p14:tracePt t="82692" x="5880100" y="2717800"/>
          <p14:tracePt t="82700" x="5880100" y="2698750"/>
          <p14:tracePt t="82709" x="5880100" y="2681288"/>
          <p14:tracePt t="82963" x="5753100" y="2681288"/>
          <p14:tracePt t="82974" x="5607050" y="2727325"/>
          <p14:tracePt t="82981" x="5441950" y="2790825"/>
          <p14:tracePt t="82987" x="5251450" y="2836863"/>
          <p14:tracePt t="82994" x="5068888" y="2854325"/>
          <p14:tracePt t="83002" x="4859338" y="2917825"/>
          <p14:tracePt t="83010" x="4659313" y="2936875"/>
          <p14:tracePt t="83018" x="4421188" y="2963863"/>
          <p14:tracePt t="83026" x="4221163" y="3000375"/>
          <p14:tracePt t="83034" x="4048125" y="3017838"/>
          <p14:tracePt t="83042" x="3865563" y="3046413"/>
          <p14:tracePt t="83050" x="3756025" y="3046413"/>
          <p14:tracePt t="83058" x="3646488" y="3046413"/>
          <p14:tracePt t="83066" x="3573463" y="3046413"/>
          <p14:tracePt t="83074" x="3556000" y="3046413"/>
          <p14:tracePt t="83083" x="3536950" y="3046413"/>
          <p14:tracePt t="83434" x="3527425" y="3046413"/>
          <p14:tracePt t="83442" x="3527425" y="3036888"/>
          <p14:tracePt t="83450" x="3527425" y="3017838"/>
          <p14:tracePt t="83458" x="3527425" y="3000375"/>
          <p14:tracePt t="83466" x="3546475" y="2973388"/>
          <p14:tracePt t="83474" x="3556000" y="2946400"/>
          <p14:tracePt t="83482" x="3573463" y="2909888"/>
          <p14:tracePt t="83490" x="3582988" y="2881313"/>
          <p14:tracePt t="83498" x="3600450" y="2854325"/>
          <p14:tracePt t="83506" x="3600450" y="2827338"/>
          <p14:tracePt t="83514" x="3629025" y="2800350"/>
          <p14:tracePt t="83530" x="3629025" y="2790825"/>
          <p14:tracePt t="83644" x="3619500" y="2836863"/>
          <p14:tracePt t="83650" x="3609975" y="2873375"/>
          <p14:tracePt t="83658" x="3600450" y="2909888"/>
          <p14:tracePt t="83666" x="3573463" y="2954338"/>
          <p14:tracePt t="83674" x="3563938" y="2973388"/>
          <p14:tracePt t="83682" x="3556000" y="2990850"/>
          <p14:tracePt t="83690" x="3546475" y="3027363"/>
          <p14:tracePt t="83730" x="3546475" y="3036888"/>
          <p14:tracePt t="83738" x="3536950" y="3046413"/>
          <p14:tracePt t="83771" x="3527425" y="3054350"/>
          <p14:tracePt t="83779" x="3527425" y="3063875"/>
          <p14:tracePt t="83786" x="3527425" y="3073400"/>
          <p14:tracePt t="83795" x="3527425" y="3082925"/>
          <p14:tracePt t="83802" x="3527425" y="3119438"/>
          <p14:tracePt t="83810" x="3527425" y="3136900"/>
          <p14:tracePt t="83818" x="3527425" y="3163888"/>
          <p14:tracePt t="83826" x="3527425" y="3182938"/>
          <p14:tracePt t="83834" x="3527425" y="3209925"/>
          <p14:tracePt t="83842" x="3527425" y="3228975"/>
          <p14:tracePt t="83850" x="3527425" y="3246438"/>
          <p14:tracePt t="83858" x="3527425" y="3255963"/>
          <p14:tracePt t="83875" x="3527425" y="3265488"/>
          <p14:tracePt t="83882" x="3527425" y="3282950"/>
          <p14:tracePt t="83906" x="3527425" y="3292475"/>
          <p14:tracePt t="84138" x="3536950" y="3265488"/>
          <p14:tracePt t="84146" x="3556000" y="3246438"/>
          <p14:tracePt t="84154" x="3573463" y="3209925"/>
          <p14:tracePt t="84162" x="3582988" y="3192463"/>
          <p14:tracePt t="84170" x="3592513" y="3173413"/>
          <p14:tracePt t="84179" x="3600450" y="3155950"/>
          <p14:tracePt t="84186" x="3609975" y="3136900"/>
          <p14:tracePt t="84195" x="3629025" y="3119438"/>
          <p14:tracePt t="84210" x="3636963" y="3100388"/>
          <p14:tracePt t="84307" x="3636963" y="3090863"/>
          <p14:tracePt t="84315" x="3656013" y="3046413"/>
          <p14:tracePt t="84323" x="3683000" y="3000375"/>
          <p14:tracePt t="84332" x="3683000" y="2954338"/>
          <p14:tracePt t="84338" x="3692525" y="2917825"/>
          <p14:tracePt t="84347" x="3692525" y="2881313"/>
          <p14:tracePt t="84354" x="3702050" y="2844800"/>
          <p14:tracePt t="84363" x="3729038" y="2781300"/>
          <p14:tracePt t="84370" x="3738563" y="2763838"/>
          <p14:tracePt t="84379" x="3738563" y="2754313"/>
          <p14:tracePt t="84386" x="3738563" y="2744788"/>
          <p14:tracePt t="84476" x="3738563" y="2771775"/>
          <p14:tracePt t="84483" x="3738563" y="2781300"/>
          <p14:tracePt t="84491" x="3738563" y="2800350"/>
          <p14:tracePt t="84499" x="3738563" y="2827338"/>
          <p14:tracePt t="84507" x="3738563" y="2836863"/>
          <p14:tracePt t="84515" x="3738563" y="2854325"/>
          <p14:tracePt t="84668" x="3729038" y="2873375"/>
          <p14:tracePt t="84676" x="3729038" y="2890838"/>
          <p14:tracePt t="84684" x="3719513" y="2917825"/>
          <p14:tracePt t="84691" x="3709988" y="2936875"/>
          <p14:tracePt t="84699" x="3683000" y="2963863"/>
          <p14:tracePt t="84707" x="3673475" y="3000375"/>
          <p14:tracePt t="84715" x="3656013" y="3036888"/>
          <p14:tracePt t="84722" x="3636963" y="3073400"/>
          <p14:tracePt t="84730" x="3629025" y="3090863"/>
          <p14:tracePt t="84738" x="3600450" y="3119438"/>
          <p14:tracePt t="84747" x="3573463" y="3155950"/>
          <p14:tracePt t="84754" x="3556000" y="3182938"/>
          <p14:tracePt t="84762" x="3536950" y="3200400"/>
          <p14:tracePt t="84771" x="3509963" y="3228975"/>
          <p14:tracePt t="84779" x="3482975" y="3265488"/>
          <p14:tracePt t="84786" x="3463925" y="3292475"/>
          <p14:tracePt t="84794" x="3427413" y="3309938"/>
          <p14:tracePt t="84802" x="3409950" y="3338513"/>
          <p14:tracePt t="84810" x="3382963" y="3355975"/>
          <p14:tracePt t="84818" x="3346450" y="3375025"/>
          <p14:tracePt t="84826" x="3327400" y="3382963"/>
          <p14:tracePt t="84834" x="3290888" y="3392488"/>
          <p14:tracePt t="84842" x="3254375" y="3402013"/>
          <p14:tracePt t="84850" x="3190875" y="3429000"/>
          <p14:tracePt t="84858" x="3127375" y="3438525"/>
          <p14:tracePt t="84866" x="3035300" y="3455988"/>
          <p14:tracePt t="84874" x="3017838" y="3455988"/>
          <p14:tracePt t="84882" x="2962275" y="3455988"/>
          <p14:tracePt t="84898" x="2781300" y="3455988"/>
          <p14:tracePt t="84906" x="2708275" y="3455988"/>
          <p14:tracePt t="84914" x="2606675" y="3455988"/>
          <p14:tracePt t="84922" x="2516188" y="3455988"/>
          <p14:tracePt t="84933" x="2443163" y="3455988"/>
          <p14:tracePt t="84940" x="2324100" y="3402013"/>
          <p14:tracePt t="84948" x="2279650" y="3375025"/>
          <p14:tracePt t="84957" x="2233613" y="3346450"/>
          <p14:tracePt t="84965" x="2206625" y="3319463"/>
          <p14:tracePt t="84972" x="2187575" y="3282950"/>
          <p14:tracePt t="84980" x="2160588" y="3255963"/>
          <p14:tracePt t="84986" x="2151063" y="3246438"/>
          <p14:tracePt t="84995" x="2133600" y="3209925"/>
          <p14:tracePt t="85002" x="2133600" y="3163888"/>
          <p14:tracePt t="85010" x="2114550" y="3146425"/>
          <p14:tracePt t="85018" x="2106613" y="3109913"/>
          <p14:tracePt t="85026" x="2097088" y="3100388"/>
          <p14:tracePt t="85034" x="2097088" y="3082925"/>
          <p14:tracePt t="85042" x="2087563" y="3073400"/>
          <p14:tracePt t="85050" x="2070100" y="3046413"/>
          <p14:tracePt t="85058" x="2070100" y="3036888"/>
          <p14:tracePt t="85066" x="2060575" y="3027363"/>
          <p14:tracePt t="85082" x="2051050" y="3017838"/>
          <p14:tracePt t="85090" x="2041525" y="2982913"/>
          <p14:tracePt t="85098" x="2033588" y="2973388"/>
          <p14:tracePt t="85106" x="2024063" y="2946400"/>
          <p14:tracePt t="85114" x="2024063" y="2936875"/>
          <p14:tracePt t="85122" x="2024063" y="2909888"/>
          <p14:tracePt t="85130" x="2024063" y="2890838"/>
          <p14:tracePt t="85138" x="2014538" y="2863850"/>
          <p14:tracePt t="85147" x="2014538" y="2844800"/>
          <p14:tracePt t="85154" x="2014538" y="2808288"/>
          <p14:tracePt t="85162" x="2014538" y="2790825"/>
          <p14:tracePt t="85170" x="2014538" y="2744788"/>
          <p14:tracePt t="85179" x="2014538" y="2717800"/>
          <p14:tracePt t="85186" x="2024063" y="2671763"/>
          <p14:tracePt t="85194" x="2033588" y="2644775"/>
          <p14:tracePt t="85202" x="2041525" y="2635250"/>
          <p14:tracePt t="85212" x="2078038" y="2598738"/>
          <p14:tracePt t="85227" x="2078038" y="2589213"/>
          <p14:tracePt t="85298" x="2097088" y="2581275"/>
          <p14:tracePt t="85306" x="2114550" y="2571750"/>
          <p14:tracePt t="85314" x="2133600" y="2554288"/>
          <p14:tracePt t="85322" x="2179638" y="2525713"/>
          <p14:tracePt t="85331" x="2279650" y="2489200"/>
          <p14:tracePt t="85339" x="2370138" y="2471738"/>
          <p14:tracePt t="85349" x="2506663" y="2425700"/>
          <p14:tracePt t="85356" x="2616200" y="2398713"/>
          <p14:tracePt t="85365" x="2771775" y="2352675"/>
          <p14:tracePt t="85370" x="2881313" y="2343150"/>
          <p14:tracePt t="85379" x="3008313" y="2316163"/>
          <p14:tracePt t="85386" x="3108325" y="2289175"/>
          <p14:tracePt t="85394" x="3181350" y="2270125"/>
          <p14:tracePt t="85402" x="3244850" y="2262188"/>
          <p14:tracePt t="85411" x="3300413" y="2262188"/>
          <p14:tracePt t="85418" x="3327400" y="2262188"/>
          <p14:tracePt t="85426" x="3346450" y="2262188"/>
          <p14:tracePt t="85434" x="3363913" y="2262188"/>
          <p14:tracePt t="85442" x="3373438" y="2262188"/>
          <p14:tracePt t="85458" x="3382963" y="2262188"/>
          <p14:tracePt t="85474" x="3400425" y="2262188"/>
          <p14:tracePt t="85482" x="3436938" y="2270125"/>
          <p14:tracePt t="85490" x="3436938" y="2279650"/>
          <p14:tracePt t="85498" x="3455988" y="2289175"/>
          <p14:tracePt t="85506" x="3490913" y="2306638"/>
          <p14:tracePt t="85514" x="3519488" y="2325688"/>
          <p14:tracePt t="85522" x="3536950" y="2352675"/>
          <p14:tracePt t="85530" x="3556000" y="2362200"/>
          <p14:tracePt t="85538" x="3573463" y="2379663"/>
          <p14:tracePt t="85548" x="3582988" y="2389188"/>
          <p14:tracePt t="85555" x="3600450" y="2408238"/>
          <p14:tracePt t="85565" x="3609975" y="2425700"/>
          <p14:tracePt t="85572" x="3636963" y="2462213"/>
          <p14:tracePt t="85582" x="3646488" y="2481263"/>
          <p14:tracePt t="85587" x="3665538" y="2517775"/>
          <p14:tracePt t="85597" x="3683000" y="2535238"/>
          <p14:tracePt t="85602" x="3702050" y="2581275"/>
          <p14:tracePt t="85610" x="3729038" y="2644775"/>
          <p14:tracePt t="85618" x="3738563" y="2698750"/>
          <p14:tracePt t="85627" x="3738563" y="2754313"/>
          <p14:tracePt t="85634" x="3765550" y="2800350"/>
          <p14:tracePt t="85642" x="3765550" y="2854325"/>
          <p14:tracePt t="85650" x="3765550" y="2917825"/>
          <p14:tracePt t="85658" x="3765550" y="2954338"/>
          <p14:tracePt t="85666" x="3765550" y="2982913"/>
          <p14:tracePt t="85675" x="3765550" y="3027363"/>
          <p14:tracePt t="85682" x="3765550" y="3054350"/>
          <p14:tracePt t="85690" x="3765550" y="3063875"/>
          <p14:tracePt t="85698" x="3765550" y="3073400"/>
          <p14:tracePt t="85714" x="3765550" y="3100388"/>
          <p14:tracePt t="85780" x="3756025" y="3109913"/>
          <p14:tracePt t="85787" x="3729038" y="3119438"/>
          <p14:tracePt t="85795" x="3709988" y="3136900"/>
          <p14:tracePt t="85802" x="3692525" y="3155950"/>
          <p14:tracePt t="85810" x="3673475" y="3173413"/>
          <p14:tracePt t="85818" x="3665538" y="3173413"/>
          <p14:tracePt t="85826" x="3646488" y="3173413"/>
          <p14:tracePt t="85834" x="3629025" y="3182938"/>
          <p14:tracePt t="85842" x="3619500" y="3192463"/>
          <p14:tracePt t="85914" x="3609975" y="3200400"/>
          <p14:tracePt t="86347" x="3609975" y="3173413"/>
          <p14:tracePt t="86354" x="3609975" y="3146425"/>
          <p14:tracePt t="86362" x="3609975" y="3136900"/>
          <p14:tracePt t="86370" x="3609975" y="3119438"/>
          <p14:tracePt t="86387" x="3609975" y="3109913"/>
          <p14:tracePt t="86782" x="3609975" y="3100388"/>
          <p14:tracePt t="87458" x="3609975" y="3136900"/>
          <p14:tracePt t="87466" x="3609975" y="3246438"/>
          <p14:tracePt t="87474" x="3609975" y="3319463"/>
          <p14:tracePt t="87482" x="3609975" y="3375025"/>
          <p14:tracePt t="87490" x="3609975" y="3465513"/>
          <p14:tracePt t="87498" x="3609975" y="3548063"/>
          <p14:tracePt t="87506" x="3609975" y="3621088"/>
          <p14:tracePt t="87514" x="3592513" y="3665538"/>
          <p14:tracePt t="87522" x="3563938" y="3721100"/>
          <p14:tracePt t="87530" x="3563938" y="3730625"/>
          <p14:tracePt t="87538" x="3556000" y="3757613"/>
          <p14:tracePt t="87546" x="3556000" y="3767138"/>
          <p14:tracePt t="87554" x="3556000" y="3775075"/>
          <p14:tracePt t="87562" x="3556000" y="3784600"/>
          <p14:tracePt t="87666" x="3546475" y="3794125"/>
          <p14:tracePt t="87682" x="3536950" y="3803650"/>
          <p14:tracePt t="87690" x="3519488" y="3830638"/>
          <p14:tracePt t="87698" x="3509963" y="3830638"/>
          <p14:tracePt t="87706" x="3509963" y="3840163"/>
          <p14:tracePt t="87714" x="3500438" y="3867150"/>
          <p14:tracePt t="87924" x="3500438" y="3875088"/>
          <p14:tracePt t="87946" x="3482975" y="3884613"/>
          <p14:tracePt t="87955" x="3463925" y="3903663"/>
          <p14:tracePt t="87962" x="3455988" y="3911600"/>
          <p14:tracePt t="87971" x="3427413" y="3940175"/>
          <p14:tracePt t="87979" x="3409950" y="3948113"/>
          <p14:tracePt t="87987" x="3400425" y="3957638"/>
          <p14:tracePt t="88002" x="3390900" y="3967163"/>
          <p14:tracePt t="88010" x="3382963" y="3976688"/>
          <p14:tracePt t="88018" x="3363913" y="3994150"/>
          <p14:tracePt t="88074" x="3346450" y="4003675"/>
          <p14:tracePt t="88090" x="3336925" y="4021138"/>
          <p14:tracePt t="88098" x="3317875" y="4040188"/>
          <p14:tracePt t="88106" x="3309938" y="4049713"/>
          <p14:tracePt t="88114" x="3300413" y="4057650"/>
          <p14:tracePt t="88122" x="3290888" y="4094163"/>
          <p14:tracePt t="88138" x="3273425" y="4113213"/>
          <p14:tracePt t="88146" x="3273425" y="4122738"/>
          <p14:tracePt t="88154" x="3263900" y="4140200"/>
          <p14:tracePt t="88490" x="3254375" y="4167188"/>
          <p14:tracePt t="88498" x="3244850" y="4176713"/>
          <p14:tracePt t="88506" x="3227388" y="4195763"/>
          <p14:tracePt t="88514" x="3208338" y="4213225"/>
          <p14:tracePt t="88522" x="3181350" y="4240213"/>
          <p14:tracePt t="88530" x="3154363" y="4259263"/>
          <p14:tracePt t="88538" x="3127375" y="4286250"/>
          <p14:tracePt t="88549" x="3117850" y="4295775"/>
          <p14:tracePt t="88554" x="3081338" y="4313238"/>
          <p14:tracePt t="88563" x="3017838" y="4322763"/>
          <p14:tracePt t="88570" x="2944813" y="4332288"/>
          <p14:tracePt t="88580" x="2889250" y="4332288"/>
          <p14:tracePt t="88586" x="2835275" y="4332288"/>
          <p14:tracePt t="88596" x="2762250" y="4332288"/>
          <p14:tracePt t="88602" x="2698750" y="4349750"/>
          <p14:tracePt t="88612" x="2662238" y="4349750"/>
          <p14:tracePt t="88618" x="2606675" y="4349750"/>
          <p14:tracePt t="88626" x="2570163" y="4349750"/>
          <p14:tracePt t="88634" x="2543175" y="4349750"/>
          <p14:tracePt t="88643" x="2506663" y="4349750"/>
          <p14:tracePt t="88650" x="2470150" y="4349750"/>
          <p14:tracePt t="88658" x="2462213" y="4349750"/>
          <p14:tracePt t="88666" x="2425700" y="4349750"/>
          <p14:tracePt t="88682" x="2416175" y="4349750"/>
          <p14:tracePt t="88690" x="2406650" y="4349750"/>
          <p14:tracePt t="88698" x="2379663" y="4349750"/>
          <p14:tracePt t="88706" x="2370138" y="4349750"/>
          <p14:tracePt t="88716" x="2343150" y="4349750"/>
          <p14:tracePt t="88724" x="2324100" y="4349750"/>
          <p14:tracePt t="88731" x="2297113" y="4349750"/>
          <p14:tracePt t="88738" x="2279650" y="4349750"/>
          <p14:tracePt t="88746" x="2243138" y="4349750"/>
          <p14:tracePt t="88754" x="2224088" y="4349750"/>
          <p14:tracePt t="88763" x="2197100" y="4349750"/>
          <p14:tracePt t="88770" x="2170113" y="4340225"/>
          <p14:tracePt t="88779" x="2143125" y="4322763"/>
          <p14:tracePt t="88786" x="2124075" y="4313238"/>
          <p14:tracePt t="88795" x="2097088" y="4303713"/>
          <p14:tracePt t="88802" x="2078038" y="4295775"/>
          <p14:tracePt t="88810" x="2060575" y="4276725"/>
          <p14:tracePt t="88818" x="2051050" y="4276725"/>
          <p14:tracePt t="88826" x="2033588" y="4268788"/>
          <p14:tracePt t="88834" x="2014538" y="4259263"/>
          <p14:tracePt t="88842" x="1978025" y="4249738"/>
          <p14:tracePt t="88850" x="1978025" y="4240213"/>
          <p14:tracePt t="88858" x="1951038" y="4222750"/>
          <p14:tracePt t="88875" x="1914525" y="4222750"/>
          <p14:tracePt t="88883" x="1914525" y="4213225"/>
          <p14:tracePt t="88897" x="1895475" y="4213225"/>
          <p14:tracePt t="88898" x="1878013" y="4213225"/>
          <p14:tracePt t="88906" x="1860550" y="4213225"/>
          <p14:tracePt t="88914" x="1851025" y="4213225"/>
          <p14:tracePt t="88923" x="1831975" y="4213225"/>
          <p14:tracePt t="88930" x="1824038" y="4213225"/>
          <p14:tracePt t="88946" x="1795463" y="4213225"/>
          <p14:tracePt t="88962" x="1787525" y="4213225"/>
          <p14:tracePt t="89795" x="1778000" y="4213225"/>
          <p14:tracePt t="89900" x="1778000" y="4222750"/>
          <p14:tracePt t="89908" x="1768475" y="4232275"/>
          <p14:tracePt t="89930" x="1758950" y="4240213"/>
          <p14:tracePt t="89987" x="1758950" y="4259263"/>
          <p14:tracePt t="90002" x="1758950" y="4268788"/>
          <p14:tracePt t="90364" x="1758950" y="4276725"/>
          <p14:tracePt t="90372" x="1758950" y="4295775"/>
          <p14:tracePt t="90380" x="1758950" y="4303713"/>
          <p14:tracePt t="90403" x="1758950" y="4313238"/>
          <p14:tracePt t="90556" x="1758950" y="4322763"/>
          <p14:tracePt t="90565" x="1758950" y="4332288"/>
          <p14:tracePt t="90581" x="1758950" y="4340225"/>
          <p14:tracePt t="90598" x="1758950" y="4349750"/>
          <p14:tracePt t="90650" x="1768475" y="4359275"/>
          <p14:tracePt t="90658" x="1787525" y="4359275"/>
          <p14:tracePt t="90666" x="1860550" y="4359275"/>
          <p14:tracePt t="90674" x="1931988" y="4313238"/>
          <p14:tracePt t="90682" x="2014538" y="4276725"/>
          <p14:tracePt t="90690" x="2097088" y="4259263"/>
          <p14:tracePt t="90698" x="2151063" y="4240213"/>
          <p14:tracePt t="90706" x="2187575" y="4213225"/>
          <p14:tracePt t="90714" x="2214563" y="4195763"/>
          <p14:tracePt t="90722" x="2243138" y="4195763"/>
          <p14:tracePt t="90786" x="2260600" y="4213225"/>
          <p14:tracePt t="90795" x="2243138" y="4249738"/>
          <p14:tracePt t="90802" x="2214563" y="4295775"/>
          <p14:tracePt t="90811" x="2206625" y="4313238"/>
          <p14:tracePt t="90818" x="2179638" y="4340225"/>
          <p14:tracePt t="90826" x="2160588" y="4376738"/>
          <p14:tracePt t="90834" x="2151063" y="4376738"/>
          <p14:tracePt t="90842" x="2124075" y="4386263"/>
          <p14:tracePt t="90850" x="2106613" y="4395788"/>
          <p14:tracePt t="90858" x="2097088" y="4405313"/>
          <p14:tracePt t="91434" x="2097088" y="4395788"/>
          <p14:tracePt t="91442" x="2114550" y="4386263"/>
          <p14:tracePt t="91450" x="2124075" y="4386263"/>
          <p14:tracePt t="91466" x="2143125" y="4386263"/>
          <p14:tracePt t="91490" x="2151063" y="4386263"/>
          <p14:tracePt t="91498" x="2160588" y="4376738"/>
          <p14:tracePt t="91562" x="2170113" y="4376738"/>
          <p14:tracePt t="91578" x="2179638" y="4376738"/>
          <p14:tracePt t="91586" x="2187575" y="4376738"/>
          <p14:tracePt t="91595" x="2206625" y="4376738"/>
          <p14:tracePt t="91602" x="2224088" y="4376738"/>
          <p14:tracePt t="91610" x="2233613" y="4376738"/>
          <p14:tracePt t="91626" x="2243138" y="4376738"/>
          <p14:tracePt t="91634" x="2270125" y="4368800"/>
          <p14:tracePt t="91642" x="2287588" y="4359275"/>
          <p14:tracePt t="91650" x="2306638" y="4349750"/>
          <p14:tracePt t="91658" x="2343150" y="4340225"/>
          <p14:tracePt t="91666" x="2352675" y="4332288"/>
          <p14:tracePt t="91674" x="2379663" y="4322763"/>
          <p14:tracePt t="91690" x="2406650" y="4322763"/>
          <p14:tracePt t="91706" x="2416175" y="4322763"/>
          <p14:tracePt t="91819" x="2425700" y="4322763"/>
          <p14:tracePt t="91883" x="2452688" y="4322763"/>
          <p14:tracePt t="91892" x="2479675" y="4322763"/>
          <p14:tracePt t="91899" x="2525713" y="4313238"/>
          <p14:tracePt t="91907" x="2579688" y="4313238"/>
          <p14:tracePt t="91915" x="2625725" y="4303713"/>
          <p14:tracePt t="91924" x="2662238" y="4303713"/>
          <p14:tracePt t="91931" x="2671763" y="4303713"/>
          <p14:tracePt t="91938" x="2689225" y="4303713"/>
          <p14:tracePt t="91947" x="2725738" y="4303713"/>
          <p14:tracePt t="91955" x="2735263" y="4303713"/>
          <p14:tracePt t="91962" x="2762250" y="4303713"/>
          <p14:tracePt t="91970" x="2771775" y="4303713"/>
          <p14:tracePt t="91979" x="2808288" y="4303713"/>
          <p14:tracePt t="91986" x="2817813" y="4303713"/>
          <p14:tracePt t="91995" x="2844800" y="4303713"/>
          <p14:tracePt t="92002" x="2852738" y="4303713"/>
          <p14:tracePt t="92012" x="2889250" y="4303713"/>
          <p14:tracePt t="92018" x="2908300" y="4303713"/>
          <p14:tracePt t="92034" x="2925763" y="4295775"/>
          <p14:tracePt t="93466" x="2935288" y="4295775"/>
          <p14:tracePt t="93474" x="2944813" y="4295775"/>
          <p14:tracePt t="93482" x="2962275" y="4295775"/>
          <p14:tracePt t="93490" x="2981325" y="4295775"/>
          <p14:tracePt t="93821" x="2990850" y="4295775"/>
          <p14:tracePt t="93868" x="2990850" y="4303713"/>
          <p14:tracePt t="93879" x="2990850" y="4313238"/>
          <p14:tracePt t="93898" x="2998788" y="4332288"/>
          <p14:tracePt t="94268" x="2998788" y="4340225"/>
          <p14:tracePt t="94282" x="3008313" y="4340225"/>
          <p14:tracePt t="94306" x="3017838" y="4340225"/>
          <p14:tracePt t="94322" x="3035300" y="4340225"/>
          <p14:tracePt t="94330" x="3044825" y="4332288"/>
          <p14:tracePt t="94338" x="3054350" y="4313238"/>
          <p14:tracePt t="94347" x="3063875" y="4303713"/>
          <p14:tracePt t="94363" x="3063875" y="4295775"/>
          <p14:tracePt t="94370" x="3071813" y="4286250"/>
          <p14:tracePt t="94379" x="3081338" y="4286250"/>
          <p14:tracePt t="94386" x="3100388" y="4276725"/>
          <p14:tracePt t="94403" x="3108325" y="4268788"/>
          <p14:tracePt t="94538" x="3117850" y="4268788"/>
          <p14:tracePt t="94764" x="3127375" y="4268788"/>
          <p14:tracePt t="94788" x="3117850" y="4276725"/>
          <p14:tracePt t="94812" x="3108325" y="4286250"/>
          <p14:tracePt t="94843" x="3100388" y="4295775"/>
          <p14:tracePt t="94859" x="3090863" y="4313238"/>
          <p14:tracePt t="94866" x="3063875" y="4322763"/>
          <p14:tracePt t="94875" x="3044825" y="4340225"/>
          <p14:tracePt t="94899" x="3035300" y="4359275"/>
          <p14:tracePt t="94986" x="3044825" y="4340225"/>
          <p14:tracePt t="94995" x="3063875" y="4340225"/>
          <p14:tracePt t="95002" x="3090863" y="4340225"/>
          <p14:tracePt t="95011" x="3100388" y="4340225"/>
          <p14:tracePt t="95018" x="3108325" y="4340225"/>
          <p14:tracePt t="95151" x="3108325" y="4349750"/>
          <p14:tracePt t="95234" x="3108325" y="4340225"/>
          <p14:tracePt t="95251" x="3136900" y="4332288"/>
          <p14:tracePt t="95258" x="3144838" y="4332288"/>
          <p14:tracePt t="95290" x="3154363" y="4332288"/>
          <p14:tracePt t="95298" x="3171825" y="4332288"/>
          <p14:tracePt t="95427" x="3181350" y="4322763"/>
          <p14:tracePt t="95451" x="3190875" y="4313238"/>
          <p14:tracePt t="95491" x="3190875" y="4303713"/>
          <p14:tracePt t="95692" x="3200400" y="4332288"/>
          <p14:tracePt t="95698" x="3236913" y="4376738"/>
          <p14:tracePt t="95706" x="3273425" y="4386263"/>
          <p14:tracePt t="95714" x="3336925" y="4405313"/>
          <p14:tracePt t="95722" x="3436938" y="4413250"/>
          <p14:tracePt t="95730" x="3563938" y="4441825"/>
          <p14:tracePt t="95738" x="3729038" y="4441825"/>
          <p14:tracePt t="95747" x="3892550" y="4441825"/>
          <p14:tracePt t="95754" x="4057650" y="4441825"/>
          <p14:tracePt t="95763" x="4202113" y="4441825"/>
          <p14:tracePt t="95770" x="4367213" y="4441825"/>
          <p14:tracePt t="95779" x="4503738" y="4441825"/>
          <p14:tracePt t="95786" x="4630738" y="4441825"/>
          <p14:tracePt t="95796" x="4730750" y="4441825"/>
          <p14:tracePt t="95802" x="4786313" y="4441825"/>
          <p14:tracePt t="95812" x="4822825" y="4441825"/>
          <p14:tracePt t="95818" x="4840288" y="4441825"/>
          <p14:tracePt t="96150" x="4886325" y="4441825"/>
          <p14:tracePt t="96157" x="4978400" y="4413250"/>
          <p14:tracePt t="96164" x="5078413" y="4386263"/>
          <p14:tracePt t="96171" x="5151438" y="4376738"/>
          <p14:tracePt t="96179" x="5205413" y="4376738"/>
          <p14:tracePt t="96186" x="5268913" y="4359275"/>
          <p14:tracePt t="96195" x="5324475" y="4359275"/>
          <p14:tracePt t="96202" x="5368925" y="4349750"/>
          <p14:tracePt t="96213" x="5424488" y="4349750"/>
          <p14:tracePt t="96222" x="5441950" y="4349750"/>
          <p14:tracePt t="96229" x="5461000" y="4332288"/>
          <p14:tracePt t="96570" x="5478463" y="4332288"/>
          <p14:tracePt t="96580" x="5561013" y="4322763"/>
          <p14:tracePt t="96586" x="5688013" y="4303713"/>
          <p14:tracePt t="96597" x="5834063" y="4303713"/>
          <p14:tracePt t="96602" x="6043613" y="4259263"/>
          <p14:tracePt t="96612" x="6226175" y="4259263"/>
          <p14:tracePt t="96618" x="6427788" y="4240213"/>
          <p14:tracePt t="96626" x="6610350" y="4232275"/>
          <p14:tracePt t="96634" x="6773863" y="4213225"/>
          <p14:tracePt t="96642" x="6919913" y="4195763"/>
          <p14:tracePt t="96651" x="7037388" y="4167188"/>
          <p14:tracePt t="96658" x="7146925" y="4159250"/>
          <p14:tracePt t="96666" x="7202488" y="4140200"/>
          <p14:tracePt t="96674" x="7239000" y="4140200"/>
          <p14:tracePt t="96682" x="7292975" y="4130675"/>
          <p14:tracePt t="96690" x="7302500" y="4122738"/>
          <p14:tracePt t="97082" x="7283450" y="4130675"/>
          <p14:tracePt t="97090" x="7229475" y="4130675"/>
          <p14:tracePt t="97098" x="7183438" y="4140200"/>
          <p14:tracePt t="97108" x="7110413" y="4167188"/>
          <p14:tracePt t="97114" x="7029450" y="4195763"/>
          <p14:tracePt t="97123" x="6956425" y="4203700"/>
          <p14:tracePt t="97133" x="6864350" y="4203700"/>
          <p14:tracePt t="97139" x="6800850" y="4232275"/>
          <p14:tracePt t="97148" x="6737350" y="4240213"/>
          <p14:tracePt t="97155" x="6710363" y="4240213"/>
          <p14:tracePt t="97164" x="6681788" y="4240213"/>
          <p14:tracePt t="97171" x="6673850" y="4249738"/>
          <p14:tracePt t="97178" x="6664325" y="4249738"/>
          <p14:tracePt t="97186" x="6645275" y="4249738"/>
          <p14:tracePt t="97195" x="6645275" y="4259263"/>
          <p14:tracePt t="97213" x="6637338" y="4268788"/>
          <p14:tracePt t="97226" x="6627813" y="4276725"/>
          <p14:tracePt t="98091" x="6600825" y="4276725"/>
          <p14:tracePt t="98098" x="6573838" y="4295775"/>
          <p14:tracePt t="98106" x="6554788" y="4303713"/>
          <p14:tracePt t="98114" x="6527800" y="4332288"/>
          <p14:tracePt t="98130" x="6527800" y="4349750"/>
          <p14:tracePt t="98139" x="6527800" y="4368800"/>
          <p14:tracePt t="98146" x="6527800" y="4405313"/>
          <p14:tracePt t="98154" x="6554788" y="4422775"/>
          <p14:tracePt t="98442" x="6554788" y="4413250"/>
          <p14:tracePt t="98451" x="6573838" y="4405313"/>
          <p14:tracePt t="98458" x="6591300" y="4386263"/>
          <p14:tracePt t="98466" x="6600825" y="4376738"/>
          <p14:tracePt t="98475" x="6627813" y="4359275"/>
          <p14:tracePt t="98564" x="6618288" y="4368800"/>
          <p14:tracePt t="98573" x="6581775" y="4413250"/>
          <p14:tracePt t="98582" x="6545263" y="4478338"/>
          <p14:tracePt t="98586" x="6508750" y="4522788"/>
          <p14:tracePt t="98596" x="6500813" y="4541838"/>
          <p14:tracePt t="98602" x="6472238" y="4578350"/>
          <p14:tracePt t="98611" x="6454775" y="4595813"/>
          <p14:tracePt t="99059" x="6445250" y="4568825"/>
          <p14:tracePt t="99107" x="6408738" y="4559300"/>
          <p14:tracePt t="99114" x="6381750" y="4551363"/>
          <p14:tracePt t="99122" x="6372225" y="4551363"/>
          <p14:tracePt t="99130" x="6354763" y="4551363"/>
          <p14:tracePt t="99138" x="6326188" y="4541838"/>
          <p14:tracePt t="99154" x="6318250" y="4541838"/>
          <p14:tracePt t="99163" x="6299200" y="4532313"/>
          <p14:tracePt t="99179" x="6299200" y="4522788"/>
          <p14:tracePt t="99186" x="6291263" y="4514850"/>
          <p14:tracePt t="99205" x="6281738" y="4514850"/>
          <p14:tracePt t="99212" x="6272213" y="4505325"/>
          <p14:tracePt t="99218" x="6254750" y="4505325"/>
          <p14:tracePt t="99226" x="6226175" y="4505325"/>
          <p14:tracePt t="99234" x="6181725" y="4505325"/>
          <p14:tracePt t="99242" x="6145213" y="4505325"/>
          <p14:tracePt t="99250" x="6099175" y="4505325"/>
          <p14:tracePt t="99258" x="6089650" y="4505325"/>
          <p14:tracePt t="99268" x="6043613" y="4505325"/>
          <p14:tracePt t="99275" x="6026150" y="4505325"/>
          <p14:tracePt t="99283" x="5989638" y="4505325"/>
          <p14:tracePt t="99291" x="5953125" y="4505325"/>
          <p14:tracePt t="99300" x="5916613" y="4505325"/>
          <p14:tracePt t="99307" x="5843588" y="4522788"/>
          <p14:tracePt t="99314" x="5770563" y="4532313"/>
          <p14:tracePt t="99322" x="5688013" y="4551363"/>
          <p14:tracePt t="99330" x="5597525" y="4587875"/>
          <p14:tracePt t="99338" x="5497513" y="4614863"/>
          <p14:tracePt t="99346" x="5397500" y="4660900"/>
          <p14:tracePt t="99354" x="5305425" y="4687888"/>
          <p14:tracePt t="99363" x="5214938" y="4687888"/>
          <p14:tracePt t="99370" x="5132388" y="4697413"/>
          <p14:tracePt t="99378" x="5022850" y="4732338"/>
          <p14:tracePt t="99386" x="4949825" y="4732338"/>
          <p14:tracePt t="99394" x="4886325" y="4741863"/>
          <p14:tracePt t="99402" x="4832350" y="4741863"/>
          <p14:tracePt t="99411" x="4776788" y="4741863"/>
          <p14:tracePt t="99418" x="4722813" y="4741863"/>
          <p14:tracePt t="99426" x="4676775" y="4741863"/>
          <p14:tracePt t="99434" x="4622800" y="4741863"/>
          <p14:tracePt t="99442" x="4586288" y="4741863"/>
          <p14:tracePt t="99450" x="4576763" y="4741863"/>
          <p14:tracePt t="99459" x="4540250" y="4732338"/>
          <p14:tracePt t="99466" x="4530725" y="4732338"/>
          <p14:tracePt t="99475" x="4513263" y="4732338"/>
          <p14:tracePt t="99482" x="4494213" y="4732338"/>
          <p14:tracePt t="99490" x="4484688" y="4732338"/>
          <p14:tracePt t="99506" x="4467225" y="4741863"/>
          <p14:tracePt t="99514" x="4440238" y="4751388"/>
          <p14:tracePt t="99530" x="4430713" y="4760913"/>
          <p14:tracePt t="99548" x="4413250" y="4768850"/>
          <p14:tracePt t="99554" x="4384675" y="4787900"/>
          <p14:tracePt t="99570" x="4367213" y="4797425"/>
          <p14:tracePt t="99580" x="4357688" y="4797425"/>
          <p14:tracePt t="99586" x="4348163" y="4797425"/>
          <p14:tracePt t="99594" x="4340225" y="4805363"/>
          <p14:tracePt t="99658" x="4321175" y="4805363"/>
          <p14:tracePt t="99666" x="4284663" y="4778375"/>
          <p14:tracePt t="99674" x="4275138" y="4778375"/>
          <p14:tracePt t="99682" x="4267200" y="4760913"/>
          <p14:tracePt t="99698" x="4257675" y="4751388"/>
          <p14:tracePt t="99706" x="4248150" y="4741863"/>
          <p14:tracePt t="99842" x="4230688" y="4732338"/>
          <p14:tracePt t="99850" x="4211638" y="4732338"/>
          <p14:tracePt t="99858" x="4184650" y="4732338"/>
          <p14:tracePt t="99866" x="4157663" y="4732338"/>
          <p14:tracePt t="99874" x="4111625" y="4732338"/>
          <p14:tracePt t="99897" x="4021138" y="4732338"/>
          <p14:tracePt t="99899" x="3975100" y="4732338"/>
          <p14:tracePt t="99906" x="3948113" y="4732338"/>
          <p14:tracePt t="99914" x="3911600" y="4732338"/>
          <p14:tracePt t="99922" x="3875088" y="4732338"/>
          <p14:tracePt t="99930" x="3865563" y="4732338"/>
          <p14:tracePt t="99938" x="3856038" y="4732338"/>
          <p14:tracePt t="99946" x="3838575" y="4732338"/>
          <p14:tracePt t="99954" x="3829050" y="4732338"/>
          <p14:tracePt t="100091" x="3810000" y="4732338"/>
          <p14:tracePt t="100099" x="3775075" y="4732338"/>
          <p14:tracePt t="100106" x="3738563" y="4732338"/>
          <p14:tracePt t="100115" x="3709988" y="4732338"/>
          <p14:tracePt t="100122" x="3683000" y="4732338"/>
          <p14:tracePt t="100130" x="3665538" y="4732338"/>
          <p14:tracePt t="100138" x="3646488" y="4732338"/>
          <p14:tracePt t="100146" x="3636963" y="4732338"/>
          <p14:tracePt t="100163" x="3629025" y="4732338"/>
          <p14:tracePt t="100218" x="3619500" y="4732338"/>
          <p14:tracePt t="100226" x="3600450" y="4732338"/>
          <p14:tracePt t="100234" x="3563938" y="4732338"/>
          <p14:tracePt t="100242" x="3527425" y="4732338"/>
          <p14:tracePt t="100250" x="3482975" y="4724400"/>
          <p14:tracePt t="100258" x="3427413" y="4724400"/>
          <p14:tracePt t="100267" x="3373438" y="4705350"/>
          <p14:tracePt t="100274" x="3336925" y="4705350"/>
          <p14:tracePt t="100282" x="3309938" y="4705350"/>
          <p14:tracePt t="100290" x="3254375" y="4705350"/>
          <p14:tracePt t="100298" x="3217863" y="4705350"/>
          <p14:tracePt t="100306" x="3171825" y="4705350"/>
          <p14:tracePt t="100314" x="3136900" y="4705350"/>
          <p14:tracePt t="100322" x="3108325" y="4705350"/>
          <p14:tracePt t="100330" x="3071813" y="4705350"/>
          <p14:tracePt t="100338" x="3054350" y="4705350"/>
          <p14:tracePt t="100346" x="3017838" y="4705350"/>
          <p14:tracePt t="100354" x="2990850" y="4705350"/>
          <p14:tracePt t="100362" x="2981325" y="4705350"/>
          <p14:tracePt t="100370" x="2954338" y="4687888"/>
          <p14:tracePt t="100379" x="2944813" y="4687888"/>
          <p14:tracePt t="100386" x="2935288" y="4687888"/>
          <p14:tracePt t="100395" x="2925763" y="4687888"/>
          <p14:tracePt t="100426" x="2917825" y="4678363"/>
          <p14:tracePt t="100442" x="2908300" y="4668838"/>
          <p14:tracePt t="100450" x="2881313" y="4651375"/>
          <p14:tracePt t="100458" x="2881313" y="4641850"/>
          <p14:tracePt t="100466" x="2852738" y="4632325"/>
          <p14:tracePt t="100482" x="2844800" y="4624388"/>
          <p14:tracePt t="100490" x="2835275" y="4614863"/>
          <p14:tracePt t="100498" x="2825750" y="4605338"/>
          <p14:tracePt t="100522" x="2825750" y="4595813"/>
          <p14:tracePt t="100570" x="2825750" y="4578350"/>
          <p14:tracePt t="100580" x="2825750" y="4568825"/>
          <p14:tracePt t="100586" x="2825750" y="4559300"/>
          <p14:tracePt t="100602" x="2825750" y="4551363"/>
          <p14:tracePt t="100634" x="2825750" y="4532313"/>
          <p14:tracePt t="100682" x="2825750" y="4522788"/>
          <p14:tracePt t="100690" x="2825750" y="4514850"/>
          <p14:tracePt t="100706" x="2825750" y="4478338"/>
          <p14:tracePt t="100714" x="2835275" y="4478338"/>
          <p14:tracePt t="100723" x="2844800" y="4468813"/>
          <p14:tracePt t="100730" x="2862263" y="4459288"/>
          <p14:tracePt t="100738" x="2898775" y="4449763"/>
          <p14:tracePt t="100747" x="2908300" y="4441825"/>
          <p14:tracePt t="100754" x="2925763" y="4432300"/>
          <p14:tracePt t="100762" x="2954338" y="4422775"/>
          <p14:tracePt t="100770" x="2971800" y="4422775"/>
          <p14:tracePt t="100781" x="2981325" y="4413250"/>
          <p14:tracePt t="100789" x="2998788" y="4413250"/>
          <p14:tracePt t="100802" x="3044825" y="4386263"/>
          <p14:tracePt t="100804" x="3071813" y="4386263"/>
          <p14:tracePt t="100813" x="3090863" y="4376738"/>
          <p14:tracePt t="100819" x="3136900" y="4376738"/>
          <p14:tracePt t="100829" x="3144838" y="4376738"/>
          <p14:tracePt t="100834" x="3163888" y="4376738"/>
          <p14:tracePt t="100842" x="3171825" y="4376738"/>
          <p14:tracePt t="100850" x="3190875" y="4376738"/>
          <p14:tracePt t="100858" x="3208338" y="4376738"/>
          <p14:tracePt t="100866" x="3217863" y="4376738"/>
          <p14:tracePt t="100874" x="3227388" y="4376738"/>
          <p14:tracePt t="100897" x="3244850" y="4376738"/>
          <p14:tracePt t="100898" x="3254375" y="4376738"/>
          <p14:tracePt t="100906" x="3273425" y="4386263"/>
          <p14:tracePt t="100922" x="3300413" y="4395788"/>
          <p14:tracePt t="100930" x="3309938" y="4395788"/>
          <p14:tracePt t="100938" x="3317875" y="4405313"/>
          <p14:tracePt t="100946" x="3346450" y="4413250"/>
          <p14:tracePt t="101146" x="3354388" y="4441825"/>
          <p14:tracePt t="101156" x="3400425" y="4459288"/>
          <p14:tracePt t="101164" x="3455988" y="4478338"/>
          <p14:tracePt t="101178" x="3573463" y="4505325"/>
          <p14:tracePt t="101180" x="3665538" y="4505325"/>
          <p14:tracePt t="101187" x="3792538" y="4522788"/>
          <p14:tracePt t="101194" x="3902075" y="4522788"/>
          <p14:tracePt t="101202" x="4029075" y="4522788"/>
          <p14:tracePt t="101211" x="4102100" y="4522788"/>
          <p14:tracePt t="101219" x="4221163" y="4514850"/>
          <p14:tracePt t="101227" x="4294188" y="4478338"/>
          <p14:tracePt t="101234" x="4340225" y="4468813"/>
          <p14:tracePt t="101242" x="4384675" y="4432300"/>
          <p14:tracePt t="101250" x="4403725" y="4413250"/>
          <p14:tracePt t="101258" x="4430713" y="4376738"/>
          <p14:tracePt t="101274" x="4448175" y="4359275"/>
          <p14:tracePt t="101282" x="4448175" y="4349750"/>
          <p14:tracePt t="101290" x="4448175" y="4340225"/>
          <p14:tracePt t="101426" x="4448175" y="4332288"/>
          <p14:tracePt t="101442" x="4440238" y="4332288"/>
          <p14:tracePt t="101450" x="4421188" y="4332288"/>
          <p14:tracePt t="101458" x="4403725" y="4332288"/>
          <p14:tracePt t="101466" x="4376738" y="4332288"/>
          <p14:tracePt t="101474" x="4357688" y="4332288"/>
          <p14:tracePt t="101482" x="4330700" y="4332288"/>
          <p14:tracePt t="101490" x="4311650" y="4332288"/>
          <p14:tracePt t="101498" x="4275138" y="4332288"/>
          <p14:tracePt t="101506" x="4257675" y="4332288"/>
          <p14:tracePt t="101514" x="4230688" y="4340225"/>
          <p14:tracePt t="101522" x="4202113" y="4349750"/>
          <p14:tracePt t="101530" x="4184650" y="4349750"/>
          <p14:tracePt t="101538" x="4165600" y="4359275"/>
          <p14:tracePt t="101546" x="4121150" y="4395788"/>
          <p14:tracePt t="101554" x="4102100" y="4405313"/>
          <p14:tracePt t="101564" x="4094163" y="4413250"/>
          <p14:tracePt t="101570" x="4075113" y="4413250"/>
          <p14:tracePt t="101580" x="4065588" y="4422775"/>
          <p14:tracePt t="101586" x="4065588" y="4432300"/>
          <p14:tracePt t="101602" x="4057650" y="4432300"/>
          <p14:tracePt t="101826" x="4065588" y="4413250"/>
          <p14:tracePt t="101834" x="4111625" y="4386263"/>
          <p14:tracePt t="101842" x="4129088" y="4376738"/>
          <p14:tracePt t="101850" x="4148138" y="4368800"/>
          <p14:tracePt t="101858" x="4175125" y="4332288"/>
          <p14:tracePt t="101866" x="4211638" y="4313238"/>
          <p14:tracePt t="101882" x="4221163" y="4303713"/>
          <p14:tracePt t="101896" x="4248150" y="4286250"/>
          <p14:tracePt t="101898" x="4257675" y="4286250"/>
          <p14:tracePt t="101906" x="4267200" y="4276725"/>
          <p14:tracePt t="101923" x="4275138" y="4276725"/>
          <p14:tracePt t="101930" x="4284663" y="4268788"/>
          <p14:tracePt t="102027" x="4311650" y="4268788"/>
          <p14:tracePt t="102035" x="4348163" y="4268788"/>
          <p14:tracePt t="102043" x="4421188" y="4268788"/>
          <p14:tracePt t="102050" x="4494213" y="4268788"/>
          <p14:tracePt t="102060" x="4622800" y="4268788"/>
          <p14:tracePt t="102068" x="4749800" y="4268788"/>
          <p14:tracePt t="102075" x="4895850" y="4268788"/>
          <p14:tracePt t="102083" x="5005388" y="4295775"/>
          <p14:tracePt t="102092" x="5151438" y="4303713"/>
          <p14:tracePt t="102098" x="5260975" y="4303713"/>
          <p14:tracePt t="102106" x="5360988" y="4322763"/>
          <p14:tracePt t="102114" x="5397500" y="4322763"/>
          <p14:tracePt t="102123" x="5441950" y="4332288"/>
          <p14:tracePt t="102186" x="5451475" y="4340225"/>
          <p14:tracePt t="102194" x="5451475" y="4349750"/>
          <p14:tracePt t="102218" x="5451475" y="4359275"/>
          <p14:tracePt t="102234" x="5451475" y="4376738"/>
          <p14:tracePt t="102555" x="5451475" y="4386263"/>
          <p14:tracePt t="102570" x="5434013" y="4386263"/>
          <p14:tracePt t="102579" x="5378450" y="4386263"/>
          <p14:tracePt t="102586" x="5268913" y="4376738"/>
          <p14:tracePt t="102595" x="5168900" y="4368800"/>
          <p14:tracePt t="102602" x="5041900" y="4349750"/>
          <p14:tracePt t="102610" x="4949825" y="4322763"/>
          <p14:tracePt t="102618" x="4849813" y="4322763"/>
          <p14:tracePt t="102627" x="4795838" y="4313238"/>
          <p14:tracePt t="102634" x="4740275" y="4313238"/>
          <p14:tracePt t="102642" x="4722813" y="4313238"/>
          <p14:tracePt t="102650" x="4703763" y="4313238"/>
          <p14:tracePt t="102658" x="4686300" y="4313238"/>
          <p14:tracePt t="102674" x="4676775" y="4313238"/>
          <p14:tracePt t="102682" x="4659313" y="4313238"/>
          <p14:tracePt t="102690" x="4649788" y="4313238"/>
          <p14:tracePt t="102706" x="4622800" y="4313238"/>
          <p14:tracePt t="102714" x="4594225" y="4313238"/>
          <p14:tracePt t="102722" x="4549775" y="4313238"/>
          <p14:tracePt t="102730" x="4503738" y="4322763"/>
          <p14:tracePt t="102738" x="4494213" y="4322763"/>
          <p14:tracePt t="102746" x="4448175" y="4349750"/>
          <p14:tracePt t="102754" x="4440238" y="4349750"/>
          <p14:tracePt t="102762" x="4413250" y="4368800"/>
          <p14:tracePt t="102771" x="4394200" y="4376738"/>
          <p14:tracePt t="102786" x="4384675" y="4376738"/>
          <p14:tracePt t="102794" x="4376738" y="4376738"/>
          <p14:tracePt t="103058" x="4367213" y="4376738"/>
          <p14:tracePt t="103082" x="4367213" y="4368800"/>
          <p14:tracePt t="103101" x="4367213" y="4359275"/>
          <p14:tracePt t="103117" x="4367213" y="4340225"/>
          <p14:tracePt t="103123" x="4367213" y="4332288"/>
          <p14:tracePt t="103138" x="4367213" y="4322763"/>
          <p14:tracePt t="103154" x="4367213" y="4303713"/>
          <p14:tracePt t="103298" x="4367213" y="4295775"/>
          <p14:tracePt t="103306" x="4357688" y="4286250"/>
          <p14:tracePt t="103314" x="4311650" y="4286250"/>
          <p14:tracePt t="103322" x="4211638" y="4286250"/>
          <p14:tracePt t="103330" x="4121150" y="4286250"/>
          <p14:tracePt t="103338" x="4048125" y="4286250"/>
          <p14:tracePt t="103346" x="3975100" y="4286250"/>
          <p14:tracePt t="103354" x="3883025" y="4286250"/>
          <p14:tracePt t="103362" x="3829050" y="4286250"/>
          <p14:tracePt t="103370" x="3783013" y="4286250"/>
          <p14:tracePt t="103379" x="3746500" y="4303713"/>
          <p14:tracePt t="103386" x="3709988" y="4313238"/>
          <p14:tracePt t="103394" x="3656013" y="4332288"/>
          <p14:tracePt t="103402" x="3619500" y="4368800"/>
          <p14:tracePt t="103411" x="3556000" y="4405313"/>
          <p14:tracePt t="103418" x="3527425" y="4422775"/>
          <p14:tracePt t="103428" x="3463925" y="4468813"/>
          <p14:tracePt t="103434" x="3363913" y="4541838"/>
          <p14:tracePt t="103442" x="3300413" y="4595813"/>
          <p14:tracePt t="103450" x="3217863" y="4632325"/>
          <p14:tracePt t="103458" x="3190875" y="4668838"/>
          <p14:tracePt t="103466" x="3127375" y="4705350"/>
          <p14:tracePt t="103474" x="3108325" y="4724400"/>
          <p14:tracePt t="103482" x="3100388" y="4732338"/>
          <p14:tracePt t="103794" x="3100388" y="4724400"/>
          <p14:tracePt t="103802" x="3171825" y="4705350"/>
          <p14:tracePt t="103811" x="3317875" y="4660900"/>
          <p14:tracePt t="103818" x="3455988" y="4624388"/>
          <p14:tracePt t="103829" x="3600450" y="4587875"/>
          <p14:tracePt t="103835" x="3692525" y="4559300"/>
          <p14:tracePt t="103846" x="3846513" y="4514850"/>
          <p14:tracePt t="103851" x="3992563" y="4495800"/>
          <p14:tracePt t="103860" x="4065588" y="4495800"/>
          <p14:tracePt t="103866" x="4175125" y="4478338"/>
          <p14:tracePt t="103874" x="4294188" y="4468813"/>
          <p14:tracePt t="103898" x="4494213" y="4468813"/>
          <p14:tracePt t="103907" x="4540250" y="4468813"/>
          <p14:tracePt t="103916" x="4576763" y="4468813"/>
          <p14:tracePt t="103926" x="4603750" y="4468813"/>
          <p14:tracePt t="103932" x="4630738" y="4468813"/>
          <p14:tracePt t="103939" x="4649788" y="4468813"/>
          <p14:tracePt t="103947" x="4686300" y="4468813"/>
          <p14:tracePt t="103956" x="4713288" y="4468813"/>
          <p14:tracePt t="103962" x="4749800" y="4468813"/>
          <p14:tracePt t="103970" x="4776788" y="4468813"/>
          <p14:tracePt t="103978" x="4822825" y="4468813"/>
          <p14:tracePt t="103986" x="4849813" y="4468813"/>
          <p14:tracePt t="103994" x="4895850" y="4468813"/>
          <p14:tracePt t="104002" x="4949825" y="4468813"/>
          <p14:tracePt t="104011" x="4986338" y="4468813"/>
          <p14:tracePt t="104018" x="5041900" y="4468813"/>
          <p14:tracePt t="104028" x="5068888" y="4468813"/>
          <p14:tracePt t="104034" x="5114925" y="4468813"/>
          <p14:tracePt t="104042" x="5141913" y="4468813"/>
          <p14:tracePt t="104050" x="5151438" y="4468813"/>
          <p14:tracePt t="104058" x="5159375" y="4468813"/>
          <p14:tracePt t="104226" x="5168900" y="4468813"/>
          <p14:tracePt t="104235" x="5214938" y="4432300"/>
          <p14:tracePt t="104242" x="5260975" y="4432300"/>
          <p14:tracePt t="104250" x="5314950" y="4413250"/>
          <p14:tracePt t="104258" x="5360988" y="4376738"/>
          <p14:tracePt t="104266" x="5441950" y="4359275"/>
          <p14:tracePt t="104274" x="5478463" y="4359275"/>
          <p14:tracePt t="104282" x="5524500" y="4349750"/>
          <p14:tracePt t="104290" x="5597525" y="4340225"/>
          <p14:tracePt t="104299" x="5607050" y="4332288"/>
          <p14:tracePt t="104306" x="5634038" y="4332288"/>
          <p14:tracePt t="104314" x="5643563" y="4332288"/>
          <p14:tracePt t="104643" x="5670550" y="4332288"/>
          <p14:tracePt t="104650" x="5680075" y="4340225"/>
          <p14:tracePt t="104658" x="5707063" y="4376738"/>
          <p14:tracePt t="104666" x="5743575" y="4386263"/>
          <p14:tracePt t="104674" x="5797550" y="4395788"/>
          <p14:tracePt t="104682" x="5843588" y="4413250"/>
          <p14:tracePt t="104690" x="5889625" y="4441825"/>
          <p14:tracePt t="104698" x="5943600" y="4449763"/>
          <p14:tracePt t="104706" x="5972175" y="4459288"/>
          <p14:tracePt t="104716" x="6007100" y="4459288"/>
          <p14:tracePt t="104723" x="6043613" y="4459288"/>
          <p14:tracePt t="104731" x="6062663" y="4478338"/>
          <p14:tracePt t="104738" x="6072188" y="4478338"/>
          <p14:tracePt t="104746" x="6089650" y="4478338"/>
          <p14:tracePt t="104880" x="6099175" y="4478338"/>
          <p14:tracePt t="104914" x="6099175" y="4459288"/>
          <p14:tracePt t="104930" x="6099175" y="4449763"/>
          <p14:tracePt t="104946" x="6099175" y="4441825"/>
          <p14:tracePt t="104962" x="6108700" y="4432300"/>
          <p14:tracePt t="104979" x="6108700" y="4413250"/>
          <p14:tracePt t="104994" x="6116638" y="4395788"/>
          <p14:tracePt t="105003" x="6126163" y="4395788"/>
          <p14:tracePt t="105010" x="6126163" y="4386263"/>
          <p14:tracePt t="105018" x="6135688" y="4376738"/>
          <p14:tracePt t="105027" x="6145213" y="4368800"/>
          <p14:tracePt t="105034" x="6153150" y="4359275"/>
          <p14:tracePt t="105130" x="6172200" y="4359275"/>
          <p14:tracePt t="105178" x="6181725" y="4359275"/>
          <p14:tracePt t="105186" x="6189663" y="4359275"/>
          <p14:tracePt t="105194" x="6245225" y="4359275"/>
          <p14:tracePt t="105202" x="6354763" y="4359275"/>
          <p14:tracePt t="105211" x="6500813" y="4359275"/>
          <p14:tracePt t="105218" x="6645275" y="4359275"/>
          <p14:tracePt t="105227" x="6791325" y="4368800"/>
          <p14:tracePt t="105235" x="6956425" y="4368800"/>
          <p14:tracePt t="105243" x="7102475" y="4368800"/>
          <p14:tracePt t="105251" x="7248525" y="4368800"/>
          <p14:tracePt t="105260" x="7356475" y="4368800"/>
          <p14:tracePt t="105268" x="7429500" y="4368800"/>
          <p14:tracePt t="105276" x="7475538" y="4368800"/>
          <p14:tracePt t="105283" x="7485063" y="4368800"/>
          <p14:tracePt t="105674" x="7594600" y="4368800"/>
          <p14:tracePt t="105682" x="7758113" y="4368800"/>
          <p14:tracePt t="105690" x="7921625" y="4368800"/>
          <p14:tracePt t="105698" x="8067675" y="4368800"/>
          <p14:tracePt t="105706" x="8213725" y="4368800"/>
          <p14:tracePt t="105714" x="8323263" y="4368800"/>
          <p14:tracePt t="105722" x="8396288" y="4368800"/>
          <p14:tracePt t="105730" x="8451850" y="4368800"/>
          <p14:tracePt t="105738" x="8478838" y="4368800"/>
          <p14:tracePt t="105906" x="8442325" y="4368800"/>
          <p14:tracePt t="105914" x="8405813" y="4368800"/>
          <p14:tracePt t="105924" x="8350250" y="4368800"/>
          <p14:tracePt t="105930" x="8305800" y="4368800"/>
          <p14:tracePt t="105938" x="8277225" y="4368800"/>
          <p14:tracePt t="105946" x="8250238" y="4368800"/>
          <p14:tracePt t="105954" x="8232775" y="4368800"/>
          <p14:tracePt t="105964" x="8204200" y="4368800"/>
          <p14:tracePt t="105971" x="8196263" y="4368800"/>
          <p14:tracePt t="105979" x="8186738" y="4368800"/>
          <p14:tracePt t="105988" x="8169275" y="4368800"/>
          <p14:tracePt t="106003" x="8159750" y="4368800"/>
          <p14:tracePt t="106011" x="8150225" y="4368800"/>
          <p14:tracePt t="106018" x="8113713" y="4368800"/>
          <p14:tracePt t="106027" x="8067675" y="4340225"/>
          <p14:tracePt t="106034" x="7986713" y="4286250"/>
          <p14:tracePt t="106042" x="7885113" y="4249738"/>
          <p14:tracePt t="106050" x="7794625" y="4232275"/>
          <p14:tracePt t="106058" x="7675563" y="4203700"/>
          <p14:tracePt t="106066" x="7567613" y="4159250"/>
          <p14:tracePt t="106074" x="7485063" y="4149725"/>
          <p14:tracePt t="106082" x="7412038" y="4140200"/>
          <p14:tracePt t="106091" x="7385050" y="4140200"/>
          <p14:tracePt t="106100" x="7339013" y="4140200"/>
          <p14:tracePt t="106107" x="7329488" y="4140200"/>
          <p14:tracePt t="106146" x="7302500" y="4140200"/>
          <p14:tracePt t="106162" x="7256463" y="4167188"/>
          <p14:tracePt t="106170" x="7239000" y="4186238"/>
          <p14:tracePt t="106178" x="7219950" y="4213225"/>
          <p14:tracePt t="106186" x="7183438" y="4259263"/>
          <p14:tracePt t="106194" x="7175500" y="4276725"/>
          <p14:tracePt t="106202" x="7138988" y="4340225"/>
          <p14:tracePt t="106211" x="7129463" y="4359275"/>
          <p14:tracePt t="106218" x="7110413" y="4376738"/>
          <p14:tracePt t="106227" x="7102475" y="4395788"/>
          <p14:tracePt t="106234" x="7083425" y="4413250"/>
          <p14:tracePt t="106242" x="7083425" y="4422775"/>
          <p14:tracePt t="106251" x="7073900" y="4432300"/>
          <p14:tracePt t="106548" x="6964363" y="4432300"/>
          <p14:tracePt t="106554" x="6637338" y="4432300"/>
          <p14:tracePt t="106562" x="6189663" y="4432300"/>
          <p14:tracePt t="106570" x="5853113" y="4432300"/>
          <p14:tracePt t="106580" x="5551488" y="4432300"/>
          <p14:tracePt t="106586" x="5287963" y="4432300"/>
          <p14:tracePt t="106596" x="4905375" y="4449763"/>
          <p14:tracePt t="106603" x="4759325" y="4486275"/>
          <p14:tracePt t="106613" x="4613275" y="4522788"/>
          <p14:tracePt t="106618" x="4494213" y="4568825"/>
          <p14:tracePt t="106627" x="4421188" y="4595813"/>
          <p14:tracePt t="106634" x="4384675" y="4605338"/>
          <p14:tracePt t="106644" x="4340225" y="4641850"/>
          <p14:tracePt t="106650" x="4311650" y="4641850"/>
          <p14:tracePt t="106658" x="4303713" y="4651375"/>
          <p14:tracePt t="106666" x="4275138" y="4668838"/>
          <p14:tracePt t="106674" x="4267200" y="4668838"/>
          <p14:tracePt t="106690" x="4248150" y="4687888"/>
          <p14:tracePt t="106698" x="4230688" y="4687888"/>
          <p14:tracePt t="106706" x="4194175" y="4697413"/>
          <p14:tracePt t="106714" x="4184650" y="4697413"/>
          <p14:tracePt t="106722" x="4138613" y="4724400"/>
          <p14:tracePt t="106730" x="4129088" y="4724400"/>
          <p14:tracePt t="106738" x="4111625" y="4732338"/>
          <p14:tracePt t="106746" x="4084638" y="4732338"/>
          <p14:tracePt t="106754" x="4075113" y="4732338"/>
          <p14:tracePt t="106762" x="4048125" y="4741863"/>
          <p14:tracePt t="106771" x="4038600" y="4741863"/>
          <p14:tracePt t="106778" x="4021138" y="4741863"/>
          <p14:tracePt t="106786" x="3992563" y="4741863"/>
          <p14:tracePt t="106794" x="3965575" y="4741863"/>
          <p14:tracePt t="106803" x="3929063" y="4768850"/>
          <p14:tracePt t="106814" x="3902075" y="4768850"/>
          <p14:tracePt t="106819" x="3883025" y="4768850"/>
          <p14:tracePt t="106830" x="3856038" y="4778375"/>
          <p14:tracePt t="106835" x="3846513" y="4778375"/>
          <p14:tracePt t="106914" x="3838575" y="4778375"/>
          <p14:tracePt t="106963" x="3829050" y="4778375"/>
          <p14:tracePt t="106971" x="3819525" y="4778375"/>
          <p14:tracePt t="106979" x="3783013" y="4778375"/>
          <p14:tracePt t="106987" x="3738563" y="4778375"/>
          <p14:tracePt t="106995" x="3636963" y="4778375"/>
          <p14:tracePt t="107003" x="3563938" y="4778375"/>
          <p14:tracePt t="107011" x="3490913" y="4778375"/>
          <p14:tracePt t="107019" x="3382963" y="4778375"/>
          <p14:tracePt t="107027" x="3327400" y="4778375"/>
          <p14:tracePt t="107034" x="3254375" y="4778375"/>
          <p14:tracePt t="107042" x="3190875" y="4787900"/>
          <p14:tracePt t="107050" x="3154363" y="4787900"/>
          <p14:tracePt t="107058" x="3136900" y="4797425"/>
          <p14:tracePt t="107066" x="3108325" y="4797425"/>
          <p14:tracePt t="107074" x="3100388" y="4797425"/>
          <p14:tracePt t="107315" x="3090863" y="4805363"/>
          <p14:tracePt t="107323" x="3090863" y="4814888"/>
          <p14:tracePt t="107331" x="3200400" y="4814888"/>
          <p14:tracePt t="107339" x="3382963" y="4814888"/>
          <p14:tracePt t="107347" x="3629025" y="4814888"/>
          <p14:tracePt t="107355" x="3829050" y="4814888"/>
          <p14:tracePt t="107363" x="4048125" y="4814888"/>
          <p14:tracePt t="107371" x="4275138" y="4814888"/>
          <p14:tracePt t="107379" x="4476750" y="4805363"/>
          <p14:tracePt t="107387" x="4640263" y="4778375"/>
          <p14:tracePt t="107397" x="4822825" y="4741863"/>
          <p14:tracePt t="107404" x="4949825" y="4732338"/>
          <p14:tracePt t="107415" x="5059363" y="4714875"/>
          <p14:tracePt t="107421" x="5141913" y="4714875"/>
          <p14:tracePt t="107430" x="5195888" y="4714875"/>
          <p14:tracePt t="107434" x="5232400" y="4714875"/>
          <p14:tracePt t="107444" x="5260975" y="4714875"/>
          <p14:tracePt t="107450" x="5278438" y="4714875"/>
          <p14:tracePt t="107458" x="5314950" y="4732338"/>
          <p14:tracePt t="107466" x="5341938" y="4751388"/>
          <p14:tracePt t="107474" x="5387975" y="4760913"/>
          <p14:tracePt t="107482" x="5434013" y="4797425"/>
          <p14:tracePt t="107490" x="5487988" y="4805363"/>
          <p14:tracePt t="107498" x="5543550" y="4841875"/>
          <p14:tracePt t="107506" x="5570538" y="4851400"/>
          <p14:tracePt t="107514" x="5597525" y="4860925"/>
          <p14:tracePt t="107522" x="5616575" y="4870450"/>
          <p14:tracePt t="107530" x="5634038" y="4887913"/>
          <p14:tracePt t="107810" x="5634038" y="4924425"/>
          <p14:tracePt t="107818" x="5570538" y="4970463"/>
          <p14:tracePt t="107827" x="5441950" y="5024438"/>
          <p14:tracePt t="107835" x="5268913" y="5060950"/>
          <p14:tracePt t="107847" x="5122863" y="5116513"/>
          <p14:tracePt t="107851" x="4986338" y="5160963"/>
          <p14:tracePt t="107862" x="4859338" y="5189538"/>
          <p14:tracePt t="107868" x="4730750" y="5233988"/>
          <p14:tracePt t="107879" x="4649788" y="5253038"/>
          <p14:tracePt t="107885" x="4594225" y="5262563"/>
          <p14:tracePt t="107896" x="4530725" y="5270500"/>
          <p14:tracePt t="107898" x="4521200" y="5270500"/>
          <p14:tracePt t="107906" x="4503738" y="5289550"/>
          <p14:tracePt t="108370" x="4513263" y="5289550"/>
          <p14:tracePt t="108378" x="4613275" y="5289550"/>
          <p14:tracePt t="108386" x="4759325" y="5289550"/>
          <p14:tracePt t="108395" x="4922838" y="5262563"/>
          <p14:tracePt t="108404" x="5105400" y="5233988"/>
          <p14:tracePt t="108414" x="5314950" y="5197475"/>
          <p14:tracePt t="108420" x="5514975" y="5180013"/>
          <p14:tracePt t="108430" x="5697538" y="5133975"/>
          <p14:tracePt t="108435" x="5899150" y="5126038"/>
          <p14:tracePt t="108444" x="6043613" y="5106988"/>
          <p14:tracePt t="108450" x="6189663" y="5106988"/>
          <p14:tracePt t="108458" x="6318250" y="5106988"/>
          <p14:tracePt t="108466" x="6391275" y="5106988"/>
          <p14:tracePt t="108474" x="6445250" y="5106988"/>
          <p14:tracePt t="108482" x="6491288" y="5106988"/>
          <p14:tracePt t="108490" x="6508750" y="5106988"/>
          <p14:tracePt t="108498" x="6554788" y="5126038"/>
          <p14:tracePt t="108506" x="6564313" y="5133975"/>
          <p14:tracePt t="108514" x="6564313" y="5143500"/>
          <p14:tracePt t="108522" x="6581775" y="5160963"/>
          <p14:tracePt t="108530" x="6591300" y="5170488"/>
          <p14:tracePt t="108986" x="6573838" y="5153025"/>
          <p14:tracePt t="108994" x="6518275" y="5106988"/>
          <p14:tracePt t="109002" x="6464300" y="5053013"/>
          <p14:tracePt t="109010" x="6435725" y="5006975"/>
          <p14:tracePt t="109019" x="6399213" y="4979988"/>
          <p14:tracePt t="109030" x="6391275" y="4943475"/>
          <p14:tracePt t="109036" x="6372225" y="4914900"/>
          <p14:tracePt t="109046" x="6362700" y="4887913"/>
          <p14:tracePt t="109052" x="6354763" y="4870450"/>
          <p14:tracePt t="109059" x="6354763" y="4851400"/>
          <p14:tracePt t="109066" x="6354763" y="4824413"/>
          <p14:tracePt t="109074" x="6354763" y="4814888"/>
          <p14:tracePt t="109298" x="6345238" y="4805363"/>
          <p14:tracePt t="109306" x="6318250" y="4805363"/>
          <p14:tracePt t="109314" x="6199188" y="4805363"/>
          <p14:tracePt t="109322" x="6053138" y="4851400"/>
          <p14:tracePt t="109330" x="5889625" y="4897438"/>
          <p14:tracePt t="109338" x="5724525" y="4914900"/>
          <p14:tracePt t="109346" x="5487988" y="4960938"/>
          <p14:tracePt t="109354" x="5251450" y="4979988"/>
          <p14:tracePt t="109362" x="4932363" y="5024438"/>
          <p14:tracePt t="109370" x="4703763" y="5024438"/>
          <p14:tracePt t="109378" x="4484688" y="5024438"/>
          <p14:tracePt t="109386" x="4257675" y="5024438"/>
          <p14:tracePt t="109394" x="4094163" y="5024438"/>
          <p14:tracePt t="109402" x="3948113" y="5024438"/>
          <p14:tracePt t="109411" x="3875088" y="5024438"/>
          <p14:tracePt t="109418" x="3846513" y="5024438"/>
          <p14:tracePt t="109427" x="3829050" y="5024438"/>
          <p14:tracePt t="109739" x="3875088" y="5024438"/>
          <p14:tracePt t="109747" x="4065588" y="5024438"/>
          <p14:tracePt t="109755" x="4294188" y="5024438"/>
          <p14:tracePt t="109763" x="4667250" y="5024438"/>
          <p14:tracePt t="109771" x="4959350" y="5024438"/>
          <p14:tracePt t="109779" x="5224463" y="5024438"/>
          <p14:tracePt t="109787" x="5524500" y="5024438"/>
          <p14:tracePt t="109795" x="5789613" y="5024438"/>
          <p14:tracePt t="109803" x="5989638" y="5024438"/>
          <p14:tracePt t="109812" x="6162675" y="5024438"/>
          <p14:tracePt t="109819" x="6345238" y="5024438"/>
          <p14:tracePt t="109828" x="6454775" y="5024438"/>
          <p14:tracePt t="109835" x="6545263" y="5024438"/>
          <p14:tracePt t="109845" x="6581775" y="5024438"/>
          <p14:tracePt t="109851" x="6610350" y="5024438"/>
          <p14:tracePt t="110163" x="6618288" y="5043488"/>
          <p14:tracePt t="110173" x="6591300" y="5089525"/>
          <p14:tracePt t="110179" x="6554788" y="5133975"/>
          <p14:tracePt t="110187" x="6537325" y="5153025"/>
          <p14:tracePt t="110195" x="6500813" y="5197475"/>
          <p14:tracePt t="110206" x="6481763" y="5226050"/>
          <p14:tracePt t="110210" x="6445250" y="5289550"/>
          <p14:tracePt t="110219" x="6427788" y="5316538"/>
          <p14:tracePt t="110227" x="6418263" y="5326063"/>
          <p14:tracePt t="110234" x="6408738" y="5343525"/>
          <p14:tracePt t="110246" x="6391275" y="5362575"/>
          <p14:tracePt t="110442" x="6381750" y="5372100"/>
          <p14:tracePt t="110458" x="6354763" y="5372100"/>
          <p14:tracePt t="110466" x="6299200" y="5353050"/>
          <p14:tracePt t="110474" x="6199188" y="5326063"/>
          <p14:tracePt t="110482" x="6089650" y="5299075"/>
          <p14:tracePt t="110490" x="5962650" y="5289550"/>
          <p14:tracePt t="110498" x="5834063" y="5253038"/>
          <p14:tracePt t="110506" x="5661025" y="5226050"/>
          <p14:tracePt t="110514" x="5514975" y="5226050"/>
          <p14:tracePt t="110522" x="5368925" y="5207000"/>
          <p14:tracePt t="110530" x="5260975" y="5207000"/>
          <p14:tracePt t="110538" x="5132388" y="5207000"/>
          <p14:tracePt t="110546" x="5022850" y="5207000"/>
          <p14:tracePt t="110554" x="4986338" y="5207000"/>
          <p14:tracePt t="110562" x="4941888" y="5226050"/>
          <p14:tracePt t="110570" x="4895850" y="5233988"/>
          <p14:tracePt t="110579" x="4868863" y="5243513"/>
          <p14:tracePt t="110587" x="4822825" y="5270500"/>
          <p14:tracePt t="110598" x="4795838" y="5289550"/>
          <p14:tracePt t="110603" x="4767263" y="5299075"/>
          <p14:tracePt t="110612" x="4730750" y="5299075"/>
          <p14:tracePt t="110620" x="4703763" y="5316538"/>
          <p14:tracePt t="110630" x="4695825" y="5326063"/>
          <p14:tracePt t="110634" x="4659313" y="5326063"/>
          <p14:tracePt t="110644" x="4640263" y="5326063"/>
          <p14:tracePt t="110650" x="4622800" y="5326063"/>
          <p14:tracePt t="110771" x="4613275" y="5335588"/>
          <p14:tracePt t="110995" x="4613275" y="5316538"/>
          <p14:tracePt t="111003" x="4603750" y="5289550"/>
          <p14:tracePt t="111010" x="4603750" y="5270500"/>
          <p14:tracePt t="111018" x="4603750" y="5233988"/>
          <p14:tracePt t="111027" x="4586288" y="5207000"/>
          <p14:tracePt t="111034" x="4586288" y="5180013"/>
          <p14:tracePt t="111043" x="4586288" y="5160963"/>
          <p14:tracePt t="111050" x="4586288" y="5133975"/>
          <p14:tracePt t="111058" x="4586288" y="5116513"/>
          <p14:tracePt t="111066" x="4586288" y="5089525"/>
          <p14:tracePt t="111074" x="4586288" y="5080000"/>
          <p14:tracePt t="111082" x="4586288" y="5070475"/>
          <p14:tracePt t="111090" x="4586288" y="5053013"/>
          <p14:tracePt t="111106" x="4586288" y="5043488"/>
          <p14:tracePt t="112114" x="4586288" y="5033963"/>
          <p14:tracePt t="112210" x="4586288" y="5016500"/>
          <p14:tracePt t="112234" x="4586288" y="5006975"/>
          <p14:tracePt t="112258" x="4586288" y="4997450"/>
          <p14:tracePt t="112274" x="4586288" y="4987925"/>
          <p14:tracePt t="112282" x="4586288" y="4979988"/>
          <p14:tracePt t="112290" x="4576763" y="4979988"/>
          <p14:tracePt t="112306" x="4576763" y="4970463"/>
          <p14:tracePt t="112314" x="4576763" y="4960938"/>
          <p14:tracePt t="112322" x="4576763" y="4951413"/>
          <p14:tracePt t="112331" x="4567238" y="4933950"/>
          <p14:tracePt t="112338" x="4567238" y="4924425"/>
          <p14:tracePt t="112346" x="4557713" y="4914900"/>
          <p14:tracePt t="112370" x="4557713" y="4897438"/>
          <p14:tracePt t="112378" x="4549775" y="4887913"/>
          <p14:tracePt t="112515" x="4530725" y="4870450"/>
          <p14:tracePt t="112892" x="4613275" y="4860925"/>
          <p14:tracePt t="112898" x="4740275" y="4824413"/>
          <p14:tracePt t="112907" x="4886325" y="4824413"/>
          <p14:tracePt t="112914" x="4959350" y="4824413"/>
          <p14:tracePt t="112925" x="5068888" y="4814888"/>
          <p14:tracePt t="112930" x="5132388" y="4805363"/>
          <p14:tracePt t="112938" x="5187950" y="4805363"/>
          <p14:tracePt t="112946" x="5241925" y="4805363"/>
          <p14:tracePt t="112954" x="5260975" y="4805363"/>
          <p14:tracePt t="112962" x="5278438" y="4805363"/>
          <p14:tracePt t="112970" x="5287963" y="4805363"/>
          <p14:tracePt t="113291" x="5297488" y="4814888"/>
          <p14:tracePt t="113490" x="5297488" y="4824413"/>
          <p14:tracePt t="113498" x="5297488" y="4870450"/>
          <p14:tracePt t="113506" x="5287963" y="4887913"/>
          <p14:tracePt t="113514" x="5278438" y="4906963"/>
          <p14:tracePt t="113522" x="5268913" y="4914900"/>
          <p14:tracePt t="114482" x="5251450" y="4933950"/>
          <p14:tracePt t="114490" x="5224463" y="4979988"/>
          <p14:tracePt t="114498" x="5159375" y="5043488"/>
          <p14:tracePt t="114506" x="5132388" y="5106988"/>
          <p14:tracePt t="114514" x="5095875" y="5153025"/>
          <p14:tracePt t="114522" x="5095875" y="5160963"/>
          <p14:tracePt t="114530" x="5059363" y="5197475"/>
          <p14:tracePt t="114538" x="5041900" y="5216525"/>
          <p14:tracePt t="114547" x="5032375" y="5253038"/>
          <p14:tracePt t="114554" x="5014913" y="5270500"/>
          <p14:tracePt t="114562" x="5005388" y="5289550"/>
          <p14:tracePt t="114570" x="4995863" y="5299075"/>
          <p14:tracePt t="114586" x="4986338" y="5307013"/>
          <p14:tracePt t="114682" x="4978400" y="5307013"/>
          <p14:tracePt t="114690" x="4941888" y="5307013"/>
          <p14:tracePt t="114698" x="4886325" y="5316538"/>
          <p14:tracePt t="114706" x="4813300" y="5316538"/>
          <p14:tracePt t="114714" x="4686300" y="5316538"/>
          <p14:tracePt t="114722" x="4557713" y="5316538"/>
          <p14:tracePt t="114730" x="4413250" y="5316538"/>
          <p14:tracePt t="114738" x="4267200" y="5316538"/>
          <p14:tracePt t="114746" x="4138613" y="5316538"/>
          <p14:tracePt t="114754" x="4048125" y="5316538"/>
          <p14:tracePt t="114762" x="3938588" y="5316538"/>
          <p14:tracePt t="114770" x="3883025" y="5316538"/>
          <p14:tracePt t="114778" x="3810000" y="5316538"/>
          <p14:tracePt t="114786" x="3765550" y="5316538"/>
          <p14:tracePt t="114794" x="3738563" y="5289550"/>
          <p14:tracePt t="114802" x="3719513" y="5280025"/>
          <p14:tracePt t="114811" x="3702050" y="5270500"/>
          <p14:tracePt t="114818" x="3692525" y="5253038"/>
          <p14:tracePt t="114826" x="3683000" y="5243513"/>
          <p14:tracePt t="114834" x="3673475" y="5207000"/>
          <p14:tracePt t="114843" x="3636963" y="5160963"/>
          <p14:tracePt t="114850" x="3629025" y="5133975"/>
          <p14:tracePt t="114858" x="3600450" y="5089525"/>
          <p14:tracePt t="114866" x="3582988" y="5060950"/>
          <p14:tracePt t="114875" x="3582988" y="5033963"/>
          <p14:tracePt t="114895" x="3563938" y="4979988"/>
          <p14:tracePt t="114898" x="3556000" y="4970463"/>
          <p14:tracePt t="114906" x="3556000" y="4960938"/>
          <p14:tracePt t="114922" x="3556000" y="4951413"/>
          <p14:tracePt t="114932" x="3556000" y="4943475"/>
          <p14:tracePt t="114948" x="3556000" y="4933950"/>
          <p14:tracePt t="114959" x="3556000" y="4914900"/>
          <p14:tracePt t="114966" x="3556000" y="4906963"/>
          <p14:tracePt t="114978" x="3556000" y="4878388"/>
          <p14:tracePt t="114986" x="3556000" y="4860925"/>
          <p14:tracePt t="114994" x="3592513" y="4824413"/>
          <p14:tracePt t="115002" x="3600450" y="4814888"/>
          <p14:tracePt t="115010" x="3609975" y="4797425"/>
          <p14:tracePt t="115019" x="3636963" y="4778375"/>
          <p14:tracePt t="115026" x="3656013" y="4760913"/>
          <p14:tracePt t="115034" x="3673475" y="4741863"/>
          <p14:tracePt t="115043" x="3692525" y="4724400"/>
          <p14:tracePt t="115050" x="3709988" y="4705350"/>
          <p14:tracePt t="115058" x="3746500" y="4678363"/>
          <p14:tracePt t="115066" x="3775075" y="4651375"/>
          <p14:tracePt t="115074" x="3792538" y="4632325"/>
          <p14:tracePt t="115082" x="3819525" y="4614863"/>
          <p14:tracePt t="115090" x="3829050" y="4605338"/>
          <p14:tracePt t="115098" x="3838575" y="4605338"/>
          <p14:tracePt t="115106" x="3856038" y="4595813"/>
          <p14:tracePt t="115114" x="3875088" y="4578350"/>
          <p14:tracePt t="115122" x="3883025" y="4578350"/>
          <p14:tracePt t="115130" x="3902075" y="4578350"/>
          <p14:tracePt t="115146" x="3911600" y="4578350"/>
          <p14:tracePt t="115170" x="3919538" y="4578350"/>
          <p14:tracePt t="115194" x="3938588" y="4578350"/>
          <p14:tracePt t="115205" x="3965575" y="4578350"/>
          <p14:tracePt t="115210" x="4011613" y="4578350"/>
          <p14:tracePt t="115218" x="4065588" y="4578350"/>
          <p14:tracePt t="115227" x="4138613" y="4578350"/>
          <p14:tracePt t="115235" x="4230688" y="4578350"/>
          <p14:tracePt t="115245" x="4321175" y="4578350"/>
          <p14:tracePt t="115252" x="4394200" y="4578350"/>
          <p14:tracePt t="115261" x="4484688" y="4578350"/>
          <p14:tracePt t="115267" x="4567238" y="4578350"/>
          <p14:tracePt t="115276" x="4622800" y="4578350"/>
          <p14:tracePt t="115283" x="4686300" y="4587875"/>
          <p14:tracePt t="115291" x="4759325" y="4632325"/>
          <p14:tracePt t="115301" x="4795838" y="4641850"/>
          <p14:tracePt t="115307" x="4832350" y="4660900"/>
          <p14:tracePt t="115315" x="4868863" y="4687888"/>
          <p14:tracePt t="115323" x="4876800" y="4687888"/>
          <p14:tracePt t="115331" x="4905375" y="4697413"/>
          <p14:tracePt t="115338" x="4949825" y="4732338"/>
          <p14:tracePt t="115346" x="4968875" y="4751388"/>
          <p14:tracePt t="115354" x="4986338" y="4760913"/>
          <p14:tracePt t="115362" x="5014913" y="4797425"/>
          <p14:tracePt t="115370" x="5032375" y="4824413"/>
          <p14:tracePt t="115379" x="5059363" y="4851400"/>
          <p14:tracePt t="115386" x="5068888" y="4897438"/>
          <p14:tracePt t="115395" x="5078413" y="4924425"/>
          <p14:tracePt t="115402" x="5078413" y="4960938"/>
          <p14:tracePt t="115410" x="5078413" y="4987925"/>
          <p14:tracePt t="115418" x="5078413" y="4997450"/>
          <p14:tracePt t="115426" x="5078413" y="5016500"/>
          <p14:tracePt t="115434" x="5078413" y="5024438"/>
          <p14:tracePt t="115443" x="5078413" y="5033963"/>
          <p14:tracePt t="115450" x="5078413" y="5060950"/>
          <p14:tracePt t="115459" x="5068888" y="5080000"/>
          <p14:tracePt t="115466" x="5049838" y="5097463"/>
          <p14:tracePt t="115474" x="5014913" y="5143500"/>
          <p14:tracePt t="115482" x="4995863" y="5180013"/>
          <p14:tracePt t="115490" x="4959350" y="5197475"/>
          <p14:tracePt t="115498" x="4932363" y="5243513"/>
          <p14:tracePt t="115506" x="4876800" y="5289550"/>
          <p14:tracePt t="115514" x="4832350" y="5316538"/>
          <p14:tracePt t="115522" x="4767263" y="5353050"/>
          <p14:tracePt t="115530" x="4686300" y="5389563"/>
          <p14:tracePt t="115538" x="4557713" y="5453063"/>
          <p14:tracePt t="115546" x="4494213" y="5489575"/>
          <p14:tracePt t="115554" x="4413250" y="5518150"/>
          <p14:tracePt t="115562" x="4311650" y="5562600"/>
          <p14:tracePt t="115570" x="4221163" y="5572125"/>
          <p14:tracePt t="115579" x="4165600" y="5572125"/>
          <p14:tracePt t="115587" x="4138613" y="5572125"/>
          <p14:tracePt t="115595" x="4121150" y="5572125"/>
          <p14:tracePt t="115602" x="4094163" y="5572125"/>
          <p14:tracePt t="115612" x="4084638" y="5572125"/>
          <p14:tracePt t="115618" x="4075113" y="5572125"/>
          <p14:tracePt t="115626" x="4057650" y="5562600"/>
          <p14:tracePt t="115634" x="4038600" y="5554663"/>
          <p14:tracePt t="115643" x="4029075" y="5545138"/>
          <p14:tracePt t="115650" x="4021138" y="5526088"/>
          <p14:tracePt t="115659" x="4002088" y="5518150"/>
          <p14:tracePt t="115666" x="3984625" y="5499100"/>
          <p14:tracePt t="115682" x="3975100" y="5489575"/>
          <p14:tracePt t="115690" x="3965575" y="5481638"/>
          <p14:tracePt t="115698" x="3948113" y="5472113"/>
          <p14:tracePt t="115706" x="3938588" y="5462588"/>
          <p14:tracePt t="115731" x="3938588" y="5453063"/>
          <p14:tracePt t="115748" x="3938588" y="5445125"/>
          <p14:tracePt t="115756" x="3929063" y="5435600"/>
          <p14:tracePt t="115786" x="3929063" y="5426075"/>
          <p14:tracePt t="115803" x="3929063" y="5408613"/>
          <p14:tracePt t="115818" x="3929063" y="5399088"/>
          <p14:tracePt t="115826" x="3911600" y="5372100"/>
          <p14:tracePt t="115834" x="3911600" y="5362575"/>
          <p14:tracePt t="115843" x="3911600" y="5343525"/>
          <p14:tracePt t="115850" x="3911600" y="5307013"/>
          <p14:tracePt t="115859" x="3911600" y="5262563"/>
          <p14:tracePt t="115866" x="3911600" y="5226050"/>
          <p14:tracePt t="115874" x="3911600" y="5189538"/>
          <p14:tracePt t="115897" x="3956050" y="5089525"/>
          <p14:tracePt t="115899" x="3965575" y="5080000"/>
          <p14:tracePt t="115906" x="3975100" y="5053013"/>
          <p14:tracePt t="115914" x="3975100" y="5033963"/>
          <p14:tracePt t="115924" x="3984625" y="5024438"/>
          <p14:tracePt t="116074" x="3975100" y="5024438"/>
          <p14:tracePt t="116220" x="3965575" y="5024438"/>
          <p14:tracePt t="116380" x="3965575" y="5006975"/>
          <p14:tracePt t="116388" x="3965575" y="4987925"/>
          <p14:tracePt t="116394" x="3965575" y="4970463"/>
          <p14:tracePt t="116412" x="3965575" y="4960938"/>
          <p14:tracePt t="116604" x="3856038" y="4960938"/>
          <p14:tracePt t="116613" x="3636963" y="4960938"/>
          <p14:tracePt t="116620" x="3373438" y="4960938"/>
          <p14:tracePt t="116629" x="3171825" y="4960938"/>
          <p14:tracePt t="116635" x="2990850" y="4933950"/>
          <p14:tracePt t="116644" x="2825750" y="4914900"/>
          <p14:tracePt t="116651" x="2716213" y="4906963"/>
          <p14:tracePt t="116661" x="2616200" y="4887913"/>
          <p14:tracePt t="116667" x="2562225" y="4878388"/>
          <p14:tracePt t="116675" x="2543175" y="4878388"/>
          <p14:tracePt t="116691" x="2533650" y="4870450"/>
          <p14:tracePt t="116763" x="2533650" y="4860925"/>
          <p14:tracePt t="116868" x="2533650" y="4841875"/>
          <p14:tracePt t="116879" x="2533650" y="4805363"/>
          <p14:tracePt t="116889" x="2533650" y="4778375"/>
          <p14:tracePt t="116895" x="2533650" y="4751388"/>
          <p14:tracePt t="116899" x="2533650" y="4714875"/>
          <p14:tracePt t="116907" x="2506663" y="4678363"/>
          <p14:tracePt t="116915" x="2506663" y="4660900"/>
          <p14:tracePt t="116924" x="2479675" y="4632325"/>
          <p14:tracePt t="116930" x="2452688" y="4595813"/>
          <p14:tracePt t="116938" x="2433638" y="4578350"/>
          <p14:tracePt t="116946" x="2416175" y="4568825"/>
          <p14:tracePt t="116954" x="2379663" y="4559300"/>
          <p14:tracePt t="116962" x="2352675" y="4551363"/>
          <p14:tracePt t="116971" x="2324100" y="4551363"/>
          <p14:tracePt t="116978" x="2316163" y="4551363"/>
          <p14:tracePt t="116986" x="2306638" y="4551363"/>
          <p14:tracePt t="117002" x="2297113" y="4551363"/>
          <p14:tracePt t="117010" x="2287588" y="4551363"/>
          <p14:tracePt t="117018" x="2270125" y="4551363"/>
          <p14:tracePt t="117026" x="2233613" y="4551363"/>
          <p14:tracePt t="117043" x="2224088" y="4559300"/>
          <p14:tracePt t="117138" x="2214563" y="4559300"/>
          <p14:tracePt t="117146" x="2197100" y="4559300"/>
          <p14:tracePt t="117155" x="2187575" y="4568825"/>
          <p14:tracePt t="117162" x="2151063" y="4568825"/>
          <p14:tracePt t="117170" x="2106613" y="4587875"/>
          <p14:tracePt t="117187" x="2078038" y="4595813"/>
          <p14:tracePt t="117194" x="2033588" y="4595813"/>
          <p14:tracePt t="117211" x="1924050" y="4605338"/>
          <p14:tracePt t="117219" x="1860550" y="4614863"/>
          <p14:tracePt t="117226" x="1804988" y="4614863"/>
          <p14:tracePt t="117235" x="1722438" y="4641850"/>
          <p14:tracePt t="117243" x="1668463" y="4641850"/>
          <p14:tracePt t="117250" x="1612900" y="4660900"/>
          <p14:tracePt t="117259" x="1512888" y="4668838"/>
          <p14:tracePt t="117266" x="1458913" y="4668838"/>
          <p14:tracePt t="117274" x="1431925" y="4678363"/>
          <p14:tracePt t="117282" x="1385888" y="4678363"/>
          <p14:tracePt t="117290" x="1330325" y="4705350"/>
          <p14:tracePt t="117298" x="1303338" y="4705350"/>
          <p14:tracePt t="117306" x="1285875" y="4705350"/>
          <p14:tracePt t="117314" x="1258888" y="4705350"/>
          <p14:tracePt t="117322" x="1249363" y="4705350"/>
          <p14:tracePt t="117330" x="1239838" y="4705350"/>
          <p14:tracePt t="117764" x="1285875" y="4705350"/>
          <p14:tracePt t="117772" x="1358900" y="4697413"/>
          <p14:tracePt t="117780" x="1422400" y="4687888"/>
          <p14:tracePt t="117788" x="1495425" y="4687888"/>
          <p14:tracePt t="117795" x="1585913" y="4678363"/>
          <p14:tracePt t="117803" x="1668463" y="4651375"/>
          <p14:tracePt t="117811" x="1722438" y="4651375"/>
          <p14:tracePt t="117818" x="1804988" y="4632325"/>
          <p14:tracePt t="117827" x="1860550" y="4624388"/>
          <p14:tracePt t="117834" x="1868488" y="4624388"/>
          <p14:tracePt t="117842" x="1895475" y="4624388"/>
          <p14:tracePt t="117850" x="1905000" y="4624388"/>
          <p14:tracePt t="117860" x="1914525" y="4624388"/>
          <p14:tracePt t="117866" x="1924050" y="4624388"/>
          <p14:tracePt t="118042" x="1931988" y="4624388"/>
          <p14:tracePt t="118050" x="1951038" y="4624388"/>
          <p14:tracePt t="118059" x="2005013" y="4624388"/>
          <p14:tracePt t="118066" x="2060575" y="4624388"/>
          <p14:tracePt t="118075" x="2170113" y="4624388"/>
          <p14:tracePt t="118083" x="2233613" y="4624388"/>
          <p14:tracePt t="118090" x="2306638" y="4624388"/>
          <p14:tracePt t="118098" x="2360613" y="4624388"/>
          <p14:tracePt t="118106" x="2416175" y="4624388"/>
          <p14:tracePt t="118115" x="2462213" y="4624388"/>
          <p14:tracePt t="118124" x="2470150" y="4624388"/>
          <p14:tracePt t="118132" x="2506663" y="4624388"/>
          <p14:tracePt t="118163" x="2516188" y="4624388"/>
          <p14:tracePt t="118586" x="2525713" y="4614863"/>
          <p14:tracePt t="118595" x="2525713" y="4605338"/>
          <p14:tracePt t="118602" x="2525713" y="4595813"/>
          <p14:tracePt t="118618" x="2525713" y="4587875"/>
          <p14:tracePt t="118634" x="2525713" y="4559300"/>
          <p14:tracePt t="118659" x="2525713" y="4541838"/>
          <p14:tracePt t="118667" x="2525713" y="4522788"/>
          <p14:tracePt t="118675" x="2525713" y="4514850"/>
          <p14:tracePt t="118683" x="2525713" y="4505325"/>
          <p14:tracePt t="118691" x="2525713" y="4495800"/>
          <p14:tracePt t="118699" x="2543175" y="4486275"/>
          <p14:tracePt t="118706" x="2543175" y="4478338"/>
          <p14:tracePt t="118714" x="2543175" y="4468813"/>
          <p14:tracePt t="118722" x="2543175" y="4459288"/>
          <p14:tracePt t="118739" x="2543175" y="4441825"/>
          <p14:tracePt t="119861" x="2543175" y="4432300"/>
          <p14:tracePt t="120468" x="2479675" y="4422775"/>
          <p14:tracePt t="120476" x="2397125" y="4368800"/>
          <p14:tracePt t="120484" x="2297113" y="4286250"/>
          <p14:tracePt t="120492" x="2260600" y="4222750"/>
          <p14:tracePt t="120500" x="2197100" y="4149725"/>
          <p14:tracePt t="120509" x="2160588" y="4086225"/>
          <p14:tracePt t="120519" x="2133600" y="4057650"/>
          <p14:tracePt t="120522" x="2106613" y="4021138"/>
          <p14:tracePt t="120530" x="2087563" y="4003675"/>
          <p14:tracePt t="120538" x="2070100" y="3984625"/>
          <p14:tracePt t="120578" x="2060575" y="3976688"/>
          <p14:tracePt t="120636" x="2060575" y="3957638"/>
          <p14:tracePt t="120652" x="2060575" y="3921125"/>
          <p14:tracePt t="120661" x="2060575" y="3875088"/>
          <p14:tracePt t="120667" x="2070100" y="3830638"/>
          <p14:tracePt t="120677" x="2078038" y="3794125"/>
          <p14:tracePt t="120683" x="2097088" y="3730625"/>
          <p14:tracePt t="120691" x="2133600" y="3665538"/>
          <p14:tracePt t="120698" x="2170113" y="3584575"/>
          <p14:tracePt t="120706" x="2206625" y="3519488"/>
          <p14:tracePt t="120714" x="2243138" y="3475038"/>
          <p14:tracePt t="120722" x="2316163" y="3375025"/>
          <p14:tracePt t="120730" x="2352675" y="3328988"/>
          <p14:tracePt t="120738" x="2416175" y="3265488"/>
          <p14:tracePt t="120746" x="2452688" y="3228975"/>
          <p14:tracePt t="120754" x="2470150" y="3209925"/>
          <p14:tracePt t="120762" x="2506663" y="3182938"/>
          <p14:tracePt t="120778" x="2506663" y="3173413"/>
          <p14:tracePt t="120836" x="2516188" y="3163888"/>
          <p14:tracePt t="121653" x="2516188" y="3173413"/>
          <p14:tracePt t="121661" x="2516188" y="3192463"/>
          <p14:tracePt t="121667" x="2479675" y="3246438"/>
          <p14:tracePt t="121675" x="2443163" y="3282950"/>
          <p14:tracePt t="121682" x="2416175" y="3309938"/>
          <p14:tracePt t="121691" x="2406650" y="3328988"/>
          <p14:tracePt t="121699" x="2406650" y="3338513"/>
          <p14:tracePt t="121706" x="2389188" y="3355975"/>
          <p14:tracePt t="121714" x="2370138" y="3375025"/>
          <p14:tracePt t="121724" x="2360613" y="3382963"/>
          <p14:tracePt t="121770" x="2352675" y="3382963"/>
          <p14:tracePt t="121939" x="2370138" y="3382963"/>
          <p14:tracePt t="121947" x="2397125" y="3375025"/>
          <p14:tracePt t="121954" x="2462213" y="3338513"/>
          <p14:tracePt t="121962" x="2506663" y="3302000"/>
          <p14:tracePt t="121970" x="2552700" y="3265488"/>
          <p14:tracePt t="121978" x="2570163" y="3246438"/>
          <p14:tracePt t="121986" x="2635250" y="3209925"/>
          <p14:tracePt t="121994" x="2652713" y="3192463"/>
          <p14:tracePt t="122002" x="2689225" y="3155950"/>
          <p14:tracePt t="122010" x="2689225" y="3146425"/>
          <p14:tracePt t="122018" x="2708275" y="3146425"/>
          <p14:tracePt t="122258" x="2716213" y="3146425"/>
          <p14:tracePt t="122274" x="2716213" y="3163888"/>
          <p14:tracePt t="122282" x="2716213" y="3209925"/>
          <p14:tracePt t="122298" x="2716213" y="3228975"/>
          <p14:tracePt t="122306" x="2725738" y="3246438"/>
          <p14:tracePt t="122314" x="2752725" y="3255963"/>
          <p14:tracePt t="122322" x="2771775" y="3265488"/>
          <p14:tracePt t="122330" x="2789238" y="3265488"/>
          <p14:tracePt t="122340" x="2825750" y="3292475"/>
          <p14:tracePt t="122356" x="2844800" y="3302000"/>
          <p14:tracePt t="122364" x="2852738" y="3309938"/>
          <p14:tracePt t="122379" x="2862263" y="3309938"/>
          <p14:tracePt t="122434" x="2889250" y="3319463"/>
          <p14:tracePt t="122442" x="2889250" y="3328988"/>
          <p14:tracePt t="122450" x="2898775" y="3346450"/>
          <p14:tracePt t="122475" x="2908300" y="3365500"/>
          <p14:tracePt t="123139" x="2889250" y="3365500"/>
          <p14:tracePt t="123146" x="2852738" y="3365500"/>
          <p14:tracePt t="123155" x="2825750" y="3365500"/>
          <p14:tracePt t="123164" x="2798763" y="3365500"/>
          <p14:tracePt t="123172" x="2771775" y="3365500"/>
          <p14:tracePt t="123178" x="2752725" y="3365500"/>
          <p14:tracePt t="123186" x="2744788" y="3365500"/>
          <p14:tracePt t="123195" x="2725738" y="3365500"/>
          <p14:tracePt t="123210" x="2716213" y="3365500"/>
          <p14:tracePt t="124134" x="2725738" y="3365500"/>
          <p14:tracePt t="124147" x="2744788" y="3365500"/>
          <p14:tracePt t="124155" x="2752725" y="3375025"/>
          <p14:tracePt t="124570" x="2762250" y="3382963"/>
          <p14:tracePt t="124586" x="2762250" y="3392488"/>
          <p14:tracePt t="124602" x="2762250" y="3411538"/>
          <p14:tracePt t="124754" x="2752725" y="3419475"/>
          <p14:tracePt t="124778" x="2752725" y="3429000"/>
          <p14:tracePt t="124786" x="2752725" y="3446463"/>
          <p14:tracePt t="124794" x="2752725" y="3455988"/>
          <p14:tracePt t="124802" x="2752725" y="3465513"/>
          <p14:tracePt t="124818" x="2744788" y="3492500"/>
          <p14:tracePt t="124842" x="2735263" y="3502025"/>
          <p14:tracePt t="124875" x="2725738" y="3511550"/>
          <p14:tracePt t="124882" x="2716213" y="3519488"/>
          <p14:tracePt t="124906" x="2716213" y="3529013"/>
          <p14:tracePt t="124930" x="2716213" y="3538538"/>
          <p14:tracePt t="124955" x="2716213" y="3548063"/>
          <p14:tracePt t="124962" x="2716213" y="3565525"/>
          <p14:tracePt t="124970" x="2716213" y="3584575"/>
          <p14:tracePt t="124986" x="2716213" y="3592513"/>
          <p14:tracePt t="124994" x="2716213" y="3611563"/>
          <p14:tracePt t="125010" x="2716213" y="3621088"/>
          <p14:tracePt t="125395" x="2725738" y="3621088"/>
          <p14:tracePt t="125403" x="2744788" y="3621088"/>
          <p14:tracePt t="125435" x="2752725" y="3621088"/>
          <p14:tracePt t="125539" x="2762250" y="3621088"/>
          <p14:tracePt t="125555" x="2798763" y="3621088"/>
          <p14:tracePt t="125563" x="2844800" y="3611563"/>
          <p14:tracePt t="125571" x="2871788" y="3602038"/>
          <p14:tracePt t="125581" x="2917825" y="3602038"/>
          <p14:tracePt t="125587" x="2944813" y="3592513"/>
          <p14:tracePt t="125599" x="2990850" y="3592513"/>
          <p14:tracePt t="125603" x="3017838" y="3575050"/>
          <p14:tracePt t="125611" x="3044825" y="3575050"/>
          <p14:tracePt t="125618" x="3090863" y="3548063"/>
          <p14:tracePt t="125626" x="3117850" y="3538538"/>
          <p14:tracePt t="125634" x="3154363" y="3519488"/>
          <p14:tracePt t="125645" x="3154363" y="3511550"/>
          <p14:tracePt t="125651" x="3200400" y="3492500"/>
          <p14:tracePt t="125667" x="3200400" y="3482975"/>
          <p14:tracePt t="125678" x="3200400" y="3475038"/>
          <p14:tracePt t="125829" x="3200400" y="3465513"/>
          <p14:tracePt t="125866" x="3190875" y="3465513"/>
          <p14:tracePt t="125890" x="3171825" y="3465513"/>
          <p14:tracePt t="125898" x="3163888" y="3475038"/>
          <p14:tracePt t="125906" x="3154363" y="3482975"/>
          <p14:tracePt t="125914" x="3154363" y="3492500"/>
          <p14:tracePt t="125923" x="3127375" y="3519488"/>
          <p14:tracePt t="125931" x="3117850" y="3529013"/>
          <p14:tracePt t="125941" x="3108325" y="3538538"/>
          <p14:tracePt t="125948" x="3100388" y="3556000"/>
          <p14:tracePt t="125957" x="3081338" y="3584575"/>
          <p14:tracePt t="125964" x="3071813" y="3592513"/>
          <p14:tracePt t="125972" x="3071813" y="3611563"/>
          <p14:tracePt t="125979" x="3063875" y="3621088"/>
          <p14:tracePt t="125987" x="3063875" y="3629025"/>
          <p14:tracePt t="126195" x="3054350" y="3638550"/>
          <p14:tracePt t="126210" x="3035300" y="3648075"/>
          <p14:tracePt t="126226" x="3035300" y="3657600"/>
          <p14:tracePt t="126291" x="3027363" y="3665538"/>
          <p14:tracePt t="126406" x="3027363" y="3657600"/>
          <p14:tracePt t="126410" x="3035300" y="3638550"/>
          <p14:tracePt t="126418" x="3044825" y="3638550"/>
          <p14:tracePt t="126426" x="3063875" y="3629025"/>
          <p14:tracePt t="126434" x="3071813" y="3621088"/>
          <p14:tracePt t="126442" x="3081338" y="3621088"/>
          <p14:tracePt t="126450" x="3100388" y="3611563"/>
          <p14:tracePt t="126458" x="3108325" y="3602038"/>
          <p14:tracePt t="126479" x="3117850" y="3592513"/>
          <p14:tracePt t="126500" x="3136900" y="3575050"/>
          <p14:tracePt t="126513" x="3154363" y="3556000"/>
          <p14:tracePt t="126515" x="3154363" y="3548063"/>
          <p14:tracePt t="126522" x="3163888" y="3519488"/>
          <p14:tracePt t="126530" x="3171825" y="3511550"/>
          <p14:tracePt t="126538" x="3181350" y="3482975"/>
          <p14:tracePt t="126546" x="3181350" y="3475038"/>
          <p14:tracePt t="126554" x="3181350" y="3465513"/>
          <p14:tracePt t="126570" x="3181350" y="3455988"/>
          <p14:tracePt t="126771" x="3154363" y="3446463"/>
          <p14:tracePt t="126778" x="3081338" y="3446463"/>
          <p14:tracePt t="126786" x="2971800" y="3446463"/>
          <p14:tracePt t="126794" x="2862263" y="3446463"/>
          <p14:tracePt t="126802" x="2752725" y="3446463"/>
          <p14:tracePt t="126810" x="2643188" y="3446463"/>
          <p14:tracePt t="126818" x="2552700" y="3446463"/>
          <p14:tracePt t="126826" x="2489200" y="3455988"/>
          <p14:tracePt t="126834" x="2433638" y="3465513"/>
          <p14:tracePt t="126842" x="2406650" y="3475038"/>
          <p14:tracePt t="126850" x="2397125" y="3475038"/>
          <p14:tracePt t="127034" x="2397125" y="3465513"/>
          <p14:tracePt t="127308" x="2406650" y="3455988"/>
          <p14:tracePt t="127316" x="2425700" y="3429000"/>
          <p14:tracePt t="127324" x="2433638" y="3429000"/>
          <p14:tracePt t="127331" x="2443163" y="3411538"/>
          <p14:tracePt t="127346" x="2479675" y="3375025"/>
          <p14:tracePt t="127371" x="2489200" y="3355975"/>
          <p14:tracePt t="127386" x="2498725" y="3346450"/>
          <p14:tracePt t="127395" x="2498725" y="3338513"/>
          <p14:tracePt t="127619" x="2479675" y="3355975"/>
          <p14:tracePt t="127627" x="2462213" y="3392488"/>
          <p14:tracePt t="127635" x="2452688" y="3402013"/>
          <p14:tracePt t="127644" x="2425700" y="3419475"/>
          <p14:tracePt t="127651" x="2416175" y="3446463"/>
          <p14:tracePt t="127660" x="2406650" y="3455988"/>
          <p14:tracePt t="127667" x="2389188" y="3482975"/>
          <p14:tracePt t="127676" x="2379663" y="3502025"/>
          <p14:tracePt t="127683" x="2370138" y="3529013"/>
          <p14:tracePt t="127692" x="2360613" y="3548063"/>
          <p14:tracePt t="127877" x="2370138" y="3584575"/>
          <p14:tracePt t="127882" x="2379663" y="3584575"/>
          <p14:tracePt t="127892" x="2389188" y="3584575"/>
          <p14:tracePt t="127898" x="2397125" y="3584575"/>
          <p14:tracePt t="127914" x="2425700" y="3584575"/>
          <p14:tracePt t="128948" x="2425700" y="3621088"/>
          <p14:tracePt t="128957" x="2416175" y="3638550"/>
          <p14:tracePt t="128962" x="2406650" y="3675063"/>
          <p14:tracePt t="128971" x="2406650" y="3738563"/>
          <p14:tracePt t="128978" x="2406650" y="3775075"/>
          <p14:tracePt t="128986" x="2389188" y="3794125"/>
          <p14:tracePt t="128994" x="2389188" y="3840163"/>
          <p14:tracePt t="129002" x="2389188" y="3875088"/>
          <p14:tracePt t="129010" x="2389188" y="3903663"/>
          <p14:tracePt t="129018" x="2370138" y="3940175"/>
          <p14:tracePt t="129026" x="2370138" y="3957638"/>
          <p14:tracePt t="129034" x="2370138" y="3994150"/>
          <p14:tracePt t="129043" x="2370138" y="4040188"/>
          <p14:tracePt t="129050" x="2379663" y="4076700"/>
          <p14:tracePt t="129059" x="2389188" y="4094163"/>
          <p14:tracePt t="129066" x="2397125" y="4130675"/>
          <p14:tracePt t="129075" x="2406650" y="4159250"/>
          <p14:tracePt t="129082" x="2425700" y="4203700"/>
          <p14:tracePt t="129090" x="2443163" y="4222750"/>
          <p14:tracePt t="129099" x="2452688" y="4249738"/>
          <p14:tracePt t="129106" x="2489200" y="4286250"/>
          <p14:tracePt t="129114" x="2498725" y="4303713"/>
          <p14:tracePt t="129123" x="2506663" y="4332288"/>
          <p14:tracePt t="129131" x="2506663" y="4340225"/>
          <p14:tracePt t="129139" x="2525713" y="4368800"/>
          <p14:tracePt t="129150" x="2533650" y="4386263"/>
          <p14:tracePt t="129155" x="2533650" y="4395788"/>
          <p14:tracePt t="129170" x="2533650" y="4413250"/>
          <p14:tracePt t="129178" x="2543175" y="4432300"/>
          <p14:tracePt t="129210" x="2543175" y="4441825"/>
          <p14:tracePt t="129251" x="2543175" y="4459288"/>
          <p14:tracePt t="129258" x="2543175" y="4468813"/>
          <p14:tracePt t="129267" x="2543175" y="4478338"/>
          <p14:tracePt t="129275" x="2543175" y="4505325"/>
          <p14:tracePt t="129282" x="2543175" y="4514850"/>
          <p14:tracePt t="129292" x="2543175" y="4551363"/>
          <p14:tracePt t="129298" x="2543175" y="4559300"/>
          <p14:tracePt t="129306" x="2543175" y="4568825"/>
          <p14:tracePt t="129314" x="2543175" y="4605338"/>
          <p14:tracePt t="129330" x="2543175" y="4632325"/>
          <p14:tracePt t="129338" x="2543175" y="4641850"/>
          <p14:tracePt t="129346" x="2543175" y="4651375"/>
          <p14:tracePt t="129354" x="2543175" y="4660900"/>
          <p14:tracePt t="129362" x="2543175" y="4678363"/>
          <p14:tracePt t="129370" x="2543175" y="4687888"/>
          <p14:tracePt t="129394" x="2543175" y="4697413"/>
          <p14:tracePt t="129410" x="2543175" y="4714875"/>
          <p14:tracePt t="129418" x="2543175" y="4724400"/>
          <p14:tracePt t="129426" x="2543175" y="4732338"/>
          <p14:tracePt t="129434" x="2543175" y="4741863"/>
          <p14:tracePt t="129442" x="2543175" y="4751388"/>
          <p14:tracePt t="129450" x="2543175" y="4760913"/>
          <p14:tracePt t="129458" x="2543175" y="4778375"/>
          <p14:tracePt t="129466" x="2533650" y="4797425"/>
          <p14:tracePt t="129475" x="2533650" y="4814888"/>
          <p14:tracePt t="129482" x="2533650" y="4824413"/>
          <p14:tracePt t="129491" x="2533650" y="4851400"/>
          <p14:tracePt t="129498" x="2525713" y="4870450"/>
          <p14:tracePt t="129506" x="2525713" y="4897438"/>
          <p14:tracePt t="129514" x="2525713" y="4914900"/>
          <p14:tracePt t="129522" x="2525713" y="4933950"/>
          <p14:tracePt t="129530" x="2525713" y="4943475"/>
          <p14:tracePt t="129538" x="2525713" y="4951413"/>
          <p14:tracePt t="129554" x="2525713" y="4970463"/>
          <p14:tracePt t="129603" x="2525713" y="4979988"/>
          <p14:tracePt t="129619" x="2516188" y="4997450"/>
          <p14:tracePt t="129635" x="2516188" y="5016500"/>
          <p14:tracePt t="129643" x="2516188" y="5024438"/>
          <p14:tracePt t="129650" x="2516188" y="5043488"/>
          <p14:tracePt t="129658" x="2516188" y="5060950"/>
          <p14:tracePt t="129666" x="2506663" y="5060950"/>
          <p14:tracePt t="129675" x="2489200" y="5089525"/>
          <p14:tracePt t="129683" x="2489200" y="5097463"/>
          <p14:tracePt t="129691" x="2470150" y="5116513"/>
          <p14:tracePt t="129698" x="2470150" y="5126038"/>
          <p14:tracePt t="129706" x="2470150" y="5143500"/>
          <p14:tracePt t="129715" x="2462213" y="5160963"/>
          <p14:tracePt t="129724" x="2443163" y="5180013"/>
          <p14:tracePt t="129732" x="2443163" y="5197475"/>
          <p14:tracePt t="129741" x="2433638" y="5207000"/>
          <p14:tracePt t="129747" x="2433638" y="5216525"/>
          <p14:tracePt t="129755" x="2425700" y="5226050"/>
          <p14:tracePt t="129763" x="2425700" y="5233988"/>
          <p14:tracePt t="129771" x="2425700" y="5243513"/>
          <p14:tracePt t="129795" x="2425700" y="5253038"/>
          <p14:tracePt t="129811" x="2416175" y="5280025"/>
          <p14:tracePt t="129827" x="2406650" y="5289550"/>
          <p14:tracePt t="129850" x="2397125" y="5299075"/>
          <p14:tracePt t="129875" x="2389188" y="5307013"/>
          <p14:tracePt t="129883" x="2379663" y="5316538"/>
          <p14:tracePt t="129893" x="2360613" y="5326063"/>
          <p14:tracePt t="129898" x="2352675" y="5335588"/>
          <p14:tracePt t="129906" x="2343150" y="5353050"/>
          <p14:tracePt t="129914" x="2333625" y="5362575"/>
          <p14:tracePt t="129925" x="2306638" y="5389563"/>
          <p14:tracePt t="129930" x="2287588" y="5408613"/>
          <p14:tracePt t="129938" x="2260600" y="5445125"/>
          <p14:tracePt t="129946" x="2243138" y="5462588"/>
          <p14:tracePt t="129955" x="2224088" y="5481638"/>
          <p14:tracePt t="129962" x="2179638" y="5518150"/>
          <p14:tracePt t="129971" x="2160588" y="5526088"/>
          <p14:tracePt t="129978" x="2133600" y="5545138"/>
          <p14:tracePt t="129986" x="2124075" y="5545138"/>
          <p14:tracePt t="129994" x="2114550" y="5545138"/>
          <p14:tracePt t="130002" x="2106613" y="5554663"/>
          <p14:tracePt t="130099" x="2097088" y="5554663"/>
          <p14:tracePt t="130115" x="2070100" y="5581650"/>
          <p14:tracePt t="130123" x="2051050" y="5599113"/>
          <p14:tracePt t="130131" x="2024063" y="5618163"/>
          <p14:tracePt t="130139" x="2014538" y="5626100"/>
          <p14:tracePt t="130148" x="1987550" y="5635625"/>
          <p14:tracePt t="130154" x="1978025" y="5635625"/>
          <p14:tracePt t="130163" x="1968500" y="5635625"/>
          <p14:tracePt t="130178" x="1960563" y="5645150"/>
          <p14:tracePt t="130658" x="1951038" y="5645150"/>
          <p14:tracePt t="130690" x="1941513" y="5645150"/>
          <p14:tracePt t="130698" x="1914525" y="5645150"/>
          <p14:tracePt t="130706" x="1841500" y="5645150"/>
          <p14:tracePt t="130714" x="1768475" y="5662613"/>
          <p14:tracePt t="130722" x="1685925" y="5672138"/>
          <p14:tracePt t="130730" x="1649413" y="5672138"/>
          <p14:tracePt t="130738" x="1576388" y="5681663"/>
          <p14:tracePt t="130746" x="1512888" y="5708650"/>
          <p14:tracePt t="130754" x="1458913" y="5708650"/>
          <p14:tracePt t="130762" x="1395413" y="5718175"/>
          <p14:tracePt t="130771" x="1358900" y="5718175"/>
          <p14:tracePt t="130778" x="1349375" y="5718175"/>
          <p14:tracePt t="130786" x="1330325" y="5718175"/>
          <p14:tracePt t="130876" x="1322388" y="5718175"/>
          <p14:tracePt t="131019" x="1349375" y="5708650"/>
          <p14:tracePt t="131026" x="1395413" y="5699125"/>
          <p14:tracePt t="131034" x="1439863" y="5672138"/>
          <p14:tracePt t="131042" x="1468438" y="5662613"/>
          <p14:tracePt t="131050" x="1495425" y="5662613"/>
          <p14:tracePt t="131058" x="1522413" y="5654675"/>
          <p14:tracePt t="131066" x="1558925" y="5645150"/>
          <p14:tracePt t="131075" x="1576388" y="5626100"/>
          <p14:tracePt t="131082" x="1612900" y="5626100"/>
          <p14:tracePt t="131091" x="1631950" y="5618163"/>
          <p14:tracePt t="131098" x="1668463" y="5618163"/>
          <p14:tracePt t="131106" x="1685925" y="5608638"/>
          <p14:tracePt t="131122" x="1704975" y="5608638"/>
          <p14:tracePt t="131147" x="1714500" y="5608638"/>
          <p14:tracePt t="131154" x="1722438" y="5608638"/>
          <p14:tracePt t="131162" x="1741488" y="5618163"/>
          <p14:tracePt t="131178" x="1751013" y="5618163"/>
          <p14:tracePt t="131186" x="1758950" y="5618163"/>
          <p14:tracePt t="131412" x="1768475" y="5626100"/>
          <p14:tracePt t="131428" x="1768475" y="5645150"/>
          <p14:tracePt t="131436" x="1768475" y="5662613"/>
          <p14:tracePt t="131444" x="1768475" y="5672138"/>
          <p14:tracePt t="131451" x="1768475" y="5691188"/>
          <p14:tracePt t="131628" x="1778000" y="5699125"/>
          <p14:tracePt t="131635" x="1824038" y="5699125"/>
          <p14:tracePt t="131644" x="1895475" y="5699125"/>
          <p14:tracePt t="131651" x="1987550" y="5699125"/>
          <p14:tracePt t="131663" x="2114550" y="5699125"/>
          <p14:tracePt t="131666" x="2260600" y="5699125"/>
          <p14:tracePt t="131675" x="2406650" y="5699125"/>
          <p14:tracePt t="131682" x="2552700" y="5699125"/>
          <p14:tracePt t="131691" x="2698750" y="5699125"/>
          <p14:tracePt t="131698" x="2825750" y="5699125"/>
          <p14:tracePt t="131706" x="2935288" y="5699125"/>
          <p14:tracePt t="131715" x="3044825" y="5699125"/>
          <p14:tracePt t="131724" x="3136900" y="5699125"/>
          <p14:tracePt t="131732" x="3244850" y="5699125"/>
          <p14:tracePt t="131739" x="3317875" y="5699125"/>
          <p14:tracePt t="131747" x="3427413" y="5699125"/>
          <p14:tracePt t="131755" x="3500438" y="5699125"/>
          <p14:tracePt t="131763" x="3592513" y="5699125"/>
          <p14:tracePt t="131771" x="3683000" y="5699125"/>
          <p14:tracePt t="131780" x="3765550" y="5699125"/>
          <p14:tracePt t="131787" x="3819525" y="5699125"/>
          <p14:tracePt t="131795" x="3892550" y="5699125"/>
          <p14:tracePt t="131803" x="3948113" y="5699125"/>
          <p14:tracePt t="131811" x="4011613" y="5691188"/>
          <p14:tracePt t="131819" x="4065588" y="5672138"/>
          <p14:tracePt t="131828" x="4111625" y="5672138"/>
          <p14:tracePt t="131835" x="4184650" y="5662613"/>
          <p14:tracePt t="131842" x="4221163" y="5662613"/>
          <p14:tracePt t="131850" x="4267200" y="5645150"/>
          <p14:tracePt t="131858" x="4294188" y="5645150"/>
          <p14:tracePt t="131866" x="4348163" y="5645150"/>
          <p14:tracePt t="131876" x="4394200" y="5645150"/>
          <p14:tracePt t="131894" x="4503738" y="5645150"/>
          <p14:tracePt t="131898" x="4540250" y="5645150"/>
          <p14:tracePt t="131906" x="4586288" y="5645150"/>
          <p14:tracePt t="131914" x="4613275" y="5645150"/>
          <p14:tracePt t="131923" x="4649788" y="5645150"/>
          <p14:tracePt t="131930" x="4676775" y="5645150"/>
          <p14:tracePt t="131938" x="4686300" y="5645150"/>
          <p14:tracePt t="131946" x="4695825" y="5645150"/>
          <p14:tracePt t="131962" x="4703763" y="5645150"/>
          <p14:tracePt t="132724" x="4630738" y="5645150"/>
          <p14:tracePt t="132732" x="4403725" y="5645150"/>
          <p14:tracePt t="132740" x="4111625" y="5645150"/>
          <p14:tracePt t="132748" x="3846513" y="5645150"/>
          <p14:tracePt t="132755" x="3582988" y="5645150"/>
          <p14:tracePt t="132763" x="3382963" y="5645150"/>
          <p14:tracePt t="132771" x="3200400" y="5645150"/>
          <p14:tracePt t="132779" x="3054350" y="5645150"/>
          <p14:tracePt t="132787" x="2908300" y="5645150"/>
          <p14:tracePt t="132795" x="2781300" y="5645150"/>
          <p14:tracePt t="132803" x="2689225" y="5645150"/>
          <p14:tracePt t="132811" x="2579688" y="5645150"/>
          <p14:tracePt t="132819" x="2543175" y="5645150"/>
          <p14:tracePt t="132827" x="2498725" y="5645150"/>
          <p14:tracePt t="132835" x="2479675" y="5645150"/>
          <p14:tracePt t="133173" x="2552700" y="5645150"/>
          <p14:tracePt t="133179" x="2606675" y="5645150"/>
          <p14:tracePt t="133187" x="2662238" y="5645150"/>
          <p14:tracePt t="133195" x="2762250" y="5626100"/>
          <p14:tracePt t="133208" x="2817813" y="5618163"/>
          <p14:tracePt t="133212" x="2898775" y="5599113"/>
          <p14:tracePt t="133219" x="2990850" y="5572125"/>
          <p14:tracePt t="133228" x="3044825" y="5572125"/>
          <p14:tracePt t="133234" x="3144838" y="5562600"/>
          <p14:tracePt t="133242" x="3200400" y="5554663"/>
          <p14:tracePt t="133251" x="3254375" y="5554663"/>
          <p14:tracePt t="133259" x="3273425" y="5554663"/>
          <p14:tracePt t="133267" x="3290888" y="5545138"/>
          <p14:tracePt t="133275" x="3300413" y="5545138"/>
          <p14:tracePt t="133931" x="3309938" y="5545138"/>
          <p14:tracePt t="133939" x="3317875" y="5554663"/>
          <p14:tracePt t="133947" x="3327400" y="5572125"/>
          <p14:tracePt t="133956" x="3336925" y="5572125"/>
          <p14:tracePt t="133962" x="3336925" y="5599113"/>
          <p14:tracePt t="133971" x="3354388" y="5618163"/>
          <p14:tracePt t="133994" x="3363913" y="5626100"/>
          <p14:tracePt t="134010" x="3363913" y="5635625"/>
          <p14:tracePt t="134175" x="3409950" y="5626100"/>
          <p14:tracePt t="134181" x="3473450" y="5599113"/>
          <p14:tracePt t="134188" x="3536950" y="5589588"/>
          <p14:tracePt t="134197" x="3609975" y="5581650"/>
          <p14:tracePt t="134206" x="3673475" y="5562600"/>
          <p14:tracePt t="134210" x="3783013" y="5562600"/>
          <p14:tracePt t="134218" x="3802063" y="5518150"/>
          <p14:tracePt t="134226" x="3846513" y="5518150"/>
          <p14:tracePt t="134234" x="3938588" y="5518150"/>
          <p14:tracePt t="134242" x="4038600" y="5518150"/>
          <p14:tracePt t="134251" x="4111625" y="5518150"/>
          <p14:tracePt t="134260" x="4165600" y="5518150"/>
          <p14:tracePt t="134269" x="4202113" y="5518150"/>
          <p14:tracePt t="134275" x="4248150" y="5518150"/>
          <p14:tracePt t="134282" x="4267200" y="5518150"/>
          <p14:tracePt t="134291" x="4284663" y="5518150"/>
          <p14:tracePt t="134770" x="4303713" y="5518150"/>
          <p14:tracePt t="134778" x="4311650" y="5518150"/>
          <p14:tracePt t="134786" x="4348163" y="5518150"/>
          <p14:tracePt t="134794" x="4357688" y="5526088"/>
          <p14:tracePt t="134802" x="4367213" y="5535613"/>
          <p14:tracePt t="134810" x="4376738" y="5535613"/>
          <p14:tracePt t="134818" x="4394200" y="5535613"/>
          <p14:tracePt t="134826" x="4421188" y="5535613"/>
          <p14:tracePt t="134834" x="4440238" y="5535613"/>
          <p14:tracePt t="134842" x="4484688" y="5535613"/>
          <p14:tracePt t="134850" x="4513263" y="5535613"/>
          <p14:tracePt t="134858" x="4530725" y="5535613"/>
          <p14:tracePt t="134868" x="4567238" y="5535613"/>
          <p14:tracePt t="134880" x="4613275" y="5535613"/>
          <p14:tracePt t="134884" x="4630738" y="5535613"/>
          <p14:tracePt t="134896" x="4640263" y="5535613"/>
          <p14:tracePt t="134899" x="4667250" y="5535613"/>
          <p14:tracePt t="134963" x="4676775" y="5535613"/>
          <p14:tracePt t="134982" x="4695825" y="5535613"/>
          <p14:tracePt t="134988" x="4713288" y="5526088"/>
          <p14:tracePt t="134995" x="4740275" y="5526088"/>
          <p14:tracePt t="135003" x="4776788" y="5526088"/>
          <p14:tracePt t="135011" x="4813300" y="5518150"/>
          <p14:tracePt t="135019" x="4859338" y="5518150"/>
          <p14:tracePt t="135027" x="4913313" y="5508625"/>
          <p14:tracePt t="135035" x="4949825" y="5508625"/>
          <p14:tracePt t="135042" x="5005388" y="5508625"/>
          <p14:tracePt t="135050" x="5068888" y="5508625"/>
          <p14:tracePt t="135059" x="5095875" y="5489575"/>
          <p14:tracePt t="135067" x="5132388" y="5489575"/>
          <p14:tracePt t="135075" x="5168900" y="5489575"/>
          <p14:tracePt t="135082" x="5187950" y="5489575"/>
          <p14:tracePt t="135107" x="5195888" y="5481638"/>
          <p14:tracePt t="135114" x="5205413" y="5481638"/>
          <p14:tracePt t="135322" x="5224463" y="5481638"/>
          <p14:tracePt t="135330" x="5251450" y="5481638"/>
          <p14:tracePt t="135338" x="5268913" y="5481638"/>
          <p14:tracePt t="135347" x="5314950" y="5481638"/>
          <p14:tracePt t="135354" x="5324475" y="5481638"/>
          <p14:tracePt t="135362" x="5360988" y="5481638"/>
          <p14:tracePt t="135370" x="5378450" y="5481638"/>
          <p14:tracePt t="135378" x="5414963" y="5481638"/>
          <p14:tracePt t="135386" x="5441950" y="5481638"/>
          <p14:tracePt t="135394" x="5451475" y="5481638"/>
          <p14:tracePt t="135402" x="5470525" y="5481638"/>
          <p14:tracePt t="135410" x="5487988" y="5481638"/>
          <p14:tracePt t="135418" x="5497513" y="5481638"/>
          <p14:tracePt t="135426" x="5507038" y="5481638"/>
          <p14:tracePt t="135483" x="5524500" y="5481638"/>
          <p14:tracePt t="135499" x="5534025" y="5481638"/>
          <p14:tracePt t="135507" x="5543550" y="5481638"/>
          <p14:tracePt t="135515" x="5551488" y="5481638"/>
          <p14:tracePt t="135523" x="5570538" y="5481638"/>
          <p14:tracePt t="135548" x="5580063" y="5481638"/>
          <p14:tracePt t="135780" x="5570538" y="5481638"/>
          <p14:tracePt t="135788" x="5507038" y="5481638"/>
          <p14:tracePt t="135796" x="5414963" y="5481638"/>
          <p14:tracePt t="135804" x="5324475" y="5481638"/>
          <p14:tracePt t="135811" x="5224463" y="5489575"/>
          <p14:tracePt t="135819" x="5095875" y="5508625"/>
          <p14:tracePt t="135827" x="4986338" y="5518150"/>
          <p14:tracePt t="135835" x="4859338" y="5545138"/>
          <p14:tracePt t="135844" x="4759325" y="5562600"/>
          <p14:tracePt t="135850" x="4686300" y="5572125"/>
          <p14:tracePt t="135859" x="4640263" y="5572125"/>
          <p14:tracePt t="135866" x="4622800" y="5581650"/>
          <p14:tracePt t="135876" x="4613275" y="5581650"/>
          <p14:tracePt t="136252" x="4549775" y="5581650"/>
          <p14:tracePt t="136258" x="4440238" y="5581650"/>
          <p14:tracePt t="136266" x="4367213" y="5581650"/>
          <p14:tracePt t="136274" x="4275138" y="5581650"/>
          <p14:tracePt t="136282" x="4184650" y="5581650"/>
          <p14:tracePt t="136291" x="4102100" y="5581650"/>
          <p14:tracePt t="136298" x="4048125" y="5581650"/>
          <p14:tracePt t="136306" x="3992563" y="5581650"/>
          <p14:tracePt t="136314" x="3956050" y="5581650"/>
          <p14:tracePt t="136322" x="3911600" y="5581650"/>
          <p14:tracePt t="136330" x="3883025" y="5581650"/>
          <p14:tracePt t="136338" x="3856038" y="5608638"/>
          <p14:tracePt t="136346" x="3846513" y="5608638"/>
          <p14:tracePt t="136354" x="3838575" y="5608638"/>
          <p14:tracePt t="136362" x="3810000" y="5608638"/>
          <p14:tracePt t="136370" x="3802063" y="5608638"/>
          <p14:tracePt t="136378" x="3792538" y="5608638"/>
          <p14:tracePt t="136386" x="3765550" y="5608638"/>
          <p14:tracePt t="136394" x="3756025" y="5608638"/>
          <p14:tracePt t="136402" x="3746500" y="5608638"/>
          <p14:tracePt t="136410" x="3709988" y="5608638"/>
          <p14:tracePt t="136426" x="3683000" y="5618163"/>
          <p14:tracePt t="136434" x="3665538" y="5618163"/>
          <p14:tracePt t="136442" x="3636963" y="5618163"/>
          <p14:tracePt t="136450" x="3629025" y="5618163"/>
          <p14:tracePt t="136458" x="3609975" y="5618163"/>
          <p14:tracePt t="136466" x="3592513" y="5618163"/>
          <p14:tracePt t="136474" x="3582988" y="5618163"/>
          <p14:tracePt t="136482" x="3573463" y="5618163"/>
          <p14:tracePt t="136491" x="3563938" y="5618163"/>
          <p14:tracePt t="136498" x="3556000" y="5618163"/>
          <p14:tracePt t="136507" x="3546475" y="5618163"/>
          <p14:tracePt t="136514" x="3536950" y="5618163"/>
          <p14:tracePt t="136523" x="3509963" y="5618163"/>
          <p14:tracePt t="136538" x="3500438" y="5618163"/>
          <p14:tracePt t="136554" x="3490913" y="5626100"/>
          <p14:tracePt t="137459" x="3482975" y="5626100"/>
          <p14:tracePt t="137467" x="3473450" y="5626100"/>
          <p14:tracePt t="137474" x="3463925" y="5626100"/>
          <p14:tracePt t="137482" x="3427413" y="5626100"/>
          <p14:tracePt t="137492" x="3409950" y="5626100"/>
          <p14:tracePt t="137498" x="3382963" y="5654675"/>
          <p14:tracePt t="137508" x="3363913" y="5654675"/>
          <p14:tracePt t="137514" x="3354388" y="5654675"/>
          <p14:tracePt t="137526" x="3336925" y="5654675"/>
          <p14:tracePt t="137532" x="3327400" y="5654675"/>
          <p14:tracePt t="138661" x="3309938" y="5654675"/>
          <p14:tracePt t="138669" x="3254375" y="5654675"/>
          <p14:tracePt t="138677" x="3181350" y="5654675"/>
          <p14:tracePt t="138683" x="3144838" y="5654675"/>
          <p14:tracePt t="138691" x="3100388" y="5654675"/>
          <p14:tracePt t="138698" x="3071813" y="5654675"/>
          <p14:tracePt t="138707" x="3054350" y="5654675"/>
          <p14:tracePt t="138714" x="3027363" y="5654675"/>
          <p14:tracePt t="138722" x="3008313" y="5654675"/>
          <p14:tracePt t="138730" x="2998788" y="5654675"/>
          <p14:tracePt t="138963" x="2990850" y="5654675"/>
          <p14:tracePt t="139042" x="2990850" y="5645150"/>
          <p14:tracePt t="139148" x="2990850" y="5626100"/>
          <p14:tracePt t="139155" x="2990850" y="5618163"/>
          <p14:tracePt t="139235" x="2981325" y="5608638"/>
          <p14:tracePt t="139349" x="2981325" y="5599113"/>
          <p14:tracePt t="139362" x="2981325" y="5589588"/>
          <p14:tracePt t="139524" x="2981325" y="5581650"/>
          <p14:tracePt t="139532" x="2981325" y="5572125"/>
          <p14:tracePt t="139551" x="2981325" y="5562600"/>
          <p14:tracePt t="139557" x="2981325" y="5545138"/>
          <p14:tracePt t="139587" x="2981325" y="5535613"/>
          <p14:tracePt t="139907" x="2990850" y="5508625"/>
          <p14:tracePt t="139914" x="3008313" y="5499100"/>
          <p14:tracePt t="139923" x="3027363" y="5481638"/>
          <p14:tracePt t="139930" x="3063875" y="5462588"/>
          <p14:tracePt t="139938" x="3071813" y="5462588"/>
          <p14:tracePt t="139946" x="3081338" y="5445125"/>
          <p14:tracePt t="139955" x="3100388" y="5445125"/>
          <p14:tracePt t="139962" x="3117850" y="5435600"/>
          <p14:tracePt t="139970" x="3136900" y="5435600"/>
          <p14:tracePt t="139978" x="3171825" y="5408613"/>
          <p14:tracePt t="139986" x="3190875" y="5399088"/>
          <p14:tracePt t="139994" x="3217863" y="5399088"/>
          <p14:tracePt t="140002" x="3263900" y="5389563"/>
          <p14:tracePt t="140010" x="3300413" y="5380038"/>
          <p14:tracePt t="140018" x="3346450" y="5380038"/>
          <p14:tracePt t="140026" x="3373438" y="5380038"/>
          <p14:tracePt t="140034" x="3427413" y="5380038"/>
          <p14:tracePt t="140042" x="3463925" y="5380038"/>
          <p14:tracePt t="140050" x="3519488" y="5380038"/>
          <p14:tracePt t="140058" x="3563938" y="5380038"/>
          <p14:tracePt t="140066" x="3619500" y="5380038"/>
          <p14:tracePt t="140074" x="3636963" y="5380038"/>
          <p14:tracePt t="140082" x="3673475" y="5380038"/>
          <p14:tracePt t="140091" x="3719513" y="5380038"/>
          <p14:tracePt t="140098" x="3729038" y="5380038"/>
          <p14:tracePt t="140107" x="3746500" y="5380038"/>
          <p14:tracePt t="140114" x="3765550" y="5380038"/>
          <p14:tracePt t="140122" x="3775075" y="5380038"/>
          <p14:tracePt t="140130" x="3792538" y="5380038"/>
          <p14:tracePt t="140138" x="3802063" y="5380038"/>
          <p14:tracePt t="140146" x="3810000" y="5380038"/>
          <p14:tracePt t="140170" x="3819525" y="5380038"/>
          <p14:tracePt t="140186" x="3829050" y="5380038"/>
          <p14:tracePt t="140194" x="3846513" y="5380038"/>
          <p14:tracePt t="140203" x="3856038" y="5380038"/>
          <p14:tracePt t="140210" x="3875088" y="5380038"/>
          <p14:tracePt t="140218" x="3892550" y="5380038"/>
          <p14:tracePt t="140226" x="3929063" y="5380038"/>
          <p14:tracePt t="140235" x="3948113" y="5380038"/>
          <p14:tracePt t="140242" x="3984625" y="5380038"/>
          <p14:tracePt t="140251" x="3992563" y="5380038"/>
          <p14:tracePt t="140258" x="4011613" y="5380038"/>
          <p14:tracePt t="140267" x="4029075" y="5380038"/>
          <p14:tracePt t="140276" x="4038600" y="5380038"/>
          <p14:tracePt t="140284" x="4057650" y="5380038"/>
          <p14:tracePt t="140294" x="4075113" y="5380038"/>
          <p14:tracePt t="140310" x="4084638" y="5380038"/>
          <p14:tracePt t="140354" x="4102100" y="5380038"/>
          <p14:tracePt t="140540" x="4075113" y="5380038"/>
          <p14:tracePt t="140550" x="4048125" y="5380038"/>
          <p14:tracePt t="140555" x="4002088" y="5408613"/>
          <p14:tracePt t="140564" x="3975100" y="5426075"/>
          <p14:tracePt t="140571" x="3929063" y="5445125"/>
          <p14:tracePt t="140581" x="3902075" y="5453063"/>
          <p14:tracePt t="140587" x="3856038" y="5462588"/>
          <p14:tracePt t="140598" x="3829050" y="5481638"/>
          <p14:tracePt t="140603" x="3783013" y="5489575"/>
          <p14:tracePt t="140613" x="3756025" y="5499100"/>
          <p14:tracePt t="140619" x="3738563" y="5499100"/>
          <p14:tracePt t="140629" x="3709988" y="5508625"/>
          <p14:tracePt t="140635" x="3702050" y="5508625"/>
          <p14:tracePt t="140650" x="3692525" y="5518150"/>
          <p14:tracePt t="140780" x="3656013" y="5526088"/>
          <p14:tracePt t="140788" x="3629025" y="5526088"/>
          <p14:tracePt t="140796" x="3592513" y="5545138"/>
          <p14:tracePt t="140803" x="3563938" y="5554663"/>
          <p14:tracePt t="140811" x="3527425" y="5554663"/>
          <p14:tracePt t="140819" x="3509963" y="5562600"/>
          <p14:tracePt t="142003" x="3519488" y="5562600"/>
          <p14:tracePt t="142011" x="3556000" y="5562600"/>
          <p14:tracePt t="142019" x="3609975" y="5562600"/>
          <p14:tracePt t="142027" x="3665538" y="5562600"/>
          <p14:tracePt t="142035" x="3709988" y="5554663"/>
          <p14:tracePt t="142043" x="3738563" y="5554663"/>
          <p14:tracePt t="142050" x="3775075" y="5554663"/>
          <p14:tracePt t="142058" x="3775075" y="5545138"/>
          <p14:tracePt t="142066" x="3783013" y="5545138"/>
          <p14:tracePt t="143058" x="3783013" y="5554663"/>
          <p14:tracePt t="143082" x="3775075" y="5554663"/>
          <p14:tracePt t="143130" x="3765550" y="5581650"/>
          <p14:tracePt t="143154" x="3746500" y="5581650"/>
          <p14:tracePt t="143170" x="3738563" y="5581650"/>
          <p14:tracePt t="143202" x="3729038" y="5581650"/>
          <p14:tracePt t="143226" x="3709988" y="5589588"/>
          <p14:tracePt t="143323" x="3702050" y="5599113"/>
          <p14:tracePt t="143338" x="3692525" y="5599113"/>
          <p14:tracePt t="143482" x="3683000" y="5599113"/>
          <p14:tracePt t="143635" x="3683000" y="5589588"/>
          <p14:tracePt t="143644" x="3765550" y="5589588"/>
          <p14:tracePt t="143651" x="3892550" y="5581650"/>
          <p14:tracePt t="143659" x="4021138" y="5581650"/>
          <p14:tracePt t="143667" x="4165600" y="5562600"/>
          <p14:tracePt t="143677" x="4303713" y="5518150"/>
          <p14:tracePt t="143683" x="4430713" y="5518150"/>
          <p14:tracePt t="143691" x="4557713" y="5518150"/>
          <p14:tracePt t="143699" x="4686300" y="5489575"/>
          <p14:tracePt t="143707" x="4759325" y="5489575"/>
          <p14:tracePt t="143714" x="4859338" y="5481638"/>
          <p14:tracePt t="143723" x="4886325" y="5481638"/>
          <p14:tracePt t="143730" x="4913313" y="5481638"/>
          <p14:tracePt t="143746" x="4932363" y="5462588"/>
          <p14:tracePt t="144010" x="4913313" y="5462588"/>
          <p14:tracePt t="144018" x="4803775" y="5462588"/>
          <p14:tracePt t="144026" x="4676775" y="5462588"/>
          <p14:tracePt t="144034" x="4567238" y="5462588"/>
          <p14:tracePt t="144042" x="4448175" y="5462588"/>
          <p14:tracePt t="144050" x="4376738" y="5462588"/>
          <p14:tracePt t="144058" x="4340225" y="5462588"/>
          <p14:tracePt t="144066" x="4294188" y="5462588"/>
          <p14:tracePt t="144074" x="4257675" y="5472113"/>
          <p14:tracePt t="144082" x="4238625" y="5472113"/>
          <p14:tracePt t="144091" x="4221163" y="5472113"/>
          <p14:tracePt t="144756" x="4184650" y="5499100"/>
          <p14:tracePt t="144763" x="4002088" y="5535613"/>
          <p14:tracePt t="144771" x="3746500" y="5554663"/>
          <p14:tracePt t="144780" x="3463925" y="5608638"/>
          <p14:tracePt t="144788" x="3217863" y="5645150"/>
          <p14:tracePt t="144796" x="2971800" y="5681663"/>
          <p14:tracePt t="144806" x="2762250" y="5708650"/>
          <p14:tracePt t="144810" x="2489200" y="5727700"/>
          <p14:tracePt t="144818" x="2306638" y="5772150"/>
          <p14:tracePt t="144826" x="2160588" y="5800725"/>
          <p14:tracePt t="144834" x="2114550" y="5827713"/>
          <p14:tracePt t="144842" x="2033588" y="5837238"/>
          <p14:tracePt t="144850" x="2014538" y="5837238"/>
          <p14:tracePt t="144858" x="2005013" y="5837238"/>
          <p14:tracePt t="145282" x="1960563" y="5837238"/>
          <p14:tracePt t="145290" x="1860550" y="5837238"/>
          <p14:tracePt t="145299" x="1731963" y="5837238"/>
          <p14:tracePt t="145307" x="1604963" y="5837238"/>
          <p14:tracePt t="145314" x="1512888" y="5818188"/>
          <p14:tracePt t="145323" x="1458913" y="5818188"/>
          <p14:tracePt t="145330" x="1395413" y="5808663"/>
          <p14:tracePt t="145342" x="1366838" y="5800725"/>
          <p14:tracePt t="145348" x="1349375" y="5800725"/>
          <p14:tracePt t="145357" x="1339850" y="5800725"/>
          <p14:tracePt t="145442" x="1330325" y="5791200"/>
          <p14:tracePt t="145458" x="1330325" y="5781675"/>
          <p14:tracePt t="145466" x="1330325" y="5764213"/>
          <p14:tracePt t="145474" x="1330325" y="5735638"/>
          <p14:tracePt t="145482" x="1366838" y="5718175"/>
          <p14:tracePt t="145490" x="1395413" y="5708650"/>
          <p14:tracePt t="145498" x="1439863" y="5672138"/>
          <p14:tracePt t="145507" x="1476375" y="5662613"/>
          <p14:tracePt t="145514" x="1541463" y="5654675"/>
          <p14:tracePt t="145523" x="1641475" y="5618163"/>
          <p14:tracePt t="145530" x="1714500" y="5608638"/>
          <p14:tracePt t="145538" x="1787525" y="5599113"/>
          <p14:tracePt t="145547" x="1860550" y="5599113"/>
          <p14:tracePt t="145554" x="1978025" y="5581650"/>
          <p14:tracePt t="145562" x="2014538" y="5581650"/>
          <p14:tracePt t="145570" x="2070100" y="5581650"/>
          <p14:tracePt t="145580" x="2124075" y="5581650"/>
          <p14:tracePt t="145586" x="2187575" y="5581650"/>
          <p14:tracePt t="145594" x="2214563" y="5581650"/>
          <p14:tracePt t="145602" x="2243138" y="5581650"/>
          <p14:tracePt t="145610" x="2260600" y="5581650"/>
          <p14:tracePt t="145618" x="2279650" y="5581650"/>
          <p14:tracePt t="146923" x="2279650" y="5572125"/>
          <p14:tracePt t="146930" x="2270125" y="5526088"/>
          <p14:tracePt t="146938" x="2270125" y="5472113"/>
          <p14:tracePt t="146946" x="2251075" y="5435600"/>
          <p14:tracePt t="146955" x="2233613" y="5399088"/>
          <p14:tracePt t="146963" x="2233613" y="5353050"/>
          <p14:tracePt t="146970" x="2224088" y="5316538"/>
          <p14:tracePt t="146978" x="2214563" y="5299075"/>
          <p14:tracePt t="146986" x="2197100" y="5253038"/>
          <p14:tracePt t="146994" x="2179638" y="5216525"/>
          <p14:tracePt t="147002" x="2170113" y="5189538"/>
          <p14:tracePt t="147010" x="2170113" y="5180013"/>
          <p14:tracePt t="147018" x="2151063" y="5153025"/>
          <p14:tracePt t="147026" x="2143125" y="5133975"/>
          <p14:tracePt t="147034" x="2133600" y="5116513"/>
          <p14:tracePt t="147042" x="2133600" y="5106988"/>
          <p14:tracePt t="147050" x="2124075" y="5106988"/>
          <p14:tracePt t="147058" x="2124075" y="5097463"/>
          <p14:tracePt t="147066" x="2114550" y="5089525"/>
          <p14:tracePt t="147074" x="2106613" y="5080000"/>
          <p14:tracePt t="148516" x="2151063" y="4979988"/>
          <p14:tracePt t="148525" x="2352675" y="4860925"/>
          <p14:tracePt t="148531" x="2643188" y="4697413"/>
          <p14:tracePt t="148541" x="2898775" y="4559300"/>
          <p14:tracePt t="148548" x="3081338" y="4441825"/>
          <p14:tracePt t="148554" x="3409950" y="4240213"/>
          <p14:tracePt t="148562" x="3692525" y="4103688"/>
          <p14:tracePt t="148570" x="4002088" y="3976688"/>
          <p14:tracePt t="148579" x="4421188" y="3840163"/>
          <p14:tracePt t="148586" x="4686300" y="3738563"/>
          <p14:tracePt t="148595" x="4849813" y="3711575"/>
          <p14:tracePt t="148602" x="5041900" y="3665538"/>
          <p14:tracePt t="148610" x="5187950" y="3648075"/>
          <p14:tracePt t="148618" x="5334000" y="3648075"/>
          <p14:tracePt t="148626" x="5441950" y="3638550"/>
          <p14:tracePt t="148634" x="5570538" y="3638550"/>
          <p14:tracePt t="148642" x="5697538" y="3638550"/>
          <p14:tracePt t="148650" x="5826125" y="3638550"/>
          <p14:tracePt t="148658" x="5935663" y="3638550"/>
          <p14:tracePt t="148666" x="6062663" y="3675063"/>
          <p14:tracePt t="148674" x="6262688" y="3684588"/>
          <p14:tracePt t="148682" x="6445250" y="3721100"/>
          <p14:tracePt t="148690" x="6681788" y="3748088"/>
          <p14:tracePt t="148699" x="6919913" y="3767138"/>
          <p14:tracePt t="148708" x="7202488" y="3830638"/>
          <p14:tracePt t="148714" x="7512050" y="3848100"/>
          <p14:tracePt t="148723" x="7777163" y="3848100"/>
          <p14:tracePt t="148730" x="8040688" y="3848100"/>
          <p14:tracePt t="148739" x="8259763" y="3848100"/>
          <p14:tracePt t="148746" x="8442325" y="3848100"/>
          <p14:tracePt t="148754" x="8588375" y="3848100"/>
          <p14:tracePt t="148762" x="8751888" y="3821113"/>
          <p14:tracePt t="148770" x="8861425" y="3821113"/>
          <p14:tracePt t="148778" x="8997950" y="3767138"/>
          <p14:tracePt t="148786" x="9090025" y="374808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r>
              <a:rPr lang="ja-JP" altLang="en-US" sz="4000"/>
              <a:t>パイプラインハザードとは？</a:t>
            </a:r>
          </a:p>
        </p:txBody>
      </p:sp>
      <p:sp>
        <p:nvSpPr>
          <p:cNvPr id="245763" name="Rectangle 3"/>
          <p:cNvSpPr>
            <a:spLocks noGrp="1" noChangeArrowheads="1"/>
          </p:cNvSpPr>
          <p:nvPr>
            <p:ph type="body" idx="1"/>
          </p:nvPr>
        </p:nvSpPr>
        <p:spPr/>
        <p:txBody>
          <a:bodyPr/>
          <a:lstStyle/>
          <a:p>
            <a:pPr>
              <a:lnSpc>
                <a:spcPct val="80000"/>
              </a:lnSpc>
            </a:pPr>
            <a:r>
              <a:rPr lang="ja-JP" altLang="en-US" sz="2400" dirty="0"/>
              <a:t>パイプラインがうまく流れなくなる危険、障害のこと</a:t>
            </a:r>
          </a:p>
          <a:p>
            <a:pPr lvl="1">
              <a:lnSpc>
                <a:spcPct val="80000"/>
              </a:lnSpc>
            </a:pPr>
            <a:r>
              <a:rPr lang="ja-JP" altLang="en-US" sz="2000" dirty="0"/>
              <a:t>構造ハザード</a:t>
            </a:r>
          </a:p>
          <a:p>
            <a:pPr lvl="2">
              <a:lnSpc>
                <a:spcPct val="80000"/>
              </a:lnSpc>
            </a:pPr>
            <a:r>
              <a:rPr lang="ja-JP" altLang="en-US" sz="1800" dirty="0"/>
              <a:t>資源が競合して片方のステージしか使えない場合に生じる</a:t>
            </a:r>
          </a:p>
          <a:p>
            <a:pPr lvl="1">
              <a:lnSpc>
                <a:spcPct val="80000"/>
              </a:lnSpc>
            </a:pPr>
            <a:r>
              <a:rPr lang="ja-JP" altLang="en-US" sz="2000" dirty="0"/>
              <a:t>データハザード</a:t>
            </a:r>
          </a:p>
          <a:p>
            <a:pPr lvl="2">
              <a:lnSpc>
                <a:spcPct val="80000"/>
              </a:lnSpc>
            </a:pPr>
            <a:r>
              <a:rPr lang="ja-JP" altLang="en-US" sz="1800" dirty="0"/>
              <a:t>データの依存性により生じる</a:t>
            </a:r>
          </a:p>
          <a:p>
            <a:pPr lvl="2">
              <a:lnSpc>
                <a:spcPct val="80000"/>
              </a:lnSpc>
            </a:pPr>
            <a:r>
              <a:rPr lang="ja-JP" altLang="en-US" sz="1800" dirty="0"/>
              <a:t>先に進んだ命令の結果を後の命令が利用するため、その結果がレジスタに書かれるまで、読むことができない</a:t>
            </a:r>
          </a:p>
          <a:p>
            <a:pPr lvl="1">
              <a:lnSpc>
                <a:spcPct val="80000"/>
              </a:lnSpc>
            </a:pPr>
            <a:r>
              <a:rPr lang="ja-JP" altLang="en-US" sz="2000" dirty="0"/>
              <a:t>コントロールハザード</a:t>
            </a:r>
          </a:p>
          <a:p>
            <a:pPr lvl="2">
              <a:lnSpc>
                <a:spcPct val="80000"/>
              </a:lnSpc>
            </a:pPr>
            <a:r>
              <a:rPr lang="ja-JP" altLang="en-US" sz="1800" dirty="0"/>
              <a:t>分岐命令が原因で、次に実行する命令の確定ができない</a:t>
            </a:r>
          </a:p>
          <a:p>
            <a:pPr lvl="2">
              <a:lnSpc>
                <a:spcPct val="80000"/>
              </a:lnSpc>
            </a:pPr>
            <a:endParaRPr lang="ja-JP" altLang="en-US" sz="1800" dirty="0"/>
          </a:p>
          <a:p>
            <a:pPr>
              <a:lnSpc>
                <a:spcPct val="80000"/>
              </a:lnSpc>
            </a:pPr>
            <a:r>
              <a:rPr lang="ja-JP" altLang="en-US" sz="2400" dirty="0"/>
              <a:t>パイプラインストール</a:t>
            </a:r>
          </a:p>
          <a:p>
            <a:pPr lvl="1">
              <a:lnSpc>
                <a:spcPct val="80000"/>
              </a:lnSpc>
            </a:pPr>
            <a:r>
              <a:rPr lang="ja-JP" altLang="en-US" sz="2000" dirty="0"/>
              <a:t>ハザードが原因による性能の低下</a:t>
            </a:r>
          </a:p>
          <a:p>
            <a:pPr lvl="1">
              <a:lnSpc>
                <a:spcPct val="80000"/>
              </a:lnSpc>
            </a:pPr>
            <a:r>
              <a:rPr lang="ja-JP" altLang="en-US" sz="2000" dirty="0"/>
              <a:t>パイプライン処理は理想的に動くと</a:t>
            </a:r>
            <a:r>
              <a:rPr lang="en-US" altLang="ja-JP" sz="2000" dirty="0"/>
              <a:t>CPI</a:t>
            </a:r>
            <a:r>
              <a:rPr lang="ja-JP" altLang="en-US" sz="2000" dirty="0"/>
              <a:t>が</a:t>
            </a:r>
            <a:r>
              <a:rPr lang="en-US" altLang="ja-JP" sz="2000" dirty="0"/>
              <a:t>1</a:t>
            </a:r>
          </a:p>
          <a:p>
            <a:pPr lvl="2">
              <a:lnSpc>
                <a:spcPct val="80000"/>
              </a:lnSpc>
            </a:pPr>
            <a:r>
              <a:rPr lang="ja-JP" altLang="en-US" sz="1800" dirty="0"/>
              <a:t>ストールにより</a:t>
            </a:r>
            <a:r>
              <a:rPr lang="en-US" altLang="ja-JP" sz="1800" dirty="0"/>
              <a:t>CPI</a:t>
            </a:r>
            <a:r>
              <a:rPr lang="ja-JP" altLang="en-US" sz="1800" dirty="0"/>
              <a:t>が大きくなってしまう</a:t>
            </a:r>
          </a:p>
          <a:p>
            <a:pPr lvl="2">
              <a:lnSpc>
                <a:spcPct val="80000"/>
              </a:lnSpc>
            </a:pPr>
            <a:endParaRPr lang="ja-JP" altLang="en-US" sz="1800" dirty="0"/>
          </a:p>
          <a:p>
            <a:pPr>
              <a:lnSpc>
                <a:spcPct val="80000"/>
              </a:lnSpc>
            </a:pPr>
            <a:endParaRPr lang="ja-JP" altLang="en-US" sz="2400" dirty="0"/>
          </a:p>
          <a:p>
            <a:pPr>
              <a:lnSpc>
                <a:spcPct val="80000"/>
              </a:lnSpc>
            </a:pPr>
            <a:endParaRPr lang="en-US" altLang="ja-JP" sz="2400" dirty="0"/>
          </a:p>
        </p:txBody>
      </p:sp>
      <p:pic>
        <p:nvPicPr>
          <p:cNvPr id="2" name="オーディオ 1">
            <a:hlinkClick r:id="" action="ppaction://media"/>
            <a:extLst>
              <a:ext uri="{FF2B5EF4-FFF2-40B4-BE49-F238E27FC236}">
                <a16:creationId xmlns:a16="http://schemas.microsoft.com/office/drawing/2014/main" id="{3E7D10F0-12AF-4970-AB0A-C6E21BDC2D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09750356"/>
      </p:ext>
    </p:extLst>
  </p:cSld>
  <p:clrMapOvr>
    <a:masterClrMapping/>
  </p:clrMapOvr>
  <mc:AlternateContent xmlns:mc="http://schemas.openxmlformats.org/markup-compatibility/2006">
    <mc:Choice xmlns:p14="http://schemas.microsoft.com/office/powerpoint/2010/main" Requires="p14">
      <p:transition spd="slow" p14:dur="2000" advTm="61977"/>
    </mc:Choice>
    <mc:Fallback>
      <p:transition spd="slow" advTm="61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87" x="9070975" y="4332288"/>
          <p14:tracePt t="1095" x="9061450" y="4332288"/>
          <p14:tracePt t="1103" x="9053513" y="4332288"/>
          <p14:tracePt t="1111" x="9024938" y="4340225"/>
          <p14:tracePt t="1121" x="9007475" y="4340225"/>
          <p14:tracePt t="1127" x="8980488" y="4349750"/>
          <p14:tracePt t="1136" x="8970963" y="4359275"/>
          <p14:tracePt t="1144" x="8934450" y="4368800"/>
          <p14:tracePt t="1151" x="8924925" y="4376738"/>
          <p14:tracePt t="1159" x="8907463" y="4376738"/>
          <p14:tracePt t="1168" x="8888413" y="4376738"/>
          <p14:tracePt t="1176" x="8870950" y="4386263"/>
          <p14:tracePt t="1183" x="8842375" y="4386263"/>
          <p14:tracePt t="1191" x="8824913" y="4405313"/>
          <p14:tracePt t="1200" x="8797925" y="4413250"/>
          <p14:tracePt t="1210" x="8778875" y="4413250"/>
          <p14:tracePt t="1215" x="8742363" y="4422775"/>
          <p14:tracePt t="1223" x="8724900" y="4432300"/>
          <p14:tracePt t="1231" x="8688388" y="4459288"/>
          <p14:tracePt t="1239" x="8669338" y="4468813"/>
          <p14:tracePt t="1247" x="8651875" y="4468813"/>
          <p14:tracePt t="1255" x="8642350" y="4478338"/>
          <p14:tracePt t="1263" x="8632825" y="4478338"/>
          <p14:tracePt t="1272" x="8615363" y="4478338"/>
          <p14:tracePt t="1279" x="8605838" y="4478338"/>
          <p14:tracePt t="1288" x="8596313" y="4478338"/>
          <p14:tracePt t="60984" x="8624888" y="4478338"/>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5"/>
          <p:cNvSpPr txBox="1">
            <a:spLocks noChangeArrowheads="1"/>
          </p:cNvSpPr>
          <p:nvPr/>
        </p:nvSpPr>
        <p:spPr bwMode="auto">
          <a:xfrm rot="5400000">
            <a:off x="5885390" y="2950205"/>
            <a:ext cx="31451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dirty="0"/>
              <a:t>A</a:t>
            </a:r>
          </a:p>
        </p:txBody>
      </p:sp>
      <p:sp>
        <p:nvSpPr>
          <p:cNvPr id="21507" name="Text Box 6"/>
          <p:cNvSpPr txBox="1">
            <a:spLocks noChangeArrowheads="1"/>
          </p:cNvSpPr>
          <p:nvPr/>
        </p:nvSpPr>
        <p:spPr bwMode="auto">
          <a:xfrm rot="5400000">
            <a:off x="5898300" y="3716757"/>
            <a:ext cx="31451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a:t>B</a:t>
            </a:r>
          </a:p>
        </p:txBody>
      </p:sp>
      <p:grpSp>
        <p:nvGrpSpPr>
          <p:cNvPr id="21508" name="Group 7"/>
          <p:cNvGrpSpPr>
            <a:grpSpLocks/>
          </p:cNvGrpSpPr>
          <p:nvPr/>
        </p:nvGrpSpPr>
        <p:grpSpPr bwMode="auto">
          <a:xfrm rot="5400000">
            <a:off x="5492315" y="3229138"/>
            <a:ext cx="1439863" cy="544190"/>
            <a:chOff x="3288" y="1299"/>
            <a:chExt cx="1996" cy="953"/>
          </a:xfrm>
        </p:grpSpPr>
        <p:sp>
          <p:nvSpPr>
            <p:cNvPr id="21671" name="Line 8"/>
            <p:cNvSpPr>
              <a:spLocks noChangeShapeType="1"/>
            </p:cNvSpPr>
            <p:nvPr/>
          </p:nvSpPr>
          <p:spPr bwMode="auto">
            <a:xfrm>
              <a:off x="3878" y="1299"/>
              <a:ext cx="81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2" name="Line 9"/>
            <p:cNvSpPr>
              <a:spLocks noChangeShapeType="1"/>
            </p:cNvSpPr>
            <p:nvPr/>
          </p:nvSpPr>
          <p:spPr bwMode="auto">
            <a:xfrm>
              <a:off x="3288" y="2252"/>
              <a:ext cx="7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3" name="Line 10"/>
            <p:cNvSpPr>
              <a:spLocks noChangeShapeType="1"/>
            </p:cNvSpPr>
            <p:nvPr/>
          </p:nvSpPr>
          <p:spPr bwMode="auto">
            <a:xfrm flipV="1">
              <a:off x="4059" y="1934"/>
              <a:ext cx="227" cy="31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4" name="Line 11"/>
            <p:cNvSpPr>
              <a:spLocks noChangeShapeType="1"/>
            </p:cNvSpPr>
            <p:nvPr/>
          </p:nvSpPr>
          <p:spPr bwMode="auto">
            <a:xfrm flipV="1">
              <a:off x="3288" y="1299"/>
              <a:ext cx="590" cy="95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5" name="Line 12"/>
            <p:cNvSpPr>
              <a:spLocks noChangeShapeType="1"/>
            </p:cNvSpPr>
            <p:nvPr/>
          </p:nvSpPr>
          <p:spPr bwMode="auto">
            <a:xfrm flipH="1" flipV="1">
              <a:off x="4694" y="1299"/>
              <a:ext cx="590" cy="95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6" name="Line 13"/>
            <p:cNvSpPr>
              <a:spLocks noChangeShapeType="1"/>
            </p:cNvSpPr>
            <p:nvPr/>
          </p:nvSpPr>
          <p:spPr bwMode="auto">
            <a:xfrm flipH="1" flipV="1">
              <a:off x="4286" y="1934"/>
              <a:ext cx="227" cy="31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7" name="Line 14"/>
            <p:cNvSpPr>
              <a:spLocks noChangeShapeType="1"/>
            </p:cNvSpPr>
            <p:nvPr/>
          </p:nvSpPr>
          <p:spPr bwMode="auto">
            <a:xfrm>
              <a:off x="4513" y="2252"/>
              <a:ext cx="7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509" name="Text Box 15"/>
          <p:cNvSpPr txBox="1">
            <a:spLocks noChangeArrowheads="1"/>
          </p:cNvSpPr>
          <p:nvPr/>
        </p:nvSpPr>
        <p:spPr bwMode="auto">
          <a:xfrm rot="5400000">
            <a:off x="6158065" y="3395761"/>
            <a:ext cx="3048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a:t>Y</a:t>
            </a:r>
          </a:p>
        </p:txBody>
      </p:sp>
      <p:sp>
        <p:nvSpPr>
          <p:cNvPr id="21510" name="Text Box 16"/>
          <p:cNvSpPr txBox="1">
            <a:spLocks noChangeArrowheads="1"/>
          </p:cNvSpPr>
          <p:nvPr/>
        </p:nvSpPr>
        <p:spPr bwMode="auto">
          <a:xfrm rot="5400000">
            <a:off x="6078690" y="3035399"/>
            <a:ext cx="3048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a:t>S</a:t>
            </a:r>
          </a:p>
        </p:txBody>
      </p:sp>
      <p:sp>
        <p:nvSpPr>
          <p:cNvPr id="21511" name="Text Box 17"/>
          <p:cNvSpPr txBox="1">
            <a:spLocks noChangeArrowheads="1"/>
          </p:cNvSpPr>
          <p:nvPr/>
        </p:nvSpPr>
        <p:spPr bwMode="auto">
          <a:xfrm rot="5400000">
            <a:off x="6117599" y="3664583"/>
            <a:ext cx="400110" cy="92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400"/>
          </a:p>
        </p:txBody>
      </p:sp>
      <p:sp>
        <p:nvSpPr>
          <p:cNvPr id="21512" name="AutoShape 18"/>
          <p:cNvSpPr>
            <a:spLocks noChangeArrowheads="1"/>
          </p:cNvSpPr>
          <p:nvPr/>
        </p:nvSpPr>
        <p:spPr bwMode="auto">
          <a:xfrm rot="5400000" flipV="1">
            <a:off x="5409437" y="3912010"/>
            <a:ext cx="752549" cy="135197"/>
          </a:xfrm>
          <a:custGeom>
            <a:avLst/>
            <a:gdLst>
              <a:gd name="T0" fmla="*/ 2147483646 w 21600"/>
              <a:gd name="T1" fmla="*/ 1077502115 h 21600"/>
              <a:gd name="T2" fmla="*/ 2147483646 w 21600"/>
              <a:gd name="T3" fmla="*/ 2147483646 h 21600"/>
              <a:gd name="T4" fmla="*/ 2147483646 w 21600"/>
              <a:gd name="T5" fmla="*/ 1077502115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21518" name="Group 43"/>
          <p:cNvGrpSpPr>
            <a:grpSpLocks/>
          </p:cNvGrpSpPr>
          <p:nvPr/>
        </p:nvGrpSpPr>
        <p:grpSpPr bwMode="auto">
          <a:xfrm>
            <a:off x="8509188" y="3458909"/>
            <a:ext cx="303213" cy="520700"/>
            <a:chOff x="5138" y="1434"/>
            <a:chExt cx="191" cy="328"/>
          </a:xfrm>
        </p:grpSpPr>
        <p:grpSp>
          <p:nvGrpSpPr>
            <p:cNvPr id="21664" name="Group 26"/>
            <p:cNvGrpSpPr>
              <a:grpSpLocks/>
            </p:cNvGrpSpPr>
            <p:nvPr/>
          </p:nvGrpSpPr>
          <p:grpSpPr bwMode="auto">
            <a:xfrm>
              <a:off x="5193" y="1434"/>
              <a:ext cx="136" cy="317"/>
              <a:chOff x="3379" y="1888"/>
              <a:chExt cx="136" cy="454"/>
            </a:xfrm>
          </p:grpSpPr>
          <p:sp>
            <p:nvSpPr>
              <p:cNvPr id="21667" name="Line 27"/>
              <p:cNvSpPr>
                <a:spLocks noChangeShapeType="1"/>
              </p:cNvSpPr>
              <p:nvPr/>
            </p:nvSpPr>
            <p:spPr bwMode="auto">
              <a:xfrm>
                <a:off x="3515" y="1979"/>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68" name="Line 28"/>
              <p:cNvSpPr>
                <a:spLocks noChangeShapeType="1"/>
              </p:cNvSpPr>
              <p:nvPr/>
            </p:nvSpPr>
            <p:spPr bwMode="auto">
              <a:xfrm flipH="1" flipV="1">
                <a:off x="3379" y="1888"/>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69" name="Line 29"/>
              <p:cNvSpPr>
                <a:spLocks noChangeShapeType="1"/>
              </p:cNvSpPr>
              <p:nvPr/>
            </p:nvSpPr>
            <p:spPr bwMode="auto">
              <a:xfrm flipH="1">
                <a:off x="3379" y="2251"/>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0" name="Line 30"/>
              <p:cNvSpPr>
                <a:spLocks noChangeShapeType="1"/>
              </p:cNvSpPr>
              <p:nvPr/>
            </p:nvSpPr>
            <p:spPr bwMode="auto">
              <a:xfrm>
                <a:off x="3379" y="1888"/>
                <a:ext cx="0" cy="4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665" name="Text Box 32"/>
            <p:cNvSpPr txBox="1">
              <a:spLocks noChangeArrowheads="1"/>
            </p:cNvSpPr>
            <p:nvPr/>
          </p:nvSpPr>
          <p:spPr bwMode="auto">
            <a:xfrm>
              <a:off x="5138" y="1434"/>
              <a:ext cx="17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a:t>0</a:t>
              </a:r>
            </a:p>
          </p:txBody>
        </p:sp>
        <p:sp>
          <p:nvSpPr>
            <p:cNvPr id="21666" name="Text Box 33"/>
            <p:cNvSpPr txBox="1">
              <a:spLocks noChangeArrowheads="1"/>
            </p:cNvSpPr>
            <p:nvPr/>
          </p:nvSpPr>
          <p:spPr bwMode="auto">
            <a:xfrm>
              <a:off x="5151" y="1570"/>
              <a:ext cx="17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a:t>1</a:t>
              </a:r>
            </a:p>
          </p:txBody>
        </p:sp>
      </p:grpSp>
      <p:sp>
        <p:nvSpPr>
          <p:cNvPr id="21519" name="Rectangle 37"/>
          <p:cNvSpPr>
            <a:spLocks noChangeArrowheads="1"/>
          </p:cNvSpPr>
          <p:nvPr/>
        </p:nvSpPr>
        <p:spPr bwMode="auto">
          <a:xfrm rot="5400000">
            <a:off x="4585766" y="2961482"/>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a:t>reg1E</a:t>
            </a:r>
          </a:p>
        </p:txBody>
      </p:sp>
      <p:sp>
        <p:nvSpPr>
          <p:cNvPr id="21520" name="Rectangle 39"/>
          <p:cNvSpPr>
            <a:spLocks noChangeArrowheads="1"/>
          </p:cNvSpPr>
          <p:nvPr/>
        </p:nvSpPr>
        <p:spPr bwMode="auto">
          <a:xfrm rot="5400000">
            <a:off x="4584899" y="3697691"/>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a:t>reg2E</a:t>
            </a:r>
          </a:p>
        </p:txBody>
      </p:sp>
      <p:sp>
        <p:nvSpPr>
          <p:cNvPr id="21521" name="Rectangle 40"/>
          <p:cNvSpPr>
            <a:spLocks noChangeArrowheads="1"/>
          </p:cNvSpPr>
          <p:nvPr/>
        </p:nvSpPr>
        <p:spPr bwMode="auto">
          <a:xfrm rot="5400000">
            <a:off x="6601024" y="3464719"/>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err="1"/>
              <a:t>aluM</a:t>
            </a:r>
            <a:endParaRPr lang="en-US" altLang="ja-JP" sz="1400" dirty="0"/>
          </a:p>
        </p:txBody>
      </p:sp>
      <p:grpSp>
        <p:nvGrpSpPr>
          <p:cNvPr id="21523" name="Group 44"/>
          <p:cNvGrpSpPr>
            <a:grpSpLocks/>
          </p:cNvGrpSpPr>
          <p:nvPr/>
        </p:nvGrpSpPr>
        <p:grpSpPr bwMode="auto">
          <a:xfrm rot="5400000">
            <a:off x="2713235" y="3034507"/>
            <a:ext cx="1154113" cy="647700"/>
            <a:chOff x="1474" y="1752"/>
            <a:chExt cx="635" cy="544"/>
          </a:xfrm>
        </p:grpSpPr>
        <p:sp>
          <p:nvSpPr>
            <p:cNvPr id="21655" name="Rectangle 45"/>
            <p:cNvSpPr>
              <a:spLocks noChangeArrowheads="1"/>
            </p:cNvSpPr>
            <p:nvPr/>
          </p:nvSpPr>
          <p:spPr bwMode="auto">
            <a:xfrm>
              <a:off x="1474" y="175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nvGrpSpPr>
            <p:cNvPr id="21656" name="Group 46"/>
            <p:cNvGrpSpPr>
              <a:grpSpLocks/>
            </p:cNvGrpSpPr>
            <p:nvPr/>
          </p:nvGrpSpPr>
          <p:grpSpPr bwMode="auto">
            <a:xfrm rot="-5400000">
              <a:off x="1519" y="2205"/>
              <a:ext cx="91" cy="91"/>
              <a:chOff x="1474" y="1843"/>
              <a:chExt cx="91" cy="91"/>
            </a:xfrm>
          </p:grpSpPr>
          <p:sp>
            <p:nvSpPr>
              <p:cNvPr id="21662" name="Line 47"/>
              <p:cNvSpPr>
                <a:spLocks noChangeShapeType="1"/>
              </p:cNvSpPr>
              <p:nvPr/>
            </p:nvSpPr>
            <p:spPr bwMode="auto">
              <a:xfrm>
                <a:off x="1474" y="1843"/>
                <a:ext cx="91" cy="4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63" name="Line 48"/>
              <p:cNvSpPr>
                <a:spLocks noChangeShapeType="1"/>
              </p:cNvSpPr>
              <p:nvPr/>
            </p:nvSpPr>
            <p:spPr bwMode="auto">
              <a:xfrm flipH="1">
                <a:off x="1474" y="1888"/>
                <a:ext cx="91" cy="4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657" name="Rectangle 49"/>
            <p:cNvSpPr>
              <a:spLocks noChangeArrowheads="1"/>
            </p:cNvSpPr>
            <p:nvPr/>
          </p:nvSpPr>
          <p:spPr bwMode="auto">
            <a:xfrm>
              <a:off x="1474" y="184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658" name="Rectangle 50"/>
            <p:cNvSpPr>
              <a:spLocks noChangeArrowheads="1"/>
            </p:cNvSpPr>
            <p:nvPr/>
          </p:nvSpPr>
          <p:spPr bwMode="auto">
            <a:xfrm>
              <a:off x="1474" y="193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659" name="Rectangle 51"/>
            <p:cNvSpPr>
              <a:spLocks noChangeArrowheads="1"/>
            </p:cNvSpPr>
            <p:nvPr/>
          </p:nvSpPr>
          <p:spPr bwMode="auto">
            <a:xfrm>
              <a:off x="1474" y="202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660" name="Rectangle 52"/>
            <p:cNvSpPr>
              <a:spLocks noChangeArrowheads="1"/>
            </p:cNvSpPr>
            <p:nvPr/>
          </p:nvSpPr>
          <p:spPr bwMode="auto">
            <a:xfrm>
              <a:off x="1474" y="211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661" name="Rectangle 53"/>
            <p:cNvSpPr>
              <a:spLocks noChangeArrowheads="1"/>
            </p:cNvSpPr>
            <p:nvPr/>
          </p:nvSpPr>
          <p:spPr bwMode="auto">
            <a:xfrm>
              <a:off x="1474" y="220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sp>
        <p:nvSpPr>
          <p:cNvPr id="21525" name="AutoShape 57"/>
          <p:cNvSpPr>
            <a:spLocks noChangeArrowheads="1"/>
          </p:cNvSpPr>
          <p:nvPr/>
        </p:nvSpPr>
        <p:spPr bwMode="auto">
          <a:xfrm rot="5400000">
            <a:off x="3660677" y="4242593"/>
            <a:ext cx="720725" cy="215900"/>
          </a:xfrm>
          <a:prstGeom prst="parallelogram">
            <a:avLst>
              <a:gd name="adj" fmla="val 83456"/>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ext</a:t>
            </a:r>
          </a:p>
        </p:txBody>
      </p:sp>
      <p:sp>
        <p:nvSpPr>
          <p:cNvPr id="21527" name="Rectangle 60"/>
          <p:cNvSpPr>
            <a:spLocks noChangeArrowheads="1"/>
          </p:cNvSpPr>
          <p:nvPr/>
        </p:nvSpPr>
        <p:spPr bwMode="auto">
          <a:xfrm rot="5400000">
            <a:off x="970225" y="3604402"/>
            <a:ext cx="1953130" cy="1148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28" name="Rectangle 61"/>
          <p:cNvSpPr>
            <a:spLocks noChangeArrowheads="1"/>
          </p:cNvSpPr>
          <p:nvPr/>
        </p:nvSpPr>
        <p:spPr bwMode="auto">
          <a:xfrm>
            <a:off x="323850" y="4227513"/>
            <a:ext cx="1008063" cy="36195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29" name="Line 62"/>
          <p:cNvSpPr>
            <a:spLocks noChangeShapeType="1"/>
          </p:cNvSpPr>
          <p:nvPr/>
        </p:nvSpPr>
        <p:spPr bwMode="auto">
          <a:xfrm>
            <a:off x="323850" y="4371975"/>
            <a:ext cx="1444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30" name="Line 63"/>
          <p:cNvSpPr>
            <a:spLocks noChangeShapeType="1"/>
          </p:cNvSpPr>
          <p:nvPr/>
        </p:nvSpPr>
        <p:spPr bwMode="auto">
          <a:xfrm flipH="1">
            <a:off x="323850" y="4443413"/>
            <a:ext cx="144463"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31" name="Text Box 64"/>
          <p:cNvSpPr txBox="1">
            <a:spLocks noChangeArrowheads="1"/>
          </p:cNvSpPr>
          <p:nvPr/>
        </p:nvSpPr>
        <p:spPr bwMode="auto">
          <a:xfrm>
            <a:off x="539750" y="4221163"/>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PC</a:t>
            </a:r>
          </a:p>
        </p:txBody>
      </p:sp>
      <p:sp>
        <p:nvSpPr>
          <p:cNvPr id="21532" name="Oval 65"/>
          <p:cNvSpPr>
            <a:spLocks noChangeArrowheads="1"/>
          </p:cNvSpPr>
          <p:nvPr/>
        </p:nvSpPr>
        <p:spPr bwMode="auto">
          <a:xfrm>
            <a:off x="697601" y="2586488"/>
            <a:ext cx="287337" cy="2873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t>＋</a:t>
            </a:r>
          </a:p>
        </p:txBody>
      </p:sp>
      <p:sp>
        <p:nvSpPr>
          <p:cNvPr id="21533" name="Rectangle 66"/>
          <p:cNvSpPr>
            <a:spLocks noChangeArrowheads="1"/>
          </p:cNvSpPr>
          <p:nvPr/>
        </p:nvSpPr>
        <p:spPr bwMode="auto">
          <a:xfrm>
            <a:off x="1042988" y="5838517"/>
            <a:ext cx="1225550" cy="9750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命令メモリ</a:t>
            </a:r>
          </a:p>
        </p:txBody>
      </p:sp>
      <p:sp>
        <p:nvSpPr>
          <p:cNvPr id="21534" name="Rectangle 67"/>
          <p:cNvSpPr>
            <a:spLocks noChangeArrowheads="1"/>
          </p:cNvSpPr>
          <p:nvPr/>
        </p:nvSpPr>
        <p:spPr bwMode="auto">
          <a:xfrm>
            <a:off x="7811715" y="5585286"/>
            <a:ext cx="1003868" cy="10972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データ</a:t>
            </a:r>
          </a:p>
          <a:p>
            <a:pPr algn="ctr" eaLnBrk="1" hangingPunct="1">
              <a:spcBef>
                <a:spcPct val="0"/>
              </a:spcBef>
              <a:buFontTx/>
              <a:buNone/>
            </a:pPr>
            <a:r>
              <a:rPr lang="ja-JP" altLang="en-US" sz="1800"/>
              <a:t>メモリ</a:t>
            </a:r>
          </a:p>
        </p:txBody>
      </p:sp>
      <p:sp>
        <p:nvSpPr>
          <p:cNvPr id="21650" name="AutoShape 69"/>
          <p:cNvSpPr>
            <a:spLocks noChangeArrowheads="1"/>
          </p:cNvSpPr>
          <p:nvPr/>
        </p:nvSpPr>
        <p:spPr bwMode="auto">
          <a:xfrm rot="5400000" flipV="1">
            <a:off x="4012633" y="1793854"/>
            <a:ext cx="977857" cy="21590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10 w 21600"/>
              <a:gd name="T13" fmla="*/ 4447 h 21600"/>
              <a:gd name="T14" fmla="*/ 17090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651" name="Text Box 70"/>
          <p:cNvSpPr txBox="1">
            <a:spLocks noChangeArrowheads="1"/>
          </p:cNvSpPr>
          <p:nvPr/>
        </p:nvSpPr>
        <p:spPr bwMode="auto">
          <a:xfrm rot="5400000">
            <a:off x="4259266" y="1590354"/>
            <a:ext cx="42426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0</a:t>
            </a:r>
          </a:p>
        </p:txBody>
      </p:sp>
      <p:sp>
        <p:nvSpPr>
          <p:cNvPr id="21652" name="Text Box 71"/>
          <p:cNvSpPr txBox="1">
            <a:spLocks noChangeArrowheads="1"/>
          </p:cNvSpPr>
          <p:nvPr/>
        </p:nvSpPr>
        <p:spPr bwMode="auto">
          <a:xfrm rot="5400000">
            <a:off x="4259266" y="1835385"/>
            <a:ext cx="42426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en-US" altLang="ja-JP" sz="1200" b="1" dirty="0"/>
          </a:p>
        </p:txBody>
      </p:sp>
      <p:sp>
        <p:nvSpPr>
          <p:cNvPr id="21653" name="Text Box 72"/>
          <p:cNvSpPr txBox="1">
            <a:spLocks noChangeArrowheads="1"/>
          </p:cNvSpPr>
          <p:nvPr/>
        </p:nvSpPr>
        <p:spPr bwMode="auto">
          <a:xfrm rot="5400000">
            <a:off x="4259266" y="2091761"/>
            <a:ext cx="42426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1</a:t>
            </a:r>
          </a:p>
        </p:txBody>
      </p:sp>
      <p:sp>
        <p:nvSpPr>
          <p:cNvPr id="21654" name="Line 73"/>
          <p:cNvSpPr>
            <a:spLocks noChangeShapeType="1"/>
          </p:cNvSpPr>
          <p:nvPr/>
        </p:nvSpPr>
        <p:spPr bwMode="auto">
          <a:xfrm rot="5400000" flipH="1">
            <a:off x="4434844" y="2390732"/>
            <a:ext cx="2064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36" name="Rectangle 74"/>
          <p:cNvSpPr>
            <a:spLocks noChangeArrowheads="1"/>
          </p:cNvSpPr>
          <p:nvPr/>
        </p:nvSpPr>
        <p:spPr bwMode="auto">
          <a:xfrm>
            <a:off x="4764360" y="1701800"/>
            <a:ext cx="144463" cy="503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37" name="Rectangle 75"/>
          <p:cNvSpPr>
            <a:spLocks noChangeArrowheads="1"/>
          </p:cNvSpPr>
          <p:nvPr/>
        </p:nvSpPr>
        <p:spPr bwMode="auto">
          <a:xfrm>
            <a:off x="4764360" y="2420938"/>
            <a:ext cx="1444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38" name="Rectangle 76"/>
          <p:cNvSpPr>
            <a:spLocks noChangeArrowheads="1"/>
          </p:cNvSpPr>
          <p:nvPr/>
        </p:nvSpPr>
        <p:spPr bwMode="auto">
          <a:xfrm>
            <a:off x="8201162" y="2427288"/>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39" name="Rectangle 77"/>
          <p:cNvSpPr>
            <a:spLocks noChangeArrowheads="1"/>
          </p:cNvSpPr>
          <p:nvPr/>
        </p:nvSpPr>
        <p:spPr bwMode="auto">
          <a:xfrm>
            <a:off x="4764360" y="1052513"/>
            <a:ext cx="1444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40" name="Rectangle 78"/>
          <p:cNvSpPr>
            <a:spLocks noChangeArrowheads="1"/>
          </p:cNvSpPr>
          <p:nvPr/>
        </p:nvSpPr>
        <p:spPr bwMode="auto">
          <a:xfrm>
            <a:off x="4764360" y="836613"/>
            <a:ext cx="1444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42" name="Rectangle 80"/>
          <p:cNvSpPr>
            <a:spLocks noChangeArrowheads="1"/>
          </p:cNvSpPr>
          <p:nvPr/>
        </p:nvSpPr>
        <p:spPr bwMode="auto">
          <a:xfrm>
            <a:off x="6781205" y="1052513"/>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44" name="Line 82"/>
          <p:cNvSpPr>
            <a:spLocks noChangeShapeType="1"/>
          </p:cNvSpPr>
          <p:nvPr/>
        </p:nvSpPr>
        <p:spPr bwMode="auto">
          <a:xfrm>
            <a:off x="827088" y="3717925"/>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5" name="Line 83"/>
          <p:cNvSpPr>
            <a:spLocks noChangeShapeType="1"/>
          </p:cNvSpPr>
          <p:nvPr/>
        </p:nvSpPr>
        <p:spPr bwMode="auto">
          <a:xfrm>
            <a:off x="755650" y="4581525"/>
            <a:ext cx="0" cy="15128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6" name="Line 84"/>
          <p:cNvSpPr>
            <a:spLocks noChangeShapeType="1"/>
          </p:cNvSpPr>
          <p:nvPr/>
        </p:nvSpPr>
        <p:spPr bwMode="auto">
          <a:xfrm>
            <a:off x="755650" y="6094413"/>
            <a:ext cx="2873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7" name="Line 85"/>
          <p:cNvSpPr>
            <a:spLocks noChangeShapeType="1"/>
          </p:cNvSpPr>
          <p:nvPr/>
        </p:nvSpPr>
        <p:spPr bwMode="auto">
          <a:xfrm flipH="1">
            <a:off x="179388" y="5282336"/>
            <a:ext cx="2856904" cy="0"/>
          </a:xfrm>
          <a:prstGeom prst="line">
            <a:avLst/>
          </a:prstGeom>
          <a:noFill/>
          <a:ln w="952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8" name="Line 86"/>
          <p:cNvSpPr>
            <a:spLocks noChangeShapeType="1"/>
          </p:cNvSpPr>
          <p:nvPr/>
        </p:nvSpPr>
        <p:spPr bwMode="auto">
          <a:xfrm flipV="1">
            <a:off x="167081" y="2299151"/>
            <a:ext cx="16765" cy="29831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9" name="Line 87"/>
          <p:cNvSpPr>
            <a:spLocks noChangeShapeType="1"/>
          </p:cNvSpPr>
          <p:nvPr/>
        </p:nvSpPr>
        <p:spPr bwMode="auto">
          <a:xfrm>
            <a:off x="192776" y="2287501"/>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0" name="Line 88"/>
          <p:cNvSpPr>
            <a:spLocks noChangeShapeType="1"/>
          </p:cNvSpPr>
          <p:nvPr/>
        </p:nvSpPr>
        <p:spPr bwMode="auto">
          <a:xfrm>
            <a:off x="496684" y="2299148"/>
            <a:ext cx="272354" cy="2873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1" name="Line 89"/>
          <p:cNvSpPr>
            <a:spLocks noChangeShapeType="1"/>
          </p:cNvSpPr>
          <p:nvPr/>
        </p:nvSpPr>
        <p:spPr bwMode="auto">
          <a:xfrm flipH="1">
            <a:off x="913501" y="2299151"/>
            <a:ext cx="142875"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2" name="Text Box 90"/>
          <p:cNvSpPr txBox="1">
            <a:spLocks noChangeArrowheads="1"/>
          </p:cNvSpPr>
          <p:nvPr/>
        </p:nvSpPr>
        <p:spPr bwMode="auto">
          <a:xfrm>
            <a:off x="889114" y="1908821"/>
            <a:ext cx="4796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‘4</a:t>
            </a:r>
            <a:r>
              <a:rPr lang="ja-JP" altLang="en-US" sz="1800" dirty="0"/>
              <a:t>’</a:t>
            </a:r>
          </a:p>
        </p:txBody>
      </p:sp>
      <p:sp>
        <p:nvSpPr>
          <p:cNvPr id="21553" name="Line 91"/>
          <p:cNvSpPr>
            <a:spLocks noChangeShapeType="1"/>
          </p:cNvSpPr>
          <p:nvPr/>
        </p:nvSpPr>
        <p:spPr bwMode="auto">
          <a:xfrm flipH="1" flipV="1">
            <a:off x="1655761" y="3664982"/>
            <a:ext cx="0" cy="21865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4" name="Line 92"/>
          <p:cNvSpPr>
            <a:spLocks noChangeShapeType="1"/>
          </p:cNvSpPr>
          <p:nvPr/>
        </p:nvSpPr>
        <p:spPr bwMode="auto">
          <a:xfrm flipV="1">
            <a:off x="1620836" y="3645024"/>
            <a:ext cx="28533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5" name="Rectangle 93"/>
          <p:cNvSpPr>
            <a:spLocks noChangeArrowheads="1"/>
          </p:cNvSpPr>
          <p:nvPr/>
        </p:nvSpPr>
        <p:spPr bwMode="auto">
          <a:xfrm>
            <a:off x="2604492" y="620713"/>
            <a:ext cx="720725" cy="647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56" name="Line 94"/>
          <p:cNvSpPr>
            <a:spLocks noChangeShapeType="1"/>
          </p:cNvSpPr>
          <p:nvPr/>
        </p:nvSpPr>
        <p:spPr bwMode="auto">
          <a:xfrm>
            <a:off x="2028230" y="3573463"/>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7" name="Line 95"/>
          <p:cNvSpPr>
            <a:spLocks noChangeShapeType="1"/>
          </p:cNvSpPr>
          <p:nvPr/>
        </p:nvSpPr>
        <p:spPr bwMode="auto">
          <a:xfrm>
            <a:off x="2317155" y="3573463"/>
            <a:ext cx="0" cy="5032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8" name="Line 96"/>
          <p:cNvSpPr>
            <a:spLocks noChangeShapeType="1"/>
          </p:cNvSpPr>
          <p:nvPr/>
        </p:nvSpPr>
        <p:spPr bwMode="auto">
          <a:xfrm>
            <a:off x="2317155" y="4076700"/>
            <a:ext cx="1079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9" name="Line 97"/>
          <p:cNvSpPr>
            <a:spLocks noChangeShapeType="1"/>
          </p:cNvSpPr>
          <p:nvPr/>
        </p:nvSpPr>
        <p:spPr bwMode="auto">
          <a:xfrm flipV="1">
            <a:off x="3396655" y="3933825"/>
            <a:ext cx="0" cy="142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0" name="Line 98"/>
          <p:cNvSpPr>
            <a:spLocks noChangeShapeType="1"/>
          </p:cNvSpPr>
          <p:nvPr/>
        </p:nvSpPr>
        <p:spPr bwMode="auto">
          <a:xfrm>
            <a:off x="2028230" y="328453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1" name="Line 99"/>
          <p:cNvSpPr>
            <a:spLocks noChangeShapeType="1"/>
          </p:cNvSpPr>
          <p:nvPr/>
        </p:nvSpPr>
        <p:spPr bwMode="auto">
          <a:xfrm flipV="1">
            <a:off x="2317155" y="2565400"/>
            <a:ext cx="0" cy="719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2" name="Line 100"/>
          <p:cNvSpPr>
            <a:spLocks noChangeShapeType="1"/>
          </p:cNvSpPr>
          <p:nvPr/>
        </p:nvSpPr>
        <p:spPr bwMode="auto">
          <a:xfrm>
            <a:off x="2317155" y="2565400"/>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3" name="Line 101"/>
          <p:cNvSpPr>
            <a:spLocks noChangeShapeType="1"/>
          </p:cNvSpPr>
          <p:nvPr/>
        </p:nvSpPr>
        <p:spPr bwMode="auto">
          <a:xfrm>
            <a:off x="3396655" y="2479675"/>
            <a:ext cx="0" cy="301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6" name="Line 104"/>
          <p:cNvSpPr>
            <a:spLocks noChangeShapeType="1"/>
          </p:cNvSpPr>
          <p:nvPr/>
        </p:nvSpPr>
        <p:spPr bwMode="auto">
          <a:xfrm>
            <a:off x="2268538" y="1628775"/>
            <a:ext cx="213617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8" name="Line 106"/>
          <p:cNvSpPr>
            <a:spLocks noChangeShapeType="1"/>
          </p:cNvSpPr>
          <p:nvPr/>
        </p:nvSpPr>
        <p:spPr bwMode="auto">
          <a:xfrm>
            <a:off x="3972917" y="2205038"/>
            <a:ext cx="431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9" name="Line 107"/>
          <p:cNvSpPr>
            <a:spLocks noChangeShapeType="1"/>
          </p:cNvSpPr>
          <p:nvPr/>
        </p:nvSpPr>
        <p:spPr bwMode="auto">
          <a:xfrm>
            <a:off x="2028230" y="4221163"/>
            <a:ext cx="16573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0" name="Line 108"/>
          <p:cNvSpPr>
            <a:spLocks noChangeShapeType="1"/>
          </p:cNvSpPr>
          <p:nvPr/>
        </p:nvSpPr>
        <p:spPr bwMode="auto">
          <a:xfrm>
            <a:off x="3685580" y="4221335"/>
            <a:ext cx="2159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3" name="Line 111"/>
          <p:cNvSpPr>
            <a:spLocks noChangeShapeType="1"/>
          </p:cNvSpPr>
          <p:nvPr/>
        </p:nvSpPr>
        <p:spPr bwMode="auto">
          <a:xfrm>
            <a:off x="3612554" y="3721101"/>
            <a:ext cx="115180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4" name="Line 112"/>
          <p:cNvSpPr>
            <a:spLocks noChangeShapeType="1"/>
          </p:cNvSpPr>
          <p:nvPr/>
        </p:nvSpPr>
        <p:spPr bwMode="auto">
          <a:xfrm>
            <a:off x="3612555" y="3070226"/>
            <a:ext cx="117250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5" name="Line 113"/>
          <p:cNvSpPr>
            <a:spLocks noChangeShapeType="1"/>
          </p:cNvSpPr>
          <p:nvPr/>
        </p:nvSpPr>
        <p:spPr bwMode="auto">
          <a:xfrm>
            <a:off x="4117380" y="4252763"/>
            <a:ext cx="6469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6" name="Line 114"/>
          <p:cNvSpPr>
            <a:spLocks noChangeShapeType="1"/>
          </p:cNvSpPr>
          <p:nvPr/>
        </p:nvSpPr>
        <p:spPr bwMode="auto">
          <a:xfrm>
            <a:off x="4968713" y="3831368"/>
            <a:ext cx="51105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7" name="Line 115"/>
          <p:cNvSpPr>
            <a:spLocks noChangeShapeType="1"/>
          </p:cNvSpPr>
          <p:nvPr/>
        </p:nvSpPr>
        <p:spPr bwMode="auto">
          <a:xfrm>
            <a:off x="4980982" y="4264818"/>
            <a:ext cx="727242" cy="812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8" name="Line 116"/>
          <p:cNvSpPr>
            <a:spLocks noChangeShapeType="1"/>
          </p:cNvSpPr>
          <p:nvPr/>
        </p:nvSpPr>
        <p:spPr bwMode="auto">
          <a:xfrm>
            <a:off x="4981847" y="3068638"/>
            <a:ext cx="73626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9" name="Line 117"/>
          <p:cNvSpPr>
            <a:spLocks noChangeShapeType="1"/>
          </p:cNvSpPr>
          <p:nvPr/>
        </p:nvSpPr>
        <p:spPr bwMode="auto">
          <a:xfrm>
            <a:off x="6493867" y="3502025"/>
            <a:ext cx="2873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0" name="Line 118"/>
          <p:cNvSpPr>
            <a:spLocks noChangeShapeType="1"/>
          </p:cNvSpPr>
          <p:nvPr/>
        </p:nvSpPr>
        <p:spPr bwMode="auto">
          <a:xfrm>
            <a:off x="6997105" y="3573463"/>
            <a:ext cx="11828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4" name="Line 122"/>
          <p:cNvSpPr>
            <a:spLocks noChangeShapeType="1"/>
          </p:cNvSpPr>
          <p:nvPr/>
        </p:nvSpPr>
        <p:spPr bwMode="auto">
          <a:xfrm>
            <a:off x="8820026" y="3644900"/>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5" name="Line 123"/>
          <p:cNvSpPr>
            <a:spLocks noChangeShapeType="1"/>
          </p:cNvSpPr>
          <p:nvPr/>
        </p:nvSpPr>
        <p:spPr bwMode="auto">
          <a:xfrm>
            <a:off x="8964488" y="3644900"/>
            <a:ext cx="0" cy="12969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6" name="Line 124"/>
          <p:cNvSpPr>
            <a:spLocks noChangeShapeType="1"/>
          </p:cNvSpPr>
          <p:nvPr/>
        </p:nvSpPr>
        <p:spPr bwMode="auto">
          <a:xfrm flipH="1">
            <a:off x="2677516" y="4941888"/>
            <a:ext cx="628697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7" name="Line 125"/>
          <p:cNvSpPr>
            <a:spLocks noChangeShapeType="1"/>
          </p:cNvSpPr>
          <p:nvPr/>
        </p:nvSpPr>
        <p:spPr bwMode="auto">
          <a:xfrm flipV="1">
            <a:off x="2677517" y="3429000"/>
            <a:ext cx="0" cy="15128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8" name="Line 126"/>
          <p:cNvSpPr>
            <a:spLocks noChangeShapeType="1"/>
          </p:cNvSpPr>
          <p:nvPr/>
        </p:nvSpPr>
        <p:spPr bwMode="auto">
          <a:xfrm>
            <a:off x="2677517" y="3429000"/>
            <a:ext cx="2873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9" name="Line 127"/>
          <p:cNvSpPr>
            <a:spLocks noChangeShapeType="1"/>
          </p:cNvSpPr>
          <p:nvPr/>
        </p:nvSpPr>
        <p:spPr bwMode="auto">
          <a:xfrm>
            <a:off x="4620617" y="1917700"/>
            <a:ext cx="14374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0" name="Line 128"/>
          <p:cNvSpPr>
            <a:spLocks noChangeShapeType="1"/>
          </p:cNvSpPr>
          <p:nvPr/>
        </p:nvSpPr>
        <p:spPr bwMode="auto">
          <a:xfrm>
            <a:off x="4932364" y="1917700"/>
            <a:ext cx="13699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1" name="Line 129"/>
          <p:cNvSpPr>
            <a:spLocks noChangeShapeType="1"/>
          </p:cNvSpPr>
          <p:nvPr/>
        </p:nvSpPr>
        <p:spPr bwMode="auto">
          <a:xfrm>
            <a:off x="6277967" y="1917700"/>
            <a:ext cx="0" cy="11509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2" name="Line 130"/>
          <p:cNvSpPr>
            <a:spLocks noChangeShapeType="1"/>
          </p:cNvSpPr>
          <p:nvPr/>
        </p:nvSpPr>
        <p:spPr bwMode="auto">
          <a:xfrm>
            <a:off x="3180755" y="2565400"/>
            <a:ext cx="158360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3" name="Line 131"/>
          <p:cNvSpPr>
            <a:spLocks noChangeShapeType="1"/>
          </p:cNvSpPr>
          <p:nvPr/>
        </p:nvSpPr>
        <p:spPr bwMode="auto">
          <a:xfrm>
            <a:off x="4908824" y="2565400"/>
            <a:ext cx="18100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5" name="Line 133"/>
          <p:cNvSpPr>
            <a:spLocks noChangeShapeType="1"/>
          </p:cNvSpPr>
          <p:nvPr/>
        </p:nvSpPr>
        <p:spPr bwMode="auto">
          <a:xfrm>
            <a:off x="8490087" y="2571750"/>
            <a:ext cx="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4" name="Line 132"/>
          <p:cNvSpPr>
            <a:spLocks noChangeShapeType="1"/>
          </p:cNvSpPr>
          <p:nvPr/>
        </p:nvSpPr>
        <p:spPr bwMode="auto">
          <a:xfrm>
            <a:off x="8345624" y="2564829"/>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6" name="Line 134"/>
          <p:cNvSpPr>
            <a:spLocks noChangeShapeType="1"/>
          </p:cNvSpPr>
          <p:nvPr/>
        </p:nvSpPr>
        <p:spPr bwMode="auto">
          <a:xfrm flipH="1">
            <a:off x="3128107" y="2696592"/>
            <a:ext cx="5388706" cy="1628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7" name="Line 135"/>
          <p:cNvSpPr>
            <a:spLocks noChangeShapeType="1"/>
          </p:cNvSpPr>
          <p:nvPr/>
        </p:nvSpPr>
        <p:spPr bwMode="auto">
          <a:xfrm>
            <a:off x="3109317" y="2709863"/>
            <a:ext cx="0" cy="714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8" name="Line 136"/>
          <p:cNvSpPr>
            <a:spLocks noChangeShapeType="1"/>
          </p:cNvSpPr>
          <p:nvPr/>
        </p:nvSpPr>
        <p:spPr bwMode="auto">
          <a:xfrm>
            <a:off x="3325217" y="1196975"/>
            <a:ext cx="1439143"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9" name="Line 137"/>
          <p:cNvSpPr>
            <a:spLocks noChangeShapeType="1"/>
          </p:cNvSpPr>
          <p:nvPr/>
        </p:nvSpPr>
        <p:spPr bwMode="auto">
          <a:xfrm>
            <a:off x="4908824" y="1196975"/>
            <a:ext cx="187238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00" name="Line 138"/>
          <p:cNvSpPr>
            <a:spLocks noChangeShapeType="1"/>
          </p:cNvSpPr>
          <p:nvPr/>
        </p:nvSpPr>
        <p:spPr bwMode="auto">
          <a:xfrm>
            <a:off x="3325217" y="981075"/>
            <a:ext cx="1409150"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03" name="Line 141"/>
          <p:cNvSpPr>
            <a:spLocks noChangeShapeType="1"/>
          </p:cNvSpPr>
          <p:nvPr/>
        </p:nvSpPr>
        <p:spPr bwMode="auto">
          <a:xfrm>
            <a:off x="4905618" y="981075"/>
            <a:ext cx="1898184"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04" name="Text Box 142"/>
          <p:cNvSpPr txBox="1">
            <a:spLocks noChangeArrowheads="1"/>
          </p:cNvSpPr>
          <p:nvPr/>
        </p:nvSpPr>
        <p:spPr bwMode="auto">
          <a:xfrm>
            <a:off x="5148064" y="721997"/>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st_opE</a:t>
            </a:r>
            <a:endParaRPr lang="en-US" altLang="ja-JP" sz="1200" b="1" dirty="0"/>
          </a:p>
        </p:txBody>
      </p:sp>
      <p:sp>
        <p:nvSpPr>
          <p:cNvPr id="21605" name="Text Box 143"/>
          <p:cNvSpPr txBox="1">
            <a:spLocks noChangeArrowheads="1"/>
          </p:cNvSpPr>
          <p:nvPr/>
        </p:nvSpPr>
        <p:spPr bwMode="auto">
          <a:xfrm>
            <a:off x="5125442" y="98107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ld_opE</a:t>
            </a:r>
            <a:endParaRPr lang="en-US" altLang="ja-JP" sz="1200" b="1" dirty="0"/>
          </a:p>
        </p:txBody>
      </p:sp>
      <p:sp>
        <p:nvSpPr>
          <p:cNvPr id="21606" name="Text Box 144"/>
          <p:cNvSpPr txBox="1">
            <a:spLocks noChangeArrowheads="1"/>
          </p:cNvSpPr>
          <p:nvPr/>
        </p:nvSpPr>
        <p:spPr bwMode="auto">
          <a:xfrm>
            <a:off x="3252192" y="98107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t>ld_op</a:t>
            </a:r>
          </a:p>
        </p:txBody>
      </p:sp>
      <p:sp>
        <p:nvSpPr>
          <p:cNvPr id="21607" name="Text Box 145"/>
          <p:cNvSpPr txBox="1">
            <a:spLocks noChangeArrowheads="1"/>
          </p:cNvSpPr>
          <p:nvPr/>
        </p:nvSpPr>
        <p:spPr bwMode="auto">
          <a:xfrm>
            <a:off x="3252192" y="76517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t>st_op</a:t>
            </a:r>
          </a:p>
        </p:txBody>
      </p:sp>
      <p:sp>
        <p:nvSpPr>
          <p:cNvPr id="21610" name="Line 148"/>
          <p:cNvSpPr>
            <a:spLocks noChangeShapeType="1"/>
          </p:cNvSpPr>
          <p:nvPr/>
        </p:nvSpPr>
        <p:spPr bwMode="auto">
          <a:xfrm>
            <a:off x="6962873" y="981075"/>
            <a:ext cx="382266" cy="0"/>
          </a:xfrm>
          <a:prstGeom prst="line">
            <a:avLst/>
          </a:prstGeom>
          <a:noFill/>
          <a:ln w="9525">
            <a:solidFill>
              <a:schemeClr val="tx1"/>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11" name="Text Box 149"/>
          <p:cNvSpPr txBox="1">
            <a:spLocks noChangeArrowheads="1"/>
          </p:cNvSpPr>
          <p:nvPr/>
        </p:nvSpPr>
        <p:spPr bwMode="auto">
          <a:xfrm>
            <a:off x="6984026" y="472331"/>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rweM</a:t>
            </a:r>
            <a:endParaRPr lang="en-US" altLang="ja-JP" sz="1200" b="1" dirty="0"/>
          </a:p>
        </p:txBody>
      </p:sp>
      <p:sp>
        <p:nvSpPr>
          <p:cNvPr id="21612" name="Line 150"/>
          <p:cNvSpPr>
            <a:spLocks noChangeShapeType="1"/>
          </p:cNvSpPr>
          <p:nvPr/>
        </p:nvSpPr>
        <p:spPr bwMode="auto">
          <a:xfrm>
            <a:off x="2028230" y="2781300"/>
            <a:ext cx="730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13" name="Line 151"/>
          <p:cNvSpPr>
            <a:spLocks noChangeShapeType="1"/>
          </p:cNvSpPr>
          <p:nvPr/>
        </p:nvSpPr>
        <p:spPr bwMode="auto">
          <a:xfrm flipV="1">
            <a:off x="2101255" y="981075"/>
            <a:ext cx="0" cy="1800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14" name="Line 152"/>
          <p:cNvSpPr>
            <a:spLocks noChangeShapeType="1"/>
          </p:cNvSpPr>
          <p:nvPr/>
        </p:nvSpPr>
        <p:spPr bwMode="auto">
          <a:xfrm>
            <a:off x="2101255" y="981075"/>
            <a:ext cx="5032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17" name="Text Box 155"/>
          <p:cNvSpPr txBox="1">
            <a:spLocks noChangeArrowheads="1"/>
          </p:cNvSpPr>
          <p:nvPr/>
        </p:nvSpPr>
        <p:spPr bwMode="auto">
          <a:xfrm>
            <a:off x="1739844" y="688256"/>
            <a:ext cx="9366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opcode</a:t>
            </a:r>
          </a:p>
        </p:txBody>
      </p:sp>
      <p:sp>
        <p:nvSpPr>
          <p:cNvPr id="21619" name="Text Box 157"/>
          <p:cNvSpPr txBox="1">
            <a:spLocks noChangeArrowheads="1"/>
          </p:cNvSpPr>
          <p:nvPr/>
        </p:nvSpPr>
        <p:spPr bwMode="auto">
          <a:xfrm>
            <a:off x="3405585" y="1586329"/>
            <a:ext cx="9366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funct3_F</a:t>
            </a:r>
          </a:p>
        </p:txBody>
      </p:sp>
      <p:sp>
        <p:nvSpPr>
          <p:cNvPr id="21620" name="Text Box 158"/>
          <p:cNvSpPr txBox="1">
            <a:spLocks noChangeArrowheads="1"/>
          </p:cNvSpPr>
          <p:nvPr/>
        </p:nvSpPr>
        <p:spPr bwMode="auto">
          <a:xfrm>
            <a:off x="3048599" y="22248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rs1_F</a:t>
            </a:r>
          </a:p>
        </p:txBody>
      </p:sp>
      <p:sp>
        <p:nvSpPr>
          <p:cNvPr id="21621" name="Text Box 159"/>
          <p:cNvSpPr txBox="1">
            <a:spLocks noChangeArrowheads="1"/>
          </p:cNvSpPr>
          <p:nvPr/>
        </p:nvSpPr>
        <p:spPr bwMode="auto">
          <a:xfrm>
            <a:off x="2998390" y="3990180"/>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rs2_F  </a:t>
            </a:r>
          </a:p>
        </p:txBody>
      </p:sp>
      <p:sp>
        <p:nvSpPr>
          <p:cNvPr id="21622" name="Text Box 160"/>
          <p:cNvSpPr txBox="1">
            <a:spLocks noChangeArrowheads="1"/>
          </p:cNvSpPr>
          <p:nvPr/>
        </p:nvSpPr>
        <p:spPr bwMode="auto">
          <a:xfrm>
            <a:off x="2973577" y="4146984"/>
            <a:ext cx="99278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imm_F</a:t>
            </a:r>
            <a:endParaRPr lang="en-US" altLang="ja-JP" sz="1200" b="1" dirty="0"/>
          </a:p>
        </p:txBody>
      </p:sp>
      <p:sp>
        <p:nvSpPr>
          <p:cNvPr id="21623" name="Text Box 161"/>
          <p:cNvSpPr txBox="1">
            <a:spLocks noChangeArrowheads="1"/>
          </p:cNvSpPr>
          <p:nvPr/>
        </p:nvSpPr>
        <p:spPr bwMode="auto">
          <a:xfrm>
            <a:off x="8535906" y="639094"/>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rweW</a:t>
            </a:r>
            <a:endParaRPr lang="en-US" altLang="ja-JP" sz="1200" b="1" dirty="0"/>
          </a:p>
        </p:txBody>
      </p:sp>
      <p:sp>
        <p:nvSpPr>
          <p:cNvPr id="21624" name="Line 162"/>
          <p:cNvSpPr>
            <a:spLocks noChangeShapeType="1"/>
          </p:cNvSpPr>
          <p:nvPr/>
        </p:nvSpPr>
        <p:spPr bwMode="auto">
          <a:xfrm>
            <a:off x="6925666" y="1196975"/>
            <a:ext cx="1274957" cy="0"/>
          </a:xfrm>
          <a:prstGeom prst="line">
            <a:avLst/>
          </a:prstGeom>
          <a:noFill/>
          <a:ln w="9525">
            <a:solidFill>
              <a:schemeClr val="tx1"/>
            </a:solidFill>
            <a:prstDash val="dash"/>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25" name="Line 163"/>
          <p:cNvSpPr>
            <a:spLocks noChangeShapeType="1"/>
          </p:cNvSpPr>
          <p:nvPr/>
        </p:nvSpPr>
        <p:spPr bwMode="auto">
          <a:xfrm>
            <a:off x="8747993" y="1189831"/>
            <a:ext cx="0" cy="230505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26" name="Line 164"/>
          <p:cNvSpPr>
            <a:spLocks noChangeShapeType="1"/>
          </p:cNvSpPr>
          <p:nvPr/>
        </p:nvSpPr>
        <p:spPr bwMode="auto">
          <a:xfrm>
            <a:off x="7235453" y="3572669"/>
            <a:ext cx="0" cy="252095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27" name="Line 165"/>
          <p:cNvSpPr>
            <a:spLocks noChangeShapeType="1"/>
          </p:cNvSpPr>
          <p:nvPr/>
        </p:nvSpPr>
        <p:spPr bwMode="auto">
          <a:xfrm flipH="1">
            <a:off x="5089363" y="3847854"/>
            <a:ext cx="0" cy="662767"/>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31" name="Line 169"/>
          <p:cNvSpPr>
            <a:spLocks noChangeShapeType="1"/>
          </p:cNvSpPr>
          <p:nvPr/>
        </p:nvSpPr>
        <p:spPr bwMode="auto">
          <a:xfrm>
            <a:off x="7525406" y="5786856"/>
            <a:ext cx="286310"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32" name="Text Box 170"/>
          <p:cNvSpPr txBox="1">
            <a:spLocks noChangeArrowheads="1"/>
          </p:cNvSpPr>
          <p:nvPr/>
        </p:nvSpPr>
        <p:spPr bwMode="auto">
          <a:xfrm>
            <a:off x="7216476" y="5618958"/>
            <a:ext cx="3778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t>we</a:t>
            </a:r>
          </a:p>
        </p:txBody>
      </p:sp>
      <p:sp>
        <p:nvSpPr>
          <p:cNvPr id="21633" name="Text Box 171"/>
          <p:cNvSpPr txBox="1">
            <a:spLocks noChangeArrowheads="1"/>
          </p:cNvSpPr>
          <p:nvPr/>
        </p:nvSpPr>
        <p:spPr bwMode="auto">
          <a:xfrm>
            <a:off x="7877311" y="525289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dreaddata</a:t>
            </a:r>
            <a:endParaRPr lang="en-US" altLang="ja-JP" sz="1200" b="1" dirty="0"/>
          </a:p>
        </p:txBody>
      </p:sp>
      <p:sp>
        <p:nvSpPr>
          <p:cNvPr id="21634" name="Text Box 172"/>
          <p:cNvSpPr txBox="1">
            <a:spLocks noChangeArrowheads="1"/>
          </p:cNvSpPr>
          <p:nvPr/>
        </p:nvSpPr>
        <p:spPr bwMode="auto">
          <a:xfrm>
            <a:off x="6549591" y="5282336"/>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addrdata</a:t>
            </a:r>
            <a:endParaRPr lang="en-US" altLang="ja-JP" sz="1200" b="1" dirty="0"/>
          </a:p>
        </p:txBody>
      </p:sp>
      <p:sp>
        <p:nvSpPr>
          <p:cNvPr id="21635" name="Text Box 173"/>
          <p:cNvSpPr txBox="1">
            <a:spLocks noChangeArrowheads="1"/>
          </p:cNvSpPr>
          <p:nvPr/>
        </p:nvSpPr>
        <p:spPr bwMode="auto">
          <a:xfrm>
            <a:off x="7094831" y="6131473"/>
            <a:ext cx="9366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dwritedata</a:t>
            </a:r>
            <a:endParaRPr lang="en-US" altLang="ja-JP" sz="1200" b="1" dirty="0"/>
          </a:p>
        </p:txBody>
      </p:sp>
      <p:sp>
        <p:nvSpPr>
          <p:cNvPr id="21636" name="Text Box 174"/>
          <p:cNvSpPr txBox="1">
            <a:spLocks noChangeArrowheads="1"/>
          </p:cNvSpPr>
          <p:nvPr/>
        </p:nvSpPr>
        <p:spPr bwMode="auto">
          <a:xfrm>
            <a:off x="5125442" y="162877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comE</a:t>
            </a:r>
            <a:endParaRPr lang="en-US" altLang="ja-JP" sz="1200" b="1" dirty="0"/>
          </a:p>
        </p:txBody>
      </p:sp>
      <p:sp>
        <p:nvSpPr>
          <p:cNvPr id="21638" name="Text Box 176"/>
          <p:cNvSpPr txBox="1">
            <a:spLocks noChangeArrowheads="1"/>
          </p:cNvSpPr>
          <p:nvPr/>
        </p:nvSpPr>
        <p:spPr bwMode="auto">
          <a:xfrm>
            <a:off x="3541117" y="2076450"/>
            <a:ext cx="5048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t>ADD</a:t>
            </a:r>
          </a:p>
        </p:txBody>
      </p:sp>
      <p:sp>
        <p:nvSpPr>
          <p:cNvPr id="21639" name="Text Box 177"/>
          <p:cNvSpPr txBox="1">
            <a:spLocks noChangeArrowheads="1"/>
          </p:cNvSpPr>
          <p:nvPr/>
        </p:nvSpPr>
        <p:spPr bwMode="auto">
          <a:xfrm>
            <a:off x="5196880" y="227647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rdE</a:t>
            </a:r>
            <a:endParaRPr lang="en-US" altLang="ja-JP" sz="1200" b="1" dirty="0"/>
          </a:p>
        </p:txBody>
      </p:sp>
      <p:sp>
        <p:nvSpPr>
          <p:cNvPr id="21640" name="Text Box 178"/>
          <p:cNvSpPr txBox="1">
            <a:spLocks noChangeArrowheads="1"/>
          </p:cNvSpPr>
          <p:nvPr/>
        </p:nvSpPr>
        <p:spPr bwMode="auto">
          <a:xfrm>
            <a:off x="6815529" y="2236684"/>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rdM</a:t>
            </a:r>
            <a:endParaRPr lang="en-US" altLang="ja-JP" sz="1200" b="1" dirty="0"/>
          </a:p>
        </p:txBody>
      </p:sp>
      <p:sp>
        <p:nvSpPr>
          <p:cNvPr id="21641" name="Text Box 179"/>
          <p:cNvSpPr txBox="1">
            <a:spLocks noChangeArrowheads="1"/>
          </p:cNvSpPr>
          <p:nvPr/>
        </p:nvSpPr>
        <p:spPr bwMode="auto">
          <a:xfrm>
            <a:off x="2533055" y="785813"/>
            <a:ext cx="782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t>decorder</a:t>
            </a:r>
          </a:p>
        </p:txBody>
      </p:sp>
      <p:sp>
        <p:nvSpPr>
          <p:cNvPr id="21642" name="Line 180"/>
          <p:cNvSpPr>
            <a:spLocks noChangeShapeType="1"/>
          </p:cNvSpPr>
          <p:nvPr/>
        </p:nvSpPr>
        <p:spPr bwMode="auto">
          <a:xfrm>
            <a:off x="2028230" y="188913"/>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43" name="Line 181"/>
          <p:cNvSpPr>
            <a:spLocks noChangeShapeType="1"/>
          </p:cNvSpPr>
          <p:nvPr/>
        </p:nvSpPr>
        <p:spPr bwMode="auto">
          <a:xfrm>
            <a:off x="4765352" y="184994"/>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44" name="Line 182"/>
          <p:cNvSpPr>
            <a:spLocks noChangeShapeType="1"/>
          </p:cNvSpPr>
          <p:nvPr/>
        </p:nvSpPr>
        <p:spPr bwMode="auto">
          <a:xfrm>
            <a:off x="6852642" y="188913"/>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45" name="Text Box 183"/>
          <p:cNvSpPr txBox="1">
            <a:spLocks noChangeArrowheads="1"/>
          </p:cNvSpPr>
          <p:nvPr/>
        </p:nvSpPr>
        <p:spPr bwMode="auto">
          <a:xfrm>
            <a:off x="1095375" y="207963"/>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F</a:t>
            </a:r>
          </a:p>
        </p:txBody>
      </p:sp>
      <p:sp>
        <p:nvSpPr>
          <p:cNvPr id="21646" name="Text Box 184"/>
          <p:cNvSpPr txBox="1">
            <a:spLocks noChangeArrowheads="1"/>
          </p:cNvSpPr>
          <p:nvPr/>
        </p:nvSpPr>
        <p:spPr bwMode="auto">
          <a:xfrm>
            <a:off x="3459596" y="178635"/>
            <a:ext cx="351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D</a:t>
            </a:r>
          </a:p>
        </p:txBody>
      </p:sp>
      <p:sp>
        <p:nvSpPr>
          <p:cNvPr id="21647" name="Text Box 185"/>
          <p:cNvSpPr txBox="1">
            <a:spLocks noChangeArrowheads="1"/>
          </p:cNvSpPr>
          <p:nvPr/>
        </p:nvSpPr>
        <p:spPr bwMode="auto">
          <a:xfrm>
            <a:off x="5701705" y="188913"/>
            <a:ext cx="33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E</a:t>
            </a:r>
          </a:p>
        </p:txBody>
      </p:sp>
      <p:sp>
        <p:nvSpPr>
          <p:cNvPr id="21648" name="Text Box 186"/>
          <p:cNvSpPr txBox="1">
            <a:spLocks noChangeArrowheads="1"/>
          </p:cNvSpPr>
          <p:nvPr/>
        </p:nvSpPr>
        <p:spPr bwMode="auto">
          <a:xfrm>
            <a:off x="7408686" y="214968"/>
            <a:ext cx="3770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M</a:t>
            </a:r>
          </a:p>
        </p:txBody>
      </p:sp>
      <p:sp>
        <p:nvSpPr>
          <p:cNvPr id="21649" name="Text Box 187"/>
          <p:cNvSpPr txBox="1">
            <a:spLocks noChangeArrowheads="1"/>
          </p:cNvSpPr>
          <p:nvPr/>
        </p:nvSpPr>
        <p:spPr bwMode="auto">
          <a:xfrm>
            <a:off x="1691680" y="22764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ir</a:t>
            </a:r>
          </a:p>
        </p:txBody>
      </p:sp>
      <p:sp>
        <p:nvSpPr>
          <p:cNvPr id="179" name="Line 117">
            <a:extLst>
              <a:ext uri="{FF2B5EF4-FFF2-40B4-BE49-F238E27FC236}">
                <a16:creationId xmlns:a16="http://schemas.microsoft.com/office/drawing/2014/main" id="{85123218-C3B7-41C7-840A-B3E92EBC6C06}"/>
              </a:ext>
            </a:extLst>
          </p:cNvPr>
          <p:cNvSpPr>
            <a:spLocks noChangeShapeType="1"/>
          </p:cNvSpPr>
          <p:nvPr/>
        </p:nvSpPr>
        <p:spPr bwMode="auto">
          <a:xfrm>
            <a:off x="6983982" y="4500304"/>
            <a:ext cx="180306" cy="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0" name="Line 164">
            <a:extLst>
              <a:ext uri="{FF2B5EF4-FFF2-40B4-BE49-F238E27FC236}">
                <a16:creationId xmlns:a16="http://schemas.microsoft.com/office/drawing/2014/main" id="{CB46BDA8-21EE-496C-9EF8-2E8D8F97DE94}"/>
              </a:ext>
            </a:extLst>
          </p:cNvPr>
          <p:cNvSpPr>
            <a:spLocks noChangeShapeType="1"/>
          </p:cNvSpPr>
          <p:nvPr/>
        </p:nvSpPr>
        <p:spPr bwMode="auto">
          <a:xfrm>
            <a:off x="7164288" y="4479925"/>
            <a:ext cx="0" cy="2118518"/>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1" name="Line 118">
            <a:extLst>
              <a:ext uri="{FF2B5EF4-FFF2-40B4-BE49-F238E27FC236}">
                <a16:creationId xmlns:a16="http://schemas.microsoft.com/office/drawing/2014/main" id="{8625AFBE-9AD9-4925-8595-943E359AAFEF}"/>
              </a:ext>
            </a:extLst>
          </p:cNvPr>
          <p:cNvSpPr>
            <a:spLocks noChangeShapeType="1"/>
          </p:cNvSpPr>
          <p:nvPr/>
        </p:nvSpPr>
        <p:spPr bwMode="auto">
          <a:xfrm>
            <a:off x="7141566" y="6584155"/>
            <a:ext cx="644145" cy="2063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 name="Line 118">
            <a:extLst>
              <a:ext uri="{FF2B5EF4-FFF2-40B4-BE49-F238E27FC236}">
                <a16:creationId xmlns:a16="http://schemas.microsoft.com/office/drawing/2014/main" id="{7F8667C9-81AB-40F8-BF59-4935C4275FDC}"/>
              </a:ext>
            </a:extLst>
          </p:cNvPr>
          <p:cNvSpPr>
            <a:spLocks noChangeShapeType="1"/>
          </p:cNvSpPr>
          <p:nvPr/>
        </p:nvSpPr>
        <p:spPr bwMode="auto">
          <a:xfrm>
            <a:off x="7235453" y="6085680"/>
            <a:ext cx="576262" cy="71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3" name="Line 117">
            <a:extLst>
              <a:ext uri="{FF2B5EF4-FFF2-40B4-BE49-F238E27FC236}">
                <a16:creationId xmlns:a16="http://schemas.microsoft.com/office/drawing/2014/main" id="{07FD7EBA-4A1B-43E0-BA87-D83557E01AB4}"/>
              </a:ext>
            </a:extLst>
          </p:cNvPr>
          <p:cNvSpPr>
            <a:spLocks noChangeShapeType="1"/>
          </p:cNvSpPr>
          <p:nvPr/>
        </p:nvSpPr>
        <p:spPr bwMode="auto">
          <a:xfrm>
            <a:off x="5089363" y="4506511"/>
            <a:ext cx="16489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5" name="Rectangle 76">
            <a:extLst>
              <a:ext uri="{FF2B5EF4-FFF2-40B4-BE49-F238E27FC236}">
                <a16:creationId xmlns:a16="http://schemas.microsoft.com/office/drawing/2014/main" id="{C84319A5-C71C-4F9B-AF20-5745299804B3}"/>
              </a:ext>
            </a:extLst>
          </p:cNvPr>
          <p:cNvSpPr>
            <a:spLocks noChangeArrowheads="1"/>
          </p:cNvSpPr>
          <p:nvPr/>
        </p:nvSpPr>
        <p:spPr bwMode="auto">
          <a:xfrm>
            <a:off x="8231622" y="1104901"/>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86" name="Rectangle 40">
            <a:extLst>
              <a:ext uri="{FF2B5EF4-FFF2-40B4-BE49-F238E27FC236}">
                <a16:creationId xmlns:a16="http://schemas.microsoft.com/office/drawing/2014/main" id="{08F656B6-90A8-4186-AF49-344B6ADEF451}"/>
              </a:ext>
            </a:extLst>
          </p:cNvPr>
          <p:cNvSpPr>
            <a:spLocks noChangeArrowheads="1"/>
          </p:cNvSpPr>
          <p:nvPr/>
        </p:nvSpPr>
        <p:spPr bwMode="auto">
          <a:xfrm rot="5400000">
            <a:off x="8012819" y="3377947"/>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err="1"/>
              <a:t>aluW</a:t>
            </a:r>
            <a:endParaRPr lang="en-US" altLang="ja-JP" sz="1400" dirty="0"/>
          </a:p>
        </p:txBody>
      </p:sp>
      <p:sp>
        <p:nvSpPr>
          <p:cNvPr id="187" name="Rectangle 39">
            <a:extLst>
              <a:ext uri="{FF2B5EF4-FFF2-40B4-BE49-F238E27FC236}">
                <a16:creationId xmlns:a16="http://schemas.microsoft.com/office/drawing/2014/main" id="{9D676B2B-99E9-414F-AADF-0823C712C312}"/>
              </a:ext>
            </a:extLst>
          </p:cNvPr>
          <p:cNvSpPr>
            <a:spLocks noChangeArrowheads="1"/>
          </p:cNvSpPr>
          <p:nvPr/>
        </p:nvSpPr>
        <p:spPr bwMode="auto">
          <a:xfrm rot="5400000">
            <a:off x="8004273" y="3999851"/>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err="1"/>
              <a:t>dataW</a:t>
            </a:r>
            <a:endParaRPr lang="en-US" altLang="ja-JP" sz="1400" dirty="0"/>
          </a:p>
        </p:txBody>
      </p:sp>
      <p:sp>
        <p:nvSpPr>
          <p:cNvPr id="188" name="Line 164">
            <a:extLst>
              <a:ext uri="{FF2B5EF4-FFF2-40B4-BE49-F238E27FC236}">
                <a16:creationId xmlns:a16="http://schemas.microsoft.com/office/drawing/2014/main" id="{EE94C804-7349-4CD0-BA07-856FF3B2E857}"/>
              </a:ext>
            </a:extLst>
          </p:cNvPr>
          <p:cNvSpPr>
            <a:spLocks noChangeShapeType="1"/>
          </p:cNvSpPr>
          <p:nvPr/>
        </p:nvSpPr>
        <p:spPr bwMode="auto">
          <a:xfrm>
            <a:off x="7937499" y="4149080"/>
            <a:ext cx="0" cy="1413993"/>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9" name="Line 117">
            <a:extLst>
              <a:ext uri="{FF2B5EF4-FFF2-40B4-BE49-F238E27FC236}">
                <a16:creationId xmlns:a16="http://schemas.microsoft.com/office/drawing/2014/main" id="{299532CB-31D4-4AB0-86DA-892266DBCFED}"/>
              </a:ext>
            </a:extLst>
          </p:cNvPr>
          <p:cNvSpPr>
            <a:spLocks noChangeShapeType="1"/>
          </p:cNvSpPr>
          <p:nvPr/>
        </p:nvSpPr>
        <p:spPr bwMode="auto">
          <a:xfrm>
            <a:off x="7937499" y="4149080"/>
            <a:ext cx="2631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0" name="Line 117">
            <a:extLst>
              <a:ext uri="{FF2B5EF4-FFF2-40B4-BE49-F238E27FC236}">
                <a16:creationId xmlns:a16="http://schemas.microsoft.com/office/drawing/2014/main" id="{102FD469-10D9-43D1-8BF8-3433B99098A4}"/>
              </a:ext>
            </a:extLst>
          </p:cNvPr>
          <p:cNvSpPr>
            <a:spLocks noChangeShapeType="1"/>
          </p:cNvSpPr>
          <p:nvPr/>
        </p:nvSpPr>
        <p:spPr bwMode="auto">
          <a:xfrm>
            <a:off x="8388424" y="3573016"/>
            <a:ext cx="2473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1" name="Line 117">
            <a:extLst>
              <a:ext uri="{FF2B5EF4-FFF2-40B4-BE49-F238E27FC236}">
                <a16:creationId xmlns:a16="http://schemas.microsoft.com/office/drawing/2014/main" id="{8764E777-C883-4B2B-ADF7-DE04E90093E5}"/>
              </a:ext>
            </a:extLst>
          </p:cNvPr>
          <p:cNvSpPr>
            <a:spLocks noChangeShapeType="1"/>
          </p:cNvSpPr>
          <p:nvPr/>
        </p:nvSpPr>
        <p:spPr bwMode="auto">
          <a:xfrm>
            <a:off x="8388424" y="3860800"/>
            <a:ext cx="21590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3" name="Line 141">
            <a:extLst>
              <a:ext uri="{FF2B5EF4-FFF2-40B4-BE49-F238E27FC236}">
                <a16:creationId xmlns:a16="http://schemas.microsoft.com/office/drawing/2014/main" id="{117F816D-7BB9-4D86-A08D-0D8BCFD4CC36}"/>
              </a:ext>
            </a:extLst>
          </p:cNvPr>
          <p:cNvSpPr>
            <a:spLocks noChangeShapeType="1"/>
          </p:cNvSpPr>
          <p:nvPr/>
        </p:nvSpPr>
        <p:spPr bwMode="auto">
          <a:xfrm>
            <a:off x="8388672" y="1196752"/>
            <a:ext cx="359321" cy="0"/>
          </a:xfrm>
          <a:prstGeom prst="line">
            <a:avLst/>
          </a:prstGeom>
          <a:noFill/>
          <a:ln w="9525">
            <a:solidFill>
              <a:schemeClr val="tx1"/>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 name="Rectangle 81">
            <a:extLst>
              <a:ext uri="{FF2B5EF4-FFF2-40B4-BE49-F238E27FC236}">
                <a16:creationId xmlns:a16="http://schemas.microsoft.com/office/drawing/2014/main" id="{D592B511-E810-4EA4-AFE6-044AB31B5065}"/>
              </a:ext>
            </a:extLst>
          </p:cNvPr>
          <p:cNvSpPr>
            <a:spLocks noChangeArrowheads="1"/>
          </p:cNvSpPr>
          <p:nvPr/>
        </p:nvSpPr>
        <p:spPr bwMode="auto">
          <a:xfrm>
            <a:off x="6803802" y="814387"/>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97" name="Line 129">
            <a:extLst>
              <a:ext uri="{FF2B5EF4-FFF2-40B4-BE49-F238E27FC236}">
                <a16:creationId xmlns:a16="http://schemas.microsoft.com/office/drawing/2014/main" id="{A436A2ED-CF62-4F97-862B-CC3FA9BE4424}"/>
              </a:ext>
            </a:extLst>
          </p:cNvPr>
          <p:cNvSpPr>
            <a:spLocks noChangeShapeType="1"/>
          </p:cNvSpPr>
          <p:nvPr/>
        </p:nvSpPr>
        <p:spPr bwMode="auto">
          <a:xfrm>
            <a:off x="7349678" y="981075"/>
            <a:ext cx="0" cy="64770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8" name="Rectangle 78">
            <a:extLst>
              <a:ext uri="{FF2B5EF4-FFF2-40B4-BE49-F238E27FC236}">
                <a16:creationId xmlns:a16="http://schemas.microsoft.com/office/drawing/2014/main" id="{C0ADF918-409D-4D8B-AE10-EC95BA59F6D8}"/>
              </a:ext>
            </a:extLst>
          </p:cNvPr>
          <p:cNvSpPr>
            <a:spLocks noChangeArrowheads="1"/>
          </p:cNvSpPr>
          <p:nvPr/>
        </p:nvSpPr>
        <p:spPr bwMode="auto">
          <a:xfrm>
            <a:off x="4716016" y="620812"/>
            <a:ext cx="1444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99" name="Line 138">
            <a:extLst>
              <a:ext uri="{FF2B5EF4-FFF2-40B4-BE49-F238E27FC236}">
                <a16:creationId xmlns:a16="http://schemas.microsoft.com/office/drawing/2014/main" id="{4D05CDED-8B2E-4AE5-9372-1D8F7206B3C8}"/>
              </a:ext>
            </a:extLst>
          </p:cNvPr>
          <p:cNvSpPr>
            <a:spLocks noChangeShapeType="1"/>
          </p:cNvSpPr>
          <p:nvPr/>
        </p:nvSpPr>
        <p:spPr bwMode="auto">
          <a:xfrm>
            <a:off x="3276873" y="765274"/>
            <a:ext cx="1439143"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0" name="Line 141">
            <a:extLst>
              <a:ext uri="{FF2B5EF4-FFF2-40B4-BE49-F238E27FC236}">
                <a16:creationId xmlns:a16="http://schemas.microsoft.com/office/drawing/2014/main" id="{BDF55E9A-E7BF-4330-B1DF-8D86EA7C1EAB}"/>
              </a:ext>
            </a:extLst>
          </p:cNvPr>
          <p:cNvSpPr>
            <a:spLocks noChangeShapeType="1"/>
          </p:cNvSpPr>
          <p:nvPr/>
        </p:nvSpPr>
        <p:spPr bwMode="auto">
          <a:xfrm>
            <a:off x="4860479" y="765274"/>
            <a:ext cx="1894979"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1" name="Text Box 145">
            <a:extLst>
              <a:ext uri="{FF2B5EF4-FFF2-40B4-BE49-F238E27FC236}">
                <a16:creationId xmlns:a16="http://schemas.microsoft.com/office/drawing/2014/main" id="{A59CE939-E13F-4A0D-93E2-6C535FDE6271}"/>
              </a:ext>
            </a:extLst>
          </p:cNvPr>
          <p:cNvSpPr txBox="1">
            <a:spLocks noChangeArrowheads="1"/>
          </p:cNvSpPr>
          <p:nvPr/>
        </p:nvSpPr>
        <p:spPr bwMode="auto">
          <a:xfrm>
            <a:off x="3304764" y="551593"/>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rwe</a:t>
            </a:r>
            <a:endParaRPr lang="en-US" altLang="ja-JP" sz="1200" b="1" dirty="0"/>
          </a:p>
        </p:txBody>
      </p:sp>
      <p:sp>
        <p:nvSpPr>
          <p:cNvPr id="202" name="Rectangle 81">
            <a:extLst>
              <a:ext uri="{FF2B5EF4-FFF2-40B4-BE49-F238E27FC236}">
                <a16:creationId xmlns:a16="http://schemas.microsoft.com/office/drawing/2014/main" id="{A4B68612-0FB6-4A4E-AEE0-CBC78A170F25}"/>
              </a:ext>
            </a:extLst>
          </p:cNvPr>
          <p:cNvSpPr>
            <a:spLocks noChangeArrowheads="1"/>
          </p:cNvSpPr>
          <p:nvPr/>
        </p:nvSpPr>
        <p:spPr bwMode="auto">
          <a:xfrm>
            <a:off x="6755458" y="598586"/>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4" name="Line 141">
            <a:extLst>
              <a:ext uri="{FF2B5EF4-FFF2-40B4-BE49-F238E27FC236}">
                <a16:creationId xmlns:a16="http://schemas.microsoft.com/office/drawing/2014/main" id="{42D4838B-19C1-4C1F-B440-915F631BC702}"/>
              </a:ext>
            </a:extLst>
          </p:cNvPr>
          <p:cNvSpPr>
            <a:spLocks noChangeShapeType="1"/>
          </p:cNvSpPr>
          <p:nvPr/>
        </p:nvSpPr>
        <p:spPr bwMode="auto">
          <a:xfrm>
            <a:off x="6924080" y="728762"/>
            <a:ext cx="130754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8" name="グループ化 7">
            <a:extLst>
              <a:ext uri="{FF2B5EF4-FFF2-40B4-BE49-F238E27FC236}">
                <a16:creationId xmlns:a16="http://schemas.microsoft.com/office/drawing/2014/main" id="{B1120B67-2F3B-47D4-9388-30B2D963901B}"/>
              </a:ext>
            </a:extLst>
          </p:cNvPr>
          <p:cNvGrpSpPr/>
          <p:nvPr/>
        </p:nvGrpSpPr>
        <p:grpSpPr>
          <a:xfrm>
            <a:off x="8325718" y="710505"/>
            <a:ext cx="234205" cy="743754"/>
            <a:chOff x="8772166" y="2010330"/>
            <a:chExt cx="144462" cy="1296988"/>
          </a:xfrm>
        </p:grpSpPr>
        <p:sp>
          <p:nvSpPr>
            <p:cNvPr id="205" name="Line 122">
              <a:extLst>
                <a:ext uri="{FF2B5EF4-FFF2-40B4-BE49-F238E27FC236}">
                  <a16:creationId xmlns:a16="http://schemas.microsoft.com/office/drawing/2014/main" id="{9BE35FF0-5610-49F2-A67A-F2F004ED73E7}"/>
                </a:ext>
              </a:extLst>
            </p:cNvPr>
            <p:cNvSpPr>
              <a:spLocks noChangeShapeType="1"/>
            </p:cNvSpPr>
            <p:nvPr/>
          </p:nvSpPr>
          <p:spPr bwMode="auto">
            <a:xfrm>
              <a:off x="8772166" y="2010330"/>
              <a:ext cx="144462"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 name="Line 123">
              <a:extLst>
                <a:ext uri="{FF2B5EF4-FFF2-40B4-BE49-F238E27FC236}">
                  <a16:creationId xmlns:a16="http://schemas.microsoft.com/office/drawing/2014/main" id="{65D3A6C8-CD22-4192-BB13-44069307B676}"/>
                </a:ext>
              </a:extLst>
            </p:cNvPr>
            <p:cNvSpPr>
              <a:spLocks noChangeShapeType="1"/>
            </p:cNvSpPr>
            <p:nvPr/>
          </p:nvSpPr>
          <p:spPr bwMode="auto">
            <a:xfrm>
              <a:off x="8916628" y="2010330"/>
              <a:ext cx="0" cy="129698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07" name="Line 124">
            <a:extLst>
              <a:ext uri="{FF2B5EF4-FFF2-40B4-BE49-F238E27FC236}">
                <a16:creationId xmlns:a16="http://schemas.microsoft.com/office/drawing/2014/main" id="{AAF22FE7-F5BD-4D79-91C2-E2FF2D58DCDF}"/>
              </a:ext>
            </a:extLst>
          </p:cNvPr>
          <p:cNvSpPr>
            <a:spLocks noChangeShapeType="1"/>
          </p:cNvSpPr>
          <p:nvPr/>
        </p:nvSpPr>
        <p:spPr bwMode="auto">
          <a:xfrm flipH="1">
            <a:off x="3074788" y="1454259"/>
            <a:ext cx="5485134"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 name="Line 129">
            <a:extLst>
              <a:ext uri="{FF2B5EF4-FFF2-40B4-BE49-F238E27FC236}">
                <a16:creationId xmlns:a16="http://schemas.microsoft.com/office/drawing/2014/main" id="{8E12475A-904D-46A4-89A7-9D80CBDEE035}"/>
              </a:ext>
            </a:extLst>
          </p:cNvPr>
          <p:cNvSpPr>
            <a:spLocks noChangeShapeType="1"/>
          </p:cNvSpPr>
          <p:nvPr/>
        </p:nvSpPr>
        <p:spPr bwMode="auto">
          <a:xfrm>
            <a:off x="3036292" y="1412875"/>
            <a:ext cx="0" cy="1373188"/>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3" name="Rectangle 76">
            <a:extLst>
              <a:ext uri="{FF2B5EF4-FFF2-40B4-BE49-F238E27FC236}">
                <a16:creationId xmlns:a16="http://schemas.microsoft.com/office/drawing/2014/main" id="{F739E1DA-F967-486D-97C7-487D9B36855E}"/>
              </a:ext>
            </a:extLst>
          </p:cNvPr>
          <p:cNvSpPr>
            <a:spLocks noChangeArrowheads="1"/>
          </p:cNvSpPr>
          <p:nvPr/>
        </p:nvSpPr>
        <p:spPr bwMode="auto">
          <a:xfrm>
            <a:off x="8231622" y="581946"/>
            <a:ext cx="144462" cy="215900"/>
          </a:xfrm>
          <a:prstGeom prst="rect">
            <a:avLst/>
          </a:prstGeom>
          <a:solidFill>
            <a:schemeClr val="bg1"/>
          </a:solidFill>
          <a:ln w="9525">
            <a:solidFill>
              <a:schemeClr val="tx1"/>
            </a:solid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0" name="Line 182">
            <a:extLst>
              <a:ext uri="{FF2B5EF4-FFF2-40B4-BE49-F238E27FC236}">
                <a16:creationId xmlns:a16="http://schemas.microsoft.com/office/drawing/2014/main" id="{ADDC3325-AB86-4D91-AA24-0E079B90439C}"/>
              </a:ext>
            </a:extLst>
          </p:cNvPr>
          <p:cNvSpPr>
            <a:spLocks noChangeShapeType="1"/>
          </p:cNvSpPr>
          <p:nvPr/>
        </p:nvSpPr>
        <p:spPr bwMode="auto">
          <a:xfrm>
            <a:off x="8320360" y="212448"/>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1" name="Text Box 186">
            <a:extLst>
              <a:ext uri="{FF2B5EF4-FFF2-40B4-BE49-F238E27FC236}">
                <a16:creationId xmlns:a16="http://schemas.microsoft.com/office/drawing/2014/main" id="{E1D54603-5F02-4A9E-9C46-F4A6C6B2DB70}"/>
              </a:ext>
            </a:extLst>
          </p:cNvPr>
          <p:cNvSpPr txBox="1">
            <a:spLocks noChangeArrowheads="1"/>
          </p:cNvSpPr>
          <p:nvPr/>
        </p:nvSpPr>
        <p:spPr bwMode="auto">
          <a:xfrm>
            <a:off x="8614246" y="219903"/>
            <a:ext cx="4026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W</a:t>
            </a:r>
          </a:p>
        </p:txBody>
      </p:sp>
      <p:sp>
        <p:nvSpPr>
          <p:cNvPr id="216" name="Line 104">
            <a:extLst>
              <a:ext uri="{FF2B5EF4-FFF2-40B4-BE49-F238E27FC236}">
                <a16:creationId xmlns:a16="http://schemas.microsoft.com/office/drawing/2014/main" id="{4A7236F2-2E21-4EB7-B3D5-0365267F4CE9}"/>
              </a:ext>
            </a:extLst>
          </p:cNvPr>
          <p:cNvSpPr>
            <a:spLocks noChangeShapeType="1"/>
          </p:cNvSpPr>
          <p:nvPr/>
        </p:nvSpPr>
        <p:spPr bwMode="auto">
          <a:xfrm flipV="1">
            <a:off x="2542578" y="2476336"/>
            <a:ext cx="854078" cy="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7" name="Line 99">
            <a:extLst>
              <a:ext uri="{FF2B5EF4-FFF2-40B4-BE49-F238E27FC236}">
                <a16:creationId xmlns:a16="http://schemas.microsoft.com/office/drawing/2014/main" id="{62CE8743-11E4-434D-814B-E0ABF13D7647}"/>
              </a:ext>
            </a:extLst>
          </p:cNvPr>
          <p:cNvSpPr>
            <a:spLocks noChangeShapeType="1"/>
          </p:cNvSpPr>
          <p:nvPr/>
        </p:nvSpPr>
        <p:spPr bwMode="auto">
          <a:xfrm flipV="1">
            <a:off x="2533055" y="2470150"/>
            <a:ext cx="0" cy="719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8" name="Line 98">
            <a:extLst>
              <a:ext uri="{FF2B5EF4-FFF2-40B4-BE49-F238E27FC236}">
                <a16:creationId xmlns:a16="http://schemas.microsoft.com/office/drawing/2014/main" id="{A4ACB0A3-241F-418B-81BD-8B3EB30985C0}"/>
              </a:ext>
            </a:extLst>
          </p:cNvPr>
          <p:cNvSpPr>
            <a:spLocks noChangeShapeType="1"/>
          </p:cNvSpPr>
          <p:nvPr/>
        </p:nvSpPr>
        <p:spPr bwMode="auto">
          <a:xfrm flipV="1">
            <a:off x="2031645" y="3146442"/>
            <a:ext cx="50221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9" name="Rectangle 76">
            <a:extLst>
              <a:ext uri="{FF2B5EF4-FFF2-40B4-BE49-F238E27FC236}">
                <a16:creationId xmlns:a16="http://schemas.microsoft.com/office/drawing/2014/main" id="{90C3823E-118D-4BF9-A1D4-64C3B3974CF6}"/>
              </a:ext>
            </a:extLst>
          </p:cNvPr>
          <p:cNvSpPr>
            <a:spLocks noChangeArrowheads="1"/>
          </p:cNvSpPr>
          <p:nvPr/>
        </p:nvSpPr>
        <p:spPr bwMode="auto">
          <a:xfrm>
            <a:off x="6718895" y="2444966"/>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20" name="Line 131">
            <a:extLst>
              <a:ext uri="{FF2B5EF4-FFF2-40B4-BE49-F238E27FC236}">
                <a16:creationId xmlns:a16="http://schemas.microsoft.com/office/drawing/2014/main" id="{19162AC8-6A1E-4D23-8593-56D1A0E424C7}"/>
              </a:ext>
            </a:extLst>
          </p:cNvPr>
          <p:cNvSpPr>
            <a:spLocks noChangeShapeType="1"/>
          </p:cNvSpPr>
          <p:nvPr/>
        </p:nvSpPr>
        <p:spPr bwMode="auto">
          <a:xfrm>
            <a:off x="6878340" y="2571750"/>
            <a:ext cx="13016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1" name="Line 151">
            <a:extLst>
              <a:ext uri="{FF2B5EF4-FFF2-40B4-BE49-F238E27FC236}">
                <a16:creationId xmlns:a16="http://schemas.microsoft.com/office/drawing/2014/main" id="{BC3854AF-EBF9-47D2-9640-0481DEC1FFA4}"/>
              </a:ext>
            </a:extLst>
          </p:cNvPr>
          <p:cNvSpPr>
            <a:spLocks noChangeShapeType="1"/>
          </p:cNvSpPr>
          <p:nvPr/>
        </p:nvSpPr>
        <p:spPr bwMode="auto">
          <a:xfrm flipV="1">
            <a:off x="2268538" y="1628775"/>
            <a:ext cx="0" cy="1800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 name="Line 102">
            <a:extLst>
              <a:ext uri="{FF2B5EF4-FFF2-40B4-BE49-F238E27FC236}">
                <a16:creationId xmlns:a16="http://schemas.microsoft.com/office/drawing/2014/main" id="{437F4BD5-2709-4777-A113-7C8965919023}"/>
              </a:ext>
            </a:extLst>
          </p:cNvPr>
          <p:cNvSpPr>
            <a:spLocks noChangeShapeType="1"/>
          </p:cNvSpPr>
          <p:nvPr/>
        </p:nvSpPr>
        <p:spPr bwMode="auto">
          <a:xfrm>
            <a:off x="2028230" y="3411409"/>
            <a:ext cx="2403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3" name="Text Box 178">
            <a:extLst>
              <a:ext uri="{FF2B5EF4-FFF2-40B4-BE49-F238E27FC236}">
                <a16:creationId xmlns:a16="http://schemas.microsoft.com/office/drawing/2014/main" id="{0D09E902-C135-4BB6-9B6C-F0DBE4519637}"/>
              </a:ext>
            </a:extLst>
          </p:cNvPr>
          <p:cNvSpPr txBox="1">
            <a:spLocks noChangeArrowheads="1"/>
          </p:cNvSpPr>
          <p:nvPr/>
        </p:nvSpPr>
        <p:spPr bwMode="auto">
          <a:xfrm>
            <a:off x="8104889" y="2158266"/>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rdW</a:t>
            </a:r>
            <a:endParaRPr lang="en-US" altLang="ja-JP" sz="1200" b="1" dirty="0"/>
          </a:p>
        </p:txBody>
      </p:sp>
      <p:sp>
        <p:nvSpPr>
          <p:cNvPr id="224" name="Text Box 178">
            <a:extLst>
              <a:ext uri="{FF2B5EF4-FFF2-40B4-BE49-F238E27FC236}">
                <a16:creationId xmlns:a16="http://schemas.microsoft.com/office/drawing/2014/main" id="{6957EB28-6A33-4BD0-A7A9-2972EFB59D67}"/>
              </a:ext>
            </a:extLst>
          </p:cNvPr>
          <p:cNvSpPr txBox="1">
            <a:spLocks noChangeArrowheads="1"/>
          </p:cNvSpPr>
          <p:nvPr/>
        </p:nvSpPr>
        <p:spPr bwMode="auto">
          <a:xfrm>
            <a:off x="3764894" y="2628452"/>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rdW</a:t>
            </a:r>
            <a:endParaRPr lang="en-US" altLang="ja-JP" sz="1200" b="1" dirty="0"/>
          </a:p>
        </p:txBody>
      </p:sp>
      <p:sp>
        <p:nvSpPr>
          <p:cNvPr id="225" name="Text Box 149">
            <a:extLst>
              <a:ext uri="{FF2B5EF4-FFF2-40B4-BE49-F238E27FC236}">
                <a16:creationId xmlns:a16="http://schemas.microsoft.com/office/drawing/2014/main" id="{B4CD8E87-B446-498A-A98C-56820DB5A5FC}"/>
              </a:ext>
            </a:extLst>
          </p:cNvPr>
          <p:cNvSpPr txBox="1">
            <a:spLocks noChangeArrowheads="1"/>
          </p:cNvSpPr>
          <p:nvPr/>
        </p:nvSpPr>
        <p:spPr bwMode="auto">
          <a:xfrm>
            <a:off x="5131229" y="523162"/>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rweE</a:t>
            </a:r>
            <a:endParaRPr lang="en-US" altLang="ja-JP" sz="1200" b="1" dirty="0"/>
          </a:p>
        </p:txBody>
      </p:sp>
      <p:sp>
        <p:nvSpPr>
          <p:cNvPr id="226" name="Rectangle 39">
            <a:extLst>
              <a:ext uri="{FF2B5EF4-FFF2-40B4-BE49-F238E27FC236}">
                <a16:creationId xmlns:a16="http://schemas.microsoft.com/office/drawing/2014/main" id="{061D798B-8E75-42CF-9E66-374C82C4F1B9}"/>
              </a:ext>
            </a:extLst>
          </p:cNvPr>
          <p:cNvSpPr>
            <a:spLocks noChangeArrowheads="1"/>
          </p:cNvSpPr>
          <p:nvPr/>
        </p:nvSpPr>
        <p:spPr bwMode="auto">
          <a:xfrm rot="5400000">
            <a:off x="4591220" y="4296569"/>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err="1"/>
              <a:t>immE</a:t>
            </a:r>
            <a:endParaRPr lang="en-US" altLang="ja-JP" sz="1400" dirty="0"/>
          </a:p>
        </p:txBody>
      </p:sp>
      <p:sp>
        <p:nvSpPr>
          <p:cNvPr id="192" name="AutoShape 18">
            <a:extLst>
              <a:ext uri="{FF2B5EF4-FFF2-40B4-BE49-F238E27FC236}">
                <a16:creationId xmlns:a16="http://schemas.microsoft.com/office/drawing/2014/main" id="{B56B621F-34E6-47B1-B87E-F6CF782B8AB4}"/>
              </a:ext>
            </a:extLst>
          </p:cNvPr>
          <p:cNvSpPr>
            <a:spLocks noChangeArrowheads="1"/>
          </p:cNvSpPr>
          <p:nvPr/>
        </p:nvSpPr>
        <p:spPr bwMode="auto">
          <a:xfrm rot="5400000" flipV="1">
            <a:off x="5137915" y="3847610"/>
            <a:ext cx="752549" cy="103674"/>
          </a:xfrm>
          <a:custGeom>
            <a:avLst/>
            <a:gdLst>
              <a:gd name="T0" fmla="*/ 2147483646 w 21600"/>
              <a:gd name="T1" fmla="*/ 1077502115 h 21600"/>
              <a:gd name="T2" fmla="*/ 2147483646 w 21600"/>
              <a:gd name="T3" fmla="*/ 2147483646 h 21600"/>
              <a:gd name="T4" fmla="*/ 2147483646 w 21600"/>
              <a:gd name="T5" fmla="*/ 1077502115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5" name="Line 115">
            <a:extLst>
              <a:ext uri="{FF2B5EF4-FFF2-40B4-BE49-F238E27FC236}">
                <a16:creationId xmlns:a16="http://schemas.microsoft.com/office/drawing/2014/main" id="{E4B4FE1C-4FFF-4E03-9664-ACB9BD9D52E8}"/>
              </a:ext>
            </a:extLst>
          </p:cNvPr>
          <p:cNvSpPr>
            <a:spLocks noChangeShapeType="1"/>
          </p:cNvSpPr>
          <p:nvPr/>
        </p:nvSpPr>
        <p:spPr bwMode="auto">
          <a:xfrm>
            <a:off x="5872287" y="3979607"/>
            <a:ext cx="139873" cy="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6" name="Line 115">
            <a:extLst>
              <a:ext uri="{FF2B5EF4-FFF2-40B4-BE49-F238E27FC236}">
                <a16:creationId xmlns:a16="http://schemas.microsoft.com/office/drawing/2014/main" id="{BC1D8043-65B3-4CD0-97EB-63409037A79E}"/>
              </a:ext>
            </a:extLst>
          </p:cNvPr>
          <p:cNvSpPr>
            <a:spLocks noChangeShapeType="1"/>
          </p:cNvSpPr>
          <p:nvPr/>
        </p:nvSpPr>
        <p:spPr bwMode="auto">
          <a:xfrm>
            <a:off x="5567921" y="3778872"/>
            <a:ext cx="139873" cy="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8" name="Line 164">
            <a:extLst>
              <a:ext uri="{FF2B5EF4-FFF2-40B4-BE49-F238E27FC236}">
                <a16:creationId xmlns:a16="http://schemas.microsoft.com/office/drawing/2014/main" id="{9761594C-99B6-49E6-9932-D20EC32F582D}"/>
              </a:ext>
            </a:extLst>
          </p:cNvPr>
          <p:cNvSpPr>
            <a:spLocks noChangeShapeType="1"/>
          </p:cNvSpPr>
          <p:nvPr/>
        </p:nvSpPr>
        <p:spPr bwMode="auto">
          <a:xfrm>
            <a:off x="5209579" y="3189289"/>
            <a:ext cx="0" cy="1751012"/>
          </a:xfrm>
          <a:prstGeom prst="line">
            <a:avLst/>
          </a:prstGeom>
          <a:noFill/>
          <a:ln w="9525">
            <a:solidFill>
              <a:srgbClr val="FF0000"/>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2" name="Line 114">
            <a:extLst>
              <a:ext uri="{FF2B5EF4-FFF2-40B4-BE49-F238E27FC236}">
                <a16:creationId xmlns:a16="http://schemas.microsoft.com/office/drawing/2014/main" id="{E6B47357-7B98-408A-864B-44603A3B02FC}"/>
              </a:ext>
            </a:extLst>
          </p:cNvPr>
          <p:cNvSpPr>
            <a:spLocks noChangeShapeType="1"/>
          </p:cNvSpPr>
          <p:nvPr/>
        </p:nvSpPr>
        <p:spPr bwMode="auto">
          <a:xfrm>
            <a:off x="5206826" y="3990180"/>
            <a:ext cx="255526"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3" name="Line 117">
            <a:extLst>
              <a:ext uri="{FF2B5EF4-FFF2-40B4-BE49-F238E27FC236}">
                <a16:creationId xmlns:a16="http://schemas.microsoft.com/office/drawing/2014/main" id="{FB5F648D-222F-40C1-A824-CE17EA528EFC}"/>
              </a:ext>
            </a:extLst>
          </p:cNvPr>
          <p:cNvSpPr>
            <a:spLocks noChangeShapeType="1"/>
          </p:cNvSpPr>
          <p:nvPr/>
        </p:nvSpPr>
        <p:spPr bwMode="auto">
          <a:xfrm>
            <a:off x="4045942" y="4846918"/>
            <a:ext cx="3185476" cy="8252"/>
          </a:xfrm>
          <a:prstGeom prst="line">
            <a:avLst/>
          </a:prstGeom>
          <a:noFill/>
          <a:ln w="9525">
            <a:solidFill>
              <a:srgbClr val="00B0F0"/>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4" name="Line 164">
            <a:extLst>
              <a:ext uri="{FF2B5EF4-FFF2-40B4-BE49-F238E27FC236}">
                <a16:creationId xmlns:a16="http://schemas.microsoft.com/office/drawing/2014/main" id="{9861FF49-66C1-4B0B-9649-3BF5487BD55E}"/>
              </a:ext>
            </a:extLst>
          </p:cNvPr>
          <p:cNvSpPr>
            <a:spLocks noChangeShapeType="1"/>
          </p:cNvSpPr>
          <p:nvPr/>
        </p:nvSpPr>
        <p:spPr bwMode="auto">
          <a:xfrm>
            <a:off x="5292079" y="3391186"/>
            <a:ext cx="0" cy="1511596"/>
          </a:xfrm>
          <a:prstGeom prst="line">
            <a:avLst/>
          </a:prstGeom>
          <a:noFill/>
          <a:ln w="9525">
            <a:solidFill>
              <a:srgbClr val="00B0F0"/>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 name="Line 114">
            <a:extLst>
              <a:ext uri="{FF2B5EF4-FFF2-40B4-BE49-F238E27FC236}">
                <a16:creationId xmlns:a16="http://schemas.microsoft.com/office/drawing/2014/main" id="{7BF78B3D-E532-47D8-92DE-942D71209C1E}"/>
              </a:ext>
            </a:extLst>
          </p:cNvPr>
          <p:cNvSpPr>
            <a:spLocks noChangeShapeType="1"/>
          </p:cNvSpPr>
          <p:nvPr/>
        </p:nvSpPr>
        <p:spPr bwMode="auto">
          <a:xfrm>
            <a:off x="5292079" y="4182510"/>
            <a:ext cx="187685" cy="0"/>
          </a:xfrm>
          <a:prstGeom prst="line">
            <a:avLst/>
          </a:prstGeom>
          <a:noFill/>
          <a:ln w="9525">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0" name="AutoShape 18">
            <a:extLst>
              <a:ext uri="{FF2B5EF4-FFF2-40B4-BE49-F238E27FC236}">
                <a16:creationId xmlns:a16="http://schemas.microsoft.com/office/drawing/2014/main" id="{3C15146D-B913-4951-A41E-6072E47E8478}"/>
              </a:ext>
            </a:extLst>
          </p:cNvPr>
          <p:cNvSpPr>
            <a:spLocks noChangeArrowheads="1"/>
          </p:cNvSpPr>
          <p:nvPr/>
        </p:nvSpPr>
        <p:spPr bwMode="auto">
          <a:xfrm rot="5400000" flipV="1">
            <a:off x="5399691" y="3144904"/>
            <a:ext cx="752549" cy="103674"/>
          </a:xfrm>
          <a:custGeom>
            <a:avLst/>
            <a:gdLst>
              <a:gd name="T0" fmla="*/ 2147483646 w 21600"/>
              <a:gd name="T1" fmla="*/ 1077502115 h 21600"/>
              <a:gd name="T2" fmla="*/ 2147483646 w 21600"/>
              <a:gd name="T3" fmla="*/ 2147483646 h 21600"/>
              <a:gd name="T4" fmla="*/ 2147483646 w 21600"/>
              <a:gd name="T5" fmla="*/ 1077502115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1" name="Line 115">
            <a:extLst>
              <a:ext uri="{FF2B5EF4-FFF2-40B4-BE49-F238E27FC236}">
                <a16:creationId xmlns:a16="http://schemas.microsoft.com/office/drawing/2014/main" id="{A2E0A7FC-74A3-439B-96EB-911D678C9145}"/>
              </a:ext>
            </a:extLst>
          </p:cNvPr>
          <p:cNvSpPr>
            <a:spLocks noChangeShapeType="1"/>
          </p:cNvSpPr>
          <p:nvPr/>
        </p:nvSpPr>
        <p:spPr bwMode="auto">
          <a:xfrm>
            <a:off x="5829697" y="3076166"/>
            <a:ext cx="139873" cy="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2" name="Line 114">
            <a:extLst>
              <a:ext uri="{FF2B5EF4-FFF2-40B4-BE49-F238E27FC236}">
                <a16:creationId xmlns:a16="http://schemas.microsoft.com/office/drawing/2014/main" id="{73B4F37A-C545-4C09-A4E0-45A70AB06A2C}"/>
              </a:ext>
            </a:extLst>
          </p:cNvPr>
          <p:cNvSpPr>
            <a:spLocks noChangeShapeType="1"/>
          </p:cNvSpPr>
          <p:nvPr/>
        </p:nvSpPr>
        <p:spPr bwMode="auto">
          <a:xfrm>
            <a:off x="5196880" y="3178545"/>
            <a:ext cx="511344"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3" name="Line 114">
            <a:extLst>
              <a:ext uri="{FF2B5EF4-FFF2-40B4-BE49-F238E27FC236}">
                <a16:creationId xmlns:a16="http://schemas.microsoft.com/office/drawing/2014/main" id="{D404DF02-6488-4711-9C14-0B4ED90B0C3F}"/>
              </a:ext>
            </a:extLst>
          </p:cNvPr>
          <p:cNvSpPr>
            <a:spLocks noChangeShapeType="1"/>
          </p:cNvSpPr>
          <p:nvPr/>
        </p:nvSpPr>
        <p:spPr bwMode="auto">
          <a:xfrm>
            <a:off x="5292079" y="3357564"/>
            <a:ext cx="409626" cy="0"/>
          </a:xfrm>
          <a:prstGeom prst="line">
            <a:avLst/>
          </a:prstGeom>
          <a:noFill/>
          <a:ln w="9525">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3" name="直線矢印コネクタ 2">
            <a:extLst>
              <a:ext uri="{FF2B5EF4-FFF2-40B4-BE49-F238E27FC236}">
                <a16:creationId xmlns:a16="http://schemas.microsoft.com/office/drawing/2014/main" id="{0935A329-B687-426E-B7E0-FC8E1A3418AC}"/>
              </a:ext>
            </a:extLst>
          </p:cNvPr>
          <p:cNvCxnSpPr/>
          <p:nvPr/>
        </p:nvCxnSpPr>
        <p:spPr>
          <a:xfrm>
            <a:off x="4241389" y="3076166"/>
            <a:ext cx="0" cy="2369058"/>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7" name="Line 112">
            <a:extLst>
              <a:ext uri="{FF2B5EF4-FFF2-40B4-BE49-F238E27FC236}">
                <a16:creationId xmlns:a16="http://schemas.microsoft.com/office/drawing/2014/main" id="{5CEBB8B0-6270-401C-9293-0C99ACF80FE6}"/>
              </a:ext>
            </a:extLst>
          </p:cNvPr>
          <p:cNvSpPr>
            <a:spLocks noChangeShapeType="1"/>
          </p:cNvSpPr>
          <p:nvPr/>
        </p:nvSpPr>
        <p:spPr bwMode="auto">
          <a:xfrm>
            <a:off x="4241390" y="5445224"/>
            <a:ext cx="1633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8" name="Rectangle 74">
            <a:extLst>
              <a:ext uri="{FF2B5EF4-FFF2-40B4-BE49-F238E27FC236}">
                <a16:creationId xmlns:a16="http://schemas.microsoft.com/office/drawing/2014/main" id="{2F177337-E81A-494A-9BFB-062F10FFFBA0}"/>
              </a:ext>
            </a:extLst>
          </p:cNvPr>
          <p:cNvSpPr>
            <a:spLocks noChangeArrowheads="1"/>
          </p:cNvSpPr>
          <p:nvPr/>
        </p:nvSpPr>
        <p:spPr bwMode="auto">
          <a:xfrm>
            <a:off x="4837019" y="5457793"/>
            <a:ext cx="697041" cy="9468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 &lt; &gt;</a:t>
            </a:r>
            <a:endParaRPr lang="ja-JP" altLang="en-US" sz="1800" dirty="0"/>
          </a:p>
        </p:txBody>
      </p:sp>
      <p:cxnSp>
        <p:nvCxnSpPr>
          <p:cNvPr id="229" name="直線矢印コネクタ 228">
            <a:extLst>
              <a:ext uri="{FF2B5EF4-FFF2-40B4-BE49-F238E27FC236}">
                <a16:creationId xmlns:a16="http://schemas.microsoft.com/office/drawing/2014/main" id="{5386387E-6F58-4088-A8DC-031B0BF45A62}"/>
              </a:ext>
            </a:extLst>
          </p:cNvPr>
          <p:cNvCxnSpPr>
            <a:cxnSpLocks/>
          </p:cNvCxnSpPr>
          <p:nvPr/>
        </p:nvCxnSpPr>
        <p:spPr>
          <a:xfrm flipH="1">
            <a:off x="4179838" y="3755772"/>
            <a:ext cx="8620" cy="2410568"/>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4" name="Line 112">
            <a:extLst>
              <a:ext uri="{FF2B5EF4-FFF2-40B4-BE49-F238E27FC236}">
                <a16:creationId xmlns:a16="http://schemas.microsoft.com/office/drawing/2014/main" id="{893AFD75-E570-4D42-B449-91EC295C2521}"/>
              </a:ext>
            </a:extLst>
          </p:cNvPr>
          <p:cNvSpPr>
            <a:spLocks noChangeShapeType="1"/>
          </p:cNvSpPr>
          <p:nvPr/>
        </p:nvSpPr>
        <p:spPr bwMode="auto">
          <a:xfrm flipV="1">
            <a:off x="4175249" y="6168231"/>
            <a:ext cx="239144" cy="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235" name="直線矢印コネクタ 234">
            <a:extLst>
              <a:ext uri="{FF2B5EF4-FFF2-40B4-BE49-F238E27FC236}">
                <a16:creationId xmlns:a16="http://schemas.microsoft.com/office/drawing/2014/main" id="{9BDFCB28-C933-4C14-8A4B-464FEF770AE4}"/>
              </a:ext>
            </a:extLst>
          </p:cNvPr>
          <p:cNvCxnSpPr>
            <a:cxnSpLocks/>
            <a:endCxn id="236" idx="0"/>
          </p:cNvCxnSpPr>
          <p:nvPr/>
        </p:nvCxnSpPr>
        <p:spPr>
          <a:xfrm>
            <a:off x="3612554" y="4644375"/>
            <a:ext cx="0" cy="512817"/>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6" name="Line 112">
            <a:extLst>
              <a:ext uri="{FF2B5EF4-FFF2-40B4-BE49-F238E27FC236}">
                <a16:creationId xmlns:a16="http://schemas.microsoft.com/office/drawing/2014/main" id="{7F62F7A1-99BA-4392-B825-3176F5AB6F7A}"/>
              </a:ext>
            </a:extLst>
          </p:cNvPr>
          <p:cNvSpPr>
            <a:spLocks noChangeShapeType="1"/>
          </p:cNvSpPr>
          <p:nvPr/>
        </p:nvSpPr>
        <p:spPr bwMode="auto">
          <a:xfrm>
            <a:off x="3612554" y="5157192"/>
            <a:ext cx="22497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7" name="Rectangle 40">
            <a:extLst>
              <a:ext uri="{FF2B5EF4-FFF2-40B4-BE49-F238E27FC236}">
                <a16:creationId xmlns:a16="http://schemas.microsoft.com/office/drawing/2014/main" id="{5E8F6C10-5517-4561-8070-7B6412122763}"/>
              </a:ext>
            </a:extLst>
          </p:cNvPr>
          <p:cNvSpPr>
            <a:spLocks noChangeArrowheads="1"/>
          </p:cNvSpPr>
          <p:nvPr/>
        </p:nvSpPr>
        <p:spPr bwMode="auto">
          <a:xfrm rot="5400000">
            <a:off x="2921456" y="5267731"/>
            <a:ext cx="436808" cy="1780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a:t>PC_D</a:t>
            </a:r>
          </a:p>
        </p:txBody>
      </p:sp>
      <p:sp>
        <p:nvSpPr>
          <p:cNvPr id="239" name="Line 126">
            <a:extLst>
              <a:ext uri="{FF2B5EF4-FFF2-40B4-BE49-F238E27FC236}">
                <a16:creationId xmlns:a16="http://schemas.microsoft.com/office/drawing/2014/main" id="{84B057B0-D10A-4937-9DEF-AFF9567A11AF}"/>
              </a:ext>
            </a:extLst>
          </p:cNvPr>
          <p:cNvSpPr>
            <a:spLocks noChangeShapeType="1"/>
          </p:cNvSpPr>
          <p:nvPr/>
        </p:nvSpPr>
        <p:spPr bwMode="auto">
          <a:xfrm>
            <a:off x="3275856" y="5301208"/>
            <a:ext cx="4890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0" name="AutoShape 18">
            <a:extLst>
              <a:ext uri="{FF2B5EF4-FFF2-40B4-BE49-F238E27FC236}">
                <a16:creationId xmlns:a16="http://schemas.microsoft.com/office/drawing/2014/main" id="{3FC5003F-4F9D-441A-817B-3E5DDB3DF1C9}"/>
              </a:ext>
            </a:extLst>
          </p:cNvPr>
          <p:cNvSpPr>
            <a:spLocks noChangeArrowheads="1"/>
          </p:cNvSpPr>
          <p:nvPr/>
        </p:nvSpPr>
        <p:spPr bwMode="auto">
          <a:xfrm rot="10800000" flipV="1">
            <a:off x="466726" y="3569342"/>
            <a:ext cx="752549" cy="103674"/>
          </a:xfrm>
          <a:custGeom>
            <a:avLst/>
            <a:gdLst>
              <a:gd name="T0" fmla="*/ 2147483646 w 21600"/>
              <a:gd name="T1" fmla="*/ 1077502115 h 21600"/>
              <a:gd name="T2" fmla="*/ 2147483646 w 21600"/>
              <a:gd name="T3" fmla="*/ 2147483646 h 21600"/>
              <a:gd name="T4" fmla="*/ 2147483646 w 21600"/>
              <a:gd name="T5" fmla="*/ 1077502115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41" name="Oval 65">
            <a:extLst>
              <a:ext uri="{FF2B5EF4-FFF2-40B4-BE49-F238E27FC236}">
                <a16:creationId xmlns:a16="http://schemas.microsoft.com/office/drawing/2014/main" id="{3E97DF1C-9799-4C03-9934-5596E7449374}"/>
              </a:ext>
            </a:extLst>
          </p:cNvPr>
          <p:cNvSpPr>
            <a:spLocks noChangeArrowheads="1"/>
          </p:cNvSpPr>
          <p:nvPr/>
        </p:nvSpPr>
        <p:spPr bwMode="auto">
          <a:xfrm>
            <a:off x="3781946" y="5125951"/>
            <a:ext cx="287337" cy="2873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t>＋</a:t>
            </a:r>
          </a:p>
        </p:txBody>
      </p:sp>
      <p:sp>
        <p:nvSpPr>
          <p:cNvPr id="242" name="Line 123">
            <a:extLst>
              <a:ext uri="{FF2B5EF4-FFF2-40B4-BE49-F238E27FC236}">
                <a16:creationId xmlns:a16="http://schemas.microsoft.com/office/drawing/2014/main" id="{49139757-F82E-462D-ABC5-B881ED0183C6}"/>
              </a:ext>
            </a:extLst>
          </p:cNvPr>
          <p:cNvSpPr>
            <a:spLocks noChangeShapeType="1"/>
          </p:cNvSpPr>
          <p:nvPr/>
        </p:nvSpPr>
        <p:spPr bwMode="auto">
          <a:xfrm>
            <a:off x="3935015" y="5437186"/>
            <a:ext cx="0" cy="1817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3" name="Line 85">
            <a:extLst>
              <a:ext uri="{FF2B5EF4-FFF2-40B4-BE49-F238E27FC236}">
                <a16:creationId xmlns:a16="http://schemas.microsoft.com/office/drawing/2014/main" id="{8BF5A5B2-3174-484B-A60D-3CFC9DF51798}"/>
              </a:ext>
            </a:extLst>
          </p:cNvPr>
          <p:cNvSpPr>
            <a:spLocks noChangeShapeType="1"/>
          </p:cNvSpPr>
          <p:nvPr/>
        </p:nvSpPr>
        <p:spPr bwMode="auto">
          <a:xfrm flipH="1">
            <a:off x="1421105" y="5661024"/>
            <a:ext cx="2551812" cy="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4" name="Line 91">
            <a:extLst>
              <a:ext uri="{FF2B5EF4-FFF2-40B4-BE49-F238E27FC236}">
                <a16:creationId xmlns:a16="http://schemas.microsoft.com/office/drawing/2014/main" id="{D9CA3E7C-CC68-4455-A4BB-8690FAB7C6FF}"/>
              </a:ext>
            </a:extLst>
          </p:cNvPr>
          <p:cNvSpPr>
            <a:spLocks noChangeShapeType="1"/>
          </p:cNvSpPr>
          <p:nvPr/>
        </p:nvSpPr>
        <p:spPr bwMode="auto">
          <a:xfrm flipH="1" flipV="1">
            <a:off x="1436092" y="3178545"/>
            <a:ext cx="0" cy="245525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 name="Line 87">
            <a:extLst>
              <a:ext uri="{FF2B5EF4-FFF2-40B4-BE49-F238E27FC236}">
                <a16:creationId xmlns:a16="http://schemas.microsoft.com/office/drawing/2014/main" id="{604804BD-C03D-4193-9CF4-85A31B99FAF7}"/>
              </a:ext>
            </a:extLst>
          </p:cNvPr>
          <p:cNvSpPr>
            <a:spLocks noChangeShapeType="1"/>
          </p:cNvSpPr>
          <p:nvPr/>
        </p:nvSpPr>
        <p:spPr bwMode="auto">
          <a:xfrm flipV="1">
            <a:off x="1052493" y="3170201"/>
            <a:ext cx="407451" cy="599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 name="Line 123">
            <a:extLst>
              <a:ext uri="{FF2B5EF4-FFF2-40B4-BE49-F238E27FC236}">
                <a16:creationId xmlns:a16="http://schemas.microsoft.com/office/drawing/2014/main" id="{024B708D-6369-4E6D-9AF8-997909BFCDD8}"/>
              </a:ext>
            </a:extLst>
          </p:cNvPr>
          <p:cNvSpPr>
            <a:spLocks noChangeShapeType="1"/>
          </p:cNvSpPr>
          <p:nvPr/>
        </p:nvSpPr>
        <p:spPr bwMode="auto">
          <a:xfrm>
            <a:off x="1043608" y="3217883"/>
            <a:ext cx="0" cy="341895"/>
          </a:xfrm>
          <a:prstGeom prst="line">
            <a:avLst/>
          </a:prstGeom>
          <a:noFill/>
          <a:ln w="952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 name="Line 123">
            <a:extLst>
              <a:ext uri="{FF2B5EF4-FFF2-40B4-BE49-F238E27FC236}">
                <a16:creationId xmlns:a16="http://schemas.microsoft.com/office/drawing/2014/main" id="{75D79297-ADBF-4F4F-9551-9C560E8F6EDB}"/>
              </a:ext>
            </a:extLst>
          </p:cNvPr>
          <p:cNvSpPr>
            <a:spLocks noChangeShapeType="1"/>
          </p:cNvSpPr>
          <p:nvPr/>
        </p:nvSpPr>
        <p:spPr bwMode="auto">
          <a:xfrm flipH="1">
            <a:off x="823085" y="2880177"/>
            <a:ext cx="5579" cy="714168"/>
          </a:xfrm>
          <a:prstGeom prst="line">
            <a:avLst/>
          </a:prstGeom>
          <a:noFill/>
          <a:ln w="952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8" name="Rectangle 39">
            <a:extLst>
              <a:ext uri="{FF2B5EF4-FFF2-40B4-BE49-F238E27FC236}">
                <a16:creationId xmlns:a16="http://schemas.microsoft.com/office/drawing/2014/main" id="{93DBF184-D788-4B45-9DE1-9C47F902931B}"/>
              </a:ext>
            </a:extLst>
          </p:cNvPr>
          <p:cNvSpPr>
            <a:spLocks noChangeArrowheads="1"/>
          </p:cNvSpPr>
          <p:nvPr/>
        </p:nvSpPr>
        <p:spPr bwMode="auto">
          <a:xfrm rot="5400000">
            <a:off x="6575226" y="4248293"/>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a:t>reg2M</a:t>
            </a:r>
          </a:p>
        </p:txBody>
      </p:sp>
      <p:sp>
        <p:nvSpPr>
          <p:cNvPr id="250" name="Line 73">
            <a:extLst>
              <a:ext uri="{FF2B5EF4-FFF2-40B4-BE49-F238E27FC236}">
                <a16:creationId xmlns:a16="http://schemas.microsoft.com/office/drawing/2014/main" id="{7E1709CE-9A96-433D-87E2-BC82A1BA88E2}"/>
              </a:ext>
            </a:extLst>
          </p:cNvPr>
          <p:cNvSpPr>
            <a:spLocks noChangeShapeType="1"/>
          </p:cNvSpPr>
          <p:nvPr/>
        </p:nvSpPr>
        <p:spPr bwMode="auto">
          <a:xfrm rot="5400000" flipH="1" flipV="1">
            <a:off x="4866510" y="5238093"/>
            <a:ext cx="398182" cy="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1" name="Line 118">
            <a:extLst>
              <a:ext uri="{FF2B5EF4-FFF2-40B4-BE49-F238E27FC236}">
                <a16:creationId xmlns:a16="http://schemas.microsoft.com/office/drawing/2014/main" id="{54B5291A-62E5-44E1-8515-9E1D2656C709}"/>
              </a:ext>
            </a:extLst>
          </p:cNvPr>
          <p:cNvSpPr>
            <a:spLocks noChangeShapeType="1"/>
          </p:cNvSpPr>
          <p:nvPr/>
        </p:nvSpPr>
        <p:spPr bwMode="auto">
          <a:xfrm>
            <a:off x="1566719" y="5020148"/>
            <a:ext cx="3467134" cy="2590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252" name="Line 91">
            <a:extLst>
              <a:ext uri="{FF2B5EF4-FFF2-40B4-BE49-F238E27FC236}">
                <a16:creationId xmlns:a16="http://schemas.microsoft.com/office/drawing/2014/main" id="{2D5786D5-2A63-4105-AD99-A1D0B05175F3}"/>
              </a:ext>
            </a:extLst>
          </p:cNvPr>
          <p:cNvSpPr>
            <a:spLocks noChangeShapeType="1"/>
          </p:cNvSpPr>
          <p:nvPr/>
        </p:nvSpPr>
        <p:spPr bwMode="auto">
          <a:xfrm flipH="1" flipV="1">
            <a:off x="1518592" y="3633847"/>
            <a:ext cx="11932" cy="138629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3" name="Line 126">
            <a:extLst>
              <a:ext uri="{FF2B5EF4-FFF2-40B4-BE49-F238E27FC236}">
                <a16:creationId xmlns:a16="http://schemas.microsoft.com/office/drawing/2014/main" id="{F2D40D38-2CD1-48AD-AD48-DAF4DC5E7884}"/>
              </a:ext>
            </a:extLst>
          </p:cNvPr>
          <p:cNvSpPr>
            <a:spLocks noChangeShapeType="1"/>
          </p:cNvSpPr>
          <p:nvPr/>
        </p:nvSpPr>
        <p:spPr bwMode="auto">
          <a:xfrm flipV="1">
            <a:off x="1142681" y="3633850"/>
            <a:ext cx="389236" cy="18842"/>
          </a:xfrm>
          <a:prstGeom prst="line">
            <a:avLst/>
          </a:prstGeom>
          <a:noFill/>
          <a:ln w="952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4" name="AutoShape 57">
            <a:extLst>
              <a:ext uri="{FF2B5EF4-FFF2-40B4-BE49-F238E27FC236}">
                <a16:creationId xmlns:a16="http://schemas.microsoft.com/office/drawing/2014/main" id="{6F37694D-0471-4DCA-A23F-DA0FEF5AB171}"/>
              </a:ext>
            </a:extLst>
          </p:cNvPr>
          <p:cNvSpPr>
            <a:spLocks noChangeArrowheads="1"/>
          </p:cNvSpPr>
          <p:nvPr/>
        </p:nvSpPr>
        <p:spPr bwMode="auto">
          <a:xfrm rot="5400000">
            <a:off x="2687781" y="4441210"/>
            <a:ext cx="511970" cy="199913"/>
          </a:xfrm>
          <a:prstGeom prst="parallelogram">
            <a:avLst>
              <a:gd name="adj" fmla="val 83456"/>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ext</a:t>
            </a:r>
          </a:p>
        </p:txBody>
      </p:sp>
      <p:sp>
        <p:nvSpPr>
          <p:cNvPr id="256" name="Line 113">
            <a:extLst>
              <a:ext uri="{FF2B5EF4-FFF2-40B4-BE49-F238E27FC236}">
                <a16:creationId xmlns:a16="http://schemas.microsoft.com/office/drawing/2014/main" id="{E2E50B81-05A1-4CDF-92C1-C16B4B4874F6}"/>
              </a:ext>
            </a:extLst>
          </p:cNvPr>
          <p:cNvSpPr>
            <a:spLocks noChangeShapeType="1"/>
          </p:cNvSpPr>
          <p:nvPr/>
        </p:nvSpPr>
        <p:spPr bwMode="auto">
          <a:xfrm>
            <a:off x="3001727" y="4595647"/>
            <a:ext cx="6469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 name="Line 107">
            <a:extLst>
              <a:ext uri="{FF2B5EF4-FFF2-40B4-BE49-F238E27FC236}">
                <a16:creationId xmlns:a16="http://schemas.microsoft.com/office/drawing/2014/main" id="{72BD1709-B2F2-4D29-B095-794D5046B359}"/>
              </a:ext>
            </a:extLst>
          </p:cNvPr>
          <p:cNvSpPr>
            <a:spLocks noChangeShapeType="1"/>
          </p:cNvSpPr>
          <p:nvPr/>
        </p:nvSpPr>
        <p:spPr bwMode="auto">
          <a:xfrm>
            <a:off x="2028229" y="4516438"/>
            <a:ext cx="85164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8" name="AutoShape 18">
            <a:extLst>
              <a:ext uri="{FF2B5EF4-FFF2-40B4-BE49-F238E27FC236}">
                <a16:creationId xmlns:a16="http://schemas.microsoft.com/office/drawing/2014/main" id="{7B24C973-DAC0-424E-9CF2-AC394FF47C36}"/>
              </a:ext>
            </a:extLst>
          </p:cNvPr>
          <p:cNvSpPr>
            <a:spLocks noChangeArrowheads="1"/>
          </p:cNvSpPr>
          <p:nvPr/>
        </p:nvSpPr>
        <p:spPr bwMode="auto">
          <a:xfrm rot="5400000" flipV="1">
            <a:off x="4164332" y="5476945"/>
            <a:ext cx="637422" cy="154340"/>
          </a:xfrm>
          <a:custGeom>
            <a:avLst/>
            <a:gdLst>
              <a:gd name="T0" fmla="*/ 2147483646 w 21600"/>
              <a:gd name="T1" fmla="*/ 1077502115 h 21600"/>
              <a:gd name="T2" fmla="*/ 2147483646 w 21600"/>
              <a:gd name="T3" fmla="*/ 2147483646 h 21600"/>
              <a:gd name="T4" fmla="*/ 2147483646 w 21600"/>
              <a:gd name="T5" fmla="*/ 1077502115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49" name="AutoShape 18">
            <a:extLst>
              <a:ext uri="{FF2B5EF4-FFF2-40B4-BE49-F238E27FC236}">
                <a16:creationId xmlns:a16="http://schemas.microsoft.com/office/drawing/2014/main" id="{8C2EA4E5-51CC-429A-AAA0-B2C368430F80}"/>
              </a:ext>
            </a:extLst>
          </p:cNvPr>
          <p:cNvSpPr>
            <a:spLocks noChangeArrowheads="1"/>
          </p:cNvSpPr>
          <p:nvPr/>
        </p:nvSpPr>
        <p:spPr bwMode="auto">
          <a:xfrm rot="5400000" flipV="1">
            <a:off x="4208782" y="6223104"/>
            <a:ext cx="637422" cy="154340"/>
          </a:xfrm>
          <a:custGeom>
            <a:avLst/>
            <a:gdLst>
              <a:gd name="T0" fmla="*/ 2147483646 w 21600"/>
              <a:gd name="T1" fmla="*/ 1077502115 h 21600"/>
              <a:gd name="T2" fmla="*/ 2147483646 w 21600"/>
              <a:gd name="T3" fmla="*/ 2147483646 h 21600"/>
              <a:gd name="T4" fmla="*/ 2147483646 w 21600"/>
              <a:gd name="T5" fmla="*/ 1077502115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55" name="Line 112">
            <a:extLst>
              <a:ext uri="{FF2B5EF4-FFF2-40B4-BE49-F238E27FC236}">
                <a16:creationId xmlns:a16="http://schemas.microsoft.com/office/drawing/2014/main" id="{3ED00EA0-0B73-4F10-A816-5AC46919DD52}"/>
              </a:ext>
            </a:extLst>
          </p:cNvPr>
          <p:cNvSpPr>
            <a:spLocks noChangeShapeType="1"/>
          </p:cNvSpPr>
          <p:nvPr/>
        </p:nvSpPr>
        <p:spPr bwMode="auto">
          <a:xfrm flipV="1">
            <a:off x="4578660" y="5594806"/>
            <a:ext cx="22318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8" name="Line 112">
            <a:extLst>
              <a:ext uri="{FF2B5EF4-FFF2-40B4-BE49-F238E27FC236}">
                <a16:creationId xmlns:a16="http://schemas.microsoft.com/office/drawing/2014/main" id="{48F8499A-EE03-434B-8116-D4F53EF448CA}"/>
              </a:ext>
            </a:extLst>
          </p:cNvPr>
          <p:cNvSpPr>
            <a:spLocks noChangeShapeType="1"/>
          </p:cNvSpPr>
          <p:nvPr/>
        </p:nvSpPr>
        <p:spPr bwMode="auto">
          <a:xfrm flipV="1">
            <a:off x="4620617" y="6307059"/>
            <a:ext cx="181673" cy="32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9" name="Line 164">
            <a:extLst>
              <a:ext uri="{FF2B5EF4-FFF2-40B4-BE49-F238E27FC236}">
                <a16:creationId xmlns:a16="http://schemas.microsoft.com/office/drawing/2014/main" id="{3CCB873E-A6E0-4417-9656-A8BF2F4DD856}"/>
              </a:ext>
            </a:extLst>
          </p:cNvPr>
          <p:cNvSpPr>
            <a:spLocks noChangeShapeType="1"/>
          </p:cNvSpPr>
          <p:nvPr/>
        </p:nvSpPr>
        <p:spPr bwMode="auto">
          <a:xfrm>
            <a:off x="4128990" y="4917523"/>
            <a:ext cx="0" cy="1511596"/>
          </a:xfrm>
          <a:prstGeom prst="line">
            <a:avLst/>
          </a:prstGeom>
          <a:noFill/>
          <a:ln w="9525">
            <a:solidFill>
              <a:srgbClr val="00B0F0"/>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0" name="Line 112">
            <a:extLst>
              <a:ext uri="{FF2B5EF4-FFF2-40B4-BE49-F238E27FC236}">
                <a16:creationId xmlns:a16="http://schemas.microsoft.com/office/drawing/2014/main" id="{BDECC906-1A0D-4F3F-87EC-47BA7C925807}"/>
              </a:ext>
            </a:extLst>
          </p:cNvPr>
          <p:cNvSpPr>
            <a:spLocks noChangeShapeType="1"/>
          </p:cNvSpPr>
          <p:nvPr/>
        </p:nvSpPr>
        <p:spPr bwMode="auto">
          <a:xfrm flipV="1">
            <a:off x="4128531" y="6423024"/>
            <a:ext cx="300594" cy="5896"/>
          </a:xfrm>
          <a:prstGeom prst="line">
            <a:avLst/>
          </a:prstGeom>
          <a:noFill/>
          <a:ln w="9525">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1" name="Line 112">
            <a:extLst>
              <a:ext uri="{FF2B5EF4-FFF2-40B4-BE49-F238E27FC236}">
                <a16:creationId xmlns:a16="http://schemas.microsoft.com/office/drawing/2014/main" id="{75C00549-CF78-42E7-8B63-9F5D128D8776}"/>
              </a:ext>
            </a:extLst>
          </p:cNvPr>
          <p:cNvSpPr>
            <a:spLocks noChangeShapeType="1"/>
          </p:cNvSpPr>
          <p:nvPr/>
        </p:nvSpPr>
        <p:spPr bwMode="auto">
          <a:xfrm flipV="1">
            <a:off x="4128530" y="5733256"/>
            <a:ext cx="285863" cy="0"/>
          </a:xfrm>
          <a:prstGeom prst="line">
            <a:avLst/>
          </a:prstGeom>
          <a:noFill/>
          <a:ln w="9525">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 name="楕円 4">
            <a:extLst>
              <a:ext uri="{FF2B5EF4-FFF2-40B4-BE49-F238E27FC236}">
                <a16:creationId xmlns:a16="http://schemas.microsoft.com/office/drawing/2014/main" id="{1E209A33-37C3-47FC-97E4-26CA3654EF86}"/>
              </a:ext>
            </a:extLst>
          </p:cNvPr>
          <p:cNvSpPr/>
          <p:nvPr/>
        </p:nvSpPr>
        <p:spPr>
          <a:xfrm>
            <a:off x="3541117" y="4486338"/>
            <a:ext cx="2674171" cy="2268642"/>
          </a:xfrm>
          <a:prstGeom prst="ellipse">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2" name="Line 83">
            <a:extLst>
              <a:ext uri="{FF2B5EF4-FFF2-40B4-BE49-F238E27FC236}">
                <a16:creationId xmlns:a16="http://schemas.microsoft.com/office/drawing/2014/main" id="{06D6A29D-96A5-4768-9E07-6066FAF9F267}"/>
              </a:ext>
            </a:extLst>
          </p:cNvPr>
          <p:cNvSpPr>
            <a:spLocks noChangeShapeType="1"/>
          </p:cNvSpPr>
          <p:nvPr/>
        </p:nvSpPr>
        <p:spPr bwMode="auto">
          <a:xfrm>
            <a:off x="755650" y="4581524"/>
            <a:ext cx="7133" cy="700811"/>
          </a:xfrm>
          <a:prstGeom prst="line">
            <a:avLst/>
          </a:prstGeom>
          <a:noFill/>
          <a:ln w="952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3" name="Line 83">
            <a:extLst>
              <a:ext uri="{FF2B5EF4-FFF2-40B4-BE49-F238E27FC236}">
                <a16:creationId xmlns:a16="http://schemas.microsoft.com/office/drawing/2014/main" id="{20913C1A-CC52-41CF-A918-A5931E30B07D}"/>
              </a:ext>
            </a:extLst>
          </p:cNvPr>
          <p:cNvSpPr>
            <a:spLocks noChangeShapeType="1"/>
          </p:cNvSpPr>
          <p:nvPr/>
        </p:nvSpPr>
        <p:spPr bwMode="auto">
          <a:xfrm flipH="1">
            <a:off x="759748" y="5322012"/>
            <a:ext cx="10813" cy="809459"/>
          </a:xfrm>
          <a:prstGeom prst="line">
            <a:avLst/>
          </a:prstGeom>
          <a:noFill/>
          <a:ln w="952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AE73191A-AAF1-4FC9-B49A-49FD460C9A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90557379"/>
      </p:ext>
    </p:extLst>
  </p:cSld>
  <p:clrMapOvr>
    <a:masterClrMapping/>
  </p:clrMapOvr>
  <mc:AlternateContent xmlns:mc="http://schemas.openxmlformats.org/markup-compatibility/2006">
    <mc:Choice xmlns:p14="http://schemas.microsoft.com/office/powerpoint/2010/main" Requires="p14">
      <p:transition spd="slow" p14:dur="2000" advTm="8965"/>
    </mc:Choice>
    <mc:Fallback>
      <p:transition spd="slow" advTm="8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19" x="8551863" y="3894138"/>
          <p14:tracePt t="427" x="8077200" y="3957638"/>
          <p14:tracePt t="436" x="7621588" y="4003675"/>
          <p14:tracePt t="443" x="7229475" y="4049713"/>
          <p14:tracePt t="453" x="6992938" y="4086225"/>
          <p14:tracePt t="459" x="6800850" y="4130675"/>
          <p14:tracePt t="468" x="6673850" y="4149725"/>
          <p14:tracePt t="475" x="6564313" y="4176713"/>
          <p14:tracePt t="486" x="6527800" y="4195763"/>
          <p14:tracePt t="492" x="6500813" y="4203700"/>
          <p14:tracePt t="502" x="6472238" y="4213225"/>
          <p14:tracePt t="556" x="6464300" y="4213225"/>
          <p14:tracePt t="1196" x="6454775" y="4240213"/>
          <p14:tracePt t="1203" x="6427788" y="4340225"/>
          <p14:tracePt t="1212" x="6318250" y="4478338"/>
          <p14:tracePt t="1220" x="6181725" y="4641850"/>
          <p14:tracePt t="1228" x="6053138" y="4778375"/>
          <p14:tracePt t="1236" x="5980113" y="4897438"/>
          <p14:tracePt t="1243" x="5907088" y="4997450"/>
          <p14:tracePt t="1253" x="5834063" y="5116513"/>
          <p14:tracePt t="1259" x="5753100" y="5216525"/>
          <p14:tracePt t="1268" x="5653088" y="5270500"/>
          <p14:tracePt t="1275" x="5551488" y="5316538"/>
          <p14:tracePt t="1284" x="5434013" y="5353050"/>
          <p14:tracePt t="1292" x="5360988" y="5380038"/>
          <p14:tracePt t="1301" x="5278438" y="5399088"/>
          <p14:tracePt t="1308" x="5251450" y="5416550"/>
          <p14:tracePt t="1317" x="5232400" y="5416550"/>
          <p14:tracePt t="1693" x="5224463" y="5426075"/>
          <p14:tracePt t="1733" x="5224463" y="5453063"/>
          <p14:tracePt t="1740" x="5232400" y="5453063"/>
          <p14:tracePt t="1957" x="5232400" y="5445125"/>
          <p14:tracePt t="1964" x="5232400" y="5399088"/>
          <p14:tracePt t="1972" x="5232400" y="5389563"/>
          <p14:tracePt t="1980" x="5232400" y="5353050"/>
          <p14:tracePt t="1988" x="5232400" y="5343525"/>
          <p14:tracePt t="1996" x="5241925" y="5326063"/>
          <p14:tracePt t="2358" x="5241925" y="5280025"/>
          <p14:tracePt t="2364" x="5241925" y="5270500"/>
          <p14:tracePt t="2371" x="5224463" y="5243513"/>
          <p14:tracePt t="2379" x="5187950" y="5216525"/>
          <p14:tracePt t="2389" x="5168900" y="5197475"/>
          <p14:tracePt t="2396" x="5122863" y="5143500"/>
          <p14:tracePt t="2405" x="5114925" y="5126038"/>
          <p14:tracePt t="2412" x="5068888" y="5080000"/>
          <p14:tracePt t="2421" x="5049838" y="5053013"/>
          <p14:tracePt t="2428" x="5014913" y="5006975"/>
          <p14:tracePt t="2436" x="5005388" y="4987925"/>
          <p14:tracePt t="2444" x="4986338" y="4960938"/>
          <p14:tracePt t="2452" x="4968875" y="4951413"/>
          <p14:tracePt t="2460" x="4949825" y="4924425"/>
          <p14:tracePt t="2476" x="4932363" y="4906963"/>
          <p14:tracePt t="2716" x="4895850" y="4906963"/>
          <p14:tracePt t="2724" x="4840288" y="4960938"/>
          <p14:tracePt t="2734" x="4749800" y="5043488"/>
          <p14:tracePt t="2740" x="4703763" y="5089525"/>
          <p14:tracePt t="2752" x="4649788" y="5160963"/>
          <p14:tracePt t="2756" x="4613275" y="5207000"/>
          <p14:tracePt t="2764" x="4576763" y="5270500"/>
          <p14:tracePt t="2772" x="4540250" y="5335588"/>
          <p14:tracePt t="2780" x="4521200" y="5362575"/>
          <p14:tracePt t="2788" x="4484688" y="5426075"/>
          <p14:tracePt t="2796" x="4457700" y="5472113"/>
          <p14:tracePt t="2804" x="4440238" y="5499100"/>
          <p14:tracePt t="2812" x="4430713" y="5518150"/>
          <p14:tracePt t="2820" x="4421188" y="5545138"/>
          <p14:tracePt t="2836" x="4421188" y="5554663"/>
          <p14:tracePt t="3079" x="4413250" y="5554663"/>
          <p14:tracePt t="3090" x="4413250" y="5535613"/>
          <p14:tracePt t="3096" x="4394200" y="5499100"/>
          <p14:tracePt t="3103" x="4367213" y="5445125"/>
          <p14:tracePt t="3109" x="4367213" y="5426075"/>
          <p14:tracePt t="3124" x="4330700" y="5372100"/>
          <p14:tracePt t="3134" x="4321175" y="5353050"/>
          <p14:tracePt t="3140" x="4311650" y="5343525"/>
          <p14:tracePt t="3157" x="4311650" y="5335588"/>
          <p14:tracePt t="3524" x="4303713" y="5326063"/>
          <p14:tracePt t="3606" x="4294188" y="5316538"/>
          <p14:tracePt t="3621" x="4294188" y="5307013"/>
          <p14:tracePt t="3632" x="4294188" y="5289550"/>
          <p14:tracePt t="3639" x="4294188" y="5280025"/>
          <p14:tracePt t="3651" x="4294188" y="5270500"/>
          <p14:tracePt t="3892" x="4294188" y="5289550"/>
          <p14:tracePt t="3900" x="4294188" y="5353050"/>
          <p14:tracePt t="3908" x="4294188" y="5399088"/>
          <p14:tracePt t="3916" x="4294188" y="5453063"/>
          <p14:tracePt t="3924" x="4284663" y="5489575"/>
          <p14:tracePt t="3935" x="4275138" y="5572125"/>
          <p14:tracePt t="3940" x="4275138" y="5626100"/>
          <p14:tracePt t="3951" x="4275138" y="5681663"/>
          <p14:tracePt t="3955" x="4275138" y="5735638"/>
          <p14:tracePt t="3964" x="4275138" y="5781675"/>
          <p14:tracePt t="3972" x="4275138" y="5837238"/>
          <p14:tracePt t="3980" x="4275138" y="5864225"/>
          <p14:tracePt t="3988" x="4275138" y="5891213"/>
          <p14:tracePt t="3996" x="4275138" y="5918200"/>
          <p14:tracePt t="4004" x="4275138" y="5937250"/>
          <p14:tracePt t="4012" x="4275138" y="5946775"/>
          <p14:tracePt t="4019" x="4275138" y="5964238"/>
          <p14:tracePt t="4188" x="4275138" y="5918200"/>
          <p14:tracePt t="4195" x="4275138" y="5864225"/>
          <p14:tracePt t="4204" x="4275138" y="5837238"/>
          <p14:tracePt t="4211" x="4275138" y="5818188"/>
          <p14:tracePt t="4220" x="4275138" y="5781675"/>
          <p14:tracePt t="4228" x="4275138" y="5754688"/>
          <p14:tracePt t="4236" x="4275138" y="5718175"/>
          <p14:tracePt t="4244" x="4275138" y="5691188"/>
          <p14:tracePt t="4252" x="4275138" y="5672138"/>
          <p14:tracePt t="4260" x="4275138" y="5635625"/>
          <p14:tracePt t="4268" x="4275138" y="5626100"/>
          <p14:tracePt t="4277" x="4275138" y="5618163"/>
          <p14:tracePt t="4288" x="4275138" y="5589588"/>
          <p14:tracePt t="4292" x="4275138" y="5581650"/>
          <p14:tracePt t="4302" x="4275138" y="5572125"/>
          <p14:tracePt t="4308" x="4275138" y="5554663"/>
          <p14:tracePt t="4318" x="4275138" y="5545138"/>
          <p14:tracePt t="4742" x="4275138" y="5554663"/>
          <p14:tracePt t="4753" x="4275138" y="5626100"/>
          <p14:tracePt t="4762" x="4275138" y="5699125"/>
          <p14:tracePt t="4771" x="4275138" y="5772150"/>
          <p14:tracePt t="4772" x="4275138" y="5845175"/>
          <p14:tracePt t="4780" x="4275138" y="5927725"/>
          <p14:tracePt t="4787" x="4294188" y="5983288"/>
          <p14:tracePt t="4795" x="4303713" y="6064250"/>
          <p14:tracePt t="4803" x="4303713" y="6137275"/>
          <p14:tracePt t="4811" x="4311650" y="6210300"/>
          <p14:tracePt t="4820" x="4330700" y="6273800"/>
          <p14:tracePt t="4829" x="4330700" y="6292850"/>
          <p14:tracePt t="4835" x="4330700" y="6329363"/>
          <p14:tracePt t="4843" x="4330700" y="6338888"/>
          <p14:tracePt t="4851" x="4330700" y="6365875"/>
          <p14:tracePt t="4860" x="4330700" y="6383338"/>
          <p14:tracePt t="4868" x="4340225" y="6411913"/>
          <p14:tracePt t="4875" x="4348163" y="6419850"/>
          <p14:tracePt t="4902" x="4348163" y="6429375"/>
          <p14:tracePt t="5124" x="4348163" y="6365875"/>
          <p14:tracePt t="5131" x="4357688" y="6310313"/>
          <p14:tracePt t="5140" x="4357688" y="6256338"/>
          <p14:tracePt t="5148" x="4367213" y="6173788"/>
          <p14:tracePt t="5155" x="4367213" y="6137275"/>
          <p14:tracePt t="5163" x="4367213" y="6083300"/>
          <p14:tracePt t="5172" x="4376738" y="6037263"/>
          <p14:tracePt t="5181" x="4376738" y="6000750"/>
          <p14:tracePt t="5188" x="4403725" y="5954713"/>
          <p14:tracePt t="5197" x="4403725" y="5927725"/>
          <p14:tracePt t="5206" x="4413250" y="5891213"/>
          <p14:tracePt t="5220" x="4413250" y="5881688"/>
          <p14:tracePt t="5524" x="4413250" y="5873750"/>
          <p14:tracePt t="5540" x="4413250" y="5864225"/>
          <p14:tracePt t="5548" x="4413250" y="5845175"/>
          <p14:tracePt t="5564" x="4413250" y="5837238"/>
          <p14:tracePt t="5589" x="4421188" y="5827713"/>
          <p14:tracePt t="5597" x="4421188" y="5808663"/>
          <p14:tracePt t="5612" x="4421188" y="5800725"/>
          <p14:tracePt t="5620" x="4421188" y="5791200"/>
          <p14:tracePt t="5628" x="4421188" y="5781675"/>
          <p14:tracePt t="5635" x="4421188" y="5754688"/>
          <p14:tracePt t="5652" x="4421188" y="5735638"/>
          <p14:tracePt t="5660" x="4421188" y="5708650"/>
          <p14:tracePt t="5668" x="4421188" y="5699125"/>
          <p14:tracePt t="5676" x="4421188" y="5672138"/>
          <p14:tracePt t="5684" x="4421188" y="5654675"/>
          <p14:tracePt t="5692" x="4421188" y="5626100"/>
          <p14:tracePt t="5701" x="4421188" y="5618163"/>
          <p14:tracePt t="5708" x="4421188" y="5608638"/>
          <p14:tracePt t="5724" x="4421188" y="5589588"/>
          <p14:tracePt t="5748" x="4421188" y="5581650"/>
          <p14:tracePt t="6491" x="4430713" y="5572125"/>
          <p14:tracePt t="6860" x="4430713" y="5581650"/>
          <p14:tracePt t="6869" x="4430713" y="5654675"/>
          <p14:tracePt t="6876" x="4394200" y="5754688"/>
          <p14:tracePt t="6885" x="4394200" y="5827713"/>
          <p14:tracePt t="6892" x="4394200" y="5881688"/>
          <p14:tracePt t="6902" x="4384675" y="5973763"/>
          <p14:tracePt t="6908" x="4384675" y="6027738"/>
          <p14:tracePt t="6920" x="4384675" y="6127750"/>
          <p14:tracePt t="6924" x="4384675" y="6183313"/>
          <p14:tracePt t="6937" x="4384675" y="6210300"/>
          <p14:tracePt t="6939" x="4384675" y="6237288"/>
          <p14:tracePt t="6957" x="4384675" y="6273800"/>
          <p14:tracePt t="6968" x="4384675" y="6283325"/>
          <p14:tracePt t="7102" x="4384675" y="6292850"/>
          <p14:tracePt t="7116" x="4384675" y="6319838"/>
          <p14:tracePt t="7129" x="4384675" y="6338888"/>
          <p14:tracePt t="7140" x="4384675" y="6411913"/>
          <p14:tracePt t="7149" x="4384675" y="6429375"/>
          <p14:tracePt t="7156" x="4384675" y="6456363"/>
          <p14:tracePt t="7168" x="4384675" y="6475413"/>
          <p14:tracePt t="7172" x="4384675" y="6483350"/>
          <p14:tracePt t="7180" x="4384675" y="6502400"/>
          <p14:tracePt t="7188" x="4384675" y="6511925"/>
          <p14:tracePt t="7364" x="4384675" y="6519863"/>
          <p14:tracePt t="7404" x="4394200" y="6465888"/>
          <p14:tracePt t="7412" x="4403725" y="6402388"/>
          <p14:tracePt t="7421" x="4413250" y="6346825"/>
          <p14:tracePt t="7428" x="4448175" y="6283325"/>
          <p14:tracePt t="7437" x="4448175" y="6237288"/>
          <p14:tracePt t="7445" x="4457700" y="6210300"/>
          <p14:tracePt t="7454" x="4476750" y="6156325"/>
          <p14:tracePt t="7460" x="4494213" y="6110288"/>
          <p14:tracePt t="7468" x="4503738" y="6046788"/>
          <p14:tracePt t="7476" x="4521200" y="6018213"/>
          <p14:tracePt t="7485" x="4521200" y="5991225"/>
          <p14:tracePt t="7492" x="4530725" y="5937250"/>
          <p14:tracePt t="7501" x="4530725" y="5918200"/>
          <p14:tracePt t="7508" x="4540250" y="5900738"/>
          <p14:tracePt t="7519" x="4549775" y="5891213"/>
          <p14:tracePt t="7524" x="4549775" y="5864225"/>
          <p14:tracePt t="7540" x="4549775" y="5854700"/>
          <p14:tracePt t="7553" x="4549775" y="5845175"/>
          <p14:tracePt t="7556" x="4557713" y="5837238"/>
          <p14:tracePt t="7830" x="4586288" y="5837238"/>
          <p14:tracePt t="7836" x="4722813" y="5772150"/>
          <p14:tracePt t="7844" x="4895850" y="5681663"/>
          <p14:tracePt t="7853" x="5105400" y="5572125"/>
          <p14:tracePt t="7860" x="5297488" y="5508625"/>
          <p14:tracePt t="7868" x="5543550" y="5399088"/>
          <p14:tracePt t="7876" x="5926138" y="5233988"/>
          <p14:tracePt t="7885" x="6262688" y="5133975"/>
          <p14:tracePt t="7901" x="7046913" y="4906963"/>
          <p14:tracePt t="7908" x="7366000" y="4870450"/>
          <p14:tracePt t="7919" x="7648575" y="4814888"/>
          <p14:tracePt t="7924" x="7867650" y="4760913"/>
          <p14:tracePt t="7938" x="8013700" y="4741863"/>
          <p14:tracePt t="7940" x="8150225" y="4732338"/>
          <p14:tracePt t="7951" x="8240713" y="4714875"/>
          <p14:tracePt t="7956" x="8313738" y="4714875"/>
          <p14:tracePt t="7968" x="8359775" y="4697413"/>
          <p14:tracePt t="7972" x="8415338" y="4697413"/>
          <p14:tracePt t="7980" x="8459788" y="4687888"/>
          <p14:tracePt t="7988" x="8523288" y="4660900"/>
          <p14:tracePt t="7996" x="8596313" y="4632325"/>
          <p14:tracePt t="8004" x="8678863" y="4624388"/>
          <p14:tracePt t="8012" x="8788400" y="4595813"/>
          <p14:tracePt t="8020" x="8924925" y="4551363"/>
          <p14:tracePt t="8028" x="9034463" y="4522788"/>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B25F07-B0B4-4316-BEFA-A6B94E1AAC36}"/>
              </a:ext>
            </a:extLst>
          </p:cNvPr>
          <p:cNvSpPr>
            <a:spLocks noGrp="1"/>
          </p:cNvSpPr>
          <p:nvPr>
            <p:ph type="title"/>
          </p:nvPr>
        </p:nvSpPr>
        <p:spPr/>
        <p:txBody>
          <a:bodyPr/>
          <a:lstStyle/>
          <a:p>
            <a:r>
              <a:rPr kumimoji="1" lang="en-US" altLang="ja-JP" dirty="0"/>
              <a:t>E</a:t>
            </a:r>
            <a:r>
              <a:rPr kumimoji="1" lang="ja-JP" altLang="en-US" dirty="0"/>
              <a:t>ステージの改変</a:t>
            </a:r>
          </a:p>
        </p:txBody>
      </p:sp>
      <p:sp>
        <p:nvSpPr>
          <p:cNvPr id="3" name="コンテンツ プレースホルダー 2">
            <a:extLst>
              <a:ext uri="{FF2B5EF4-FFF2-40B4-BE49-F238E27FC236}">
                <a16:creationId xmlns:a16="http://schemas.microsoft.com/office/drawing/2014/main" id="{A181C6C5-22B1-4E47-95DB-4D42B3E68E09}"/>
              </a:ext>
            </a:extLst>
          </p:cNvPr>
          <p:cNvSpPr>
            <a:spLocks noGrp="1"/>
          </p:cNvSpPr>
          <p:nvPr>
            <p:ph idx="1"/>
          </p:nvPr>
        </p:nvSpPr>
        <p:spPr/>
        <p:txBody>
          <a:bodyPr/>
          <a:lstStyle/>
          <a:p>
            <a:pPr marL="0" indent="0">
              <a:buNone/>
            </a:pPr>
            <a:r>
              <a:rPr lang="en-US" altLang="ja-JP" sz="2400" dirty="0"/>
              <a:t>// Forwarding</a:t>
            </a:r>
          </a:p>
          <a:p>
            <a:pPr marL="0" indent="0">
              <a:buNone/>
            </a:pPr>
            <a:r>
              <a:rPr lang="pt-BR" altLang="ja-JP" sz="2400" dirty="0"/>
              <a:t>assign srca = rweM &amp; rs1E!=0 &amp; rdM == rs1E ? resultM:</a:t>
            </a:r>
          </a:p>
          <a:p>
            <a:pPr marL="0" indent="0">
              <a:buNone/>
            </a:pPr>
            <a:r>
              <a:rPr lang="en-US" altLang="ja-JP" sz="2400" dirty="0"/>
              <a:t>	</a:t>
            </a:r>
            <a:r>
              <a:rPr lang="en-US" altLang="ja-JP" sz="2400" dirty="0" err="1"/>
              <a:t>rweW</a:t>
            </a:r>
            <a:r>
              <a:rPr lang="en-US" altLang="ja-JP" sz="2400" dirty="0"/>
              <a:t> &amp; rs1E!=0 &amp; </a:t>
            </a:r>
            <a:r>
              <a:rPr lang="en-US" altLang="ja-JP" sz="2400" dirty="0" err="1"/>
              <a:t>rdW</a:t>
            </a:r>
            <a:r>
              <a:rPr lang="en-US" altLang="ja-JP" sz="2400" dirty="0"/>
              <a:t> == rs1E ? </a:t>
            </a:r>
            <a:r>
              <a:rPr lang="en-US" altLang="ja-JP" sz="2400" dirty="0" err="1"/>
              <a:t>fdataW</a:t>
            </a:r>
            <a:r>
              <a:rPr lang="en-US" altLang="ja-JP" sz="2400" dirty="0"/>
              <a:t>: reg1E;</a:t>
            </a:r>
          </a:p>
          <a:p>
            <a:pPr marL="0" indent="0">
              <a:buNone/>
            </a:pPr>
            <a:r>
              <a:rPr lang="en-US" altLang="ja-JP" sz="2400" dirty="0"/>
              <a:t>assign </a:t>
            </a:r>
            <a:r>
              <a:rPr lang="en-US" altLang="ja-JP" sz="2400" dirty="0" err="1"/>
              <a:t>srcb</a:t>
            </a:r>
            <a:r>
              <a:rPr lang="en-US" altLang="ja-JP" sz="2400" dirty="0"/>
              <a:t> = </a:t>
            </a:r>
            <a:r>
              <a:rPr lang="en-US" altLang="ja-JP" sz="2400" dirty="0" err="1"/>
              <a:t>alu_opE</a:t>
            </a:r>
            <a:r>
              <a:rPr lang="en-US" altLang="ja-JP" sz="2400" dirty="0"/>
              <a:t> ? </a:t>
            </a:r>
            <a:r>
              <a:rPr lang="en-US" altLang="ja-JP" sz="2400" dirty="0" err="1"/>
              <a:t>alub</a:t>
            </a:r>
            <a:r>
              <a:rPr lang="en-US" altLang="ja-JP" sz="2400" dirty="0"/>
              <a:t> : </a:t>
            </a:r>
            <a:r>
              <a:rPr lang="en-US" altLang="ja-JP" sz="2400" dirty="0" err="1"/>
              <a:t>immE</a:t>
            </a:r>
            <a:r>
              <a:rPr lang="en-US" altLang="ja-JP" sz="2400" dirty="0"/>
              <a:t>;</a:t>
            </a:r>
          </a:p>
          <a:p>
            <a:pPr marL="0" indent="0">
              <a:buNone/>
            </a:pPr>
            <a:r>
              <a:rPr lang="pt-BR" altLang="ja-JP" sz="2400" dirty="0"/>
              <a:t>assign alub = rweM &amp; rs2E!=0 &amp; rdM == rs2E ? resultM:</a:t>
            </a:r>
          </a:p>
          <a:p>
            <a:pPr marL="0" indent="0">
              <a:buNone/>
            </a:pPr>
            <a:r>
              <a:rPr lang="en-US" altLang="ja-JP" sz="2400" dirty="0"/>
              <a:t>	</a:t>
            </a:r>
            <a:r>
              <a:rPr lang="en-US" altLang="ja-JP" sz="2400" dirty="0" err="1"/>
              <a:t>rweW</a:t>
            </a:r>
            <a:r>
              <a:rPr lang="en-US" altLang="ja-JP" sz="2400" dirty="0"/>
              <a:t> &amp; rs2E!=0 &amp; </a:t>
            </a:r>
            <a:r>
              <a:rPr lang="en-US" altLang="ja-JP" sz="2400" dirty="0" err="1"/>
              <a:t>rdW</a:t>
            </a:r>
            <a:r>
              <a:rPr lang="en-US" altLang="ja-JP" sz="2400" dirty="0"/>
              <a:t> == rs2E ? </a:t>
            </a:r>
            <a:r>
              <a:rPr lang="en-US" altLang="ja-JP" sz="2400" dirty="0" err="1"/>
              <a:t>fdataW</a:t>
            </a:r>
            <a:r>
              <a:rPr lang="en-US" altLang="ja-JP" sz="2400" dirty="0"/>
              <a:t>: reg2E;</a:t>
            </a:r>
          </a:p>
          <a:p>
            <a:endParaRPr kumimoji="1" lang="ja-JP" altLang="en-US" dirty="0"/>
          </a:p>
        </p:txBody>
      </p:sp>
      <p:pic>
        <p:nvPicPr>
          <p:cNvPr id="4" name="オーディオ 3">
            <a:hlinkClick r:id="" action="ppaction://media"/>
            <a:extLst>
              <a:ext uri="{FF2B5EF4-FFF2-40B4-BE49-F238E27FC236}">
                <a16:creationId xmlns:a16="http://schemas.microsoft.com/office/drawing/2014/main" id="{FF28528F-8101-455B-836E-51867B4DC7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33102524"/>
      </p:ext>
    </p:extLst>
  </p:cSld>
  <p:clrMapOvr>
    <a:masterClrMapping/>
  </p:clrMapOvr>
  <mc:AlternateContent xmlns:mc="http://schemas.openxmlformats.org/markup-compatibility/2006">
    <mc:Choice xmlns:p14="http://schemas.microsoft.com/office/powerpoint/2010/main" Requires="p14">
      <p:transition spd="slow" p14:dur="2000" advTm="58067"/>
    </mc:Choice>
    <mc:Fallback>
      <p:transition spd="slow" advTm="58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610" x="8113713" y="3575050"/>
          <p14:tracePt t="618" x="7658100" y="3621088"/>
          <p14:tracePt t="626" x="7192963" y="3665538"/>
          <p14:tracePt t="634" x="6873875" y="3730625"/>
          <p14:tracePt t="642" x="6627813" y="3767138"/>
          <p14:tracePt t="650" x="6445250" y="3784600"/>
          <p14:tracePt t="657" x="6262688" y="3830638"/>
          <p14:tracePt t="665" x="6126163" y="3857625"/>
          <p14:tracePt t="673" x="6053138" y="3894138"/>
          <p14:tracePt t="683" x="5989638" y="3911600"/>
          <p14:tracePt t="689" x="5962650" y="3921125"/>
          <p14:tracePt t="698" x="5916613" y="3940175"/>
          <p14:tracePt t="705" x="5889625" y="3948113"/>
          <p14:tracePt t="715" x="5880100" y="3957638"/>
          <p14:tracePt t="721" x="5870575" y="3957638"/>
          <p14:tracePt t="731" x="5843588" y="3967163"/>
          <p14:tracePt t="753" x="5834063" y="3967163"/>
          <p14:tracePt t="22799" x="5826125" y="3976688"/>
          <p14:tracePt t="23553" x="5953125" y="3894138"/>
          <p14:tracePt t="23561" x="6272213" y="3748088"/>
          <p14:tracePt t="23569" x="6500813" y="3675063"/>
          <p14:tracePt t="23577" x="6718300" y="3556000"/>
          <p14:tracePt t="23585" x="6864350" y="3455988"/>
          <p14:tracePt t="23593" x="6956425" y="3392488"/>
          <p14:tracePt t="23601" x="7037388" y="3319463"/>
          <p14:tracePt t="23610" x="7175500" y="3246438"/>
          <p14:tracePt t="23618" x="7239000" y="3209925"/>
          <p14:tracePt t="23626" x="7312025" y="3163888"/>
          <p14:tracePt t="23633" x="7366000" y="3127375"/>
          <p14:tracePt t="23642" x="7392988" y="3119438"/>
          <p14:tracePt t="23649" x="7402513" y="3109913"/>
          <p14:tracePt t="23843" x="7366000" y="3109913"/>
          <p14:tracePt t="23849" x="7283450" y="3109913"/>
          <p14:tracePt t="23858" x="7156450" y="3119438"/>
          <p14:tracePt t="23865" x="7010400" y="3119438"/>
          <p14:tracePt t="23873" x="6864350" y="3119438"/>
          <p14:tracePt t="23881" x="6718300" y="3119438"/>
          <p14:tracePt t="23889" x="6545263" y="3119438"/>
          <p14:tracePt t="23897" x="6345238" y="3119438"/>
          <p14:tracePt t="23906" x="6199188" y="3119438"/>
          <p14:tracePt t="23914" x="6053138" y="3119438"/>
          <p14:tracePt t="23922" x="5943600" y="3119438"/>
          <p14:tracePt t="23930" x="5834063" y="3119438"/>
          <p14:tracePt t="23939" x="5761038" y="3119438"/>
          <p14:tracePt t="23947" x="5707063" y="3119438"/>
          <p14:tracePt t="23954" x="5688013" y="3119438"/>
          <p14:tracePt t="23962" x="5680075" y="3119438"/>
          <p14:tracePt t="24074" x="5670550" y="3119438"/>
          <p14:tracePt t="24082" x="5661025" y="3119438"/>
          <p14:tracePt t="24090" x="5634038" y="3119438"/>
          <p14:tracePt t="24098" x="5597525" y="3119438"/>
          <p14:tracePt t="24106" x="5543550" y="3119438"/>
          <p14:tracePt t="24113" x="5507038" y="3119438"/>
          <p14:tracePt t="24122" x="5441950" y="3109913"/>
          <p14:tracePt t="24131" x="5397500" y="3082925"/>
          <p14:tracePt t="24140" x="5334000" y="3073400"/>
          <p14:tracePt t="24149" x="5251450" y="3027363"/>
          <p14:tracePt t="24154" x="5178425" y="3009900"/>
          <p14:tracePt t="24162" x="5114925" y="2954338"/>
          <p14:tracePt t="24170" x="5049838" y="2936875"/>
          <p14:tracePt t="24178" x="4986338" y="2927350"/>
          <p14:tracePt t="24186" x="4913313" y="2927350"/>
          <p14:tracePt t="24194" x="4859338" y="2917825"/>
          <p14:tracePt t="24202" x="4840288" y="2909888"/>
          <p14:tracePt t="24210" x="4813300" y="2909888"/>
          <p14:tracePt t="24217" x="4803775" y="2909888"/>
          <p14:tracePt t="24313" x="4795838" y="2900363"/>
          <p14:tracePt t="24329" x="4795838" y="2873375"/>
          <p14:tracePt t="24337" x="4822825" y="2827338"/>
          <p14:tracePt t="24346" x="4849813" y="2808288"/>
          <p14:tracePt t="24354" x="4876800" y="2800350"/>
          <p14:tracePt t="24362" x="4895850" y="2790825"/>
          <p14:tracePt t="24371" x="4913313" y="2781300"/>
          <p14:tracePt t="24377" x="4932363" y="2763838"/>
          <p14:tracePt t="24385" x="4959350" y="2744788"/>
          <p14:tracePt t="24395" x="4959350" y="2735263"/>
          <p14:tracePt t="24453" x="4968875" y="2735263"/>
          <p14:tracePt t="24459" x="4978400" y="2744788"/>
          <p14:tracePt t="24467" x="4995863" y="2763838"/>
          <p14:tracePt t="24474" x="4995863" y="2771775"/>
          <p14:tracePt t="24481" x="4995863" y="2781300"/>
          <p14:tracePt t="24489" x="4995863" y="2800350"/>
          <p14:tracePt t="24497" x="5014913" y="2844800"/>
          <p14:tracePt t="24505" x="5014913" y="2863850"/>
          <p14:tracePt t="24513" x="5014913" y="2900363"/>
          <p14:tracePt t="24521" x="4986338" y="2946400"/>
          <p14:tracePt t="24529" x="4932363" y="3027363"/>
          <p14:tracePt t="24537" x="4895850" y="3090863"/>
          <p14:tracePt t="24545" x="4803775" y="3163888"/>
          <p14:tracePt t="24553" x="4749800" y="3192463"/>
          <p14:tracePt t="24561" x="4676775" y="3236913"/>
          <p14:tracePt t="24569" x="4594225" y="3292475"/>
          <p14:tracePt t="24579" x="4594225" y="3302000"/>
          <p14:tracePt t="24585" x="4576763" y="3309938"/>
          <p14:tracePt t="24595" x="4557713" y="3328988"/>
          <p14:tracePt t="24704" x="4549775" y="3328988"/>
          <p14:tracePt t="24709" x="4521200" y="3328988"/>
          <p14:tracePt t="24716" x="4467225" y="3328988"/>
          <p14:tracePt t="24722" x="4376738" y="3328988"/>
          <p14:tracePt t="24729" x="4311650" y="3319463"/>
          <p14:tracePt t="24737" x="4248150" y="3302000"/>
          <p14:tracePt t="24746" x="4184650" y="3265488"/>
          <p14:tracePt t="24753" x="4148138" y="3255963"/>
          <p14:tracePt t="24761" x="4084638" y="3219450"/>
          <p14:tracePt t="24770" x="4038600" y="3192463"/>
          <p14:tracePt t="24781" x="4002088" y="3163888"/>
          <p14:tracePt t="24787" x="3984625" y="3155950"/>
          <p14:tracePt t="24797" x="3984625" y="3146425"/>
          <p14:tracePt t="24802" x="3975100" y="3136900"/>
          <p14:tracePt t="24813" x="3975100" y="3127375"/>
          <p14:tracePt t="24818" x="3975100" y="3119438"/>
          <p14:tracePt t="24828" x="3975100" y="3100388"/>
          <p14:tracePt t="24834" x="3975100" y="3090863"/>
          <p14:tracePt t="24841" x="3975100" y="3073400"/>
          <p14:tracePt t="24849" x="3975100" y="3036888"/>
          <p14:tracePt t="24858" x="3975100" y="3027363"/>
          <p14:tracePt t="24865" x="3975100" y="2982913"/>
          <p14:tracePt t="24873" x="3984625" y="2936875"/>
          <p14:tracePt t="24881" x="4002088" y="2909888"/>
          <p14:tracePt t="24890" x="4011613" y="2881313"/>
          <p14:tracePt t="24897" x="4038600" y="2854325"/>
          <p14:tracePt t="24906" x="4048125" y="2827338"/>
          <p14:tracePt t="24913" x="4048125" y="2817813"/>
          <p14:tracePt t="24921" x="4057650" y="2800350"/>
          <p14:tracePt t="24929" x="4065588" y="2781300"/>
          <p14:tracePt t="24937" x="4075113" y="2781300"/>
          <p14:tracePt t="24945" x="4084638" y="2771775"/>
          <p14:tracePt t="24953" x="4094163" y="2763838"/>
          <p14:tracePt t="24961" x="4121150" y="2754313"/>
          <p14:tracePt t="24969" x="4129088" y="2744788"/>
          <p14:tracePt t="24977" x="4138613" y="2735263"/>
          <p14:tracePt t="24985" x="4157663" y="2727325"/>
          <p14:tracePt t="25009" x="4165600" y="2727325"/>
          <p14:tracePt t="25033" x="4175125" y="2727325"/>
          <p14:tracePt t="25042" x="4194175" y="2727325"/>
          <p14:tracePt t="25058" x="4202113" y="2727325"/>
          <p14:tracePt t="25067" x="4211638" y="2735263"/>
          <p14:tracePt t="25075" x="4211638" y="2744788"/>
          <p14:tracePt t="25081" x="4221163" y="2763838"/>
          <p14:tracePt t="25090" x="4230688" y="2781300"/>
          <p14:tracePt t="25097" x="4238625" y="2800350"/>
          <p14:tracePt t="25106" x="4267200" y="2827338"/>
          <p14:tracePt t="25121" x="4275138" y="2836863"/>
          <p14:tracePt t="25129" x="4284663" y="2844800"/>
          <p14:tracePt t="25137" x="4294188" y="2863850"/>
          <p14:tracePt t="25145" x="4294188" y="2873375"/>
          <p14:tracePt t="25170" x="4294188" y="2881313"/>
          <p14:tracePt t="25185" x="4294188" y="2900363"/>
          <p14:tracePt t="25197" x="4294188" y="2909888"/>
          <p14:tracePt t="25203" x="4294188" y="2917825"/>
          <p14:tracePt t="25235" x="4294188" y="2927350"/>
          <p14:tracePt t="25251" x="4294188" y="2946400"/>
          <p14:tracePt t="25259" x="4267200" y="2973388"/>
          <p14:tracePt t="25267" x="4238625" y="3000375"/>
          <p14:tracePt t="25275" x="4202113" y="3017838"/>
          <p14:tracePt t="25283" x="4184650" y="3036888"/>
          <p14:tracePt t="25290" x="4165600" y="3036888"/>
          <p14:tracePt t="25297" x="4148138" y="3046413"/>
          <p14:tracePt t="25306" x="4148138" y="3054350"/>
          <p14:tracePt t="25321" x="4138613" y="3054350"/>
          <p14:tracePt t="25426" x="4138613" y="3046413"/>
          <p14:tracePt t="25434" x="4138613" y="3000375"/>
          <p14:tracePt t="25442" x="4138613" y="2963863"/>
          <p14:tracePt t="25450" x="4138613" y="2946400"/>
          <p14:tracePt t="25458" x="4138613" y="2917825"/>
          <p14:tracePt t="25466" x="4138613" y="2900363"/>
          <p14:tracePt t="25473" x="4138613" y="2881313"/>
          <p14:tracePt t="25482" x="4138613" y="2863850"/>
          <p14:tracePt t="25490" x="4138613" y="2854325"/>
          <p14:tracePt t="25506" x="4138613" y="2827338"/>
          <p14:tracePt t="25514" x="4148138" y="2808288"/>
          <p14:tracePt t="25530" x="4157663" y="2763838"/>
          <p14:tracePt t="25537" x="4175125" y="2744788"/>
          <p14:tracePt t="25545" x="4221163" y="2717800"/>
          <p14:tracePt t="25553" x="4284663" y="2662238"/>
          <p14:tracePt t="25561" x="4330700" y="2635250"/>
          <p14:tracePt t="25569" x="4394200" y="2598738"/>
          <p14:tracePt t="25577" x="4476750" y="2525713"/>
          <p14:tracePt t="25585" x="4521200" y="2508250"/>
          <p14:tracePt t="25595" x="4530725" y="2498725"/>
          <p14:tracePt t="25601" x="4567238" y="2489200"/>
          <p14:tracePt t="25610" x="4576763" y="2481263"/>
          <p14:tracePt t="25674" x="4586288" y="2481263"/>
          <p14:tracePt t="25682" x="4586288" y="2508250"/>
          <p14:tracePt t="25690" x="4586288" y="2517775"/>
          <p14:tracePt t="25698" x="4586288" y="2535238"/>
          <p14:tracePt t="25706" x="4586288" y="2554288"/>
          <p14:tracePt t="25715" x="4586288" y="2571750"/>
          <p14:tracePt t="25729" x="4586288" y="2598738"/>
          <p14:tracePt t="25737" x="4586288" y="2608263"/>
          <p14:tracePt t="25747" x="4586288" y="2617788"/>
          <p14:tracePt t="25755" x="4586288" y="2635250"/>
          <p14:tracePt t="25774" x="4586288" y="2644775"/>
          <p14:tracePt t="25812" x="4586288" y="2662238"/>
          <p14:tracePt t="25819" x="4576763" y="2681288"/>
          <p14:tracePt t="25828" x="4549775" y="2708275"/>
          <p14:tracePt t="25834" x="4503738" y="2735263"/>
          <p14:tracePt t="25843" x="4494213" y="2744788"/>
          <p14:tracePt t="25849" x="4457700" y="2763838"/>
          <p14:tracePt t="25857" x="4421188" y="2790825"/>
          <p14:tracePt t="25865" x="4403725" y="2790825"/>
          <p14:tracePt t="25878" x="4394200" y="2790825"/>
          <p14:tracePt t="25881" x="4384675" y="2800350"/>
          <p14:tracePt t="25889" x="4367213" y="2808288"/>
          <p14:tracePt t="25897" x="4330700" y="2836863"/>
          <p14:tracePt t="25905" x="4311650" y="2844800"/>
          <p14:tracePt t="25913" x="4294188" y="2854325"/>
          <p14:tracePt t="25923" x="4284663" y="2854325"/>
          <p14:tracePt t="25931" x="4275138" y="2854325"/>
          <p14:tracePt t="25940" x="4267200" y="2854325"/>
          <p14:tracePt t="26034" x="4248150" y="2854325"/>
          <p14:tracePt t="26049" x="4230688" y="2854325"/>
          <p14:tracePt t="26076" x="4221163" y="2854325"/>
          <p14:tracePt t="26083" x="4221163" y="2844800"/>
          <p14:tracePt t="26091" x="4221163" y="2836863"/>
          <p14:tracePt t="26098" x="4211638" y="2827338"/>
          <p14:tracePt t="26106" x="4211638" y="2808288"/>
          <p14:tracePt t="26114" x="4211638" y="2800350"/>
          <p14:tracePt t="26122" x="4211638" y="2790825"/>
          <p14:tracePt t="26129" x="4211638" y="2763838"/>
          <p14:tracePt t="26139" x="4211638" y="2754313"/>
          <p14:tracePt t="26147" x="4211638" y="2717800"/>
          <p14:tracePt t="26155" x="4211638" y="2708275"/>
          <p14:tracePt t="26164" x="4211638" y="2698750"/>
          <p14:tracePt t="26170" x="4211638" y="2671763"/>
          <p14:tracePt t="26186" x="4211638" y="2654300"/>
          <p14:tracePt t="26193" x="4211638" y="2635250"/>
          <p14:tracePt t="26202" x="4248150" y="2608263"/>
          <p14:tracePt t="26210" x="4257675" y="2589213"/>
          <p14:tracePt t="26218" x="4284663" y="2571750"/>
          <p14:tracePt t="26227" x="4303713" y="2554288"/>
          <p14:tracePt t="26234" x="4311650" y="2535238"/>
          <p14:tracePt t="26290" x="4311650" y="2562225"/>
          <p14:tracePt t="26298" x="4330700" y="2598738"/>
          <p14:tracePt t="26306" x="4330700" y="2617788"/>
          <p14:tracePt t="26315" x="4330700" y="2644775"/>
          <p14:tracePt t="26323" x="4330700" y="2671763"/>
          <p14:tracePt t="26329" x="4330700" y="2717800"/>
          <p14:tracePt t="26337" x="4330700" y="2744788"/>
          <p14:tracePt t="26346" x="4330700" y="2781300"/>
          <p14:tracePt t="26353" x="4330700" y="2817813"/>
          <p14:tracePt t="26361" x="4330700" y="2827338"/>
          <p14:tracePt t="26370" x="4330700" y="2836863"/>
          <p14:tracePt t="26377" x="4330700" y="2854325"/>
          <p14:tracePt t="26385" x="4330700" y="2863850"/>
          <p14:tracePt t="26457" x="4330700" y="2873375"/>
          <p14:tracePt t="26465" x="4321175" y="2881313"/>
          <p14:tracePt t="26476" x="4294188" y="2927350"/>
          <p14:tracePt t="26483" x="4275138" y="2946400"/>
          <p14:tracePt t="26491" x="4230688" y="2954338"/>
          <p14:tracePt t="26499" x="4211638" y="2973388"/>
          <p14:tracePt t="26506" x="4202113" y="2973388"/>
          <p14:tracePt t="26514" x="4184650" y="2982913"/>
          <p14:tracePt t="26521" x="4165600" y="2990850"/>
          <p14:tracePt t="26538" x="4157663" y="2990850"/>
          <p14:tracePt t="26553" x="4148138" y="2990850"/>
          <p14:tracePt t="26682" x="4148138" y="2963863"/>
          <p14:tracePt t="26690" x="4129088" y="2927350"/>
          <p14:tracePt t="26698" x="4129088" y="2909888"/>
          <p14:tracePt t="26706" x="4121150" y="2863850"/>
          <p14:tracePt t="26715" x="4121150" y="2827338"/>
          <p14:tracePt t="26721" x="4121150" y="2808288"/>
          <p14:tracePt t="26729" x="4121150" y="2781300"/>
          <p14:tracePt t="26737" x="4121150" y="2763838"/>
          <p14:tracePt t="26747" x="4121150" y="2744788"/>
          <p14:tracePt t="26755" x="4121150" y="2735263"/>
          <p14:tracePt t="26765" x="4121150" y="2727325"/>
          <p14:tracePt t="26771" x="4121150" y="2717800"/>
          <p14:tracePt t="26779" x="4121150" y="2690813"/>
          <p14:tracePt t="26786" x="4138613" y="2671763"/>
          <p14:tracePt t="26794" x="4175125" y="2644775"/>
          <p14:tracePt t="26802" x="4202113" y="2608263"/>
          <p14:tracePt t="26810" x="4238625" y="2589213"/>
          <p14:tracePt t="26818" x="4267200" y="2571750"/>
          <p14:tracePt t="26826" x="4284663" y="2562225"/>
          <p14:tracePt t="26834" x="4294188" y="2562225"/>
          <p14:tracePt t="26843" x="4311650" y="2554288"/>
          <p14:tracePt t="26866" x="4321175" y="2544763"/>
          <p14:tracePt t="26897" x="4340225" y="2544763"/>
          <p14:tracePt t="26905" x="4357688" y="2544763"/>
          <p14:tracePt t="26913" x="4357688" y="2571750"/>
          <p14:tracePt t="26921" x="4376738" y="2589213"/>
          <p14:tracePt t="26938" x="4376738" y="2625725"/>
          <p14:tracePt t="26953" x="4394200" y="2654300"/>
          <p14:tracePt t="26970" x="4394200" y="2681288"/>
          <p14:tracePt t="26978" x="4394200" y="2690813"/>
          <p14:tracePt t="26985" x="4394200" y="2717800"/>
          <p14:tracePt t="26993" x="4394200" y="2735263"/>
          <p14:tracePt t="27001" x="4394200" y="2744788"/>
          <p14:tracePt t="27010" x="4394200" y="2763838"/>
          <p14:tracePt t="27017" x="4394200" y="2771775"/>
          <p14:tracePt t="27026" x="4394200" y="2781300"/>
          <p14:tracePt t="27033" x="4394200" y="2800350"/>
          <p14:tracePt t="27044" x="4394200" y="2808288"/>
          <p14:tracePt t="27081" x="4376738" y="2836863"/>
          <p14:tracePt t="27089" x="4340225" y="2863850"/>
          <p14:tracePt t="27097" x="4257675" y="2890838"/>
          <p14:tracePt t="27105" x="4230688" y="2909888"/>
          <p14:tracePt t="27113" x="4202113" y="2936875"/>
          <p14:tracePt t="27122" x="4165600" y="2946400"/>
          <p14:tracePt t="27129" x="4148138" y="2954338"/>
          <p14:tracePt t="27137" x="4121150" y="2973388"/>
          <p14:tracePt t="27146" x="4094163" y="2990850"/>
          <p14:tracePt t="27153" x="4057650" y="3000375"/>
          <p14:tracePt t="27161" x="4029075" y="3009900"/>
          <p14:tracePt t="27169" x="4011613" y="3017838"/>
          <p14:tracePt t="27178" x="4002088" y="3027363"/>
          <p14:tracePt t="27185" x="3984625" y="3027363"/>
          <p14:tracePt t="27209" x="3975100" y="3027363"/>
          <p14:tracePt t="27315" x="3975100" y="3017838"/>
          <p14:tracePt t="27326" x="3984625" y="2982913"/>
          <p14:tracePt t="27331" x="4002088" y="2954338"/>
          <p14:tracePt t="27338" x="4011613" y="2946400"/>
          <p14:tracePt t="27346" x="4021138" y="2936875"/>
          <p14:tracePt t="27419" x="4021138" y="2927350"/>
          <p14:tracePt t="27561" x="4021138" y="2936875"/>
          <p14:tracePt t="27570" x="4021138" y="2954338"/>
          <p14:tracePt t="27577" x="4021138" y="2963863"/>
          <p14:tracePt t="27585" x="4021138" y="3000375"/>
          <p14:tracePt t="27593" x="4029075" y="3017838"/>
          <p14:tracePt t="27602" x="4038600" y="3027363"/>
          <p14:tracePt t="27612" x="4038600" y="3036888"/>
          <p14:tracePt t="27618" x="4048125" y="3046413"/>
          <p14:tracePt t="27626" x="4057650" y="3046413"/>
          <p14:tracePt t="27633" x="4065588" y="3046413"/>
          <p14:tracePt t="27642" x="4075113" y="3046413"/>
          <p14:tracePt t="27657" x="4094163" y="3046413"/>
          <p14:tracePt t="27673" x="4111625" y="3046413"/>
          <p14:tracePt t="27681" x="4165600" y="3046413"/>
          <p14:tracePt t="27689" x="4211638" y="3046413"/>
          <p14:tracePt t="27697" x="4275138" y="3046413"/>
          <p14:tracePt t="27706" x="4330700" y="3046413"/>
          <p14:tracePt t="27713" x="4394200" y="3046413"/>
          <p14:tracePt t="27721" x="4484688" y="3046413"/>
          <p14:tracePt t="27729" x="4576763" y="3046413"/>
          <p14:tracePt t="27737" x="4859338" y="3063875"/>
          <p14:tracePt t="27746" x="5268913" y="3090863"/>
          <p14:tracePt t="27753" x="5716588" y="3090863"/>
          <p14:tracePt t="27761" x="5980113" y="3090863"/>
          <p14:tracePt t="27769" x="6162675" y="3090863"/>
          <p14:tracePt t="27778" x="6272213" y="3090863"/>
          <p14:tracePt t="27785" x="6381750" y="3090863"/>
          <p14:tracePt t="27793" x="6454775" y="3090863"/>
          <p14:tracePt t="27801" x="6500813" y="3090863"/>
          <p14:tracePt t="27809" x="6508750" y="3090863"/>
          <p14:tracePt t="28033" x="6518275" y="3090863"/>
          <p14:tracePt t="28049" x="6508750" y="3073400"/>
          <p14:tracePt t="28057" x="6491288" y="3054350"/>
          <p14:tracePt t="28065" x="6435725" y="3054350"/>
          <p14:tracePt t="28073" x="6381750" y="3027363"/>
          <p14:tracePt t="28081" x="6281738" y="3017838"/>
          <p14:tracePt t="28089" x="6189663" y="3017838"/>
          <p14:tracePt t="28097" x="6116638" y="3000375"/>
          <p14:tracePt t="28105" x="5989638" y="2990850"/>
          <p14:tracePt t="28114" x="5870575" y="2954338"/>
          <p14:tracePt t="28122" x="5761038" y="2946400"/>
          <p14:tracePt t="28129" x="5643563" y="2917825"/>
          <p14:tracePt t="28137" x="5570538" y="2900363"/>
          <p14:tracePt t="28145" x="5561013" y="2900363"/>
          <p14:tracePt t="28153" x="5524500" y="2890838"/>
          <p14:tracePt t="28561" x="5514975" y="2881313"/>
          <p14:tracePt t="28722" x="5514975" y="2844800"/>
          <p14:tracePt t="28730" x="5514975" y="2836863"/>
          <p14:tracePt t="28738" x="5514975" y="2808288"/>
          <p14:tracePt t="28747" x="5514975" y="2800350"/>
          <p14:tracePt t="28755" x="5514975" y="2771775"/>
          <p14:tracePt t="28763" x="5514975" y="2744788"/>
          <p14:tracePt t="28772" x="5514975" y="2708275"/>
          <p14:tracePt t="28781" x="5514975" y="2690813"/>
          <p14:tracePt t="28787" x="5514975" y="2654300"/>
          <p14:tracePt t="28796" x="5514975" y="2625725"/>
          <p14:tracePt t="28802" x="5514975" y="2608263"/>
          <p14:tracePt t="28811" x="5514975" y="2598738"/>
          <p14:tracePt t="28820" x="5514975" y="2581275"/>
          <p14:tracePt t="28834" x="5514975" y="2571750"/>
          <p14:tracePt t="28849" x="5514975" y="2562225"/>
          <p14:tracePt t="28857" x="5524500" y="2554288"/>
          <p14:tracePt t="28954" x="5543550" y="2562225"/>
          <p14:tracePt t="28962" x="5543550" y="2571750"/>
          <p14:tracePt t="28970" x="5543550" y="2581275"/>
          <p14:tracePt t="28978" x="5543550" y="2589213"/>
          <p14:tracePt t="28986" x="5543550" y="2608263"/>
          <p14:tracePt t="28994" x="5543550" y="2617788"/>
          <p14:tracePt t="29002" x="5551488" y="2644775"/>
          <p14:tracePt t="29011" x="5551488" y="2654300"/>
          <p14:tracePt t="29030" x="5551488" y="2662238"/>
          <p14:tracePt t="29033" x="5551488" y="2671763"/>
          <p14:tracePt t="29049" x="5561013" y="2698750"/>
          <p14:tracePt t="29059" x="5570538" y="2708275"/>
          <p14:tracePt t="29074" x="5588000" y="2708275"/>
          <p14:tracePt t="29081" x="5607050" y="2717800"/>
          <p14:tracePt t="29097" x="5624513" y="2735263"/>
          <p14:tracePt t="29106" x="5634038" y="2744788"/>
          <p14:tracePt t="29130" x="5643563" y="2754313"/>
          <p14:tracePt t="29137" x="5653088" y="2763838"/>
          <p14:tracePt t="29153" x="5653088" y="2771775"/>
          <p14:tracePt t="29171" x="5653088" y="2781300"/>
          <p14:tracePt t="29219" x="5653088" y="2790825"/>
          <p14:tracePt t="29259" x="5597525" y="2836863"/>
          <p14:tracePt t="29267" x="5534025" y="2873375"/>
          <p14:tracePt t="29275" x="5487988" y="2909888"/>
          <p14:tracePt t="29282" x="5424488" y="2946400"/>
          <p14:tracePt t="29290" x="5378450" y="2973388"/>
          <p14:tracePt t="29297" x="5360988" y="2982913"/>
          <p14:tracePt t="29308" x="5314950" y="3000375"/>
          <p14:tracePt t="29317" x="5314950" y="3009900"/>
          <p14:tracePt t="29323" x="5268913" y="3017838"/>
          <p14:tracePt t="29338" x="5260975" y="3027363"/>
          <p14:tracePt t="29443" x="5251450" y="3027363"/>
          <p14:tracePt t="29452" x="5251450" y="3009900"/>
          <p14:tracePt t="29460" x="5214938" y="2963863"/>
          <p14:tracePt t="29467" x="5214938" y="2954338"/>
          <p14:tracePt t="29482" x="5214938" y="2946400"/>
          <p14:tracePt t="29490" x="5214938" y="2927350"/>
          <p14:tracePt t="29498" x="5214938" y="2917825"/>
          <p14:tracePt t="29506" x="5214938" y="2909888"/>
          <p14:tracePt t="29514" x="5214938" y="2873375"/>
          <p14:tracePt t="29522" x="5232400" y="2827338"/>
          <p14:tracePt t="29530" x="5297488" y="2744788"/>
          <p14:tracePt t="29537" x="5368925" y="2662238"/>
          <p14:tracePt t="29545" x="5470525" y="2589213"/>
          <p14:tracePt t="29553" x="5551488" y="2535238"/>
          <p14:tracePt t="29561" x="5653088" y="2462213"/>
          <p14:tracePt t="29569" x="5697538" y="2425700"/>
          <p14:tracePt t="29578" x="5761038" y="2379663"/>
          <p14:tracePt t="29585" x="5797550" y="2352675"/>
          <p14:tracePt t="29593" x="5816600" y="2343150"/>
          <p14:tracePt t="29601" x="5834063" y="2335213"/>
          <p14:tracePt t="29610" x="5853113" y="2325688"/>
          <p14:tracePt t="29658" x="5862638" y="2335213"/>
          <p14:tracePt t="29665" x="5870575" y="2352675"/>
          <p14:tracePt t="29673" x="5870575" y="2371725"/>
          <p14:tracePt t="29681" x="5870575" y="2389188"/>
          <p14:tracePt t="29689" x="5870575" y="2398713"/>
          <p14:tracePt t="29697" x="5880100" y="2425700"/>
          <p14:tracePt t="29705" x="5880100" y="2444750"/>
          <p14:tracePt t="29713" x="5889625" y="2489200"/>
          <p14:tracePt t="29721" x="5889625" y="2517775"/>
          <p14:tracePt t="29729" x="5889625" y="2525713"/>
          <p14:tracePt t="29745" x="5889625" y="2554288"/>
          <p14:tracePt t="29753" x="5889625" y="2562225"/>
          <p14:tracePt t="29763" x="5889625" y="2571750"/>
          <p14:tracePt t="29770" x="5889625" y="2581275"/>
          <p14:tracePt t="29786" x="5889625" y="2598738"/>
          <p14:tracePt t="29794" x="5889625" y="2608263"/>
          <p14:tracePt t="29817" x="5889625" y="2635250"/>
          <p14:tracePt t="29826" x="5862638" y="2671763"/>
          <p14:tracePt t="29833" x="5807075" y="2708275"/>
          <p14:tracePt t="29843" x="5780088" y="2727325"/>
          <p14:tracePt t="29849" x="5734050" y="2763838"/>
          <p14:tracePt t="29857" x="5688013" y="2800350"/>
          <p14:tracePt t="29865" x="5661025" y="2817813"/>
          <p14:tracePt t="29874" x="5624513" y="2827338"/>
          <p14:tracePt t="29893" x="5561013" y="2854325"/>
          <p14:tracePt t="29897" x="5534025" y="2881313"/>
          <p14:tracePt t="29905" x="5514975" y="2890838"/>
          <p14:tracePt t="29913" x="5507038" y="2890838"/>
          <p14:tracePt t="29923" x="5487988" y="2890838"/>
          <p14:tracePt t="30065" x="5478463" y="2890838"/>
          <p14:tracePt t="30074" x="5451475" y="2881313"/>
          <p14:tracePt t="30081" x="5451475" y="2873375"/>
          <p14:tracePt t="30090" x="5441950" y="2854325"/>
          <p14:tracePt t="30097" x="5441950" y="2836863"/>
          <p14:tracePt t="30105" x="5441950" y="2827338"/>
          <p14:tracePt t="30113" x="5434013" y="2817813"/>
          <p14:tracePt t="30154" x="5434013" y="2800350"/>
          <p14:tracePt t="30187" x="5434013" y="2781300"/>
          <p14:tracePt t="30194" x="5451475" y="2771775"/>
          <p14:tracePt t="30203" x="5497513" y="2727325"/>
          <p14:tracePt t="30211" x="5524500" y="2717800"/>
          <p14:tracePt t="30219" x="5570538" y="2690813"/>
          <p14:tracePt t="30227" x="5607050" y="2671763"/>
          <p14:tracePt t="30234" x="5624513" y="2662238"/>
          <p14:tracePt t="30323" x="5634038" y="2662238"/>
          <p14:tracePt t="30331" x="5643563" y="2671763"/>
          <p14:tracePt t="30339" x="5653088" y="2681288"/>
          <p14:tracePt t="30633" x="5597525" y="2744788"/>
          <p14:tracePt t="30642" x="5534025" y="2800350"/>
          <p14:tracePt t="30649" x="5487988" y="2817813"/>
          <p14:tracePt t="30658" x="5424488" y="2863850"/>
          <p14:tracePt t="30666" x="5387975" y="2881313"/>
          <p14:tracePt t="30674" x="5360988" y="2900363"/>
          <p14:tracePt t="30682" x="5314950" y="2936875"/>
          <p14:tracePt t="30690" x="5287963" y="2954338"/>
          <p14:tracePt t="30698" x="5251450" y="2963863"/>
          <p14:tracePt t="30706" x="5232400" y="2973388"/>
          <p14:tracePt t="30714" x="5205413" y="2982913"/>
          <p14:tracePt t="30722" x="5195888" y="3000375"/>
          <p14:tracePt t="30730" x="5178425" y="3009900"/>
          <p14:tracePt t="30738" x="5168900" y="3017838"/>
          <p14:tracePt t="30858" x="5159375" y="3017838"/>
          <p14:tracePt t="30890" x="5151438" y="3000375"/>
          <p14:tracePt t="30897" x="5151438" y="2973388"/>
          <p14:tracePt t="30905" x="5151438" y="2963863"/>
          <p14:tracePt t="30913" x="5151438" y="2954338"/>
          <p14:tracePt t="30963" x="5151438" y="2936875"/>
          <p14:tracePt t="31003" x="5151438" y="2917825"/>
          <p14:tracePt t="31011" x="5159375" y="2909888"/>
          <p14:tracePt t="31018" x="5168900" y="2900363"/>
          <p14:tracePt t="31031" x="5195888" y="2881313"/>
          <p14:tracePt t="31033" x="5224463" y="2863850"/>
          <p14:tracePt t="31044" x="5260975" y="2854325"/>
          <p14:tracePt t="31049" x="5278438" y="2827338"/>
          <p14:tracePt t="31059" x="5287963" y="2827338"/>
          <p14:tracePt t="31065" x="5297488" y="2817813"/>
          <p14:tracePt t="31073" x="5305425" y="2817813"/>
          <p14:tracePt t="31081" x="5314950" y="2808288"/>
          <p14:tracePt t="31089" x="5341938" y="2800350"/>
          <p14:tracePt t="31097" x="5360988" y="2781300"/>
          <p14:tracePt t="31113" x="5378450" y="2771775"/>
          <p14:tracePt t="31123" x="5387975" y="2771775"/>
          <p14:tracePt t="31129" x="5405438" y="2763838"/>
          <p14:tracePt t="31138" x="5424488" y="2744788"/>
          <p14:tracePt t="31145" x="5441950" y="2744788"/>
          <p14:tracePt t="31153" x="5461000" y="2735263"/>
          <p14:tracePt t="31161" x="5478463" y="2727325"/>
          <p14:tracePt t="31169" x="5497513" y="2717800"/>
          <p14:tracePt t="31178" x="5514975" y="2690813"/>
          <p14:tracePt t="31186" x="5551488" y="2690813"/>
          <p14:tracePt t="31193" x="5580063" y="2690813"/>
          <p14:tracePt t="31201" x="5597525" y="2681288"/>
          <p14:tracePt t="31209" x="5624513" y="2681288"/>
          <p14:tracePt t="31219" x="5643563" y="2681288"/>
          <p14:tracePt t="31227" x="5661025" y="2681288"/>
          <p14:tracePt t="31233" x="5670550" y="2681288"/>
          <p14:tracePt t="31244" x="5680075" y="2681288"/>
          <p14:tracePt t="31314" x="5680075" y="2690813"/>
          <p14:tracePt t="31331" x="5680075" y="2698750"/>
          <p14:tracePt t="31363" x="5680075" y="2735263"/>
          <p14:tracePt t="31379" x="5661025" y="2754313"/>
          <p14:tracePt t="31387" x="5634038" y="2771775"/>
          <p14:tracePt t="31404" x="5616575" y="2781300"/>
          <p14:tracePt t="31410" x="5580063" y="2800350"/>
          <p14:tracePt t="31421" x="5561013" y="2800350"/>
          <p14:tracePt t="31426" x="5524500" y="2836863"/>
          <p14:tracePt t="31434" x="5514975" y="2836863"/>
          <p14:tracePt t="31443" x="5497513" y="2844800"/>
          <p14:tracePt t="31449" x="5487988" y="2854325"/>
          <p14:tracePt t="31458" x="5478463" y="2854325"/>
          <p14:tracePt t="31497" x="5470525" y="2854325"/>
          <p14:tracePt t="31602" x="5461000" y="2854325"/>
          <p14:tracePt t="31609" x="5461000" y="2844800"/>
          <p14:tracePt t="31617" x="5461000" y="2836863"/>
          <p14:tracePt t="31625" x="5461000" y="2827338"/>
          <p14:tracePt t="31633" x="5461000" y="2817813"/>
          <p14:tracePt t="31649" x="5461000" y="2800350"/>
          <p14:tracePt t="31657" x="5461000" y="2781300"/>
          <p14:tracePt t="31665" x="5478463" y="2781300"/>
          <p14:tracePt t="31674" x="5514975" y="2744788"/>
          <p14:tracePt t="31682" x="5534025" y="2727325"/>
          <p14:tracePt t="31690" x="5543550" y="2717800"/>
          <p14:tracePt t="31698" x="5580063" y="2690813"/>
          <p14:tracePt t="31858" x="5588000" y="2690813"/>
          <p14:tracePt t="31897" x="5588000" y="2698750"/>
          <p14:tracePt t="31905" x="5588000" y="2708275"/>
          <p14:tracePt t="31913" x="5570538" y="2735263"/>
          <p14:tracePt t="31921" x="5561013" y="2735263"/>
          <p14:tracePt t="31929" x="5543550" y="2754313"/>
          <p14:tracePt t="31937" x="5524500" y="2771775"/>
          <p14:tracePt t="31945" x="5507038" y="2800350"/>
          <p14:tracePt t="31953" x="5497513" y="2800350"/>
          <p14:tracePt t="31961" x="5478463" y="2817813"/>
          <p14:tracePt t="31969" x="5470525" y="2817813"/>
          <p14:tracePt t="31978" x="5451475" y="2836863"/>
          <p14:tracePt t="31986" x="5424488" y="2863850"/>
          <p14:tracePt t="31993" x="5414963" y="2863850"/>
          <p14:tracePt t="32001" x="5397500" y="2873375"/>
          <p14:tracePt t="32009" x="5387975" y="2881313"/>
          <p14:tracePt t="32017" x="5378450" y="2890838"/>
          <p14:tracePt t="32819" x="5360988" y="2917825"/>
          <p14:tracePt t="32828" x="5351463" y="2927350"/>
          <p14:tracePt t="32842" x="5324475" y="2946400"/>
          <p14:tracePt t="32850" x="5305425" y="2963863"/>
          <p14:tracePt t="33059" x="5305425" y="2954338"/>
          <p14:tracePt t="33066" x="5305425" y="2946400"/>
          <p14:tracePt t="33082" x="5305425" y="2936875"/>
          <p14:tracePt t="33187" x="5268913" y="2936875"/>
          <p14:tracePt t="33194" x="5141913" y="2990850"/>
          <p14:tracePt t="33203" x="5041900" y="3017838"/>
          <p14:tracePt t="33212" x="4932363" y="3046413"/>
          <p14:tracePt t="33218" x="4849813" y="3073400"/>
          <p14:tracePt t="33227" x="4795838" y="3082925"/>
          <p14:tracePt t="33234" x="4730750" y="3109913"/>
          <p14:tracePt t="33243" x="4722813" y="3109913"/>
          <p14:tracePt t="33249" x="4703763" y="3109913"/>
          <p14:tracePt t="33265" x="4695825" y="3109913"/>
          <p14:tracePt t="33345" x="4667250" y="3109913"/>
          <p14:tracePt t="33354" x="4613275" y="3109913"/>
          <p14:tracePt t="33361" x="4467225" y="3109913"/>
          <p14:tracePt t="33369" x="4284663" y="3109913"/>
          <p14:tracePt t="33377" x="4029075" y="3082925"/>
          <p14:tracePt t="33385" x="3756025" y="3063875"/>
          <p14:tracePt t="33394" x="3546475" y="3036888"/>
          <p14:tracePt t="33402" x="3382963" y="3000375"/>
          <p14:tracePt t="33410" x="3254375" y="2990850"/>
          <p14:tracePt t="33418" x="3171825" y="2963863"/>
          <p14:tracePt t="33427" x="3100388" y="2963863"/>
          <p14:tracePt t="33434" x="3071813" y="2954338"/>
          <p14:tracePt t="33444" x="3063875" y="2954338"/>
          <p14:tracePt t="33633" x="3054350" y="2946400"/>
          <p14:tracePt t="33674" x="3054350" y="2936875"/>
          <p14:tracePt t="33682" x="3063875" y="2927350"/>
          <p14:tracePt t="33690" x="3063875" y="2917825"/>
          <p14:tracePt t="33698" x="3071813" y="2909888"/>
          <p14:tracePt t="33706" x="3081338" y="2900363"/>
          <p14:tracePt t="34012" x="3090863" y="2890838"/>
          <p14:tracePt t="34049" x="3100388" y="2881313"/>
          <p14:tracePt t="34065" x="3108325" y="2873375"/>
          <p14:tracePt t="34074" x="3117850" y="2854325"/>
          <p14:tracePt t="34089" x="3117850" y="2844800"/>
          <p14:tracePt t="34130" x="3127375" y="2836863"/>
          <p14:tracePt t="34177" x="3127375" y="2873375"/>
          <p14:tracePt t="34186" x="3136900" y="2890838"/>
          <p14:tracePt t="34195" x="3144838" y="2927350"/>
          <p14:tracePt t="34210" x="3163888" y="2954338"/>
          <p14:tracePt t="34219" x="3181350" y="2954338"/>
          <p14:tracePt t="34229" x="3236913" y="2973388"/>
          <p14:tracePt t="34234" x="3309938" y="2973388"/>
          <p14:tracePt t="34245" x="3363913" y="2973388"/>
          <p14:tracePt t="34250" x="3419475" y="2973388"/>
          <p14:tracePt t="34260" x="3463925" y="2973388"/>
          <p14:tracePt t="34267" x="3500438" y="2973388"/>
          <p14:tracePt t="34278" x="3519488" y="2973388"/>
          <p14:tracePt t="34282" x="3546475" y="2973388"/>
          <p14:tracePt t="34290" x="3563938" y="2973388"/>
          <p14:tracePt t="34297" x="3573463" y="2973388"/>
          <p14:tracePt t="34305" x="3600450" y="2973388"/>
          <p14:tracePt t="34313" x="3609975" y="2973388"/>
          <p14:tracePt t="34321" x="3619500" y="2973388"/>
          <p14:tracePt t="34329" x="3636963" y="2963863"/>
          <p14:tracePt t="34337" x="3646488" y="2963863"/>
          <p14:tracePt t="34345" x="3665538" y="2946400"/>
          <p14:tracePt t="34369" x="3673475" y="2946400"/>
          <p14:tracePt t="34385" x="3683000" y="2946400"/>
          <p14:tracePt t="34523" x="3692525" y="2936875"/>
          <p14:tracePt t="34676" x="3646488" y="2936875"/>
          <p14:tracePt t="34687" x="3482975" y="2936875"/>
          <p14:tracePt t="34692" x="3290888" y="2990850"/>
          <p14:tracePt t="34700" x="3127375" y="3046413"/>
          <p14:tracePt t="34705" x="2998788" y="3063875"/>
          <p14:tracePt t="34714" x="2898775" y="3090863"/>
          <p14:tracePt t="34721" x="2825750" y="3100388"/>
          <p14:tracePt t="34729" x="2716213" y="3119438"/>
          <p14:tracePt t="34737" x="2652713" y="3127375"/>
          <p14:tracePt t="34747" x="2598738" y="3127375"/>
          <p14:tracePt t="34755" x="2552700" y="3127375"/>
          <p14:tracePt t="34765" x="2533650" y="3127375"/>
          <p14:tracePt t="34780" x="2525713" y="3127375"/>
          <p14:tracePt t="34787" x="2516188" y="3136900"/>
          <p14:tracePt t="34866" x="2506663" y="3136900"/>
          <p14:tracePt t="34874" x="2498725" y="3127375"/>
          <p14:tracePt t="34890" x="2489200" y="3127375"/>
          <p14:tracePt t="34898" x="2489200" y="3119438"/>
          <p14:tracePt t="34906" x="2479675" y="3109913"/>
          <p14:tracePt t="34922" x="2470150" y="3109913"/>
          <p14:tracePt t="34930" x="2462213" y="3100388"/>
          <p14:tracePt t="34946" x="2452688" y="3090863"/>
          <p14:tracePt t="34962" x="2443163" y="3090863"/>
          <p14:tracePt t="34978" x="2425700" y="3090863"/>
          <p14:tracePt t="34994" x="2416175" y="3090863"/>
          <p14:tracePt t="35002" x="2406650" y="3090863"/>
          <p14:tracePt t="35010" x="2389188" y="3090863"/>
          <p14:tracePt t="35018" x="2379663" y="3090863"/>
          <p14:tracePt t="35030" x="2370138" y="3090863"/>
          <p14:tracePt t="35033" x="2360613" y="3090863"/>
          <p14:tracePt t="35042" x="2343150" y="3090863"/>
          <p14:tracePt t="35049" x="2279650" y="3073400"/>
          <p14:tracePt t="35059" x="2187575" y="3054350"/>
          <p14:tracePt t="35065" x="2097088" y="3046413"/>
          <p14:tracePt t="35074" x="2014538" y="3000375"/>
          <p14:tracePt t="35081" x="1951038" y="2982913"/>
          <p14:tracePt t="35090" x="1931988" y="2973388"/>
          <p14:tracePt t="35097" x="1914525" y="2946400"/>
          <p14:tracePt t="35105" x="1895475" y="2936875"/>
          <p14:tracePt t="35113" x="1887538" y="2936875"/>
          <p14:tracePt t="35129" x="1887538" y="2917825"/>
          <p14:tracePt t="35405" x="1868488" y="2909888"/>
          <p14:tracePt t="35410" x="1795463" y="2917825"/>
          <p14:tracePt t="35422" x="1714500" y="2973388"/>
          <p14:tracePt t="35428" x="1685925" y="2982913"/>
          <p14:tracePt t="35434" x="1677988" y="2982913"/>
          <p14:tracePt t="35443" x="1668463" y="2990850"/>
          <p14:tracePt t="35458" x="1658938" y="2990850"/>
          <p14:tracePt t="35658" x="1649413" y="2990850"/>
          <p14:tracePt t="35666" x="1649413" y="2973388"/>
          <p14:tracePt t="35674" x="1649413" y="2963863"/>
          <p14:tracePt t="35682" x="1649413" y="2936875"/>
          <p14:tracePt t="35690" x="1649413" y="2909888"/>
          <p14:tracePt t="35699" x="1658938" y="2873375"/>
          <p14:tracePt t="35705" x="1685925" y="2844800"/>
          <p14:tracePt t="35713" x="1704975" y="2808288"/>
          <p14:tracePt t="35721" x="1731963" y="2781300"/>
          <p14:tracePt t="35729" x="1751013" y="2763838"/>
          <p14:tracePt t="35737" x="1795463" y="2727325"/>
          <p14:tracePt t="35746" x="1831975" y="2708275"/>
          <p14:tracePt t="35755" x="1878013" y="2671763"/>
          <p14:tracePt t="35765" x="1941513" y="2654300"/>
          <p14:tracePt t="35772" x="1968500" y="2635250"/>
          <p14:tracePt t="35781" x="2014538" y="2617788"/>
          <p14:tracePt t="35785" x="2051050" y="2617788"/>
          <p14:tracePt t="35794" x="2070100" y="2617788"/>
          <p14:tracePt t="35801" x="2106613" y="2617788"/>
          <p14:tracePt t="35810" x="2114550" y="2617788"/>
          <p14:tracePt t="35817" x="2143125" y="2617788"/>
          <p14:tracePt t="35826" x="2151063" y="2617788"/>
          <p14:tracePt t="35835" x="2179638" y="2625725"/>
          <p14:tracePt t="35842" x="2206625" y="2654300"/>
          <p14:tracePt t="35849" x="2214563" y="2662238"/>
          <p14:tracePt t="35859" x="2243138" y="2671763"/>
          <p14:tracePt t="35865" x="2251075" y="2681288"/>
          <p14:tracePt t="35873" x="2279650" y="2698750"/>
          <p14:tracePt t="35892" x="2297113" y="2717800"/>
          <p14:tracePt t="35897" x="2324100" y="2727325"/>
          <p14:tracePt t="35971" x="2324100" y="2735263"/>
          <p14:tracePt t="35995" x="2287588" y="2771775"/>
          <p14:tracePt t="36002" x="2224088" y="2808288"/>
          <p14:tracePt t="36010" x="2160588" y="2863850"/>
          <p14:tracePt t="36018" x="2133600" y="2873375"/>
          <p14:tracePt t="36027" x="2097088" y="2890838"/>
          <p14:tracePt t="36042" x="2078038" y="2909888"/>
          <p14:tracePt t="36161" x="2078038" y="2836863"/>
          <p14:tracePt t="36170" x="2170113" y="2754313"/>
          <p14:tracePt t="36178" x="2270125" y="2681288"/>
          <p14:tracePt t="36185" x="2389188" y="2571750"/>
          <p14:tracePt t="36193" x="2489200" y="2517775"/>
          <p14:tracePt t="36201" x="2552700" y="2462213"/>
          <p14:tracePt t="36209" x="2635250" y="2408238"/>
          <p14:tracePt t="36217" x="2716213" y="2343150"/>
          <p14:tracePt t="36227" x="2762250" y="2306638"/>
          <p14:tracePt t="36235" x="2771775" y="2298700"/>
          <p14:tracePt t="36244" x="2789238" y="2279650"/>
          <p14:tracePt t="36261" x="2789238" y="2270125"/>
          <p14:tracePt t="36298" x="2798763" y="2262188"/>
          <p14:tracePt t="36306" x="2798763" y="2252663"/>
          <p14:tracePt t="36522" x="2798763" y="2262188"/>
          <p14:tracePt t="36529" x="2789238" y="2306638"/>
          <p14:tracePt t="36537" x="2789238" y="2343150"/>
          <p14:tracePt t="36545" x="2781300" y="2379663"/>
          <p14:tracePt t="36553" x="2781300" y="2435225"/>
          <p14:tracePt t="36561" x="2781300" y="2471738"/>
          <p14:tracePt t="36569" x="2781300" y="2498725"/>
          <p14:tracePt t="36579" x="2808288" y="2544763"/>
          <p14:tracePt t="36586" x="2817813" y="2589213"/>
          <p14:tracePt t="36594" x="2835275" y="2635250"/>
          <p14:tracePt t="36602" x="2871788" y="2662238"/>
          <p14:tracePt t="36609" x="2898775" y="2698750"/>
          <p14:tracePt t="36618" x="2917825" y="2727325"/>
          <p14:tracePt t="36626" x="2944813" y="2744788"/>
          <p14:tracePt t="36633" x="2962275" y="2763838"/>
          <p14:tracePt t="36642" x="2971800" y="2771775"/>
          <p14:tracePt t="36649" x="2981325" y="2781300"/>
          <p14:tracePt t="36793" x="3008313" y="2771775"/>
          <p14:tracePt t="36801" x="3054350" y="2727325"/>
          <p14:tracePt t="36809" x="3117850" y="2662238"/>
          <p14:tracePt t="36817" x="3163888" y="2625725"/>
          <p14:tracePt t="36825" x="3227388" y="2581275"/>
          <p14:tracePt t="36833" x="3263900" y="2554288"/>
          <p14:tracePt t="36842" x="3309938" y="2517775"/>
          <p14:tracePt t="36849" x="3373438" y="2481263"/>
          <p14:tracePt t="36859" x="3436938" y="2444750"/>
          <p14:tracePt t="36865" x="3500438" y="2389188"/>
          <p14:tracePt t="36873" x="3563938" y="2362200"/>
          <p14:tracePt t="36893" x="3600450" y="2335213"/>
          <p14:tracePt t="36897" x="3609975" y="2335213"/>
          <p14:tracePt t="36905" x="3619500" y="2325688"/>
          <p14:tracePt t="37018" x="3619500" y="2352675"/>
          <p14:tracePt t="37026" x="3619500" y="2408238"/>
          <p14:tracePt t="37033" x="3629025" y="2471738"/>
          <p14:tracePt t="37041" x="3656013" y="2544763"/>
          <p14:tracePt t="37049" x="3665538" y="2608263"/>
          <p14:tracePt t="37059" x="3692525" y="2671763"/>
          <p14:tracePt t="37065" x="3719513" y="2727325"/>
          <p14:tracePt t="37074" x="3746500" y="2808288"/>
          <p14:tracePt t="37081" x="3756025" y="2854325"/>
          <p14:tracePt t="37090" x="3775075" y="2881313"/>
          <p14:tracePt t="37097" x="3792538" y="2900363"/>
          <p14:tracePt t="37105" x="3802063" y="2927350"/>
          <p14:tracePt t="37210" x="3810000" y="2927350"/>
          <p14:tracePt t="37218" x="3856038" y="2890838"/>
          <p14:tracePt t="37226" x="3902075" y="2827338"/>
          <p14:tracePt t="37234" x="3956050" y="2790825"/>
          <p14:tracePt t="37243" x="4002088" y="2754313"/>
          <p14:tracePt t="37250" x="4038600" y="2708275"/>
          <p14:tracePt t="37259" x="4057650" y="2690813"/>
          <p14:tracePt t="37266" x="4084638" y="2644775"/>
          <p14:tracePt t="37274" x="4111625" y="2625725"/>
          <p14:tracePt t="37282" x="4138613" y="2608263"/>
          <p14:tracePt t="37290" x="4184650" y="2571750"/>
          <p14:tracePt t="37298" x="4211638" y="2535238"/>
          <p14:tracePt t="37305" x="4221163" y="2525713"/>
          <p14:tracePt t="37314" x="4238625" y="2508250"/>
          <p14:tracePt t="37322" x="4248150" y="2481263"/>
          <p14:tracePt t="37330" x="4267200" y="2471738"/>
          <p14:tracePt t="37337" x="4275138" y="2471738"/>
          <p14:tracePt t="37346" x="4284663" y="2462213"/>
          <p14:tracePt t="37369" x="4284663" y="2452688"/>
          <p14:tracePt t="37378" x="4294188" y="2444750"/>
          <p14:tracePt t="37475" x="4303713" y="2452688"/>
          <p14:tracePt t="37483" x="4303713" y="2525713"/>
          <p14:tracePt t="37491" x="4303713" y="2581275"/>
          <p14:tracePt t="37500" x="4321175" y="2635250"/>
          <p14:tracePt t="37507" x="4321175" y="2681288"/>
          <p14:tracePt t="37515" x="4367213" y="2754313"/>
          <p14:tracePt t="37523" x="4384675" y="2800350"/>
          <p14:tracePt t="37530" x="4394200" y="2817813"/>
          <p14:tracePt t="37538" x="4403725" y="2844800"/>
          <p14:tracePt t="37546" x="4413250" y="2854325"/>
          <p14:tracePt t="37658" x="4421188" y="2863850"/>
          <p14:tracePt t="37706" x="4448175" y="2800350"/>
          <p14:tracePt t="37714" x="4567238" y="2727325"/>
          <p14:tracePt t="37723" x="4667250" y="2654300"/>
          <p14:tracePt t="37730" x="4730750" y="2617788"/>
          <p14:tracePt t="37738" x="4786313" y="2571750"/>
          <p14:tracePt t="37747" x="4832350" y="2535238"/>
          <p14:tracePt t="37753" x="4876800" y="2498725"/>
          <p14:tracePt t="37761" x="4941888" y="2444750"/>
          <p14:tracePt t="37769" x="4978400" y="2416175"/>
          <p14:tracePt t="37779" x="5005388" y="2389188"/>
          <p14:tracePt t="37786" x="5049838" y="2371725"/>
          <p14:tracePt t="37796" x="5059363" y="2352675"/>
          <p14:tracePt t="37802" x="5086350" y="2343150"/>
          <p14:tracePt t="37818" x="5095875" y="2343150"/>
          <p14:tracePt t="37881" x="5114925" y="2352675"/>
          <p14:tracePt t="37889" x="5114925" y="2362200"/>
          <p14:tracePt t="37906" x="5132388" y="2379663"/>
          <p14:tracePt t="37913" x="5159375" y="2416175"/>
          <p14:tracePt t="37921" x="5214938" y="2462213"/>
          <p14:tracePt t="37930" x="5268913" y="2535238"/>
          <p14:tracePt t="37938" x="5351463" y="2589213"/>
          <p14:tracePt t="37946" x="5414963" y="2635250"/>
          <p14:tracePt t="37954" x="5461000" y="2671763"/>
          <p14:tracePt t="37962" x="5497513" y="2708275"/>
          <p14:tracePt t="37969" x="5534025" y="2727325"/>
          <p14:tracePt t="37978" x="5561013" y="2735263"/>
          <p14:tracePt t="37986" x="5588000" y="2771775"/>
          <p14:tracePt t="37998" x="5597525" y="2771775"/>
          <p14:tracePt t="38001" x="5607050" y="2771775"/>
          <p14:tracePt t="38011" x="5616575" y="2781300"/>
          <p14:tracePt t="38130" x="5624513" y="2771775"/>
          <p14:tracePt t="38138" x="5688013" y="2735263"/>
          <p14:tracePt t="38146" x="5734050" y="2681288"/>
          <p14:tracePt t="38154" x="5789613" y="2644775"/>
          <p14:tracePt t="38162" x="5816600" y="2625725"/>
          <p14:tracePt t="38170" x="5834063" y="2608263"/>
          <p14:tracePt t="38178" x="5843588" y="2598738"/>
          <p14:tracePt t="38186" x="5870575" y="2571750"/>
          <p14:tracePt t="38194" x="5899150" y="2544763"/>
          <p14:tracePt t="38202" x="5926138" y="2525713"/>
          <p14:tracePt t="38211" x="5953125" y="2498725"/>
          <p14:tracePt t="38218" x="5972175" y="2481263"/>
          <p14:tracePt t="38234" x="5980113" y="2471738"/>
          <p14:tracePt t="38306" x="5999163" y="2471738"/>
          <p14:tracePt t="38314" x="6016625" y="2471738"/>
          <p14:tracePt t="38394" x="6026150" y="2471738"/>
          <p14:tracePt t="38999" x="6035675" y="2481263"/>
          <p14:tracePt t="39004" x="6035675" y="2498725"/>
          <p14:tracePt t="39018" x="6035675" y="2508250"/>
          <p14:tracePt t="39026" x="6035675" y="2517775"/>
          <p14:tracePt t="39033" x="6035675" y="2535238"/>
          <p14:tracePt t="39065" x="6016625" y="2554288"/>
          <p14:tracePt t="39081" x="6016625" y="2562225"/>
          <p14:tracePt t="39098" x="6016625" y="2571750"/>
          <p14:tracePt t="39106" x="6016625" y="2581275"/>
          <p14:tracePt t="39122" x="6016625" y="2589213"/>
          <p14:tracePt t="39138" x="6016625" y="2608263"/>
          <p14:tracePt t="39405" x="6007100" y="2625725"/>
          <p14:tracePt t="39411" x="6007100" y="2635250"/>
          <p14:tracePt t="39421" x="6007100" y="2644775"/>
          <p14:tracePt t="39425" x="5999163" y="2662238"/>
          <p14:tracePt t="39433" x="5999163" y="2671763"/>
          <p14:tracePt t="39443" x="5999163" y="2690813"/>
          <p14:tracePt t="39450" x="5999163" y="2698750"/>
          <p14:tracePt t="39466" x="5999163" y="2708275"/>
          <p14:tracePt t="39475" x="5999163" y="2717800"/>
          <p14:tracePt t="39490" x="5999163" y="2727325"/>
          <p14:tracePt t="39505" x="5999163" y="2735263"/>
          <p14:tracePt t="39521" x="5999163" y="2744788"/>
          <p14:tracePt t="39537" x="6007100" y="2763838"/>
          <p14:tracePt t="39546" x="6026150" y="2781300"/>
          <p14:tracePt t="39553" x="6089650" y="2790825"/>
          <p14:tracePt t="39561" x="6208713" y="2808288"/>
          <p14:tracePt t="39569" x="6354763" y="2854325"/>
          <p14:tracePt t="39577" x="6518275" y="2854325"/>
          <p14:tracePt t="39585" x="6664325" y="2873375"/>
          <p14:tracePt t="39593" x="6810375" y="2881313"/>
          <p14:tracePt t="39601" x="6919913" y="2900363"/>
          <p14:tracePt t="39610" x="7010400" y="2900363"/>
          <p14:tracePt t="39617" x="7092950" y="2900363"/>
          <p14:tracePt t="39627" x="7119938" y="2900363"/>
          <p14:tracePt t="39633" x="7129463" y="2900363"/>
          <p14:tracePt t="39938" x="7119938" y="2900363"/>
          <p14:tracePt t="39945" x="7046913" y="2917825"/>
          <p14:tracePt t="39953" x="6983413" y="2946400"/>
          <p14:tracePt t="39961" x="6892925" y="2963863"/>
          <p14:tracePt t="39969" x="6810375" y="2982913"/>
          <p14:tracePt t="39977" x="6718300" y="3000375"/>
          <p14:tracePt t="39985" x="6645275" y="3000375"/>
          <p14:tracePt t="39994" x="6564313" y="3009900"/>
          <p14:tracePt t="40001" x="6491288" y="3009900"/>
          <p14:tracePt t="40010" x="6435725" y="3027363"/>
          <p14:tracePt t="40017" x="6418263" y="3027363"/>
          <p14:tracePt t="40034" x="6381750" y="3027363"/>
          <p14:tracePt t="40075" x="6372225" y="3027363"/>
          <p14:tracePt t="40082" x="6345238" y="3017838"/>
          <p14:tracePt t="40090" x="6335713" y="3000375"/>
          <p14:tracePt t="40098" x="6326188" y="2990850"/>
          <p14:tracePt t="40106" x="6318250" y="2973388"/>
          <p14:tracePt t="40114" x="6299200" y="2936875"/>
          <p14:tracePt t="40123" x="6281738" y="2917825"/>
          <p14:tracePt t="40130" x="6245225" y="2873375"/>
          <p14:tracePt t="40138" x="6235700" y="2854325"/>
          <p14:tracePt t="40146" x="6226175" y="2844800"/>
          <p14:tracePt t="40153" x="6208713" y="2836863"/>
          <p14:tracePt t="40169" x="6189663" y="2827338"/>
          <p14:tracePt t="40177" x="6181725" y="2800350"/>
          <p14:tracePt t="40194" x="6172200" y="2800350"/>
          <p14:tracePt t="40201" x="6172200" y="2781300"/>
          <p14:tracePt t="40210" x="6162675" y="2771775"/>
          <p14:tracePt t="40217" x="6162675" y="2763838"/>
          <p14:tracePt t="40226" x="6145213" y="2744788"/>
          <p14:tracePt t="40243" x="6135688" y="2727325"/>
          <p14:tracePt t="40249" x="6108700" y="2708275"/>
          <p14:tracePt t="40258" x="6108700" y="2698750"/>
          <p14:tracePt t="40265" x="6108700" y="2690813"/>
          <p14:tracePt t="40275" x="6108700" y="2681288"/>
          <p14:tracePt t="40289" x="6099175" y="2662238"/>
          <p14:tracePt t="40297" x="6099175" y="2654300"/>
          <p14:tracePt t="40305" x="6099175" y="2644775"/>
          <p14:tracePt t="40313" x="6099175" y="2635250"/>
          <p14:tracePt t="40345" x="6099175" y="2625725"/>
          <p14:tracePt t="40362" x="6099175" y="2608263"/>
          <p14:tracePt t="40369" x="6108700" y="2589213"/>
          <p14:tracePt t="40377" x="6126163" y="2581275"/>
          <p14:tracePt t="40385" x="6153150" y="2571750"/>
          <p14:tracePt t="40394" x="6199188" y="2554288"/>
          <p14:tracePt t="40402" x="6226175" y="2544763"/>
          <p14:tracePt t="40410" x="6281738" y="2544763"/>
          <p14:tracePt t="40418" x="6381750" y="2525713"/>
          <p14:tracePt t="40427" x="6472238" y="2525713"/>
          <p14:tracePt t="40433" x="6581775" y="2525713"/>
          <p14:tracePt t="40441" x="6673850" y="2525713"/>
          <p14:tracePt t="40449" x="6746875" y="2525713"/>
          <p14:tracePt t="40460" x="6837363" y="2525713"/>
          <p14:tracePt t="40466" x="6892925" y="2525713"/>
          <p14:tracePt t="40475" x="6946900" y="2525713"/>
          <p14:tracePt t="40481" x="6964363" y="2525713"/>
          <p14:tracePt t="40489" x="7010400" y="2525713"/>
          <p14:tracePt t="40497" x="7029450" y="2535238"/>
          <p14:tracePt t="40506" x="7046913" y="2535238"/>
          <p14:tracePt t="40513" x="7056438" y="2535238"/>
          <p14:tracePt t="40521" x="7065963" y="2544763"/>
          <p14:tracePt t="40538" x="7065963" y="2554288"/>
          <p14:tracePt t="40570" x="7073900" y="2562225"/>
          <p14:tracePt t="40675" x="7073900" y="2589213"/>
          <p14:tracePt t="40682" x="7056438" y="2598738"/>
          <p14:tracePt t="40690" x="7037388" y="2608263"/>
          <p14:tracePt t="40698" x="7029450" y="2625725"/>
          <p14:tracePt t="40705" x="7010400" y="2635250"/>
          <p14:tracePt t="40713" x="6946900" y="2662238"/>
          <p14:tracePt t="40721" x="6900863" y="2690813"/>
          <p14:tracePt t="40729" x="6846888" y="2717800"/>
          <p14:tracePt t="40737" x="6764338" y="2763838"/>
          <p14:tracePt t="40746" x="6718300" y="2771775"/>
          <p14:tracePt t="40753" x="6654800" y="2808288"/>
          <p14:tracePt t="40762" x="6627813" y="2817813"/>
          <p14:tracePt t="40769" x="6581775" y="2827338"/>
          <p14:tracePt t="40779" x="6537325" y="2836863"/>
          <p14:tracePt t="40785" x="6527800" y="2836863"/>
          <p14:tracePt t="40794" x="6508750" y="2836863"/>
          <p14:tracePt t="40801" x="6500813" y="2844800"/>
          <p14:tracePt t="40873" x="6500813" y="2827338"/>
          <p14:tracePt t="40881" x="6500813" y="2808288"/>
          <p14:tracePt t="40897" x="6500813" y="2771775"/>
          <p14:tracePt t="40905" x="6508750" y="2727325"/>
          <p14:tracePt t="40913" x="6518275" y="2708275"/>
          <p14:tracePt t="40922" x="6554788" y="2662238"/>
          <p14:tracePt t="40929" x="6564313" y="2654300"/>
          <p14:tracePt t="40937" x="6573838" y="2635250"/>
          <p14:tracePt t="40945" x="6591300" y="2617788"/>
          <p14:tracePt t="40970" x="6600825" y="2608263"/>
          <p14:tracePt t="41147" x="6581775" y="2625725"/>
          <p14:tracePt t="41155" x="6573838" y="2635250"/>
          <p14:tracePt t="41163" x="6564313" y="2635250"/>
          <p14:tracePt t="41171" x="6545263" y="2644775"/>
          <p14:tracePt t="41178" x="6537325" y="2654300"/>
          <p14:tracePt t="41507" x="6527800" y="2635250"/>
          <p14:tracePt t="41515" x="6508750" y="2598738"/>
          <p14:tracePt t="41523" x="6500813" y="2598738"/>
          <p14:tracePt t="41533" x="6500813" y="2589213"/>
          <p14:tracePt t="41538" x="6500813" y="2581275"/>
          <p14:tracePt t="43666" x="6491288" y="2581275"/>
          <p14:tracePt t="43675" x="6427788" y="2681288"/>
          <p14:tracePt t="43682" x="6354763" y="2763838"/>
          <p14:tracePt t="43690" x="6299200" y="2827338"/>
          <p14:tracePt t="43698" x="6281738" y="2890838"/>
          <p14:tracePt t="43706" x="6245225" y="2936875"/>
          <p14:tracePt t="43714" x="6235700" y="2982913"/>
          <p14:tracePt t="43722" x="6181725" y="3036888"/>
          <p14:tracePt t="43730" x="6135688" y="3082925"/>
          <p14:tracePt t="43738" x="6116638" y="3090863"/>
          <p14:tracePt t="43747" x="6080125" y="3109913"/>
          <p14:tracePt t="43753" x="6072188" y="3119438"/>
          <p14:tracePt t="43761" x="6072188" y="3127375"/>
          <p14:tracePt t="43777" x="6062663" y="3136900"/>
          <p14:tracePt t="43793" x="6053138" y="3136900"/>
          <p14:tracePt t="43826" x="6035675" y="3146425"/>
          <p14:tracePt t="43834" x="6026150" y="3163888"/>
          <p14:tracePt t="43842" x="6007100" y="3173413"/>
          <p14:tracePt t="43850" x="5989638" y="3182938"/>
          <p14:tracePt t="43859" x="5962650" y="3192463"/>
          <p14:tracePt t="43866" x="5953125" y="3200400"/>
          <p14:tracePt t="43875" x="5935663" y="3219450"/>
          <p14:tracePt t="43893" x="5870575" y="3255963"/>
          <p14:tracePt t="43898" x="5834063" y="3282950"/>
          <p14:tracePt t="43906" x="5797550" y="3309938"/>
          <p14:tracePt t="43914" x="5753100" y="3338513"/>
          <p14:tracePt t="43922" x="5680075" y="3392488"/>
          <p14:tracePt t="43930" x="5597525" y="3446463"/>
          <p14:tracePt t="43938" x="5543550" y="3465513"/>
          <p14:tracePt t="43945" x="5507038" y="3502025"/>
          <p14:tracePt t="43953" x="5441950" y="3529013"/>
          <p14:tracePt t="43962" x="5414963" y="3548063"/>
          <p14:tracePt t="43969" x="5368925" y="3565525"/>
          <p14:tracePt t="43978" x="5360988" y="3584575"/>
          <p14:tracePt t="43985" x="5341938" y="3592513"/>
          <p14:tracePt t="43994" x="5334000" y="3602038"/>
          <p14:tracePt t="44131" x="5324475" y="3602038"/>
          <p14:tracePt t="44139" x="5278438" y="3602038"/>
          <p14:tracePt t="44148" x="5168900" y="3602038"/>
          <p14:tracePt t="44155" x="5078413" y="3602038"/>
          <p14:tracePt t="44161" x="4932363" y="3602038"/>
          <p14:tracePt t="44170" x="4767263" y="3602038"/>
          <p14:tracePt t="44177" x="4586288" y="3602038"/>
          <p14:tracePt t="44186" x="4413250" y="3602038"/>
          <p14:tracePt t="44194" x="4230688" y="3602038"/>
          <p14:tracePt t="44201" x="4048125" y="3602038"/>
          <p14:tracePt t="44210" x="3883025" y="3602038"/>
          <p14:tracePt t="44217" x="3738563" y="3602038"/>
          <p14:tracePt t="44226" x="3629025" y="3602038"/>
          <p14:tracePt t="44234" x="3556000" y="3602038"/>
          <p14:tracePt t="44242" x="3500438" y="3602038"/>
          <p14:tracePt t="44250" x="3455988" y="3602038"/>
          <p14:tracePt t="44258" x="3427413" y="3621088"/>
          <p14:tracePt t="44266" x="3382963" y="3621088"/>
          <p14:tracePt t="44274" x="3354388" y="3657600"/>
          <p14:tracePt t="44281" x="3327400" y="3665538"/>
          <p14:tracePt t="44290" x="3281363" y="3675063"/>
          <p14:tracePt t="44297" x="3236913" y="3694113"/>
          <p14:tracePt t="44305" x="3171825" y="3721100"/>
          <p14:tracePt t="44313" x="3154363" y="3730625"/>
          <p14:tracePt t="44322" x="3117850" y="3730625"/>
          <p14:tracePt t="44329" x="3081338" y="3748088"/>
          <p14:tracePt t="44337" x="3063875" y="3748088"/>
          <p14:tracePt t="44345" x="3035300" y="3767138"/>
          <p14:tracePt t="44353" x="3017838" y="3775075"/>
          <p14:tracePt t="44361" x="2990850" y="3784600"/>
          <p14:tracePt t="44369" x="2981325" y="3784600"/>
          <p14:tracePt t="44377" x="2971800" y="3784600"/>
          <p14:tracePt t="44385" x="2954338" y="3784600"/>
          <p14:tracePt t="44393" x="2935288" y="3784600"/>
          <p14:tracePt t="44402" x="2917825" y="3784600"/>
          <p14:tracePt t="44409" x="2889250" y="3803650"/>
          <p14:tracePt t="44418" x="2835275" y="3821113"/>
          <p14:tracePt t="44426" x="2789238" y="3840163"/>
          <p14:tracePt t="44435" x="2708275" y="3867150"/>
          <p14:tracePt t="44443" x="2616200" y="3894138"/>
          <p14:tracePt t="44452" x="2525713" y="3903663"/>
          <p14:tracePt t="44461" x="2443163" y="3930650"/>
          <p14:tracePt t="44467" x="2379663" y="3957638"/>
          <p14:tracePt t="44476" x="2306638" y="3967163"/>
          <p14:tracePt t="44482" x="2243138" y="3994150"/>
          <p14:tracePt t="44491" x="2206625" y="3994150"/>
          <p14:tracePt t="44498" x="2160588" y="4003675"/>
          <p14:tracePt t="44506" x="2143125" y="4003675"/>
          <p14:tracePt t="44514" x="2133600" y="4003675"/>
          <p14:tracePt t="44522" x="2114550" y="4003675"/>
          <p14:tracePt t="44529" x="2106613" y="4003675"/>
          <p14:tracePt t="44643" x="2087563" y="3994150"/>
          <p14:tracePt t="44651" x="2087563" y="3967163"/>
          <p14:tracePt t="44660" x="2060575" y="3930650"/>
          <p14:tracePt t="44666" x="2060575" y="3894138"/>
          <p14:tracePt t="44675" x="2060575" y="3867150"/>
          <p14:tracePt t="44681" x="2060575" y="3830638"/>
          <p14:tracePt t="44689" x="2060575" y="3821113"/>
          <p14:tracePt t="44697" x="2060575" y="3803650"/>
          <p14:tracePt t="44705" x="2060575" y="3794125"/>
          <p14:tracePt t="44713" x="2060575" y="3784600"/>
          <p14:tracePt t="44721" x="2060575" y="3775075"/>
          <p14:tracePt t="44738" x="2060575" y="3767138"/>
          <p14:tracePt t="45357" x="2060575" y="3775075"/>
          <p14:tracePt t="45364" x="2060575" y="3803650"/>
          <p14:tracePt t="45375" x="2060575" y="3840163"/>
          <p14:tracePt t="45378" x="2060575" y="3867150"/>
          <p14:tracePt t="45385" x="2060575" y="3921125"/>
          <p14:tracePt t="45393" x="2070100" y="3967163"/>
          <p14:tracePt t="45401" x="2078038" y="4030663"/>
          <p14:tracePt t="45409" x="2124075" y="4094163"/>
          <p14:tracePt t="45418" x="2133600" y="4140200"/>
          <p14:tracePt t="45426" x="2151063" y="4195763"/>
          <p14:tracePt t="45436" x="2187575" y="4222750"/>
          <p14:tracePt t="45444" x="2214563" y="4249738"/>
          <p14:tracePt t="45450" x="2233613" y="4268788"/>
          <p14:tracePt t="45459" x="2243138" y="4276725"/>
          <p14:tracePt t="45467" x="2243138" y="4286250"/>
          <p14:tracePt t="45475" x="2251075" y="4295775"/>
          <p14:tracePt t="45605" x="2260600" y="4295775"/>
          <p14:tracePt t="45627" x="2333625" y="4249738"/>
          <p14:tracePt t="45635" x="2470150" y="4140200"/>
          <p14:tracePt t="45643" x="2662238" y="3984625"/>
          <p14:tracePt t="45651" x="2817813" y="3884613"/>
          <p14:tracePt t="45661" x="3017838" y="3738563"/>
          <p14:tracePt t="45666" x="3127375" y="3657600"/>
          <p14:tracePt t="45674" x="3236913" y="3584575"/>
          <p14:tracePt t="45681" x="3327400" y="3511550"/>
          <p14:tracePt t="45690" x="3390900" y="3446463"/>
          <p14:tracePt t="45698" x="3436938" y="3392488"/>
          <p14:tracePt t="45705" x="3463925" y="3375025"/>
          <p14:tracePt t="45713" x="3463925" y="3355975"/>
          <p14:tracePt t="45721" x="3473450" y="3338513"/>
          <p14:tracePt t="45730" x="3482975" y="3309938"/>
          <p14:tracePt t="45834" x="3490913" y="3236913"/>
          <p14:tracePt t="45841" x="3509963" y="3209925"/>
          <p14:tracePt t="45850" x="3519488" y="3182938"/>
          <p14:tracePt t="45858" x="3527425" y="3136900"/>
          <p14:tracePt t="45865" x="3546475" y="3090863"/>
          <p14:tracePt t="45877" x="3546475" y="3073400"/>
          <p14:tracePt t="45881" x="3556000" y="3046413"/>
          <p14:tracePt t="45889" x="3563938" y="3036888"/>
          <p14:tracePt t="45897" x="3563938" y="3027363"/>
          <p14:tracePt t="46363" x="3563938" y="3036888"/>
          <p14:tracePt t="46419" x="3563938" y="3046413"/>
          <p14:tracePt t="46747" x="3563938" y="3054350"/>
          <p14:tracePt t="46842" x="3563938" y="3073400"/>
          <p14:tracePt t="46857" x="3573463" y="3082925"/>
          <p14:tracePt t="46865" x="3573463" y="3090863"/>
          <p14:tracePt t="46875" x="3573463" y="3109913"/>
          <p14:tracePt t="46881" x="3619500" y="3127375"/>
          <p14:tracePt t="46890" x="3629025" y="3136900"/>
          <p14:tracePt t="46897" x="3665538" y="3136900"/>
          <p14:tracePt t="46906" x="3673475" y="3146425"/>
          <p14:tracePt t="46913" x="3702050" y="3173413"/>
          <p14:tracePt t="46922" x="3709988" y="3173413"/>
          <p14:tracePt t="46945" x="3729038" y="3182938"/>
          <p14:tracePt t="46962" x="3738563" y="3182938"/>
          <p14:tracePt t="46987" x="3746500" y="3182938"/>
          <p14:tracePt t="46994" x="3756025" y="3182938"/>
          <p14:tracePt t="47011" x="3775075" y="3182938"/>
          <p14:tracePt t="47019" x="3792538" y="3182938"/>
          <p14:tracePt t="47033" x="3819525" y="3182938"/>
          <p14:tracePt t="47041" x="3838575" y="3173413"/>
          <p14:tracePt t="47049" x="3846513" y="3163888"/>
          <p14:tracePt t="47065" x="3856038" y="3163888"/>
          <p14:tracePt t="47081" x="3865563" y="3155950"/>
          <p14:tracePt t="47114" x="3875088" y="3146425"/>
          <p14:tracePt t="47123" x="3875088" y="3136900"/>
          <p14:tracePt t="47137" x="3883025" y="3127375"/>
          <p14:tracePt t="47153" x="3892550" y="3119438"/>
          <p14:tracePt t="47169" x="3902075" y="3119438"/>
          <p14:tracePt t="47178" x="3902075" y="3109913"/>
          <p14:tracePt t="47194" x="3911600" y="3100388"/>
          <p14:tracePt t="47226" x="3911600" y="3090863"/>
          <p14:tracePt t="47394" x="3911600" y="3100388"/>
          <p14:tracePt t="47409" x="3902075" y="3146425"/>
          <p14:tracePt t="47417" x="3892550" y="3155950"/>
          <p14:tracePt t="47427" x="3883025" y="3155950"/>
          <p14:tracePt t="47433" x="3875088" y="3173413"/>
          <p14:tracePt t="47442" x="3865563" y="3182938"/>
          <p14:tracePt t="47625" x="3865563" y="3192463"/>
          <p14:tracePt t="47642" x="3875088" y="3192463"/>
          <p14:tracePt t="47649" x="3892550" y="3192463"/>
          <p14:tracePt t="47657" x="3911600" y="3192463"/>
          <p14:tracePt t="47665" x="3919538" y="3182938"/>
          <p14:tracePt t="47674" x="3929063" y="3173413"/>
          <p14:tracePt t="47689" x="3938588" y="3163888"/>
          <p14:tracePt t="47706" x="3948113" y="3163888"/>
          <p14:tracePt t="47713" x="3956050" y="3163888"/>
          <p14:tracePt t="47721" x="3975100" y="3163888"/>
          <p14:tracePt t="47729" x="3984625" y="3163888"/>
          <p14:tracePt t="47746" x="4002088" y="3155950"/>
          <p14:tracePt t="47753" x="4021138" y="3146425"/>
          <p14:tracePt t="47761" x="4038600" y="3146425"/>
          <p14:tracePt t="47769" x="4057650" y="3136900"/>
          <p14:tracePt t="47778" x="4084638" y="3136900"/>
          <p14:tracePt t="47787" x="4111625" y="3119438"/>
          <p14:tracePt t="47796" x="4157663" y="3090863"/>
          <p14:tracePt t="47801" x="4175125" y="3082925"/>
          <p14:tracePt t="47809" x="4221163" y="3073400"/>
          <p14:tracePt t="47817" x="4238625" y="3063875"/>
          <p14:tracePt t="47826" x="4294188" y="3036888"/>
          <p14:tracePt t="47834" x="4303713" y="3027363"/>
          <p14:tracePt t="47841" x="4321175" y="3027363"/>
          <p14:tracePt t="47849" x="4340225" y="3017838"/>
          <p14:tracePt t="47858" x="4348163" y="3017838"/>
          <p14:tracePt t="47865" x="4357688" y="3009900"/>
          <p14:tracePt t="48595" x="4340225" y="3009900"/>
          <p14:tracePt t="48601" x="4267200" y="3017838"/>
          <p14:tracePt t="48610" x="4184650" y="3073400"/>
          <p14:tracePt t="48617" x="4121150" y="3109913"/>
          <p14:tracePt t="48625" x="4094163" y="3127375"/>
          <p14:tracePt t="48633" x="4011613" y="3173413"/>
          <p14:tracePt t="48642" x="3929063" y="3228975"/>
          <p14:tracePt t="48649" x="3883025" y="3265488"/>
          <p14:tracePt t="48657" x="3838575" y="3302000"/>
          <p14:tracePt t="48667" x="3792538" y="3328988"/>
          <p14:tracePt t="48677" x="3765550" y="3355975"/>
          <p14:tracePt t="48683" x="3738563" y="3365500"/>
          <p14:tracePt t="48970" x="3729038" y="3365500"/>
          <p14:tracePt t="48977" x="3719513" y="3365500"/>
          <p14:tracePt t="48985" x="3702050" y="3365500"/>
          <p14:tracePt t="48993" x="3673475" y="3365500"/>
          <p14:tracePt t="49001" x="3629025" y="3365500"/>
          <p14:tracePt t="49009" x="3573463" y="3365500"/>
          <p14:tracePt t="49018" x="3519488" y="3365500"/>
          <p14:tracePt t="49025" x="3463925" y="3365500"/>
          <p14:tracePt t="49033" x="3409950" y="3365500"/>
          <p14:tracePt t="49042" x="3336925" y="3365500"/>
          <p14:tracePt t="49049" x="3244850" y="3365500"/>
          <p14:tracePt t="49058" x="3154363" y="3365500"/>
          <p14:tracePt t="49065" x="3044825" y="3365500"/>
          <p14:tracePt t="49074" x="2962275" y="3365500"/>
          <p14:tracePt t="49081" x="2908300" y="3365500"/>
          <p14:tracePt t="49090" x="2852738" y="3365500"/>
          <p14:tracePt t="49099" x="2817813" y="3365500"/>
          <p14:tracePt t="49110" x="2798763" y="3365500"/>
          <p14:tracePt t="49115" x="2789238" y="3365500"/>
          <p14:tracePt t="49121" x="2781300" y="3365500"/>
          <p14:tracePt t="50033" x="2844800" y="3346450"/>
          <p14:tracePt t="50041" x="3027363" y="3346450"/>
          <p14:tracePt t="50049" x="3244850" y="3346450"/>
          <p14:tracePt t="50057" x="3427413" y="3338513"/>
          <p14:tracePt t="50066" x="3636963" y="3282950"/>
          <p14:tracePt t="50079" x="3802063" y="3273425"/>
          <p14:tracePt t="50082" x="3965575" y="3255963"/>
          <p14:tracePt t="50094" x="4084638" y="3246438"/>
          <p14:tracePt t="50097" x="4221163" y="3246438"/>
          <p14:tracePt t="50105" x="4376738" y="3209925"/>
          <p14:tracePt t="50114" x="4467225" y="3209925"/>
          <p14:tracePt t="50122" x="4494213" y="3200400"/>
          <p14:tracePt t="50130" x="4503738" y="3200400"/>
          <p14:tracePt t="50154" x="4513263" y="3192463"/>
          <p14:tracePt t="50441" x="4503738" y="3192463"/>
          <p14:tracePt t="50449" x="4430713" y="3192463"/>
          <p14:tracePt t="50457" x="4303713" y="3192463"/>
          <p14:tracePt t="50465" x="4211638" y="3192463"/>
          <p14:tracePt t="50474" x="4102100" y="3192463"/>
          <p14:tracePt t="50481" x="4029075" y="3192463"/>
          <p14:tracePt t="50490" x="3956050" y="3192463"/>
          <p14:tracePt t="50497" x="3902075" y="3192463"/>
          <p14:tracePt t="50505" x="3846513" y="3192463"/>
          <p14:tracePt t="50513" x="3802063" y="3192463"/>
          <p14:tracePt t="50521" x="3746500" y="3192463"/>
          <p14:tracePt t="50530" x="3738563" y="3192463"/>
          <p14:tracePt t="50537" x="3709988" y="3182938"/>
          <p14:tracePt t="50602" x="3702050" y="3182938"/>
          <p14:tracePt t="50626" x="3683000" y="3182938"/>
          <p14:tracePt t="50634" x="3665538" y="3182938"/>
          <p14:tracePt t="50641" x="3636963" y="3182938"/>
          <p14:tracePt t="50649" x="3609975" y="3182938"/>
          <p14:tracePt t="50658" x="3563938" y="3163888"/>
          <p14:tracePt t="50665" x="3519488" y="3163888"/>
          <p14:tracePt t="50675" x="3463925" y="3163888"/>
          <p14:tracePt t="50681" x="3409950" y="3163888"/>
          <p14:tracePt t="50690" x="3354388" y="3163888"/>
          <p14:tracePt t="50697" x="3300413" y="3163888"/>
          <p14:tracePt t="50705" x="3244850" y="3163888"/>
          <p14:tracePt t="50714" x="3181350" y="3163888"/>
          <p14:tracePt t="50721" x="3127375" y="3163888"/>
          <p14:tracePt t="50729" x="3071813" y="3163888"/>
          <p14:tracePt t="50737" x="3027363" y="3163888"/>
          <p14:tracePt t="50745" x="3017838" y="3163888"/>
          <p14:tracePt t="50753" x="2981325" y="3163888"/>
          <p14:tracePt t="51098" x="3017838" y="3163888"/>
          <p14:tracePt t="51107" x="3081338" y="3163888"/>
          <p14:tracePt t="51116" x="3190875" y="3163888"/>
          <p14:tracePt t="51124" x="3290888" y="3163888"/>
          <p14:tracePt t="51130" x="3363913" y="3163888"/>
          <p14:tracePt t="51138" x="3455988" y="3163888"/>
          <p14:tracePt t="51146" x="3527425" y="3163888"/>
          <p14:tracePt t="51154" x="3600450" y="3163888"/>
          <p14:tracePt t="51161" x="3656013" y="3163888"/>
          <p14:tracePt t="51170" x="3709988" y="3163888"/>
          <p14:tracePt t="51178" x="3746500" y="3163888"/>
          <p14:tracePt t="51186" x="3765550" y="3163888"/>
          <p14:tracePt t="51201" x="3783013" y="3163888"/>
          <p14:tracePt t="51209" x="3792538" y="3163888"/>
          <p14:tracePt t="51346" x="3802063" y="3163888"/>
          <p14:tracePt t="51354" x="3810000" y="3155950"/>
          <p14:tracePt t="51787" x="3810000" y="3200400"/>
          <p14:tracePt t="51795" x="3792538" y="3265488"/>
          <p14:tracePt t="51803" x="3783013" y="3309938"/>
          <p14:tracePt t="51810" x="3783013" y="3346450"/>
          <p14:tracePt t="51818" x="3783013" y="3392488"/>
          <p14:tracePt t="51826" x="3783013" y="3429000"/>
          <p14:tracePt t="51833" x="3783013" y="3475038"/>
          <p14:tracePt t="51841" x="3792538" y="3529013"/>
          <p14:tracePt t="51849" x="3802063" y="3548063"/>
          <p14:tracePt t="51858" x="3819525" y="3592513"/>
          <p14:tracePt t="51865" x="3838575" y="3611563"/>
          <p14:tracePt t="51874" x="3856038" y="3638550"/>
          <p14:tracePt t="51897" x="3865563" y="3648075"/>
          <p14:tracePt t="52081" x="3865563" y="3665538"/>
          <p14:tracePt t="52089" x="3865563" y="3694113"/>
          <p14:tracePt t="52098" x="3856038" y="3702050"/>
          <p14:tracePt t="52106" x="3829050" y="3721100"/>
          <p14:tracePt t="52113" x="3810000" y="3738563"/>
          <p14:tracePt t="52122" x="3775075" y="3767138"/>
          <p14:tracePt t="52129" x="3775075" y="3775075"/>
          <p14:tracePt t="52137" x="3738563" y="3803650"/>
          <p14:tracePt t="52145" x="3729038" y="3840163"/>
          <p14:tracePt t="52153" x="3709988" y="3867150"/>
          <p14:tracePt t="52161" x="3702050" y="3875088"/>
          <p14:tracePt t="52169" x="3692525" y="3884613"/>
          <p14:tracePt t="52177" x="3683000" y="3903663"/>
          <p14:tracePt t="52266" x="3656013" y="3921125"/>
          <p14:tracePt t="52273" x="3592513" y="3957638"/>
          <p14:tracePt t="52281" x="3546475" y="3984625"/>
          <p14:tracePt t="52290" x="3473450" y="3994150"/>
          <p14:tracePt t="52297" x="3390900" y="4040188"/>
          <p14:tracePt t="52305" x="3327400" y="4049713"/>
          <p14:tracePt t="52313" x="3236913" y="4057650"/>
          <p14:tracePt t="52321" x="3163888" y="4086225"/>
          <p14:tracePt t="52329" x="3117850" y="4094163"/>
          <p14:tracePt t="52337" x="3063875" y="4094163"/>
          <p14:tracePt t="52345" x="3044825" y="4094163"/>
          <p14:tracePt t="52353" x="3017838" y="4094163"/>
          <p14:tracePt t="52386" x="2998788" y="4094163"/>
          <p14:tracePt t="52401" x="2990850" y="4094163"/>
          <p14:tracePt t="52410" x="2981325" y="4094163"/>
          <p14:tracePt t="52418" x="2962275" y="4057650"/>
          <p14:tracePt t="52426" x="2962275" y="4040188"/>
          <p14:tracePt t="52433" x="2954338" y="3994150"/>
          <p14:tracePt t="52441" x="2944813" y="3967163"/>
          <p14:tracePt t="52449" x="2925763" y="3921125"/>
          <p14:tracePt t="52458" x="2925763" y="3903663"/>
          <p14:tracePt t="52465" x="2925763" y="3894138"/>
          <p14:tracePt t="52475" x="2925763" y="3884613"/>
          <p14:tracePt t="52481" x="2917825" y="3884613"/>
          <p14:tracePt t="52513" x="2917825" y="3875088"/>
          <p14:tracePt t="52585" x="2917825" y="3848100"/>
          <p14:tracePt t="52593" x="2990850" y="3811588"/>
          <p14:tracePt t="52601" x="3200400" y="3775075"/>
          <p14:tracePt t="52609" x="3382963" y="3767138"/>
          <p14:tracePt t="52617" x="3582988" y="3730625"/>
          <p14:tracePt t="52625" x="3756025" y="3702050"/>
          <p14:tracePt t="52633" x="3902075" y="3684588"/>
          <p14:tracePt t="52641" x="4065588" y="3657600"/>
          <p14:tracePt t="52649" x="4194175" y="3638550"/>
          <p14:tracePt t="52658" x="4303713" y="3629025"/>
          <p14:tracePt t="52665" x="4384675" y="3611563"/>
          <p14:tracePt t="52674" x="4421188" y="3611563"/>
          <p14:tracePt t="52681" x="4457700" y="3592513"/>
          <p14:tracePt t="52698" x="4467225" y="3592513"/>
          <p14:tracePt t="52729" x="4484688" y="3592513"/>
          <p14:tracePt t="52746" x="4494213" y="3602038"/>
          <p14:tracePt t="52753" x="4513263" y="3602038"/>
          <p14:tracePt t="52761" x="4540250" y="3611563"/>
          <p14:tracePt t="52769" x="4586288" y="3648075"/>
          <p14:tracePt t="52778" x="4630738" y="3665538"/>
          <p14:tracePt t="52786" x="4695825" y="3711575"/>
          <p14:tracePt t="52794" x="4730750" y="3721100"/>
          <p14:tracePt t="52801" x="4786313" y="3757613"/>
          <p14:tracePt t="52811" x="4813300" y="3775075"/>
          <p14:tracePt t="52817" x="4822825" y="3784600"/>
          <p14:tracePt t="52826" x="4868863" y="3803650"/>
          <p14:tracePt t="52834" x="4868863" y="3811588"/>
          <p14:tracePt t="52843" x="4876800" y="3811588"/>
          <p14:tracePt t="52849" x="4895850" y="3830638"/>
          <p14:tracePt t="52858" x="4895850" y="3840163"/>
          <p14:tracePt t="52865" x="4905375" y="3857625"/>
          <p14:tracePt t="52874" x="4913313" y="3884613"/>
          <p14:tracePt t="52893" x="4913313" y="3903663"/>
          <p14:tracePt t="52898" x="4913313" y="3940175"/>
          <p14:tracePt t="52906" x="4913313" y="3948113"/>
          <p14:tracePt t="52914" x="4886325" y="3994150"/>
          <p14:tracePt t="52922" x="4886325" y="4030663"/>
          <p14:tracePt t="52929" x="4868863" y="4049713"/>
          <p14:tracePt t="52937" x="4840288" y="4094163"/>
          <p14:tracePt t="52945" x="4813300" y="4113213"/>
          <p14:tracePt t="52953" x="4795838" y="4140200"/>
          <p14:tracePt t="52961" x="4749800" y="4186238"/>
          <p14:tracePt t="52969" x="4722813" y="4203700"/>
          <p14:tracePt t="52978" x="4649788" y="4232275"/>
          <p14:tracePt t="52985" x="4567238" y="4276725"/>
          <p14:tracePt t="52994" x="4476750" y="4286250"/>
          <p14:tracePt t="53001" x="4357688" y="4332288"/>
          <p14:tracePt t="53010" x="4248150" y="4340225"/>
          <p14:tracePt t="53017" x="4138613" y="4359275"/>
          <p14:tracePt t="53027" x="4011613" y="4359275"/>
          <p14:tracePt t="53033" x="3883025" y="4359275"/>
          <p14:tracePt t="53042" x="3738563" y="4359275"/>
          <p14:tracePt t="53049" x="3609975" y="4359275"/>
          <p14:tracePt t="53057" x="3482975" y="4359275"/>
          <p14:tracePt t="53065" x="3354388" y="4359275"/>
          <p14:tracePt t="53074" x="3281363" y="4359275"/>
          <p14:tracePt t="53081" x="3163888" y="4322763"/>
          <p14:tracePt t="53091" x="3081338" y="4295775"/>
          <p14:tracePt t="53097" x="3035300" y="4259263"/>
          <p14:tracePt t="53106" x="2971800" y="4213225"/>
          <p14:tracePt t="53113" x="2944813" y="4176713"/>
          <p14:tracePt t="53121" x="2908300" y="4130675"/>
          <p14:tracePt t="53129" x="2881313" y="4067175"/>
          <p14:tracePt t="53137" x="2871788" y="4013200"/>
          <p14:tracePt t="53145" x="2825750" y="3948113"/>
          <p14:tracePt t="53153" x="2825750" y="3903663"/>
          <p14:tracePt t="53161" x="2817813" y="3857625"/>
          <p14:tracePt t="53169" x="2817813" y="3821113"/>
          <p14:tracePt t="53177" x="2817813" y="3794125"/>
          <p14:tracePt t="53186" x="2817813" y="3767138"/>
          <p14:tracePt t="53194" x="2817813" y="3748088"/>
          <p14:tracePt t="53202" x="2817813" y="3711575"/>
          <p14:tracePt t="53217" x="2817813" y="3702050"/>
          <p14:tracePt t="53226" x="2817813" y="3675063"/>
          <p14:tracePt t="53233" x="2825750" y="3665538"/>
          <p14:tracePt t="53241" x="2862263" y="3648075"/>
          <p14:tracePt t="53249" x="2898775" y="3611563"/>
          <p14:tracePt t="53257" x="2925763" y="3602038"/>
          <p14:tracePt t="53265" x="2981325" y="3592513"/>
          <p14:tracePt t="53276" x="3063875" y="3565525"/>
          <p14:tracePt t="53281" x="3136900" y="3556000"/>
          <p14:tracePt t="53291" x="3244850" y="3538538"/>
          <p14:tracePt t="53297" x="3390900" y="3538538"/>
          <p14:tracePt t="53306" x="3536950" y="3538538"/>
          <p14:tracePt t="53313" x="3702050" y="3538538"/>
          <p14:tracePt t="53321" x="3846513" y="3538538"/>
          <p14:tracePt t="53329" x="4011613" y="3538538"/>
          <p14:tracePt t="53337" x="4211638" y="3538538"/>
          <p14:tracePt t="53345" x="4357688" y="3538538"/>
          <p14:tracePt t="53353" x="4484688" y="3538538"/>
          <p14:tracePt t="53361" x="4594225" y="3556000"/>
          <p14:tracePt t="53369" x="4703763" y="3575050"/>
          <p14:tracePt t="53377" x="4803775" y="3584575"/>
          <p14:tracePt t="53385" x="4859338" y="3602038"/>
          <p14:tracePt t="53393" x="4905375" y="3621088"/>
          <p14:tracePt t="53401" x="4949825" y="3629025"/>
          <p14:tracePt t="53411" x="5005388" y="3648075"/>
          <p14:tracePt t="53417" x="5022850" y="3657600"/>
          <p14:tracePt t="53426" x="5059363" y="3675063"/>
          <p14:tracePt t="53433" x="5105400" y="3694113"/>
          <p14:tracePt t="53443" x="5105400" y="3702050"/>
          <p14:tracePt t="53449" x="5132388" y="3721100"/>
          <p14:tracePt t="53458" x="5159375" y="3748088"/>
          <p14:tracePt t="53465" x="5168900" y="3757613"/>
          <p14:tracePt t="53474" x="5168900" y="3767138"/>
          <p14:tracePt t="53481" x="5195888" y="3794125"/>
          <p14:tracePt t="53491" x="5205413" y="3811588"/>
          <p14:tracePt t="53497" x="5214938" y="3821113"/>
          <p14:tracePt t="53513" x="5214938" y="3830638"/>
          <p14:tracePt t="53521" x="5214938" y="3848100"/>
          <p14:tracePt t="53529" x="5214938" y="3867150"/>
          <p14:tracePt t="53537" x="5214938" y="3875088"/>
          <p14:tracePt t="53545" x="5214938" y="3894138"/>
          <p14:tracePt t="53553" x="5214938" y="3911600"/>
          <p14:tracePt t="53561" x="5214938" y="3930650"/>
          <p14:tracePt t="53569" x="5205413" y="3967163"/>
          <p14:tracePt t="53578" x="5178425" y="3994150"/>
          <p14:tracePt t="53585" x="5132388" y="4021138"/>
          <p14:tracePt t="53593" x="5086350" y="4040188"/>
          <p14:tracePt t="53602" x="5041900" y="4057650"/>
          <p14:tracePt t="53610" x="4978400" y="4086225"/>
          <p14:tracePt t="53617" x="4895850" y="4113213"/>
          <p14:tracePt t="53627" x="4840288" y="4122738"/>
          <p14:tracePt t="53633" x="4776788" y="4140200"/>
          <p14:tracePt t="53642" x="4722813" y="4149725"/>
          <p14:tracePt t="53649" x="4649788" y="4149725"/>
          <p14:tracePt t="53657" x="4586288" y="4176713"/>
          <p14:tracePt t="53665" x="4530725" y="4176713"/>
          <p14:tracePt t="53675" x="4494213" y="4176713"/>
          <p14:tracePt t="53682" x="4484688" y="4176713"/>
          <p14:tracePt t="53691" x="4448175" y="4176713"/>
          <p14:tracePt t="53697" x="4440238" y="4176713"/>
          <p14:tracePt t="53729" x="4421188" y="4176713"/>
          <p14:tracePt t="53874" x="4413250" y="4167188"/>
          <p14:tracePt t="53883" x="4413250" y="4130675"/>
          <p14:tracePt t="53892" x="4413250" y="4103688"/>
          <p14:tracePt t="53897" x="4413250" y="4076700"/>
          <p14:tracePt t="53906" x="4413250" y="4021138"/>
          <p14:tracePt t="53913" x="4413250" y="3957638"/>
          <p14:tracePt t="53921" x="4413250" y="3903663"/>
          <p14:tracePt t="53929" x="4448175" y="3794125"/>
          <p14:tracePt t="53937" x="4494213" y="3721100"/>
          <p14:tracePt t="53945" x="4540250" y="3648075"/>
          <p14:tracePt t="53953" x="4557713" y="3602038"/>
          <p14:tracePt t="53962" x="4613275" y="3529013"/>
          <p14:tracePt t="53969" x="4640263" y="3475038"/>
          <p14:tracePt t="53977" x="4659313" y="3438525"/>
          <p14:tracePt t="53987" x="4667250" y="3419475"/>
          <p14:tracePt t="53993" x="4667250" y="3402013"/>
          <p14:tracePt t="54001" x="4676775" y="3392488"/>
          <p14:tracePt t="54081" x="4659313" y="3392488"/>
          <p14:tracePt t="54093" x="4649788" y="3402013"/>
          <p14:tracePt t="54097" x="4640263" y="3419475"/>
          <p14:tracePt t="54106" x="4613275" y="3465513"/>
          <p14:tracePt t="54113" x="4603750" y="3475038"/>
          <p14:tracePt t="54123" x="4594225" y="3502025"/>
          <p14:tracePt t="54130" x="4576763" y="3529013"/>
          <p14:tracePt t="54146" x="4576763" y="3548063"/>
          <p14:tracePt t="54154" x="4567238" y="3565525"/>
          <p14:tracePt t="54242" x="4613275" y="3565525"/>
          <p14:tracePt t="54249" x="4659313" y="3556000"/>
          <p14:tracePt t="54258" x="4703763" y="3502025"/>
          <p14:tracePt t="54266" x="4740275" y="3482975"/>
          <p14:tracePt t="54276" x="4795838" y="3419475"/>
          <p14:tracePt t="54281" x="4868863" y="3355975"/>
          <p14:tracePt t="54291" x="4932363" y="3292475"/>
          <p14:tracePt t="54297" x="4949825" y="3246438"/>
          <p14:tracePt t="54306" x="5005388" y="3163888"/>
          <p14:tracePt t="54314" x="5049838" y="3100388"/>
          <p14:tracePt t="54321" x="5068888" y="3054350"/>
          <p14:tracePt t="54329" x="5078413" y="2990850"/>
          <p14:tracePt t="54337" x="5114925" y="2946400"/>
          <p14:tracePt t="54346" x="5132388" y="2881313"/>
          <p14:tracePt t="54354" x="5132388" y="2844800"/>
          <p14:tracePt t="54362" x="5132388" y="2817813"/>
          <p14:tracePt t="54370" x="5141913" y="2781300"/>
          <p14:tracePt t="54378" x="5141913" y="2771775"/>
          <p14:tracePt t="54387" x="5141913" y="2735263"/>
          <p14:tracePt t="54393" x="5141913" y="2727325"/>
          <p14:tracePt t="54409" x="5141913" y="2698750"/>
          <p14:tracePt t="54417" x="5141913" y="2690813"/>
          <p14:tracePt t="54426" x="5141913" y="2681288"/>
          <p14:tracePt t="54435" x="5141913" y="2654300"/>
          <p14:tracePt t="54442" x="5141913" y="2644775"/>
          <p14:tracePt t="54450" x="5141913" y="2608263"/>
          <p14:tracePt t="54457" x="5141913" y="2581275"/>
          <p14:tracePt t="54466" x="5141913" y="2554288"/>
          <p14:tracePt t="54475" x="5141913" y="2525713"/>
          <p14:tracePt t="54482" x="5141913" y="2498725"/>
          <p14:tracePt t="54491" x="5141913" y="2452688"/>
          <p14:tracePt t="54498" x="5141913" y="2425700"/>
          <p14:tracePt t="54506" x="5141913" y="2398713"/>
          <p14:tracePt t="54513" x="5141913" y="2352675"/>
          <p14:tracePt t="54522" x="5141913" y="2325688"/>
          <p14:tracePt t="54530" x="5141913" y="2306638"/>
          <p14:tracePt t="54537" x="5141913" y="2262188"/>
          <p14:tracePt t="54545" x="5141913" y="2252663"/>
          <p14:tracePt t="54553" x="5141913" y="2216150"/>
          <p14:tracePt t="54561" x="5141913" y="2197100"/>
          <p14:tracePt t="54570" x="5132388" y="2170113"/>
          <p14:tracePt t="54715" x="5122863" y="2170113"/>
          <p14:tracePt t="54722" x="5122863" y="2179638"/>
          <p14:tracePt t="54730" x="5122863" y="2216150"/>
          <p14:tracePt t="54738" x="5122863" y="2252663"/>
          <p14:tracePt t="54748" x="5122863" y="2306638"/>
          <p14:tracePt t="54753" x="5122863" y="2352675"/>
          <p14:tracePt t="54762" x="5195888" y="2435225"/>
          <p14:tracePt t="54770" x="5278438" y="2535238"/>
          <p14:tracePt t="54778" x="5368925" y="2654300"/>
          <p14:tracePt t="54786" x="5470525" y="2763838"/>
          <p14:tracePt t="54795" x="5580063" y="2881313"/>
          <p14:tracePt t="54801" x="5643563" y="2982913"/>
          <p14:tracePt t="54810" x="5734050" y="3082925"/>
          <p14:tracePt t="54817" x="5834063" y="3200400"/>
          <p14:tracePt t="54827" x="5907088" y="3302000"/>
          <p14:tracePt t="54834" x="5953125" y="3402013"/>
          <p14:tracePt t="54842" x="5980113" y="3475038"/>
          <p14:tracePt t="54849" x="5989638" y="3538538"/>
          <p14:tracePt t="54857" x="6007100" y="3629025"/>
          <p14:tracePt t="54866" x="6007100" y="3702050"/>
          <p14:tracePt t="54874" x="6007100" y="3748088"/>
          <p14:tracePt t="54893" x="6007100" y="3857625"/>
          <p14:tracePt t="54897" x="5989638" y="3884613"/>
          <p14:tracePt t="54909" x="5980113" y="3930650"/>
          <p14:tracePt t="54914" x="5962650" y="3976688"/>
          <p14:tracePt t="54921" x="5926138" y="4003675"/>
          <p14:tracePt t="54930" x="5916613" y="4021138"/>
          <p14:tracePt t="54937" x="5899150" y="4057650"/>
          <p14:tracePt t="54946" x="5880100" y="4086225"/>
          <p14:tracePt t="54954" x="5870575" y="4094163"/>
          <p14:tracePt t="54962" x="5853113" y="4122738"/>
          <p14:tracePt t="54970" x="5834063" y="4130675"/>
          <p14:tracePt t="54978" x="5826125" y="4140200"/>
          <p14:tracePt t="54986" x="5807075" y="4149725"/>
          <p14:tracePt t="54993" x="5789613" y="4159250"/>
          <p14:tracePt t="55002" x="5780088" y="4167188"/>
          <p14:tracePt t="55290" x="5770563" y="4140200"/>
          <p14:tracePt t="55299" x="5807075" y="4057650"/>
          <p14:tracePt t="55306" x="5834063" y="3976688"/>
          <p14:tracePt t="55314" x="5889625" y="3875088"/>
          <p14:tracePt t="55321" x="5916613" y="3767138"/>
          <p14:tracePt t="55330" x="5972175" y="3629025"/>
          <p14:tracePt t="55338" x="5989638" y="3538538"/>
          <p14:tracePt t="55346" x="6035675" y="3402013"/>
          <p14:tracePt t="55353" x="6043613" y="3328988"/>
          <p14:tracePt t="55361" x="6062663" y="3219450"/>
          <p14:tracePt t="55369" x="6062663" y="3146425"/>
          <p14:tracePt t="55378" x="6062663" y="3046413"/>
          <p14:tracePt t="55386" x="6062663" y="2954338"/>
          <p14:tracePt t="55393" x="6062663" y="2900363"/>
          <p14:tracePt t="55403" x="6062663" y="2863850"/>
          <p14:tracePt t="55409" x="6053138" y="2808288"/>
          <p14:tracePt t="55419" x="6035675" y="2771775"/>
          <p14:tracePt t="55426" x="6026150" y="2744788"/>
          <p14:tracePt t="55434" x="6016625" y="2698750"/>
          <p14:tracePt t="55445" x="6007100" y="2681288"/>
          <p14:tracePt t="55450" x="5962650" y="2635250"/>
          <p14:tracePt t="55738" x="5953125" y="2625725"/>
          <p14:tracePt t="55818" x="5953125" y="2671763"/>
          <p14:tracePt t="55826" x="5989638" y="2735263"/>
          <p14:tracePt t="55833" x="6062663" y="2800350"/>
          <p14:tracePt t="55842" x="6145213" y="2900363"/>
          <p14:tracePt t="55849" x="6218238" y="2973388"/>
          <p14:tracePt t="55858" x="6281738" y="3036888"/>
          <p14:tracePt t="55865" x="6362700" y="3119438"/>
          <p14:tracePt t="55876" x="6435725" y="3192463"/>
          <p14:tracePt t="55881" x="6481763" y="3255963"/>
          <p14:tracePt t="55891" x="6537325" y="3319463"/>
          <p14:tracePt t="55897" x="6545263" y="3382963"/>
          <p14:tracePt t="55907" x="6591300" y="3446463"/>
          <p14:tracePt t="55913" x="6600825" y="3482975"/>
          <p14:tracePt t="55928" x="6610350" y="3548063"/>
          <p14:tracePt t="55930" x="6618288" y="3584575"/>
          <p14:tracePt t="55937" x="6618288" y="3629025"/>
          <p14:tracePt t="55945" x="6618288" y="3657600"/>
          <p14:tracePt t="55953" x="6645275" y="3702050"/>
          <p14:tracePt t="55969" x="6645275" y="3711575"/>
          <p14:tracePt t="55977" x="6645275" y="3730625"/>
          <p14:tracePt t="56028" x="6645275" y="3738563"/>
          <p14:tracePt t="56042" x="6645275" y="3748088"/>
          <p14:tracePt t="56049" x="6637338" y="3775075"/>
          <p14:tracePt t="56059" x="6627813" y="3784600"/>
          <p14:tracePt t="56065" x="6618288" y="3821113"/>
          <p14:tracePt t="56074" x="6610350" y="3830638"/>
          <p14:tracePt t="56081" x="6591300" y="3857625"/>
          <p14:tracePt t="56093" x="6591300" y="3867150"/>
          <p14:tracePt t="56098" x="6581775" y="3867150"/>
          <p14:tracePt t="56107" x="6554788" y="3911600"/>
          <p14:tracePt t="56114" x="6545263" y="3948113"/>
          <p14:tracePt t="56124" x="6537325" y="3967163"/>
          <p14:tracePt t="56129" x="6508750" y="4013200"/>
          <p14:tracePt t="56137" x="6500813" y="4030663"/>
          <p14:tracePt t="56145" x="6491288" y="4067175"/>
          <p14:tracePt t="56153" x="6481763" y="4086225"/>
          <p14:tracePt t="56937" x="6518275" y="4094163"/>
          <p14:tracePt t="56945" x="6773863" y="4086225"/>
          <p14:tracePt t="56954" x="7019925" y="4049713"/>
          <p14:tracePt t="56962" x="7192963" y="4049713"/>
          <p14:tracePt t="56969" x="7539038" y="4013200"/>
          <p14:tracePt t="56978" x="8059738" y="4013200"/>
          <p14:tracePt t="56985" x="8542338" y="4013200"/>
          <p14:tracePt t="56993" x="9117013" y="3940175"/>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5"/>
          <p:cNvSpPr txBox="1">
            <a:spLocks noChangeArrowheads="1"/>
          </p:cNvSpPr>
          <p:nvPr/>
        </p:nvSpPr>
        <p:spPr bwMode="auto">
          <a:xfrm rot="5400000">
            <a:off x="5885390" y="2950205"/>
            <a:ext cx="31451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dirty="0"/>
              <a:t>A</a:t>
            </a:r>
          </a:p>
        </p:txBody>
      </p:sp>
      <p:sp>
        <p:nvSpPr>
          <p:cNvPr id="21507" name="Text Box 6"/>
          <p:cNvSpPr txBox="1">
            <a:spLocks noChangeArrowheads="1"/>
          </p:cNvSpPr>
          <p:nvPr/>
        </p:nvSpPr>
        <p:spPr bwMode="auto">
          <a:xfrm rot="5400000">
            <a:off x="5898300" y="3716757"/>
            <a:ext cx="31451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a:t>B</a:t>
            </a:r>
          </a:p>
        </p:txBody>
      </p:sp>
      <p:grpSp>
        <p:nvGrpSpPr>
          <p:cNvPr id="21508" name="Group 7"/>
          <p:cNvGrpSpPr>
            <a:grpSpLocks/>
          </p:cNvGrpSpPr>
          <p:nvPr/>
        </p:nvGrpSpPr>
        <p:grpSpPr bwMode="auto">
          <a:xfrm rot="5400000">
            <a:off x="5492315" y="3229138"/>
            <a:ext cx="1439863" cy="544190"/>
            <a:chOff x="3288" y="1299"/>
            <a:chExt cx="1996" cy="953"/>
          </a:xfrm>
        </p:grpSpPr>
        <p:sp>
          <p:nvSpPr>
            <p:cNvPr id="21671" name="Line 8"/>
            <p:cNvSpPr>
              <a:spLocks noChangeShapeType="1"/>
            </p:cNvSpPr>
            <p:nvPr/>
          </p:nvSpPr>
          <p:spPr bwMode="auto">
            <a:xfrm>
              <a:off x="3878" y="1299"/>
              <a:ext cx="81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2" name="Line 9"/>
            <p:cNvSpPr>
              <a:spLocks noChangeShapeType="1"/>
            </p:cNvSpPr>
            <p:nvPr/>
          </p:nvSpPr>
          <p:spPr bwMode="auto">
            <a:xfrm>
              <a:off x="3288" y="2252"/>
              <a:ext cx="7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3" name="Line 10"/>
            <p:cNvSpPr>
              <a:spLocks noChangeShapeType="1"/>
            </p:cNvSpPr>
            <p:nvPr/>
          </p:nvSpPr>
          <p:spPr bwMode="auto">
            <a:xfrm flipV="1">
              <a:off x="4059" y="1934"/>
              <a:ext cx="227" cy="31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4" name="Line 11"/>
            <p:cNvSpPr>
              <a:spLocks noChangeShapeType="1"/>
            </p:cNvSpPr>
            <p:nvPr/>
          </p:nvSpPr>
          <p:spPr bwMode="auto">
            <a:xfrm flipV="1">
              <a:off x="3288" y="1299"/>
              <a:ext cx="590" cy="95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5" name="Line 12"/>
            <p:cNvSpPr>
              <a:spLocks noChangeShapeType="1"/>
            </p:cNvSpPr>
            <p:nvPr/>
          </p:nvSpPr>
          <p:spPr bwMode="auto">
            <a:xfrm flipH="1" flipV="1">
              <a:off x="4694" y="1299"/>
              <a:ext cx="590" cy="95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6" name="Line 13"/>
            <p:cNvSpPr>
              <a:spLocks noChangeShapeType="1"/>
            </p:cNvSpPr>
            <p:nvPr/>
          </p:nvSpPr>
          <p:spPr bwMode="auto">
            <a:xfrm flipH="1" flipV="1">
              <a:off x="4286" y="1934"/>
              <a:ext cx="227" cy="31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7" name="Line 14"/>
            <p:cNvSpPr>
              <a:spLocks noChangeShapeType="1"/>
            </p:cNvSpPr>
            <p:nvPr/>
          </p:nvSpPr>
          <p:spPr bwMode="auto">
            <a:xfrm>
              <a:off x="4513" y="2252"/>
              <a:ext cx="7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509" name="Text Box 15"/>
          <p:cNvSpPr txBox="1">
            <a:spLocks noChangeArrowheads="1"/>
          </p:cNvSpPr>
          <p:nvPr/>
        </p:nvSpPr>
        <p:spPr bwMode="auto">
          <a:xfrm rot="5400000">
            <a:off x="6158065" y="3395761"/>
            <a:ext cx="3048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a:t>Y</a:t>
            </a:r>
          </a:p>
        </p:txBody>
      </p:sp>
      <p:sp>
        <p:nvSpPr>
          <p:cNvPr id="21510" name="Text Box 16"/>
          <p:cNvSpPr txBox="1">
            <a:spLocks noChangeArrowheads="1"/>
          </p:cNvSpPr>
          <p:nvPr/>
        </p:nvSpPr>
        <p:spPr bwMode="auto">
          <a:xfrm rot="5400000">
            <a:off x="6078690" y="3035399"/>
            <a:ext cx="3048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a:t>S</a:t>
            </a:r>
          </a:p>
        </p:txBody>
      </p:sp>
      <p:sp>
        <p:nvSpPr>
          <p:cNvPr id="21511" name="Text Box 17"/>
          <p:cNvSpPr txBox="1">
            <a:spLocks noChangeArrowheads="1"/>
          </p:cNvSpPr>
          <p:nvPr/>
        </p:nvSpPr>
        <p:spPr bwMode="auto">
          <a:xfrm rot="5400000">
            <a:off x="6117599" y="3664583"/>
            <a:ext cx="400110" cy="92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400"/>
          </a:p>
        </p:txBody>
      </p:sp>
      <p:sp>
        <p:nvSpPr>
          <p:cNvPr id="21512" name="AutoShape 18"/>
          <p:cNvSpPr>
            <a:spLocks noChangeArrowheads="1"/>
          </p:cNvSpPr>
          <p:nvPr/>
        </p:nvSpPr>
        <p:spPr bwMode="auto">
          <a:xfrm rot="5400000" flipV="1">
            <a:off x="5409437" y="3912010"/>
            <a:ext cx="752549" cy="135197"/>
          </a:xfrm>
          <a:custGeom>
            <a:avLst/>
            <a:gdLst>
              <a:gd name="T0" fmla="*/ 2147483646 w 21600"/>
              <a:gd name="T1" fmla="*/ 1077502115 h 21600"/>
              <a:gd name="T2" fmla="*/ 2147483646 w 21600"/>
              <a:gd name="T3" fmla="*/ 2147483646 h 21600"/>
              <a:gd name="T4" fmla="*/ 2147483646 w 21600"/>
              <a:gd name="T5" fmla="*/ 1077502115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21518" name="Group 43"/>
          <p:cNvGrpSpPr>
            <a:grpSpLocks/>
          </p:cNvGrpSpPr>
          <p:nvPr/>
        </p:nvGrpSpPr>
        <p:grpSpPr bwMode="auto">
          <a:xfrm>
            <a:off x="8509188" y="3458909"/>
            <a:ext cx="303213" cy="520700"/>
            <a:chOff x="5138" y="1434"/>
            <a:chExt cx="191" cy="328"/>
          </a:xfrm>
        </p:grpSpPr>
        <p:grpSp>
          <p:nvGrpSpPr>
            <p:cNvPr id="21664" name="Group 26"/>
            <p:cNvGrpSpPr>
              <a:grpSpLocks/>
            </p:cNvGrpSpPr>
            <p:nvPr/>
          </p:nvGrpSpPr>
          <p:grpSpPr bwMode="auto">
            <a:xfrm>
              <a:off x="5193" y="1434"/>
              <a:ext cx="136" cy="317"/>
              <a:chOff x="3379" y="1888"/>
              <a:chExt cx="136" cy="454"/>
            </a:xfrm>
          </p:grpSpPr>
          <p:sp>
            <p:nvSpPr>
              <p:cNvPr id="21667" name="Line 27"/>
              <p:cNvSpPr>
                <a:spLocks noChangeShapeType="1"/>
              </p:cNvSpPr>
              <p:nvPr/>
            </p:nvSpPr>
            <p:spPr bwMode="auto">
              <a:xfrm>
                <a:off x="3515" y="1979"/>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68" name="Line 28"/>
              <p:cNvSpPr>
                <a:spLocks noChangeShapeType="1"/>
              </p:cNvSpPr>
              <p:nvPr/>
            </p:nvSpPr>
            <p:spPr bwMode="auto">
              <a:xfrm flipH="1" flipV="1">
                <a:off x="3379" y="1888"/>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69" name="Line 29"/>
              <p:cNvSpPr>
                <a:spLocks noChangeShapeType="1"/>
              </p:cNvSpPr>
              <p:nvPr/>
            </p:nvSpPr>
            <p:spPr bwMode="auto">
              <a:xfrm flipH="1">
                <a:off x="3379" y="2251"/>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0" name="Line 30"/>
              <p:cNvSpPr>
                <a:spLocks noChangeShapeType="1"/>
              </p:cNvSpPr>
              <p:nvPr/>
            </p:nvSpPr>
            <p:spPr bwMode="auto">
              <a:xfrm>
                <a:off x="3379" y="1888"/>
                <a:ext cx="0" cy="4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665" name="Text Box 32"/>
            <p:cNvSpPr txBox="1">
              <a:spLocks noChangeArrowheads="1"/>
            </p:cNvSpPr>
            <p:nvPr/>
          </p:nvSpPr>
          <p:spPr bwMode="auto">
            <a:xfrm>
              <a:off x="5138" y="1434"/>
              <a:ext cx="17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a:t>0</a:t>
              </a:r>
            </a:p>
          </p:txBody>
        </p:sp>
        <p:sp>
          <p:nvSpPr>
            <p:cNvPr id="21666" name="Text Box 33"/>
            <p:cNvSpPr txBox="1">
              <a:spLocks noChangeArrowheads="1"/>
            </p:cNvSpPr>
            <p:nvPr/>
          </p:nvSpPr>
          <p:spPr bwMode="auto">
            <a:xfrm>
              <a:off x="5151" y="1570"/>
              <a:ext cx="17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a:t>1</a:t>
              </a:r>
            </a:p>
          </p:txBody>
        </p:sp>
      </p:grpSp>
      <p:sp>
        <p:nvSpPr>
          <p:cNvPr id="21519" name="Rectangle 37"/>
          <p:cNvSpPr>
            <a:spLocks noChangeArrowheads="1"/>
          </p:cNvSpPr>
          <p:nvPr/>
        </p:nvSpPr>
        <p:spPr bwMode="auto">
          <a:xfrm rot="5400000">
            <a:off x="4585766" y="2961482"/>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a:t>reg1E</a:t>
            </a:r>
          </a:p>
        </p:txBody>
      </p:sp>
      <p:sp>
        <p:nvSpPr>
          <p:cNvPr id="21520" name="Rectangle 39"/>
          <p:cNvSpPr>
            <a:spLocks noChangeArrowheads="1"/>
          </p:cNvSpPr>
          <p:nvPr/>
        </p:nvSpPr>
        <p:spPr bwMode="auto">
          <a:xfrm rot="5400000">
            <a:off x="4584899" y="3697691"/>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a:t>reg2E</a:t>
            </a:r>
          </a:p>
        </p:txBody>
      </p:sp>
      <p:sp>
        <p:nvSpPr>
          <p:cNvPr id="21521" name="Rectangle 40"/>
          <p:cNvSpPr>
            <a:spLocks noChangeArrowheads="1"/>
          </p:cNvSpPr>
          <p:nvPr/>
        </p:nvSpPr>
        <p:spPr bwMode="auto">
          <a:xfrm rot="5400000">
            <a:off x="6601024" y="3464719"/>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err="1"/>
              <a:t>aluM</a:t>
            </a:r>
            <a:endParaRPr lang="en-US" altLang="ja-JP" sz="1400" dirty="0"/>
          </a:p>
        </p:txBody>
      </p:sp>
      <p:grpSp>
        <p:nvGrpSpPr>
          <p:cNvPr id="21523" name="Group 44"/>
          <p:cNvGrpSpPr>
            <a:grpSpLocks/>
          </p:cNvGrpSpPr>
          <p:nvPr/>
        </p:nvGrpSpPr>
        <p:grpSpPr bwMode="auto">
          <a:xfrm rot="5400000">
            <a:off x="2713235" y="3034507"/>
            <a:ext cx="1154113" cy="647700"/>
            <a:chOff x="1474" y="1752"/>
            <a:chExt cx="635" cy="544"/>
          </a:xfrm>
        </p:grpSpPr>
        <p:sp>
          <p:nvSpPr>
            <p:cNvPr id="21655" name="Rectangle 45"/>
            <p:cNvSpPr>
              <a:spLocks noChangeArrowheads="1"/>
            </p:cNvSpPr>
            <p:nvPr/>
          </p:nvSpPr>
          <p:spPr bwMode="auto">
            <a:xfrm>
              <a:off x="1474" y="175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nvGrpSpPr>
            <p:cNvPr id="21656" name="Group 46"/>
            <p:cNvGrpSpPr>
              <a:grpSpLocks/>
            </p:cNvGrpSpPr>
            <p:nvPr/>
          </p:nvGrpSpPr>
          <p:grpSpPr bwMode="auto">
            <a:xfrm rot="-5400000">
              <a:off x="1519" y="2205"/>
              <a:ext cx="91" cy="91"/>
              <a:chOff x="1474" y="1843"/>
              <a:chExt cx="91" cy="91"/>
            </a:xfrm>
          </p:grpSpPr>
          <p:sp>
            <p:nvSpPr>
              <p:cNvPr id="21662" name="Line 47"/>
              <p:cNvSpPr>
                <a:spLocks noChangeShapeType="1"/>
              </p:cNvSpPr>
              <p:nvPr/>
            </p:nvSpPr>
            <p:spPr bwMode="auto">
              <a:xfrm>
                <a:off x="1474" y="1843"/>
                <a:ext cx="91" cy="4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63" name="Line 48"/>
              <p:cNvSpPr>
                <a:spLocks noChangeShapeType="1"/>
              </p:cNvSpPr>
              <p:nvPr/>
            </p:nvSpPr>
            <p:spPr bwMode="auto">
              <a:xfrm flipH="1">
                <a:off x="1474" y="1888"/>
                <a:ext cx="91" cy="4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657" name="Rectangle 49"/>
            <p:cNvSpPr>
              <a:spLocks noChangeArrowheads="1"/>
            </p:cNvSpPr>
            <p:nvPr/>
          </p:nvSpPr>
          <p:spPr bwMode="auto">
            <a:xfrm>
              <a:off x="1474" y="184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658" name="Rectangle 50"/>
            <p:cNvSpPr>
              <a:spLocks noChangeArrowheads="1"/>
            </p:cNvSpPr>
            <p:nvPr/>
          </p:nvSpPr>
          <p:spPr bwMode="auto">
            <a:xfrm>
              <a:off x="1474" y="193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659" name="Rectangle 51"/>
            <p:cNvSpPr>
              <a:spLocks noChangeArrowheads="1"/>
            </p:cNvSpPr>
            <p:nvPr/>
          </p:nvSpPr>
          <p:spPr bwMode="auto">
            <a:xfrm>
              <a:off x="1474" y="202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660" name="Rectangle 52"/>
            <p:cNvSpPr>
              <a:spLocks noChangeArrowheads="1"/>
            </p:cNvSpPr>
            <p:nvPr/>
          </p:nvSpPr>
          <p:spPr bwMode="auto">
            <a:xfrm>
              <a:off x="1474" y="211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661" name="Rectangle 53"/>
            <p:cNvSpPr>
              <a:spLocks noChangeArrowheads="1"/>
            </p:cNvSpPr>
            <p:nvPr/>
          </p:nvSpPr>
          <p:spPr bwMode="auto">
            <a:xfrm>
              <a:off x="1474" y="220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sp>
        <p:nvSpPr>
          <p:cNvPr id="21525" name="AutoShape 57"/>
          <p:cNvSpPr>
            <a:spLocks noChangeArrowheads="1"/>
          </p:cNvSpPr>
          <p:nvPr/>
        </p:nvSpPr>
        <p:spPr bwMode="auto">
          <a:xfrm rot="5400000">
            <a:off x="3660677" y="4242593"/>
            <a:ext cx="720725" cy="215900"/>
          </a:xfrm>
          <a:prstGeom prst="parallelogram">
            <a:avLst>
              <a:gd name="adj" fmla="val 83456"/>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ext</a:t>
            </a:r>
          </a:p>
        </p:txBody>
      </p:sp>
      <p:sp>
        <p:nvSpPr>
          <p:cNvPr id="21527" name="Rectangle 60"/>
          <p:cNvSpPr>
            <a:spLocks noChangeArrowheads="1"/>
          </p:cNvSpPr>
          <p:nvPr/>
        </p:nvSpPr>
        <p:spPr bwMode="auto">
          <a:xfrm rot="5400000">
            <a:off x="970225" y="3604402"/>
            <a:ext cx="1953130" cy="1148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28" name="Rectangle 61"/>
          <p:cNvSpPr>
            <a:spLocks noChangeArrowheads="1"/>
          </p:cNvSpPr>
          <p:nvPr/>
        </p:nvSpPr>
        <p:spPr bwMode="auto">
          <a:xfrm>
            <a:off x="323850" y="4227513"/>
            <a:ext cx="1008063" cy="36195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29" name="Line 62"/>
          <p:cNvSpPr>
            <a:spLocks noChangeShapeType="1"/>
          </p:cNvSpPr>
          <p:nvPr/>
        </p:nvSpPr>
        <p:spPr bwMode="auto">
          <a:xfrm>
            <a:off x="323850" y="4371975"/>
            <a:ext cx="1444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30" name="Line 63"/>
          <p:cNvSpPr>
            <a:spLocks noChangeShapeType="1"/>
          </p:cNvSpPr>
          <p:nvPr/>
        </p:nvSpPr>
        <p:spPr bwMode="auto">
          <a:xfrm flipH="1">
            <a:off x="323850" y="4443413"/>
            <a:ext cx="144463"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31" name="Text Box 64"/>
          <p:cNvSpPr txBox="1">
            <a:spLocks noChangeArrowheads="1"/>
          </p:cNvSpPr>
          <p:nvPr/>
        </p:nvSpPr>
        <p:spPr bwMode="auto">
          <a:xfrm>
            <a:off x="539750" y="4221163"/>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PC</a:t>
            </a:r>
          </a:p>
        </p:txBody>
      </p:sp>
      <p:sp>
        <p:nvSpPr>
          <p:cNvPr id="21532" name="Oval 65"/>
          <p:cNvSpPr>
            <a:spLocks noChangeArrowheads="1"/>
          </p:cNvSpPr>
          <p:nvPr/>
        </p:nvSpPr>
        <p:spPr bwMode="auto">
          <a:xfrm>
            <a:off x="697601" y="2586488"/>
            <a:ext cx="287337" cy="2873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t>＋</a:t>
            </a:r>
          </a:p>
        </p:txBody>
      </p:sp>
      <p:sp>
        <p:nvSpPr>
          <p:cNvPr id="21533" name="Rectangle 66"/>
          <p:cNvSpPr>
            <a:spLocks noChangeArrowheads="1"/>
          </p:cNvSpPr>
          <p:nvPr/>
        </p:nvSpPr>
        <p:spPr bwMode="auto">
          <a:xfrm>
            <a:off x="1042988" y="5838517"/>
            <a:ext cx="1225550" cy="9750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命令メモリ</a:t>
            </a:r>
          </a:p>
        </p:txBody>
      </p:sp>
      <p:sp>
        <p:nvSpPr>
          <p:cNvPr id="21534" name="Rectangle 67"/>
          <p:cNvSpPr>
            <a:spLocks noChangeArrowheads="1"/>
          </p:cNvSpPr>
          <p:nvPr/>
        </p:nvSpPr>
        <p:spPr bwMode="auto">
          <a:xfrm>
            <a:off x="7811715" y="5585286"/>
            <a:ext cx="1003868" cy="10972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データ</a:t>
            </a:r>
          </a:p>
          <a:p>
            <a:pPr algn="ctr" eaLnBrk="1" hangingPunct="1">
              <a:spcBef>
                <a:spcPct val="0"/>
              </a:spcBef>
              <a:buFontTx/>
              <a:buNone/>
            </a:pPr>
            <a:r>
              <a:rPr lang="ja-JP" altLang="en-US" sz="1800"/>
              <a:t>メモリ</a:t>
            </a:r>
          </a:p>
        </p:txBody>
      </p:sp>
      <p:sp>
        <p:nvSpPr>
          <p:cNvPr id="21650" name="AutoShape 69"/>
          <p:cNvSpPr>
            <a:spLocks noChangeArrowheads="1"/>
          </p:cNvSpPr>
          <p:nvPr/>
        </p:nvSpPr>
        <p:spPr bwMode="auto">
          <a:xfrm rot="5400000" flipV="1">
            <a:off x="4012633" y="1793854"/>
            <a:ext cx="977857" cy="21590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10 w 21600"/>
              <a:gd name="T13" fmla="*/ 4447 h 21600"/>
              <a:gd name="T14" fmla="*/ 17090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651" name="Text Box 70"/>
          <p:cNvSpPr txBox="1">
            <a:spLocks noChangeArrowheads="1"/>
          </p:cNvSpPr>
          <p:nvPr/>
        </p:nvSpPr>
        <p:spPr bwMode="auto">
          <a:xfrm rot="5400000">
            <a:off x="4259266" y="1590354"/>
            <a:ext cx="42426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0</a:t>
            </a:r>
          </a:p>
        </p:txBody>
      </p:sp>
      <p:sp>
        <p:nvSpPr>
          <p:cNvPr id="21652" name="Text Box 71"/>
          <p:cNvSpPr txBox="1">
            <a:spLocks noChangeArrowheads="1"/>
          </p:cNvSpPr>
          <p:nvPr/>
        </p:nvSpPr>
        <p:spPr bwMode="auto">
          <a:xfrm rot="5400000">
            <a:off x="4259266" y="1835385"/>
            <a:ext cx="42426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en-US" altLang="ja-JP" sz="1200" b="1" dirty="0"/>
          </a:p>
        </p:txBody>
      </p:sp>
      <p:sp>
        <p:nvSpPr>
          <p:cNvPr id="21653" name="Text Box 72"/>
          <p:cNvSpPr txBox="1">
            <a:spLocks noChangeArrowheads="1"/>
          </p:cNvSpPr>
          <p:nvPr/>
        </p:nvSpPr>
        <p:spPr bwMode="auto">
          <a:xfrm rot="5400000">
            <a:off x="4259266" y="2091761"/>
            <a:ext cx="42426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1</a:t>
            </a:r>
          </a:p>
        </p:txBody>
      </p:sp>
      <p:sp>
        <p:nvSpPr>
          <p:cNvPr id="21654" name="Line 73"/>
          <p:cNvSpPr>
            <a:spLocks noChangeShapeType="1"/>
          </p:cNvSpPr>
          <p:nvPr/>
        </p:nvSpPr>
        <p:spPr bwMode="auto">
          <a:xfrm rot="5400000" flipH="1">
            <a:off x="4434844" y="2390732"/>
            <a:ext cx="20646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36" name="Rectangle 74"/>
          <p:cNvSpPr>
            <a:spLocks noChangeArrowheads="1"/>
          </p:cNvSpPr>
          <p:nvPr/>
        </p:nvSpPr>
        <p:spPr bwMode="auto">
          <a:xfrm>
            <a:off x="4764360" y="1701800"/>
            <a:ext cx="144463" cy="503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37" name="Rectangle 75"/>
          <p:cNvSpPr>
            <a:spLocks noChangeArrowheads="1"/>
          </p:cNvSpPr>
          <p:nvPr/>
        </p:nvSpPr>
        <p:spPr bwMode="auto">
          <a:xfrm>
            <a:off x="4764360" y="2420938"/>
            <a:ext cx="1444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38" name="Rectangle 76"/>
          <p:cNvSpPr>
            <a:spLocks noChangeArrowheads="1"/>
          </p:cNvSpPr>
          <p:nvPr/>
        </p:nvSpPr>
        <p:spPr bwMode="auto">
          <a:xfrm>
            <a:off x="8201162" y="2427288"/>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39" name="Rectangle 77"/>
          <p:cNvSpPr>
            <a:spLocks noChangeArrowheads="1"/>
          </p:cNvSpPr>
          <p:nvPr/>
        </p:nvSpPr>
        <p:spPr bwMode="auto">
          <a:xfrm>
            <a:off x="4764360" y="1052513"/>
            <a:ext cx="1444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40" name="Rectangle 78"/>
          <p:cNvSpPr>
            <a:spLocks noChangeArrowheads="1"/>
          </p:cNvSpPr>
          <p:nvPr/>
        </p:nvSpPr>
        <p:spPr bwMode="auto">
          <a:xfrm>
            <a:off x="4764360" y="836613"/>
            <a:ext cx="1444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42" name="Rectangle 80"/>
          <p:cNvSpPr>
            <a:spLocks noChangeArrowheads="1"/>
          </p:cNvSpPr>
          <p:nvPr/>
        </p:nvSpPr>
        <p:spPr bwMode="auto">
          <a:xfrm>
            <a:off x="6781205" y="1052513"/>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44" name="Line 82"/>
          <p:cNvSpPr>
            <a:spLocks noChangeShapeType="1"/>
          </p:cNvSpPr>
          <p:nvPr/>
        </p:nvSpPr>
        <p:spPr bwMode="auto">
          <a:xfrm>
            <a:off x="827088" y="3717925"/>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5" name="Line 83"/>
          <p:cNvSpPr>
            <a:spLocks noChangeShapeType="1"/>
          </p:cNvSpPr>
          <p:nvPr/>
        </p:nvSpPr>
        <p:spPr bwMode="auto">
          <a:xfrm>
            <a:off x="755650" y="4581525"/>
            <a:ext cx="0" cy="15128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6" name="Line 84"/>
          <p:cNvSpPr>
            <a:spLocks noChangeShapeType="1"/>
          </p:cNvSpPr>
          <p:nvPr/>
        </p:nvSpPr>
        <p:spPr bwMode="auto">
          <a:xfrm>
            <a:off x="755650" y="6094413"/>
            <a:ext cx="2873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7" name="Line 85"/>
          <p:cNvSpPr>
            <a:spLocks noChangeShapeType="1"/>
          </p:cNvSpPr>
          <p:nvPr/>
        </p:nvSpPr>
        <p:spPr bwMode="auto">
          <a:xfrm flipH="1">
            <a:off x="179388" y="5282336"/>
            <a:ext cx="2856904" cy="0"/>
          </a:xfrm>
          <a:prstGeom prst="line">
            <a:avLst/>
          </a:prstGeom>
          <a:noFill/>
          <a:ln w="952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8" name="Line 86"/>
          <p:cNvSpPr>
            <a:spLocks noChangeShapeType="1"/>
          </p:cNvSpPr>
          <p:nvPr/>
        </p:nvSpPr>
        <p:spPr bwMode="auto">
          <a:xfrm flipV="1">
            <a:off x="167081" y="2299151"/>
            <a:ext cx="16765" cy="29831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9" name="Line 87"/>
          <p:cNvSpPr>
            <a:spLocks noChangeShapeType="1"/>
          </p:cNvSpPr>
          <p:nvPr/>
        </p:nvSpPr>
        <p:spPr bwMode="auto">
          <a:xfrm>
            <a:off x="192776" y="2287501"/>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0" name="Line 88"/>
          <p:cNvSpPr>
            <a:spLocks noChangeShapeType="1"/>
          </p:cNvSpPr>
          <p:nvPr/>
        </p:nvSpPr>
        <p:spPr bwMode="auto">
          <a:xfrm>
            <a:off x="496684" y="2299148"/>
            <a:ext cx="272354" cy="2873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1" name="Line 89"/>
          <p:cNvSpPr>
            <a:spLocks noChangeShapeType="1"/>
          </p:cNvSpPr>
          <p:nvPr/>
        </p:nvSpPr>
        <p:spPr bwMode="auto">
          <a:xfrm flipH="1">
            <a:off x="913501" y="2299151"/>
            <a:ext cx="142875"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2" name="Text Box 90"/>
          <p:cNvSpPr txBox="1">
            <a:spLocks noChangeArrowheads="1"/>
          </p:cNvSpPr>
          <p:nvPr/>
        </p:nvSpPr>
        <p:spPr bwMode="auto">
          <a:xfrm>
            <a:off x="889114" y="1908821"/>
            <a:ext cx="4796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‘4</a:t>
            </a:r>
            <a:r>
              <a:rPr lang="ja-JP" altLang="en-US" sz="1800" dirty="0"/>
              <a:t>’</a:t>
            </a:r>
          </a:p>
        </p:txBody>
      </p:sp>
      <p:sp>
        <p:nvSpPr>
          <p:cNvPr id="21553" name="Line 91"/>
          <p:cNvSpPr>
            <a:spLocks noChangeShapeType="1"/>
          </p:cNvSpPr>
          <p:nvPr/>
        </p:nvSpPr>
        <p:spPr bwMode="auto">
          <a:xfrm flipH="1" flipV="1">
            <a:off x="1655761" y="3664982"/>
            <a:ext cx="0" cy="21865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4" name="Line 92"/>
          <p:cNvSpPr>
            <a:spLocks noChangeShapeType="1"/>
          </p:cNvSpPr>
          <p:nvPr/>
        </p:nvSpPr>
        <p:spPr bwMode="auto">
          <a:xfrm flipV="1">
            <a:off x="1620836" y="3645024"/>
            <a:ext cx="28533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5" name="Rectangle 93"/>
          <p:cNvSpPr>
            <a:spLocks noChangeArrowheads="1"/>
          </p:cNvSpPr>
          <p:nvPr/>
        </p:nvSpPr>
        <p:spPr bwMode="auto">
          <a:xfrm>
            <a:off x="2604492" y="620713"/>
            <a:ext cx="720725" cy="647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56" name="Line 94"/>
          <p:cNvSpPr>
            <a:spLocks noChangeShapeType="1"/>
          </p:cNvSpPr>
          <p:nvPr/>
        </p:nvSpPr>
        <p:spPr bwMode="auto">
          <a:xfrm>
            <a:off x="2028230" y="3573463"/>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7" name="Line 95"/>
          <p:cNvSpPr>
            <a:spLocks noChangeShapeType="1"/>
          </p:cNvSpPr>
          <p:nvPr/>
        </p:nvSpPr>
        <p:spPr bwMode="auto">
          <a:xfrm>
            <a:off x="2317155" y="3573463"/>
            <a:ext cx="0" cy="5032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8" name="Line 96"/>
          <p:cNvSpPr>
            <a:spLocks noChangeShapeType="1"/>
          </p:cNvSpPr>
          <p:nvPr/>
        </p:nvSpPr>
        <p:spPr bwMode="auto">
          <a:xfrm>
            <a:off x="2317155" y="4076700"/>
            <a:ext cx="1079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9" name="Line 97"/>
          <p:cNvSpPr>
            <a:spLocks noChangeShapeType="1"/>
          </p:cNvSpPr>
          <p:nvPr/>
        </p:nvSpPr>
        <p:spPr bwMode="auto">
          <a:xfrm flipV="1">
            <a:off x="3396655" y="3933825"/>
            <a:ext cx="0" cy="142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0" name="Line 98"/>
          <p:cNvSpPr>
            <a:spLocks noChangeShapeType="1"/>
          </p:cNvSpPr>
          <p:nvPr/>
        </p:nvSpPr>
        <p:spPr bwMode="auto">
          <a:xfrm>
            <a:off x="2028230" y="328453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1" name="Line 99"/>
          <p:cNvSpPr>
            <a:spLocks noChangeShapeType="1"/>
          </p:cNvSpPr>
          <p:nvPr/>
        </p:nvSpPr>
        <p:spPr bwMode="auto">
          <a:xfrm flipV="1">
            <a:off x="2317155" y="2565400"/>
            <a:ext cx="0" cy="719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2" name="Line 100"/>
          <p:cNvSpPr>
            <a:spLocks noChangeShapeType="1"/>
          </p:cNvSpPr>
          <p:nvPr/>
        </p:nvSpPr>
        <p:spPr bwMode="auto">
          <a:xfrm>
            <a:off x="2317155" y="2565400"/>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3" name="Line 101"/>
          <p:cNvSpPr>
            <a:spLocks noChangeShapeType="1"/>
          </p:cNvSpPr>
          <p:nvPr/>
        </p:nvSpPr>
        <p:spPr bwMode="auto">
          <a:xfrm>
            <a:off x="3396655" y="2479675"/>
            <a:ext cx="0" cy="301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6" name="Line 104"/>
          <p:cNvSpPr>
            <a:spLocks noChangeShapeType="1"/>
          </p:cNvSpPr>
          <p:nvPr/>
        </p:nvSpPr>
        <p:spPr bwMode="auto">
          <a:xfrm>
            <a:off x="2268538" y="1628775"/>
            <a:ext cx="213617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8" name="Line 106"/>
          <p:cNvSpPr>
            <a:spLocks noChangeShapeType="1"/>
          </p:cNvSpPr>
          <p:nvPr/>
        </p:nvSpPr>
        <p:spPr bwMode="auto">
          <a:xfrm>
            <a:off x="3972917" y="2205038"/>
            <a:ext cx="431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9" name="Line 107"/>
          <p:cNvSpPr>
            <a:spLocks noChangeShapeType="1"/>
          </p:cNvSpPr>
          <p:nvPr/>
        </p:nvSpPr>
        <p:spPr bwMode="auto">
          <a:xfrm>
            <a:off x="2028230" y="4221163"/>
            <a:ext cx="16573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0" name="Line 108"/>
          <p:cNvSpPr>
            <a:spLocks noChangeShapeType="1"/>
          </p:cNvSpPr>
          <p:nvPr/>
        </p:nvSpPr>
        <p:spPr bwMode="auto">
          <a:xfrm>
            <a:off x="3685580" y="4221335"/>
            <a:ext cx="2159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3" name="Line 111"/>
          <p:cNvSpPr>
            <a:spLocks noChangeShapeType="1"/>
          </p:cNvSpPr>
          <p:nvPr/>
        </p:nvSpPr>
        <p:spPr bwMode="auto">
          <a:xfrm>
            <a:off x="3612554" y="3721101"/>
            <a:ext cx="115180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4" name="Line 112"/>
          <p:cNvSpPr>
            <a:spLocks noChangeShapeType="1"/>
          </p:cNvSpPr>
          <p:nvPr/>
        </p:nvSpPr>
        <p:spPr bwMode="auto">
          <a:xfrm>
            <a:off x="3612555" y="3070226"/>
            <a:ext cx="117250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5" name="Line 113"/>
          <p:cNvSpPr>
            <a:spLocks noChangeShapeType="1"/>
          </p:cNvSpPr>
          <p:nvPr/>
        </p:nvSpPr>
        <p:spPr bwMode="auto">
          <a:xfrm>
            <a:off x="4117380" y="4252763"/>
            <a:ext cx="6469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6" name="Line 114"/>
          <p:cNvSpPr>
            <a:spLocks noChangeShapeType="1"/>
          </p:cNvSpPr>
          <p:nvPr/>
        </p:nvSpPr>
        <p:spPr bwMode="auto">
          <a:xfrm>
            <a:off x="4968713" y="3831368"/>
            <a:ext cx="51105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7" name="Line 115"/>
          <p:cNvSpPr>
            <a:spLocks noChangeShapeType="1"/>
          </p:cNvSpPr>
          <p:nvPr/>
        </p:nvSpPr>
        <p:spPr bwMode="auto">
          <a:xfrm>
            <a:off x="4980982" y="4264818"/>
            <a:ext cx="727242" cy="812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8" name="Line 116"/>
          <p:cNvSpPr>
            <a:spLocks noChangeShapeType="1"/>
          </p:cNvSpPr>
          <p:nvPr/>
        </p:nvSpPr>
        <p:spPr bwMode="auto">
          <a:xfrm>
            <a:off x="4981847" y="3068638"/>
            <a:ext cx="73626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9" name="Line 117"/>
          <p:cNvSpPr>
            <a:spLocks noChangeShapeType="1"/>
          </p:cNvSpPr>
          <p:nvPr/>
        </p:nvSpPr>
        <p:spPr bwMode="auto">
          <a:xfrm>
            <a:off x="6493867" y="3502025"/>
            <a:ext cx="2873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0" name="Line 118"/>
          <p:cNvSpPr>
            <a:spLocks noChangeShapeType="1"/>
          </p:cNvSpPr>
          <p:nvPr/>
        </p:nvSpPr>
        <p:spPr bwMode="auto">
          <a:xfrm>
            <a:off x="6997105" y="3573463"/>
            <a:ext cx="11828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4" name="Line 122"/>
          <p:cNvSpPr>
            <a:spLocks noChangeShapeType="1"/>
          </p:cNvSpPr>
          <p:nvPr/>
        </p:nvSpPr>
        <p:spPr bwMode="auto">
          <a:xfrm>
            <a:off x="8820026" y="3644900"/>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5" name="Line 123"/>
          <p:cNvSpPr>
            <a:spLocks noChangeShapeType="1"/>
          </p:cNvSpPr>
          <p:nvPr/>
        </p:nvSpPr>
        <p:spPr bwMode="auto">
          <a:xfrm>
            <a:off x="8964488" y="3644900"/>
            <a:ext cx="0" cy="12969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6" name="Line 124"/>
          <p:cNvSpPr>
            <a:spLocks noChangeShapeType="1"/>
          </p:cNvSpPr>
          <p:nvPr/>
        </p:nvSpPr>
        <p:spPr bwMode="auto">
          <a:xfrm flipH="1">
            <a:off x="2677516" y="4941888"/>
            <a:ext cx="628697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7" name="Line 125"/>
          <p:cNvSpPr>
            <a:spLocks noChangeShapeType="1"/>
          </p:cNvSpPr>
          <p:nvPr/>
        </p:nvSpPr>
        <p:spPr bwMode="auto">
          <a:xfrm flipV="1">
            <a:off x="2677517" y="3429000"/>
            <a:ext cx="0" cy="15128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8" name="Line 126"/>
          <p:cNvSpPr>
            <a:spLocks noChangeShapeType="1"/>
          </p:cNvSpPr>
          <p:nvPr/>
        </p:nvSpPr>
        <p:spPr bwMode="auto">
          <a:xfrm>
            <a:off x="2677517" y="3429000"/>
            <a:ext cx="2873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9" name="Line 127"/>
          <p:cNvSpPr>
            <a:spLocks noChangeShapeType="1"/>
          </p:cNvSpPr>
          <p:nvPr/>
        </p:nvSpPr>
        <p:spPr bwMode="auto">
          <a:xfrm>
            <a:off x="4620617" y="1917700"/>
            <a:ext cx="14374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0" name="Line 128"/>
          <p:cNvSpPr>
            <a:spLocks noChangeShapeType="1"/>
          </p:cNvSpPr>
          <p:nvPr/>
        </p:nvSpPr>
        <p:spPr bwMode="auto">
          <a:xfrm>
            <a:off x="4932364" y="1917700"/>
            <a:ext cx="13699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1" name="Line 129"/>
          <p:cNvSpPr>
            <a:spLocks noChangeShapeType="1"/>
          </p:cNvSpPr>
          <p:nvPr/>
        </p:nvSpPr>
        <p:spPr bwMode="auto">
          <a:xfrm>
            <a:off x="6277967" y="1917700"/>
            <a:ext cx="0" cy="11509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2" name="Line 130"/>
          <p:cNvSpPr>
            <a:spLocks noChangeShapeType="1"/>
          </p:cNvSpPr>
          <p:nvPr/>
        </p:nvSpPr>
        <p:spPr bwMode="auto">
          <a:xfrm>
            <a:off x="3180755" y="2565400"/>
            <a:ext cx="158360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3" name="Line 131"/>
          <p:cNvSpPr>
            <a:spLocks noChangeShapeType="1"/>
          </p:cNvSpPr>
          <p:nvPr/>
        </p:nvSpPr>
        <p:spPr bwMode="auto">
          <a:xfrm>
            <a:off x="4908824" y="2565400"/>
            <a:ext cx="18100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5" name="Line 133"/>
          <p:cNvSpPr>
            <a:spLocks noChangeShapeType="1"/>
          </p:cNvSpPr>
          <p:nvPr/>
        </p:nvSpPr>
        <p:spPr bwMode="auto">
          <a:xfrm>
            <a:off x="8490087" y="2571750"/>
            <a:ext cx="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4" name="Line 132"/>
          <p:cNvSpPr>
            <a:spLocks noChangeShapeType="1"/>
          </p:cNvSpPr>
          <p:nvPr/>
        </p:nvSpPr>
        <p:spPr bwMode="auto">
          <a:xfrm>
            <a:off x="8345624" y="2564829"/>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6" name="Line 134"/>
          <p:cNvSpPr>
            <a:spLocks noChangeShapeType="1"/>
          </p:cNvSpPr>
          <p:nvPr/>
        </p:nvSpPr>
        <p:spPr bwMode="auto">
          <a:xfrm flipH="1">
            <a:off x="3128107" y="2696592"/>
            <a:ext cx="5388706" cy="1628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7" name="Line 135"/>
          <p:cNvSpPr>
            <a:spLocks noChangeShapeType="1"/>
          </p:cNvSpPr>
          <p:nvPr/>
        </p:nvSpPr>
        <p:spPr bwMode="auto">
          <a:xfrm>
            <a:off x="3109317" y="2709863"/>
            <a:ext cx="0" cy="714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8" name="Line 136"/>
          <p:cNvSpPr>
            <a:spLocks noChangeShapeType="1"/>
          </p:cNvSpPr>
          <p:nvPr/>
        </p:nvSpPr>
        <p:spPr bwMode="auto">
          <a:xfrm>
            <a:off x="3325217" y="1196975"/>
            <a:ext cx="1439143"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9" name="Line 137"/>
          <p:cNvSpPr>
            <a:spLocks noChangeShapeType="1"/>
          </p:cNvSpPr>
          <p:nvPr/>
        </p:nvSpPr>
        <p:spPr bwMode="auto">
          <a:xfrm>
            <a:off x="4908824" y="1196975"/>
            <a:ext cx="187238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00" name="Line 138"/>
          <p:cNvSpPr>
            <a:spLocks noChangeShapeType="1"/>
          </p:cNvSpPr>
          <p:nvPr/>
        </p:nvSpPr>
        <p:spPr bwMode="auto">
          <a:xfrm>
            <a:off x="3325217" y="981075"/>
            <a:ext cx="1409150"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03" name="Line 141"/>
          <p:cNvSpPr>
            <a:spLocks noChangeShapeType="1"/>
          </p:cNvSpPr>
          <p:nvPr/>
        </p:nvSpPr>
        <p:spPr bwMode="auto">
          <a:xfrm>
            <a:off x="4905618" y="981075"/>
            <a:ext cx="1898184"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04" name="Text Box 142"/>
          <p:cNvSpPr txBox="1">
            <a:spLocks noChangeArrowheads="1"/>
          </p:cNvSpPr>
          <p:nvPr/>
        </p:nvSpPr>
        <p:spPr bwMode="auto">
          <a:xfrm>
            <a:off x="5148064" y="721997"/>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st_opE</a:t>
            </a:r>
            <a:endParaRPr lang="en-US" altLang="ja-JP" sz="1200" b="1" dirty="0"/>
          </a:p>
        </p:txBody>
      </p:sp>
      <p:sp>
        <p:nvSpPr>
          <p:cNvPr id="21605" name="Text Box 143"/>
          <p:cNvSpPr txBox="1">
            <a:spLocks noChangeArrowheads="1"/>
          </p:cNvSpPr>
          <p:nvPr/>
        </p:nvSpPr>
        <p:spPr bwMode="auto">
          <a:xfrm>
            <a:off x="5125442" y="98107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ld_opE</a:t>
            </a:r>
            <a:endParaRPr lang="en-US" altLang="ja-JP" sz="1200" b="1" dirty="0"/>
          </a:p>
        </p:txBody>
      </p:sp>
      <p:sp>
        <p:nvSpPr>
          <p:cNvPr id="21606" name="Text Box 144"/>
          <p:cNvSpPr txBox="1">
            <a:spLocks noChangeArrowheads="1"/>
          </p:cNvSpPr>
          <p:nvPr/>
        </p:nvSpPr>
        <p:spPr bwMode="auto">
          <a:xfrm>
            <a:off x="3252192" y="98107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t>ld_op</a:t>
            </a:r>
          </a:p>
        </p:txBody>
      </p:sp>
      <p:sp>
        <p:nvSpPr>
          <p:cNvPr id="21607" name="Text Box 145"/>
          <p:cNvSpPr txBox="1">
            <a:spLocks noChangeArrowheads="1"/>
          </p:cNvSpPr>
          <p:nvPr/>
        </p:nvSpPr>
        <p:spPr bwMode="auto">
          <a:xfrm>
            <a:off x="3252192" y="76517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t>st_op</a:t>
            </a:r>
          </a:p>
        </p:txBody>
      </p:sp>
      <p:sp>
        <p:nvSpPr>
          <p:cNvPr id="21610" name="Line 148"/>
          <p:cNvSpPr>
            <a:spLocks noChangeShapeType="1"/>
          </p:cNvSpPr>
          <p:nvPr/>
        </p:nvSpPr>
        <p:spPr bwMode="auto">
          <a:xfrm>
            <a:off x="6962873" y="981075"/>
            <a:ext cx="382266" cy="0"/>
          </a:xfrm>
          <a:prstGeom prst="line">
            <a:avLst/>
          </a:prstGeom>
          <a:noFill/>
          <a:ln w="9525">
            <a:solidFill>
              <a:schemeClr val="tx1"/>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11" name="Text Box 149"/>
          <p:cNvSpPr txBox="1">
            <a:spLocks noChangeArrowheads="1"/>
          </p:cNvSpPr>
          <p:nvPr/>
        </p:nvSpPr>
        <p:spPr bwMode="auto">
          <a:xfrm>
            <a:off x="6984026" y="472331"/>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rweM</a:t>
            </a:r>
            <a:endParaRPr lang="en-US" altLang="ja-JP" sz="1200" b="1" dirty="0"/>
          </a:p>
        </p:txBody>
      </p:sp>
      <p:sp>
        <p:nvSpPr>
          <p:cNvPr id="21612" name="Line 150"/>
          <p:cNvSpPr>
            <a:spLocks noChangeShapeType="1"/>
          </p:cNvSpPr>
          <p:nvPr/>
        </p:nvSpPr>
        <p:spPr bwMode="auto">
          <a:xfrm>
            <a:off x="2028230" y="2781300"/>
            <a:ext cx="730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13" name="Line 151"/>
          <p:cNvSpPr>
            <a:spLocks noChangeShapeType="1"/>
          </p:cNvSpPr>
          <p:nvPr/>
        </p:nvSpPr>
        <p:spPr bwMode="auto">
          <a:xfrm flipV="1">
            <a:off x="2101255" y="981075"/>
            <a:ext cx="0" cy="1800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14" name="Line 152"/>
          <p:cNvSpPr>
            <a:spLocks noChangeShapeType="1"/>
          </p:cNvSpPr>
          <p:nvPr/>
        </p:nvSpPr>
        <p:spPr bwMode="auto">
          <a:xfrm>
            <a:off x="2101255" y="981075"/>
            <a:ext cx="5032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17" name="Text Box 155"/>
          <p:cNvSpPr txBox="1">
            <a:spLocks noChangeArrowheads="1"/>
          </p:cNvSpPr>
          <p:nvPr/>
        </p:nvSpPr>
        <p:spPr bwMode="auto">
          <a:xfrm>
            <a:off x="1739844" y="688256"/>
            <a:ext cx="9366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opcode</a:t>
            </a:r>
          </a:p>
        </p:txBody>
      </p:sp>
      <p:sp>
        <p:nvSpPr>
          <p:cNvPr id="21619" name="Text Box 157"/>
          <p:cNvSpPr txBox="1">
            <a:spLocks noChangeArrowheads="1"/>
          </p:cNvSpPr>
          <p:nvPr/>
        </p:nvSpPr>
        <p:spPr bwMode="auto">
          <a:xfrm>
            <a:off x="3405585" y="1586329"/>
            <a:ext cx="9366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funct3_F</a:t>
            </a:r>
          </a:p>
        </p:txBody>
      </p:sp>
      <p:sp>
        <p:nvSpPr>
          <p:cNvPr id="21620" name="Text Box 158"/>
          <p:cNvSpPr txBox="1">
            <a:spLocks noChangeArrowheads="1"/>
          </p:cNvSpPr>
          <p:nvPr/>
        </p:nvSpPr>
        <p:spPr bwMode="auto">
          <a:xfrm>
            <a:off x="3048599" y="22248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rs1_F</a:t>
            </a:r>
          </a:p>
        </p:txBody>
      </p:sp>
      <p:sp>
        <p:nvSpPr>
          <p:cNvPr id="21621" name="Text Box 159"/>
          <p:cNvSpPr txBox="1">
            <a:spLocks noChangeArrowheads="1"/>
          </p:cNvSpPr>
          <p:nvPr/>
        </p:nvSpPr>
        <p:spPr bwMode="auto">
          <a:xfrm>
            <a:off x="2998390" y="3990180"/>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rs2_F  </a:t>
            </a:r>
          </a:p>
        </p:txBody>
      </p:sp>
      <p:sp>
        <p:nvSpPr>
          <p:cNvPr id="21622" name="Text Box 160"/>
          <p:cNvSpPr txBox="1">
            <a:spLocks noChangeArrowheads="1"/>
          </p:cNvSpPr>
          <p:nvPr/>
        </p:nvSpPr>
        <p:spPr bwMode="auto">
          <a:xfrm>
            <a:off x="2973577" y="4146984"/>
            <a:ext cx="99278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imm_F</a:t>
            </a:r>
            <a:endParaRPr lang="en-US" altLang="ja-JP" sz="1200" b="1" dirty="0"/>
          </a:p>
        </p:txBody>
      </p:sp>
      <p:sp>
        <p:nvSpPr>
          <p:cNvPr id="21623" name="Text Box 161"/>
          <p:cNvSpPr txBox="1">
            <a:spLocks noChangeArrowheads="1"/>
          </p:cNvSpPr>
          <p:nvPr/>
        </p:nvSpPr>
        <p:spPr bwMode="auto">
          <a:xfrm>
            <a:off x="8535906" y="639094"/>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rweW</a:t>
            </a:r>
            <a:endParaRPr lang="en-US" altLang="ja-JP" sz="1200" b="1" dirty="0"/>
          </a:p>
        </p:txBody>
      </p:sp>
      <p:sp>
        <p:nvSpPr>
          <p:cNvPr id="21624" name="Line 162"/>
          <p:cNvSpPr>
            <a:spLocks noChangeShapeType="1"/>
          </p:cNvSpPr>
          <p:nvPr/>
        </p:nvSpPr>
        <p:spPr bwMode="auto">
          <a:xfrm>
            <a:off x="6925666" y="1196975"/>
            <a:ext cx="1274957" cy="0"/>
          </a:xfrm>
          <a:prstGeom prst="line">
            <a:avLst/>
          </a:prstGeom>
          <a:noFill/>
          <a:ln w="9525">
            <a:solidFill>
              <a:schemeClr val="tx1"/>
            </a:solidFill>
            <a:prstDash val="dash"/>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25" name="Line 163"/>
          <p:cNvSpPr>
            <a:spLocks noChangeShapeType="1"/>
          </p:cNvSpPr>
          <p:nvPr/>
        </p:nvSpPr>
        <p:spPr bwMode="auto">
          <a:xfrm>
            <a:off x="8747993" y="1189831"/>
            <a:ext cx="0" cy="230505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26" name="Line 164"/>
          <p:cNvSpPr>
            <a:spLocks noChangeShapeType="1"/>
          </p:cNvSpPr>
          <p:nvPr/>
        </p:nvSpPr>
        <p:spPr bwMode="auto">
          <a:xfrm>
            <a:off x="7235453" y="3572669"/>
            <a:ext cx="0" cy="252095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27" name="Line 165"/>
          <p:cNvSpPr>
            <a:spLocks noChangeShapeType="1"/>
          </p:cNvSpPr>
          <p:nvPr/>
        </p:nvSpPr>
        <p:spPr bwMode="auto">
          <a:xfrm flipH="1">
            <a:off x="5089363" y="3847854"/>
            <a:ext cx="0" cy="662767"/>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31" name="Line 169"/>
          <p:cNvSpPr>
            <a:spLocks noChangeShapeType="1"/>
          </p:cNvSpPr>
          <p:nvPr/>
        </p:nvSpPr>
        <p:spPr bwMode="auto">
          <a:xfrm>
            <a:off x="7525406" y="5786856"/>
            <a:ext cx="286310"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32" name="Text Box 170"/>
          <p:cNvSpPr txBox="1">
            <a:spLocks noChangeArrowheads="1"/>
          </p:cNvSpPr>
          <p:nvPr/>
        </p:nvSpPr>
        <p:spPr bwMode="auto">
          <a:xfrm>
            <a:off x="7216476" y="5618958"/>
            <a:ext cx="3778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t>we</a:t>
            </a:r>
          </a:p>
        </p:txBody>
      </p:sp>
      <p:sp>
        <p:nvSpPr>
          <p:cNvPr id="21633" name="Text Box 171"/>
          <p:cNvSpPr txBox="1">
            <a:spLocks noChangeArrowheads="1"/>
          </p:cNvSpPr>
          <p:nvPr/>
        </p:nvSpPr>
        <p:spPr bwMode="auto">
          <a:xfrm>
            <a:off x="7877311" y="525289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dreaddata</a:t>
            </a:r>
            <a:endParaRPr lang="en-US" altLang="ja-JP" sz="1200" b="1" dirty="0"/>
          </a:p>
        </p:txBody>
      </p:sp>
      <p:sp>
        <p:nvSpPr>
          <p:cNvPr id="21634" name="Text Box 172"/>
          <p:cNvSpPr txBox="1">
            <a:spLocks noChangeArrowheads="1"/>
          </p:cNvSpPr>
          <p:nvPr/>
        </p:nvSpPr>
        <p:spPr bwMode="auto">
          <a:xfrm>
            <a:off x="6549591" y="5282336"/>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addrdata</a:t>
            </a:r>
            <a:endParaRPr lang="en-US" altLang="ja-JP" sz="1200" b="1" dirty="0"/>
          </a:p>
        </p:txBody>
      </p:sp>
      <p:sp>
        <p:nvSpPr>
          <p:cNvPr id="21635" name="Text Box 173"/>
          <p:cNvSpPr txBox="1">
            <a:spLocks noChangeArrowheads="1"/>
          </p:cNvSpPr>
          <p:nvPr/>
        </p:nvSpPr>
        <p:spPr bwMode="auto">
          <a:xfrm>
            <a:off x="7094831" y="6131473"/>
            <a:ext cx="9366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dwritedata</a:t>
            </a:r>
            <a:endParaRPr lang="en-US" altLang="ja-JP" sz="1200" b="1" dirty="0"/>
          </a:p>
        </p:txBody>
      </p:sp>
      <p:sp>
        <p:nvSpPr>
          <p:cNvPr id="21636" name="Text Box 174"/>
          <p:cNvSpPr txBox="1">
            <a:spLocks noChangeArrowheads="1"/>
          </p:cNvSpPr>
          <p:nvPr/>
        </p:nvSpPr>
        <p:spPr bwMode="auto">
          <a:xfrm>
            <a:off x="5125442" y="162877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comE</a:t>
            </a:r>
            <a:endParaRPr lang="en-US" altLang="ja-JP" sz="1200" b="1" dirty="0"/>
          </a:p>
        </p:txBody>
      </p:sp>
      <p:sp>
        <p:nvSpPr>
          <p:cNvPr id="21638" name="Text Box 176"/>
          <p:cNvSpPr txBox="1">
            <a:spLocks noChangeArrowheads="1"/>
          </p:cNvSpPr>
          <p:nvPr/>
        </p:nvSpPr>
        <p:spPr bwMode="auto">
          <a:xfrm>
            <a:off x="3541117" y="2076450"/>
            <a:ext cx="5048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t>ADD</a:t>
            </a:r>
          </a:p>
        </p:txBody>
      </p:sp>
      <p:sp>
        <p:nvSpPr>
          <p:cNvPr id="21639" name="Text Box 177"/>
          <p:cNvSpPr txBox="1">
            <a:spLocks noChangeArrowheads="1"/>
          </p:cNvSpPr>
          <p:nvPr/>
        </p:nvSpPr>
        <p:spPr bwMode="auto">
          <a:xfrm>
            <a:off x="5196880" y="227647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rdE</a:t>
            </a:r>
            <a:endParaRPr lang="en-US" altLang="ja-JP" sz="1200" b="1" dirty="0"/>
          </a:p>
        </p:txBody>
      </p:sp>
      <p:sp>
        <p:nvSpPr>
          <p:cNvPr id="21640" name="Text Box 178"/>
          <p:cNvSpPr txBox="1">
            <a:spLocks noChangeArrowheads="1"/>
          </p:cNvSpPr>
          <p:nvPr/>
        </p:nvSpPr>
        <p:spPr bwMode="auto">
          <a:xfrm>
            <a:off x="6815529" y="2236684"/>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rdM</a:t>
            </a:r>
            <a:endParaRPr lang="en-US" altLang="ja-JP" sz="1200" b="1" dirty="0"/>
          </a:p>
        </p:txBody>
      </p:sp>
      <p:sp>
        <p:nvSpPr>
          <p:cNvPr id="21641" name="Text Box 179"/>
          <p:cNvSpPr txBox="1">
            <a:spLocks noChangeArrowheads="1"/>
          </p:cNvSpPr>
          <p:nvPr/>
        </p:nvSpPr>
        <p:spPr bwMode="auto">
          <a:xfrm>
            <a:off x="2533055" y="785813"/>
            <a:ext cx="782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t>decorder</a:t>
            </a:r>
          </a:p>
        </p:txBody>
      </p:sp>
      <p:sp>
        <p:nvSpPr>
          <p:cNvPr id="21642" name="Line 180"/>
          <p:cNvSpPr>
            <a:spLocks noChangeShapeType="1"/>
          </p:cNvSpPr>
          <p:nvPr/>
        </p:nvSpPr>
        <p:spPr bwMode="auto">
          <a:xfrm>
            <a:off x="2028230" y="188913"/>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43" name="Line 181"/>
          <p:cNvSpPr>
            <a:spLocks noChangeShapeType="1"/>
          </p:cNvSpPr>
          <p:nvPr/>
        </p:nvSpPr>
        <p:spPr bwMode="auto">
          <a:xfrm>
            <a:off x="4765352" y="184994"/>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44" name="Line 182"/>
          <p:cNvSpPr>
            <a:spLocks noChangeShapeType="1"/>
          </p:cNvSpPr>
          <p:nvPr/>
        </p:nvSpPr>
        <p:spPr bwMode="auto">
          <a:xfrm>
            <a:off x="6852642" y="188913"/>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45" name="Text Box 183"/>
          <p:cNvSpPr txBox="1">
            <a:spLocks noChangeArrowheads="1"/>
          </p:cNvSpPr>
          <p:nvPr/>
        </p:nvSpPr>
        <p:spPr bwMode="auto">
          <a:xfrm>
            <a:off x="1095375" y="207963"/>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F</a:t>
            </a:r>
          </a:p>
        </p:txBody>
      </p:sp>
      <p:sp>
        <p:nvSpPr>
          <p:cNvPr id="21646" name="Text Box 184"/>
          <p:cNvSpPr txBox="1">
            <a:spLocks noChangeArrowheads="1"/>
          </p:cNvSpPr>
          <p:nvPr/>
        </p:nvSpPr>
        <p:spPr bwMode="auto">
          <a:xfrm>
            <a:off x="3459596" y="178635"/>
            <a:ext cx="351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D</a:t>
            </a:r>
          </a:p>
        </p:txBody>
      </p:sp>
      <p:sp>
        <p:nvSpPr>
          <p:cNvPr id="21647" name="Text Box 185"/>
          <p:cNvSpPr txBox="1">
            <a:spLocks noChangeArrowheads="1"/>
          </p:cNvSpPr>
          <p:nvPr/>
        </p:nvSpPr>
        <p:spPr bwMode="auto">
          <a:xfrm>
            <a:off x="5701705" y="188913"/>
            <a:ext cx="33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E</a:t>
            </a:r>
          </a:p>
        </p:txBody>
      </p:sp>
      <p:sp>
        <p:nvSpPr>
          <p:cNvPr id="21648" name="Text Box 186"/>
          <p:cNvSpPr txBox="1">
            <a:spLocks noChangeArrowheads="1"/>
          </p:cNvSpPr>
          <p:nvPr/>
        </p:nvSpPr>
        <p:spPr bwMode="auto">
          <a:xfrm>
            <a:off x="7408686" y="214968"/>
            <a:ext cx="3770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M</a:t>
            </a:r>
          </a:p>
        </p:txBody>
      </p:sp>
      <p:sp>
        <p:nvSpPr>
          <p:cNvPr id="21649" name="Text Box 187"/>
          <p:cNvSpPr txBox="1">
            <a:spLocks noChangeArrowheads="1"/>
          </p:cNvSpPr>
          <p:nvPr/>
        </p:nvSpPr>
        <p:spPr bwMode="auto">
          <a:xfrm>
            <a:off x="1691680" y="22764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ir</a:t>
            </a:r>
          </a:p>
        </p:txBody>
      </p:sp>
      <p:sp>
        <p:nvSpPr>
          <p:cNvPr id="179" name="Line 117">
            <a:extLst>
              <a:ext uri="{FF2B5EF4-FFF2-40B4-BE49-F238E27FC236}">
                <a16:creationId xmlns:a16="http://schemas.microsoft.com/office/drawing/2014/main" id="{85123218-C3B7-41C7-840A-B3E92EBC6C06}"/>
              </a:ext>
            </a:extLst>
          </p:cNvPr>
          <p:cNvSpPr>
            <a:spLocks noChangeShapeType="1"/>
          </p:cNvSpPr>
          <p:nvPr/>
        </p:nvSpPr>
        <p:spPr bwMode="auto">
          <a:xfrm>
            <a:off x="6983982" y="4500304"/>
            <a:ext cx="180306" cy="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0" name="Line 164">
            <a:extLst>
              <a:ext uri="{FF2B5EF4-FFF2-40B4-BE49-F238E27FC236}">
                <a16:creationId xmlns:a16="http://schemas.microsoft.com/office/drawing/2014/main" id="{CB46BDA8-21EE-496C-9EF8-2E8D8F97DE94}"/>
              </a:ext>
            </a:extLst>
          </p:cNvPr>
          <p:cNvSpPr>
            <a:spLocks noChangeShapeType="1"/>
          </p:cNvSpPr>
          <p:nvPr/>
        </p:nvSpPr>
        <p:spPr bwMode="auto">
          <a:xfrm>
            <a:off x="7164288" y="4479925"/>
            <a:ext cx="0" cy="2118518"/>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1" name="Line 118">
            <a:extLst>
              <a:ext uri="{FF2B5EF4-FFF2-40B4-BE49-F238E27FC236}">
                <a16:creationId xmlns:a16="http://schemas.microsoft.com/office/drawing/2014/main" id="{8625AFBE-9AD9-4925-8595-943E359AAFEF}"/>
              </a:ext>
            </a:extLst>
          </p:cNvPr>
          <p:cNvSpPr>
            <a:spLocks noChangeShapeType="1"/>
          </p:cNvSpPr>
          <p:nvPr/>
        </p:nvSpPr>
        <p:spPr bwMode="auto">
          <a:xfrm>
            <a:off x="7141566" y="6584155"/>
            <a:ext cx="644145" cy="2063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 name="Line 118">
            <a:extLst>
              <a:ext uri="{FF2B5EF4-FFF2-40B4-BE49-F238E27FC236}">
                <a16:creationId xmlns:a16="http://schemas.microsoft.com/office/drawing/2014/main" id="{7F8667C9-81AB-40F8-BF59-4935C4275FDC}"/>
              </a:ext>
            </a:extLst>
          </p:cNvPr>
          <p:cNvSpPr>
            <a:spLocks noChangeShapeType="1"/>
          </p:cNvSpPr>
          <p:nvPr/>
        </p:nvSpPr>
        <p:spPr bwMode="auto">
          <a:xfrm>
            <a:off x="7235453" y="6085680"/>
            <a:ext cx="576262" cy="71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3" name="Line 117">
            <a:extLst>
              <a:ext uri="{FF2B5EF4-FFF2-40B4-BE49-F238E27FC236}">
                <a16:creationId xmlns:a16="http://schemas.microsoft.com/office/drawing/2014/main" id="{07FD7EBA-4A1B-43E0-BA87-D83557E01AB4}"/>
              </a:ext>
            </a:extLst>
          </p:cNvPr>
          <p:cNvSpPr>
            <a:spLocks noChangeShapeType="1"/>
          </p:cNvSpPr>
          <p:nvPr/>
        </p:nvSpPr>
        <p:spPr bwMode="auto">
          <a:xfrm>
            <a:off x="5089363" y="4506511"/>
            <a:ext cx="16489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5" name="Rectangle 76">
            <a:extLst>
              <a:ext uri="{FF2B5EF4-FFF2-40B4-BE49-F238E27FC236}">
                <a16:creationId xmlns:a16="http://schemas.microsoft.com/office/drawing/2014/main" id="{C84319A5-C71C-4F9B-AF20-5745299804B3}"/>
              </a:ext>
            </a:extLst>
          </p:cNvPr>
          <p:cNvSpPr>
            <a:spLocks noChangeArrowheads="1"/>
          </p:cNvSpPr>
          <p:nvPr/>
        </p:nvSpPr>
        <p:spPr bwMode="auto">
          <a:xfrm>
            <a:off x="8231622" y="1104901"/>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86" name="Rectangle 40">
            <a:extLst>
              <a:ext uri="{FF2B5EF4-FFF2-40B4-BE49-F238E27FC236}">
                <a16:creationId xmlns:a16="http://schemas.microsoft.com/office/drawing/2014/main" id="{08F656B6-90A8-4186-AF49-344B6ADEF451}"/>
              </a:ext>
            </a:extLst>
          </p:cNvPr>
          <p:cNvSpPr>
            <a:spLocks noChangeArrowheads="1"/>
          </p:cNvSpPr>
          <p:nvPr/>
        </p:nvSpPr>
        <p:spPr bwMode="auto">
          <a:xfrm rot="5400000">
            <a:off x="8012819" y="3377947"/>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err="1"/>
              <a:t>aluW</a:t>
            </a:r>
            <a:endParaRPr lang="en-US" altLang="ja-JP" sz="1400" dirty="0"/>
          </a:p>
        </p:txBody>
      </p:sp>
      <p:sp>
        <p:nvSpPr>
          <p:cNvPr id="187" name="Rectangle 39">
            <a:extLst>
              <a:ext uri="{FF2B5EF4-FFF2-40B4-BE49-F238E27FC236}">
                <a16:creationId xmlns:a16="http://schemas.microsoft.com/office/drawing/2014/main" id="{9D676B2B-99E9-414F-AADF-0823C712C312}"/>
              </a:ext>
            </a:extLst>
          </p:cNvPr>
          <p:cNvSpPr>
            <a:spLocks noChangeArrowheads="1"/>
          </p:cNvSpPr>
          <p:nvPr/>
        </p:nvSpPr>
        <p:spPr bwMode="auto">
          <a:xfrm rot="5400000">
            <a:off x="8004273" y="3999851"/>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err="1"/>
              <a:t>dataW</a:t>
            </a:r>
            <a:endParaRPr lang="en-US" altLang="ja-JP" sz="1400" dirty="0"/>
          </a:p>
        </p:txBody>
      </p:sp>
      <p:sp>
        <p:nvSpPr>
          <p:cNvPr id="188" name="Line 164">
            <a:extLst>
              <a:ext uri="{FF2B5EF4-FFF2-40B4-BE49-F238E27FC236}">
                <a16:creationId xmlns:a16="http://schemas.microsoft.com/office/drawing/2014/main" id="{EE94C804-7349-4CD0-BA07-856FF3B2E857}"/>
              </a:ext>
            </a:extLst>
          </p:cNvPr>
          <p:cNvSpPr>
            <a:spLocks noChangeShapeType="1"/>
          </p:cNvSpPr>
          <p:nvPr/>
        </p:nvSpPr>
        <p:spPr bwMode="auto">
          <a:xfrm>
            <a:off x="7937499" y="4149080"/>
            <a:ext cx="0" cy="1413993"/>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9" name="Line 117">
            <a:extLst>
              <a:ext uri="{FF2B5EF4-FFF2-40B4-BE49-F238E27FC236}">
                <a16:creationId xmlns:a16="http://schemas.microsoft.com/office/drawing/2014/main" id="{299532CB-31D4-4AB0-86DA-892266DBCFED}"/>
              </a:ext>
            </a:extLst>
          </p:cNvPr>
          <p:cNvSpPr>
            <a:spLocks noChangeShapeType="1"/>
          </p:cNvSpPr>
          <p:nvPr/>
        </p:nvSpPr>
        <p:spPr bwMode="auto">
          <a:xfrm>
            <a:off x="7937499" y="4149080"/>
            <a:ext cx="2631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0" name="Line 117">
            <a:extLst>
              <a:ext uri="{FF2B5EF4-FFF2-40B4-BE49-F238E27FC236}">
                <a16:creationId xmlns:a16="http://schemas.microsoft.com/office/drawing/2014/main" id="{102FD469-10D9-43D1-8BF8-3433B99098A4}"/>
              </a:ext>
            </a:extLst>
          </p:cNvPr>
          <p:cNvSpPr>
            <a:spLocks noChangeShapeType="1"/>
          </p:cNvSpPr>
          <p:nvPr/>
        </p:nvSpPr>
        <p:spPr bwMode="auto">
          <a:xfrm>
            <a:off x="8388424" y="3573016"/>
            <a:ext cx="2473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1" name="Line 117">
            <a:extLst>
              <a:ext uri="{FF2B5EF4-FFF2-40B4-BE49-F238E27FC236}">
                <a16:creationId xmlns:a16="http://schemas.microsoft.com/office/drawing/2014/main" id="{8764E777-C883-4B2B-ADF7-DE04E90093E5}"/>
              </a:ext>
            </a:extLst>
          </p:cNvPr>
          <p:cNvSpPr>
            <a:spLocks noChangeShapeType="1"/>
          </p:cNvSpPr>
          <p:nvPr/>
        </p:nvSpPr>
        <p:spPr bwMode="auto">
          <a:xfrm>
            <a:off x="8388424" y="3860800"/>
            <a:ext cx="21590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3" name="Line 141">
            <a:extLst>
              <a:ext uri="{FF2B5EF4-FFF2-40B4-BE49-F238E27FC236}">
                <a16:creationId xmlns:a16="http://schemas.microsoft.com/office/drawing/2014/main" id="{117F816D-7BB9-4D86-A08D-0D8BCFD4CC36}"/>
              </a:ext>
            </a:extLst>
          </p:cNvPr>
          <p:cNvSpPr>
            <a:spLocks noChangeShapeType="1"/>
          </p:cNvSpPr>
          <p:nvPr/>
        </p:nvSpPr>
        <p:spPr bwMode="auto">
          <a:xfrm>
            <a:off x="8388672" y="1196752"/>
            <a:ext cx="359321" cy="0"/>
          </a:xfrm>
          <a:prstGeom prst="line">
            <a:avLst/>
          </a:prstGeom>
          <a:noFill/>
          <a:ln w="9525">
            <a:solidFill>
              <a:schemeClr val="tx1"/>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 name="Rectangle 81">
            <a:extLst>
              <a:ext uri="{FF2B5EF4-FFF2-40B4-BE49-F238E27FC236}">
                <a16:creationId xmlns:a16="http://schemas.microsoft.com/office/drawing/2014/main" id="{D592B511-E810-4EA4-AFE6-044AB31B5065}"/>
              </a:ext>
            </a:extLst>
          </p:cNvPr>
          <p:cNvSpPr>
            <a:spLocks noChangeArrowheads="1"/>
          </p:cNvSpPr>
          <p:nvPr/>
        </p:nvSpPr>
        <p:spPr bwMode="auto">
          <a:xfrm>
            <a:off x="6803802" y="814387"/>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97" name="Line 129">
            <a:extLst>
              <a:ext uri="{FF2B5EF4-FFF2-40B4-BE49-F238E27FC236}">
                <a16:creationId xmlns:a16="http://schemas.microsoft.com/office/drawing/2014/main" id="{A436A2ED-CF62-4F97-862B-CC3FA9BE4424}"/>
              </a:ext>
            </a:extLst>
          </p:cNvPr>
          <p:cNvSpPr>
            <a:spLocks noChangeShapeType="1"/>
          </p:cNvSpPr>
          <p:nvPr/>
        </p:nvSpPr>
        <p:spPr bwMode="auto">
          <a:xfrm>
            <a:off x="7349678" y="981075"/>
            <a:ext cx="0" cy="64770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8" name="Rectangle 78">
            <a:extLst>
              <a:ext uri="{FF2B5EF4-FFF2-40B4-BE49-F238E27FC236}">
                <a16:creationId xmlns:a16="http://schemas.microsoft.com/office/drawing/2014/main" id="{C0ADF918-409D-4D8B-AE10-EC95BA59F6D8}"/>
              </a:ext>
            </a:extLst>
          </p:cNvPr>
          <p:cNvSpPr>
            <a:spLocks noChangeArrowheads="1"/>
          </p:cNvSpPr>
          <p:nvPr/>
        </p:nvSpPr>
        <p:spPr bwMode="auto">
          <a:xfrm>
            <a:off x="4716016" y="620812"/>
            <a:ext cx="1444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99" name="Line 138">
            <a:extLst>
              <a:ext uri="{FF2B5EF4-FFF2-40B4-BE49-F238E27FC236}">
                <a16:creationId xmlns:a16="http://schemas.microsoft.com/office/drawing/2014/main" id="{4D05CDED-8B2E-4AE5-9372-1D8F7206B3C8}"/>
              </a:ext>
            </a:extLst>
          </p:cNvPr>
          <p:cNvSpPr>
            <a:spLocks noChangeShapeType="1"/>
          </p:cNvSpPr>
          <p:nvPr/>
        </p:nvSpPr>
        <p:spPr bwMode="auto">
          <a:xfrm>
            <a:off x="3276873" y="765274"/>
            <a:ext cx="1439143"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0" name="Line 141">
            <a:extLst>
              <a:ext uri="{FF2B5EF4-FFF2-40B4-BE49-F238E27FC236}">
                <a16:creationId xmlns:a16="http://schemas.microsoft.com/office/drawing/2014/main" id="{BDF55E9A-E7BF-4330-B1DF-8D86EA7C1EAB}"/>
              </a:ext>
            </a:extLst>
          </p:cNvPr>
          <p:cNvSpPr>
            <a:spLocks noChangeShapeType="1"/>
          </p:cNvSpPr>
          <p:nvPr/>
        </p:nvSpPr>
        <p:spPr bwMode="auto">
          <a:xfrm>
            <a:off x="4860479" y="765274"/>
            <a:ext cx="1894979"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1" name="Text Box 145">
            <a:extLst>
              <a:ext uri="{FF2B5EF4-FFF2-40B4-BE49-F238E27FC236}">
                <a16:creationId xmlns:a16="http://schemas.microsoft.com/office/drawing/2014/main" id="{A59CE939-E13F-4A0D-93E2-6C535FDE6271}"/>
              </a:ext>
            </a:extLst>
          </p:cNvPr>
          <p:cNvSpPr txBox="1">
            <a:spLocks noChangeArrowheads="1"/>
          </p:cNvSpPr>
          <p:nvPr/>
        </p:nvSpPr>
        <p:spPr bwMode="auto">
          <a:xfrm>
            <a:off x="3304764" y="551593"/>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rwe</a:t>
            </a:r>
            <a:endParaRPr lang="en-US" altLang="ja-JP" sz="1200" b="1" dirty="0"/>
          </a:p>
        </p:txBody>
      </p:sp>
      <p:sp>
        <p:nvSpPr>
          <p:cNvPr id="202" name="Rectangle 81">
            <a:extLst>
              <a:ext uri="{FF2B5EF4-FFF2-40B4-BE49-F238E27FC236}">
                <a16:creationId xmlns:a16="http://schemas.microsoft.com/office/drawing/2014/main" id="{A4B68612-0FB6-4A4E-AEE0-CBC78A170F25}"/>
              </a:ext>
            </a:extLst>
          </p:cNvPr>
          <p:cNvSpPr>
            <a:spLocks noChangeArrowheads="1"/>
          </p:cNvSpPr>
          <p:nvPr/>
        </p:nvSpPr>
        <p:spPr bwMode="auto">
          <a:xfrm>
            <a:off x="6755458" y="598586"/>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4" name="Line 141">
            <a:extLst>
              <a:ext uri="{FF2B5EF4-FFF2-40B4-BE49-F238E27FC236}">
                <a16:creationId xmlns:a16="http://schemas.microsoft.com/office/drawing/2014/main" id="{42D4838B-19C1-4C1F-B440-915F631BC702}"/>
              </a:ext>
            </a:extLst>
          </p:cNvPr>
          <p:cNvSpPr>
            <a:spLocks noChangeShapeType="1"/>
          </p:cNvSpPr>
          <p:nvPr/>
        </p:nvSpPr>
        <p:spPr bwMode="auto">
          <a:xfrm>
            <a:off x="6924080" y="728762"/>
            <a:ext cx="130754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8" name="グループ化 7">
            <a:extLst>
              <a:ext uri="{FF2B5EF4-FFF2-40B4-BE49-F238E27FC236}">
                <a16:creationId xmlns:a16="http://schemas.microsoft.com/office/drawing/2014/main" id="{B1120B67-2F3B-47D4-9388-30B2D963901B}"/>
              </a:ext>
            </a:extLst>
          </p:cNvPr>
          <p:cNvGrpSpPr/>
          <p:nvPr/>
        </p:nvGrpSpPr>
        <p:grpSpPr>
          <a:xfrm>
            <a:off x="8325718" y="710505"/>
            <a:ext cx="234205" cy="743754"/>
            <a:chOff x="8772166" y="2010330"/>
            <a:chExt cx="144462" cy="1296988"/>
          </a:xfrm>
        </p:grpSpPr>
        <p:sp>
          <p:nvSpPr>
            <p:cNvPr id="205" name="Line 122">
              <a:extLst>
                <a:ext uri="{FF2B5EF4-FFF2-40B4-BE49-F238E27FC236}">
                  <a16:creationId xmlns:a16="http://schemas.microsoft.com/office/drawing/2014/main" id="{9BE35FF0-5610-49F2-A67A-F2F004ED73E7}"/>
                </a:ext>
              </a:extLst>
            </p:cNvPr>
            <p:cNvSpPr>
              <a:spLocks noChangeShapeType="1"/>
            </p:cNvSpPr>
            <p:nvPr/>
          </p:nvSpPr>
          <p:spPr bwMode="auto">
            <a:xfrm>
              <a:off x="8772166" y="2010330"/>
              <a:ext cx="144462"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 name="Line 123">
              <a:extLst>
                <a:ext uri="{FF2B5EF4-FFF2-40B4-BE49-F238E27FC236}">
                  <a16:creationId xmlns:a16="http://schemas.microsoft.com/office/drawing/2014/main" id="{65D3A6C8-CD22-4192-BB13-44069307B676}"/>
                </a:ext>
              </a:extLst>
            </p:cNvPr>
            <p:cNvSpPr>
              <a:spLocks noChangeShapeType="1"/>
            </p:cNvSpPr>
            <p:nvPr/>
          </p:nvSpPr>
          <p:spPr bwMode="auto">
            <a:xfrm>
              <a:off x="8916628" y="2010330"/>
              <a:ext cx="0" cy="129698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07" name="Line 124">
            <a:extLst>
              <a:ext uri="{FF2B5EF4-FFF2-40B4-BE49-F238E27FC236}">
                <a16:creationId xmlns:a16="http://schemas.microsoft.com/office/drawing/2014/main" id="{AAF22FE7-F5BD-4D79-91C2-E2FF2D58DCDF}"/>
              </a:ext>
            </a:extLst>
          </p:cNvPr>
          <p:cNvSpPr>
            <a:spLocks noChangeShapeType="1"/>
          </p:cNvSpPr>
          <p:nvPr/>
        </p:nvSpPr>
        <p:spPr bwMode="auto">
          <a:xfrm flipH="1">
            <a:off x="3074788" y="1454259"/>
            <a:ext cx="5485134"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 name="Line 129">
            <a:extLst>
              <a:ext uri="{FF2B5EF4-FFF2-40B4-BE49-F238E27FC236}">
                <a16:creationId xmlns:a16="http://schemas.microsoft.com/office/drawing/2014/main" id="{8E12475A-904D-46A4-89A7-9D80CBDEE035}"/>
              </a:ext>
            </a:extLst>
          </p:cNvPr>
          <p:cNvSpPr>
            <a:spLocks noChangeShapeType="1"/>
          </p:cNvSpPr>
          <p:nvPr/>
        </p:nvSpPr>
        <p:spPr bwMode="auto">
          <a:xfrm>
            <a:off x="3036292" y="1412875"/>
            <a:ext cx="0" cy="1373188"/>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3" name="Rectangle 76">
            <a:extLst>
              <a:ext uri="{FF2B5EF4-FFF2-40B4-BE49-F238E27FC236}">
                <a16:creationId xmlns:a16="http://schemas.microsoft.com/office/drawing/2014/main" id="{F739E1DA-F967-486D-97C7-487D9B36855E}"/>
              </a:ext>
            </a:extLst>
          </p:cNvPr>
          <p:cNvSpPr>
            <a:spLocks noChangeArrowheads="1"/>
          </p:cNvSpPr>
          <p:nvPr/>
        </p:nvSpPr>
        <p:spPr bwMode="auto">
          <a:xfrm>
            <a:off x="8231622" y="581946"/>
            <a:ext cx="144462" cy="215900"/>
          </a:xfrm>
          <a:prstGeom prst="rect">
            <a:avLst/>
          </a:prstGeom>
          <a:solidFill>
            <a:schemeClr val="bg1"/>
          </a:solidFill>
          <a:ln w="9525">
            <a:solidFill>
              <a:schemeClr val="tx1"/>
            </a:solid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0" name="Line 182">
            <a:extLst>
              <a:ext uri="{FF2B5EF4-FFF2-40B4-BE49-F238E27FC236}">
                <a16:creationId xmlns:a16="http://schemas.microsoft.com/office/drawing/2014/main" id="{ADDC3325-AB86-4D91-AA24-0E079B90439C}"/>
              </a:ext>
            </a:extLst>
          </p:cNvPr>
          <p:cNvSpPr>
            <a:spLocks noChangeShapeType="1"/>
          </p:cNvSpPr>
          <p:nvPr/>
        </p:nvSpPr>
        <p:spPr bwMode="auto">
          <a:xfrm>
            <a:off x="8320360" y="212448"/>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1" name="Text Box 186">
            <a:extLst>
              <a:ext uri="{FF2B5EF4-FFF2-40B4-BE49-F238E27FC236}">
                <a16:creationId xmlns:a16="http://schemas.microsoft.com/office/drawing/2014/main" id="{E1D54603-5F02-4A9E-9C46-F4A6C6B2DB70}"/>
              </a:ext>
            </a:extLst>
          </p:cNvPr>
          <p:cNvSpPr txBox="1">
            <a:spLocks noChangeArrowheads="1"/>
          </p:cNvSpPr>
          <p:nvPr/>
        </p:nvSpPr>
        <p:spPr bwMode="auto">
          <a:xfrm>
            <a:off x="8614246" y="219903"/>
            <a:ext cx="4026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W</a:t>
            </a:r>
          </a:p>
        </p:txBody>
      </p:sp>
      <p:sp>
        <p:nvSpPr>
          <p:cNvPr id="216" name="Line 104">
            <a:extLst>
              <a:ext uri="{FF2B5EF4-FFF2-40B4-BE49-F238E27FC236}">
                <a16:creationId xmlns:a16="http://schemas.microsoft.com/office/drawing/2014/main" id="{4A7236F2-2E21-4EB7-B3D5-0365267F4CE9}"/>
              </a:ext>
            </a:extLst>
          </p:cNvPr>
          <p:cNvSpPr>
            <a:spLocks noChangeShapeType="1"/>
          </p:cNvSpPr>
          <p:nvPr/>
        </p:nvSpPr>
        <p:spPr bwMode="auto">
          <a:xfrm flipV="1">
            <a:off x="2542578" y="2476336"/>
            <a:ext cx="854078" cy="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7" name="Line 99">
            <a:extLst>
              <a:ext uri="{FF2B5EF4-FFF2-40B4-BE49-F238E27FC236}">
                <a16:creationId xmlns:a16="http://schemas.microsoft.com/office/drawing/2014/main" id="{62CE8743-11E4-434D-814B-E0ABF13D7647}"/>
              </a:ext>
            </a:extLst>
          </p:cNvPr>
          <p:cNvSpPr>
            <a:spLocks noChangeShapeType="1"/>
          </p:cNvSpPr>
          <p:nvPr/>
        </p:nvSpPr>
        <p:spPr bwMode="auto">
          <a:xfrm flipV="1">
            <a:off x="2533055" y="2470150"/>
            <a:ext cx="0" cy="719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8" name="Line 98">
            <a:extLst>
              <a:ext uri="{FF2B5EF4-FFF2-40B4-BE49-F238E27FC236}">
                <a16:creationId xmlns:a16="http://schemas.microsoft.com/office/drawing/2014/main" id="{A4ACB0A3-241F-418B-81BD-8B3EB30985C0}"/>
              </a:ext>
            </a:extLst>
          </p:cNvPr>
          <p:cNvSpPr>
            <a:spLocks noChangeShapeType="1"/>
          </p:cNvSpPr>
          <p:nvPr/>
        </p:nvSpPr>
        <p:spPr bwMode="auto">
          <a:xfrm flipV="1">
            <a:off x="2031645" y="3146442"/>
            <a:ext cx="50221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9" name="Rectangle 76">
            <a:extLst>
              <a:ext uri="{FF2B5EF4-FFF2-40B4-BE49-F238E27FC236}">
                <a16:creationId xmlns:a16="http://schemas.microsoft.com/office/drawing/2014/main" id="{90C3823E-118D-4BF9-A1D4-64C3B3974CF6}"/>
              </a:ext>
            </a:extLst>
          </p:cNvPr>
          <p:cNvSpPr>
            <a:spLocks noChangeArrowheads="1"/>
          </p:cNvSpPr>
          <p:nvPr/>
        </p:nvSpPr>
        <p:spPr bwMode="auto">
          <a:xfrm>
            <a:off x="6718895" y="2444966"/>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20" name="Line 131">
            <a:extLst>
              <a:ext uri="{FF2B5EF4-FFF2-40B4-BE49-F238E27FC236}">
                <a16:creationId xmlns:a16="http://schemas.microsoft.com/office/drawing/2014/main" id="{19162AC8-6A1E-4D23-8593-56D1A0E424C7}"/>
              </a:ext>
            </a:extLst>
          </p:cNvPr>
          <p:cNvSpPr>
            <a:spLocks noChangeShapeType="1"/>
          </p:cNvSpPr>
          <p:nvPr/>
        </p:nvSpPr>
        <p:spPr bwMode="auto">
          <a:xfrm>
            <a:off x="6878340" y="2571750"/>
            <a:ext cx="13016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1" name="Line 151">
            <a:extLst>
              <a:ext uri="{FF2B5EF4-FFF2-40B4-BE49-F238E27FC236}">
                <a16:creationId xmlns:a16="http://schemas.microsoft.com/office/drawing/2014/main" id="{BC3854AF-EBF9-47D2-9640-0481DEC1FFA4}"/>
              </a:ext>
            </a:extLst>
          </p:cNvPr>
          <p:cNvSpPr>
            <a:spLocks noChangeShapeType="1"/>
          </p:cNvSpPr>
          <p:nvPr/>
        </p:nvSpPr>
        <p:spPr bwMode="auto">
          <a:xfrm flipV="1">
            <a:off x="2268538" y="1628775"/>
            <a:ext cx="0" cy="1800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 name="Line 102">
            <a:extLst>
              <a:ext uri="{FF2B5EF4-FFF2-40B4-BE49-F238E27FC236}">
                <a16:creationId xmlns:a16="http://schemas.microsoft.com/office/drawing/2014/main" id="{437F4BD5-2709-4777-A113-7C8965919023}"/>
              </a:ext>
            </a:extLst>
          </p:cNvPr>
          <p:cNvSpPr>
            <a:spLocks noChangeShapeType="1"/>
          </p:cNvSpPr>
          <p:nvPr/>
        </p:nvSpPr>
        <p:spPr bwMode="auto">
          <a:xfrm>
            <a:off x="2028230" y="3411409"/>
            <a:ext cx="2403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3" name="Text Box 178">
            <a:extLst>
              <a:ext uri="{FF2B5EF4-FFF2-40B4-BE49-F238E27FC236}">
                <a16:creationId xmlns:a16="http://schemas.microsoft.com/office/drawing/2014/main" id="{0D09E902-C135-4BB6-9B6C-F0DBE4519637}"/>
              </a:ext>
            </a:extLst>
          </p:cNvPr>
          <p:cNvSpPr txBox="1">
            <a:spLocks noChangeArrowheads="1"/>
          </p:cNvSpPr>
          <p:nvPr/>
        </p:nvSpPr>
        <p:spPr bwMode="auto">
          <a:xfrm>
            <a:off x="8104889" y="2158266"/>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rdW</a:t>
            </a:r>
            <a:endParaRPr lang="en-US" altLang="ja-JP" sz="1200" b="1" dirty="0"/>
          </a:p>
        </p:txBody>
      </p:sp>
      <p:sp>
        <p:nvSpPr>
          <p:cNvPr id="224" name="Text Box 178">
            <a:extLst>
              <a:ext uri="{FF2B5EF4-FFF2-40B4-BE49-F238E27FC236}">
                <a16:creationId xmlns:a16="http://schemas.microsoft.com/office/drawing/2014/main" id="{6957EB28-6A33-4BD0-A7A9-2972EFB59D67}"/>
              </a:ext>
            </a:extLst>
          </p:cNvPr>
          <p:cNvSpPr txBox="1">
            <a:spLocks noChangeArrowheads="1"/>
          </p:cNvSpPr>
          <p:nvPr/>
        </p:nvSpPr>
        <p:spPr bwMode="auto">
          <a:xfrm>
            <a:off x="3764894" y="2628452"/>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rdW</a:t>
            </a:r>
            <a:endParaRPr lang="en-US" altLang="ja-JP" sz="1200" b="1" dirty="0"/>
          </a:p>
        </p:txBody>
      </p:sp>
      <p:sp>
        <p:nvSpPr>
          <p:cNvPr id="225" name="Text Box 149">
            <a:extLst>
              <a:ext uri="{FF2B5EF4-FFF2-40B4-BE49-F238E27FC236}">
                <a16:creationId xmlns:a16="http://schemas.microsoft.com/office/drawing/2014/main" id="{B4CD8E87-B446-498A-A98C-56820DB5A5FC}"/>
              </a:ext>
            </a:extLst>
          </p:cNvPr>
          <p:cNvSpPr txBox="1">
            <a:spLocks noChangeArrowheads="1"/>
          </p:cNvSpPr>
          <p:nvPr/>
        </p:nvSpPr>
        <p:spPr bwMode="auto">
          <a:xfrm>
            <a:off x="5131229" y="523162"/>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rweE</a:t>
            </a:r>
            <a:endParaRPr lang="en-US" altLang="ja-JP" sz="1200" b="1" dirty="0"/>
          </a:p>
        </p:txBody>
      </p:sp>
      <p:sp>
        <p:nvSpPr>
          <p:cNvPr id="226" name="Rectangle 39">
            <a:extLst>
              <a:ext uri="{FF2B5EF4-FFF2-40B4-BE49-F238E27FC236}">
                <a16:creationId xmlns:a16="http://schemas.microsoft.com/office/drawing/2014/main" id="{061D798B-8E75-42CF-9E66-374C82C4F1B9}"/>
              </a:ext>
            </a:extLst>
          </p:cNvPr>
          <p:cNvSpPr>
            <a:spLocks noChangeArrowheads="1"/>
          </p:cNvSpPr>
          <p:nvPr/>
        </p:nvSpPr>
        <p:spPr bwMode="auto">
          <a:xfrm rot="5400000">
            <a:off x="4591220" y="4296569"/>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err="1"/>
              <a:t>immE</a:t>
            </a:r>
            <a:endParaRPr lang="en-US" altLang="ja-JP" sz="1400" dirty="0"/>
          </a:p>
        </p:txBody>
      </p:sp>
      <p:sp>
        <p:nvSpPr>
          <p:cNvPr id="192" name="AutoShape 18">
            <a:extLst>
              <a:ext uri="{FF2B5EF4-FFF2-40B4-BE49-F238E27FC236}">
                <a16:creationId xmlns:a16="http://schemas.microsoft.com/office/drawing/2014/main" id="{B56B621F-34E6-47B1-B87E-F6CF782B8AB4}"/>
              </a:ext>
            </a:extLst>
          </p:cNvPr>
          <p:cNvSpPr>
            <a:spLocks noChangeArrowheads="1"/>
          </p:cNvSpPr>
          <p:nvPr/>
        </p:nvSpPr>
        <p:spPr bwMode="auto">
          <a:xfrm rot="5400000" flipV="1">
            <a:off x="5137915" y="3847610"/>
            <a:ext cx="752549" cy="103674"/>
          </a:xfrm>
          <a:custGeom>
            <a:avLst/>
            <a:gdLst>
              <a:gd name="T0" fmla="*/ 2147483646 w 21600"/>
              <a:gd name="T1" fmla="*/ 1077502115 h 21600"/>
              <a:gd name="T2" fmla="*/ 2147483646 w 21600"/>
              <a:gd name="T3" fmla="*/ 2147483646 h 21600"/>
              <a:gd name="T4" fmla="*/ 2147483646 w 21600"/>
              <a:gd name="T5" fmla="*/ 1077502115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5" name="Line 115">
            <a:extLst>
              <a:ext uri="{FF2B5EF4-FFF2-40B4-BE49-F238E27FC236}">
                <a16:creationId xmlns:a16="http://schemas.microsoft.com/office/drawing/2014/main" id="{E4B4FE1C-4FFF-4E03-9664-ACB9BD9D52E8}"/>
              </a:ext>
            </a:extLst>
          </p:cNvPr>
          <p:cNvSpPr>
            <a:spLocks noChangeShapeType="1"/>
          </p:cNvSpPr>
          <p:nvPr/>
        </p:nvSpPr>
        <p:spPr bwMode="auto">
          <a:xfrm>
            <a:off x="5872287" y="3979607"/>
            <a:ext cx="139873" cy="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6" name="Line 115">
            <a:extLst>
              <a:ext uri="{FF2B5EF4-FFF2-40B4-BE49-F238E27FC236}">
                <a16:creationId xmlns:a16="http://schemas.microsoft.com/office/drawing/2014/main" id="{BC1D8043-65B3-4CD0-97EB-63409037A79E}"/>
              </a:ext>
            </a:extLst>
          </p:cNvPr>
          <p:cNvSpPr>
            <a:spLocks noChangeShapeType="1"/>
          </p:cNvSpPr>
          <p:nvPr/>
        </p:nvSpPr>
        <p:spPr bwMode="auto">
          <a:xfrm>
            <a:off x="5567921" y="3778872"/>
            <a:ext cx="139873" cy="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8" name="Line 164">
            <a:extLst>
              <a:ext uri="{FF2B5EF4-FFF2-40B4-BE49-F238E27FC236}">
                <a16:creationId xmlns:a16="http://schemas.microsoft.com/office/drawing/2014/main" id="{9761594C-99B6-49E6-9932-D20EC32F582D}"/>
              </a:ext>
            </a:extLst>
          </p:cNvPr>
          <p:cNvSpPr>
            <a:spLocks noChangeShapeType="1"/>
          </p:cNvSpPr>
          <p:nvPr/>
        </p:nvSpPr>
        <p:spPr bwMode="auto">
          <a:xfrm>
            <a:off x="5209579" y="3189289"/>
            <a:ext cx="0" cy="1751012"/>
          </a:xfrm>
          <a:prstGeom prst="line">
            <a:avLst/>
          </a:prstGeom>
          <a:noFill/>
          <a:ln w="9525">
            <a:solidFill>
              <a:srgbClr val="FF0000"/>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2" name="Line 114">
            <a:extLst>
              <a:ext uri="{FF2B5EF4-FFF2-40B4-BE49-F238E27FC236}">
                <a16:creationId xmlns:a16="http://schemas.microsoft.com/office/drawing/2014/main" id="{E6B47357-7B98-408A-864B-44603A3B02FC}"/>
              </a:ext>
            </a:extLst>
          </p:cNvPr>
          <p:cNvSpPr>
            <a:spLocks noChangeShapeType="1"/>
          </p:cNvSpPr>
          <p:nvPr/>
        </p:nvSpPr>
        <p:spPr bwMode="auto">
          <a:xfrm>
            <a:off x="5206826" y="3990180"/>
            <a:ext cx="255526"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3" name="Line 117">
            <a:extLst>
              <a:ext uri="{FF2B5EF4-FFF2-40B4-BE49-F238E27FC236}">
                <a16:creationId xmlns:a16="http://schemas.microsoft.com/office/drawing/2014/main" id="{FB5F648D-222F-40C1-A824-CE17EA528EFC}"/>
              </a:ext>
            </a:extLst>
          </p:cNvPr>
          <p:cNvSpPr>
            <a:spLocks noChangeShapeType="1"/>
          </p:cNvSpPr>
          <p:nvPr/>
        </p:nvSpPr>
        <p:spPr bwMode="auto">
          <a:xfrm>
            <a:off x="4045942" y="4846918"/>
            <a:ext cx="3185476" cy="8252"/>
          </a:xfrm>
          <a:prstGeom prst="line">
            <a:avLst/>
          </a:prstGeom>
          <a:noFill/>
          <a:ln w="9525">
            <a:solidFill>
              <a:srgbClr val="00B0F0"/>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4" name="Line 164">
            <a:extLst>
              <a:ext uri="{FF2B5EF4-FFF2-40B4-BE49-F238E27FC236}">
                <a16:creationId xmlns:a16="http://schemas.microsoft.com/office/drawing/2014/main" id="{9861FF49-66C1-4B0B-9649-3BF5487BD55E}"/>
              </a:ext>
            </a:extLst>
          </p:cNvPr>
          <p:cNvSpPr>
            <a:spLocks noChangeShapeType="1"/>
          </p:cNvSpPr>
          <p:nvPr/>
        </p:nvSpPr>
        <p:spPr bwMode="auto">
          <a:xfrm>
            <a:off x="5292079" y="3391186"/>
            <a:ext cx="0" cy="1511596"/>
          </a:xfrm>
          <a:prstGeom prst="line">
            <a:avLst/>
          </a:prstGeom>
          <a:noFill/>
          <a:ln w="9525">
            <a:solidFill>
              <a:srgbClr val="00B0F0"/>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 name="Line 114">
            <a:extLst>
              <a:ext uri="{FF2B5EF4-FFF2-40B4-BE49-F238E27FC236}">
                <a16:creationId xmlns:a16="http://schemas.microsoft.com/office/drawing/2014/main" id="{7BF78B3D-E532-47D8-92DE-942D71209C1E}"/>
              </a:ext>
            </a:extLst>
          </p:cNvPr>
          <p:cNvSpPr>
            <a:spLocks noChangeShapeType="1"/>
          </p:cNvSpPr>
          <p:nvPr/>
        </p:nvSpPr>
        <p:spPr bwMode="auto">
          <a:xfrm>
            <a:off x="5292079" y="4182510"/>
            <a:ext cx="187685" cy="0"/>
          </a:xfrm>
          <a:prstGeom prst="line">
            <a:avLst/>
          </a:prstGeom>
          <a:noFill/>
          <a:ln w="9525">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0" name="AutoShape 18">
            <a:extLst>
              <a:ext uri="{FF2B5EF4-FFF2-40B4-BE49-F238E27FC236}">
                <a16:creationId xmlns:a16="http://schemas.microsoft.com/office/drawing/2014/main" id="{3C15146D-B913-4951-A41E-6072E47E8478}"/>
              </a:ext>
            </a:extLst>
          </p:cNvPr>
          <p:cNvSpPr>
            <a:spLocks noChangeArrowheads="1"/>
          </p:cNvSpPr>
          <p:nvPr/>
        </p:nvSpPr>
        <p:spPr bwMode="auto">
          <a:xfrm rot="5400000" flipV="1">
            <a:off x="5399691" y="3144904"/>
            <a:ext cx="752549" cy="103674"/>
          </a:xfrm>
          <a:custGeom>
            <a:avLst/>
            <a:gdLst>
              <a:gd name="T0" fmla="*/ 2147483646 w 21600"/>
              <a:gd name="T1" fmla="*/ 1077502115 h 21600"/>
              <a:gd name="T2" fmla="*/ 2147483646 w 21600"/>
              <a:gd name="T3" fmla="*/ 2147483646 h 21600"/>
              <a:gd name="T4" fmla="*/ 2147483646 w 21600"/>
              <a:gd name="T5" fmla="*/ 1077502115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1" name="Line 115">
            <a:extLst>
              <a:ext uri="{FF2B5EF4-FFF2-40B4-BE49-F238E27FC236}">
                <a16:creationId xmlns:a16="http://schemas.microsoft.com/office/drawing/2014/main" id="{A2E0A7FC-74A3-439B-96EB-911D678C9145}"/>
              </a:ext>
            </a:extLst>
          </p:cNvPr>
          <p:cNvSpPr>
            <a:spLocks noChangeShapeType="1"/>
          </p:cNvSpPr>
          <p:nvPr/>
        </p:nvSpPr>
        <p:spPr bwMode="auto">
          <a:xfrm>
            <a:off x="5829697" y="3076166"/>
            <a:ext cx="139873" cy="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2" name="Line 114">
            <a:extLst>
              <a:ext uri="{FF2B5EF4-FFF2-40B4-BE49-F238E27FC236}">
                <a16:creationId xmlns:a16="http://schemas.microsoft.com/office/drawing/2014/main" id="{73B4F37A-C545-4C09-A4E0-45A70AB06A2C}"/>
              </a:ext>
            </a:extLst>
          </p:cNvPr>
          <p:cNvSpPr>
            <a:spLocks noChangeShapeType="1"/>
          </p:cNvSpPr>
          <p:nvPr/>
        </p:nvSpPr>
        <p:spPr bwMode="auto">
          <a:xfrm>
            <a:off x="5196880" y="3178545"/>
            <a:ext cx="511344"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3" name="Line 114">
            <a:extLst>
              <a:ext uri="{FF2B5EF4-FFF2-40B4-BE49-F238E27FC236}">
                <a16:creationId xmlns:a16="http://schemas.microsoft.com/office/drawing/2014/main" id="{D404DF02-6488-4711-9C14-0B4ED90B0C3F}"/>
              </a:ext>
            </a:extLst>
          </p:cNvPr>
          <p:cNvSpPr>
            <a:spLocks noChangeShapeType="1"/>
          </p:cNvSpPr>
          <p:nvPr/>
        </p:nvSpPr>
        <p:spPr bwMode="auto">
          <a:xfrm>
            <a:off x="5292079" y="3357564"/>
            <a:ext cx="409626" cy="0"/>
          </a:xfrm>
          <a:prstGeom prst="line">
            <a:avLst/>
          </a:prstGeom>
          <a:noFill/>
          <a:ln w="9525">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3" name="直線矢印コネクタ 2">
            <a:extLst>
              <a:ext uri="{FF2B5EF4-FFF2-40B4-BE49-F238E27FC236}">
                <a16:creationId xmlns:a16="http://schemas.microsoft.com/office/drawing/2014/main" id="{0935A329-B687-426E-B7E0-FC8E1A3418AC}"/>
              </a:ext>
            </a:extLst>
          </p:cNvPr>
          <p:cNvCxnSpPr/>
          <p:nvPr/>
        </p:nvCxnSpPr>
        <p:spPr>
          <a:xfrm>
            <a:off x="4241389" y="3076166"/>
            <a:ext cx="0" cy="2369058"/>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7" name="Line 112">
            <a:extLst>
              <a:ext uri="{FF2B5EF4-FFF2-40B4-BE49-F238E27FC236}">
                <a16:creationId xmlns:a16="http://schemas.microsoft.com/office/drawing/2014/main" id="{5CEBB8B0-6270-401C-9293-0C99ACF80FE6}"/>
              </a:ext>
            </a:extLst>
          </p:cNvPr>
          <p:cNvSpPr>
            <a:spLocks noChangeShapeType="1"/>
          </p:cNvSpPr>
          <p:nvPr/>
        </p:nvSpPr>
        <p:spPr bwMode="auto">
          <a:xfrm>
            <a:off x="4241390" y="5445224"/>
            <a:ext cx="1633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8" name="Rectangle 74">
            <a:extLst>
              <a:ext uri="{FF2B5EF4-FFF2-40B4-BE49-F238E27FC236}">
                <a16:creationId xmlns:a16="http://schemas.microsoft.com/office/drawing/2014/main" id="{2F177337-E81A-494A-9BFB-062F10FFFBA0}"/>
              </a:ext>
            </a:extLst>
          </p:cNvPr>
          <p:cNvSpPr>
            <a:spLocks noChangeArrowheads="1"/>
          </p:cNvSpPr>
          <p:nvPr/>
        </p:nvSpPr>
        <p:spPr bwMode="auto">
          <a:xfrm>
            <a:off x="4837019" y="5457793"/>
            <a:ext cx="697041" cy="9468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 &lt; &gt;</a:t>
            </a:r>
            <a:endParaRPr lang="ja-JP" altLang="en-US" sz="1800" dirty="0"/>
          </a:p>
        </p:txBody>
      </p:sp>
      <p:cxnSp>
        <p:nvCxnSpPr>
          <p:cNvPr id="229" name="直線矢印コネクタ 228">
            <a:extLst>
              <a:ext uri="{FF2B5EF4-FFF2-40B4-BE49-F238E27FC236}">
                <a16:creationId xmlns:a16="http://schemas.microsoft.com/office/drawing/2014/main" id="{5386387E-6F58-4088-A8DC-031B0BF45A62}"/>
              </a:ext>
            </a:extLst>
          </p:cNvPr>
          <p:cNvCxnSpPr>
            <a:cxnSpLocks/>
          </p:cNvCxnSpPr>
          <p:nvPr/>
        </p:nvCxnSpPr>
        <p:spPr>
          <a:xfrm flipH="1">
            <a:off x="4179838" y="3755772"/>
            <a:ext cx="8620" cy="2410568"/>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4" name="Line 112">
            <a:extLst>
              <a:ext uri="{FF2B5EF4-FFF2-40B4-BE49-F238E27FC236}">
                <a16:creationId xmlns:a16="http://schemas.microsoft.com/office/drawing/2014/main" id="{893AFD75-E570-4D42-B449-91EC295C2521}"/>
              </a:ext>
            </a:extLst>
          </p:cNvPr>
          <p:cNvSpPr>
            <a:spLocks noChangeShapeType="1"/>
          </p:cNvSpPr>
          <p:nvPr/>
        </p:nvSpPr>
        <p:spPr bwMode="auto">
          <a:xfrm flipV="1">
            <a:off x="4175249" y="6168231"/>
            <a:ext cx="239144" cy="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235" name="直線矢印コネクタ 234">
            <a:extLst>
              <a:ext uri="{FF2B5EF4-FFF2-40B4-BE49-F238E27FC236}">
                <a16:creationId xmlns:a16="http://schemas.microsoft.com/office/drawing/2014/main" id="{9BDFCB28-C933-4C14-8A4B-464FEF770AE4}"/>
              </a:ext>
            </a:extLst>
          </p:cNvPr>
          <p:cNvCxnSpPr>
            <a:cxnSpLocks/>
            <a:endCxn id="236" idx="0"/>
          </p:cNvCxnSpPr>
          <p:nvPr/>
        </p:nvCxnSpPr>
        <p:spPr>
          <a:xfrm>
            <a:off x="3612554" y="4644375"/>
            <a:ext cx="0" cy="512817"/>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6" name="Line 112">
            <a:extLst>
              <a:ext uri="{FF2B5EF4-FFF2-40B4-BE49-F238E27FC236}">
                <a16:creationId xmlns:a16="http://schemas.microsoft.com/office/drawing/2014/main" id="{7F62F7A1-99BA-4392-B825-3176F5AB6F7A}"/>
              </a:ext>
            </a:extLst>
          </p:cNvPr>
          <p:cNvSpPr>
            <a:spLocks noChangeShapeType="1"/>
          </p:cNvSpPr>
          <p:nvPr/>
        </p:nvSpPr>
        <p:spPr bwMode="auto">
          <a:xfrm>
            <a:off x="3612554" y="5157192"/>
            <a:ext cx="22497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7" name="Rectangle 40">
            <a:extLst>
              <a:ext uri="{FF2B5EF4-FFF2-40B4-BE49-F238E27FC236}">
                <a16:creationId xmlns:a16="http://schemas.microsoft.com/office/drawing/2014/main" id="{5E8F6C10-5517-4561-8070-7B6412122763}"/>
              </a:ext>
            </a:extLst>
          </p:cNvPr>
          <p:cNvSpPr>
            <a:spLocks noChangeArrowheads="1"/>
          </p:cNvSpPr>
          <p:nvPr/>
        </p:nvSpPr>
        <p:spPr bwMode="auto">
          <a:xfrm rot="5400000">
            <a:off x="2921456" y="5267731"/>
            <a:ext cx="436808" cy="1780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a:t>PC_D</a:t>
            </a:r>
          </a:p>
        </p:txBody>
      </p:sp>
      <p:sp>
        <p:nvSpPr>
          <p:cNvPr id="239" name="Line 126">
            <a:extLst>
              <a:ext uri="{FF2B5EF4-FFF2-40B4-BE49-F238E27FC236}">
                <a16:creationId xmlns:a16="http://schemas.microsoft.com/office/drawing/2014/main" id="{84B057B0-D10A-4937-9DEF-AFF9567A11AF}"/>
              </a:ext>
            </a:extLst>
          </p:cNvPr>
          <p:cNvSpPr>
            <a:spLocks noChangeShapeType="1"/>
          </p:cNvSpPr>
          <p:nvPr/>
        </p:nvSpPr>
        <p:spPr bwMode="auto">
          <a:xfrm>
            <a:off x="3275856" y="5301208"/>
            <a:ext cx="4890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0" name="AutoShape 18">
            <a:extLst>
              <a:ext uri="{FF2B5EF4-FFF2-40B4-BE49-F238E27FC236}">
                <a16:creationId xmlns:a16="http://schemas.microsoft.com/office/drawing/2014/main" id="{3FC5003F-4F9D-441A-817B-3E5DDB3DF1C9}"/>
              </a:ext>
            </a:extLst>
          </p:cNvPr>
          <p:cNvSpPr>
            <a:spLocks noChangeArrowheads="1"/>
          </p:cNvSpPr>
          <p:nvPr/>
        </p:nvSpPr>
        <p:spPr bwMode="auto">
          <a:xfrm rot="10800000" flipV="1">
            <a:off x="466726" y="3569342"/>
            <a:ext cx="752549" cy="103674"/>
          </a:xfrm>
          <a:custGeom>
            <a:avLst/>
            <a:gdLst>
              <a:gd name="T0" fmla="*/ 2147483646 w 21600"/>
              <a:gd name="T1" fmla="*/ 1077502115 h 21600"/>
              <a:gd name="T2" fmla="*/ 2147483646 w 21600"/>
              <a:gd name="T3" fmla="*/ 2147483646 h 21600"/>
              <a:gd name="T4" fmla="*/ 2147483646 w 21600"/>
              <a:gd name="T5" fmla="*/ 1077502115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41" name="Oval 65">
            <a:extLst>
              <a:ext uri="{FF2B5EF4-FFF2-40B4-BE49-F238E27FC236}">
                <a16:creationId xmlns:a16="http://schemas.microsoft.com/office/drawing/2014/main" id="{3E97DF1C-9799-4C03-9934-5596E7449374}"/>
              </a:ext>
            </a:extLst>
          </p:cNvPr>
          <p:cNvSpPr>
            <a:spLocks noChangeArrowheads="1"/>
          </p:cNvSpPr>
          <p:nvPr/>
        </p:nvSpPr>
        <p:spPr bwMode="auto">
          <a:xfrm>
            <a:off x="3781946" y="5125951"/>
            <a:ext cx="287337" cy="2873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t>＋</a:t>
            </a:r>
          </a:p>
        </p:txBody>
      </p:sp>
      <p:sp>
        <p:nvSpPr>
          <p:cNvPr id="242" name="Line 123">
            <a:extLst>
              <a:ext uri="{FF2B5EF4-FFF2-40B4-BE49-F238E27FC236}">
                <a16:creationId xmlns:a16="http://schemas.microsoft.com/office/drawing/2014/main" id="{49139757-F82E-462D-ABC5-B881ED0183C6}"/>
              </a:ext>
            </a:extLst>
          </p:cNvPr>
          <p:cNvSpPr>
            <a:spLocks noChangeShapeType="1"/>
          </p:cNvSpPr>
          <p:nvPr/>
        </p:nvSpPr>
        <p:spPr bwMode="auto">
          <a:xfrm>
            <a:off x="3935015" y="5437186"/>
            <a:ext cx="0" cy="1817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3" name="Line 85">
            <a:extLst>
              <a:ext uri="{FF2B5EF4-FFF2-40B4-BE49-F238E27FC236}">
                <a16:creationId xmlns:a16="http://schemas.microsoft.com/office/drawing/2014/main" id="{8BF5A5B2-3174-484B-A60D-3CFC9DF51798}"/>
              </a:ext>
            </a:extLst>
          </p:cNvPr>
          <p:cNvSpPr>
            <a:spLocks noChangeShapeType="1"/>
          </p:cNvSpPr>
          <p:nvPr/>
        </p:nvSpPr>
        <p:spPr bwMode="auto">
          <a:xfrm flipH="1">
            <a:off x="1421105" y="5661024"/>
            <a:ext cx="2551812" cy="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4" name="Line 91">
            <a:extLst>
              <a:ext uri="{FF2B5EF4-FFF2-40B4-BE49-F238E27FC236}">
                <a16:creationId xmlns:a16="http://schemas.microsoft.com/office/drawing/2014/main" id="{D9CA3E7C-CC68-4455-A4BB-8690FAB7C6FF}"/>
              </a:ext>
            </a:extLst>
          </p:cNvPr>
          <p:cNvSpPr>
            <a:spLocks noChangeShapeType="1"/>
          </p:cNvSpPr>
          <p:nvPr/>
        </p:nvSpPr>
        <p:spPr bwMode="auto">
          <a:xfrm flipH="1" flipV="1">
            <a:off x="1436092" y="3178545"/>
            <a:ext cx="0" cy="245525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 name="Line 87">
            <a:extLst>
              <a:ext uri="{FF2B5EF4-FFF2-40B4-BE49-F238E27FC236}">
                <a16:creationId xmlns:a16="http://schemas.microsoft.com/office/drawing/2014/main" id="{604804BD-C03D-4193-9CF4-85A31B99FAF7}"/>
              </a:ext>
            </a:extLst>
          </p:cNvPr>
          <p:cNvSpPr>
            <a:spLocks noChangeShapeType="1"/>
          </p:cNvSpPr>
          <p:nvPr/>
        </p:nvSpPr>
        <p:spPr bwMode="auto">
          <a:xfrm flipV="1">
            <a:off x="1052493" y="3170201"/>
            <a:ext cx="407451" cy="599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 name="Line 123">
            <a:extLst>
              <a:ext uri="{FF2B5EF4-FFF2-40B4-BE49-F238E27FC236}">
                <a16:creationId xmlns:a16="http://schemas.microsoft.com/office/drawing/2014/main" id="{024B708D-6369-4E6D-9AF8-997909BFCDD8}"/>
              </a:ext>
            </a:extLst>
          </p:cNvPr>
          <p:cNvSpPr>
            <a:spLocks noChangeShapeType="1"/>
          </p:cNvSpPr>
          <p:nvPr/>
        </p:nvSpPr>
        <p:spPr bwMode="auto">
          <a:xfrm>
            <a:off x="1043608" y="3217883"/>
            <a:ext cx="0" cy="341895"/>
          </a:xfrm>
          <a:prstGeom prst="line">
            <a:avLst/>
          </a:prstGeom>
          <a:noFill/>
          <a:ln w="952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7" name="Line 123">
            <a:extLst>
              <a:ext uri="{FF2B5EF4-FFF2-40B4-BE49-F238E27FC236}">
                <a16:creationId xmlns:a16="http://schemas.microsoft.com/office/drawing/2014/main" id="{75D79297-ADBF-4F4F-9551-9C560E8F6EDB}"/>
              </a:ext>
            </a:extLst>
          </p:cNvPr>
          <p:cNvSpPr>
            <a:spLocks noChangeShapeType="1"/>
          </p:cNvSpPr>
          <p:nvPr/>
        </p:nvSpPr>
        <p:spPr bwMode="auto">
          <a:xfrm flipH="1">
            <a:off x="823085" y="2880177"/>
            <a:ext cx="5579" cy="714168"/>
          </a:xfrm>
          <a:prstGeom prst="line">
            <a:avLst/>
          </a:prstGeom>
          <a:noFill/>
          <a:ln w="952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8" name="Rectangle 39">
            <a:extLst>
              <a:ext uri="{FF2B5EF4-FFF2-40B4-BE49-F238E27FC236}">
                <a16:creationId xmlns:a16="http://schemas.microsoft.com/office/drawing/2014/main" id="{93DBF184-D788-4B45-9DE1-9C47F902931B}"/>
              </a:ext>
            </a:extLst>
          </p:cNvPr>
          <p:cNvSpPr>
            <a:spLocks noChangeArrowheads="1"/>
          </p:cNvSpPr>
          <p:nvPr/>
        </p:nvSpPr>
        <p:spPr bwMode="auto">
          <a:xfrm rot="5400000">
            <a:off x="6575226" y="4248293"/>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a:t>reg2M</a:t>
            </a:r>
          </a:p>
        </p:txBody>
      </p:sp>
      <p:sp>
        <p:nvSpPr>
          <p:cNvPr id="250" name="Line 73">
            <a:extLst>
              <a:ext uri="{FF2B5EF4-FFF2-40B4-BE49-F238E27FC236}">
                <a16:creationId xmlns:a16="http://schemas.microsoft.com/office/drawing/2014/main" id="{7E1709CE-9A96-433D-87E2-BC82A1BA88E2}"/>
              </a:ext>
            </a:extLst>
          </p:cNvPr>
          <p:cNvSpPr>
            <a:spLocks noChangeShapeType="1"/>
          </p:cNvSpPr>
          <p:nvPr/>
        </p:nvSpPr>
        <p:spPr bwMode="auto">
          <a:xfrm rot="5400000" flipH="1" flipV="1">
            <a:off x="4866510" y="5238093"/>
            <a:ext cx="398182" cy="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1" name="Line 118">
            <a:extLst>
              <a:ext uri="{FF2B5EF4-FFF2-40B4-BE49-F238E27FC236}">
                <a16:creationId xmlns:a16="http://schemas.microsoft.com/office/drawing/2014/main" id="{54B5291A-62E5-44E1-8515-9E1D2656C709}"/>
              </a:ext>
            </a:extLst>
          </p:cNvPr>
          <p:cNvSpPr>
            <a:spLocks noChangeShapeType="1"/>
          </p:cNvSpPr>
          <p:nvPr/>
        </p:nvSpPr>
        <p:spPr bwMode="auto">
          <a:xfrm>
            <a:off x="1566719" y="5020148"/>
            <a:ext cx="3467134" cy="2590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p>
        </p:txBody>
      </p:sp>
      <p:sp>
        <p:nvSpPr>
          <p:cNvPr id="252" name="Line 91">
            <a:extLst>
              <a:ext uri="{FF2B5EF4-FFF2-40B4-BE49-F238E27FC236}">
                <a16:creationId xmlns:a16="http://schemas.microsoft.com/office/drawing/2014/main" id="{2D5786D5-2A63-4105-AD99-A1D0B05175F3}"/>
              </a:ext>
            </a:extLst>
          </p:cNvPr>
          <p:cNvSpPr>
            <a:spLocks noChangeShapeType="1"/>
          </p:cNvSpPr>
          <p:nvPr/>
        </p:nvSpPr>
        <p:spPr bwMode="auto">
          <a:xfrm flipH="1" flipV="1">
            <a:off x="1518592" y="3633847"/>
            <a:ext cx="11932" cy="138629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3" name="Line 126">
            <a:extLst>
              <a:ext uri="{FF2B5EF4-FFF2-40B4-BE49-F238E27FC236}">
                <a16:creationId xmlns:a16="http://schemas.microsoft.com/office/drawing/2014/main" id="{F2D40D38-2CD1-48AD-AD48-DAF4DC5E7884}"/>
              </a:ext>
            </a:extLst>
          </p:cNvPr>
          <p:cNvSpPr>
            <a:spLocks noChangeShapeType="1"/>
          </p:cNvSpPr>
          <p:nvPr/>
        </p:nvSpPr>
        <p:spPr bwMode="auto">
          <a:xfrm flipV="1">
            <a:off x="1142681" y="3633850"/>
            <a:ext cx="389236" cy="18842"/>
          </a:xfrm>
          <a:prstGeom prst="line">
            <a:avLst/>
          </a:prstGeom>
          <a:noFill/>
          <a:ln w="952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4" name="AutoShape 57">
            <a:extLst>
              <a:ext uri="{FF2B5EF4-FFF2-40B4-BE49-F238E27FC236}">
                <a16:creationId xmlns:a16="http://schemas.microsoft.com/office/drawing/2014/main" id="{6F37694D-0471-4DCA-A23F-DA0FEF5AB171}"/>
              </a:ext>
            </a:extLst>
          </p:cNvPr>
          <p:cNvSpPr>
            <a:spLocks noChangeArrowheads="1"/>
          </p:cNvSpPr>
          <p:nvPr/>
        </p:nvSpPr>
        <p:spPr bwMode="auto">
          <a:xfrm rot="5400000">
            <a:off x="2687781" y="4441210"/>
            <a:ext cx="511970" cy="199913"/>
          </a:xfrm>
          <a:prstGeom prst="parallelogram">
            <a:avLst>
              <a:gd name="adj" fmla="val 83456"/>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ext</a:t>
            </a:r>
          </a:p>
        </p:txBody>
      </p:sp>
      <p:sp>
        <p:nvSpPr>
          <p:cNvPr id="256" name="Line 113">
            <a:extLst>
              <a:ext uri="{FF2B5EF4-FFF2-40B4-BE49-F238E27FC236}">
                <a16:creationId xmlns:a16="http://schemas.microsoft.com/office/drawing/2014/main" id="{E2E50B81-05A1-4CDF-92C1-C16B4B4874F6}"/>
              </a:ext>
            </a:extLst>
          </p:cNvPr>
          <p:cNvSpPr>
            <a:spLocks noChangeShapeType="1"/>
          </p:cNvSpPr>
          <p:nvPr/>
        </p:nvSpPr>
        <p:spPr bwMode="auto">
          <a:xfrm>
            <a:off x="3001727" y="4595647"/>
            <a:ext cx="6469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7" name="Line 107">
            <a:extLst>
              <a:ext uri="{FF2B5EF4-FFF2-40B4-BE49-F238E27FC236}">
                <a16:creationId xmlns:a16="http://schemas.microsoft.com/office/drawing/2014/main" id="{72BD1709-B2F2-4D29-B095-794D5046B359}"/>
              </a:ext>
            </a:extLst>
          </p:cNvPr>
          <p:cNvSpPr>
            <a:spLocks noChangeShapeType="1"/>
          </p:cNvSpPr>
          <p:nvPr/>
        </p:nvSpPr>
        <p:spPr bwMode="auto">
          <a:xfrm>
            <a:off x="2028229" y="4516438"/>
            <a:ext cx="85164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8" name="AutoShape 18">
            <a:extLst>
              <a:ext uri="{FF2B5EF4-FFF2-40B4-BE49-F238E27FC236}">
                <a16:creationId xmlns:a16="http://schemas.microsoft.com/office/drawing/2014/main" id="{7B24C973-DAC0-424E-9CF2-AC394FF47C36}"/>
              </a:ext>
            </a:extLst>
          </p:cNvPr>
          <p:cNvSpPr>
            <a:spLocks noChangeArrowheads="1"/>
          </p:cNvSpPr>
          <p:nvPr/>
        </p:nvSpPr>
        <p:spPr bwMode="auto">
          <a:xfrm rot="5400000" flipV="1">
            <a:off x="4164332" y="5476945"/>
            <a:ext cx="637422" cy="154340"/>
          </a:xfrm>
          <a:custGeom>
            <a:avLst/>
            <a:gdLst>
              <a:gd name="T0" fmla="*/ 2147483646 w 21600"/>
              <a:gd name="T1" fmla="*/ 1077502115 h 21600"/>
              <a:gd name="T2" fmla="*/ 2147483646 w 21600"/>
              <a:gd name="T3" fmla="*/ 2147483646 h 21600"/>
              <a:gd name="T4" fmla="*/ 2147483646 w 21600"/>
              <a:gd name="T5" fmla="*/ 1077502115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49" name="AutoShape 18">
            <a:extLst>
              <a:ext uri="{FF2B5EF4-FFF2-40B4-BE49-F238E27FC236}">
                <a16:creationId xmlns:a16="http://schemas.microsoft.com/office/drawing/2014/main" id="{8C2EA4E5-51CC-429A-AAA0-B2C368430F80}"/>
              </a:ext>
            </a:extLst>
          </p:cNvPr>
          <p:cNvSpPr>
            <a:spLocks noChangeArrowheads="1"/>
          </p:cNvSpPr>
          <p:nvPr/>
        </p:nvSpPr>
        <p:spPr bwMode="auto">
          <a:xfrm rot="5400000" flipV="1">
            <a:off x="4208782" y="6223104"/>
            <a:ext cx="637422" cy="154340"/>
          </a:xfrm>
          <a:custGeom>
            <a:avLst/>
            <a:gdLst>
              <a:gd name="T0" fmla="*/ 2147483646 w 21600"/>
              <a:gd name="T1" fmla="*/ 1077502115 h 21600"/>
              <a:gd name="T2" fmla="*/ 2147483646 w 21600"/>
              <a:gd name="T3" fmla="*/ 2147483646 h 21600"/>
              <a:gd name="T4" fmla="*/ 2147483646 w 21600"/>
              <a:gd name="T5" fmla="*/ 1077502115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55" name="Line 112">
            <a:extLst>
              <a:ext uri="{FF2B5EF4-FFF2-40B4-BE49-F238E27FC236}">
                <a16:creationId xmlns:a16="http://schemas.microsoft.com/office/drawing/2014/main" id="{3ED00EA0-0B73-4F10-A816-5AC46919DD52}"/>
              </a:ext>
            </a:extLst>
          </p:cNvPr>
          <p:cNvSpPr>
            <a:spLocks noChangeShapeType="1"/>
          </p:cNvSpPr>
          <p:nvPr/>
        </p:nvSpPr>
        <p:spPr bwMode="auto">
          <a:xfrm flipV="1">
            <a:off x="4578660" y="5594806"/>
            <a:ext cx="22318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8" name="Line 112">
            <a:extLst>
              <a:ext uri="{FF2B5EF4-FFF2-40B4-BE49-F238E27FC236}">
                <a16:creationId xmlns:a16="http://schemas.microsoft.com/office/drawing/2014/main" id="{48F8499A-EE03-434B-8116-D4F53EF448CA}"/>
              </a:ext>
            </a:extLst>
          </p:cNvPr>
          <p:cNvSpPr>
            <a:spLocks noChangeShapeType="1"/>
          </p:cNvSpPr>
          <p:nvPr/>
        </p:nvSpPr>
        <p:spPr bwMode="auto">
          <a:xfrm flipV="1">
            <a:off x="4620617" y="6307059"/>
            <a:ext cx="181673" cy="32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9" name="Line 164">
            <a:extLst>
              <a:ext uri="{FF2B5EF4-FFF2-40B4-BE49-F238E27FC236}">
                <a16:creationId xmlns:a16="http://schemas.microsoft.com/office/drawing/2014/main" id="{3CCB873E-A6E0-4417-9656-A8BF2F4DD856}"/>
              </a:ext>
            </a:extLst>
          </p:cNvPr>
          <p:cNvSpPr>
            <a:spLocks noChangeShapeType="1"/>
          </p:cNvSpPr>
          <p:nvPr/>
        </p:nvSpPr>
        <p:spPr bwMode="auto">
          <a:xfrm>
            <a:off x="4128990" y="4917523"/>
            <a:ext cx="0" cy="1511596"/>
          </a:xfrm>
          <a:prstGeom prst="line">
            <a:avLst/>
          </a:prstGeom>
          <a:noFill/>
          <a:ln w="9525">
            <a:solidFill>
              <a:srgbClr val="00B0F0"/>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0" name="Line 112">
            <a:extLst>
              <a:ext uri="{FF2B5EF4-FFF2-40B4-BE49-F238E27FC236}">
                <a16:creationId xmlns:a16="http://schemas.microsoft.com/office/drawing/2014/main" id="{BDECC906-1A0D-4F3F-87EC-47BA7C925807}"/>
              </a:ext>
            </a:extLst>
          </p:cNvPr>
          <p:cNvSpPr>
            <a:spLocks noChangeShapeType="1"/>
          </p:cNvSpPr>
          <p:nvPr/>
        </p:nvSpPr>
        <p:spPr bwMode="auto">
          <a:xfrm flipV="1">
            <a:off x="4128531" y="6423024"/>
            <a:ext cx="300594" cy="5896"/>
          </a:xfrm>
          <a:prstGeom prst="line">
            <a:avLst/>
          </a:prstGeom>
          <a:noFill/>
          <a:ln w="9525">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1" name="Line 112">
            <a:extLst>
              <a:ext uri="{FF2B5EF4-FFF2-40B4-BE49-F238E27FC236}">
                <a16:creationId xmlns:a16="http://schemas.microsoft.com/office/drawing/2014/main" id="{75C00549-CF78-42E7-8B63-9F5D128D8776}"/>
              </a:ext>
            </a:extLst>
          </p:cNvPr>
          <p:cNvSpPr>
            <a:spLocks noChangeShapeType="1"/>
          </p:cNvSpPr>
          <p:nvPr/>
        </p:nvSpPr>
        <p:spPr bwMode="auto">
          <a:xfrm flipV="1">
            <a:off x="4128530" y="5733256"/>
            <a:ext cx="285863" cy="0"/>
          </a:xfrm>
          <a:prstGeom prst="line">
            <a:avLst/>
          </a:prstGeom>
          <a:noFill/>
          <a:ln w="9525">
            <a:solidFill>
              <a:srgbClr val="00B0F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 name="楕円 4">
            <a:extLst>
              <a:ext uri="{FF2B5EF4-FFF2-40B4-BE49-F238E27FC236}">
                <a16:creationId xmlns:a16="http://schemas.microsoft.com/office/drawing/2014/main" id="{1E209A33-37C3-47FC-97E4-26CA3654EF86}"/>
              </a:ext>
            </a:extLst>
          </p:cNvPr>
          <p:cNvSpPr/>
          <p:nvPr/>
        </p:nvSpPr>
        <p:spPr>
          <a:xfrm>
            <a:off x="4800479" y="2720942"/>
            <a:ext cx="1826651" cy="2268642"/>
          </a:xfrm>
          <a:prstGeom prst="ellipse">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2" name="Line 83">
            <a:extLst>
              <a:ext uri="{FF2B5EF4-FFF2-40B4-BE49-F238E27FC236}">
                <a16:creationId xmlns:a16="http://schemas.microsoft.com/office/drawing/2014/main" id="{06D6A29D-96A5-4768-9E07-6066FAF9F267}"/>
              </a:ext>
            </a:extLst>
          </p:cNvPr>
          <p:cNvSpPr>
            <a:spLocks noChangeShapeType="1"/>
          </p:cNvSpPr>
          <p:nvPr/>
        </p:nvSpPr>
        <p:spPr bwMode="auto">
          <a:xfrm>
            <a:off x="755650" y="4581524"/>
            <a:ext cx="7133" cy="700811"/>
          </a:xfrm>
          <a:prstGeom prst="line">
            <a:avLst/>
          </a:prstGeom>
          <a:noFill/>
          <a:ln w="952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3" name="Line 83">
            <a:extLst>
              <a:ext uri="{FF2B5EF4-FFF2-40B4-BE49-F238E27FC236}">
                <a16:creationId xmlns:a16="http://schemas.microsoft.com/office/drawing/2014/main" id="{20913C1A-CC52-41CF-A918-A5931E30B07D}"/>
              </a:ext>
            </a:extLst>
          </p:cNvPr>
          <p:cNvSpPr>
            <a:spLocks noChangeShapeType="1"/>
          </p:cNvSpPr>
          <p:nvPr/>
        </p:nvSpPr>
        <p:spPr bwMode="auto">
          <a:xfrm flipH="1">
            <a:off x="759748" y="5322012"/>
            <a:ext cx="10813" cy="809459"/>
          </a:xfrm>
          <a:prstGeom prst="line">
            <a:avLst/>
          </a:prstGeom>
          <a:noFill/>
          <a:ln w="952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8FC3DB7F-3D92-4839-B9B3-E7F13F2E54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07800455"/>
      </p:ext>
    </p:extLst>
  </p:cSld>
  <p:clrMapOvr>
    <a:masterClrMapping/>
  </p:clrMapOvr>
  <mc:AlternateContent xmlns:mc="http://schemas.openxmlformats.org/markup-compatibility/2006">
    <mc:Choice xmlns:p14="http://schemas.microsoft.com/office/powerpoint/2010/main" Requires="p14">
      <p:transition spd="slow" p14:dur="2000" advTm="29021"/>
    </mc:Choice>
    <mc:Fallback>
      <p:transition spd="slow" advTm="29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54" x="8934450" y="4541838"/>
          <p14:tracePt t="860" x="8770938" y="4587875"/>
          <p14:tracePt t="870" x="8588375" y="4632325"/>
          <p14:tracePt t="876" x="8415338" y="4678363"/>
          <p14:tracePt t="887" x="8213725" y="4705350"/>
          <p14:tracePt t="892" x="8050213" y="4741863"/>
          <p14:tracePt t="903" x="7894638" y="4768850"/>
          <p14:tracePt t="908" x="7748588" y="4787900"/>
          <p14:tracePt t="920" x="7639050" y="4787900"/>
          <p14:tracePt t="936" x="7485063" y="4824413"/>
          <p14:tracePt t="940" x="7448550" y="4824413"/>
          <p14:tracePt t="948" x="7439025" y="4824413"/>
          <p14:tracePt t="1052" x="7421563" y="4824413"/>
          <p14:tracePt t="1060" x="7392988" y="4824413"/>
          <p14:tracePt t="1068" x="7366000" y="4824413"/>
          <p14:tracePt t="1076" x="7348538" y="4824413"/>
          <p14:tracePt t="1088" x="7312025" y="4814888"/>
          <p14:tracePt t="1092" x="7292975" y="4814888"/>
          <p14:tracePt t="1104" x="7275513" y="4805363"/>
          <p14:tracePt t="1107" x="7256463" y="4805363"/>
          <p14:tracePt t="1116" x="7219950" y="4797425"/>
          <p14:tracePt t="1124" x="7202488" y="4797425"/>
          <p14:tracePt t="1132" x="7156450" y="4797425"/>
          <p14:tracePt t="1140" x="7119938" y="4797425"/>
          <p14:tracePt t="1148" x="7092950" y="4797425"/>
          <p14:tracePt t="1156" x="7046913" y="4797425"/>
          <p14:tracePt t="1165" x="7010400" y="4797425"/>
          <p14:tracePt t="1172" x="6937375" y="4797425"/>
          <p14:tracePt t="1180" x="6856413" y="4833938"/>
          <p14:tracePt t="1188" x="6810375" y="4841875"/>
          <p14:tracePt t="1196" x="6718300" y="4860925"/>
          <p14:tracePt t="1204" x="6637338" y="4897438"/>
          <p14:tracePt t="1213" x="6581775" y="4897438"/>
          <p14:tracePt t="1221" x="6500813" y="4924425"/>
          <p14:tracePt t="1228" x="6472238" y="4924425"/>
          <p14:tracePt t="1236" x="6454775" y="4924425"/>
          <p14:tracePt t="1244" x="6435725" y="4924425"/>
          <p14:tracePt t="1253" x="6418263" y="4933950"/>
          <p14:tracePt t="1349" x="6418263" y="4943475"/>
          <p14:tracePt t="1365" x="6408738" y="4943475"/>
          <p14:tracePt t="1373" x="6381750" y="4943475"/>
          <p14:tracePt t="1380" x="6372225" y="4943475"/>
          <p14:tracePt t="1388" x="6345238" y="4943475"/>
          <p14:tracePt t="1396" x="6335713" y="4943475"/>
          <p14:tracePt t="1404" x="6326188" y="4943475"/>
          <p14:tracePt t="1412" x="6299200" y="4943475"/>
          <p14:tracePt t="1420" x="6291263" y="4943475"/>
          <p14:tracePt t="1428" x="6254750" y="4943475"/>
          <p14:tracePt t="1437" x="6235700" y="4943475"/>
          <p14:tracePt t="1444" x="6208713" y="4943475"/>
          <p14:tracePt t="1453" x="6189663" y="4943475"/>
          <p14:tracePt t="1460" x="6181725" y="4943475"/>
          <p14:tracePt t="1470" x="6162675" y="4943475"/>
          <p14:tracePt t="1476" x="6145213" y="4943475"/>
          <p14:tracePt t="1486" x="6099175" y="4943475"/>
          <p14:tracePt t="1492" x="6072188" y="4943475"/>
          <p14:tracePt t="1503" x="6043613" y="4943475"/>
          <p14:tracePt t="1508" x="5999163" y="4951413"/>
          <p14:tracePt t="1516" x="5989638" y="4960938"/>
          <p14:tracePt t="1524" x="5962650" y="4960938"/>
          <p14:tracePt t="1532" x="5935663" y="4970463"/>
          <p14:tracePt t="1540" x="5926138" y="4970463"/>
          <p14:tracePt t="1548" x="5899150" y="4987925"/>
          <p14:tracePt t="1556" x="5880100" y="4987925"/>
          <p14:tracePt t="1572" x="5870575" y="4997450"/>
          <p14:tracePt t="1652" x="5862638" y="4997450"/>
          <p14:tracePt t="1660" x="5843588" y="4997450"/>
          <p14:tracePt t="1668" x="5826125" y="4997450"/>
          <p14:tracePt t="1676" x="5789613" y="4997450"/>
          <p14:tracePt t="1689" x="5734050" y="4997450"/>
          <p14:tracePt t="1692" x="5688013" y="4997450"/>
          <p14:tracePt t="1703" x="5634038" y="4987925"/>
          <p14:tracePt t="1707" x="5570538" y="4970463"/>
          <p14:tracePt t="1719" x="5524500" y="4933950"/>
          <p14:tracePt t="1724" x="5497513" y="4924425"/>
          <p14:tracePt t="1732" x="5451475" y="4906963"/>
          <p14:tracePt t="1740" x="5405438" y="4870450"/>
          <p14:tracePt t="1748" x="5368925" y="4851400"/>
          <p14:tracePt t="1756" x="5314950" y="4814888"/>
          <p14:tracePt t="1764" x="5268913" y="4778375"/>
          <p14:tracePt t="1772" x="5232400" y="4760913"/>
          <p14:tracePt t="1780" x="5205413" y="4732338"/>
          <p14:tracePt t="1789" x="5187950" y="4714875"/>
          <p14:tracePt t="1796" x="5159375" y="4697413"/>
          <p14:tracePt t="1804" x="5151438" y="4687888"/>
          <p14:tracePt t="1812" x="5122863" y="4668838"/>
          <p14:tracePt t="1819" x="5114925" y="4660900"/>
          <p14:tracePt t="1828" x="5095875" y="4651375"/>
          <p14:tracePt t="1840" x="5086350" y="4651375"/>
          <p14:tracePt t="1845" x="5068888" y="4632325"/>
          <p14:tracePt t="1855" x="5059363" y="4587875"/>
          <p14:tracePt t="1860" x="5041900" y="4559300"/>
          <p14:tracePt t="1872" x="5032375" y="4541838"/>
          <p14:tracePt t="1888" x="5005388" y="4449763"/>
          <p14:tracePt t="1892" x="4986338" y="4386263"/>
          <p14:tracePt t="1904" x="4986338" y="4349750"/>
          <p14:tracePt t="1908" x="4986338" y="4295775"/>
          <p14:tracePt t="1916" x="4986338" y="4249738"/>
          <p14:tracePt t="1924" x="4978400" y="4213225"/>
          <p14:tracePt t="1932" x="4959350" y="4176713"/>
          <p14:tracePt t="1940" x="4959350" y="4130675"/>
          <p14:tracePt t="1948" x="4949825" y="4086225"/>
          <p14:tracePt t="1956" x="4932363" y="4021138"/>
          <p14:tracePt t="1964" x="4913313" y="3976688"/>
          <p14:tracePt t="1972" x="4913313" y="3940175"/>
          <p14:tracePt t="1980" x="4905375" y="3894138"/>
          <p14:tracePt t="1989" x="4905375" y="3875088"/>
          <p14:tracePt t="1996" x="4905375" y="3840163"/>
          <p14:tracePt t="2004" x="4905375" y="3811588"/>
          <p14:tracePt t="2012" x="4905375" y="3767138"/>
          <p14:tracePt t="2021" x="4905375" y="3730625"/>
          <p14:tracePt t="2027" x="4905375" y="3684588"/>
          <p14:tracePt t="2037" x="4905375" y="3657600"/>
          <p14:tracePt t="2044" x="4922838" y="3611563"/>
          <p14:tracePt t="2053" x="4932363" y="3575050"/>
          <p14:tracePt t="2059" x="4949825" y="3538538"/>
          <p14:tracePt t="2072" x="4959350" y="3482975"/>
          <p14:tracePt t="2077" x="4995863" y="3455988"/>
          <p14:tracePt t="2090" x="5059363" y="3382963"/>
          <p14:tracePt t="2093" x="5095875" y="3319463"/>
          <p14:tracePt t="2105" x="5122863" y="3265488"/>
          <p14:tracePt t="2110" x="5159375" y="3200400"/>
          <p14:tracePt t="2116" x="5195888" y="3146425"/>
          <p14:tracePt t="2124" x="5251450" y="3100388"/>
          <p14:tracePt t="2131" x="5297488" y="3046413"/>
          <p14:tracePt t="2140" x="5341938" y="3000375"/>
          <p14:tracePt t="2148" x="5378450" y="2973388"/>
          <p14:tracePt t="2156" x="5405438" y="2946400"/>
          <p14:tracePt t="2164" x="5451475" y="2917825"/>
          <p14:tracePt t="2172" x="5470525" y="2890838"/>
          <p14:tracePt t="2180" x="5478463" y="2890838"/>
          <p14:tracePt t="2188" x="5497513" y="2881313"/>
          <p14:tracePt t="2195" x="5507038" y="2873375"/>
          <p14:tracePt t="2260" x="5514975" y="2863850"/>
          <p14:tracePt t="2300" x="5543550" y="2863850"/>
          <p14:tracePt t="2308" x="5561013" y="2863850"/>
          <p14:tracePt t="2316" x="5643563" y="2863850"/>
          <p14:tracePt t="2324" x="5716588" y="2863850"/>
          <p14:tracePt t="2332" x="5807075" y="2863850"/>
          <p14:tracePt t="2339" x="5899150" y="2863850"/>
          <p14:tracePt t="2348" x="5953125" y="2863850"/>
          <p14:tracePt t="2355" x="5989638" y="2863850"/>
          <p14:tracePt t="2364" x="6043613" y="2863850"/>
          <p14:tracePt t="2372" x="6072188" y="2863850"/>
          <p14:tracePt t="2380" x="6080125" y="2863850"/>
          <p14:tracePt t="2388" x="6080125" y="2873375"/>
          <p14:tracePt t="2404" x="6089650" y="2900363"/>
          <p14:tracePt t="2420" x="6089650" y="2936875"/>
          <p14:tracePt t="2428" x="6116638" y="2973388"/>
          <p14:tracePt t="2437" x="6126163" y="2990850"/>
          <p14:tracePt t="2444" x="6135688" y="3017838"/>
          <p14:tracePt t="2453" x="6145213" y="3046413"/>
          <p14:tracePt t="2460" x="6162675" y="3082925"/>
          <p14:tracePt t="2470" x="6172200" y="3100388"/>
          <p14:tracePt t="2476" x="6181725" y="3127375"/>
          <p14:tracePt t="2486" x="6189663" y="3146425"/>
          <p14:tracePt t="2492" x="6218238" y="3182938"/>
          <p14:tracePt t="2505" x="6218238" y="3209925"/>
          <p14:tracePt t="2508" x="6218238" y="3219450"/>
          <p14:tracePt t="2516" x="6226175" y="3246438"/>
          <p14:tracePt t="2524" x="6226175" y="3255963"/>
          <p14:tracePt t="2531" x="6226175" y="3273425"/>
          <p14:tracePt t="2540" x="6226175" y="3292475"/>
          <p14:tracePt t="2548" x="6226175" y="3338513"/>
          <p14:tracePt t="2556" x="6226175" y="3355975"/>
          <p14:tracePt t="2563" x="6226175" y="3392488"/>
          <p14:tracePt t="2572" x="6226175" y="3438525"/>
          <p14:tracePt t="2580" x="6218238" y="3455988"/>
          <p14:tracePt t="2587" x="6199188" y="3511550"/>
          <p14:tracePt t="2595" x="6189663" y="3538538"/>
          <p14:tracePt t="2604" x="6162675" y="3565525"/>
          <p14:tracePt t="2612" x="6145213" y="3602038"/>
          <p14:tracePt t="2620" x="6135688" y="3648075"/>
          <p14:tracePt t="2628" x="6108700" y="3694113"/>
          <p14:tracePt t="2638" x="6099175" y="3711575"/>
          <p14:tracePt t="2644" x="6089650" y="3757613"/>
          <p14:tracePt t="2654" x="6053138" y="3803650"/>
          <p14:tracePt t="2660" x="6035675" y="3830638"/>
          <p14:tracePt t="2672" x="6026150" y="3857625"/>
          <p14:tracePt t="2676" x="5989638" y="3903663"/>
          <p14:tracePt t="2688" x="5972175" y="3940175"/>
          <p14:tracePt t="2692" x="5935663" y="3984625"/>
          <p14:tracePt t="2704" x="5916613" y="4040188"/>
          <p14:tracePt t="2708" x="5870575" y="4103688"/>
          <p14:tracePt t="2716" x="5853113" y="4149725"/>
          <p14:tracePt t="2725" x="5816600" y="4203700"/>
          <p14:tracePt t="2732" x="5761038" y="4268788"/>
          <p14:tracePt t="2743" x="5743575" y="4313238"/>
          <p14:tracePt t="2748" x="5716588" y="4359275"/>
          <p14:tracePt t="2756" x="5697538" y="4386263"/>
          <p14:tracePt t="2764" x="5680075" y="4405313"/>
          <p14:tracePt t="2772" x="5653088" y="4441825"/>
          <p14:tracePt t="2780" x="5643563" y="4449763"/>
          <p14:tracePt t="2788" x="5634038" y="4486275"/>
          <p14:tracePt t="2796" x="5624513" y="4486275"/>
          <p14:tracePt t="2804" x="5607050" y="4486275"/>
          <p14:tracePt t="2813" x="5597525" y="4495800"/>
          <p14:tracePt t="2831" x="5561013" y="4522788"/>
          <p14:tracePt t="2839" x="5551488" y="4532313"/>
          <p14:tracePt t="2854" x="5551488" y="4541838"/>
          <p14:tracePt t="2956" x="5543550" y="4541838"/>
          <p14:tracePt t="2997" x="5534025" y="4541838"/>
          <p14:tracePt t="3004" x="5534025" y="4522788"/>
          <p14:tracePt t="3012" x="5524500" y="4486275"/>
          <p14:tracePt t="3021" x="5514975" y="4478338"/>
          <p14:tracePt t="3028" x="5507038" y="4468813"/>
          <p14:tracePt t="3245" x="5597525" y="4459288"/>
          <p14:tracePt t="3252" x="5743575" y="4459288"/>
          <p14:tracePt t="3260" x="5889625" y="4459288"/>
          <p14:tracePt t="3271" x="6016625" y="4459288"/>
          <p14:tracePt t="3276" x="6089650" y="4459288"/>
          <p14:tracePt t="3288" x="6162675" y="4459288"/>
          <p14:tracePt t="3292" x="6218238" y="4459288"/>
          <p14:tracePt t="3305" x="6254750" y="4459288"/>
          <p14:tracePt t="3589" x="6262688" y="4459288"/>
          <p14:tracePt t="3596" x="6291263" y="4459288"/>
          <p14:tracePt t="3604" x="6372225" y="4441825"/>
          <p14:tracePt t="3612" x="6435725" y="4432300"/>
          <p14:tracePt t="3624" x="6527800" y="4422775"/>
          <p14:tracePt t="3627" x="6581775" y="4422775"/>
          <p14:tracePt t="3638" x="6618288" y="4405313"/>
          <p14:tracePt t="3644" x="6645275" y="4405313"/>
          <p14:tracePt t="3654" x="6664325" y="4405313"/>
          <p14:tracePt t="3660" x="6673850" y="4405313"/>
          <p14:tracePt t="3670" x="6681788" y="4405313"/>
          <p14:tracePt t="3756" x="6700838" y="4405313"/>
          <p14:tracePt t="3764" x="6727825" y="4405313"/>
          <p14:tracePt t="3772" x="6783388" y="4405313"/>
          <p14:tracePt t="3780" x="6827838" y="4405313"/>
          <p14:tracePt t="3788" x="6856413" y="4405313"/>
          <p14:tracePt t="3795" x="6883400" y="4405313"/>
          <p14:tracePt t="3805" x="6900863" y="4405313"/>
          <p14:tracePt t="3812" x="6929438" y="4405313"/>
          <p14:tracePt t="3824" x="6937375" y="4405313"/>
          <p14:tracePt t="3828" x="6964363" y="4405313"/>
          <p14:tracePt t="3837" x="6983413" y="4405313"/>
          <p14:tracePt t="3844" x="7010400" y="4405313"/>
          <p14:tracePt t="3856" x="7019925" y="4405313"/>
          <p14:tracePt t="3860" x="7029450" y="4405313"/>
          <p14:tracePt t="3871" x="7046913" y="4405313"/>
          <p14:tracePt t="3888" x="7065963" y="4405313"/>
          <p14:tracePt t="4356" x="7083425" y="4405313"/>
          <p14:tracePt t="4364" x="7119938" y="4422775"/>
          <p14:tracePt t="4372" x="7138988" y="4441825"/>
          <p14:tracePt t="4380" x="7165975" y="4441825"/>
          <p14:tracePt t="4388" x="7212013" y="4459288"/>
          <p14:tracePt t="4396" x="7229475" y="4478338"/>
          <p14:tracePt t="4405" x="7248525" y="4478338"/>
          <p14:tracePt t="4412" x="7275513" y="4495800"/>
          <p14:tracePt t="4428" x="7292975" y="4495800"/>
          <p14:tracePt t="5668" x="7302500" y="4514850"/>
          <p14:tracePt t="5684" x="7302500" y="4522788"/>
          <p14:tracePt t="5692" x="7302500" y="4532313"/>
          <p14:tracePt t="5700" x="7302500" y="4551363"/>
          <p14:tracePt t="5708" x="7302500" y="4559300"/>
          <p14:tracePt t="5719" x="7302500" y="4568825"/>
          <p14:tracePt t="5732" x="7302500" y="4578350"/>
          <p14:tracePt t="5740" x="7302500" y="4587875"/>
          <p14:tracePt t="5748" x="7302500" y="4595813"/>
          <p14:tracePt t="6036" x="7302500" y="4587875"/>
          <p14:tracePt t="6076" x="7302500" y="4578350"/>
          <p14:tracePt t="6100" x="7302500" y="4568825"/>
          <p14:tracePt t="6132" x="7302500" y="4559300"/>
          <p14:tracePt t="6164" x="7302500" y="4551363"/>
          <p14:tracePt t="6238" x="7302500" y="4532313"/>
          <p14:tracePt t="6284" x="7302500" y="4522788"/>
          <p14:tracePt t="6558" x="7302500" y="4551363"/>
          <p14:tracePt t="6565" x="7302500" y="4587875"/>
          <p14:tracePt t="6572" x="7292975" y="4605338"/>
          <p14:tracePt t="6580" x="7265988" y="4632325"/>
          <p14:tracePt t="6588" x="7265988" y="4641850"/>
          <p14:tracePt t="6596" x="7256463" y="4668838"/>
          <p14:tracePt t="6604" x="7248525" y="4697413"/>
          <p14:tracePt t="6612" x="7239000" y="4714875"/>
          <p14:tracePt t="6619" x="7229475" y="4732338"/>
          <p14:tracePt t="6628" x="7212013" y="4768850"/>
          <p14:tracePt t="6644" x="7212013" y="4787900"/>
          <p14:tracePt t="6653" x="7212013" y="4797425"/>
          <p14:tracePt t="6660" x="7212013" y="4805363"/>
          <p14:tracePt t="6671" x="7212013" y="4814888"/>
          <p14:tracePt t="6692" x="7202488" y="4833938"/>
          <p14:tracePt t="6724" x="7202488" y="4841875"/>
          <p14:tracePt t="6748" x="7202488" y="4851400"/>
          <p14:tracePt t="6756" x="7202488" y="4870450"/>
          <p14:tracePt t="6764" x="7202488" y="4878388"/>
          <p14:tracePt t="6772" x="7192963" y="4897438"/>
          <p14:tracePt t="6788" x="7192963" y="4906963"/>
          <p14:tracePt t="7014" x="7183438" y="4914900"/>
          <p14:tracePt t="7044" x="7175500" y="4914900"/>
          <p14:tracePt t="7052" x="7129463" y="4914900"/>
          <p14:tracePt t="7060" x="6946900" y="4914900"/>
          <p14:tracePt t="7068" x="6746875" y="4914900"/>
          <p14:tracePt t="7076" x="6527800" y="4914900"/>
          <p14:tracePt t="7086" x="6326188" y="4914900"/>
          <p14:tracePt t="7092" x="6153150" y="4914900"/>
          <p14:tracePt t="7104" x="6043613" y="4914900"/>
          <p14:tracePt t="7108" x="5899150" y="4914900"/>
          <p14:tracePt t="7119" x="5789613" y="4914900"/>
          <p14:tracePt t="7124" x="5707063" y="4914900"/>
          <p14:tracePt t="7132" x="5670550" y="4914900"/>
          <p14:tracePt t="7140" x="5661025" y="4914900"/>
          <p14:tracePt t="7148" x="5653088" y="4914900"/>
          <p14:tracePt t="7214" x="5634038" y="4914900"/>
          <p14:tracePt t="7230" x="5616575" y="4924425"/>
          <p14:tracePt t="7236" x="5570538" y="4924425"/>
          <p14:tracePt t="7244" x="5514975" y="4933950"/>
          <p14:tracePt t="7253" x="5487988" y="4933950"/>
          <p14:tracePt t="7261" x="5461000" y="4933950"/>
          <p14:tracePt t="7270" x="5414963" y="4933950"/>
          <p14:tracePt t="7276" x="5378450" y="4933950"/>
          <p14:tracePt t="7286" x="5360988" y="4933950"/>
          <p14:tracePt t="7292" x="5314950" y="4933950"/>
          <p14:tracePt t="7302" x="5287963" y="4933950"/>
          <p14:tracePt t="7308" x="5268913" y="4951413"/>
          <p14:tracePt t="7322" x="5241925" y="4951413"/>
          <p14:tracePt t="7323" x="5232400" y="4951413"/>
          <p14:tracePt t="7544" x="5224463" y="4943475"/>
          <p14:tracePt t="7550" x="5224463" y="4906963"/>
          <p14:tracePt t="7556" x="5224463" y="4851400"/>
          <p14:tracePt t="7564" x="5224463" y="4797425"/>
          <p14:tracePt t="7572" x="5224463" y="4705350"/>
          <p14:tracePt t="7580" x="5224463" y="4651375"/>
          <p14:tracePt t="7588" x="5224463" y="4578350"/>
          <p14:tracePt t="7596" x="5224463" y="4514850"/>
          <p14:tracePt t="7604" x="5224463" y="4459288"/>
          <p14:tracePt t="7612" x="5214938" y="4395788"/>
          <p14:tracePt t="7621" x="5195888" y="4322763"/>
          <p14:tracePt t="7628" x="5159375" y="4259263"/>
          <p14:tracePt t="7637" x="5132388" y="4195763"/>
          <p14:tracePt t="7644" x="5114925" y="4149725"/>
          <p14:tracePt t="7652" x="5105400" y="4130675"/>
          <p14:tracePt t="7660" x="5078413" y="4086225"/>
          <p14:tracePt t="7669" x="5068888" y="4057650"/>
          <p14:tracePt t="7676" x="5059363" y="4040188"/>
          <p14:tracePt t="7685" x="5059363" y="4030663"/>
          <p14:tracePt t="7691" x="5049838" y="4013200"/>
          <p14:tracePt t="7704" x="5041900" y="3994150"/>
          <p14:tracePt t="8013" x="5068888" y="4003675"/>
          <p14:tracePt t="8020" x="5168900" y="4013200"/>
          <p14:tracePt t="8028" x="5278438" y="4013200"/>
          <p14:tracePt t="8036" x="5405438" y="4013200"/>
          <p14:tracePt t="8044" x="5514975" y="4013200"/>
          <p14:tracePt t="8053" x="5570538" y="4013200"/>
          <p14:tracePt t="8060" x="5643563" y="4013200"/>
          <p14:tracePt t="8069" x="5707063" y="4013200"/>
          <p14:tracePt t="8076" x="5743575" y="4013200"/>
          <p14:tracePt t="8086" x="5761038" y="4013200"/>
          <p14:tracePt t="8092" x="5780088" y="4013200"/>
          <p14:tracePt t="8102" x="5797550" y="4013200"/>
          <p14:tracePt t="8340" x="5816600" y="4013200"/>
          <p14:tracePt t="8348" x="5862638" y="4021138"/>
          <p14:tracePt t="8356" x="5935663" y="4040188"/>
          <p14:tracePt t="8364" x="6053138" y="4122738"/>
          <p14:tracePt t="8372" x="6218238" y="4176713"/>
          <p14:tracePt t="8380" x="6491288" y="4249738"/>
          <p14:tracePt t="8388" x="6946900" y="4295775"/>
          <p14:tracePt t="8396" x="7521575" y="4368800"/>
          <p14:tracePt t="8404" x="7986713" y="4441825"/>
          <p14:tracePt t="8412" x="8259763" y="4459288"/>
          <p14:tracePt t="8420" x="8496300" y="4478338"/>
          <p14:tracePt t="8428" x="8661400" y="4478338"/>
          <p14:tracePt t="8436" x="8715375" y="4478338"/>
          <p14:tracePt t="8446" x="8724900" y="4478338"/>
          <p14:tracePt t="8456" x="8724900" y="4441825"/>
          <p14:tracePt t="8460" x="8715375" y="4395788"/>
          <p14:tracePt t="8470" x="8642350" y="4313238"/>
          <p14:tracePt t="8476" x="8578850" y="4259263"/>
          <p14:tracePt t="8486" x="8496300" y="4203700"/>
          <p14:tracePt t="8492" x="8378825" y="4149725"/>
          <p14:tracePt t="8505" x="8296275" y="4103688"/>
          <p14:tracePt t="8508" x="8240713" y="4094163"/>
          <p14:tracePt t="8519" x="8213725" y="4076700"/>
          <p14:tracePt t="8535" x="8204200" y="4067175"/>
          <p14:tracePt t="8580" x="8196263" y="4076700"/>
          <p14:tracePt t="8588" x="8186738" y="4086225"/>
          <p14:tracePt t="8596" x="8159750" y="4103688"/>
          <p14:tracePt t="8604" x="8140700" y="4122738"/>
          <p14:tracePt t="8612" x="8132763" y="4140200"/>
          <p14:tracePt t="8621" x="8113713" y="4149725"/>
          <p14:tracePt t="8628" x="8086725" y="4176713"/>
          <p14:tracePt t="8636" x="8031163" y="4203700"/>
          <p14:tracePt t="8645" x="8004175" y="4222750"/>
          <p14:tracePt t="8657" x="7950200" y="4232275"/>
          <p14:tracePt t="8661" x="7904163" y="4259263"/>
          <p14:tracePt t="8672" x="7840663" y="4259263"/>
          <p14:tracePt t="8676" x="7813675" y="4276725"/>
          <p14:tracePt t="8686" x="7777163" y="4286250"/>
          <p14:tracePt t="8692" x="7731125" y="4295775"/>
          <p14:tracePt t="8702" x="7685088" y="4313238"/>
          <p14:tracePt t="8708" x="7621588" y="4332288"/>
          <p14:tracePt t="8719" x="7594600" y="4332288"/>
          <p14:tracePt t="8724" x="7567613" y="4340225"/>
          <p14:tracePt t="8736" x="7548563" y="4349750"/>
          <p14:tracePt t="8756" x="7531100" y="4349750"/>
          <p14:tracePt t="8972" x="7531100" y="4340225"/>
          <p14:tracePt t="8980" x="7594600" y="4286250"/>
          <p14:tracePt t="8988" x="7639050" y="4249738"/>
          <p14:tracePt t="8996" x="7685088" y="4195763"/>
          <p14:tracePt t="9004" x="7777163" y="4130675"/>
          <p14:tracePt t="9012" x="7858125" y="4057650"/>
          <p14:tracePt t="9020" x="7940675" y="3984625"/>
          <p14:tracePt t="9028" x="8004175" y="3940175"/>
          <p14:tracePt t="9037" x="8067675" y="3884613"/>
          <p14:tracePt t="9044" x="8123238" y="3848100"/>
          <p14:tracePt t="9053" x="8186738" y="3811588"/>
          <p14:tracePt t="9060" x="8213725" y="3803650"/>
          <p14:tracePt t="9070" x="8240713" y="3794125"/>
          <p14:tracePt t="9076" x="8269288" y="3784600"/>
          <p14:tracePt t="9086" x="8277225" y="3775075"/>
          <p14:tracePt t="9140" x="8296275" y="3775075"/>
          <p14:tracePt t="9148" x="8313738" y="3775075"/>
          <p14:tracePt t="9156" x="8369300" y="3775075"/>
          <p14:tracePt t="9165" x="8442325" y="3775075"/>
          <p14:tracePt t="9172" x="8559800" y="3830638"/>
          <p14:tracePt t="9180" x="8661400" y="3875088"/>
          <p14:tracePt t="9188" x="8788400" y="3940175"/>
          <p14:tracePt t="9197" x="8878888" y="3994150"/>
          <p14:tracePt t="9204" x="8970963" y="4003675"/>
          <p14:tracePt t="9213" x="9053513" y="4057650"/>
          <p14:tracePt t="9220" x="9080500" y="4076700"/>
          <p14:tracePt t="9228" x="9117013" y="4086225"/>
          <p14:tracePt t="9236" x="9134475" y="4122738"/>
          <p14:tracePt t="9532" x="9134475" y="4113213"/>
          <p14:tracePt t="9540" x="9134475" y="4094163"/>
          <p14:tracePt t="9548" x="9126538" y="4067175"/>
          <p14:tracePt t="9556" x="9117013" y="4057650"/>
          <p14:tracePt t="9564" x="9107488" y="4030663"/>
          <p14:tracePt t="9572" x="9097963" y="4013200"/>
          <p14:tracePt t="9598" x="9097963" y="4003675"/>
          <p14:tracePt t="9604" x="9080500" y="3976688"/>
          <p14:tracePt t="9621" x="9061450" y="3967163"/>
          <p14:tracePt t="9676" x="9053513" y="3967163"/>
          <p14:tracePt t="9692" x="9024938" y="3957638"/>
          <p14:tracePt t="9708" x="9017000" y="3948113"/>
          <p14:tracePt t="9716" x="9007475" y="3948113"/>
          <p14:tracePt t="9724" x="8988425" y="3930650"/>
          <p14:tracePt t="9732" x="8961438" y="3921125"/>
          <p14:tracePt t="9748" x="8934450" y="3911600"/>
          <p14:tracePt t="9756" x="8915400" y="3903663"/>
          <p14:tracePt t="9764" x="8897938" y="3884613"/>
          <p14:tracePt t="9772" x="8878888" y="3875088"/>
          <p14:tracePt t="9780" x="8861425" y="3867150"/>
          <p14:tracePt t="9788" x="8851900" y="3867150"/>
          <p14:tracePt t="9796" x="8834438" y="3857625"/>
          <p14:tracePt t="9812" x="8824913" y="3857625"/>
          <p14:tracePt t="9823" x="8797925" y="3848100"/>
          <p14:tracePt t="9827" x="8788400" y="3840163"/>
          <p14:tracePt t="9844" x="8778875" y="3840163"/>
          <p14:tracePt t="9860" x="8770938" y="3840163"/>
          <p14:tracePt t="9870" x="8761413" y="3830638"/>
          <p14:tracePt t="10061" x="8761413" y="3803650"/>
          <p14:tracePt t="10068" x="8761413" y="3784600"/>
          <p14:tracePt t="10079" x="8770938" y="3748088"/>
          <p14:tracePt t="10086" x="8770938" y="3738563"/>
          <p14:tracePt t="10092" x="8778875" y="3738563"/>
          <p14:tracePt t="10104" x="8788400" y="3711575"/>
          <p14:tracePt t="10120" x="8797925" y="3702050"/>
          <p14:tracePt t="10132" x="8797925" y="3694113"/>
          <p14:tracePt t="10525" x="8807450" y="3684588"/>
          <p14:tracePt t="10548" x="8824913" y="3684588"/>
          <p14:tracePt t="10556" x="8834438" y="3675063"/>
          <p14:tracePt t="10564" x="8842375" y="3665538"/>
          <p14:tracePt t="10596" x="8861425" y="3665538"/>
          <p14:tracePt t="10604" x="8878888" y="3657600"/>
          <p14:tracePt t="10628" x="8888413" y="3657600"/>
          <p14:tracePt t="10668" x="8907463" y="3657600"/>
          <p14:tracePt t="10989" x="8907463" y="3730625"/>
          <p14:tracePt t="10996" x="8907463" y="3803650"/>
          <p14:tracePt t="11004" x="8888413" y="3903663"/>
          <p14:tracePt t="11012" x="8888413" y="3976688"/>
          <p14:tracePt t="11020" x="8861425" y="4067175"/>
          <p14:tracePt t="11028" x="8851900" y="4167188"/>
          <p14:tracePt t="11036" x="8851900" y="4186238"/>
          <p14:tracePt t="11044" x="8834438" y="4249738"/>
          <p14:tracePt t="11052" x="8824913" y="4349750"/>
          <p14:tracePt t="11060" x="8824913" y="4422775"/>
          <p14:tracePt t="11069" x="8797925" y="4505325"/>
          <p14:tracePt t="11076" x="8788400" y="4559300"/>
          <p14:tracePt t="11085" x="8788400" y="4614863"/>
          <p14:tracePt t="11092" x="8778875" y="4660900"/>
          <p14:tracePt t="11104" x="8778875" y="4678363"/>
          <p14:tracePt t="11108" x="8778875" y="4705350"/>
          <p14:tracePt t="11120" x="8778875" y="4714875"/>
          <p14:tracePt t="11124" x="8778875" y="4724400"/>
          <p14:tracePt t="11132" x="8770938" y="4751388"/>
          <p14:tracePt t="11468" x="8770938" y="4760913"/>
          <p14:tracePt t="11477" x="8761413" y="4760913"/>
          <p14:tracePt t="11484" x="8751888" y="4760913"/>
          <p14:tracePt t="11492" x="8651875" y="4797425"/>
          <p14:tracePt t="11502" x="8442325" y="4841875"/>
          <p14:tracePt t="11508" x="8123238" y="4887913"/>
          <p14:tracePt t="11519" x="7840663" y="4924425"/>
          <p14:tracePt t="11524" x="7612063" y="4943475"/>
          <p14:tracePt t="11536" x="7466013" y="4943475"/>
          <p14:tracePt t="11542" x="7229475" y="4987925"/>
          <p14:tracePt t="11548" x="7046913" y="4987925"/>
          <p14:tracePt t="11556" x="6864350" y="4987925"/>
          <p14:tracePt t="11564" x="6700838" y="4987925"/>
          <p14:tracePt t="11573" x="6573838" y="4987925"/>
          <p14:tracePt t="11580" x="6481763" y="4987925"/>
          <p14:tracePt t="11589" x="6391275" y="4987925"/>
          <p14:tracePt t="11596" x="6362700" y="4987925"/>
          <p14:tracePt t="11604" x="6318250" y="4987925"/>
          <p14:tracePt t="11612" x="6281738" y="4987925"/>
          <p14:tracePt t="11620" x="6226175" y="4997450"/>
          <p14:tracePt t="11628" x="6162675" y="4997450"/>
          <p14:tracePt t="11637" x="6126163" y="4997450"/>
          <p14:tracePt t="11644" x="6080125" y="4997450"/>
          <p14:tracePt t="11652" x="6043613" y="4997450"/>
          <p14:tracePt t="11660" x="5989638" y="4997450"/>
          <p14:tracePt t="11669" x="5935663" y="4997450"/>
          <p14:tracePt t="11676" x="5880100" y="4997450"/>
          <p14:tracePt t="11685" x="5780088" y="4997450"/>
          <p14:tracePt t="11692" x="5707063" y="4997450"/>
          <p14:tracePt t="11703" x="5634038" y="4997450"/>
          <p14:tracePt t="11708" x="5561013" y="4997450"/>
          <p14:tracePt t="11719" x="5487988" y="4997450"/>
          <p14:tracePt t="11724" x="5397500" y="4997450"/>
          <p14:tracePt t="11735" x="5341938" y="4997450"/>
          <p14:tracePt t="11740" x="5278438" y="4997450"/>
          <p14:tracePt t="11747" x="5241925" y="4997450"/>
          <p14:tracePt t="11756" x="5214938" y="4997450"/>
          <p14:tracePt t="11764" x="5195888" y="4997450"/>
          <p14:tracePt t="11772" x="5187950" y="4997450"/>
          <p14:tracePt t="11980" x="5178425" y="4997450"/>
          <p14:tracePt t="11988" x="5178425" y="4924425"/>
          <p14:tracePt t="11996" x="5205413" y="4824413"/>
          <p14:tracePt t="12004" x="5224463" y="4751388"/>
          <p14:tracePt t="12012" x="5260975" y="4632325"/>
          <p14:tracePt t="12020" x="5278438" y="4486275"/>
          <p14:tracePt t="12028" x="5297488" y="4359275"/>
          <p14:tracePt t="12036" x="5297488" y="4232275"/>
          <p14:tracePt t="12044" x="5297488" y="4103688"/>
          <p14:tracePt t="12053" x="5297488" y="3994150"/>
          <p14:tracePt t="12060" x="5297488" y="3867150"/>
          <p14:tracePt t="12069" x="5297488" y="3757613"/>
          <p14:tracePt t="12076" x="5287963" y="3684588"/>
          <p14:tracePt t="12090" x="5251450" y="3602038"/>
          <p14:tracePt t="12092" x="5224463" y="3519488"/>
          <p14:tracePt t="12103" x="5224463" y="3429000"/>
          <p14:tracePt t="12108" x="5187950" y="3382963"/>
          <p14:tracePt t="12119" x="5178425" y="3346450"/>
          <p14:tracePt t="12124" x="5168900" y="3346450"/>
          <p14:tracePt t="12135" x="5168900" y="3338513"/>
          <p14:tracePt t="12140" x="5168900" y="3328988"/>
          <p14:tracePt t="12348" x="5168900" y="3355975"/>
          <p14:tracePt t="12364" x="5214938" y="3365500"/>
          <p14:tracePt t="12372" x="5341938" y="3375025"/>
          <p14:tracePt t="12380" x="5441950" y="3375025"/>
          <p14:tracePt t="12388" x="5534025" y="3375025"/>
          <p14:tracePt t="12396" x="5607050" y="3375025"/>
          <p14:tracePt t="12403" x="5643563" y="3375025"/>
          <p14:tracePt t="12413" x="5688013" y="3375025"/>
          <p14:tracePt t="12426" x="5707063" y="3375025"/>
          <p14:tracePt t="12582" x="5716588" y="3375025"/>
          <p14:tracePt t="12593" x="5716588" y="3365500"/>
          <p14:tracePt t="12599" x="5716588" y="3338513"/>
          <p14:tracePt t="12604" x="5716588" y="3328988"/>
          <p14:tracePt t="12612" x="5716588" y="3319463"/>
          <p14:tracePt t="12620" x="5716588" y="3309938"/>
          <p14:tracePt t="12628" x="5716588" y="3292475"/>
          <p14:tracePt t="12636" x="5716588" y="3282950"/>
          <p14:tracePt t="12660" x="5716588" y="3273425"/>
          <p14:tracePt t="12671" x="5734050" y="3255963"/>
          <p14:tracePt t="12676" x="5734050" y="3246438"/>
          <p14:tracePt t="12700" x="5734050" y="3236913"/>
          <p14:tracePt t="12853" x="5734050" y="3246438"/>
          <p14:tracePt t="12859" x="5734050" y="3302000"/>
          <p14:tracePt t="12868" x="5734050" y="3355975"/>
          <p14:tracePt t="12876" x="5724525" y="3419475"/>
          <p14:tracePt t="12888" x="5707063" y="3492500"/>
          <p14:tracePt t="12892" x="5707063" y="3538538"/>
          <p14:tracePt t="12903" x="5688013" y="3592513"/>
          <p14:tracePt t="12908" x="5670550" y="3657600"/>
          <p14:tracePt t="12921" x="5661025" y="3694113"/>
          <p14:tracePt t="12924" x="5661025" y="3711575"/>
          <p14:tracePt t="12937" x="5653088" y="3767138"/>
          <p14:tracePt t="12940" x="5653088" y="3784600"/>
          <p14:tracePt t="12948" x="5634038" y="3821113"/>
          <p14:tracePt t="12956" x="5624513" y="3840163"/>
          <p14:tracePt t="13020" x="5624513" y="3848100"/>
          <p14:tracePt t="13237" x="5624513" y="3821113"/>
          <p14:tracePt t="13245" x="5624513" y="3784600"/>
          <p14:tracePt t="13252" x="5624513" y="3748088"/>
          <p14:tracePt t="13260" x="5624513" y="3675063"/>
          <p14:tracePt t="13270" x="5624513" y="3621088"/>
          <p14:tracePt t="13276" x="5624513" y="3565525"/>
          <p14:tracePt t="13287" x="5624513" y="3511550"/>
          <p14:tracePt t="13292" x="5624513" y="3465513"/>
          <p14:tracePt t="13309" x="5624513" y="3419475"/>
          <p14:tracePt t="13321" x="5624513" y="3411538"/>
          <p14:tracePt t="13324" x="5624513" y="3382963"/>
          <p14:tracePt t="13613" x="5616575" y="3419475"/>
          <p14:tracePt t="13620" x="5616575" y="3475038"/>
          <p14:tracePt t="13628" x="5616575" y="3548063"/>
          <p14:tracePt t="13638" x="5597525" y="3611563"/>
          <p14:tracePt t="13644" x="5597525" y="3684588"/>
          <p14:tracePt t="13653" x="5597525" y="3738563"/>
          <p14:tracePt t="13660" x="5597525" y="3794125"/>
          <p14:tracePt t="13669" x="5597525" y="3848100"/>
          <p14:tracePt t="13676" x="5597525" y="3884613"/>
          <p14:tracePt t="13686" x="5597525" y="3903663"/>
          <p14:tracePt t="13703" x="5597525" y="3921125"/>
          <p14:tracePt t="13949" x="5734050" y="3921125"/>
          <p14:tracePt t="13956" x="5999163" y="3867150"/>
          <p14:tracePt t="13964" x="6308725" y="3830638"/>
          <p14:tracePt t="13972" x="6673850" y="3767138"/>
          <p14:tracePt t="13980" x="7165975" y="3721100"/>
          <p14:tracePt t="13988" x="7602538" y="3621088"/>
          <p14:tracePt t="13996" x="7840663" y="3611563"/>
          <p14:tracePt t="14004" x="8204200" y="3519488"/>
          <p14:tracePt t="14012" x="8505825" y="3446463"/>
          <p14:tracePt t="14021" x="8761413" y="3392488"/>
          <p14:tracePt t="14028" x="8907463" y="3328988"/>
          <p14:tracePt t="14037" x="9017000" y="3309938"/>
          <p14:tracePt t="14044" x="9053513" y="3282950"/>
          <p14:tracePt t="14053" x="9080500" y="3273425"/>
          <p14:tracePt t="14070" x="9090025" y="3265488"/>
          <p14:tracePt t="14076" x="9097963" y="3246438"/>
          <p14:tracePt t="14124" x="9097963" y="3236913"/>
          <p14:tracePt t="14364" x="9097963" y="3228975"/>
          <p14:tracePt t="14372" x="8970963" y="3228975"/>
          <p14:tracePt t="14380" x="8778875" y="3228975"/>
          <p14:tracePt t="14388" x="8551863" y="3228975"/>
          <p14:tracePt t="14396" x="8332788" y="3228975"/>
          <p14:tracePt t="14404" x="8031163" y="3228975"/>
          <p14:tracePt t="14412" x="7804150" y="3228975"/>
          <p14:tracePt t="14420" x="7575550" y="3228975"/>
          <p14:tracePt t="14428" x="7392988" y="3228975"/>
          <p14:tracePt t="14436" x="7219950" y="3228975"/>
          <p14:tracePt t="14444" x="7110413" y="3228975"/>
          <p14:tracePt t="14453" x="6983413" y="3228975"/>
          <p14:tracePt t="14460" x="6919913" y="3228975"/>
          <p14:tracePt t="14470" x="6883400" y="3228975"/>
          <p14:tracePt t="14476" x="6873875" y="3228975"/>
          <p14:tracePt t="14486" x="6864350" y="3228975"/>
          <p14:tracePt t="14505" x="6846888" y="3228975"/>
          <p14:tracePt t="14520" x="6827838" y="3228975"/>
          <p14:tracePt t="14524" x="6783388" y="3219450"/>
          <p14:tracePt t="14537" x="6727825" y="3219450"/>
          <p14:tracePt t="14542" x="6637338" y="3219450"/>
          <p14:tracePt t="14548" x="6527800" y="3219450"/>
          <p14:tracePt t="14556" x="6399213" y="3219450"/>
          <p14:tracePt t="14564" x="6254750" y="3219450"/>
          <p14:tracePt t="14574" x="6089650" y="3219450"/>
          <p14:tracePt t="14580" x="5926138" y="3219450"/>
          <p14:tracePt t="14588" x="5743575" y="3219450"/>
          <p14:tracePt t="14596" x="5634038" y="3219450"/>
          <p14:tracePt t="14604" x="5524500" y="3219450"/>
          <p14:tracePt t="14612" x="5470525" y="3219450"/>
          <p14:tracePt t="14622" x="5451475" y="3219450"/>
          <p14:tracePt t="14765" x="5451475" y="3192463"/>
          <p14:tracePt t="14773" x="5534025" y="3192463"/>
          <p14:tracePt t="14781" x="5688013" y="3173413"/>
          <p14:tracePt t="14788" x="5834063" y="3163888"/>
          <p14:tracePt t="14796" x="6043613" y="3109913"/>
          <p14:tracePt t="14804" x="6208713" y="3100388"/>
          <p14:tracePt t="14812" x="6391275" y="3082925"/>
          <p14:tracePt t="14820" x="6573838" y="3036888"/>
          <p14:tracePt t="14828" x="6700838" y="3036888"/>
          <p14:tracePt t="14836" x="6846888" y="3009900"/>
          <p14:tracePt t="14844" x="7010400" y="2973388"/>
          <p14:tracePt t="14854" x="7129463" y="2963863"/>
          <p14:tracePt t="14860" x="7239000" y="2946400"/>
          <p14:tracePt t="14870" x="7292975" y="2936875"/>
          <p14:tracePt t="14876" x="7356475" y="2936875"/>
          <p14:tracePt t="14888" x="7385050" y="2917825"/>
          <p14:tracePt t="14903" x="7392988" y="2917825"/>
          <p14:tracePt t="14948" x="7402513" y="2917825"/>
          <p14:tracePt t="14956" x="7412038" y="2917825"/>
          <p14:tracePt t="14972" x="7448550" y="2917825"/>
          <p14:tracePt t="14980" x="7494588" y="2917825"/>
          <p14:tracePt t="14988" x="7558088" y="2917825"/>
          <p14:tracePt t="14996" x="7639050" y="2917825"/>
          <p14:tracePt t="15004" x="7748588" y="2917825"/>
          <p14:tracePt t="15012" x="7840663" y="2917825"/>
          <p14:tracePt t="15020" x="7894638" y="2917825"/>
          <p14:tracePt t="15028" x="7950200" y="2917825"/>
          <p14:tracePt t="15037" x="7994650" y="2917825"/>
          <p14:tracePt t="15044" x="8031163" y="2917825"/>
          <p14:tracePt t="15053" x="8040688" y="2917825"/>
          <p14:tracePt t="16180" x="8050213" y="2909888"/>
          <p14:tracePt t="16860" x="8050213" y="2900363"/>
          <p14:tracePt t="16869" x="8059738" y="2854325"/>
          <p14:tracePt t="16876" x="8104188" y="2698750"/>
          <p14:tracePt t="16886" x="8123238" y="2644775"/>
          <p14:tracePt t="16892" x="8159750" y="2525713"/>
          <p14:tracePt t="16902" x="8177213" y="2462213"/>
          <p14:tracePt t="16908" x="8196263" y="2408238"/>
          <p14:tracePt t="16919" x="8232775" y="2325688"/>
          <p14:tracePt t="16924" x="8240713" y="2270125"/>
          <p14:tracePt t="16935" x="8259763" y="2206625"/>
          <p14:tracePt t="16940" x="8277225" y="2143125"/>
          <p14:tracePt t="16948" x="8305800" y="2097088"/>
          <p14:tracePt t="16956" x="8313738" y="2060575"/>
          <p14:tracePt t="16968" x="8332788" y="2024063"/>
          <p14:tracePt t="16972" x="8342313" y="1997075"/>
          <p14:tracePt t="16980" x="8350250" y="1979613"/>
          <p14:tracePt t="16988" x="8350250" y="1951038"/>
          <p14:tracePt t="16996" x="8350250" y="1933575"/>
          <p14:tracePt t="17004" x="8350250" y="1914525"/>
          <p14:tracePt t="17012" x="8359775" y="1897063"/>
          <p14:tracePt t="17020" x="8359775" y="1887538"/>
          <p14:tracePt t="17028" x="8359775" y="1860550"/>
          <p14:tracePt t="17036" x="8359775" y="1851025"/>
          <p14:tracePt t="17043" x="8359775" y="1841500"/>
          <p14:tracePt t="17068" x="8359775" y="1833563"/>
          <p14:tracePt t="17092" x="8359775" y="1824038"/>
          <p14:tracePt t="17100" x="8359775" y="1814513"/>
          <p14:tracePt t="17108" x="8359775" y="1804988"/>
          <p14:tracePt t="17119" x="8359775" y="1787525"/>
          <p14:tracePt t="17124" x="8359775" y="1768475"/>
          <p14:tracePt t="17140" x="8359775" y="1741488"/>
          <p14:tracePt t="17148" x="8359775" y="1697038"/>
          <p14:tracePt t="17156" x="8359775" y="1677988"/>
          <p14:tracePt t="17164" x="8359775" y="1651000"/>
          <p14:tracePt t="17172" x="8359775" y="1624013"/>
          <p14:tracePt t="17180" x="8359775" y="1595438"/>
          <p14:tracePt t="17188" x="8359775" y="1577975"/>
          <p14:tracePt t="17197" x="8359775" y="1531938"/>
          <p14:tracePt t="17204" x="8359775" y="1504950"/>
          <p14:tracePt t="17213" x="8359775" y="1495425"/>
          <p14:tracePt t="17220" x="8359775" y="1477963"/>
          <p14:tracePt t="17228" x="8359775" y="1449388"/>
          <p14:tracePt t="17236" x="8359775" y="1441450"/>
          <p14:tracePt t="17245" x="8359775" y="1431925"/>
          <p14:tracePt t="17252" x="8359775" y="1422400"/>
          <p14:tracePt t="17260" x="8359775" y="1412875"/>
          <p14:tracePt t="17268" x="8359775" y="1395413"/>
          <p14:tracePt t="17276" x="8359775" y="1376363"/>
          <p14:tracePt t="17285" x="8359775" y="1368425"/>
          <p14:tracePt t="17292" x="8359775" y="1358900"/>
          <p14:tracePt t="17302" x="8359775" y="1331913"/>
          <p14:tracePt t="17319" x="8359775" y="1312863"/>
          <p14:tracePt t="17324" x="8359775" y="1295400"/>
          <p14:tracePt t="17335" x="8359775" y="1285875"/>
          <p14:tracePt t="17339" x="8359775" y="1268413"/>
          <p14:tracePt t="17348" x="8359775" y="1249363"/>
          <p14:tracePt t="17356" x="8359775" y="1239838"/>
          <p14:tracePt t="17372" x="8359775" y="1231900"/>
          <p14:tracePt t="17380" x="8359775" y="1212850"/>
          <p14:tracePt t="17388" x="8359775" y="1203325"/>
          <p14:tracePt t="17404" x="8359775" y="1195388"/>
          <p14:tracePt t="17412" x="8359775" y="1185863"/>
          <p14:tracePt t="17436" x="8359775" y="1176338"/>
          <p14:tracePt t="17917" x="8359775" y="1158875"/>
          <p14:tracePt t="17925" x="8405813" y="1112838"/>
          <p14:tracePt t="17934" x="8432800" y="1049338"/>
          <p14:tracePt t="17941" x="8469313" y="1012825"/>
          <p14:tracePt t="17952" x="8496300" y="966788"/>
          <p14:tracePt t="17956" x="8523288" y="920750"/>
          <p14:tracePt t="17968" x="8551863" y="893763"/>
          <p14:tracePt t="17972" x="8559800" y="874713"/>
          <p14:tracePt t="17980" x="8588375" y="830263"/>
          <p14:tracePt t="17988" x="8596313" y="811213"/>
          <p14:tracePt t="18004" x="8615363" y="793750"/>
          <p14:tracePt t="18012" x="8624888" y="784225"/>
          <p14:tracePt t="18028" x="8632825" y="774700"/>
          <p14:tracePt t="18044" x="8632825" y="766763"/>
          <p14:tracePt t="21004" x="8605838" y="766763"/>
          <p14:tracePt t="21012" x="8551863" y="820738"/>
          <p14:tracePt t="21020" x="8451850" y="884238"/>
          <p14:tracePt t="21028" x="8386763" y="939800"/>
          <p14:tracePt t="21037" x="8323263" y="976313"/>
          <p14:tracePt t="21044" x="8232775" y="1003300"/>
          <p14:tracePt t="21052" x="8132763" y="1049338"/>
          <p14:tracePt t="21060" x="8067675" y="1076325"/>
          <p14:tracePt t="21068" x="7986713" y="1103313"/>
          <p14:tracePt t="21075" x="7931150" y="1122363"/>
          <p14:tracePt t="21085" x="7885113" y="1122363"/>
          <p14:tracePt t="21092" x="7850188" y="1130300"/>
          <p14:tracePt t="21102" x="7831138" y="1130300"/>
          <p14:tracePt t="21108" x="7813675" y="1130300"/>
          <p14:tracePt t="21132" x="7804150" y="1130300"/>
          <p14:tracePt t="21172" x="7794625" y="1130300"/>
          <p14:tracePt t="21180" x="7785100" y="1130300"/>
          <p14:tracePt t="21189" x="7767638" y="1130300"/>
          <p14:tracePt t="21205" x="7758113" y="1130300"/>
          <p14:tracePt t="21220" x="7748588" y="1130300"/>
          <p14:tracePt t="21228" x="7731125" y="1130300"/>
          <p14:tracePt t="21244" x="7721600" y="1130300"/>
          <p14:tracePt t="21268" x="7712075" y="1130300"/>
          <p14:tracePt t="21276" x="7704138" y="1130300"/>
          <p14:tracePt t="21292" x="7685088" y="1112838"/>
          <p14:tracePt t="21301" x="7658100" y="1085850"/>
          <p14:tracePt t="21308" x="7648575" y="1057275"/>
          <p14:tracePt t="21324" x="7631113" y="1012825"/>
          <p14:tracePt t="21334" x="7631113" y="984250"/>
          <p14:tracePt t="21339" x="7621588" y="966788"/>
          <p14:tracePt t="21351" x="7621588" y="939800"/>
          <p14:tracePt t="21355" x="7621588" y="930275"/>
          <p14:tracePt t="21364" x="7621588" y="911225"/>
          <p14:tracePt t="21372" x="7621588" y="893763"/>
          <p14:tracePt t="21605" x="7612063" y="884238"/>
          <p14:tracePt t="21660" x="7585075" y="893763"/>
          <p14:tracePt t="21668" x="7485063" y="976313"/>
          <p14:tracePt t="21676" x="7348538" y="1049338"/>
          <p14:tracePt t="21684" x="7212013" y="1112838"/>
          <p14:tracePt t="21692" x="7102475" y="1166813"/>
          <p14:tracePt t="21701" x="6946900" y="1231900"/>
          <p14:tracePt t="21708" x="6791325" y="1303338"/>
          <p14:tracePt t="21717" x="6600825" y="1385888"/>
          <p14:tracePt t="21724" x="6326188" y="1477963"/>
          <p14:tracePt t="21735" x="6145213" y="1531938"/>
          <p14:tracePt t="21740" x="5935663" y="1595438"/>
          <p14:tracePt t="21751" x="5761038" y="1641475"/>
          <p14:tracePt t="21756" x="5634038" y="1668463"/>
          <p14:tracePt t="21764" x="5507038" y="1687513"/>
          <p14:tracePt t="21772" x="5387975" y="1714500"/>
          <p14:tracePt t="21780" x="5360988" y="1714500"/>
          <p14:tracePt t="21788" x="5324475" y="1714500"/>
          <p14:tracePt t="21796" x="5314950" y="1724025"/>
          <p14:tracePt t="21853" x="5305425" y="1724025"/>
          <p14:tracePt t="21900" x="5305425" y="1704975"/>
          <p14:tracePt t="21908" x="5305425" y="1687513"/>
          <p14:tracePt t="21916" x="5305425" y="1668463"/>
          <p14:tracePt t="21924" x="5305425" y="1631950"/>
          <p14:tracePt t="21934" x="5305425" y="1624013"/>
          <p14:tracePt t="21940" x="5305425" y="1587500"/>
          <p14:tracePt t="21951" x="5305425" y="1568450"/>
          <p14:tracePt t="21956" x="5305425" y="1541463"/>
          <p14:tracePt t="21967" x="5305425" y="1531938"/>
          <p14:tracePt t="21971" x="5305425" y="1504950"/>
          <p14:tracePt t="21981" x="5305425" y="1495425"/>
          <p14:tracePt t="21988" x="5305425" y="1485900"/>
          <p14:tracePt t="21996" x="5305425" y="1477963"/>
          <p14:tracePt t="22012" x="5314950" y="1468438"/>
          <p14:tracePt t="22068" x="5324475" y="1468438"/>
          <p14:tracePt t="22076" x="5324475" y="1449388"/>
          <p14:tracePt t="22084" x="5351463" y="1431925"/>
          <p14:tracePt t="22092" x="5378450" y="1404938"/>
          <p14:tracePt t="22101" x="5397500" y="1385888"/>
          <p14:tracePt t="22108" x="5434013" y="1358900"/>
          <p14:tracePt t="22118" x="5461000" y="1339850"/>
          <p14:tracePt t="22124" x="5478463" y="1312863"/>
          <p14:tracePt t="22134" x="5514975" y="1285875"/>
          <p14:tracePt t="22140" x="5543550" y="1249363"/>
          <p14:tracePt t="22152" x="5561013" y="1231900"/>
          <p14:tracePt t="22156" x="5597525" y="1203325"/>
          <p14:tracePt t="22164" x="5616575" y="1185863"/>
          <p14:tracePt t="22172" x="5634038" y="1166813"/>
          <p14:tracePt t="22180" x="5653088" y="1139825"/>
          <p14:tracePt t="22188" x="5661025" y="1139825"/>
          <p14:tracePt t="22860" x="5661025" y="1149350"/>
          <p14:tracePt t="22892" x="5661025" y="1158875"/>
          <p14:tracePt t="24380" x="5661025" y="1166813"/>
          <p14:tracePt t="24404" x="5661025" y="1176338"/>
          <p14:tracePt t="24412" x="5661025" y="1231900"/>
          <p14:tracePt t="24420" x="5661025" y="1295400"/>
          <p14:tracePt t="24428" x="5661025" y="1303338"/>
          <p14:tracePt t="24436" x="5661025" y="1322388"/>
          <p14:tracePt t="24444" x="5661025" y="1339850"/>
          <p14:tracePt t="24452" x="5661025" y="1368425"/>
          <p14:tracePt t="24460" x="5670550" y="1404938"/>
          <p14:tracePt t="24468" x="5707063" y="1431925"/>
          <p14:tracePt t="24475" x="5716588" y="1441450"/>
          <p14:tracePt t="24484" x="5753100" y="1458913"/>
          <p14:tracePt t="24492" x="5797550" y="1485900"/>
          <p14:tracePt t="24502" x="5816600" y="1495425"/>
          <p14:tracePt t="24508" x="5853113" y="1504950"/>
          <p14:tracePt t="24517" x="5870575" y="1514475"/>
          <p14:tracePt t="24524" x="5916613" y="1531938"/>
          <p14:tracePt t="24534" x="5935663" y="1541463"/>
          <p14:tracePt t="24541" x="5943600" y="1541463"/>
          <p14:tracePt t="24551" x="5953125" y="1541463"/>
          <p14:tracePt t="24556" x="5962650" y="1541463"/>
          <p14:tracePt t="24589" x="5972175" y="1541463"/>
          <p14:tracePt t="24596" x="5989638" y="1541463"/>
          <p14:tracePt t="24604" x="6026150" y="1541463"/>
          <p14:tracePt t="24612" x="6089650" y="1541463"/>
          <p14:tracePt t="24620" x="6181725" y="1541463"/>
          <p14:tracePt t="24628" x="6318250" y="1522413"/>
          <p14:tracePt t="24636" x="6408738" y="1495425"/>
          <p14:tracePt t="24644" x="6545263" y="1449388"/>
          <p14:tracePt t="24652" x="6673850" y="1422400"/>
          <p14:tracePt t="24660" x="6791325" y="1376363"/>
          <p14:tracePt t="24670" x="6900863" y="1349375"/>
          <p14:tracePt t="24676" x="7037388" y="1303338"/>
          <p14:tracePt t="24685" x="7110413" y="1295400"/>
          <p14:tracePt t="24692" x="7212013" y="1249363"/>
          <p14:tracePt t="24701" x="7239000" y="1239838"/>
          <p14:tracePt t="24708" x="7283450" y="1231900"/>
          <p14:tracePt t="24717" x="7283450" y="1222375"/>
          <p14:tracePt t="24724" x="7302500" y="1203325"/>
          <p14:tracePt t="24868" x="7312025" y="1203325"/>
          <p14:tracePt t="24885" x="7329488" y="1195388"/>
          <p14:tracePt t="24892" x="7375525" y="1166813"/>
          <p14:tracePt t="24900" x="7392988" y="1149350"/>
          <p14:tracePt t="24908" x="7402513" y="1122363"/>
          <p14:tracePt t="24917" x="7448550" y="1085850"/>
          <p14:tracePt t="24924" x="7475538" y="1085850"/>
          <p14:tracePt t="24934" x="7502525" y="1057275"/>
          <p14:tracePt t="24940" x="7502525" y="1049338"/>
          <p14:tracePt t="24950" x="7512050" y="1049338"/>
          <p14:tracePt t="24955" x="7521575" y="1039813"/>
          <p14:tracePt t="25252" x="7531100" y="1030288"/>
          <p14:tracePt t="25268" x="7531100" y="1020763"/>
          <p14:tracePt t="25284" x="7531100" y="993775"/>
          <p14:tracePt t="25292" x="7531100" y="939800"/>
          <p14:tracePt t="25300" x="7531100" y="903288"/>
          <p14:tracePt t="25308" x="7531100" y="847725"/>
          <p14:tracePt t="25317" x="7531100" y="793750"/>
          <p14:tracePt t="25323" x="7531100" y="738188"/>
          <p14:tracePt t="25334" x="7531100" y="693738"/>
          <p14:tracePt t="25341" x="7531100" y="638175"/>
          <p14:tracePt t="25351" x="7531100" y="601663"/>
          <p14:tracePt t="25356" x="7531100" y="584200"/>
          <p14:tracePt t="25364" x="7548563" y="538163"/>
          <p14:tracePt t="25372" x="7548563" y="528638"/>
          <p14:tracePt t="25380" x="7558088" y="492125"/>
          <p14:tracePt t="25388" x="7567613" y="482600"/>
          <p14:tracePt t="25396" x="7575550" y="474663"/>
          <p14:tracePt t="25404" x="7585075" y="474663"/>
          <p14:tracePt t="25509" x="7585075" y="501650"/>
          <p14:tracePt t="25516" x="7602538" y="555625"/>
          <p14:tracePt t="25524" x="7631113" y="601663"/>
          <p14:tracePt t="25532" x="7631113" y="620713"/>
          <p14:tracePt t="25541" x="7639050" y="674688"/>
          <p14:tracePt t="25550" x="7639050" y="701675"/>
          <p14:tracePt t="25556" x="7639050" y="757238"/>
          <p14:tracePt t="25564" x="7639050" y="774700"/>
          <p14:tracePt t="25572" x="7639050" y="811213"/>
          <p14:tracePt t="25580" x="7639050" y="857250"/>
          <p14:tracePt t="25596" x="7639050" y="884238"/>
          <p14:tracePt t="25604" x="7621588" y="920750"/>
          <p14:tracePt t="25612" x="7612063" y="920750"/>
          <p14:tracePt t="25620" x="7585075" y="939800"/>
          <p14:tracePt t="25628" x="7575550" y="947738"/>
          <p14:tracePt t="25635" x="7567613" y="966788"/>
          <p14:tracePt t="25644" x="7548563" y="1003300"/>
          <p14:tracePt t="25652" x="7531100" y="1012825"/>
          <p14:tracePt t="25660" x="7521575" y="1012825"/>
          <p14:tracePt t="25668" x="7494588" y="1030288"/>
          <p14:tracePt t="25676" x="7475538" y="1039813"/>
          <p14:tracePt t="25684" x="7466013" y="1039813"/>
          <p14:tracePt t="25692" x="7448550" y="1049338"/>
          <p14:tracePt t="25708" x="7429500" y="1057275"/>
          <p14:tracePt t="25820" x="7429500" y="1003300"/>
          <p14:tracePt t="25828" x="7429500" y="930275"/>
          <p14:tracePt t="25837" x="7429500" y="857250"/>
          <p14:tracePt t="25844" x="7429500" y="793750"/>
          <p14:tracePt t="25852" x="7429500" y="738188"/>
          <p14:tracePt t="25859" x="7429500" y="647700"/>
          <p14:tracePt t="25869" x="7429500" y="620713"/>
          <p14:tracePt t="25887" x="7429500" y="574675"/>
          <p14:tracePt t="25892" x="7429500" y="547688"/>
          <p14:tracePt t="25901" x="7439025" y="538163"/>
          <p14:tracePt t="25907" x="7448550" y="528638"/>
          <p14:tracePt t="25940" x="7458075" y="519113"/>
          <p14:tracePt t="26084" x="7458075" y="555625"/>
          <p14:tracePt t="26091" x="7458075" y="611188"/>
          <p14:tracePt t="26100" x="7458075" y="701675"/>
          <p14:tracePt t="26108" x="7458075" y="784225"/>
          <p14:tracePt t="26119" x="7458075" y="857250"/>
          <p14:tracePt t="26124" x="7458075" y="930275"/>
          <p14:tracePt t="26139" x="7458075" y="1039813"/>
          <p14:tracePt t="26141" x="7458075" y="1093788"/>
          <p14:tracePt t="26154" x="7458075" y="1149350"/>
          <p14:tracePt t="26156" x="7458075" y="1166813"/>
          <p14:tracePt t="26168" x="7458075" y="1212850"/>
          <p14:tracePt t="26172" x="7448550" y="1249363"/>
          <p14:tracePt t="26181" x="7448550" y="1258888"/>
          <p14:tracePt t="26188" x="7448550" y="1268413"/>
          <p14:tracePt t="26204" x="7439025" y="1295400"/>
          <p14:tracePt t="26532" x="7448550" y="1303338"/>
          <p14:tracePt t="26541" x="7475538" y="1349375"/>
          <p14:tracePt t="26549" x="7485063" y="1385888"/>
          <p14:tracePt t="26556" x="7494588" y="1422400"/>
          <p14:tracePt t="26567" x="7502525" y="1477963"/>
          <p14:tracePt t="26572" x="7512050" y="1522413"/>
          <p14:tracePt t="26580" x="7512050" y="1550988"/>
          <p14:tracePt t="26589" x="7548563" y="1577975"/>
          <p14:tracePt t="26595" x="7548563" y="1604963"/>
          <p14:tracePt t="26604" x="7548563" y="1651000"/>
          <p14:tracePt t="26612" x="7548563" y="1668463"/>
          <p14:tracePt t="26620" x="7548563" y="1677988"/>
          <p14:tracePt t="26636" x="7558088" y="1704975"/>
          <p14:tracePt t="27029" x="7531100" y="1778000"/>
          <p14:tracePt t="27036" x="7512050" y="1906588"/>
          <p14:tracePt t="27044" x="7512050" y="2033588"/>
          <p14:tracePt t="27052" x="7512050" y="2125663"/>
          <p14:tracePt t="27060" x="7512050" y="2252663"/>
          <p14:tracePt t="27068" x="7512050" y="2343150"/>
          <p14:tracePt t="27076" x="7512050" y="2435225"/>
          <p14:tracePt t="27084" x="7512050" y="2462213"/>
          <p14:tracePt t="27092" x="7512050" y="2489200"/>
          <p14:tracePt t="27101" x="7512050" y="2498725"/>
          <p14:tracePt t="27246" x="7512050" y="2508250"/>
          <p14:tracePt t="27254" x="7512050" y="2544763"/>
          <p14:tracePt t="27260" x="7512050" y="2598738"/>
          <p14:tracePt t="27268" x="7512050" y="2608263"/>
          <p14:tracePt t="27276" x="7558088" y="2662238"/>
          <p14:tracePt t="27284" x="7675563" y="2754313"/>
          <p14:tracePt t="27292" x="7794625" y="2790825"/>
          <p14:tracePt t="27301" x="7940675" y="2854325"/>
          <p14:tracePt t="27308" x="8096250" y="2927350"/>
          <p14:tracePt t="27317" x="8259763" y="2973388"/>
          <p14:tracePt t="27323" x="8415338" y="3036888"/>
          <p14:tracePt t="27342" x="8688388" y="3109913"/>
          <p14:tracePt t="27356" x="8870950" y="3163888"/>
          <p14:tracePt t="27370" x="8924925" y="3173413"/>
          <p14:tracePt t="27372" x="8988425" y="3182938"/>
          <p14:tracePt t="27381" x="9017000" y="3182938"/>
          <p14:tracePt t="27388" x="9043988" y="3182938"/>
          <p14:tracePt t="27396" x="9097963" y="3182938"/>
          <p14:tracePt t="27404" x="9134475" y="3182938"/>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2800" dirty="0"/>
              <a:t>分岐命令後の</a:t>
            </a:r>
            <a:r>
              <a:rPr kumimoji="1" lang="en-US" altLang="ja-JP" sz="2800" dirty="0"/>
              <a:t>1</a:t>
            </a:r>
            <a:r>
              <a:rPr kumimoji="1" lang="ja-JP" altLang="en-US" sz="2800" dirty="0"/>
              <a:t>クロックストール回避のアイディア</a:t>
            </a:r>
          </a:p>
        </p:txBody>
      </p:sp>
      <p:sp>
        <p:nvSpPr>
          <p:cNvPr id="3" name="コンテンツ プレースホルダー 2"/>
          <p:cNvSpPr>
            <a:spLocks noGrp="1"/>
          </p:cNvSpPr>
          <p:nvPr>
            <p:ph idx="1"/>
          </p:nvPr>
        </p:nvSpPr>
        <p:spPr>
          <a:xfrm>
            <a:off x="457200" y="1124744"/>
            <a:ext cx="8507288" cy="4525963"/>
          </a:xfrm>
        </p:spPr>
        <p:txBody>
          <a:bodyPr/>
          <a:lstStyle/>
          <a:p>
            <a:r>
              <a:rPr kumimoji="1" lang="ja-JP" altLang="en-US" dirty="0"/>
              <a:t>分岐命令の次の命令は捨てなければならない</a:t>
            </a:r>
            <a:endParaRPr kumimoji="1" lang="en-US" altLang="ja-JP" dirty="0"/>
          </a:p>
          <a:p>
            <a:r>
              <a:rPr lang="en-US" altLang="ja-JP" dirty="0"/>
              <a:t>1</a:t>
            </a:r>
            <a:r>
              <a:rPr lang="ja-JP" altLang="en-US" dirty="0"/>
              <a:t>クロックのストールが生じる</a:t>
            </a:r>
            <a:endParaRPr lang="en-US" altLang="ja-JP" dirty="0"/>
          </a:p>
          <a:p>
            <a:r>
              <a:rPr kumimoji="1" lang="ja-JP" altLang="en-US" dirty="0"/>
              <a:t>簡単な対処法を</a:t>
            </a:r>
            <a:r>
              <a:rPr kumimoji="1" lang="en-US" altLang="ja-JP" dirty="0"/>
              <a:t>2</a:t>
            </a:r>
            <a:r>
              <a:rPr kumimoji="1" lang="ja-JP" altLang="en-US" dirty="0"/>
              <a:t>つ紹介</a:t>
            </a:r>
            <a:endParaRPr kumimoji="1" lang="en-US" altLang="ja-JP" dirty="0"/>
          </a:p>
          <a:p>
            <a:pPr lvl="1"/>
            <a:r>
              <a:rPr kumimoji="1" lang="en-US" altLang="ja-JP" dirty="0"/>
              <a:t>Predict Not Taken</a:t>
            </a:r>
            <a:r>
              <a:rPr kumimoji="1" lang="ja-JP" altLang="en-US" dirty="0"/>
              <a:t>　成立しないと予測する</a:t>
            </a:r>
            <a:endParaRPr kumimoji="1" lang="en-US" altLang="ja-JP" dirty="0"/>
          </a:p>
          <a:p>
            <a:pPr lvl="2"/>
            <a:r>
              <a:rPr lang="ja-JP" altLang="en-US" dirty="0"/>
              <a:t>最も簡単な分岐予測</a:t>
            </a:r>
            <a:endParaRPr lang="en-US" altLang="ja-JP" dirty="0"/>
          </a:p>
          <a:p>
            <a:pPr lvl="2"/>
            <a:r>
              <a:rPr lang="ja-JP" altLang="en-US" dirty="0"/>
              <a:t>分岐が不成立ならばそのまま実行する。そうでなければ</a:t>
            </a:r>
            <a:r>
              <a:rPr lang="en-US" altLang="ja-JP" dirty="0"/>
              <a:t>NOP</a:t>
            </a:r>
            <a:r>
              <a:rPr lang="ja-JP" altLang="en-US" dirty="0"/>
              <a:t>に変更</a:t>
            </a:r>
            <a:endParaRPr kumimoji="1" lang="en-US" altLang="ja-JP" dirty="0"/>
          </a:p>
          <a:p>
            <a:pPr lvl="1"/>
            <a:r>
              <a:rPr lang="ja-JP" altLang="en-US" dirty="0"/>
              <a:t>遅延分岐</a:t>
            </a:r>
            <a:endParaRPr lang="en-US" altLang="ja-JP" dirty="0"/>
          </a:p>
          <a:p>
            <a:pPr lvl="2"/>
            <a:r>
              <a:rPr kumimoji="1" lang="ja-JP" altLang="en-US" dirty="0"/>
              <a:t>何もしないで、分岐の効き目が遅いことにする</a:t>
            </a:r>
            <a:endParaRPr kumimoji="1" lang="en-US" altLang="ja-JP" dirty="0"/>
          </a:p>
          <a:p>
            <a:pPr lvl="2"/>
            <a:r>
              <a:rPr lang="ja-JP" altLang="en-US" dirty="0"/>
              <a:t>コードスケジュールと組み合わせる</a:t>
            </a:r>
            <a:endParaRPr kumimoji="1" lang="ja-JP" altLang="en-US" dirty="0"/>
          </a:p>
        </p:txBody>
      </p:sp>
      <p:pic>
        <p:nvPicPr>
          <p:cNvPr id="4" name="オーディオ 3">
            <a:hlinkClick r:id="" action="ppaction://media"/>
            <a:extLst>
              <a:ext uri="{FF2B5EF4-FFF2-40B4-BE49-F238E27FC236}">
                <a16:creationId xmlns:a16="http://schemas.microsoft.com/office/drawing/2014/main" id="{17DB0B2F-3F88-4053-9B58-9BEE6E4DA3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26766703"/>
      </p:ext>
    </p:extLst>
  </p:cSld>
  <p:clrMapOvr>
    <a:masterClrMapping/>
  </p:clrMapOvr>
  <mc:AlternateContent xmlns:mc="http://schemas.openxmlformats.org/markup-compatibility/2006">
    <mc:Choice xmlns:p14="http://schemas.microsoft.com/office/powerpoint/2010/main" Requires="p14">
      <p:transition spd="slow" p14:dur="2000" advTm="99523"/>
    </mc:Choice>
    <mc:Fallback>
      <p:transition spd="slow" advTm="99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88" x="8778875" y="4003675"/>
          <p14:tracePt t="499" x="8615363" y="4021138"/>
          <p14:tracePt t="504" x="8432800" y="4049713"/>
          <p14:tracePt t="513" x="8313738" y="4067175"/>
          <p14:tracePt t="521" x="8186738" y="4094163"/>
          <p14:tracePt t="529" x="8113713" y="4094163"/>
          <p14:tracePt t="540" x="8013700" y="4122738"/>
          <p14:tracePt t="546" x="7958138" y="4122738"/>
          <p14:tracePt t="553" x="7904163" y="4130675"/>
          <p14:tracePt t="561" x="7840663" y="4130675"/>
          <p14:tracePt t="569" x="7821613" y="4130675"/>
          <p14:tracePt t="577" x="7794625" y="4130675"/>
          <p14:tracePt t="584" x="7777163" y="4130675"/>
          <p14:tracePt t="809" x="7767638" y="4130675"/>
          <p14:tracePt t="818" x="7767638" y="4086225"/>
          <p14:tracePt t="828" x="7767638" y="4030663"/>
          <p14:tracePt t="832" x="7767638" y="4013200"/>
          <p14:tracePt t="840" x="7767638" y="3967163"/>
          <p14:tracePt t="848" x="7767638" y="3930650"/>
          <p14:tracePt t="856" x="7785100" y="3884613"/>
          <p14:tracePt t="864" x="7813675" y="3821113"/>
          <p14:tracePt t="873" x="7831138" y="3794125"/>
          <p14:tracePt t="880" x="7867650" y="3748088"/>
          <p14:tracePt t="888" x="7877175" y="3721100"/>
          <p14:tracePt t="907" x="7904163" y="3684588"/>
          <p14:tracePt t="912" x="7904163" y="3675063"/>
          <p14:tracePt t="1043" x="7904163" y="3665538"/>
          <p14:tracePt t="1083" x="7904163" y="3648075"/>
          <p14:tracePt t="1090" x="7885113" y="3638550"/>
          <p14:tracePt t="1098" x="7840663" y="3621088"/>
          <p14:tracePt t="1107" x="7794625" y="3602038"/>
          <p14:tracePt t="1113" x="7758113" y="3602038"/>
          <p14:tracePt t="1124" x="7667625" y="3592513"/>
          <p14:tracePt t="1129" x="7575550" y="3592513"/>
          <p14:tracePt t="1139" x="7448550" y="3592513"/>
          <p14:tracePt t="1145" x="7319963" y="3592513"/>
          <p14:tracePt t="1156" x="7175500" y="3592513"/>
          <p14:tracePt t="1161" x="7102475" y="3592513"/>
          <p14:tracePt t="1172" x="7010400" y="3592513"/>
          <p14:tracePt t="1178" x="6937375" y="3592513"/>
          <p14:tracePt t="1185" x="6900863" y="3592513"/>
          <p14:tracePt t="1193" x="6883400" y="3592513"/>
          <p14:tracePt t="1201" x="6856413" y="3592513"/>
          <p14:tracePt t="1306" x="6846888" y="3584575"/>
          <p14:tracePt t="97688" x="6846888" y="3611563"/>
          <p14:tracePt t="97697" x="7010400" y="3702050"/>
          <p14:tracePt t="97704" x="7712075" y="3911600"/>
          <p14:tracePt t="97712" x="8140700" y="3984625"/>
          <p14:tracePt t="97720" x="8286750" y="3984625"/>
          <p14:tracePt t="97730" x="8313738" y="3984625"/>
          <p14:tracePt t="97737" x="8323263" y="3984625"/>
          <p14:tracePt t="97748" x="8332788" y="3984625"/>
          <p14:tracePt t="97752" x="8359775" y="3984625"/>
          <p14:tracePt t="97761" x="8369300" y="3984625"/>
          <p14:tracePt t="97792" x="8378825" y="3984625"/>
          <p14:tracePt t="97896" x="8396288" y="3984625"/>
          <p14:tracePt t="97936" x="8405813" y="3984625"/>
          <p14:tracePt t="97945" x="8415338" y="3984625"/>
          <p14:tracePt t="97952" x="8432800" y="3984625"/>
          <p14:tracePt t="97960" x="8451850" y="3976688"/>
          <p14:tracePt t="97968" x="8459788" y="3967163"/>
          <p14:tracePt t="97976" x="8478838" y="3957638"/>
          <p14:tracePt t="97984" x="8488363" y="3957638"/>
          <p14:tracePt t="97992" x="8496300" y="3940175"/>
          <p14:tracePt t="98009" x="8532813" y="3911600"/>
          <p14:tracePt t="98016" x="8542338" y="3903663"/>
          <p14:tracePt t="98032" x="8542338" y="3875088"/>
          <p14:tracePt t="98041" x="8542338" y="3867150"/>
          <p14:tracePt t="98049" x="8542338" y="3840163"/>
          <p14:tracePt t="98057" x="8542338" y="3830638"/>
          <p14:tracePt t="98065" x="8542338" y="3821113"/>
          <p14:tracePt t="98081" x="8542338" y="3803650"/>
          <p14:tracePt t="98177" x="8542338" y="3794125"/>
          <p14:tracePt t="98185" x="8551863" y="3757613"/>
          <p14:tracePt t="98193" x="8615363" y="3702050"/>
          <p14:tracePt t="98201" x="8678863" y="3665538"/>
          <p14:tracePt t="98209" x="8761413" y="3611563"/>
          <p14:tracePt t="98217" x="8842375" y="3584575"/>
          <p14:tracePt t="98225" x="8888413" y="3548063"/>
          <p14:tracePt t="98232" x="8951913" y="3511550"/>
          <p14:tracePt t="98240" x="8980488" y="3492500"/>
          <p14:tracePt t="98248" x="9017000" y="3482975"/>
          <p14:tracePt t="98256" x="9034463" y="3475038"/>
          <p14:tracePt t="98385" x="9070975" y="3475038"/>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5167" y="42656"/>
            <a:ext cx="8229600" cy="1143000"/>
          </a:xfrm>
        </p:spPr>
        <p:txBody>
          <a:bodyPr/>
          <a:lstStyle/>
          <a:p>
            <a:r>
              <a:rPr kumimoji="1" lang="en-US" altLang="ja-JP" dirty="0"/>
              <a:t>Predict</a:t>
            </a:r>
            <a:r>
              <a:rPr kumimoji="1" lang="ja-JP" altLang="en-US" dirty="0"/>
              <a:t> </a:t>
            </a:r>
            <a:r>
              <a:rPr kumimoji="1" lang="en-US" altLang="ja-JP" dirty="0"/>
              <a:t>Not</a:t>
            </a:r>
            <a:r>
              <a:rPr kumimoji="1" lang="ja-JP" altLang="en-US" dirty="0"/>
              <a:t> </a:t>
            </a:r>
            <a:r>
              <a:rPr kumimoji="1" lang="en-US" altLang="ja-JP" dirty="0"/>
              <a:t>Taken</a:t>
            </a:r>
            <a:endParaRPr kumimoji="1" lang="ja-JP" altLang="en-US" dirty="0"/>
          </a:p>
        </p:txBody>
      </p:sp>
      <p:sp>
        <p:nvSpPr>
          <p:cNvPr id="4" name="Text Box 3"/>
          <p:cNvSpPr txBox="1">
            <a:spLocks noChangeArrowheads="1"/>
          </p:cNvSpPr>
          <p:nvPr/>
        </p:nvSpPr>
        <p:spPr bwMode="auto">
          <a:xfrm>
            <a:off x="107950" y="1693863"/>
            <a:ext cx="1365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Branch</a:t>
            </a:r>
            <a:r>
              <a:rPr lang="ja-JP" altLang="en-US"/>
              <a:t>命令</a:t>
            </a:r>
          </a:p>
        </p:txBody>
      </p:sp>
      <p:sp>
        <p:nvSpPr>
          <p:cNvPr id="5" name="Rectangle 6"/>
          <p:cNvSpPr>
            <a:spLocks noChangeArrowheads="1"/>
          </p:cNvSpPr>
          <p:nvPr/>
        </p:nvSpPr>
        <p:spPr bwMode="auto">
          <a:xfrm>
            <a:off x="1403350" y="1557338"/>
            <a:ext cx="792163" cy="5762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6" name="Text Box 7"/>
          <p:cNvSpPr txBox="1">
            <a:spLocks noChangeArrowheads="1"/>
          </p:cNvSpPr>
          <p:nvPr/>
        </p:nvSpPr>
        <p:spPr bwMode="auto">
          <a:xfrm>
            <a:off x="319088" y="2276475"/>
            <a:ext cx="1569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不成立の場合</a:t>
            </a:r>
          </a:p>
        </p:txBody>
      </p:sp>
      <p:sp>
        <p:nvSpPr>
          <p:cNvPr id="7" name="Rectangle 8"/>
          <p:cNvSpPr>
            <a:spLocks noChangeArrowheads="1"/>
          </p:cNvSpPr>
          <p:nvPr/>
        </p:nvSpPr>
        <p:spPr bwMode="auto">
          <a:xfrm>
            <a:off x="2195513" y="1557338"/>
            <a:ext cx="7921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8" name="Rectangle 9"/>
          <p:cNvSpPr>
            <a:spLocks noChangeArrowheads="1"/>
          </p:cNvSpPr>
          <p:nvPr/>
        </p:nvSpPr>
        <p:spPr bwMode="auto">
          <a:xfrm>
            <a:off x="2193925" y="1557338"/>
            <a:ext cx="577850"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9" name="Rectangle 10"/>
          <p:cNvSpPr>
            <a:spLocks noChangeArrowheads="1"/>
          </p:cNvSpPr>
          <p:nvPr/>
        </p:nvSpPr>
        <p:spPr bwMode="auto">
          <a:xfrm>
            <a:off x="2987675" y="1557338"/>
            <a:ext cx="792163" cy="576262"/>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10" name="Rectangle 11"/>
          <p:cNvSpPr>
            <a:spLocks noChangeArrowheads="1"/>
          </p:cNvSpPr>
          <p:nvPr/>
        </p:nvSpPr>
        <p:spPr bwMode="auto">
          <a:xfrm>
            <a:off x="4572000" y="1557338"/>
            <a:ext cx="7921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11" name="Rectangle 12"/>
          <p:cNvSpPr>
            <a:spLocks noChangeArrowheads="1"/>
          </p:cNvSpPr>
          <p:nvPr/>
        </p:nvSpPr>
        <p:spPr bwMode="auto">
          <a:xfrm>
            <a:off x="4572000" y="1557338"/>
            <a:ext cx="360363" cy="576262"/>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12" name="Rectangle 13"/>
          <p:cNvSpPr>
            <a:spLocks noChangeArrowheads="1"/>
          </p:cNvSpPr>
          <p:nvPr/>
        </p:nvSpPr>
        <p:spPr bwMode="auto">
          <a:xfrm>
            <a:off x="2195736" y="2132013"/>
            <a:ext cx="792163" cy="5762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13" name="Rectangle 14"/>
          <p:cNvSpPr>
            <a:spLocks noChangeArrowheads="1"/>
          </p:cNvSpPr>
          <p:nvPr/>
        </p:nvSpPr>
        <p:spPr bwMode="auto">
          <a:xfrm>
            <a:off x="2987899" y="2132013"/>
            <a:ext cx="7921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14" name="Rectangle 15"/>
          <p:cNvSpPr>
            <a:spLocks noChangeArrowheads="1"/>
          </p:cNvSpPr>
          <p:nvPr/>
        </p:nvSpPr>
        <p:spPr bwMode="auto">
          <a:xfrm>
            <a:off x="2986311" y="2132013"/>
            <a:ext cx="577850"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15" name="Rectangle 16"/>
          <p:cNvSpPr>
            <a:spLocks noChangeArrowheads="1"/>
          </p:cNvSpPr>
          <p:nvPr/>
        </p:nvSpPr>
        <p:spPr bwMode="auto">
          <a:xfrm>
            <a:off x="3780061" y="2132013"/>
            <a:ext cx="792163" cy="576262"/>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16" name="Rectangle 19"/>
          <p:cNvSpPr>
            <a:spLocks noChangeArrowheads="1"/>
          </p:cNvSpPr>
          <p:nvPr/>
        </p:nvSpPr>
        <p:spPr bwMode="auto">
          <a:xfrm>
            <a:off x="2987899" y="2708275"/>
            <a:ext cx="792162" cy="5762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17" name="Rectangle 20"/>
          <p:cNvSpPr>
            <a:spLocks noChangeArrowheads="1"/>
          </p:cNvSpPr>
          <p:nvPr/>
        </p:nvSpPr>
        <p:spPr bwMode="auto">
          <a:xfrm>
            <a:off x="3780061" y="2708275"/>
            <a:ext cx="792163"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18" name="Rectangle 21"/>
          <p:cNvSpPr>
            <a:spLocks noChangeArrowheads="1"/>
          </p:cNvSpPr>
          <p:nvPr/>
        </p:nvSpPr>
        <p:spPr bwMode="auto">
          <a:xfrm>
            <a:off x="3778474" y="2708275"/>
            <a:ext cx="577850" cy="5762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19" name="Rectangle 22"/>
          <p:cNvSpPr>
            <a:spLocks noChangeArrowheads="1"/>
          </p:cNvSpPr>
          <p:nvPr/>
        </p:nvSpPr>
        <p:spPr bwMode="auto">
          <a:xfrm>
            <a:off x="4572224" y="2708275"/>
            <a:ext cx="792162" cy="576263"/>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22" name="Rectangle 27"/>
          <p:cNvSpPr>
            <a:spLocks noChangeArrowheads="1"/>
          </p:cNvSpPr>
          <p:nvPr/>
        </p:nvSpPr>
        <p:spPr bwMode="auto">
          <a:xfrm>
            <a:off x="3780061" y="3284538"/>
            <a:ext cx="792163" cy="5762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23" name="Rectangle 28"/>
          <p:cNvSpPr>
            <a:spLocks noChangeArrowheads="1"/>
          </p:cNvSpPr>
          <p:nvPr/>
        </p:nvSpPr>
        <p:spPr bwMode="auto">
          <a:xfrm>
            <a:off x="4572224" y="3284538"/>
            <a:ext cx="7921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4" name="Rectangle 29"/>
          <p:cNvSpPr>
            <a:spLocks noChangeArrowheads="1"/>
          </p:cNvSpPr>
          <p:nvPr/>
        </p:nvSpPr>
        <p:spPr bwMode="auto">
          <a:xfrm>
            <a:off x="4570636" y="3284538"/>
            <a:ext cx="577850"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25" name="Rectangle 30"/>
          <p:cNvSpPr>
            <a:spLocks noChangeArrowheads="1"/>
          </p:cNvSpPr>
          <p:nvPr/>
        </p:nvSpPr>
        <p:spPr bwMode="auto">
          <a:xfrm>
            <a:off x="5364386" y="3284538"/>
            <a:ext cx="792163" cy="576262"/>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27" name="Text Box 34"/>
          <p:cNvSpPr txBox="1">
            <a:spLocks noChangeArrowheads="1"/>
          </p:cNvSpPr>
          <p:nvPr/>
        </p:nvSpPr>
        <p:spPr bwMode="auto">
          <a:xfrm>
            <a:off x="5472461" y="1146653"/>
            <a:ext cx="29511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dirty="0"/>
              <a:t>フェッチした命令をそのまま使う</a:t>
            </a:r>
          </a:p>
        </p:txBody>
      </p:sp>
      <p:sp>
        <p:nvSpPr>
          <p:cNvPr id="28" name="Rectangle 35"/>
          <p:cNvSpPr>
            <a:spLocks noChangeArrowheads="1"/>
          </p:cNvSpPr>
          <p:nvPr/>
        </p:nvSpPr>
        <p:spPr bwMode="auto">
          <a:xfrm>
            <a:off x="6948711" y="3281363"/>
            <a:ext cx="7921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9" name="Rectangle 36"/>
          <p:cNvSpPr>
            <a:spLocks noChangeArrowheads="1"/>
          </p:cNvSpPr>
          <p:nvPr/>
        </p:nvSpPr>
        <p:spPr bwMode="auto">
          <a:xfrm>
            <a:off x="6948711" y="3281363"/>
            <a:ext cx="360363" cy="576262"/>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30" name="Rectangle 37"/>
          <p:cNvSpPr>
            <a:spLocks noChangeArrowheads="1"/>
          </p:cNvSpPr>
          <p:nvPr/>
        </p:nvSpPr>
        <p:spPr bwMode="auto">
          <a:xfrm>
            <a:off x="6156549" y="3281363"/>
            <a:ext cx="792162"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31" name="Rectangle 38"/>
          <p:cNvSpPr>
            <a:spLocks noChangeArrowheads="1"/>
          </p:cNvSpPr>
          <p:nvPr/>
        </p:nvSpPr>
        <p:spPr bwMode="auto">
          <a:xfrm>
            <a:off x="6156549" y="2708275"/>
            <a:ext cx="7921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32" name="Rectangle 39"/>
          <p:cNvSpPr>
            <a:spLocks noChangeArrowheads="1"/>
          </p:cNvSpPr>
          <p:nvPr/>
        </p:nvSpPr>
        <p:spPr bwMode="auto">
          <a:xfrm>
            <a:off x="6156549" y="2708275"/>
            <a:ext cx="360362" cy="576263"/>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33" name="Rectangle 40"/>
          <p:cNvSpPr>
            <a:spLocks noChangeArrowheads="1"/>
          </p:cNvSpPr>
          <p:nvPr/>
        </p:nvSpPr>
        <p:spPr bwMode="auto">
          <a:xfrm>
            <a:off x="5364386" y="2708275"/>
            <a:ext cx="792163" cy="576263"/>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34" name="Rectangle 41"/>
          <p:cNvSpPr>
            <a:spLocks noChangeArrowheads="1"/>
          </p:cNvSpPr>
          <p:nvPr/>
        </p:nvSpPr>
        <p:spPr bwMode="auto">
          <a:xfrm>
            <a:off x="5364386" y="2135188"/>
            <a:ext cx="7921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35" name="Rectangle 42"/>
          <p:cNvSpPr>
            <a:spLocks noChangeArrowheads="1"/>
          </p:cNvSpPr>
          <p:nvPr/>
        </p:nvSpPr>
        <p:spPr bwMode="auto">
          <a:xfrm>
            <a:off x="5364386" y="2135188"/>
            <a:ext cx="360363" cy="576262"/>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36" name="Rectangle 43"/>
          <p:cNvSpPr>
            <a:spLocks noChangeArrowheads="1"/>
          </p:cNvSpPr>
          <p:nvPr/>
        </p:nvSpPr>
        <p:spPr bwMode="auto">
          <a:xfrm>
            <a:off x="4572224" y="2135188"/>
            <a:ext cx="792162"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37" name="Rectangle 44"/>
          <p:cNvSpPr>
            <a:spLocks noChangeArrowheads="1"/>
          </p:cNvSpPr>
          <p:nvPr/>
        </p:nvSpPr>
        <p:spPr bwMode="auto">
          <a:xfrm>
            <a:off x="4572000" y="1562100"/>
            <a:ext cx="792163"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38" name="Rectangle 45"/>
          <p:cNvSpPr>
            <a:spLocks noChangeArrowheads="1"/>
          </p:cNvSpPr>
          <p:nvPr/>
        </p:nvSpPr>
        <p:spPr bwMode="auto">
          <a:xfrm>
            <a:off x="4572000" y="1562100"/>
            <a:ext cx="360363" cy="576263"/>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39" name="Rectangle 46"/>
          <p:cNvSpPr>
            <a:spLocks noChangeArrowheads="1"/>
          </p:cNvSpPr>
          <p:nvPr/>
        </p:nvSpPr>
        <p:spPr bwMode="auto">
          <a:xfrm>
            <a:off x="3779838" y="1562100"/>
            <a:ext cx="792162" cy="576263"/>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40" name="Text Box 3"/>
          <p:cNvSpPr txBox="1">
            <a:spLocks noChangeArrowheads="1"/>
          </p:cNvSpPr>
          <p:nvPr/>
        </p:nvSpPr>
        <p:spPr bwMode="auto">
          <a:xfrm>
            <a:off x="107504" y="4358407"/>
            <a:ext cx="1365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Branch</a:t>
            </a:r>
            <a:r>
              <a:rPr lang="ja-JP" altLang="en-US"/>
              <a:t>命令</a:t>
            </a:r>
          </a:p>
        </p:txBody>
      </p:sp>
      <p:sp>
        <p:nvSpPr>
          <p:cNvPr id="41" name="Rectangle 6"/>
          <p:cNvSpPr>
            <a:spLocks noChangeArrowheads="1"/>
          </p:cNvSpPr>
          <p:nvPr/>
        </p:nvSpPr>
        <p:spPr bwMode="auto">
          <a:xfrm>
            <a:off x="1402904" y="4221882"/>
            <a:ext cx="792163" cy="5762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42" name="Text Box 7"/>
          <p:cNvSpPr txBox="1">
            <a:spLocks noChangeArrowheads="1"/>
          </p:cNvSpPr>
          <p:nvPr/>
        </p:nvSpPr>
        <p:spPr bwMode="auto">
          <a:xfrm>
            <a:off x="318642" y="4941019"/>
            <a:ext cx="13388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成立の場合</a:t>
            </a:r>
          </a:p>
        </p:txBody>
      </p:sp>
      <p:sp>
        <p:nvSpPr>
          <p:cNvPr id="43" name="Rectangle 8"/>
          <p:cNvSpPr>
            <a:spLocks noChangeArrowheads="1"/>
          </p:cNvSpPr>
          <p:nvPr/>
        </p:nvSpPr>
        <p:spPr bwMode="auto">
          <a:xfrm>
            <a:off x="2195067" y="4221882"/>
            <a:ext cx="7921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44" name="Rectangle 9"/>
          <p:cNvSpPr>
            <a:spLocks noChangeArrowheads="1"/>
          </p:cNvSpPr>
          <p:nvPr/>
        </p:nvSpPr>
        <p:spPr bwMode="auto">
          <a:xfrm>
            <a:off x="2193479" y="4221882"/>
            <a:ext cx="577850"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45" name="Rectangle 10"/>
          <p:cNvSpPr>
            <a:spLocks noChangeArrowheads="1"/>
          </p:cNvSpPr>
          <p:nvPr/>
        </p:nvSpPr>
        <p:spPr bwMode="auto">
          <a:xfrm>
            <a:off x="2987229" y="4221882"/>
            <a:ext cx="792163" cy="576262"/>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46" name="Rectangle 11"/>
          <p:cNvSpPr>
            <a:spLocks noChangeArrowheads="1"/>
          </p:cNvSpPr>
          <p:nvPr/>
        </p:nvSpPr>
        <p:spPr bwMode="auto">
          <a:xfrm>
            <a:off x="4571554" y="4221882"/>
            <a:ext cx="7921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47" name="Rectangle 12"/>
          <p:cNvSpPr>
            <a:spLocks noChangeArrowheads="1"/>
          </p:cNvSpPr>
          <p:nvPr/>
        </p:nvSpPr>
        <p:spPr bwMode="auto">
          <a:xfrm>
            <a:off x="4571554" y="4221882"/>
            <a:ext cx="360363" cy="576262"/>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48" name="Rectangle 13"/>
          <p:cNvSpPr>
            <a:spLocks noChangeArrowheads="1"/>
          </p:cNvSpPr>
          <p:nvPr/>
        </p:nvSpPr>
        <p:spPr bwMode="auto">
          <a:xfrm>
            <a:off x="2987229" y="4796557"/>
            <a:ext cx="792163" cy="5762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49" name="Rectangle 14"/>
          <p:cNvSpPr>
            <a:spLocks noChangeArrowheads="1"/>
          </p:cNvSpPr>
          <p:nvPr/>
        </p:nvSpPr>
        <p:spPr bwMode="auto">
          <a:xfrm>
            <a:off x="3779392" y="4796557"/>
            <a:ext cx="7921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50" name="Rectangle 15"/>
          <p:cNvSpPr>
            <a:spLocks noChangeArrowheads="1"/>
          </p:cNvSpPr>
          <p:nvPr/>
        </p:nvSpPr>
        <p:spPr bwMode="auto">
          <a:xfrm>
            <a:off x="3777804" y="4796557"/>
            <a:ext cx="577850"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51" name="Rectangle 16"/>
          <p:cNvSpPr>
            <a:spLocks noChangeArrowheads="1"/>
          </p:cNvSpPr>
          <p:nvPr/>
        </p:nvSpPr>
        <p:spPr bwMode="auto">
          <a:xfrm>
            <a:off x="4571554" y="4796557"/>
            <a:ext cx="792163" cy="576262"/>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52" name="Rectangle 19"/>
          <p:cNvSpPr>
            <a:spLocks noChangeArrowheads="1"/>
          </p:cNvSpPr>
          <p:nvPr/>
        </p:nvSpPr>
        <p:spPr bwMode="auto">
          <a:xfrm>
            <a:off x="3779392" y="5372819"/>
            <a:ext cx="792162" cy="5762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53" name="Rectangle 20"/>
          <p:cNvSpPr>
            <a:spLocks noChangeArrowheads="1"/>
          </p:cNvSpPr>
          <p:nvPr/>
        </p:nvSpPr>
        <p:spPr bwMode="auto">
          <a:xfrm>
            <a:off x="4571554" y="5372819"/>
            <a:ext cx="792163"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54" name="Rectangle 21"/>
          <p:cNvSpPr>
            <a:spLocks noChangeArrowheads="1"/>
          </p:cNvSpPr>
          <p:nvPr/>
        </p:nvSpPr>
        <p:spPr bwMode="auto">
          <a:xfrm>
            <a:off x="4569967" y="5372819"/>
            <a:ext cx="577850" cy="5762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55" name="Rectangle 22"/>
          <p:cNvSpPr>
            <a:spLocks noChangeArrowheads="1"/>
          </p:cNvSpPr>
          <p:nvPr/>
        </p:nvSpPr>
        <p:spPr bwMode="auto">
          <a:xfrm>
            <a:off x="5363717" y="5372819"/>
            <a:ext cx="792162" cy="576263"/>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58" name="Rectangle 27"/>
          <p:cNvSpPr>
            <a:spLocks noChangeArrowheads="1"/>
          </p:cNvSpPr>
          <p:nvPr/>
        </p:nvSpPr>
        <p:spPr bwMode="auto">
          <a:xfrm>
            <a:off x="4571554" y="5949082"/>
            <a:ext cx="792163" cy="5762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59" name="Rectangle 28"/>
          <p:cNvSpPr>
            <a:spLocks noChangeArrowheads="1"/>
          </p:cNvSpPr>
          <p:nvPr/>
        </p:nvSpPr>
        <p:spPr bwMode="auto">
          <a:xfrm>
            <a:off x="5363717" y="5949082"/>
            <a:ext cx="7921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60" name="Rectangle 29"/>
          <p:cNvSpPr>
            <a:spLocks noChangeArrowheads="1"/>
          </p:cNvSpPr>
          <p:nvPr/>
        </p:nvSpPr>
        <p:spPr bwMode="auto">
          <a:xfrm>
            <a:off x="5362129" y="5949082"/>
            <a:ext cx="577850"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61" name="Rectangle 30"/>
          <p:cNvSpPr>
            <a:spLocks noChangeArrowheads="1"/>
          </p:cNvSpPr>
          <p:nvPr/>
        </p:nvSpPr>
        <p:spPr bwMode="auto">
          <a:xfrm>
            <a:off x="6155879" y="5949082"/>
            <a:ext cx="792163" cy="576262"/>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63" name="Text Box 34"/>
          <p:cNvSpPr txBox="1">
            <a:spLocks noChangeArrowheads="1"/>
          </p:cNvSpPr>
          <p:nvPr/>
        </p:nvSpPr>
        <p:spPr bwMode="auto">
          <a:xfrm>
            <a:off x="5555940" y="4221882"/>
            <a:ext cx="29511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dirty="0"/>
              <a:t>分岐先から命令をフェッチし直す</a:t>
            </a:r>
          </a:p>
        </p:txBody>
      </p:sp>
      <p:sp>
        <p:nvSpPr>
          <p:cNvPr id="64" name="Rectangle 35"/>
          <p:cNvSpPr>
            <a:spLocks noChangeArrowheads="1"/>
          </p:cNvSpPr>
          <p:nvPr/>
        </p:nvSpPr>
        <p:spPr bwMode="auto">
          <a:xfrm>
            <a:off x="7740204" y="5945907"/>
            <a:ext cx="7921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65" name="Rectangle 36"/>
          <p:cNvSpPr>
            <a:spLocks noChangeArrowheads="1"/>
          </p:cNvSpPr>
          <p:nvPr/>
        </p:nvSpPr>
        <p:spPr bwMode="auto">
          <a:xfrm>
            <a:off x="7740204" y="5945907"/>
            <a:ext cx="360363" cy="576262"/>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66" name="Rectangle 37"/>
          <p:cNvSpPr>
            <a:spLocks noChangeArrowheads="1"/>
          </p:cNvSpPr>
          <p:nvPr/>
        </p:nvSpPr>
        <p:spPr bwMode="auto">
          <a:xfrm>
            <a:off x="6948042" y="5945907"/>
            <a:ext cx="792162"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67" name="Rectangle 38"/>
          <p:cNvSpPr>
            <a:spLocks noChangeArrowheads="1"/>
          </p:cNvSpPr>
          <p:nvPr/>
        </p:nvSpPr>
        <p:spPr bwMode="auto">
          <a:xfrm>
            <a:off x="6948042" y="5372819"/>
            <a:ext cx="7921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68" name="Rectangle 39"/>
          <p:cNvSpPr>
            <a:spLocks noChangeArrowheads="1"/>
          </p:cNvSpPr>
          <p:nvPr/>
        </p:nvSpPr>
        <p:spPr bwMode="auto">
          <a:xfrm>
            <a:off x="6948042" y="5372819"/>
            <a:ext cx="360362" cy="576263"/>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69" name="Rectangle 40"/>
          <p:cNvSpPr>
            <a:spLocks noChangeArrowheads="1"/>
          </p:cNvSpPr>
          <p:nvPr/>
        </p:nvSpPr>
        <p:spPr bwMode="auto">
          <a:xfrm>
            <a:off x="6155879" y="5372819"/>
            <a:ext cx="792163" cy="576263"/>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70" name="Rectangle 41"/>
          <p:cNvSpPr>
            <a:spLocks noChangeArrowheads="1"/>
          </p:cNvSpPr>
          <p:nvPr/>
        </p:nvSpPr>
        <p:spPr bwMode="auto">
          <a:xfrm>
            <a:off x="6155879" y="4799732"/>
            <a:ext cx="7921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71" name="Rectangle 42"/>
          <p:cNvSpPr>
            <a:spLocks noChangeArrowheads="1"/>
          </p:cNvSpPr>
          <p:nvPr/>
        </p:nvSpPr>
        <p:spPr bwMode="auto">
          <a:xfrm>
            <a:off x="6155879" y="4799732"/>
            <a:ext cx="360363" cy="576262"/>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72" name="Rectangle 43"/>
          <p:cNvSpPr>
            <a:spLocks noChangeArrowheads="1"/>
          </p:cNvSpPr>
          <p:nvPr/>
        </p:nvSpPr>
        <p:spPr bwMode="auto">
          <a:xfrm>
            <a:off x="5363717" y="4799732"/>
            <a:ext cx="792162"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73" name="Rectangle 44"/>
          <p:cNvSpPr>
            <a:spLocks noChangeArrowheads="1"/>
          </p:cNvSpPr>
          <p:nvPr/>
        </p:nvSpPr>
        <p:spPr bwMode="auto">
          <a:xfrm>
            <a:off x="4571554" y="4226644"/>
            <a:ext cx="792163"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74" name="Rectangle 45"/>
          <p:cNvSpPr>
            <a:spLocks noChangeArrowheads="1"/>
          </p:cNvSpPr>
          <p:nvPr/>
        </p:nvSpPr>
        <p:spPr bwMode="auto">
          <a:xfrm>
            <a:off x="4571554" y="4226644"/>
            <a:ext cx="360363" cy="576263"/>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75" name="Rectangle 46"/>
          <p:cNvSpPr>
            <a:spLocks noChangeArrowheads="1"/>
          </p:cNvSpPr>
          <p:nvPr/>
        </p:nvSpPr>
        <p:spPr bwMode="auto">
          <a:xfrm>
            <a:off x="3779392" y="4226644"/>
            <a:ext cx="792162" cy="576263"/>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76" name="Rectangle 6"/>
          <p:cNvSpPr>
            <a:spLocks noChangeArrowheads="1"/>
          </p:cNvSpPr>
          <p:nvPr/>
        </p:nvSpPr>
        <p:spPr bwMode="auto">
          <a:xfrm>
            <a:off x="2195736" y="4796954"/>
            <a:ext cx="792163" cy="5762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pic>
        <p:nvPicPr>
          <p:cNvPr id="3" name="オーディオ 2">
            <a:hlinkClick r:id="" action="ppaction://media"/>
            <a:extLst>
              <a:ext uri="{FF2B5EF4-FFF2-40B4-BE49-F238E27FC236}">
                <a16:creationId xmlns:a16="http://schemas.microsoft.com/office/drawing/2014/main" id="{3AEB9632-6208-4A0C-A923-687BF75311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94379879"/>
      </p:ext>
    </p:extLst>
  </p:cSld>
  <p:clrMapOvr>
    <a:masterClrMapping/>
  </p:clrMapOvr>
  <mc:AlternateContent xmlns:mc="http://schemas.openxmlformats.org/markup-compatibility/2006">
    <mc:Choice xmlns:p14="http://schemas.microsoft.com/office/powerpoint/2010/main" Requires="p14">
      <p:transition spd="slow" p14:dur="2000" advTm="30557"/>
    </mc:Choice>
    <mc:Fallback>
      <p:transition spd="slow" advTm="30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73" x="8878888" y="4030663"/>
          <p14:tracePt t="381" x="8705850" y="4057650"/>
          <p14:tracePt t="388" x="8578850" y="4057650"/>
          <p14:tracePt t="395" x="8442325" y="4057650"/>
          <p14:tracePt t="403" x="8296275" y="4057650"/>
          <p14:tracePt t="411" x="8169275" y="4057650"/>
          <p14:tracePt t="420" x="8059738" y="4057650"/>
          <p14:tracePt t="427" x="7950200" y="4057650"/>
          <p14:tracePt t="436" x="7867650" y="4057650"/>
          <p14:tracePt t="445" x="7794625" y="4057650"/>
          <p14:tracePt t="455" x="7758113" y="4057650"/>
          <p14:tracePt t="460" x="7731125" y="4057650"/>
          <p14:tracePt t="469" x="7712075" y="4057650"/>
          <p14:tracePt t="476" x="7675563" y="4057650"/>
          <p14:tracePt t="486" x="7667625" y="4057650"/>
          <p14:tracePt t="539" x="7667625" y="4049713"/>
          <p14:tracePt t="716" x="7639050" y="4049713"/>
          <p14:tracePt t="724" x="7539038" y="4013200"/>
          <p14:tracePt t="732" x="7402513" y="3984625"/>
          <p14:tracePt t="740" x="7239000" y="3940175"/>
          <p14:tracePt t="751" x="7029450" y="3894138"/>
          <p14:tracePt t="756" x="6837363" y="3821113"/>
          <p14:tracePt t="768" x="6581775" y="3775075"/>
          <p14:tracePt t="772" x="6418263" y="3757613"/>
          <p14:tracePt t="781" x="6272213" y="3738563"/>
          <p14:tracePt t="789" x="6126163" y="3730625"/>
          <p14:tracePt t="796" x="5972175" y="3694113"/>
          <p14:tracePt t="803" x="5880100" y="3694113"/>
          <p14:tracePt t="813" x="5807075" y="3694113"/>
          <p14:tracePt t="821" x="5789613" y="3694113"/>
          <p14:tracePt t="828" x="5770563" y="3694113"/>
          <p14:tracePt t="926" x="5761038" y="3694113"/>
          <p14:tracePt t="987" x="5761038" y="3684588"/>
          <p14:tracePt t="996" x="5761038" y="3665538"/>
          <p14:tracePt t="1003" x="5761038" y="3657600"/>
          <p14:tracePt t="1011" x="5761038" y="3638550"/>
          <p14:tracePt t="1019" x="5743575" y="3611563"/>
          <p14:tracePt t="1027" x="5734050" y="3592513"/>
          <p14:tracePt t="1035" x="5724525" y="3565525"/>
          <p14:tracePt t="1043" x="5716588" y="3556000"/>
          <p14:tracePt t="1052" x="5707063" y="3529013"/>
          <p14:tracePt t="1060" x="5697538" y="3511550"/>
          <p14:tracePt t="1070" x="5697538" y="3502025"/>
          <p14:tracePt t="1076" x="5697538" y="3475038"/>
          <p14:tracePt t="1084" x="5697538" y="3465513"/>
          <p14:tracePt t="1091" x="5688013" y="3438525"/>
          <p14:tracePt t="1102" x="5688013" y="3419475"/>
          <p14:tracePt t="1108" x="5688013" y="3411538"/>
          <p14:tracePt t="1117" x="5688013" y="3382963"/>
          <p14:tracePt t="1124" x="5680075" y="3355975"/>
          <p14:tracePt t="1134" x="5670550" y="3338513"/>
          <p14:tracePt t="1140" x="5661025" y="3302000"/>
          <p14:tracePt t="1152" x="5661025" y="3282950"/>
          <p14:tracePt t="1156" x="5643563" y="3255963"/>
          <p14:tracePt t="1164" x="5643563" y="3219450"/>
          <p14:tracePt t="1172" x="5634038" y="3192463"/>
          <p14:tracePt t="1184" x="5616575" y="3173413"/>
          <p14:tracePt t="1189" x="5616575" y="3127375"/>
          <p14:tracePt t="1198" x="5607050" y="3109913"/>
          <p14:tracePt t="1204" x="5597525" y="3082925"/>
          <p14:tracePt t="1212" x="5588000" y="3063875"/>
          <p14:tracePt t="1220" x="5561013" y="3036888"/>
          <p14:tracePt t="1229" x="5551488" y="3017838"/>
          <p14:tracePt t="1244" x="5551488" y="3009900"/>
          <p14:tracePt t="1252" x="5551488" y="3000375"/>
          <p14:tracePt t="1276" x="5543550" y="2982913"/>
          <p14:tracePt t="1445" x="5534025" y="2982913"/>
          <p14:tracePt t="1461" x="5524500" y="2982913"/>
          <p14:tracePt t="1470" x="5497513" y="2982913"/>
          <p14:tracePt t="1477" x="5461000" y="2982913"/>
          <p14:tracePt t="1487" x="5368925" y="2982913"/>
          <p14:tracePt t="1492" x="5278438" y="2982913"/>
          <p14:tracePt t="1501" x="5168900" y="2982913"/>
          <p14:tracePt t="1508" x="5041900" y="3000375"/>
          <p14:tracePt t="1517" x="4932363" y="3017838"/>
          <p14:tracePt t="1523" x="4795838" y="3027363"/>
          <p14:tracePt t="1535" x="4667250" y="3046413"/>
          <p14:tracePt t="1540" x="4540250" y="3046413"/>
          <p14:tracePt t="1551" x="4430713" y="3046413"/>
          <p14:tracePt t="1558" x="4303713" y="3046413"/>
          <p14:tracePt t="1564" x="4211638" y="3046413"/>
          <p14:tracePt t="1573" x="4102100" y="3046413"/>
          <p14:tracePt t="1580" x="4011613" y="3046413"/>
          <p14:tracePt t="1588" x="3929063" y="3073400"/>
          <p14:tracePt t="1596" x="3875088" y="3082925"/>
          <p14:tracePt t="1604" x="3819525" y="3082925"/>
          <p14:tracePt t="1612" x="3783013" y="3082925"/>
          <p14:tracePt t="1620" x="3746500" y="3082925"/>
          <p14:tracePt t="1628" x="3738563" y="3082925"/>
          <p14:tracePt t="1636" x="3719513" y="3082925"/>
          <p14:tracePt t="1643" x="3709988" y="3082925"/>
          <p14:tracePt t="1788" x="3656013" y="3082925"/>
          <p14:tracePt t="1796" x="3600450" y="3082925"/>
          <p14:tracePt t="1804" x="3527425" y="3082925"/>
          <p14:tracePt t="1812" x="3409950" y="3046413"/>
          <p14:tracePt t="1820" x="3300413" y="3036888"/>
          <p14:tracePt t="1828" x="3208338" y="2990850"/>
          <p14:tracePt t="1836" x="3108325" y="2963863"/>
          <p14:tracePt t="1844" x="3008313" y="2936875"/>
          <p14:tracePt t="1855" x="2935288" y="2909888"/>
          <p14:tracePt t="1860" x="2871788" y="2900363"/>
          <p14:tracePt t="1869" x="2825750" y="2863850"/>
          <p14:tracePt t="1888" x="2808288" y="2863850"/>
          <p14:tracePt t="1940" x="2808288" y="2854325"/>
          <p14:tracePt t="2020" x="2808288" y="2836863"/>
          <p14:tracePt t="2029" x="2789238" y="2817813"/>
          <p14:tracePt t="2036" x="2789238" y="2790825"/>
          <p14:tracePt t="2044" x="2771775" y="2763838"/>
          <p14:tracePt t="2052" x="2762250" y="2744788"/>
          <p14:tracePt t="2060" x="2752725" y="2727325"/>
          <p14:tracePt t="2068" x="2744788" y="2681288"/>
          <p14:tracePt t="2076" x="2725738" y="2662238"/>
          <p14:tracePt t="2085" x="2716213" y="2635250"/>
          <p14:tracePt t="2092" x="2708275" y="2598738"/>
          <p14:tracePt t="2101" x="2698750" y="2581275"/>
          <p14:tracePt t="2108" x="2698750" y="2571750"/>
          <p14:tracePt t="2117" x="2698750" y="2562225"/>
          <p14:tracePt t="2124" x="2698750" y="2544763"/>
          <p14:tracePt t="2204" x="2698750" y="2535238"/>
          <p14:tracePt t="2212" x="2689225" y="2525713"/>
          <p14:tracePt t="2219" x="2679700" y="2498725"/>
          <p14:tracePt t="2230" x="2679700" y="2481263"/>
          <p14:tracePt t="2236" x="2679700" y="2462213"/>
          <p14:tracePt t="2245" x="2671763" y="2444750"/>
          <p14:tracePt t="2252" x="2662238" y="2435225"/>
          <p14:tracePt t="2269" x="2643188" y="2416175"/>
          <p14:tracePt t="2285" x="2635250" y="2408238"/>
          <p14:tracePt t="2292" x="2616200" y="2398713"/>
          <p14:tracePt t="2308" x="2606675" y="2389188"/>
          <p14:tracePt t="2317" x="2606675" y="2379663"/>
          <p14:tracePt t="2324" x="2606675" y="2371725"/>
          <p14:tracePt t="2335" x="2598738" y="2352675"/>
          <p14:tracePt t="2421" x="2589213" y="2343150"/>
          <p14:tracePt t="2437" x="2579688" y="2325688"/>
          <p14:tracePt t="2445" x="2543175" y="2298700"/>
          <p14:tracePt t="2452" x="2516188" y="2279650"/>
          <p14:tracePt t="2461" x="2470150" y="2262188"/>
          <p14:tracePt t="2468" x="2425700" y="2225675"/>
          <p14:tracePt t="2476" x="2397125" y="2216150"/>
          <p14:tracePt t="2485" x="2352675" y="2179638"/>
          <p14:tracePt t="2492" x="2287588" y="2143125"/>
          <p14:tracePt t="2501" x="2243138" y="2106613"/>
          <p14:tracePt t="2508" x="2197100" y="2079625"/>
          <p14:tracePt t="2517" x="2151063" y="2060575"/>
          <p14:tracePt t="2526" x="2133600" y="2043113"/>
          <p14:tracePt t="2534" x="2097088" y="2024063"/>
          <p14:tracePt t="2540" x="2078038" y="1997075"/>
          <p14:tracePt t="2551" x="2070100" y="1997075"/>
          <p14:tracePt t="2558" x="2051050" y="1979613"/>
          <p14:tracePt t="2564" x="2041525" y="1960563"/>
          <p14:tracePt t="2572" x="2033588" y="1951038"/>
          <p14:tracePt t="2782" x="2024063" y="1951038"/>
          <p14:tracePt t="2791" x="2014538" y="1951038"/>
          <p14:tracePt t="2800" x="1978025" y="1951038"/>
          <p14:tracePt t="2810" x="1951038" y="1951038"/>
          <p14:tracePt t="2812" x="1905000" y="1960563"/>
          <p14:tracePt t="2820" x="1868488" y="1970088"/>
          <p14:tracePt t="2828" x="1851025" y="1979613"/>
          <p14:tracePt t="2836" x="1824038" y="2016125"/>
          <p14:tracePt t="2844" x="1804988" y="2024063"/>
          <p14:tracePt t="2852" x="1795463" y="2033588"/>
          <p14:tracePt t="2860" x="1768475" y="2043113"/>
          <p14:tracePt t="2868" x="1758950" y="2043113"/>
          <p14:tracePt t="2875" x="1751013" y="2060575"/>
          <p14:tracePt t="3202" x="1751013" y="2052638"/>
          <p14:tracePt t="3209" x="1751013" y="2033588"/>
          <p14:tracePt t="3216" x="1768475" y="1979613"/>
          <p14:tracePt t="3220" x="1768475" y="1951038"/>
          <p14:tracePt t="3228" x="1778000" y="1933575"/>
          <p14:tracePt t="3236" x="1795463" y="1887538"/>
          <p14:tracePt t="3244" x="1795463" y="1860550"/>
          <p14:tracePt t="3251" x="1814513" y="1841500"/>
          <p14:tracePt t="3259" x="1814513" y="1814513"/>
          <p14:tracePt t="3267" x="1824038" y="1804988"/>
          <p14:tracePt t="3275" x="1824038" y="1797050"/>
          <p14:tracePt t="3284" x="1831975" y="1787525"/>
          <p14:tracePt t="3623" x="1841500" y="1797050"/>
          <p14:tracePt t="3631" x="1841500" y="1814513"/>
          <p14:tracePt t="3636" x="1841500" y="1841500"/>
          <p14:tracePt t="3660" x="1841500" y="1851025"/>
          <p14:tracePt t="3693" x="1841500" y="1860550"/>
          <p14:tracePt t="3981" x="1851025" y="1870075"/>
          <p14:tracePt t="4172" x="1860550" y="1870075"/>
          <p14:tracePt t="4180" x="1860550" y="1887538"/>
          <p14:tracePt t="4187" x="1868488" y="1914525"/>
          <p14:tracePt t="4195" x="1878013" y="1943100"/>
          <p14:tracePt t="4203" x="1887538" y="1979613"/>
          <p14:tracePt t="4212" x="1924050" y="2016125"/>
          <p14:tracePt t="4219" x="1924050" y="2043113"/>
          <p14:tracePt t="4228" x="1941513" y="2097088"/>
          <p14:tracePt t="4236" x="1941513" y="2116138"/>
          <p14:tracePt t="4244" x="1960563" y="2143125"/>
          <p14:tracePt t="4252" x="1968500" y="2152650"/>
          <p14:tracePt t="4260" x="1968500" y="2170113"/>
          <p14:tracePt t="4268" x="1968500" y="2189163"/>
          <p14:tracePt t="4277" x="1968500" y="2197100"/>
          <p14:tracePt t="4291" x="1968500" y="2216150"/>
          <p14:tracePt t="4444" x="1978025" y="2225675"/>
          <p14:tracePt t="4460" x="2005013" y="2225675"/>
          <p14:tracePt t="4468" x="2078038" y="2262188"/>
          <p14:tracePt t="4476" x="2160588" y="2298700"/>
          <p14:tracePt t="4484" x="2251075" y="2325688"/>
          <p14:tracePt t="4492" x="2352675" y="2352675"/>
          <p14:tracePt t="4501" x="2406650" y="2362200"/>
          <p14:tracePt t="4508" x="2470150" y="2379663"/>
          <p14:tracePt t="4518" x="2506663" y="2389188"/>
          <p14:tracePt t="4525" x="2525713" y="2389188"/>
          <p14:tracePt t="4534" x="2543175" y="2389188"/>
          <p14:tracePt t="4540" x="2552700" y="2389188"/>
          <p14:tracePt t="4839" x="2562225" y="2398713"/>
          <p14:tracePt t="4860" x="2562225" y="2425700"/>
          <p14:tracePt t="4868" x="2543175" y="2462213"/>
          <p14:tracePt t="4883" x="2525713" y="2508250"/>
          <p14:tracePt t="4885" x="2506663" y="2535238"/>
          <p14:tracePt t="4892" x="2498725" y="2571750"/>
          <p14:tracePt t="4902" x="2489200" y="2608263"/>
          <p14:tracePt t="4907" x="2479675" y="2617788"/>
          <p14:tracePt t="4917" x="2479675" y="2644775"/>
          <p14:tracePt t="4923" x="2479675" y="2654300"/>
          <p14:tracePt t="5164" x="2470150" y="2662238"/>
          <p14:tracePt t="5187" x="2433638" y="2617788"/>
          <p14:tracePt t="5195" x="2397125" y="2571750"/>
          <p14:tracePt t="5204" x="2379663" y="2535238"/>
          <p14:tracePt t="5211" x="2343150" y="2508250"/>
          <p14:tracePt t="5220" x="2333625" y="2481263"/>
          <p14:tracePt t="5228" x="2297113" y="2416175"/>
          <p14:tracePt t="5235" x="2287588" y="2389188"/>
          <p14:tracePt t="5244" x="2279650" y="2371725"/>
          <p14:tracePt t="5251" x="2270125" y="2335213"/>
          <p14:tracePt t="5469" x="2270125" y="2325688"/>
          <p14:tracePt t="5478" x="2297113" y="2325688"/>
          <p14:tracePt t="5485" x="2360613" y="2325688"/>
          <p14:tracePt t="5492" x="2498725" y="2343150"/>
          <p14:tracePt t="5502" x="2625725" y="2362200"/>
          <p14:tracePt t="5507" x="2771775" y="2371725"/>
          <p14:tracePt t="5516" x="2898775" y="2389188"/>
          <p14:tracePt t="5523" x="3044825" y="2416175"/>
          <p14:tracePt t="5533" x="3127375" y="2425700"/>
          <p14:tracePt t="5539" x="3200400" y="2444750"/>
          <p14:tracePt t="5550" x="3300413" y="2471738"/>
          <p14:tracePt t="5556" x="3327400" y="2489200"/>
          <p14:tracePt t="5566" x="3336925" y="2489200"/>
          <p14:tracePt t="5572" x="3363913" y="2489200"/>
          <p14:tracePt t="5579" x="3373438" y="2498725"/>
          <p14:tracePt t="5758" x="3363913" y="2508250"/>
          <p14:tracePt t="5765" x="3317875" y="2525713"/>
          <p14:tracePt t="5772" x="3254375" y="2554288"/>
          <p14:tracePt t="5779" x="3190875" y="2589213"/>
          <p14:tracePt t="5788" x="3117850" y="2617788"/>
          <p14:tracePt t="5796" x="3035300" y="2654300"/>
          <p14:tracePt t="5804" x="2935288" y="2671763"/>
          <p14:tracePt t="5812" x="2862263" y="2698750"/>
          <p14:tracePt t="5820" x="2781300" y="2708275"/>
          <p14:tracePt t="5828" x="2725738" y="2717800"/>
          <p14:tracePt t="5836" x="2679700" y="2735263"/>
          <p14:tracePt t="5844" x="2671763" y="2735263"/>
          <p14:tracePt t="5852" x="2643188" y="2735263"/>
          <p14:tracePt t="5867" x="2635250" y="2735263"/>
          <p14:tracePt t="5884" x="2625725" y="2735263"/>
          <p14:tracePt t="5907" x="2606675" y="2735263"/>
          <p14:tracePt t="5917" x="2598738" y="2735263"/>
          <p14:tracePt t="5923" x="2562225" y="2735263"/>
          <p14:tracePt t="5934" x="2516188" y="2708275"/>
          <p14:tracePt t="5939" x="2470150" y="2662238"/>
          <p14:tracePt t="5950" x="2433638" y="2625725"/>
          <p14:tracePt t="5955" x="2425700" y="2608263"/>
          <p14:tracePt t="5966" x="2406650" y="2562225"/>
          <p14:tracePt t="5971" x="2406650" y="2544763"/>
          <p14:tracePt t="5988" x="2406650" y="2517775"/>
          <p14:tracePt t="6004" x="2406650" y="2508250"/>
          <p14:tracePt t="6012" x="2406650" y="2489200"/>
          <p14:tracePt t="6020" x="2433638" y="2462213"/>
          <p14:tracePt t="6027" x="2443163" y="2452688"/>
          <p14:tracePt t="6035" x="2479675" y="2444750"/>
          <p14:tracePt t="6044" x="2516188" y="2425700"/>
          <p14:tracePt t="6052" x="2543175" y="2416175"/>
          <p14:tracePt t="6059" x="2570163" y="2408238"/>
          <p14:tracePt t="6067" x="2616200" y="2408238"/>
          <p14:tracePt t="6076" x="2671763" y="2408238"/>
          <p14:tracePt t="6083" x="2689225" y="2408238"/>
          <p14:tracePt t="6091" x="2725738" y="2408238"/>
          <p14:tracePt t="6100" x="2744788" y="2408238"/>
          <p14:tracePt t="6107" x="2781300" y="2408238"/>
          <p14:tracePt t="6117" x="2789238" y="2408238"/>
          <p14:tracePt t="6123" x="2817813" y="2408238"/>
          <p14:tracePt t="6133" x="2825750" y="2408238"/>
          <p14:tracePt t="6139" x="2835275" y="2408238"/>
          <p14:tracePt t="6149" x="2852738" y="2408238"/>
          <p14:tracePt t="6169" x="2862263" y="2408238"/>
          <p14:tracePt t="6190" x="2871788" y="2408238"/>
          <p14:tracePt t="6196" x="2898775" y="2408238"/>
          <p14:tracePt t="6203" x="2917825" y="2408238"/>
          <p14:tracePt t="6212" x="2954338" y="2425700"/>
          <p14:tracePt t="6219" x="2971800" y="2425700"/>
          <p14:tracePt t="6228" x="2990850" y="2435225"/>
          <p14:tracePt t="6235" x="2990850" y="2444750"/>
          <p14:tracePt t="6244" x="2998788" y="2452688"/>
          <p14:tracePt t="6251" x="2998788" y="2462213"/>
          <p14:tracePt t="6259" x="2998788" y="2471738"/>
          <p14:tracePt t="6267" x="2998788" y="2498725"/>
          <p14:tracePt t="6276" x="2998788" y="2508250"/>
          <p14:tracePt t="6286" x="2998788" y="2517775"/>
          <p14:tracePt t="6293" x="2998788" y="2535238"/>
          <p14:tracePt t="6304" x="2998788" y="2544763"/>
          <p14:tracePt t="6309" x="2998788" y="2554288"/>
          <p14:tracePt t="6316" x="2998788" y="2571750"/>
          <p14:tracePt t="6323" x="2998788" y="2608263"/>
          <p14:tracePt t="6333" x="2990850" y="2608263"/>
          <p14:tracePt t="6340" x="2962275" y="2635250"/>
          <p14:tracePt t="6350" x="2944813" y="2644775"/>
          <p14:tracePt t="6355" x="2935288" y="2654300"/>
          <p14:tracePt t="6371" x="2925763" y="2654300"/>
          <p14:tracePt t="6380" x="2908300" y="2662238"/>
          <p14:tracePt t="7044" x="2898775" y="2671763"/>
          <p14:tracePt t="7060" x="2871788" y="2671763"/>
          <p14:tracePt t="7068" x="2862263" y="2671763"/>
          <p14:tracePt t="7076" x="2852738" y="2671763"/>
          <p14:tracePt t="7084" x="2835275" y="2671763"/>
          <p14:tracePt t="7092" x="2825750" y="2671763"/>
          <p14:tracePt t="7244" x="2825750" y="2644775"/>
          <p14:tracePt t="7252" x="2835275" y="2625725"/>
          <p14:tracePt t="7259" x="2844800" y="2598738"/>
          <p14:tracePt t="7268" x="2844800" y="2581275"/>
          <p14:tracePt t="7276" x="2852738" y="2571750"/>
          <p14:tracePt t="7286" x="2862263" y="2554288"/>
          <p14:tracePt t="7294" x="2889250" y="2535238"/>
          <p14:tracePt t="7311" x="2889250" y="2525713"/>
          <p14:tracePt t="7319" x="2898775" y="2525713"/>
          <p14:tracePt t="7373" x="2908300" y="2525713"/>
          <p14:tracePt t="7382" x="2917825" y="2525713"/>
          <p14:tracePt t="7391" x="2925763" y="2535238"/>
          <p14:tracePt t="7411" x="2935288" y="2544763"/>
          <p14:tracePt t="7420" x="2944813" y="2544763"/>
          <p14:tracePt t="7443" x="2954338" y="2544763"/>
          <p14:tracePt t="7468" x="2962275" y="2544763"/>
          <p14:tracePt t="7484" x="2981325" y="2544763"/>
          <p14:tracePt t="7500" x="2990850" y="2544763"/>
          <p14:tracePt t="7935" x="3008313" y="2544763"/>
          <p14:tracePt t="7942" x="3071813" y="2544763"/>
          <p14:tracePt t="7952" x="3200400" y="2544763"/>
          <p14:tracePt t="7956" x="3382963" y="2544763"/>
          <p14:tracePt t="7966" x="3563938" y="2544763"/>
          <p14:tracePt t="7972" x="3746500" y="2544763"/>
          <p14:tracePt t="7980" x="3911600" y="2544763"/>
          <p14:tracePt t="7988" x="4065588" y="2544763"/>
          <p14:tracePt t="7996" x="4194175" y="2544763"/>
          <p14:tracePt t="8004" x="4294188" y="2544763"/>
          <p14:tracePt t="8012" x="4367213" y="2544763"/>
          <p14:tracePt t="8020" x="4403725" y="2544763"/>
          <p14:tracePt t="8027" x="4430713" y="2544763"/>
          <p14:tracePt t="8044" x="4440238" y="2544763"/>
          <p14:tracePt t="8280" x="4430713" y="2571750"/>
          <p14:tracePt t="8285" x="4403725" y="2598738"/>
          <p14:tracePt t="8291" x="4340225" y="2654300"/>
          <p14:tracePt t="8301" x="4275138" y="2681288"/>
          <p14:tracePt t="8307" x="4175125" y="2754313"/>
          <p14:tracePt t="8316" x="4111625" y="2790825"/>
          <p14:tracePt t="8323" x="4065588" y="2808288"/>
          <p14:tracePt t="8333" x="4021138" y="2844800"/>
          <p14:tracePt t="8339" x="3956050" y="2873375"/>
          <p14:tracePt t="8349" x="3938588" y="2890838"/>
          <p14:tracePt t="8356" x="3929063" y="2900363"/>
          <p14:tracePt t="8365" x="3919538" y="2900363"/>
          <p14:tracePt t="8372" x="3911600" y="2909888"/>
          <p14:tracePt t="8908" x="3911600" y="2936875"/>
          <p14:tracePt t="8916" x="3929063" y="2990850"/>
          <p14:tracePt t="8924" x="4011613" y="3073400"/>
          <p14:tracePt t="8932" x="4094163" y="3163888"/>
          <p14:tracePt t="8939" x="4175125" y="3228975"/>
          <p14:tracePt t="8949" x="4267200" y="3282950"/>
          <p14:tracePt t="8956" x="4348163" y="3338513"/>
          <p14:tracePt t="8966" x="4430713" y="3411538"/>
          <p14:tracePt t="8972" x="4494213" y="3446463"/>
          <p14:tracePt t="8980" x="4557713" y="3502025"/>
          <p14:tracePt t="8988" x="4576763" y="3511550"/>
          <p14:tracePt t="8996" x="4603750" y="3538538"/>
          <p14:tracePt t="9004" x="4640263" y="3565525"/>
          <p14:tracePt t="9515" x="4649788" y="3575050"/>
          <p14:tracePt t="9555" x="4630738" y="3638550"/>
          <p14:tracePt t="9564" x="4549775" y="3711575"/>
          <p14:tracePt t="9572" x="4430713" y="3803650"/>
          <p14:tracePt t="9580" x="4367213" y="3884613"/>
          <p14:tracePt t="9588" x="4275138" y="3957638"/>
          <p14:tracePt t="9596" x="4157663" y="4057650"/>
          <p14:tracePt t="9604" x="4057650" y="4149725"/>
          <p14:tracePt t="9612" x="3919538" y="4222750"/>
          <p14:tracePt t="9622" x="3783013" y="4313238"/>
          <p14:tracePt t="9627" x="3673475" y="4368800"/>
          <p14:tracePt t="9636" x="3536950" y="4432300"/>
          <p14:tracePt t="9644" x="3473450" y="4468813"/>
          <p14:tracePt t="9651" x="3390900" y="4505325"/>
          <p14:tracePt t="9659" x="3281363" y="4532313"/>
          <p14:tracePt t="9667" x="3200400" y="4578350"/>
          <p14:tracePt t="9675" x="3136900" y="4587875"/>
          <p14:tracePt t="9684" x="3063875" y="4595813"/>
          <p14:tracePt t="9691" x="2998788" y="4624388"/>
          <p14:tracePt t="9702" x="2944813" y="4624388"/>
          <p14:tracePt t="9707" x="2889250" y="4624388"/>
          <p14:tracePt t="9716" x="2844800" y="4624388"/>
          <p14:tracePt t="9723" x="2789238" y="4624388"/>
          <p14:tracePt t="9733" x="2752725" y="4624388"/>
          <p14:tracePt t="9739" x="2735263" y="4624388"/>
          <p14:tracePt t="9749" x="2689225" y="4624388"/>
          <p14:tracePt t="9755" x="2671763" y="4624388"/>
          <p14:tracePt t="9765" x="2652713" y="4624388"/>
          <p14:tracePt t="9771" x="2652713" y="4614863"/>
          <p14:tracePt t="9845" x="2643188" y="4614863"/>
          <p14:tracePt t="9855" x="2606675" y="4614863"/>
          <p14:tracePt t="9862" x="2552700" y="4614863"/>
          <p14:tracePt t="9869" x="2506663" y="4614863"/>
          <p14:tracePt t="9877" x="2425700" y="4632325"/>
          <p14:tracePt t="9887" x="2333625" y="4641850"/>
          <p14:tracePt t="9902" x="2143125" y="4641850"/>
          <p14:tracePt t="9908" x="2033588" y="4641850"/>
          <p14:tracePt t="9916" x="1978025" y="4641850"/>
          <p14:tracePt t="9924" x="1905000" y="4641850"/>
          <p14:tracePt t="9933" x="1851025" y="4660900"/>
          <p14:tracePt t="9940" x="1804988" y="4668838"/>
          <p14:tracePt t="9949" x="1787525" y="4668838"/>
          <p14:tracePt t="9956" x="1768475" y="4668838"/>
          <p14:tracePt t="9966" x="1758950" y="4678363"/>
          <p14:tracePt t="10077" x="1758950" y="4660900"/>
          <p14:tracePt t="10085" x="1758950" y="4651375"/>
          <p14:tracePt t="10109" x="1758950" y="4632325"/>
          <p14:tracePt t="10213" x="1758950" y="4614863"/>
          <p14:tracePt t="10477" x="1768475" y="4614863"/>
          <p14:tracePt t="10492" x="1795463" y="4624388"/>
          <p14:tracePt t="10500" x="1804988" y="4624388"/>
          <p14:tracePt t="10508" x="1841500" y="4651375"/>
          <p14:tracePt t="10516" x="1878013" y="4651375"/>
          <p14:tracePt t="10523" x="1914525" y="4668838"/>
          <p14:tracePt t="10532" x="1951038" y="4678363"/>
          <p14:tracePt t="10540" x="2005013" y="4714875"/>
          <p14:tracePt t="10548" x="2024063" y="4714875"/>
          <p14:tracePt t="10559" x="2041525" y="4724400"/>
          <p14:tracePt t="10570" x="2060575" y="4724400"/>
          <p14:tracePt t="10576" x="2060575" y="4732338"/>
          <p14:tracePt t="11109" x="2070100" y="4741863"/>
          <p14:tracePt t="11153" x="2087563" y="4760913"/>
          <p14:tracePt t="11160" x="2124075" y="4787900"/>
          <p14:tracePt t="11166" x="2151063" y="4814888"/>
          <p14:tracePt t="11172" x="2170113" y="4841875"/>
          <p14:tracePt t="11185" x="2179638" y="4851400"/>
          <p14:tracePt t="11187" x="2187575" y="4860925"/>
          <p14:tracePt t="11196" x="2206625" y="4878388"/>
          <p14:tracePt t="11204" x="2206625" y="4887913"/>
          <p14:tracePt t="11212" x="2214563" y="4897438"/>
          <p14:tracePt t="11565" x="2214563" y="4906963"/>
          <p14:tracePt t="11576" x="2243138" y="4943475"/>
          <p14:tracePt t="11583" x="2297113" y="5024438"/>
          <p14:tracePt t="11590" x="2316163" y="5053013"/>
          <p14:tracePt t="11596" x="2360613" y="5116513"/>
          <p14:tracePt t="11605" x="2389188" y="5143500"/>
          <p14:tracePt t="11611" x="2406650" y="5180013"/>
          <p14:tracePt t="11621" x="2416175" y="5207000"/>
          <p14:tracePt t="11627" x="2425700" y="5226050"/>
          <p14:tracePt t="11643" x="2425700" y="5233988"/>
          <p14:tracePt t="12862" x="2433638" y="5233988"/>
          <p14:tracePt t="12892" x="2443163" y="5226050"/>
          <p14:tracePt t="12908" x="2452688" y="5216525"/>
          <p14:tracePt t="12916" x="2452688" y="5207000"/>
          <p14:tracePt t="12923" x="2479675" y="5180013"/>
          <p14:tracePt t="12932" x="2516188" y="5180013"/>
          <p14:tracePt t="12940" x="2543175" y="5170488"/>
          <p14:tracePt t="12949" x="2570163" y="5160963"/>
          <p14:tracePt t="12955" x="2598738" y="5160963"/>
          <p14:tracePt t="12966" x="2635250" y="5153025"/>
          <p14:tracePt t="12971" x="2662238" y="5133975"/>
          <p14:tracePt t="12982" x="2708275" y="5126038"/>
          <p14:tracePt t="12988" x="2735263" y="5116513"/>
          <p14:tracePt t="12996" x="2781300" y="5080000"/>
          <p14:tracePt t="13004" x="2789238" y="5080000"/>
          <p14:tracePt t="13012" x="2808288" y="5070475"/>
          <p14:tracePt t="13020" x="2817813" y="5070475"/>
          <p14:tracePt t="13027" x="2817813" y="5060950"/>
          <p14:tracePt t="13035" x="2825750" y="5060950"/>
          <p14:tracePt t="13060" x="2835275" y="5053013"/>
          <p14:tracePt t="13267" x="2835275" y="5080000"/>
          <p14:tracePt t="13277" x="2835275" y="5126038"/>
          <p14:tracePt t="13283" x="2825750" y="5126038"/>
          <p14:tracePt t="13292" x="2798763" y="5170488"/>
          <p14:tracePt t="13301" x="2781300" y="5189538"/>
          <p14:tracePt t="13308" x="2762250" y="5216525"/>
          <p14:tracePt t="13317" x="2735263" y="5233988"/>
          <p14:tracePt t="13325" x="2716213" y="5262563"/>
          <p14:tracePt t="13333" x="2689225" y="5289550"/>
          <p14:tracePt t="13340" x="2679700" y="5307013"/>
          <p14:tracePt t="13350" x="2671763" y="5326063"/>
          <p14:tracePt t="13356" x="2662238" y="5335588"/>
          <p14:tracePt t="13373" x="2652713" y="5343525"/>
          <p14:tracePt t="13470" x="2643188" y="5343525"/>
          <p14:tracePt t="13480" x="2589213" y="5343525"/>
          <p14:tracePt t="13487" x="2479675" y="5343525"/>
          <p14:tracePt t="13498" x="2379663" y="5343525"/>
          <p14:tracePt t="13503" x="2270125" y="5343525"/>
          <p14:tracePt t="13508" x="2179638" y="5335588"/>
          <p14:tracePt t="13516" x="2097088" y="5307013"/>
          <p14:tracePt t="13525" x="2024063" y="5299075"/>
          <p14:tracePt t="13534" x="1997075" y="5299075"/>
          <p14:tracePt t="13540" x="1968500" y="5289550"/>
          <p14:tracePt t="13612" x="1960563" y="5280025"/>
          <p14:tracePt t="13620" x="1960563" y="5262563"/>
          <p14:tracePt t="13628" x="1960563" y="5253038"/>
          <p14:tracePt t="13668" x="1960563" y="5233988"/>
          <p14:tracePt t="13675" x="1960563" y="5226050"/>
          <p14:tracePt t="13686" x="1960563" y="5216525"/>
          <p14:tracePt t="13691" x="1960563" y="5207000"/>
          <p14:tracePt t="13700" x="1960563" y="5180013"/>
          <p14:tracePt t="13716" x="1960563" y="5160963"/>
          <p14:tracePt t="13723" x="1960563" y="5143500"/>
          <p14:tracePt t="13739" x="1960563" y="5126038"/>
          <p14:tracePt t="13750" x="1960563" y="5116513"/>
          <p14:tracePt t="13756" x="1987550" y="5097463"/>
          <p14:tracePt t="13767" x="2051050" y="5070475"/>
          <p14:tracePt t="13772" x="2078038" y="5060950"/>
          <p14:tracePt t="13783" x="2133600" y="5060950"/>
          <p14:tracePt t="13788" x="2243138" y="5053013"/>
          <p14:tracePt t="13796" x="2324100" y="5033963"/>
          <p14:tracePt t="13804" x="2433638" y="5033963"/>
          <p14:tracePt t="13812" x="2543175" y="5033963"/>
          <p14:tracePt t="13820" x="2652713" y="5033963"/>
          <p14:tracePt t="13828" x="2744788" y="5033963"/>
          <p14:tracePt t="13836" x="2835275" y="5033963"/>
          <p14:tracePt t="13844" x="2908300" y="5033963"/>
          <p14:tracePt t="13852" x="2962275" y="5033963"/>
          <p14:tracePt t="13860" x="3017838" y="5033963"/>
          <p14:tracePt t="13869" x="3044825" y="5024438"/>
          <p14:tracePt t="13875" x="3071813" y="5024438"/>
          <p14:tracePt t="13940" x="3081338" y="5024438"/>
          <p14:tracePt t="13972" x="3108325" y="5024438"/>
          <p14:tracePt t="13981" x="3127375" y="5024438"/>
          <p14:tracePt t="13988" x="3154363" y="5024438"/>
          <p14:tracePt t="13996" x="3163888" y="5024438"/>
          <p14:tracePt t="14004" x="3190875" y="5024438"/>
          <p14:tracePt t="14012" x="3200400" y="5024438"/>
          <p14:tracePt t="14020" x="3208338" y="5024438"/>
          <p14:tracePt t="14027" x="3217863" y="5024438"/>
          <p14:tracePt t="14036" x="3227388" y="5033963"/>
          <p14:tracePt t="14044" x="3236913" y="5043488"/>
          <p14:tracePt t="14060" x="3244850" y="5053013"/>
          <p14:tracePt t="14068" x="3254375" y="5070475"/>
          <p14:tracePt t="14075" x="3263900" y="5089525"/>
          <p14:tracePt t="14092" x="3281363" y="5106988"/>
          <p14:tracePt t="14204" x="3281363" y="5116513"/>
          <p14:tracePt t="14252" x="3281363" y="5133975"/>
          <p14:tracePt t="14260" x="3281363" y="5143500"/>
          <p14:tracePt t="14268" x="3244850" y="5180013"/>
          <p14:tracePt t="14277" x="3190875" y="5189538"/>
          <p14:tracePt t="14284" x="3127375" y="5216525"/>
          <p14:tracePt t="14292" x="3054350" y="5233988"/>
          <p14:tracePt t="14300" x="2998788" y="5233988"/>
          <p14:tracePt t="14308" x="2917825" y="5243513"/>
          <p14:tracePt t="14316" x="2844800" y="5243513"/>
          <p14:tracePt t="14325" x="2789238" y="5253038"/>
          <p14:tracePt t="14333" x="2725738" y="5253038"/>
          <p14:tracePt t="14340" x="2671763" y="5253038"/>
          <p14:tracePt t="14350" x="2635250" y="5253038"/>
          <p14:tracePt t="14356" x="2589213" y="5253038"/>
          <p14:tracePt t="14366" x="2579688" y="5253038"/>
          <p14:tracePt t="14372" x="2552700" y="5253038"/>
          <p14:tracePt t="14387" x="2543175" y="5253038"/>
          <p14:tracePt t="14396" x="2533650" y="5253038"/>
          <p14:tracePt t="14404" x="2516188" y="5253038"/>
          <p14:tracePt t="14411" x="2506663" y="5253038"/>
          <p14:tracePt t="14420" x="2498725" y="5243513"/>
          <p14:tracePt t="14444" x="2498725" y="5233988"/>
          <p14:tracePt t="14460" x="2489200" y="5226050"/>
          <p14:tracePt t="14492" x="2489200" y="5207000"/>
          <p14:tracePt t="14812" x="2489200" y="5197475"/>
          <p14:tracePt t="14843" x="2489200" y="5189538"/>
          <p14:tracePt t="14851" x="2489200" y="5160963"/>
          <p14:tracePt t="14868" x="2489200" y="5153025"/>
          <p14:tracePt t="14876" x="2489200" y="5143500"/>
          <p14:tracePt t="14901" x="2489200" y="5126038"/>
          <p14:tracePt t="14916" x="2489200" y="5116513"/>
          <p14:tracePt t="15153" x="2489200" y="5143500"/>
          <p14:tracePt t="15161" x="2489200" y="5153025"/>
          <p14:tracePt t="15172" x="2489200" y="5160963"/>
          <p14:tracePt t="15436" x="2489200" y="5153025"/>
          <p14:tracePt t="15460" x="2498725" y="5143500"/>
          <p14:tracePt t="15580" x="2506663" y="5143500"/>
          <p14:tracePt t="15588" x="2506663" y="5160963"/>
          <p14:tracePt t="15595" x="2506663" y="5189538"/>
          <p14:tracePt t="15604" x="2506663" y="5207000"/>
          <p14:tracePt t="15611" x="2506663" y="5216525"/>
          <p14:tracePt t="15620" x="2506663" y="5233988"/>
          <p14:tracePt t="16036" x="2506663" y="5243513"/>
          <p14:tracePt t="16043" x="2516188" y="5253038"/>
          <p14:tracePt t="16051" x="2552700" y="5262563"/>
          <p14:tracePt t="16059" x="2589213" y="5262563"/>
          <p14:tracePt t="16068" x="2652713" y="5270500"/>
          <p14:tracePt t="16075" x="2652713" y="5280025"/>
          <p14:tracePt t="16084" x="2679700" y="5280025"/>
          <p14:tracePt t="16092" x="2689225" y="5280025"/>
          <p14:tracePt t="16200" x="2698750" y="5280025"/>
          <p14:tracePt t="16414" x="2708275" y="5270500"/>
          <p14:tracePt t="16422" x="2735263" y="5270500"/>
          <p14:tracePt t="16430" x="2762250" y="5299075"/>
          <p14:tracePt t="16435" x="2798763" y="5316538"/>
          <p14:tracePt t="16444" x="2825750" y="5335588"/>
          <p14:tracePt t="16452" x="2862263" y="5335588"/>
          <p14:tracePt t="16460" x="2908300" y="5353050"/>
          <p14:tracePt t="16467" x="2944813" y="5353050"/>
          <p14:tracePt t="16475" x="2998788" y="5353050"/>
          <p14:tracePt t="16485" x="3035300" y="5353050"/>
          <p14:tracePt t="16491" x="3063875" y="5353050"/>
          <p14:tracePt t="16499" x="3136900" y="5335588"/>
          <p14:tracePt t="16507" x="3163888" y="5326063"/>
          <p14:tracePt t="16517" x="3181350" y="5316538"/>
          <p14:tracePt t="16523" x="3190875" y="5316538"/>
          <p14:tracePt t="16532" x="3217863" y="5289550"/>
          <p14:tracePt t="16550" x="3236913" y="5280025"/>
          <p14:tracePt t="16566" x="3254375" y="5270500"/>
          <p14:tracePt t="16588" x="3273425" y="5262563"/>
          <p14:tracePt t="16601" x="3290888" y="5253038"/>
          <p14:tracePt t="16607" x="3300413" y="5253038"/>
          <p14:tracePt t="16611" x="3317875" y="5253038"/>
          <p14:tracePt t="16620" x="3336925" y="5253038"/>
          <p14:tracePt t="16627" x="3373438" y="5253038"/>
          <p14:tracePt t="16635" x="3400425" y="5253038"/>
          <p14:tracePt t="16643" x="3419475" y="5253038"/>
          <p14:tracePt t="16651" x="3436938" y="5253038"/>
          <p14:tracePt t="16660" x="3446463" y="5253038"/>
          <p14:tracePt t="16667" x="3455988" y="5253038"/>
          <p14:tracePt t="16772" x="3436938" y="5262563"/>
          <p14:tracePt t="16781" x="3427413" y="5262563"/>
          <p14:tracePt t="16804" x="3409950" y="5262563"/>
          <p14:tracePt t="16812" x="3373438" y="5289550"/>
          <p14:tracePt t="16828" x="3363913" y="5299075"/>
          <p14:tracePt t="16836" x="3346450" y="5307013"/>
          <p14:tracePt t="16844" x="3327400" y="5326063"/>
          <p14:tracePt t="16853" x="3317875" y="5335588"/>
          <p14:tracePt t="16860" x="3300413" y="5353050"/>
          <p14:tracePt t="16867" x="3290888" y="5362575"/>
          <p14:tracePt t="16876" x="3281363" y="5372100"/>
          <p14:tracePt t="16884" x="3263900" y="5380038"/>
          <p14:tracePt t="16901" x="3254375" y="5389563"/>
          <p14:tracePt t="17020" x="3236913" y="5389563"/>
          <p14:tracePt t="17028" x="3227388" y="5389563"/>
          <p14:tracePt t="17142" x="3217863" y="5389563"/>
          <p14:tracePt t="17158" x="3217863" y="5380038"/>
          <p14:tracePt t="17550" x="3217863" y="5372100"/>
          <p14:tracePt t="17561" x="3217863" y="5362575"/>
          <p14:tracePt t="17568" x="3217863" y="5335588"/>
          <p14:tracePt t="17596" x="3217863" y="5326063"/>
          <p14:tracePt t="17604" x="3217863" y="5307013"/>
          <p14:tracePt t="17612" x="3217863" y="5289550"/>
          <p14:tracePt t="17628" x="3227388" y="5280025"/>
          <p14:tracePt t="17637" x="3236913" y="5270500"/>
          <p14:tracePt t="17643" x="3236913" y="5262563"/>
          <p14:tracePt t="17651" x="3244850" y="5253038"/>
          <p14:tracePt t="17659" x="3263900" y="5233988"/>
          <p14:tracePt t="17676" x="3290888" y="5226050"/>
          <p14:tracePt t="17683" x="3309938" y="5216525"/>
          <p14:tracePt t="17691" x="3336925" y="5197475"/>
          <p14:tracePt t="17707" x="3354388" y="5197475"/>
          <p14:tracePt t="17717" x="3382963" y="5197475"/>
          <p14:tracePt t="17723" x="3400425" y="5189538"/>
          <p14:tracePt t="17732" x="3409950" y="5189538"/>
          <p14:tracePt t="17739" x="3427413" y="5189538"/>
          <p14:tracePt t="17749" x="3436938" y="5189538"/>
          <p14:tracePt t="17755" x="3446463" y="5189538"/>
          <p14:tracePt t="17772" x="3455988" y="5189538"/>
          <p14:tracePt t="17788" x="3463925" y="5189538"/>
          <p14:tracePt t="17796" x="3473450" y="5189538"/>
          <p14:tracePt t="17803" x="3482975" y="5189538"/>
          <p14:tracePt t="18327" x="3482975" y="5197475"/>
          <p14:tracePt t="19744" x="3482975" y="5207000"/>
          <p14:tracePt t="19748" x="3519488" y="5216525"/>
          <p14:tracePt t="19755" x="3563938" y="5216525"/>
          <p14:tracePt t="19765" x="3592513" y="5226050"/>
          <p14:tracePt t="19782" x="3619500" y="5226050"/>
          <p14:tracePt t="19798" x="3629025" y="5226050"/>
          <p14:tracePt t="19843" x="3636963" y="5226050"/>
          <p14:tracePt t="19852" x="3656013" y="5226050"/>
          <p14:tracePt t="19860" x="3673475" y="5243513"/>
          <p14:tracePt t="19867" x="3683000" y="5243513"/>
          <p14:tracePt t="19875" x="3702050" y="5243513"/>
          <p14:tracePt t="19900" x="3756025" y="5253038"/>
          <p14:tracePt t="19932" x="3765550" y="5253038"/>
          <p14:tracePt t="20260" x="3856038" y="5289550"/>
          <p14:tracePt t="20268" x="3992563" y="5343525"/>
          <p14:tracePt t="20276" x="4175125" y="5389563"/>
          <p14:tracePt t="20283" x="4367213" y="5453063"/>
          <p14:tracePt t="20291" x="4530725" y="5499100"/>
          <p14:tracePt t="20299" x="4676775" y="5545138"/>
          <p14:tracePt t="20307" x="4776788" y="5572125"/>
          <p14:tracePt t="20315" x="4822825" y="5599113"/>
          <p14:tracePt t="20325" x="4840288" y="5608638"/>
          <p14:tracePt t="20333" x="4849813" y="5618163"/>
          <p14:tracePt t="20373" x="4849813" y="5626100"/>
          <p14:tracePt t="20382" x="4840288" y="5662613"/>
          <p14:tracePt t="20390" x="4767263" y="5699125"/>
          <p14:tracePt t="20403" x="4703763" y="5718175"/>
          <p14:tracePt t="20406" x="4603750" y="5735638"/>
          <p14:tracePt t="20417" x="4476750" y="5781675"/>
          <p14:tracePt t="20421" x="4330700" y="5808663"/>
          <p14:tracePt t="20428" x="4157663" y="5854700"/>
          <p14:tracePt t="20435" x="4075113" y="5910263"/>
          <p14:tracePt t="20443" x="3846513" y="5946775"/>
          <p14:tracePt t="20451" x="3582988" y="5946775"/>
          <p14:tracePt t="20460" x="3273425" y="5964238"/>
          <p14:tracePt t="20467" x="2944813" y="5964238"/>
          <p14:tracePt t="20475" x="2716213" y="5964238"/>
          <p14:tracePt t="20483" x="2516188" y="5964238"/>
          <p14:tracePt t="20491" x="2287588" y="5991225"/>
          <p14:tracePt t="20500" x="2143125" y="5991225"/>
          <p14:tracePt t="20507" x="2060575" y="5991225"/>
          <p14:tracePt t="20515" x="2014538" y="5964238"/>
          <p14:tracePt t="20524" x="1968500" y="5937250"/>
          <p14:tracePt t="20532" x="1960563" y="5927725"/>
          <p14:tracePt t="20539" x="1951038" y="5873750"/>
          <p14:tracePt t="20548" x="1941513" y="5837238"/>
          <p14:tracePt t="20555" x="1924050" y="5735638"/>
          <p14:tracePt t="20564" x="1914525" y="5645150"/>
          <p14:tracePt t="20572" x="1914525" y="5554663"/>
          <p14:tracePt t="20582" x="1914525" y="5426075"/>
          <p14:tracePt t="20588" x="1914525" y="5299075"/>
          <p14:tracePt t="20602" x="1914525" y="5153025"/>
          <p14:tracePt t="20606" x="1914525" y="5006975"/>
          <p14:tracePt t="20618" x="1951038" y="4860925"/>
          <p14:tracePt t="20620" x="2024063" y="4724400"/>
          <p14:tracePt t="20630" x="2097088" y="4624388"/>
          <p14:tracePt t="20638" x="2206625" y="4441825"/>
          <p14:tracePt t="20644" x="2297113" y="4322763"/>
          <p14:tracePt t="20652" x="2433638" y="4186238"/>
          <p14:tracePt t="20661" x="2543175" y="4049713"/>
          <p14:tracePt t="20671" x="2781300" y="3884613"/>
          <p14:tracePt t="20676" x="2954338" y="3794125"/>
          <p14:tracePt t="20684" x="3163888" y="3684588"/>
          <p14:tracePt t="20692" x="3390900" y="3621088"/>
          <p14:tracePt t="20701" x="3609975" y="3565525"/>
          <p14:tracePt t="20707" x="3792538" y="3538538"/>
          <p14:tracePt t="20717" x="4029075" y="3482975"/>
          <p14:tracePt t="20723" x="4194175" y="3482975"/>
          <p14:tracePt t="20734" x="4413250" y="3482975"/>
          <p14:tracePt t="20739" x="4594225" y="3482975"/>
          <p14:tracePt t="20749" x="4776788" y="3482975"/>
          <p14:tracePt t="20755" x="4959350" y="3519488"/>
          <p14:tracePt t="20765" x="5114925" y="3584575"/>
          <p14:tracePt t="20772" x="5278438" y="3657600"/>
          <p14:tracePt t="20781" x="5434013" y="3738563"/>
          <p14:tracePt t="20788" x="5551488" y="3811588"/>
          <p14:tracePt t="20799" x="5670550" y="3884613"/>
          <p14:tracePt t="20804" x="5734050" y="3921125"/>
          <p14:tracePt t="20812" x="5789613" y="3984625"/>
          <p14:tracePt t="20820" x="5826125" y="4049713"/>
          <p14:tracePt t="20827" x="5843588" y="4094163"/>
          <p14:tracePt t="20835" x="5862638" y="4159250"/>
          <p14:tracePt t="20844" x="5880100" y="4213225"/>
          <p14:tracePt t="20852" x="5880100" y="4259263"/>
          <p14:tracePt t="20859" x="5880100" y="4295775"/>
          <p14:tracePt t="20868" x="5880100" y="4349750"/>
          <p14:tracePt t="20875" x="5880100" y="4395788"/>
          <p14:tracePt t="20883" x="5880100" y="4449763"/>
          <p14:tracePt t="20892" x="5880100" y="4486275"/>
          <p14:tracePt t="20900" x="5880100" y="4541838"/>
          <p14:tracePt t="20907" x="5870575" y="4578350"/>
          <p14:tracePt t="20916" x="5862638" y="4632325"/>
          <p14:tracePt t="20923" x="5826125" y="4678363"/>
          <p14:tracePt t="20933" x="5816600" y="4724400"/>
          <p14:tracePt t="20939" x="5761038" y="4787900"/>
          <p14:tracePt t="20950" x="5743575" y="4805363"/>
          <p14:tracePt t="20956" x="5707063" y="4870450"/>
          <p14:tracePt t="20965" x="5670550" y="4914900"/>
          <p14:tracePt t="20972" x="5624513" y="4960938"/>
          <p14:tracePt t="20983" x="5597525" y="4997450"/>
          <p14:tracePt t="20987" x="5570538" y="5024438"/>
          <p14:tracePt t="20999" x="5534025" y="5053013"/>
          <p14:tracePt t="21003" x="5514975" y="5089525"/>
          <p14:tracePt t="21012" x="5487988" y="5116513"/>
          <p14:tracePt t="21019" x="5470525" y="5133975"/>
          <p14:tracePt t="21027" x="5441950" y="5143500"/>
          <p14:tracePt t="21035" x="5424488" y="5170488"/>
          <p14:tracePt t="29028" x="5405438" y="5170488"/>
          <p14:tracePt t="29036" x="5360988" y="5170488"/>
          <p14:tracePt t="29044" x="5497513" y="5143500"/>
          <p14:tracePt t="29052" x="5770563" y="5053013"/>
          <p14:tracePt t="29059" x="6072188" y="4951413"/>
          <p14:tracePt t="29067" x="6408738" y="4841875"/>
          <p14:tracePt t="29076" x="6783388" y="4732338"/>
          <p14:tracePt t="29084" x="7092950" y="4632325"/>
          <p14:tracePt t="29092" x="7402513" y="4514850"/>
          <p14:tracePt t="29100" x="7667625" y="4413250"/>
          <p14:tracePt t="29108" x="7858125" y="4349750"/>
          <p14:tracePt t="29116" x="7994650" y="4295775"/>
          <p14:tracePt t="29124" x="8096250" y="4249738"/>
          <p14:tracePt t="29132" x="8104188" y="4240213"/>
          <p14:tracePt t="29185" x="8104188" y="4232275"/>
          <p14:tracePt t="29252" x="8113713" y="4222750"/>
          <p14:tracePt t="29268" x="8169275" y="4186238"/>
          <p14:tracePt t="29276" x="8223250" y="4186238"/>
          <p14:tracePt t="29283" x="8323263" y="4167188"/>
          <p14:tracePt t="29291" x="8432800" y="4159250"/>
          <p14:tracePt t="29299" x="8559800" y="4130675"/>
          <p14:tracePt t="29307" x="8688388" y="4113213"/>
          <p14:tracePt t="29315" x="8834438" y="4094163"/>
          <p14:tracePt t="29323" x="9017000" y="4086225"/>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79FCCF-4792-44B3-B6B3-C35E232E5F0B}"/>
              </a:ext>
            </a:extLst>
          </p:cNvPr>
          <p:cNvSpPr>
            <a:spLocks noGrp="1"/>
          </p:cNvSpPr>
          <p:nvPr>
            <p:ph type="title"/>
          </p:nvPr>
        </p:nvSpPr>
        <p:spPr/>
        <p:txBody>
          <a:bodyPr/>
          <a:lstStyle/>
          <a:p>
            <a:r>
              <a:rPr kumimoji="1" lang="en-US" altLang="ja-JP" dirty="0"/>
              <a:t>Predict</a:t>
            </a:r>
            <a:r>
              <a:rPr kumimoji="1" lang="ja-JP" altLang="en-US" dirty="0"/>
              <a:t> </a:t>
            </a:r>
            <a:r>
              <a:rPr kumimoji="1" lang="en-US" altLang="ja-JP" dirty="0"/>
              <a:t>Not</a:t>
            </a:r>
            <a:r>
              <a:rPr kumimoji="1" lang="ja-JP" altLang="en-US" dirty="0"/>
              <a:t> </a:t>
            </a:r>
            <a:r>
              <a:rPr kumimoji="1" lang="en-US" altLang="ja-JP" dirty="0"/>
              <a:t>Taken</a:t>
            </a:r>
            <a:endParaRPr kumimoji="1" lang="ja-JP" altLang="en-US" dirty="0"/>
          </a:p>
        </p:txBody>
      </p:sp>
      <p:sp>
        <p:nvSpPr>
          <p:cNvPr id="3" name="コンテンツ プレースホルダー 2">
            <a:extLst>
              <a:ext uri="{FF2B5EF4-FFF2-40B4-BE49-F238E27FC236}">
                <a16:creationId xmlns:a16="http://schemas.microsoft.com/office/drawing/2014/main" id="{BB8FEA74-73A8-4206-9D40-87D452A68019}"/>
              </a:ext>
            </a:extLst>
          </p:cNvPr>
          <p:cNvSpPr>
            <a:spLocks noGrp="1"/>
          </p:cNvSpPr>
          <p:nvPr>
            <p:ph idx="1"/>
          </p:nvPr>
        </p:nvSpPr>
        <p:spPr/>
        <p:txBody>
          <a:bodyPr/>
          <a:lstStyle/>
          <a:p>
            <a:r>
              <a:rPr lang="ja-JP" altLang="en-US" dirty="0"/>
              <a:t>簡単に実装可能</a:t>
            </a:r>
            <a:endParaRPr kumimoji="1" lang="en-US" altLang="ja-JP" dirty="0"/>
          </a:p>
          <a:p>
            <a:r>
              <a:rPr lang="ja-JP" altLang="en-US" dirty="0"/>
              <a:t>残念ながら分岐は成立する方が多い</a:t>
            </a:r>
            <a:endParaRPr lang="en-US" altLang="ja-JP" dirty="0"/>
          </a:p>
          <a:p>
            <a:r>
              <a:rPr kumimoji="1" lang="ja-JP" altLang="en-US" dirty="0"/>
              <a:t>性能向上は限定されている</a:t>
            </a:r>
            <a:endParaRPr kumimoji="1" lang="en-US" altLang="ja-JP" dirty="0"/>
          </a:p>
          <a:p>
            <a:pPr lvl="1"/>
            <a:r>
              <a:rPr lang="ja-JP" altLang="en-US" dirty="0"/>
              <a:t>分岐命令の確率</a:t>
            </a:r>
            <a:r>
              <a:rPr lang="en-US" altLang="ja-JP" dirty="0"/>
              <a:t>25%</a:t>
            </a:r>
          </a:p>
          <a:p>
            <a:pPr lvl="1"/>
            <a:r>
              <a:rPr kumimoji="1" lang="ja-JP" altLang="en-US" dirty="0"/>
              <a:t>成立する確率</a:t>
            </a:r>
            <a:r>
              <a:rPr kumimoji="1" lang="en-US" altLang="ja-JP" dirty="0"/>
              <a:t>75</a:t>
            </a:r>
            <a:r>
              <a:rPr kumimoji="1" lang="ja-JP" altLang="en-US" dirty="0"/>
              <a:t>％</a:t>
            </a:r>
            <a:endParaRPr kumimoji="1" lang="en-US" altLang="ja-JP" dirty="0"/>
          </a:p>
          <a:p>
            <a:pPr lvl="1"/>
            <a:r>
              <a:rPr lang="en-US" altLang="ja-JP" dirty="0"/>
              <a:t>1.0</a:t>
            </a:r>
            <a:r>
              <a:rPr lang="ja-JP" altLang="en-US" dirty="0"/>
              <a:t>＋</a:t>
            </a:r>
            <a:r>
              <a:rPr lang="en-US" altLang="ja-JP" dirty="0"/>
              <a:t>0</a:t>
            </a:r>
            <a:r>
              <a:rPr lang="ja-JP" altLang="en-US" dirty="0"/>
              <a:t>．</a:t>
            </a:r>
            <a:r>
              <a:rPr lang="en-US" altLang="ja-JP" dirty="0"/>
              <a:t>25×0.75</a:t>
            </a:r>
            <a:r>
              <a:rPr lang="ja-JP" altLang="en-US" dirty="0"/>
              <a:t>＝</a:t>
            </a:r>
            <a:r>
              <a:rPr lang="en-US" altLang="ja-JP" dirty="0"/>
              <a:t>1.1875</a:t>
            </a:r>
            <a:endParaRPr kumimoji="1" lang="ja-JP" altLang="en-US" dirty="0"/>
          </a:p>
        </p:txBody>
      </p:sp>
      <p:pic>
        <p:nvPicPr>
          <p:cNvPr id="4" name="オーディオ 3">
            <a:hlinkClick r:id="" action="ppaction://media"/>
            <a:extLst>
              <a:ext uri="{FF2B5EF4-FFF2-40B4-BE49-F238E27FC236}">
                <a16:creationId xmlns:a16="http://schemas.microsoft.com/office/drawing/2014/main" id="{EC2A48E2-DB16-4201-B726-A800789E10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74696821"/>
      </p:ext>
    </p:extLst>
  </p:cSld>
  <p:clrMapOvr>
    <a:masterClrMapping/>
  </p:clrMapOvr>
  <mc:AlternateContent xmlns:mc="http://schemas.openxmlformats.org/markup-compatibility/2006">
    <mc:Choice xmlns:p14="http://schemas.microsoft.com/office/powerpoint/2010/main" Requires="p14">
      <p:transition spd="slow" p14:dur="2000" advTm="65344"/>
    </mc:Choice>
    <mc:Fallback>
      <p:transition spd="slow" advTm="65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62" x="8678863" y="3665538"/>
          <p14:tracePt t="265" x="8296275" y="3694113"/>
          <p14:tracePt t="272" x="8113713" y="3702050"/>
          <p14:tracePt t="280" x="7931150" y="3702050"/>
          <p14:tracePt t="288" x="7821613" y="3730625"/>
          <p14:tracePt t="296" x="7740650" y="3748088"/>
          <p14:tracePt t="303" x="7712075" y="3757613"/>
          <p14:tracePt t="311" x="7694613" y="3757613"/>
          <p14:tracePt t="319" x="7685088" y="3757613"/>
          <p14:tracePt t="328" x="7685088" y="3767138"/>
          <p14:tracePt t="351" x="7675563" y="3775075"/>
          <p14:tracePt t="360" x="7667625" y="3775075"/>
          <p14:tracePt t="367" x="7648575" y="3794125"/>
          <p14:tracePt t="376" x="7631113" y="3803650"/>
          <p14:tracePt t="383" x="7594600" y="3830638"/>
          <p14:tracePt t="393" x="7585075" y="3848100"/>
          <p14:tracePt t="399" x="7558088" y="3848100"/>
          <p14:tracePt t="409" x="7539038" y="3857625"/>
          <p14:tracePt t="431" x="7531100" y="3857625"/>
          <p14:tracePt t="586" x="7521575" y="3867150"/>
          <p14:tracePt t="601" x="7521575" y="3875088"/>
          <p14:tracePt t="613" x="7521575" y="3884613"/>
          <p14:tracePt t="615" x="7512050" y="3894138"/>
          <p14:tracePt t="631" x="7502525" y="3911600"/>
          <p14:tracePt t="641" x="7502525" y="3921125"/>
          <p14:tracePt t="64067" x="7539038" y="3930650"/>
          <p14:tracePt t="64073" x="7950200" y="3930650"/>
          <p14:tracePt t="64080" x="8478838" y="3948113"/>
          <p14:tracePt t="64087" x="8742363" y="3948113"/>
          <p14:tracePt t="64095" x="8907463" y="3911600"/>
          <p14:tracePt t="64104" x="9070975" y="3903663"/>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p:txBody>
          <a:bodyPr/>
          <a:lstStyle/>
          <a:p>
            <a:r>
              <a:rPr lang="ja-JP" altLang="en-US"/>
              <a:t>遅延分岐</a:t>
            </a:r>
          </a:p>
        </p:txBody>
      </p:sp>
      <p:sp>
        <p:nvSpPr>
          <p:cNvPr id="272387" name="Rectangle 3"/>
          <p:cNvSpPr>
            <a:spLocks noGrp="1" noChangeArrowheads="1"/>
          </p:cNvSpPr>
          <p:nvPr>
            <p:ph type="body" idx="1"/>
          </p:nvPr>
        </p:nvSpPr>
        <p:spPr/>
        <p:txBody>
          <a:bodyPr/>
          <a:lstStyle/>
          <a:p>
            <a:r>
              <a:rPr lang="ja-JP" altLang="en-US" dirty="0"/>
              <a:t>分岐命令の次の命令（遅延スロット）をパイプラインに入れてしまう。</a:t>
            </a:r>
          </a:p>
          <a:p>
            <a:pPr lvl="1"/>
            <a:r>
              <a:rPr lang="ja-JP" altLang="en-US" dirty="0"/>
              <a:t>遅延スロットの命令は必ず実行される</a:t>
            </a:r>
          </a:p>
          <a:p>
            <a:pPr lvl="2">
              <a:buFontTx/>
              <a:buNone/>
            </a:pPr>
            <a:r>
              <a:rPr lang="ja-JP" altLang="en-US" dirty="0"/>
              <a:t>→遅延スロットは</a:t>
            </a:r>
            <a:r>
              <a:rPr lang="en-US" altLang="ja-JP" dirty="0"/>
              <a:t>1</a:t>
            </a:r>
          </a:p>
          <a:p>
            <a:pPr lvl="1"/>
            <a:r>
              <a:rPr lang="ja-JP" altLang="en-US" dirty="0"/>
              <a:t>つまり、遅延の効き目が遅い</a:t>
            </a:r>
          </a:p>
          <a:p>
            <a:pPr lvl="1"/>
            <a:r>
              <a:rPr lang="ja-JP" altLang="en-US" dirty="0"/>
              <a:t>有効な命令を入れてやる必要がある</a:t>
            </a:r>
          </a:p>
          <a:p>
            <a:pPr lvl="1">
              <a:buFontTx/>
              <a:buNone/>
            </a:pPr>
            <a:r>
              <a:rPr lang="ja-JP" altLang="en-US" dirty="0"/>
              <a:t>→　パイプラインスケジューリング</a:t>
            </a:r>
            <a:endParaRPr lang="en-US" altLang="ja-JP" dirty="0"/>
          </a:p>
          <a:p>
            <a:r>
              <a:rPr lang="en-US" altLang="ja-JP" dirty="0"/>
              <a:t>RV32I</a:t>
            </a:r>
            <a:r>
              <a:rPr lang="ja-JP" altLang="en-US" dirty="0"/>
              <a:t>はこの方法を採用していない</a:t>
            </a:r>
            <a:endParaRPr lang="en-US" altLang="ja-JP" dirty="0"/>
          </a:p>
          <a:p>
            <a:pPr lvl="1"/>
            <a:r>
              <a:rPr lang="ja-JP" altLang="en-US" dirty="0"/>
              <a:t>高速化が困難になるため</a:t>
            </a:r>
          </a:p>
        </p:txBody>
      </p:sp>
      <p:pic>
        <p:nvPicPr>
          <p:cNvPr id="2" name="オーディオ 1">
            <a:hlinkClick r:id="" action="ppaction://media"/>
            <a:extLst>
              <a:ext uri="{FF2B5EF4-FFF2-40B4-BE49-F238E27FC236}">
                <a16:creationId xmlns:a16="http://schemas.microsoft.com/office/drawing/2014/main" id="{873D1DE5-C2A6-474A-86F9-B4FF6E3D1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14176831"/>
      </p:ext>
    </p:extLst>
  </p:cSld>
  <p:clrMapOvr>
    <a:masterClrMapping/>
  </p:clrMapOvr>
  <mc:AlternateContent xmlns:mc="http://schemas.openxmlformats.org/markup-compatibility/2006">
    <mc:Choice xmlns:p14="http://schemas.microsoft.com/office/powerpoint/2010/main" Requires="p14">
      <p:transition spd="slow" p14:dur="2000" advTm="92536"/>
    </mc:Choice>
    <mc:Fallback>
      <p:transition spd="slow" advTm="92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82" x="8951913" y="3738563"/>
          <p14:tracePt t="887" x="8834438" y="3738563"/>
          <p14:tracePt t="896" x="8724900" y="3738563"/>
          <p14:tracePt t="904" x="8615363" y="3767138"/>
          <p14:tracePt t="912" x="8523288" y="3767138"/>
          <p14:tracePt t="920" x="8432800" y="3767138"/>
          <p14:tracePt t="928" x="8378825" y="3767138"/>
          <p14:tracePt t="936" x="8332788" y="3767138"/>
          <p14:tracePt t="944" x="8305800" y="3767138"/>
          <p14:tracePt t="952" x="8296275" y="3775075"/>
          <p14:tracePt t="960" x="8286750" y="3775075"/>
          <p14:tracePt t="91728" x="8632825" y="3775075"/>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3200" dirty="0"/>
              <a:t>遅延分岐の例</a:t>
            </a:r>
            <a:br>
              <a:rPr kumimoji="1" lang="en-US" altLang="ja-JP" sz="3200" dirty="0"/>
            </a:br>
            <a:r>
              <a:rPr kumimoji="1" lang="ja-JP" altLang="en-US" sz="3200" dirty="0"/>
              <a:t>掛け算のプログラム： </a:t>
            </a:r>
            <a:r>
              <a:rPr kumimoji="1" lang="en-US" altLang="ja-JP" sz="3200" dirty="0"/>
              <a:t>mult.asm</a:t>
            </a:r>
            <a:endParaRPr kumimoji="1" lang="ja-JP" altLang="en-US" sz="3200" dirty="0"/>
          </a:p>
        </p:txBody>
      </p:sp>
      <p:sp>
        <p:nvSpPr>
          <p:cNvPr id="3" name="コンテンツ プレースホルダー 2"/>
          <p:cNvSpPr>
            <a:spLocks noGrp="1"/>
          </p:cNvSpPr>
          <p:nvPr>
            <p:ph idx="1"/>
          </p:nvPr>
        </p:nvSpPr>
        <p:spPr>
          <a:xfrm>
            <a:off x="457200" y="1417638"/>
            <a:ext cx="8229600" cy="4525963"/>
          </a:xfrm>
        </p:spPr>
        <p:txBody>
          <a:bodyPr/>
          <a:lstStyle/>
          <a:p>
            <a:pPr marL="0" indent="0">
              <a:buNone/>
            </a:pPr>
            <a:r>
              <a:rPr lang="en-US" altLang="ja-JP" sz="2400" dirty="0"/>
              <a:t>	</a:t>
            </a:r>
            <a:r>
              <a:rPr lang="en-US" altLang="ja-JP" sz="2400" dirty="0" err="1"/>
              <a:t>lw</a:t>
            </a:r>
            <a:r>
              <a:rPr lang="en-US" altLang="ja-JP" sz="2400" dirty="0"/>
              <a:t> x1,0(x0)</a:t>
            </a:r>
          </a:p>
          <a:p>
            <a:pPr marL="0" indent="0">
              <a:buNone/>
            </a:pPr>
            <a:r>
              <a:rPr lang="en-US" altLang="ja-JP" sz="2400" dirty="0"/>
              <a:t>	</a:t>
            </a:r>
            <a:r>
              <a:rPr lang="en-US" altLang="ja-JP" sz="2400" dirty="0" err="1"/>
              <a:t>lw</a:t>
            </a:r>
            <a:r>
              <a:rPr lang="en-US" altLang="ja-JP" sz="2400" dirty="0"/>
              <a:t> x2,4(x0)</a:t>
            </a:r>
          </a:p>
          <a:p>
            <a:pPr marL="0" indent="0">
              <a:buNone/>
            </a:pPr>
            <a:r>
              <a:rPr lang="en-US" altLang="ja-JP" sz="2400" dirty="0"/>
              <a:t>	add x3,x0,x0</a:t>
            </a:r>
          </a:p>
          <a:p>
            <a:pPr marL="0" indent="0">
              <a:buNone/>
            </a:pPr>
            <a:r>
              <a:rPr lang="nl-NL" altLang="ja-JP" sz="2400" dirty="0"/>
              <a:t>loop:	add x3,x3,x2</a:t>
            </a:r>
          </a:p>
          <a:p>
            <a:pPr marL="0" indent="0">
              <a:buNone/>
            </a:pPr>
            <a:r>
              <a:rPr lang="en-US" altLang="ja-JP" sz="2400" dirty="0"/>
              <a:t>	</a:t>
            </a:r>
            <a:r>
              <a:rPr lang="en-US" altLang="ja-JP" sz="2400" dirty="0" err="1"/>
              <a:t>addi</a:t>
            </a:r>
            <a:r>
              <a:rPr lang="en-US" altLang="ja-JP" sz="2400" dirty="0"/>
              <a:t> x1,x1,-1</a:t>
            </a:r>
            <a:r>
              <a:rPr lang="ja-JP" altLang="en-US" sz="2400" dirty="0"/>
              <a:t>　</a:t>
            </a:r>
            <a:r>
              <a:rPr lang="en-US" altLang="ja-JP" sz="2400" dirty="0"/>
              <a:t>// </a:t>
            </a:r>
            <a:r>
              <a:rPr lang="ja-JP" altLang="en-US" sz="2400" dirty="0"/>
              <a:t>ここはデータハザードでストールする</a:t>
            </a:r>
            <a:endParaRPr lang="en-US" altLang="ja-JP" sz="2400" dirty="0"/>
          </a:p>
          <a:p>
            <a:pPr marL="0" indent="0">
              <a:buNone/>
            </a:pPr>
            <a:r>
              <a:rPr lang="en-US" altLang="ja-JP" sz="2400" dirty="0"/>
              <a:t>	</a:t>
            </a:r>
            <a:r>
              <a:rPr lang="en-US" altLang="ja-JP" sz="2400" dirty="0" err="1"/>
              <a:t>bne</a:t>
            </a:r>
            <a:r>
              <a:rPr lang="en-US" altLang="ja-JP" sz="2400" dirty="0"/>
              <a:t> x1,x0,loop</a:t>
            </a:r>
          </a:p>
          <a:p>
            <a:pPr marL="0" indent="0">
              <a:buNone/>
            </a:pPr>
            <a:r>
              <a:rPr lang="en-US" altLang="ja-JP" sz="2400" dirty="0"/>
              <a:t>	add x0,x0,x0</a:t>
            </a:r>
            <a:r>
              <a:rPr lang="ja-JP" altLang="en-US" sz="2400" dirty="0"/>
              <a:t>　　</a:t>
            </a:r>
            <a:r>
              <a:rPr lang="en-US" altLang="ja-JP" sz="2400" dirty="0"/>
              <a:t>// NOP</a:t>
            </a:r>
            <a:r>
              <a:rPr lang="ja-JP" altLang="en-US" sz="2400" dirty="0"/>
              <a:t>　ここを埋めてみるには？</a:t>
            </a:r>
            <a:endParaRPr lang="en-US" altLang="ja-JP" sz="2400" dirty="0"/>
          </a:p>
          <a:p>
            <a:pPr marL="0" indent="0">
              <a:buNone/>
            </a:pPr>
            <a:r>
              <a:rPr lang="en-US" altLang="ja-JP" sz="2400" dirty="0"/>
              <a:t>	</a:t>
            </a:r>
            <a:r>
              <a:rPr lang="en-US" altLang="ja-JP" sz="2400" dirty="0" err="1"/>
              <a:t>sw</a:t>
            </a:r>
            <a:r>
              <a:rPr lang="en-US" altLang="ja-JP" sz="2400" dirty="0"/>
              <a:t> x3,8(x0)</a:t>
            </a:r>
          </a:p>
          <a:p>
            <a:pPr marL="0" indent="0">
              <a:buNone/>
            </a:pPr>
            <a:r>
              <a:rPr lang="en-US" altLang="ja-JP" sz="2400" dirty="0"/>
              <a:t>end:	</a:t>
            </a:r>
            <a:r>
              <a:rPr lang="en-US" altLang="ja-JP" sz="2400" dirty="0" err="1"/>
              <a:t>beq</a:t>
            </a:r>
            <a:r>
              <a:rPr lang="en-US" altLang="ja-JP" sz="2400" dirty="0"/>
              <a:t> x0,x0,end</a:t>
            </a:r>
          </a:p>
          <a:p>
            <a:pPr marL="0" indent="0">
              <a:buNone/>
            </a:pPr>
            <a:r>
              <a:rPr lang="en-US" altLang="ja-JP" sz="2400" dirty="0"/>
              <a:t>	add x0,x0,x0     // NOP </a:t>
            </a:r>
            <a:r>
              <a:rPr lang="ja-JP" altLang="en-US" sz="2400" dirty="0"/>
              <a:t>ここはダイナミックストップなので気にしないでよい</a:t>
            </a:r>
            <a:endParaRPr lang="en-US" altLang="ja-JP" sz="2400" dirty="0"/>
          </a:p>
          <a:p>
            <a:endParaRPr kumimoji="1" lang="ja-JP" altLang="en-US" dirty="0"/>
          </a:p>
        </p:txBody>
      </p:sp>
      <p:pic>
        <p:nvPicPr>
          <p:cNvPr id="4" name="オーディオ 3">
            <a:hlinkClick r:id="" action="ppaction://media"/>
            <a:extLst>
              <a:ext uri="{FF2B5EF4-FFF2-40B4-BE49-F238E27FC236}">
                <a16:creationId xmlns:a16="http://schemas.microsoft.com/office/drawing/2014/main" id="{C7FA656A-7BBA-45A1-824E-86059F7F37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84524751"/>
      </p:ext>
    </p:extLst>
  </p:cSld>
  <p:clrMapOvr>
    <a:masterClrMapping/>
  </p:clrMapOvr>
  <mc:AlternateContent xmlns:mc="http://schemas.openxmlformats.org/markup-compatibility/2006">
    <mc:Choice xmlns:p14="http://schemas.microsoft.com/office/powerpoint/2010/main" Requires="p14">
      <p:transition spd="slow" p14:dur="2000" advTm="30103"/>
    </mc:Choice>
    <mc:Fallback>
      <p:transition spd="slow" advTm="30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520" x="9061450" y="3748088"/>
          <p14:tracePt t="527" x="9043988" y="3748088"/>
          <p14:tracePt t="535" x="9007475" y="3748088"/>
          <p14:tracePt t="543" x="8980488" y="3748088"/>
          <p14:tracePt t="551" x="8924925" y="3748088"/>
          <p14:tracePt t="559" x="8861425" y="3748088"/>
          <p14:tracePt t="567" x="8807450" y="3748088"/>
          <p14:tracePt t="576" x="8751888" y="3748088"/>
          <p14:tracePt t="583" x="8724900" y="3748088"/>
          <p14:tracePt t="591" x="8669338" y="3748088"/>
          <p14:tracePt t="599" x="8624888" y="3748088"/>
          <p14:tracePt t="606" x="8615363" y="3748088"/>
          <p14:tracePt t="614" x="8578850" y="3748088"/>
          <p14:tracePt t="622" x="8578850" y="3738563"/>
          <p14:tracePt t="639" x="8559800" y="3730625"/>
          <p14:tracePt t="647" x="8542338" y="3702050"/>
          <p14:tracePt t="664" x="8515350" y="3684588"/>
          <p14:tracePt t="683" x="8496300" y="3665538"/>
          <p14:tracePt t="686" x="8459788" y="3648075"/>
          <p14:tracePt t="694" x="8451850" y="3638550"/>
          <p14:tracePt t="703" x="8396288" y="3629025"/>
          <p14:tracePt t="711" x="8313738" y="3575050"/>
          <p14:tracePt t="718" x="8196263" y="3529013"/>
          <p14:tracePt t="726" x="8077200" y="3492500"/>
          <p14:tracePt t="734" x="7950200" y="3446463"/>
          <p14:tracePt t="744" x="7831138" y="3382963"/>
          <p14:tracePt t="750" x="7704138" y="3346450"/>
          <p14:tracePt t="758" x="7567613" y="3282950"/>
          <p14:tracePt t="767" x="7466013" y="3246438"/>
          <p14:tracePt t="774" x="7375525" y="3200400"/>
          <p14:tracePt t="783" x="7312025" y="3163888"/>
          <p14:tracePt t="790" x="7248525" y="3136900"/>
          <p14:tracePt t="798" x="7183438" y="3100388"/>
          <p14:tracePt t="806" x="7146925" y="3082925"/>
          <p14:tracePt t="814" x="7129463" y="3046413"/>
          <p14:tracePt t="822" x="7119938" y="3027363"/>
          <p14:tracePt t="831" x="7102475" y="3000375"/>
          <p14:tracePt t="838" x="7102475" y="2990850"/>
          <p14:tracePt t="847" x="7102475" y="2963863"/>
          <p14:tracePt t="854" x="7092950" y="2954338"/>
          <p14:tracePt t="864" x="7092950" y="2946400"/>
          <p14:tracePt t="872" x="7092950" y="2936875"/>
          <p14:tracePt t="882" x="7092950" y="2927350"/>
          <p14:tracePt t="896" x="7092950" y="2917825"/>
          <p14:tracePt t="1006" x="7092950" y="2909888"/>
          <p14:tracePt t="1064" x="7092950" y="2890838"/>
          <p14:tracePt t="1975" x="7092950" y="2881313"/>
          <p14:tracePt t="1983" x="7092950" y="2836863"/>
          <p14:tracePt t="1990" x="7092950" y="2817813"/>
          <p14:tracePt t="1999" x="7092950" y="2790825"/>
          <p14:tracePt t="2006" x="7092950" y="2771775"/>
          <p14:tracePt t="2015" x="7073900" y="2727325"/>
          <p14:tracePt t="2022" x="7073900" y="2717800"/>
          <p14:tracePt t="2031" x="7046913" y="2690813"/>
          <p14:tracePt t="2038" x="7037388" y="2671763"/>
          <p14:tracePt t="2046" x="7029450" y="2654300"/>
          <p14:tracePt t="2055" x="7000875" y="2635250"/>
          <p14:tracePt t="2063" x="6983413" y="2617788"/>
          <p14:tracePt t="2071" x="6946900" y="2608263"/>
          <p14:tracePt t="2080" x="6929438" y="2589213"/>
          <p14:tracePt t="2087" x="6910388" y="2589213"/>
          <p14:tracePt t="2094" x="6892925" y="2581275"/>
          <p14:tracePt t="2103" x="6873875" y="2581275"/>
          <p14:tracePt t="2110" x="6856413" y="2571750"/>
          <p14:tracePt t="2135" x="6846888" y="2571750"/>
          <p14:tracePt t="2142" x="6827838" y="2571750"/>
          <p14:tracePt t="2151" x="6819900" y="2571750"/>
          <p14:tracePt t="2158" x="6800850" y="2571750"/>
          <p14:tracePt t="2166" x="6773863" y="2571750"/>
          <p14:tracePt t="2174" x="6737350" y="2571750"/>
          <p14:tracePt t="2184" x="6691313" y="2571750"/>
          <p14:tracePt t="2190" x="6654800" y="2571750"/>
          <p14:tracePt t="2199" x="6600825" y="2571750"/>
          <p14:tracePt t="2206" x="6554788" y="2571750"/>
          <p14:tracePt t="2215" x="6518275" y="2571750"/>
          <p14:tracePt t="2223" x="6472238" y="2571750"/>
          <p14:tracePt t="2231" x="6445250" y="2571750"/>
          <p14:tracePt t="2238" x="6418263" y="2571750"/>
          <p14:tracePt t="2246" x="6372225" y="2571750"/>
          <p14:tracePt t="2255" x="6318250" y="2571750"/>
          <p14:tracePt t="2264" x="6291263" y="2571750"/>
          <p14:tracePt t="2272" x="6218238" y="2571750"/>
          <p14:tracePt t="2280" x="6145213" y="2571750"/>
          <p14:tracePt t="2287" x="6099175" y="2589213"/>
          <p14:tracePt t="2294" x="6062663" y="2589213"/>
          <p14:tracePt t="2303" x="6016625" y="2608263"/>
          <p14:tracePt t="2310" x="5989638" y="2617788"/>
          <p14:tracePt t="2318" x="5962650" y="2617788"/>
          <p14:tracePt t="2327" x="5935663" y="2617788"/>
          <p14:tracePt t="2334" x="5916613" y="2617788"/>
          <p14:tracePt t="2342" x="5899150" y="2617788"/>
          <p14:tracePt t="2351" x="5880100" y="2617788"/>
          <p14:tracePt t="2359" x="5870575" y="2617788"/>
          <p14:tracePt t="2367" x="5843588" y="2617788"/>
          <p14:tracePt t="2375" x="5834063" y="2617788"/>
          <p14:tracePt t="2383" x="5807075" y="2617788"/>
          <p14:tracePt t="2392" x="5780088" y="2589213"/>
          <p14:tracePt t="2402" x="5716588" y="2581275"/>
          <p14:tracePt t="2407" x="5680075" y="2571750"/>
          <p14:tracePt t="2417" x="5634038" y="2571750"/>
          <p14:tracePt t="2424" x="5588000" y="2544763"/>
          <p14:tracePt t="2434" x="5561013" y="2544763"/>
          <p14:tracePt t="2439" x="5534025" y="2544763"/>
          <p14:tracePt t="2449" x="5487988" y="2535238"/>
          <p14:tracePt t="2456" x="5470525" y="2535238"/>
          <p14:tracePt t="2466" x="5461000" y="2535238"/>
          <p14:tracePt t="2472" x="5441950" y="2535238"/>
          <p14:tracePt t="2483" x="5434013" y="2535238"/>
          <p14:tracePt t="2495" x="5424488" y="2525713"/>
          <p14:tracePt t="2511" x="5397500" y="2525713"/>
          <p14:tracePt t="2519" x="5378450" y="2525713"/>
          <p14:tracePt t="2526" x="5351463" y="2517775"/>
          <p14:tracePt t="2534" x="5297488" y="2517775"/>
          <p14:tracePt t="2542" x="5251450" y="2498725"/>
          <p14:tracePt t="2551" x="5195888" y="2498725"/>
          <p14:tracePt t="2559" x="5132388" y="2489200"/>
          <p14:tracePt t="2567" x="5078413" y="2489200"/>
          <p14:tracePt t="2575" x="5005388" y="2471738"/>
          <p14:tracePt t="2583" x="4941888" y="2462213"/>
          <p14:tracePt t="2590" x="4886325" y="2462213"/>
          <p14:tracePt t="2599" x="4822825" y="2435225"/>
          <p14:tracePt t="2607" x="4767263" y="2435225"/>
          <p14:tracePt t="2615" x="4740275" y="2425700"/>
          <p14:tracePt t="2624" x="4703763" y="2425700"/>
          <p14:tracePt t="2638" x="4659313" y="2408238"/>
          <p14:tracePt t="2686" x="4649788" y="2398713"/>
          <p14:tracePt t="2694" x="4640263" y="2389188"/>
          <p14:tracePt t="2703" x="4630738" y="2379663"/>
          <p14:tracePt t="2711" x="4622800" y="2379663"/>
          <p14:tracePt t="2720" x="4613275" y="2371725"/>
          <p14:tracePt t="2732" x="4603750" y="2352675"/>
          <p14:tracePt t="2735" x="4586288" y="2343150"/>
          <p14:tracePt t="2744" x="4576763" y="2335213"/>
          <p14:tracePt t="2752" x="4549775" y="2306638"/>
          <p14:tracePt t="2759" x="4530725" y="2298700"/>
          <p14:tracePt t="2767" x="4494213" y="2289175"/>
          <p14:tracePt t="2776" x="4448175" y="2279650"/>
          <p14:tracePt t="2783" x="4421188" y="2252663"/>
          <p14:tracePt t="2791" x="4376738" y="2243138"/>
          <p14:tracePt t="2799" x="4321175" y="2233613"/>
          <p14:tracePt t="2806" x="4284663" y="2233613"/>
          <p14:tracePt t="2815" x="4267200" y="2225675"/>
          <p14:tracePt t="2823" x="4248150" y="2216150"/>
          <p14:tracePt t="2832" x="4230688" y="2197100"/>
          <p14:tracePt t="2839" x="4221163" y="2197100"/>
          <p14:tracePt t="2847" x="4221163" y="2189163"/>
          <p14:tracePt t="3031" x="4194175" y="2189163"/>
          <p14:tracePt t="3047" x="4184650" y="2179638"/>
          <p14:tracePt t="3057" x="4165600" y="2170113"/>
          <p14:tracePt t="3063" x="4157663" y="2160588"/>
          <p14:tracePt t="3071" x="4148138" y="2152650"/>
          <p14:tracePt t="3080" x="4138613" y="2152650"/>
          <p14:tracePt t="3375" x="4129088" y="2152650"/>
          <p14:tracePt t="3401" x="4129088" y="2160588"/>
          <p14:tracePt t="3407" x="4129088" y="2179638"/>
          <p14:tracePt t="3416" x="4129088" y="2197100"/>
          <p14:tracePt t="3423" x="4129088" y="2233613"/>
          <p14:tracePt t="3432" x="4129088" y="2252663"/>
          <p14:tracePt t="3439" x="4129088" y="2279650"/>
          <p14:tracePt t="3448" x="4129088" y="2298700"/>
          <p14:tracePt t="3456" x="4129088" y="2343150"/>
          <p14:tracePt t="3465" x="4129088" y="2362200"/>
          <p14:tracePt t="3471" x="4121150" y="2398713"/>
          <p14:tracePt t="3481" x="4121150" y="2425700"/>
          <p14:tracePt t="3487" x="4121150" y="2444750"/>
          <p14:tracePt t="3495" x="4121150" y="2489200"/>
          <p14:tracePt t="3503" x="4121150" y="2508250"/>
          <p14:tracePt t="3511" x="4121150" y="2544763"/>
          <p14:tracePt t="3519" x="4121150" y="2581275"/>
          <p14:tracePt t="3527" x="4121150" y="2608263"/>
          <p14:tracePt t="3535" x="4121150" y="2644775"/>
          <p14:tracePt t="3543" x="4121150" y="2671763"/>
          <p14:tracePt t="3551" x="4121150" y="2727325"/>
          <p14:tracePt t="3559" x="4121150" y="2763838"/>
          <p14:tracePt t="3567" x="4121150" y="2800350"/>
          <p14:tracePt t="3575" x="4121150" y="2844800"/>
          <p14:tracePt t="3583" x="4129088" y="2900363"/>
          <p14:tracePt t="3590" x="4129088" y="2936875"/>
          <p14:tracePt t="3602" x="4129088" y="2990850"/>
          <p14:tracePt t="3609" x="4129088" y="3009900"/>
          <p14:tracePt t="3615" x="4148138" y="3054350"/>
          <p14:tracePt t="3623" x="4148138" y="3090863"/>
          <p14:tracePt t="3632" x="4148138" y="3109913"/>
          <p14:tracePt t="3639" x="4148138" y="3155950"/>
          <p14:tracePt t="3647" x="4148138" y="3173413"/>
          <p14:tracePt t="3654" x="4148138" y="3200400"/>
          <p14:tracePt t="3664" x="4148138" y="3219450"/>
          <p14:tracePt t="3670" x="4148138" y="3255963"/>
          <p14:tracePt t="3684" x="4148138" y="3265488"/>
          <p14:tracePt t="3686" x="4148138" y="3292475"/>
          <p14:tracePt t="3694" x="4148138" y="3302000"/>
          <p14:tracePt t="3702" x="4148138" y="3309938"/>
          <p14:tracePt t="3711" x="4148138" y="3328988"/>
          <p14:tracePt t="3718" x="4148138" y="3338513"/>
          <p14:tracePt t="3726" x="4148138" y="3346450"/>
          <p14:tracePt t="3734" x="4148138" y="3375025"/>
          <p14:tracePt t="3743" x="4148138" y="3392488"/>
          <p14:tracePt t="3750" x="4148138" y="3438525"/>
          <p14:tracePt t="3758" x="4138613" y="3475038"/>
          <p14:tracePt t="3766" x="4138613" y="3511550"/>
          <p14:tracePt t="3776" x="4138613" y="3575050"/>
          <p14:tracePt t="3783" x="4129088" y="3602038"/>
          <p14:tracePt t="3790" x="4111625" y="3675063"/>
          <p14:tracePt t="3799" x="4102100" y="3738563"/>
          <p14:tracePt t="3807" x="4102100" y="3811588"/>
          <p14:tracePt t="3815" x="4102100" y="3867150"/>
          <p14:tracePt t="3823" x="4094163" y="3930650"/>
          <p14:tracePt t="3832" x="4094163" y="3984625"/>
          <p14:tracePt t="3839" x="4084638" y="4040188"/>
          <p14:tracePt t="3847" x="4065588" y="4076700"/>
          <p14:tracePt t="3854" x="4065588" y="4130675"/>
          <p14:tracePt t="3864" x="4048125" y="4167188"/>
          <p14:tracePt t="3871" x="4048125" y="4213225"/>
          <p14:tracePt t="3883" x="4038600" y="4259263"/>
          <p14:tracePt t="3887" x="4029075" y="4276725"/>
          <p14:tracePt t="3895" x="4029075" y="4313238"/>
          <p14:tracePt t="3903" x="4021138" y="4332288"/>
          <p14:tracePt t="3911" x="3992563" y="4376738"/>
          <p14:tracePt t="3919" x="3984625" y="4386263"/>
          <p14:tracePt t="3927" x="3984625" y="4413250"/>
          <p14:tracePt t="3935" x="3965575" y="4432300"/>
          <p14:tracePt t="3942" x="3938588" y="4478338"/>
          <p14:tracePt t="3951" x="3929063" y="4486275"/>
          <p14:tracePt t="3959" x="3929063" y="4505325"/>
          <p14:tracePt t="3967" x="3892550" y="4551363"/>
          <p14:tracePt t="3975" x="3875088" y="4595813"/>
          <p14:tracePt t="3983" x="3865563" y="4641850"/>
          <p14:tracePt t="3991" x="3819525" y="4705350"/>
          <p14:tracePt t="3999" x="3810000" y="4732338"/>
          <p14:tracePt t="4007" x="3775075" y="4797425"/>
          <p14:tracePt t="4015" x="3756025" y="4814888"/>
          <p14:tracePt t="4024" x="3746500" y="4851400"/>
          <p14:tracePt t="4033" x="3729038" y="4897438"/>
          <p14:tracePt t="4039" x="3719513" y="4914900"/>
          <p14:tracePt t="4047" x="3719513" y="4933950"/>
          <p14:tracePt t="4055" x="3719513" y="4943475"/>
          <p14:tracePt t="4064" x="3709988" y="4960938"/>
          <p14:tracePt t="4072" x="3702050" y="4970463"/>
          <p14:tracePt t="4080" x="3702050" y="4979988"/>
          <p14:tracePt t="4088" x="3702050" y="4987925"/>
          <p14:tracePt t="4104" x="3683000" y="5006975"/>
          <p14:tracePt t="4119" x="3673475" y="5006975"/>
          <p14:tracePt t="4143" x="3656013" y="5016500"/>
          <p14:tracePt t="4151" x="3646488" y="5024438"/>
          <p14:tracePt t="4167" x="3636963" y="5033963"/>
          <p14:tracePt t="4185" x="3629025" y="5043488"/>
          <p14:tracePt t="4191" x="3600450" y="5053013"/>
          <p14:tracePt t="4207" x="3582988" y="5070475"/>
          <p14:tracePt t="4215" x="3573463" y="5080000"/>
          <p14:tracePt t="4222" x="3563938" y="5097463"/>
          <p14:tracePt t="4232" x="3546475" y="5126038"/>
          <p14:tracePt t="4239" x="3536950" y="5133975"/>
          <p14:tracePt t="4255" x="3527425" y="5160963"/>
          <p14:tracePt t="4535" x="3500438" y="5160963"/>
          <p14:tracePt t="4543" x="3463925" y="5160963"/>
          <p14:tracePt t="4551" x="3455988" y="5160963"/>
          <p14:tracePt t="4559" x="3446463" y="5160963"/>
          <p14:tracePt t="4567" x="3427413" y="5160963"/>
          <p14:tracePt t="4576" x="3409950" y="5160963"/>
          <p14:tracePt t="4583" x="3400425" y="5160963"/>
          <p14:tracePt t="4591" x="3382963" y="5160963"/>
          <p14:tracePt t="4600" x="3373438" y="5160963"/>
          <p14:tracePt t="4616" x="3363913" y="5153025"/>
          <p14:tracePt t="4728" x="3346450" y="5153025"/>
          <p14:tracePt t="4768" x="3336925" y="5153025"/>
          <p14:tracePt t="4777" x="3327400" y="5153025"/>
          <p14:tracePt t="4791" x="3317875" y="5153025"/>
          <p14:tracePt t="4798" x="3300413" y="5153025"/>
          <p14:tracePt t="4822" x="3273425" y="5153025"/>
          <p14:tracePt t="4839" x="3244850" y="5170488"/>
          <p14:tracePt t="4847" x="3236913" y="5180013"/>
          <p14:tracePt t="4854" x="3217863" y="5197475"/>
          <p14:tracePt t="4864" x="3200400" y="5216525"/>
          <p14:tracePt t="4870" x="3163888" y="5253038"/>
          <p14:tracePt t="4880" x="3136900" y="5280025"/>
          <p14:tracePt t="4902" x="3071813" y="5335588"/>
          <p14:tracePt t="4902" x="3035300" y="5380038"/>
          <p14:tracePt t="4912" x="2998788" y="5426075"/>
          <p14:tracePt t="4920" x="2981325" y="5445125"/>
          <p14:tracePt t="4928" x="2944813" y="5481638"/>
          <p14:tracePt t="4937" x="2925763" y="5489575"/>
          <p14:tracePt t="4944" x="2917825" y="5489575"/>
          <p14:tracePt t="4952" x="2917825" y="5499100"/>
          <p14:tracePt t="5023" x="2898775" y="5499100"/>
          <p14:tracePt t="5031" x="2881313" y="5499100"/>
          <p14:tracePt t="5038" x="2852738" y="5499100"/>
          <p14:tracePt t="5047" x="2808288" y="5499100"/>
          <p14:tracePt t="5055" x="2781300" y="5489575"/>
          <p14:tracePt t="5063" x="2735263" y="5472113"/>
          <p14:tracePt t="5071" x="2679700" y="5462588"/>
          <p14:tracePt t="5080" x="2635250" y="5453063"/>
          <p14:tracePt t="5088" x="2606675" y="5453063"/>
          <p14:tracePt t="5095" x="2579688" y="5453063"/>
          <p14:tracePt t="5102" x="2533650" y="5453063"/>
          <p14:tracePt t="5110" x="2506663" y="5453063"/>
          <p14:tracePt t="5119" x="2479675" y="5453063"/>
          <p14:tracePt t="5126" x="2462213" y="5453063"/>
          <p14:tracePt t="5134" x="2443163" y="5453063"/>
          <p14:tracePt t="5143" x="2433638" y="5453063"/>
          <p14:tracePt t="5159" x="2416175" y="5435600"/>
          <p14:tracePt t="5184" x="2397125" y="5426075"/>
          <p14:tracePt t="5191" x="2379663" y="5416550"/>
          <p14:tracePt t="5200" x="2333625" y="5408613"/>
          <p14:tracePt t="5207" x="2287588" y="5372100"/>
          <p14:tracePt t="5217" x="2270125" y="5372100"/>
          <p14:tracePt t="5224" x="2233613" y="5362575"/>
          <p14:tracePt t="5232" x="2197100" y="5353050"/>
          <p14:tracePt t="5239" x="2179638" y="5353050"/>
          <p14:tracePt t="5247" x="2170113" y="5353050"/>
          <p14:tracePt t="5255" x="2133600" y="5353050"/>
          <p14:tracePt t="5271" x="2124075" y="5353050"/>
          <p14:tracePt t="5280" x="2106613" y="5353050"/>
          <p14:tracePt t="5286" x="2097088" y="5353050"/>
          <p14:tracePt t="5294" x="2078038" y="5353050"/>
          <p14:tracePt t="5359" x="2060575" y="5353050"/>
          <p14:tracePt t="6238" x="2087563" y="5353050"/>
          <p14:tracePt t="6247" x="2106613" y="5353050"/>
          <p14:tracePt t="6256" x="2133600" y="5372100"/>
          <p14:tracePt t="6266" x="2179638" y="5380038"/>
          <p14:tracePt t="6272" x="2233613" y="5380038"/>
          <p14:tracePt t="6282" x="2316163" y="5389563"/>
          <p14:tracePt t="6289" x="2389188" y="5389563"/>
          <p14:tracePt t="6298" x="2443163" y="5389563"/>
          <p14:tracePt t="6304" x="2498725" y="5389563"/>
          <p14:tracePt t="6312" x="2543175" y="5389563"/>
          <p14:tracePt t="6327" x="2570163" y="5389563"/>
          <p14:tracePt t="6336" x="2579688" y="5389563"/>
          <p14:tracePt t="6351" x="2589213" y="5389563"/>
          <p14:tracePt t="7120" x="2570163" y="5389563"/>
          <p14:tracePt t="7127" x="2489200" y="5399088"/>
          <p14:tracePt t="7135" x="2433638" y="5399088"/>
          <p14:tracePt t="7143" x="2397125" y="5399088"/>
          <p14:tracePt t="7151" x="2370138" y="5399088"/>
          <p14:tracePt t="7158" x="2352675" y="5399088"/>
          <p14:tracePt t="7167" x="2333625" y="5399088"/>
          <p14:tracePt t="7206" x="2324100" y="5399088"/>
          <p14:tracePt t="7247" x="2324100" y="5389563"/>
          <p14:tracePt t="7664" x="2343150" y="5380038"/>
          <p14:tracePt t="7672" x="2425700" y="5380038"/>
          <p14:tracePt t="7685" x="2516188" y="5380038"/>
          <p14:tracePt t="7686" x="2589213" y="5380038"/>
          <p14:tracePt t="7701" x="2679700" y="5380038"/>
          <p14:tracePt t="7704" x="2752725" y="5380038"/>
          <p14:tracePt t="7715" x="2835275" y="5372100"/>
          <p14:tracePt t="7719" x="2889250" y="5362575"/>
          <p14:tracePt t="7730" x="2908300" y="5362575"/>
          <p14:tracePt t="7735" x="2935288" y="5362575"/>
          <p14:tracePt t="8256" x="2889250" y="5362575"/>
          <p14:tracePt t="8265" x="2817813" y="5362575"/>
          <p14:tracePt t="8273" x="2762250" y="5362575"/>
          <p14:tracePt t="8282" x="2698750" y="5343525"/>
          <p14:tracePt t="8288" x="2662238" y="5335588"/>
          <p14:tracePt t="8298" x="2616200" y="5335588"/>
          <p14:tracePt t="8303" x="2589213" y="5326063"/>
          <p14:tracePt t="8311" x="2562225" y="5326063"/>
          <p14:tracePt t="8319" x="2552700" y="5316538"/>
          <p14:tracePt t="8327" x="2543175" y="5316538"/>
          <p14:tracePt t="8335" x="2516188" y="5316538"/>
          <p14:tracePt t="8344" x="2506663" y="5316538"/>
          <p14:tracePt t="8359" x="2489200" y="5307013"/>
          <p14:tracePt t="8367" x="2470150" y="5307013"/>
          <p14:tracePt t="8375" x="2443163" y="5307013"/>
          <p14:tracePt t="8383" x="2406650" y="5307013"/>
          <p14:tracePt t="8391" x="2370138" y="5307013"/>
          <p14:tracePt t="8400" x="2324100" y="5289550"/>
          <p14:tracePt t="8406" x="2287588" y="5289550"/>
          <p14:tracePt t="8414" x="2243138" y="5280025"/>
          <p14:tracePt t="8422" x="2214563" y="5280025"/>
          <p14:tracePt t="8431" x="2170113" y="5280025"/>
          <p14:tracePt t="8438" x="2151063" y="5280025"/>
          <p14:tracePt t="8447" x="2133600" y="5280025"/>
          <p14:tracePt t="8463" x="2124075" y="5280025"/>
          <p14:tracePt t="8505" x="2114550" y="5280025"/>
          <p14:tracePt t="8514" x="2087563" y="5270500"/>
          <p14:tracePt t="8520" x="2041525" y="5270500"/>
          <p14:tracePt t="8528" x="2014538" y="5262563"/>
          <p14:tracePt t="8535" x="1960563" y="5233988"/>
          <p14:tracePt t="8543" x="1941513" y="5233988"/>
          <p14:tracePt t="8551" x="1914525" y="5226050"/>
          <p14:tracePt t="8559" x="1868488" y="5216525"/>
          <p14:tracePt t="8567" x="1841500" y="5207000"/>
          <p14:tracePt t="8575" x="1824038" y="5189538"/>
          <p14:tracePt t="8582" x="1778000" y="5170488"/>
          <p14:tracePt t="8599" x="1758950" y="5170488"/>
          <p14:tracePt t="8606" x="1741488" y="5170488"/>
          <p14:tracePt t="8614" x="1722438" y="5170488"/>
          <p14:tracePt t="8622" x="1714500" y="5170488"/>
          <p14:tracePt t="8631" x="1704975" y="5170488"/>
          <p14:tracePt t="8639" x="1695450" y="5170488"/>
          <p14:tracePt t="8654" x="1685925" y="5170488"/>
          <p14:tracePt t="8663" x="1677988" y="5170488"/>
          <p14:tracePt t="8686" x="1658938" y="5170488"/>
          <p14:tracePt t="8702" x="1649413" y="5170488"/>
          <p14:tracePt t="8743" x="1622425" y="5160963"/>
          <p14:tracePt t="8750" x="1595438" y="5133975"/>
          <p14:tracePt t="8758" x="1558925" y="5106988"/>
          <p14:tracePt t="8767" x="1522413" y="5070475"/>
          <p14:tracePt t="8775" x="1476375" y="5024438"/>
          <p14:tracePt t="8782" x="1412875" y="4987925"/>
          <p14:tracePt t="8790" x="1293813" y="4914900"/>
          <p14:tracePt t="8798" x="1239838" y="4860925"/>
          <p14:tracePt t="8806" x="1176338" y="4797425"/>
          <p14:tracePt t="8814" x="1120775" y="4741863"/>
          <p14:tracePt t="8823" x="1076325" y="4714875"/>
          <p14:tracePt t="8831" x="1030288" y="4660900"/>
          <p14:tracePt t="8838" x="1003300" y="4614863"/>
          <p14:tracePt t="8848" x="984250" y="4595813"/>
          <p14:tracePt t="8854" x="966788" y="4568825"/>
          <p14:tracePt t="8862" x="957263" y="4559300"/>
          <p14:tracePt t="8871" x="957263" y="4551363"/>
          <p14:tracePt t="8881" x="939800" y="4522788"/>
          <p14:tracePt t="8886" x="920750" y="4495800"/>
          <p14:tracePt t="8896" x="911225" y="4486275"/>
          <p14:tracePt t="8902" x="893763" y="4449763"/>
          <p14:tracePt t="8910" x="866775" y="4386263"/>
          <p14:tracePt t="8918" x="857250" y="4340225"/>
          <p14:tracePt t="8927" x="838200" y="4313238"/>
          <p14:tracePt t="8935" x="801688" y="4249738"/>
          <p14:tracePt t="8943" x="765175" y="4186238"/>
          <p14:tracePt t="8951" x="738188" y="4130675"/>
          <p14:tracePt t="8959" x="711200" y="4067175"/>
          <p14:tracePt t="8967" x="701675" y="4030663"/>
          <p14:tracePt t="8975" x="684213" y="3976688"/>
          <p14:tracePt t="8983" x="655638" y="3948113"/>
          <p14:tracePt t="8991" x="655638" y="3930650"/>
          <p14:tracePt t="8999" x="655638" y="3911600"/>
          <p14:tracePt t="9007" x="647700" y="3884613"/>
          <p14:tracePt t="9014" x="647700" y="3867150"/>
          <p14:tracePt t="9023" x="647700" y="3848100"/>
          <p14:tracePt t="9031" x="647700" y="3830638"/>
          <p14:tracePt t="9038" x="647700" y="3821113"/>
          <p14:tracePt t="9047" x="647700" y="3794125"/>
          <p14:tracePt t="9055" x="647700" y="3784600"/>
          <p14:tracePt t="9063" x="647700" y="3775075"/>
          <p14:tracePt t="9071" x="647700" y="3748088"/>
          <p14:tracePt t="9080" x="655638" y="3748088"/>
          <p14:tracePt t="9086" x="665163" y="3738563"/>
          <p14:tracePt t="9095" x="674688" y="3721100"/>
          <p14:tracePt t="9104" x="711200" y="3675063"/>
          <p14:tracePt t="9110" x="720725" y="3665538"/>
          <p14:tracePt t="9119" x="728663" y="3648075"/>
          <p14:tracePt t="9126" x="747713" y="3629025"/>
          <p14:tracePt t="9134" x="765175" y="3611563"/>
          <p14:tracePt t="9142" x="784225" y="3584575"/>
          <p14:tracePt t="9151" x="801688" y="3556000"/>
          <p14:tracePt t="9158" x="820738" y="3538538"/>
          <p14:tracePt t="9166" x="857250" y="3511550"/>
          <p14:tracePt t="9182" x="857250" y="3502025"/>
          <p14:tracePt t="9671" x="857250" y="3519488"/>
          <p14:tracePt t="9679" x="857250" y="3556000"/>
          <p14:tracePt t="9686" x="847725" y="3611563"/>
          <p14:tracePt t="9695" x="847725" y="3648075"/>
          <p14:tracePt t="9702" x="847725" y="3675063"/>
          <p14:tracePt t="9710" x="847725" y="3730625"/>
          <p14:tracePt t="9718" x="847725" y="3767138"/>
          <p14:tracePt t="9728" x="847725" y="3811588"/>
          <p14:tracePt t="9734" x="847725" y="3867150"/>
          <p14:tracePt t="9742" x="884238" y="3948113"/>
          <p14:tracePt t="9752" x="920750" y="3994150"/>
          <p14:tracePt t="9760" x="974725" y="4076700"/>
          <p14:tracePt t="9768" x="1011238" y="4122738"/>
          <p14:tracePt t="9777" x="1047750" y="4167188"/>
          <p14:tracePt t="9784" x="1066800" y="4203700"/>
          <p14:tracePt t="9793" x="1112838" y="4249738"/>
          <p14:tracePt t="9800" x="1139825" y="4276725"/>
          <p14:tracePt t="9807" x="1166813" y="4303713"/>
          <p14:tracePt t="9814" x="1193800" y="4349750"/>
          <p14:tracePt t="9822" x="1222375" y="4376738"/>
          <p14:tracePt t="9854" x="1230313" y="4386263"/>
          <p14:tracePt t="9961" x="1239838" y="4395788"/>
          <p14:tracePt t="9977" x="1249363" y="4405313"/>
          <p14:tracePt t="9985" x="1258888" y="4413250"/>
          <p14:tracePt t="10111" x="1266825" y="4422775"/>
          <p14:tracePt t="10118" x="1276350" y="4432300"/>
          <p14:tracePt t="10151" x="1285875" y="4449763"/>
          <p14:tracePt t="10158" x="1293813" y="4459288"/>
          <p14:tracePt t="10167" x="1312863" y="4486275"/>
          <p14:tracePt t="10174" x="1330325" y="4505325"/>
          <p14:tracePt t="10183" x="1349375" y="4522788"/>
          <p14:tracePt t="10190" x="1376363" y="4541838"/>
          <p14:tracePt t="10198" x="1395413" y="4568825"/>
          <p14:tracePt t="10206" x="1412875" y="4578350"/>
          <p14:tracePt t="10215" x="1431925" y="4587875"/>
          <p14:tracePt t="10222" x="1458913" y="4595813"/>
          <p14:tracePt t="10231" x="1476375" y="4595813"/>
          <p14:tracePt t="10239" x="1504950" y="4614863"/>
          <p14:tracePt t="10248" x="1512888" y="4614863"/>
          <p14:tracePt t="10254" x="1531938" y="4614863"/>
          <p14:tracePt t="10262" x="1549400" y="4624388"/>
          <p14:tracePt t="10270" x="1558925" y="4624388"/>
          <p14:tracePt t="10280" x="1568450" y="4624388"/>
          <p14:tracePt t="10286" x="1576388" y="4624388"/>
          <p14:tracePt t="10295" x="1604963" y="4624388"/>
          <p14:tracePt t="10311" x="1612900" y="4624388"/>
          <p14:tracePt t="10319" x="1631950" y="4624388"/>
          <p14:tracePt t="10326" x="1641475" y="4624388"/>
          <p14:tracePt t="10334" x="1649413" y="4624388"/>
          <p14:tracePt t="10358" x="1658938" y="4624388"/>
          <p14:tracePt t="10400" x="1668463" y="4624388"/>
          <p14:tracePt t="10407" x="1677988" y="4624388"/>
          <p14:tracePt t="10415" x="1685925" y="4624388"/>
          <p14:tracePt t="10422" x="1695450" y="4624388"/>
          <p14:tracePt t="10432" x="1714500" y="4624388"/>
          <p14:tracePt t="10438" x="1722438" y="4624388"/>
          <p14:tracePt t="10769" x="1731963" y="4624388"/>
          <p14:tracePt t="10780" x="1758950" y="4624388"/>
          <p14:tracePt t="10786" x="1795463" y="4595813"/>
          <p14:tracePt t="10792" x="1824038" y="4559300"/>
          <p14:tracePt t="10799" x="1851025" y="4514850"/>
          <p14:tracePt t="10807" x="1868488" y="4486275"/>
          <p14:tracePt t="10814" x="1868488" y="4478338"/>
          <p14:tracePt t="10825" x="1868488" y="4468813"/>
          <p14:tracePt t="10833" x="1878013" y="4449763"/>
          <p14:tracePt t="10935" x="1878013" y="4432300"/>
          <p14:tracePt t="10943" x="1878013" y="4422775"/>
          <p14:tracePt t="10959" x="1878013" y="4413250"/>
          <p14:tracePt t="10967" x="1878013" y="4395788"/>
          <p14:tracePt t="10975" x="1878013" y="4386263"/>
          <p14:tracePt t="10983" x="1878013" y="4376738"/>
          <p14:tracePt t="10991" x="1878013" y="4368800"/>
          <p14:tracePt t="10999" x="1878013" y="4359275"/>
          <p14:tracePt t="11009" x="1878013" y="4349750"/>
          <p14:tracePt t="11015" x="1878013" y="4340225"/>
          <p14:tracePt t="11022" x="1887538" y="4332288"/>
          <p14:tracePt t="11047" x="1887538" y="4313238"/>
          <p14:tracePt t="11119" x="1887538" y="4303713"/>
          <p14:tracePt t="11126" x="1887538" y="4295775"/>
          <p14:tracePt t="11135" x="1895475" y="4268788"/>
          <p14:tracePt t="11143" x="1914525" y="4240213"/>
          <p14:tracePt t="11151" x="1914525" y="4222750"/>
          <p14:tracePt t="11159" x="1924050" y="4203700"/>
          <p14:tracePt t="11167" x="1924050" y="4195763"/>
          <p14:tracePt t="11175" x="1931988" y="4159250"/>
          <p14:tracePt t="11183" x="1931988" y="4149725"/>
          <p14:tracePt t="11191" x="1931988" y="4140200"/>
          <p14:tracePt t="11198" x="1941513" y="4122738"/>
          <p14:tracePt t="11215" x="1941513" y="4113213"/>
          <p14:tracePt t="11223" x="1941513" y="4103688"/>
          <p14:tracePt t="11232" x="1941513" y="4094163"/>
          <p14:tracePt t="11904" x="1931988" y="4067175"/>
          <p14:tracePt t="11915" x="1860550" y="4057650"/>
          <p14:tracePt t="11921" x="1795463" y="4030663"/>
          <p14:tracePt t="11927" x="1722438" y="4030663"/>
          <p14:tracePt t="11935" x="1668463" y="4030663"/>
          <p14:tracePt t="11943" x="1612900" y="4030663"/>
          <p14:tracePt t="11951" x="1568450" y="4030663"/>
          <p14:tracePt t="11967" x="1558925" y="4030663"/>
          <p14:tracePt t="11975" x="1541463" y="4030663"/>
          <p14:tracePt t="12070" x="1531938" y="4021138"/>
          <p14:tracePt t="12305" x="1568450" y="4021138"/>
          <p14:tracePt t="12310" x="1622425" y="4021138"/>
          <p14:tracePt t="12318" x="1677988" y="4021138"/>
          <p14:tracePt t="12326" x="1731963" y="4021138"/>
          <p14:tracePt t="12335" x="1787525" y="4021138"/>
          <p14:tracePt t="12343" x="1851025" y="4021138"/>
          <p14:tracePt t="12351" x="1905000" y="4021138"/>
          <p14:tracePt t="12359" x="1941513" y="4021138"/>
          <p14:tracePt t="12367" x="1978025" y="4013200"/>
          <p14:tracePt t="12375" x="2014538" y="4013200"/>
          <p14:tracePt t="12383" x="2060575" y="4013200"/>
          <p14:tracePt t="12390" x="2078038" y="4013200"/>
          <p14:tracePt t="12401" x="2087563" y="4013200"/>
          <p14:tracePt t="12406" x="2106613" y="4013200"/>
          <p14:tracePt t="13001" x="2114550" y="4013200"/>
          <p14:tracePt t="13015" x="2133600" y="4013200"/>
          <p14:tracePt t="13023" x="2143125" y="4013200"/>
          <p14:tracePt t="13031" x="2179638" y="4003675"/>
          <p14:tracePt t="13038" x="2206625" y="3984625"/>
          <p14:tracePt t="13046" x="2243138" y="3976688"/>
          <p14:tracePt t="13054" x="2251075" y="3976688"/>
          <p14:tracePt t="13063" x="2287588" y="3967163"/>
          <p14:tracePt t="13079" x="2297113" y="3967163"/>
          <p14:tracePt t="13102" x="2316163" y="3957638"/>
          <p14:tracePt t="13146" x="2316163" y="3948113"/>
          <p14:tracePt t="13662" x="2343150" y="3948113"/>
          <p14:tracePt t="13670" x="2416175" y="3948113"/>
          <p14:tracePt t="13678" x="2489200" y="3948113"/>
          <p14:tracePt t="13686" x="2562225" y="3948113"/>
          <p14:tracePt t="13697" x="2625725" y="3967163"/>
          <p14:tracePt t="13702" x="2671763" y="3984625"/>
          <p14:tracePt t="13711" x="2698750" y="3984625"/>
          <p14:tracePt t="13719" x="2725738" y="3994150"/>
          <p14:tracePt t="13727" x="2744788" y="4003675"/>
          <p14:tracePt t="13743" x="2762250" y="4003675"/>
          <p14:tracePt t="14151" x="2771775" y="4013200"/>
          <p14:tracePt t="14174" x="2771775" y="4021138"/>
          <p14:tracePt t="14198" x="2771775" y="4030663"/>
          <p14:tracePt t="14311" x="2789238" y="4040188"/>
          <p14:tracePt t="14318" x="2835275" y="4040188"/>
          <p14:tracePt t="14326" x="2889250" y="4040188"/>
          <p14:tracePt t="14334" x="2944813" y="4040188"/>
          <p14:tracePt t="14342" x="2981325" y="4049713"/>
          <p14:tracePt t="14350" x="3081338" y="4057650"/>
          <p14:tracePt t="14358" x="3117850" y="4057650"/>
          <p14:tracePt t="14366" x="3163888" y="4057650"/>
          <p14:tracePt t="14375" x="3190875" y="4067175"/>
          <p14:tracePt t="14382" x="3208338" y="4076700"/>
          <p14:tracePt t="14390" x="3227388" y="4076700"/>
          <p14:tracePt t="14719" x="3163888" y="4076700"/>
          <p14:tracePt t="14728" x="3090863" y="4076700"/>
          <p14:tracePt t="14735" x="3017838" y="4076700"/>
          <p14:tracePt t="14743" x="2908300" y="4076700"/>
          <p14:tracePt t="14752" x="2825750" y="4057650"/>
          <p14:tracePt t="14760" x="2752725" y="4049713"/>
          <p14:tracePt t="14768" x="2698750" y="4049713"/>
          <p14:tracePt t="14781" x="2635250" y="4040188"/>
          <p14:tracePt t="14783" x="2606675" y="4030663"/>
          <p14:tracePt t="14790" x="2589213" y="4030663"/>
          <p14:tracePt t="14799" x="2570163" y="4030663"/>
          <p14:tracePt t="14951" x="2562225" y="4021138"/>
          <p14:tracePt t="15040" x="2533650" y="4021138"/>
          <p14:tracePt t="15056" x="2516188" y="4021138"/>
          <p14:tracePt t="15063" x="2498725" y="4021138"/>
          <p14:tracePt t="15070" x="2479675" y="4021138"/>
          <p14:tracePt t="15078" x="2462213" y="4021138"/>
          <p14:tracePt t="15086" x="2425700" y="4021138"/>
          <p14:tracePt t="15095" x="2389188" y="4021138"/>
          <p14:tracePt t="15103" x="2360613" y="4021138"/>
          <p14:tracePt t="15111" x="2324100" y="4021138"/>
          <p14:tracePt t="15119" x="2279650" y="4021138"/>
          <p14:tracePt t="15127" x="2243138" y="4021138"/>
          <p14:tracePt t="15135" x="2224088" y="4021138"/>
          <p14:tracePt t="15142" x="2197100" y="4021138"/>
          <p14:tracePt t="15151" x="2160588" y="4021138"/>
          <p14:tracePt t="15167" x="2143125" y="4021138"/>
          <p14:tracePt t="15175" x="2133600" y="4021138"/>
          <p14:tracePt t="15183" x="2124075" y="4021138"/>
          <p14:tracePt t="15191" x="2097088" y="4021138"/>
          <p14:tracePt t="15199" x="2087563" y="4021138"/>
          <p14:tracePt t="15207" x="2060575" y="4013200"/>
          <p14:tracePt t="15215" x="2033588" y="4013200"/>
          <p14:tracePt t="15222" x="1997075" y="4013200"/>
          <p14:tracePt t="15231" x="1941513" y="4013200"/>
          <p14:tracePt t="15239" x="1878013" y="4013200"/>
          <p14:tracePt t="15247" x="1824038" y="4013200"/>
          <p14:tracePt t="15255" x="1751013" y="4013200"/>
          <p14:tracePt t="15263" x="1695450" y="4013200"/>
          <p14:tracePt t="15271" x="1622425" y="4013200"/>
          <p14:tracePt t="15278" x="1568450" y="4013200"/>
          <p14:tracePt t="15287" x="1522413" y="4013200"/>
          <p14:tracePt t="15296" x="1495425" y="4013200"/>
          <p14:tracePt t="15303" x="1476375" y="4013200"/>
          <p14:tracePt t="15310" x="1458913" y="4003675"/>
          <p14:tracePt t="15318" x="1449388" y="3994150"/>
          <p14:tracePt t="15327" x="1439863" y="3984625"/>
          <p14:tracePt t="15342" x="1431925" y="3957638"/>
          <p14:tracePt t="15350" x="1422400" y="3940175"/>
          <p14:tracePt t="15358" x="1403350" y="3911600"/>
          <p14:tracePt t="15366" x="1395413" y="3884613"/>
          <p14:tracePt t="15374" x="1385888" y="3840163"/>
          <p14:tracePt t="15383" x="1376363" y="3821113"/>
          <p14:tracePt t="15390" x="1349375" y="3775075"/>
          <p14:tracePt t="15399" x="1339850" y="3757613"/>
          <p14:tracePt t="15407" x="1339850" y="3730625"/>
          <p14:tracePt t="15418" x="1322388" y="3675063"/>
          <p14:tracePt t="15422" x="1303338" y="3648075"/>
          <p14:tracePt t="15430" x="1293813" y="3621088"/>
          <p14:tracePt t="15438" x="1266825" y="3575050"/>
          <p14:tracePt t="15447" x="1266825" y="3565525"/>
          <p14:tracePt t="15454" x="1249363" y="3548063"/>
          <p14:tracePt t="15462" x="1239838" y="3519488"/>
          <p14:tracePt t="15470" x="1239838" y="3492500"/>
          <p14:tracePt t="15480" x="1230313" y="3475038"/>
          <p14:tracePt t="15486" x="1230313" y="3446463"/>
          <p14:tracePt t="15496" x="1230313" y="3429000"/>
          <p14:tracePt t="15502" x="1230313" y="3419475"/>
          <p14:tracePt t="15514" x="1230313" y="3392488"/>
          <p14:tracePt t="15518" x="1230313" y="3375025"/>
          <p14:tracePt t="15526" x="1230313" y="3346450"/>
          <p14:tracePt t="15534" x="1230313" y="3328988"/>
          <p14:tracePt t="15542" x="1249363" y="3273425"/>
          <p14:tracePt t="15550" x="1258888" y="3255963"/>
          <p14:tracePt t="15558" x="1276350" y="3236913"/>
          <p14:tracePt t="15566" x="1322388" y="3173413"/>
          <p14:tracePt t="15575" x="1339850" y="3155950"/>
          <p14:tracePt t="15582" x="1376363" y="3127375"/>
          <p14:tracePt t="15590" x="1395413" y="3109913"/>
          <p14:tracePt t="15598" x="1422400" y="3082925"/>
          <p14:tracePt t="15606" x="1458913" y="3063875"/>
          <p14:tracePt t="15614" x="1485900" y="3046413"/>
          <p14:tracePt t="15622" x="1512888" y="3027363"/>
          <p14:tracePt t="15631" x="1558925" y="3000375"/>
          <p14:tracePt t="15638" x="1604963" y="2982913"/>
          <p14:tracePt t="15646" x="1668463" y="2963863"/>
          <p14:tracePt t="15654" x="1722438" y="2946400"/>
          <p14:tracePt t="15662" x="1787525" y="2900363"/>
          <p14:tracePt t="15671" x="1851025" y="2900363"/>
          <p14:tracePt t="15682" x="1878013" y="2900363"/>
          <p14:tracePt t="15686" x="1941513" y="2890838"/>
          <p14:tracePt t="15696" x="1987550" y="2890838"/>
          <p14:tracePt t="15702" x="2070100" y="2890838"/>
          <p14:tracePt t="15712" x="2124075" y="2890838"/>
          <p14:tracePt t="15718" x="2197100" y="2890838"/>
          <p14:tracePt t="15728" x="2279650" y="2890838"/>
          <p14:tracePt t="15734" x="2352675" y="2909888"/>
          <p14:tracePt t="15743" x="2416175" y="2936875"/>
          <p14:tracePt t="15751" x="2479675" y="2973388"/>
          <p14:tracePt t="15759" x="2506663" y="2990850"/>
          <p14:tracePt t="15767" x="2543175" y="3027363"/>
          <p14:tracePt t="15775" x="2562225" y="3046413"/>
          <p14:tracePt t="15782" x="2570163" y="3073400"/>
          <p14:tracePt t="15790" x="2579688" y="3119438"/>
          <p14:tracePt t="15798" x="2579688" y="3136900"/>
          <p14:tracePt t="15806" x="2579688" y="3173413"/>
          <p14:tracePt t="15814" x="2579688" y="3192463"/>
          <p14:tracePt t="15823" x="2579688" y="3228975"/>
          <p14:tracePt t="15830" x="2579688" y="3265488"/>
          <p14:tracePt t="15838" x="2579688" y="3282950"/>
          <p14:tracePt t="15846" x="2579688" y="3309938"/>
          <p14:tracePt t="15854" x="2579688" y="3328988"/>
          <p14:tracePt t="15862" x="2579688" y="3355975"/>
          <p14:tracePt t="15871" x="2570163" y="3375025"/>
          <p14:tracePt t="15878" x="2552700" y="3429000"/>
          <p14:tracePt t="15886" x="2543175" y="3446463"/>
          <p14:tracePt t="15897" x="2516188" y="3492500"/>
          <p14:tracePt t="15902" x="2498725" y="3538538"/>
          <p14:tracePt t="15912" x="2462213" y="3575050"/>
          <p14:tracePt t="15918" x="2452688" y="3602038"/>
          <p14:tracePt t="15926" x="2416175" y="3648075"/>
          <p14:tracePt t="15934" x="2389188" y="3675063"/>
          <p14:tracePt t="15942" x="2352675" y="3711575"/>
          <p14:tracePt t="15951" x="2333625" y="3730625"/>
          <p14:tracePt t="15958" x="2306638" y="3748088"/>
          <p14:tracePt t="15966" x="2287588" y="3757613"/>
          <p14:tracePt t="15974" x="2260600" y="3767138"/>
          <p14:tracePt t="15990" x="2243138" y="3775075"/>
          <p14:tracePt t="15998" x="2233613" y="3784600"/>
          <p14:tracePt t="16006" x="2206625" y="3794125"/>
          <p14:tracePt t="16015" x="2197100" y="3794125"/>
          <p14:tracePt t="16022" x="2170113" y="3803650"/>
          <p14:tracePt t="16030" x="2133600" y="3803650"/>
          <p14:tracePt t="16038" x="2106613" y="3811588"/>
          <p14:tracePt t="16046" x="2051050" y="3840163"/>
          <p14:tracePt t="16054" x="1997075" y="3848100"/>
          <p14:tracePt t="16064" x="1960563" y="3848100"/>
          <p14:tracePt t="16070" x="1931988" y="3848100"/>
          <p14:tracePt t="16078" x="1895475" y="3848100"/>
          <p14:tracePt t="16087" x="1851025" y="3848100"/>
          <p14:tracePt t="16095" x="1814513" y="3848100"/>
          <p14:tracePt t="16102" x="1787525" y="3848100"/>
          <p14:tracePt t="16112" x="1741488" y="3848100"/>
          <p14:tracePt t="16119" x="1714500" y="3848100"/>
          <p14:tracePt t="16127" x="1695450" y="3840163"/>
          <p14:tracePt t="16135" x="1649413" y="3811588"/>
          <p14:tracePt t="16143" x="1631950" y="3794125"/>
          <p14:tracePt t="16151" x="1612900" y="3775075"/>
          <p14:tracePt t="16159" x="1595438" y="3757613"/>
          <p14:tracePt t="16167" x="1585913" y="3738563"/>
          <p14:tracePt t="16175" x="1568450" y="3711575"/>
          <p14:tracePt t="16183" x="1541463" y="3675063"/>
          <p14:tracePt t="16191" x="1531938" y="3657600"/>
          <p14:tracePt t="16199" x="1495425" y="3611563"/>
          <p14:tracePt t="16207" x="1485900" y="3592513"/>
          <p14:tracePt t="16214" x="1468438" y="3565525"/>
          <p14:tracePt t="16222" x="1449388" y="3519488"/>
          <p14:tracePt t="16230" x="1439863" y="3502025"/>
          <p14:tracePt t="16238" x="1431925" y="3482975"/>
          <p14:tracePt t="16246" x="1412875" y="3438525"/>
          <p14:tracePt t="16254" x="1395413" y="3411538"/>
          <p14:tracePt t="16263" x="1395413" y="3392488"/>
          <p14:tracePt t="16270" x="1376363" y="3346450"/>
          <p14:tracePt t="16280" x="1376363" y="3328988"/>
          <p14:tracePt t="16286" x="1376363" y="3302000"/>
          <p14:tracePt t="16296" x="1376363" y="3282950"/>
          <p14:tracePt t="16302" x="1376363" y="3255963"/>
          <p14:tracePt t="16311" x="1376363" y="3228975"/>
          <p14:tracePt t="16318" x="1376363" y="3209925"/>
          <p14:tracePt t="16326" x="1376363" y="3200400"/>
          <p14:tracePt t="16334" x="1376363" y="3182938"/>
          <p14:tracePt t="16350" x="1385888" y="3163888"/>
          <p14:tracePt t="16358" x="1395413" y="3155950"/>
          <p14:tracePt t="16366" x="1412875" y="3136900"/>
          <p14:tracePt t="16375" x="1422400" y="3136900"/>
          <p14:tracePt t="16382" x="1439863" y="3119438"/>
          <p14:tracePt t="16391" x="1468438" y="3109913"/>
          <p14:tracePt t="16399" x="1485900" y="3100388"/>
          <p14:tracePt t="16406" x="1485900" y="3090863"/>
          <p14:tracePt t="16414" x="1512888" y="3090863"/>
          <p14:tracePt t="16422" x="1549400" y="3054350"/>
          <p14:tracePt t="16431" x="1576388" y="3054350"/>
          <p14:tracePt t="16438" x="1604963" y="3046413"/>
          <p14:tracePt t="16447" x="1649413" y="3036888"/>
          <p14:tracePt t="16454" x="1714500" y="3009900"/>
          <p14:tracePt t="16464" x="1787525" y="3000375"/>
          <p14:tracePt t="16470" x="1841500" y="3000375"/>
          <p14:tracePt t="16479" x="1914525" y="3000375"/>
          <p14:tracePt t="16487" x="1997075" y="3000375"/>
          <p14:tracePt t="16496" x="2087563" y="3000375"/>
          <p14:tracePt t="16502" x="2160588" y="3000375"/>
          <p14:tracePt t="16512" x="2233613" y="3000375"/>
          <p14:tracePt t="16518" x="2297113" y="3017838"/>
          <p14:tracePt t="16527" x="2352675" y="3027363"/>
          <p14:tracePt t="16534" x="2389188" y="3054350"/>
          <p14:tracePt t="16542" x="2416175" y="3090863"/>
          <p14:tracePt t="16551" x="2433638" y="3109913"/>
          <p14:tracePt t="16558" x="2462213" y="3155950"/>
          <p14:tracePt t="16566" x="2479675" y="3182938"/>
          <p14:tracePt t="16575" x="2479675" y="3209925"/>
          <p14:tracePt t="16583" x="2489200" y="3255963"/>
          <p14:tracePt t="16590" x="2489200" y="3292475"/>
          <p14:tracePt t="16598" x="2489200" y="3338513"/>
          <p14:tracePt t="16606" x="2506663" y="3382963"/>
          <p14:tracePt t="16616" x="2506663" y="3411538"/>
          <p14:tracePt t="16624" x="2506663" y="3429000"/>
          <p14:tracePt t="16632" x="2506663" y="3465513"/>
          <p14:tracePt t="16640" x="2506663" y="3475038"/>
          <p14:tracePt t="16647" x="2506663" y="3502025"/>
          <p14:tracePt t="16655" x="2506663" y="3519488"/>
          <p14:tracePt t="16663" x="2506663" y="3548063"/>
          <p14:tracePt t="16671" x="2489200" y="3565525"/>
          <p14:tracePt t="16679" x="2489200" y="3575050"/>
          <p14:tracePt t="16686" x="2462213" y="3592513"/>
          <p14:tracePt t="16698" x="2452688" y="3611563"/>
          <p14:tracePt t="16702" x="2443163" y="3621088"/>
          <p14:tracePt t="16712" x="2416175" y="3638550"/>
          <p14:tracePt t="16718" x="2416175" y="3648075"/>
          <p14:tracePt t="16726" x="2406650" y="3665538"/>
          <p14:tracePt t="16734" x="2360613" y="3711575"/>
          <p14:tracePt t="16743" x="2324100" y="3721100"/>
          <p14:tracePt t="16750" x="2270125" y="3757613"/>
          <p14:tracePt t="16759" x="2251075" y="3767138"/>
          <p14:tracePt t="16766" x="2187575" y="3784600"/>
          <p14:tracePt t="16775" x="2143125" y="3821113"/>
          <p14:tracePt t="16782" x="2087563" y="3840163"/>
          <p14:tracePt t="16790" x="2024063" y="3875088"/>
          <p14:tracePt t="16798" x="1941513" y="3884613"/>
          <p14:tracePt t="16807" x="1878013" y="3911600"/>
          <p14:tracePt t="16815" x="1804988" y="3921125"/>
          <p14:tracePt t="16822" x="1741488" y="3948113"/>
          <p14:tracePt t="16831" x="1704975" y="3948113"/>
          <p14:tracePt t="16839" x="1677988" y="3948113"/>
          <p14:tracePt t="16847" x="1658938" y="3948113"/>
          <p14:tracePt t="16862" x="1622425" y="3948113"/>
          <p14:tracePt t="16880" x="1604963" y="3930650"/>
          <p14:tracePt t="16886" x="1576388" y="3894138"/>
          <p14:tracePt t="16895" x="1558925" y="3867150"/>
          <p14:tracePt t="16902" x="1522413" y="3821113"/>
          <p14:tracePt t="16913" x="1485900" y="3775075"/>
          <p14:tracePt t="16918" x="1431925" y="3694113"/>
          <p14:tracePt t="16926" x="1395413" y="3648075"/>
          <p14:tracePt t="16934" x="1339850" y="3565525"/>
          <p14:tracePt t="16942" x="1303338" y="3502025"/>
          <p14:tracePt t="16950" x="1258888" y="3419475"/>
          <p14:tracePt t="16958" x="1239838" y="3375025"/>
          <p14:tracePt t="16966" x="1230313" y="3309938"/>
          <p14:tracePt t="16975" x="1203325" y="3265488"/>
          <p14:tracePt t="16983" x="1193800" y="3209925"/>
          <p14:tracePt t="16991" x="1185863" y="3182938"/>
          <p14:tracePt t="16998" x="1185863" y="3163888"/>
          <p14:tracePt t="17006" x="1185863" y="3155950"/>
          <p14:tracePt t="17015" x="1185863" y="3127375"/>
          <p14:tracePt t="17022" x="1185863" y="3119438"/>
          <p14:tracePt t="17030" x="1185863" y="3090863"/>
          <p14:tracePt t="17038" x="1185863" y="3082925"/>
          <p14:tracePt t="17046" x="1185863" y="3073400"/>
          <p14:tracePt t="17063" x="1185863" y="3046413"/>
          <p14:tracePt t="17070" x="1185863" y="3036888"/>
          <p14:tracePt t="17079" x="1193800" y="3017838"/>
          <p14:tracePt t="17087" x="1203325" y="3000375"/>
          <p14:tracePt t="17095" x="1212850" y="2990850"/>
          <p14:tracePt t="17103" x="1212850" y="2982913"/>
          <p14:tracePt t="17112" x="1239838" y="2954338"/>
          <p14:tracePt t="17119" x="1258888" y="2946400"/>
          <p14:tracePt t="17126" x="1303338" y="2927350"/>
          <p14:tracePt t="17135" x="1349375" y="2890838"/>
          <p14:tracePt t="17142" x="1412875" y="2881313"/>
          <p14:tracePt t="17150" x="1458913" y="2863850"/>
          <p14:tracePt t="17158" x="1522413" y="2827338"/>
          <p14:tracePt t="17166" x="1576388" y="2817813"/>
          <p14:tracePt t="17174" x="1658938" y="2800350"/>
          <p14:tracePt t="17182" x="1751013" y="2763838"/>
          <p14:tracePt t="17191" x="1824038" y="2763838"/>
          <p14:tracePt t="17198" x="1887538" y="2763838"/>
          <p14:tracePt t="17206" x="1960563" y="2763838"/>
          <p14:tracePt t="17215" x="1997075" y="2763838"/>
          <p14:tracePt t="17222" x="2024063" y="2763838"/>
          <p14:tracePt t="17231" x="2060575" y="2763838"/>
          <p14:tracePt t="17238" x="2070100" y="2763838"/>
          <p14:tracePt t="17247" x="2097088" y="2763838"/>
          <p14:tracePt t="17262" x="2106613" y="2771775"/>
          <p14:tracePt t="17271" x="2114550" y="2781300"/>
          <p14:tracePt t="17278" x="2133600" y="2790825"/>
          <p14:tracePt t="17286" x="2151063" y="2808288"/>
          <p14:tracePt t="17295" x="2160588" y="2817813"/>
          <p14:tracePt t="17302" x="2170113" y="2817813"/>
          <p14:tracePt t="17311" x="2187575" y="2863850"/>
          <p14:tracePt t="17318" x="2197100" y="2890838"/>
          <p14:tracePt t="17326" x="2206625" y="2909888"/>
          <p14:tracePt t="17334" x="2224088" y="2954338"/>
          <p14:tracePt t="17342" x="2251075" y="2982913"/>
          <p14:tracePt t="17350" x="2251075" y="3000375"/>
          <p14:tracePt t="17358" x="2260600" y="3017838"/>
          <p14:tracePt t="17366" x="2260600" y="3036888"/>
          <p14:tracePt t="17374" x="2279650" y="3063875"/>
          <p14:tracePt t="17382" x="2287588" y="3073400"/>
          <p14:tracePt t="17391" x="2287588" y="3082925"/>
          <p14:tracePt t="17398" x="2287588" y="3100388"/>
          <p14:tracePt t="17406" x="2287588" y="3109913"/>
          <p14:tracePt t="17414" x="2287588" y="3136900"/>
          <p14:tracePt t="17423" x="2287588" y="3146425"/>
          <p14:tracePt t="17431" x="2287588" y="3192463"/>
          <p14:tracePt t="17439" x="2287588" y="3219450"/>
          <p14:tracePt t="17447" x="2287588" y="3236913"/>
          <p14:tracePt t="17454" x="2287588" y="3282950"/>
          <p14:tracePt t="17463" x="2287588" y="3292475"/>
          <p14:tracePt t="17471" x="2287588" y="3328988"/>
          <p14:tracePt t="17479" x="2287588" y="3365500"/>
          <p14:tracePt t="17486" x="2287588" y="3382963"/>
          <p14:tracePt t="17496" x="2287588" y="3411538"/>
          <p14:tracePt t="17502" x="2287588" y="3429000"/>
          <p14:tracePt t="17512" x="2287588" y="3455988"/>
          <p14:tracePt t="17519" x="2287588" y="3465513"/>
          <p14:tracePt t="17526" x="2287588" y="3502025"/>
          <p14:tracePt t="17534" x="2287588" y="3511550"/>
          <p14:tracePt t="17542" x="2279650" y="3511550"/>
          <p14:tracePt t="17550" x="2270125" y="3519488"/>
          <p14:tracePt t="17558" x="2270125" y="3529013"/>
          <p14:tracePt t="17575" x="2270125" y="3548063"/>
          <p14:tracePt t="17582" x="2260600" y="3548063"/>
          <p14:tracePt t="17591" x="2251075" y="3556000"/>
          <p14:tracePt t="17598" x="2243138" y="3565525"/>
          <p14:tracePt t="17615" x="2233613" y="3575050"/>
          <p14:tracePt t="17622" x="2214563" y="3575050"/>
          <p14:tracePt t="17631" x="2187575" y="3592513"/>
          <p14:tracePt t="17639" x="2160588" y="3611563"/>
          <p14:tracePt t="17647" x="2124075" y="3648075"/>
          <p14:tracePt t="17655" x="2087563" y="3665538"/>
          <p14:tracePt t="17664" x="2033588" y="3702050"/>
          <p14:tracePt t="17671" x="1987550" y="3738563"/>
          <p14:tracePt t="17678" x="1931988" y="3775075"/>
          <p14:tracePt t="17686" x="1860550" y="3803650"/>
          <p14:tracePt t="17695" x="1824038" y="3821113"/>
          <p14:tracePt t="17702" x="1795463" y="3840163"/>
          <p14:tracePt t="17711" x="1768475" y="3857625"/>
          <p14:tracePt t="17919" x="1722438" y="3857625"/>
          <p14:tracePt t="17927" x="1668463" y="3857625"/>
          <p14:tracePt t="17935" x="1612900" y="3857625"/>
          <p14:tracePt t="17943" x="1476375" y="3784600"/>
          <p14:tracePt t="17950" x="1339850" y="3711575"/>
          <p14:tracePt t="17958" x="1149350" y="3611563"/>
          <p14:tracePt t="17966" x="1011238" y="3556000"/>
          <p14:tracePt t="17974" x="874713" y="3465513"/>
          <p14:tracePt t="17983" x="774700" y="3411538"/>
          <p14:tracePt t="17991" x="692150" y="3365500"/>
          <p14:tracePt t="17998" x="647700" y="3346450"/>
          <p14:tracePt t="18007" x="628650" y="3328988"/>
          <p14:tracePt t="18015" x="620713" y="3319463"/>
          <p14:tracePt t="18024" x="620713" y="3309938"/>
          <p14:tracePt t="18031" x="601663" y="3302000"/>
          <p14:tracePt t="18055" x="592138" y="3292475"/>
          <p14:tracePt t="18062" x="584200" y="3282950"/>
          <p14:tracePt t="18072" x="584200" y="3273425"/>
          <p14:tracePt t="18144" x="584200" y="3265488"/>
          <p14:tracePt t="18153" x="584200" y="3255963"/>
          <p14:tracePt t="18160" x="584200" y="3236913"/>
          <p14:tracePt t="18167" x="584200" y="3209925"/>
          <p14:tracePt t="18175" x="584200" y="3192463"/>
          <p14:tracePt t="18182" x="584200" y="3173413"/>
          <p14:tracePt t="18190" x="611188" y="3127375"/>
          <p14:tracePt t="18199" x="620713" y="3100388"/>
          <p14:tracePt t="18206" x="638175" y="3063875"/>
          <p14:tracePt t="18214" x="674688" y="3017838"/>
          <p14:tracePt t="18222" x="711200" y="2973388"/>
          <p14:tracePt t="18230" x="738188" y="2946400"/>
          <p14:tracePt t="18238" x="801688" y="2890838"/>
          <p14:tracePt t="18248" x="866775" y="2854325"/>
          <p14:tracePt t="18254" x="939800" y="2800350"/>
          <p14:tracePt t="18262" x="1003300" y="2763838"/>
          <p14:tracePt t="18270" x="1039813" y="2754313"/>
          <p14:tracePt t="18278" x="1084263" y="2717800"/>
          <p14:tracePt t="18287" x="1149350" y="2698750"/>
          <p14:tracePt t="18298" x="1193800" y="2690813"/>
          <p14:tracePt t="18304" x="1249363" y="2690813"/>
          <p14:tracePt t="18313" x="1258888" y="2681288"/>
          <p14:tracePt t="18319" x="1285875" y="2671763"/>
          <p14:tracePt t="18327" x="1322388" y="2671763"/>
          <p14:tracePt t="18335" x="1366838" y="2671763"/>
          <p14:tracePt t="18343" x="1403350" y="2671763"/>
          <p14:tracePt t="18353" x="1458913" y="2671763"/>
          <p14:tracePt t="18359" x="1512888" y="2671763"/>
          <p14:tracePt t="18367" x="1641475" y="2671763"/>
          <p14:tracePt t="18374" x="1731963" y="2671763"/>
          <p14:tracePt t="18383" x="1824038" y="2671763"/>
          <p14:tracePt t="18390" x="1895475" y="2671763"/>
          <p14:tracePt t="18400" x="1978025" y="2671763"/>
          <p14:tracePt t="18408" x="2051050" y="2671763"/>
          <p14:tracePt t="18417" x="2106613" y="2671763"/>
          <p14:tracePt t="18424" x="2143125" y="2671763"/>
          <p14:tracePt t="18433" x="2179638" y="2671763"/>
          <p14:tracePt t="18454" x="2187575" y="2671763"/>
          <p14:tracePt t="18470" x="2197100" y="2681288"/>
          <p14:tracePt t="18478" x="2197100" y="2690813"/>
          <p14:tracePt t="18487" x="2197100" y="2717800"/>
          <p14:tracePt t="18495" x="2197100" y="2754313"/>
          <p14:tracePt t="18502" x="2197100" y="2771775"/>
          <p14:tracePt t="18512" x="2197100" y="2817813"/>
          <p14:tracePt t="18518" x="2197100" y="2854325"/>
          <p14:tracePt t="18526" x="2197100" y="2900363"/>
          <p14:tracePt t="18534" x="2197100" y="2954338"/>
          <p14:tracePt t="18543" x="2197100" y="2982913"/>
          <p14:tracePt t="18550" x="2197100" y="3036888"/>
          <p14:tracePt t="18559" x="2197100" y="3073400"/>
          <p14:tracePt t="18567" x="2197100" y="3119438"/>
          <p14:tracePt t="18576" x="2197100" y="3155950"/>
          <p14:tracePt t="18583" x="2197100" y="3192463"/>
          <p14:tracePt t="18592" x="2197100" y="3219450"/>
          <p14:tracePt t="18600" x="2197100" y="3255963"/>
          <p14:tracePt t="18608" x="2197100" y="3273425"/>
          <p14:tracePt t="18616" x="2197100" y="3302000"/>
          <p14:tracePt t="18624" x="2197100" y="3309938"/>
          <p14:tracePt t="18632" x="2197100" y="3319463"/>
          <p14:tracePt t="18639" x="2197100" y="3328988"/>
          <p14:tracePt t="18647" x="2197100" y="3355975"/>
          <p14:tracePt t="18654" x="2179638" y="3375025"/>
          <p14:tracePt t="18662" x="2170113" y="3382963"/>
          <p14:tracePt t="18671" x="2143125" y="3392488"/>
          <p14:tracePt t="18678" x="2133600" y="3402013"/>
          <p14:tracePt t="18686" x="2124075" y="3419475"/>
          <p14:tracePt t="18697" x="2114550" y="3429000"/>
          <p14:tracePt t="18702" x="2087563" y="3455988"/>
          <p14:tracePt t="18712" x="2070100" y="3465513"/>
          <p14:tracePt t="18718" x="2051050" y="3475038"/>
          <p14:tracePt t="18729" x="2041525" y="3475038"/>
          <p14:tracePt t="18734" x="2033588" y="3492500"/>
          <p14:tracePt t="18742" x="1997075" y="3519488"/>
          <p14:tracePt t="18750" x="1978025" y="3538538"/>
          <p14:tracePt t="18758" x="1960563" y="3556000"/>
          <p14:tracePt t="18767" x="1951038" y="3565525"/>
          <p14:tracePt t="18775" x="1931988" y="3575050"/>
          <p14:tracePt t="18782" x="1895475" y="3592513"/>
          <p14:tracePt t="18798" x="1887538" y="3602038"/>
          <p14:tracePt t="18918" x="1878013" y="3602038"/>
          <p14:tracePt t="18926" x="1868488" y="3611563"/>
          <p14:tracePt t="18934" x="1860550" y="3611563"/>
          <p14:tracePt t="18942" x="1851025" y="3621088"/>
          <p14:tracePt t="18951" x="1831975" y="3629025"/>
          <p14:tracePt t="18959" x="1814513" y="3648075"/>
          <p14:tracePt t="18966" x="1804988" y="3665538"/>
          <p14:tracePt t="18974" x="1795463" y="3675063"/>
          <p14:tracePt t="18991" x="1787525" y="3711575"/>
          <p14:tracePt t="18998" x="1787525" y="3721100"/>
          <p14:tracePt t="19015" x="1778000" y="3748088"/>
          <p14:tracePt t="19030" x="1778000" y="3757613"/>
          <p14:tracePt t="19038" x="1778000" y="3775075"/>
          <p14:tracePt t="19055" x="1778000" y="3794125"/>
          <p14:tracePt t="19065" x="1778000" y="3803650"/>
          <p14:tracePt t="19207" x="1787525" y="3811588"/>
          <p14:tracePt t="19215" x="1795463" y="3848100"/>
          <p14:tracePt t="19222" x="1824038" y="3894138"/>
          <p14:tracePt t="19231" x="1831975" y="3921125"/>
          <p14:tracePt t="19238" x="1841500" y="3957638"/>
          <p14:tracePt t="19247" x="1841500" y="3994150"/>
          <p14:tracePt t="19255" x="1851025" y="4013200"/>
          <p14:tracePt t="19270" x="1851025" y="4021138"/>
          <p14:tracePt t="19662" x="1851025" y="4030663"/>
          <p14:tracePt t="19670" x="1860550" y="4040188"/>
          <p14:tracePt t="19678" x="1868488" y="4049713"/>
          <p14:tracePt t="19694" x="1878013" y="4049713"/>
          <p14:tracePt t="19702" x="1878013" y="4057650"/>
          <p14:tracePt t="19728" x="1878013" y="4076700"/>
          <p14:tracePt t="19735" x="1878013" y="4086225"/>
          <p14:tracePt t="19751" x="1878013" y="4094163"/>
          <p14:tracePt t="19759" x="1878013" y="4113213"/>
          <p14:tracePt t="19766" x="1878013" y="4122738"/>
          <p14:tracePt t="19775" x="1878013" y="4140200"/>
          <p14:tracePt t="19782" x="1878013" y="4159250"/>
          <p14:tracePt t="19790" x="1878013" y="4167188"/>
          <p14:tracePt t="19806" x="1878013" y="4176713"/>
          <p14:tracePt t="19823" x="1878013" y="4195763"/>
          <p14:tracePt t="19831" x="1878013" y="4203700"/>
          <p14:tracePt t="19838" x="1878013" y="4213225"/>
          <p14:tracePt t="19848" x="1878013" y="4222750"/>
          <p14:tracePt t="19856" x="1878013" y="4232275"/>
          <p14:tracePt t="19864" x="1878013" y="4240213"/>
          <p14:tracePt t="19885" x="1868488" y="4259263"/>
          <p14:tracePt t="19888" x="1868488" y="4268788"/>
          <p14:tracePt t="19896" x="1868488" y="4276725"/>
          <p14:tracePt t="19903" x="1868488" y="4286250"/>
          <p14:tracePt t="20073" x="1860550" y="4295775"/>
          <p14:tracePt t="20086" x="1860550" y="4313238"/>
          <p14:tracePt t="20423" x="1851025" y="4322763"/>
          <p14:tracePt t="20455" x="1841500" y="4322763"/>
          <p14:tracePt t="20463" x="1804988" y="4332288"/>
          <p14:tracePt t="20471" x="1731963" y="4340225"/>
          <p14:tracePt t="20479" x="1641475" y="4340225"/>
          <p14:tracePt t="20486" x="1558925" y="4359275"/>
          <p14:tracePt t="20496" x="1468438" y="4386263"/>
          <p14:tracePt t="20502" x="1385888" y="4395788"/>
          <p14:tracePt t="20512" x="1330325" y="4395788"/>
          <p14:tracePt t="20518" x="1276350" y="4413250"/>
          <p14:tracePt t="20526" x="1239838" y="4422775"/>
          <p14:tracePt t="20534" x="1212850" y="4441825"/>
          <p14:tracePt t="20543" x="1203325" y="4441825"/>
          <p14:tracePt t="20551" x="1185863" y="4449763"/>
          <p14:tracePt t="20936" x="1203325" y="4449763"/>
          <p14:tracePt t="20944" x="1276350" y="4449763"/>
          <p14:tracePt t="20952" x="1366838" y="4449763"/>
          <p14:tracePt t="20960" x="1422400" y="4449763"/>
          <p14:tracePt t="20967" x="1485900" y="4449763"/>
          <p14:tracePt t="20975" x="1522413" y="4449763"/>
          <p14:tracePt t="20982" x="1531938" y="4449763"/>
          <p14:tracePt t="21311" x="1522413" y="4449763"/>
          <p14:tracePt t="21319" x="1485900" y="4449763"/>
          <p14:tracePt t="21327" x="1449388" y="4449763"/>
          <p14:tracePt t="21335" x="1412875" y="4449763"/>
          <p14:tracePt t="21343" x="1366838" y="4449763"/>
          <p14:tracePt t="21352" x="1349375" y="4449763"/>
          <p14:tracePt t="21359" x="1322388" y="4449763"/>
          <p14:tracePt t="21368" x="1312863" y="4449763"/>
          <p14:tracePt t="21462" x="1312863" y="4459288"/>
          <p14:tracePt t="21814" x="1403350" y="4459288"/>
          <p14:tracePt t="21823" x="1512888" y="4459288"/>
          <p14:tracePt t="21830" x="1604963" y="4459288"/>
          <p14:tracePt t="21839" x="1695450" y="4459288"/>
          <p14:tracePt t="21846" x="1787525" y="4459288"/>
          <p14:tracePt t="21854" x="1860550" y="4459288"/>
          <p14:tracePt t="21863" x="1905000" y="4459288"/>
          <p14:tracePt t="21870" x="1931988" y="4459288"/>
          <p14:tracePt t="21879" x="1951038" y="4459288"/>
          <p14:tracePt t="22383" x="1931988" y="4459288"/>
          <p14:tracePt t="22391" x="1860550" y="4459288"/>
          <p14:tracePt t="22400" x="1804988" y="4459288"/>
          <p14:tracePt t="22406" x="1722438" y="4441825"/>
          <p14:tracePt t="22414" x="1695450" y="4441825"/>
          <p14:tracePt t="22422" x="1649413" y="4441825"/>
          <p14:tracePt t="22431" x="1631950" y="4432300"/>
          <p14:tracePt t="22438" x="1612900" y="4432300"/>
          <p14:tracePt t="22854" x="1612900" y="4422775"/>
          <p14:tracePt t="22872" x="1604963" y="4413250"/>
          <p14:tracePt t="22879" x="1604963" y="4395788"/>
          <p14:tracePt t="22904" x="1604963" y="4386263"/>
          <p14:tracePt t="22959" x="1595438" y="4386263"/>
          <p14:tracePt t="23182" x="1622425" y="4386263"/>
          <p14:tracePt t="23190" x="1751013" y="4395788"/>
          <p14:tracePt t="23198" x="1914525" y="4413250"/>
          <p14:tracePt t="23206" x="2114550" y="4432300"/>
          <p14:tracePt t="23215" x="2260600" y="4441825"/>
          <p14:tracePt t="23223" x="2425700" y="4441825"/>
          <p14:tracePt t="23230" x="2570163" y="4441825"/>
          <p14:tracePt t="23239" x="2716213" y="4441825"/>
          <p14:tracePt t="23247" x="2789238" y="4441825"/>
          <p14:tracePt t="23254" x="2881313" y="4441825"/>
          <p14:tracePt t="23263" x="2954338" y="4441825"/>
          <p14:tracePt t="23270" x="2998788" y="4441825"/>
          <p14:tracePt t="23278" x="3017838" y="4441825"/>
          <p14:tracePt t="23286" x="3044825" y="4441825"/>
          <p14:tracePt t="23303" x="3054350" y="4441825"/>
          <p14:tracePt t="23334" x="3063875" y="4441825"/>
          <p14:tracePt t="23358" x="3081338" y="4441825"/>
          <p14:tracePt t="23366" x="3090863" y="4441825"/>
          <p14:tracePt t="23374" x="3100388" y="4441825"/>
          <p14:tracePt t="23383" x="3108325" y="4441825"/>
          <p14:tracePt t="23390" x="3136900" y="4441825"/>
          <p14:tracePt t="23399" x="3144838" y="4441825"/>
          <p14:tracePt t="23406" x="3181350" y="4441825"/>
          <p14:tracePt t="23415" x="3190875" y="4441825"/>
          <p14:tracePt t="23422" x="3236913" y="4441825"/>
          <p14:tracePt t="23431" x="3273425" y="4441825"/>
          <p14:tracePt t="23439" x="3281363" y="4441825"/>
          <p14:tracePt t="23447" x="3290888" y="4441825"/>
          <p14:tracePt t="23559" x="3300413" y="4441825"/>
          <p14:tracePt t="23599" x="3290888" y="4441825"/>
          <p14:tracePt t="23607" x="3227388" y="4441825"/>
          <p14:tracePt t="23615" x="3163888" y="4441825"/>
          <p14:tracePt t="23623" x="3090863" y="4441825"/>
          <p14:tracePt t="23631" x="2962275" y="4441825"/>
          <p14:tracePt t="23639" x="2871788" y="4441825"/>
          <p14:tracePt t="23647" x="2781300" y="4441825"/>
          <p14:tracePt t="23655" x="2689225" y="4441825"/>
          <p14:tracePt t="23663" x="2635250" y="4441825"/>
          <p14:tracePt t="23671" x="2579688" y="4441825"/>
          <p14:tracePt t="23684" x="2533650" y="4441825"/>
          <p14:tracePt t="23686" x="2516188" y="4441825"/>
          <p14:tracePt t="23698" x="2489200" y="4441825"/>
          <p14:tracePt t="23704" x="2479675" y="4441825"/>
          <p14:tracePt t="23716" x="2470150" y="4441825"/>
          <p14:tracePt t="23732" x="2462213" y="4432300"/>
          <p14:tracePt t="23751" x="2452688" y="4432300"/>
          <p14:tracePt t="23759" x="2443163" y="4432300"/>
          <p14:tracePt t="23766" x="2433638" y="4432300"/>
          <p14:tracePt t="23775" x="2397125" y="4432300"/>
          <p14:tracePt t="23782" x="2389188" y="4432300"/>
          <p14:tracePt t="23790" x="2352675" y="4432300"/>
          <p14:tracePt t="23798" x="2343150" y="4432300"/>
          <p14:tracePt t="23807" x="2306638" y="4432300"/>
          <p14:tracePt t="23815" x="2279650" y="4432300"/>
          <p14:tracePt t="23822" x="2260600" y="4432300"/>
          <p14:tracePt t="23830" x="2233613" y="4432300"/>
          <p14:tracePt t="23839" x="2206625" y="4432300"/>
          <p14:tracePt t="23847" x="2179638" y="4432300"/>
          <p14:tracePt t="23854" x="2170113" y="4432300"/>
          <p14:tracePt t="23863" x="2143125" y="4432300"/>
          <p14:tracePt t="23870" x="2133600" y="4432300"/>
          <p14:tracePt t="23881" x="2124075" y="4432300"/>
          <p14:tracePt t="23886" x="2106613" y="4432300"/>
          <p14:tracePt t="23911" x="2097088" y="4432300"/>
          <p14:tracePt t="23959" x="2087563" y="4432300"/>
          <p14:tracePt t="23975" x="2078038" y="4432300"/>
          <p14:tracePt t="23983" x="2051050" y="4432300"/>
          <p14:tracePt t="23991" x="2041525" y="4432300"/>
          <p14:tracePt t="23999" x="2024063" y="4432300"/>
          <p14:tracePt t="24007" x="2005013" y="4432300"/>
          <p14:tracePt t="24024" x="1978025" y="4432300"/>
          <p14:tracePt t="24031" x="1968500" y="4432300"/>
          <p14:tracePt t="24038" x="1951038" y="4432300"/>
          <p14:tracePt t="24094" x="1931988" y="4432300"/>
          <p14:tracePt t="28543" x="1978025" y="4422775"/>
          <p14:tracePt t="28551" x="2187575" y="4395788"/>
          <p14:tracePt t="28559" x="2452688" y="4395788"/>
          <p14:tracePt t="28567" x="2671763" y="4395788"/>
          <p14:tracePt t="28575" x="2935288" y="4395788"/>
          <p14:tracePt t="28583" x="3163888" y="4395788"/>
          <p14:tracePt t="28591" x="3346450" y="4395788"/>
          <p14:tracePt t="28599" x="3527425" y="4395788"/>
          <p14:tracePt t="28607" x="3656013" y="4395788"/>
          <p14:tracePt t="28615" x="3729038" y="4395788"/>
          <p14:tracePt t="28623" x="3783013" y="4395788"/>
          <p14:tracePt t="28857" x="3792538" y="4386263"/>
          <p14:tracePt t="28883" x="3810000" y="4386263"/>
          <p14:tracePt t="28887" x="3865563" y="4349750"/>
          <p14:tracePt t="28895" x="3892550" y="4340225"/>
          <p14:tracePt t="28903" x="3984625" y="4303713"/>
          <p14:tracePt t="28910" x="4057650" y="4295775"/>
          <p14:tracePt t="28920" x="4157663" y="4268788"/>
          <p14:tracePt t="28933" x="4284663" y="4222750"/>
          <p14:tracePt t="28936" x="4448175" y="4203700"/>
          <p14:tracePt t="28944" x="4594225" y="4195763"/>
          <p14:tracePt t="28952" x="4767263" y="4130675"/>
          <p14:tracePt t="28958" x="4949825" y="4113213"/>
          <p14:tracePt t="28966" x="5132388" y="4067175"/>
          <p14:tracePt t="28974" x="5314950" y="4049713"/>
          <p14:tracePt t="28982" x="5478463" y="4040188"/>
          <p14:tracePt t="28990" x="5661025" y="3994150"/>
          <p14:tracePt t="28999" x="5826125" y="3976688"/>
          <p14:tracePt t="29006" x="5972175" y="3967163"/>
          <p14:tracePt t="29014" x="6108700" y="3930650"/>
          <p14:tracePt t="29023" x="6254750" y="3921125"/>
          <p14:tracePt t="29030" x="6399213" y="3884613"/>
          <p14:tracePt t="29038" x="6527800" y="3884613"/>
          <p14:tracePt t="29046" x="6664325" y="3857625"/>
          <p14:tracePt t="29055" x="6791325" y="3848100"/>
          <p14:tracePt t="29063" x="6900863" y="3830638"/>
          <p14:tracePt t="29072" x="7010400" y="3821113"/>
          <p14:tracePt t="29078" x="7138988" y="3821113"/>
          <p14:tracePt t="29086" x="7248525" y="3821113"/>
          <p14:tracePt t="29094" x="7375525" y="3821113"/>
          <p14:tracePt t="29102" x="7502525" y="3821113"/>
          <p14:tracePt t="29111" x="7631113" y="3821113"/>
          <p14:tracePt t="29119" x="7777163" y="3821113"/>
          <p14:tracePt t="29128" x="7885113" y="3821113"/>
          <p14:tracePt t="29134" x="8031163" y="3821113"/>
          <p14:tracePt t="29143" x="8196263" y="3821113"/>
          <p14:tracePt t="29150" x="8378825" y="3821113"/>
          <p14:tracePt t="29159" x="8542338" y="3821113"/>
          <p14:tracePt t="29167" x="8705850" y="3821113"/>
          <p14:tracePt t="29174" x="8897938" y="3821113"/>
          <p14:tracePt t="29183" x="9080500" y="3821113"/>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800" dirty="0"/>
              <a:t>コードスケジューリング後 </a:t>
            </a:r>
            <a:r>
              <a:rPr lang="en-US" altLang="ja-JP" sz="2800" dirty="0"/>
              <a:t>mult2.asm</a:t>
            </a:r>
            <a:endParaRPr kumimoji="1" lang="ja-JP" altLang="en-US" sz="2800" dirty="0"/>
          </a:p>
        </p:txBody>
      </p:sp>
      <p:sp>
        <p:nvSpPr>
          <p:cNvPr id="3" name="コンテンツ プレースホルダー 2"/>
          <p:cNvSpPr>
            <a:spLocks noGrp="1"/>
          </p:cNvSpPr>
          <p:nvPr>
            <p:ph idx="1"/>
          </p:nvPr>
        </p:nvSpPr>
        <p:spPr>
          <a:xfrm>
            <a:off x="457200" y="1417638"/>
            <a:ext cx="8229600" cy="4525963"/>
          </a:xfrm>
        </p:spPr>
        <p:txBody>
          <a:bodyPr/>
          <a:lstStyle/>
          <a:p>
            <a:pPr marL="0" indent="0">
              <a:buNone/>
            </a:pPr>
            <a:r>
              <a:rPr lang="en-US" altLang="ja-JP" sz="2400" dirty="0"/>
              <a:t>	</a:t>
            </a:r>
            <a:r>
              <a:rPr lang="en-US" altLang="ja-JP" sz="2400" dirty="0" err="1"/>
              <a:t>lw</a:t>
            </a:r>
            <a:r>
              <a:rPr lang="en-US" altLang="ja-JP" sz="2400" dirty="0"/>
              <a:t> x1,0(x0)</a:t>
            </a:r>
          </a:p>
          <a:p>
            <a:pPr marL="0" indent="0">
              <a:buNone/>
            </a:pPr>
            <a:r>
              <a:rPr lang="en-US" altLang="ja-JP" sz="2400" dirty="0"/>
              <a:t>	</a:t>
            </a:r>
            <a:r>
              <a:rPr lang="en-US" altLang="ja-JP" sz="2400" dirty="0" err="1"/>
              <a:t>lw</a:t>
            </a:r>
            <a:r>
              <a:rPr lang="en-US" altLang="ja-JP" sz="2400" dirty="0"/>
              <a:t> x2,4(x0)</a:t>
            </a:r>
          </a:p>
          <a:p>
            <a:pPr marL="0" indent="0">
              <a:buNone/>
            </a:pPr>
            <a:r>
              <a:rPr lang="en-US" altLang="ja-JP" sz="2400" dirty="0"/>
              <a:t>	add x3,x0,x0</a:t>
            </a:r>
          </a:p>
          <a:p>
            <a:pPr marL="0" indent="0">
              <a:buNone/>
            </a:pPr>
            <a:r>
              <a:rPr lang="nl-NL" altLang="ja-JP" sz="2400" dirty="0"/>
              <a:t>loop:	</a:t>
            </a:r>
            <a:r>
              <a:rPr lang="en-US" altLang="ja-JP" sz="2400" dirty="0" err="1"/>
              <a:t>addi</a:t>
            </a:r>
            <a:r>
              <a:rPr lang="en-US" altLang="ja-JP" sz="2400" dirty="0"/>
              <a:t> x1,x1,-1</a:t>
            </a:r>
            <a:r>
              <a:rPr lang="ja-JP" altLang="en-US" sz="2400" dirty="0"/>
              <a:t>　</a:t>
            </a:r>
            <a:r>
              <a:rPr lang="en-US" altLang="ja-JP" sz="2400" dirty="0"/>
              <a:t>// </a:t>
            </a:r>
            <a:r>
              <a:rPr lang="ja-JP" altLang="en-US" sz="2400" dirty="0"/>
              <a:t>ここはデータハザードでストールする</a:t>
            </a:r>
            <a:endParaRPr lang="en-US" altLang="ja-JP" sz="2400" dirty="0"/>
          </a:p>
          <a:p>
            <a:pPr marL="0" indent="0">
              <a:buNone/>
            </a:pPr>
            <a:r>
              <a:rPr lang="en-US" altLang="ja-JP" sz="2400" dirty="0"/>
              <a:t>	</a:t>
            </a:r>
            <a:r>
              <a:rPr lang="en-US" altLang="ja-JP" sz="2400" dirty="0" err="1"/>
              <a:t>bne</a:t>
            </a:r>
            <a:r>
              <a:rPr lang="en-US" altLang="ja-JP" sz="2400" dirty="0"/>
              <a:t> x1,x0,loop</a:t>
            </a:r>
          </a:p>
          <a:p>
            <a:pPr marL="0" indent="0">
              <a:buNone/>
            </a:pPr>
            <a:r>
              <a:rPr lang="en-US" altLang="ja-JP" sz="2400" dirty="0"/>
              <a:t>	</a:t>
            </a:r>
            <a:r>
              <a:rPr lang="en-US" altLang="ja-JP" sz="2400" dirty="0">
                <a:solidFill>
                  <a:srgbClr val="FF0000"/>
                </a:solidFill>
              </a:rPr>
              <a:t>add x3,x3,x2</a:t>
            </a:r>
            <a:r>
              <a:rPr lang="ja-JP" altLang="en-US" sz="2400" dirty="0">
                <a:solidFill>
                  <a:srgbClr val="FF0000"/>
                </a:solidFill>
              </a:rPr>
              <a:t>　　</a:t>
            </a:r>
            <a:r>
              <a:rPr lang="en-US" altLang="ja-JP" sz="2400" dirty="0">
                <a:solidFill>
                  <a:srgbClr val="FF0000"/>
                </a:solidFill>
              </a:rPr>
              <a:t>// </a:t>
            </a:r>
            <a:r>
              <a:rPr lang="ja-JP" altLang="en-US" sz="2400" dirty="0">
                <a:solidFill>
                  <a:srgbClr val="FF0000"/>
                </a:solidFill>
              </a:rPr>
              <a:t>遅延スロット</a:t>
            </a:r>
            <a:endParaRPr lang="en-US" altLang="ja-JP" sz="2400" dirty="0">
              <a:solidFill>
                <a:srgbClr val="FF0000"/>
              </a:solidFill>
            </a:endParaRPr>
          </a:p>
          <a:p>
            <a:pPr marL="0" indent="0">
              <a:buNone/>
            </a:pPr>
            <a:r>
              <a:rPr lang="en-US" altLang="ja-JP" sz="2400" dirty="0"/>
              <a:t>	</a:t>
            </a:r>
            <a:r>
              <a:rPr lang="en-US" altLang="ja-JP" sz="2400" dirty="0" err="1"/>
              <a:t>sw</a:t>
            </a:r>
            <a:r>
              <a:rPr lang="en-US" altLang="ja-JP" sz="2400" dirty="0"/>
              <a:t> x3,8(x0)</a:t>
            </a:r>
          </a:p>
          <a:p>
            <a:pPr marL="0" indent="0">
              <a:buNone/>
            </a:pPr>
            <a:r>
              <a:rPr lang="en-US" altLang="ja-JP" sz="2400" dirty="0"/>
              <a:t>end:	</a:t>
            </a:r>
            <a:r>
              <a:rPr lang="en-US" altLang="ja-JP" sz="2400" dirty="0" err="1"/>
              <a:t>beq</a:t>
            </a:r>
            <a:r>
              <a:rPr lang="en-US" altLang="ja-JP" sz="2400" dirty="0"/>
              <a:t> x0,x0,end</a:t>
            </a:r>
          </a:p>
          <a:p>
            <a:pPr marL="0" indent="0">
              <a:buNone/>
            </a:pPr>
            <a:r>
              <a:rPr lang="en-US" altLang="ja-JP" sz="2400" dirty="0"/>
              <a:t>	add x0,x0,x0     // NOP </a:t>
            </a:r>
            <a:r>
              <a:rPr lang="ja-JP" altLang="en-US" sz="2400" dirty="0"/>
              <a:t>ここはダイナミックストップなので気にしないでよい</a:t>
            </a:r>
            <a:endParaRPr lang="en-US" altLang="ja-JP" sz="2400" dirty="0"/>
          </a:p>
          <a:p>
            <a:endParaRPr kumimoji="1" lang="ja-JP" altLang="en-US" dirty="0"/>
          </a:p>
        </p:txBody>
      </p:sp>
      <p:pic>
        <p:nvPicPr>
          <p:cNvPr id="4" name="オーディオ 3">
            <a:hlinkClick r:id="" action="ppaction://media"/>
            <a:extLst>
              <a:ext uri="{FF2B5EF4-FFF2-40B4-BE49-F238E27FC236}">
                <a16:creationId xmlns:a16="http://schemas.microsoft.com/office/drawing/2014/main" id="{E53DD5AA-F36F-4B2B-99FE-7237B54272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11209983"/>
      </p:ext>
    </p:extLst>
  </p:cSld>
  <p:clrMapOvr>
    <a:masterClrMapping/>
  </p:clrMapOvr>
  <mc:AlternateContent xmlns:mc="http://schemas.openxmlformats.org/markup-compatibility/2006">
    <mc:Choice xmlns:p14="http://schemas.microsoft.com/office/powerpoint/2010/main" Requires="p14">
      <p:transition spd="slow" p14:dur="2000" advTm="19188"/>
    </mc:Choice>
    <mc:Fallback>
      <p:transition spd="slow" advTm="19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42" x="8204200" y="3884613"/>
          <p14:tracePt t="452" x="7712075" y="3930650"/>
          <p14:tracePt t="461" x="7102475" y="4003675"/>
          <p14:tracePt t="470" x="6554788" y="4103688"/>
          <p14:tracePt t="475" x="6089650" y="4176713"/>
          <p14:tracePt t="482" x="5670550" y="4222750"/>
          <p14:tracePt t="490" x="5195888" y="4286250"/>
          <p14:tracePt t="498" x="4922838" y="4322763"/>
          <p14:tracePt t="507" x="4759325" y="4340225"/>
          <p14:tracePt t="514" x="4503738" y="4340225"/>
          <p14:tracePt t="522" x="4357688" y="4386263"/>
          <p14:tracePt t="530" x="4230688" y="4405313"/>
          <p14:tracePt t="538" x="4121150" y="4413250"/>
          <p14:tracePt t="546" x="4002088" y="4441825"/>
          <p14:tracePt t="554" x="3875088" y="4459288"/>
          <p14:tracePt t="562" x="3709988" y="4468813"/>
          <p14:tracePt t="570" x="3563938" y="4486275"/>
          <p14:tracePt t="579" x="3400425" y="4514850"/>
          <p14:tracePt t="586" x="3217863" y="4514850"/>
          <p14:tracePt t="595" x="3054350" y="4514850"/>
          <p14:tracePt t="602" x="2908300" y="4514850"/>
          <p14:tracePt t="611" x="2744788" y="4514850"/>
          <p14:tracePt t="618" x="2616200" y="4514850"/>
          <p14:tracePt t="629" x="2470150" y="4514850"/>
          <p14:tracePt t="634" x="2324100" y="4495800"/>
          <p14:tracePt t="642" x="2206625" y="4449763"/>
          <p14:tracePt t="650" x="2097088" y="4441825"/>
          <p14:tracePt t="658" x="2005013" y="4422775"/>
          <p14:tracePt t="666" x="1924050" y="4413250"/>
          <p14:tracePt t="674" x="1851025" y="4413250"/>
          <p14:tracePt t="682" x="1824038" y="4395788"/>
          <p14:tracePt t="690" x="1804988" y="4395788"/>
          <p14:tracePt t="698" x="1795463" y="4386263"/>
          <p14:tracePt t="858" x="1787525" y="4376738"/>
          <p14:tracePt t="866" x="1787525" y="4349750"/>
          <p14:tracePt t="874" x="1787525" y="4332288"/>
          <p14:tracePt t="882" x="1831975" y="4286250"/>
          <p14:tracePt t="890" x="1887538" y="4240213"/>
          <p14:tracePt t="898" x="1914525" y="4213225"/>
          <p14:tracePt t="906" x="1924050" y="4213225"/>
          <p14:tracePt t="914" x="1960563" y="4167188"/>
          <p14:tracePt t="922" x="1968500" y="4167188"/>
          <p14:tracePt t="930" x="1978025" y="4167188"/>
          <p14:tracePt t="947" x="2005013" y="4159250"/>
          <p14:tracePt t="956" x="2024063" y="4149725"/>
          <p14:tracePt t="1042" x="2024063" y="4140200"/>
          <p14:tracePt t="1908" x="2033588" y="4140200"/>
          <p14:tracePt t="2284" x="2051050" y="4122738"/>
          <p14:tracePt t="2298" x="2114550" y="4057650"/>
          <p14:tracePt t="2306" x="2151063" y="3994150"/>
          <p14:tracePt t="2314" x="2187575" y="3957638"/>
          <p14:tracePt t="2322" x="2206625" y="3921125"/>
          <p14:tracePt t="2331" x="2224088" y="3894138"/>
          <p14:tracePt t="2338" x="2233613" y="3875088"/>
          <p14:tracePt t="2347" x="2243138" y="3867150"/>
          <p14:tracePt t="2354" x="2251075" y="3848100"/>
          <p14:tracePt t="2363" x="2251075" y="3840163"/>
          <p14:tracePt t="2466" x="2260600" y="3830638"/>
          <p14:tracePt t="3253" x="2270125" y="3821113"/>
          <p14:tracePt t="3266" x="2270125" y="3794125"/>
          <p14:tracePt t="3274" x="2270125" y="3784600"/>
          <p14:tracePt t="3282" x="2279650" y="3767138"/>
          <p14:tracePt t="3298" x="2279650" y="3757613"/>
          <p14:tracePt t="3306" x="2279650" y="3748088"/>
          <p14:tracePt t="3314" x="2279650" y="3738563"/>
          <p14:tracePt t="3322" x="2279650" y="3730625"/>
          <p14:tracePt t="3354" x="2279650" y="3711575"/>
          <p14:tracePt t="3386" x="2279650" y="3702050"/>
          <p14:tracePt t="3434" x="2279650" y="3694113"/>
          <p14:tracePt t="3474" x="2279650" y="3675063"/>
          <p14:tracePt t="3516" x="2279650" y="3657600"/>
          <p14:tracePt t="3539" x="2279650" y="3648075"/>
          <p14:tracePt t="3564" x="2279650" y="3629025"/>
          <p14:tracePt t="3578" x="2279650" y="3621088"/>
          <p14:tracePt t="3650" x="2279650" y="3602038"/>
          <p14:tracePt t="3682" x="2270125" y="3602038"/>
          <p14:tracePt t="3709" x="2260600" y="3602038"/>
          <p14:tracePt t="3724" x="2243138" y="3602038"/>
          <p14:tracePt t="3746" x="2233613" y="3602038"/>
          <p14:tracePt t="3754" x="2206625" y="3602038"/>
          <p14:tracePt t="3762" x="2197100" y="3602038"/>
          <p14:tracePt t="3770" x="2179638" y="3602038"/>
          <p14:tracePt t="3778" x="2160588" y="3602038"/>
          <p14:tracePt t="3786" x="2143125" y="3602038"/>
          <p14:tracePt t="3794" x="2133600" y="3602038"/>
          <p14:tracePt t="3802" x="2114550" y="3602038"/>
          <p14:tracePt t="3834" x="2106613" y="3602038"/>
          <p14:tracePt t="3875" x="2097088" y="3602038"/>
          <p14:tracePt t="3891" x="2070100" y="3602038"/>
          <p14:tracePt t="3899" x="2051050" y="3602038"/>
          <p14:tracePt t="3909" x="2024063" y="3602038"/>
          <p14:tracePt t="3914" x="2005013" y="3602038"/>
          <p14:tracePt t="3922" x="1960563" y="3611563"/>
          <p14:tracePt t="3930" x="1951038" y="3621088"/>
          <p14:tracePt t="3938" x="1931988" y="3629025"/>
          <p14:tracePt t="3946" x="1914525" y="3629025"/>
          <p14:tracePt t="3963" x="1895475" y="3638550"/>
          <p14:tracePt t="3994" x="1887538" y="3638550"/>
          <p14:tracePt t="4043" x="1878013" y="3648075"/>
          <p14:tracePt t="4059" x="1868488" y="3657600"/>
          <p14:tracePt t="4082" x="1860550" y="3675063"/>
          <p14:tracePt t="4090" x="1851025" y="3684588"/>
          <p14:tracePt t="4098" x="1831975" y="3702050"/>
          <p14:tracePt t="4114" x="1824038" y="3711575"/>
          <p14:tracePt t="4122" x="1824038" y="3721100"/>
          <p14:tracePt t="4130" x="1795463" y="3730625"/>
          <p14:tracePt t="4138" x="1768475" y="3757613"/>
          <p14:tracePt t="4146" x="1751013" y="3767138"/>
          <p14:tracePt t="4154" x="1722438" y="3775075"/>
          <p14:tracePt t="4162" x="1714500" y="3775075"/>
          <p14:tracePt t="4170" x="1695450" y="3794125"/>
          <p14:tracePt t="4179" x="1685925" y="3803650"/>
          <p14:tracePt t="4194" x="1677988" y="3803650"/>
          <p14:tracePt t="4300" x="1668463" y="3803650"/>
          <p14:tracePt t="4308" x="1658938" y="3803650"/>
          <p14:tracePt t="4317" x="1622425" y="3803650"/>
          <p14:tracePt t="4322" x="1576388" y="3803650"/>
          <p14:tracePt t="4330" x="1495425" y="3748088"/>
          <p14:tracePt t="4338" x="1376363" y="3694113"/>
          <p14:tracePt t="4347" x="1258888" y="3638550"/>
          <p14:tracePt t="4354" x="1112838" y="3575050"/>
          <p14:tracePt t="4362" x="1011238" y="3538538"/>
          <p14:tracePt t="4370" x="911225" y="3492500"/>
          <p14:tracePt t="4379" x="838200" y="3465513"/>
          <p14:tracePt t="4386" x="738188" y="3411538"/>
          <p14:tracePt t="4396" x="701675" y="3402013"/>
          <p14:tracePt t="4402" x="655638" y="3365500"/>
          <p14:tracePt t="4412" x="655638" y="3355975"/>
          <p14:tracePt t="4450" x="655638" y="3338513"/>
          <p14:tracePt t="4466" x="655638" y="3328988"/>
          <p14:tracePt t="4474" x="655638" y="3319463"/>
          <p14:tracePt t="4482" x="655638" y="3282950"/>
          <p14:tracePt t="4490" x="655638" y="3255963"/>
          <p14:tracePt t="4499" x="655638" y="3236913"/>
          <p14:tracePt t="4506" x="655638" y="3192463"/>
          <p14:tracePt t="4514" x="674688" y="3173413"/>
          <p14:tracePt t="4523" x="692150" y="3127375"/>
          <p14:tracePt t="4530" x="711200" y="3109913"/>
          <p14:tracePt t="4538" x="757238" y="3073400"/>
          <p14:tracePt t="4546" x="830263" y="3027363"/>
          <p14:tracePt t="4555" x="874713" y="3000375"/>
          <p14:tracePt t="4565" x="947738" y="2963863"/>
          <p14:tracePt t="4570" x="1047750" y="2936875"/>
          <p14:tracePt t="4578" x="1130300" y="2890838"/>
          <p14:tracePt t="4586" x="1203325" y="2863850"/>
          <p14:tracePt t="4596" x="1285875" y="2827338"/>
          <p14:tracePt t="4601" x="1330325" y="2817813"/>
          <p14:tracePt t="4611" x="1366838" y="2808288"/>
          <p14:tracePt t="4618" x="1431925" y="2808288"/>
          <p14:tracePt t="4627" x="1458913" y="2800350"/>
          <p14:tracePt t="4634" x="1468438" y="2800350"/>
          <p14:tracePt t="4642" x="1504950" y="2800350"/>
          <p14:tracePt t="4650" x="1512888" y="2800350"/>
          <p14:tracePt t="4660" x="1522413" y="2800350"/>
          <p14:tracePt t="4666" x="1531938" y="2800350"/>
          <p14:tracePt t="4674" x="1541463" y="2800350"/>
          <p14:tracePt t="4682" x="1549400" y="2800350"/>
          <p14:tracePt t="4690" x="1558925" y="2800350"/>
          <p14:tracePt t="4698" x="1585913" y="2800350"/>
          <p14:tracePt t="4706" x="1604963" y="2800350"/>
          <p14:tracePt t="4714" x="1641475" y="2808288"/>
          <p14:tracePt t="4722" x="1695450" y="2844800"/>
          <p14:tracePt t="4730" x="1741488" y="2881313"/>
          <p14:tracePt t="4738" x="1768475" y="2900363"/>
          <p14:tracePt t="4746" x="1841500" y="2936875"/>
          <p14:tracePt t="4755" x="1878013" y="2954338"/>
          <p14:tracePt t="4762" x="1914525" y="2973388"/>
          <p14:tracePt t="4770" x="1931988" y="3000375"/>
          <p14:tracePt t="4786" x="1941513" y="3027363"/>
          <p14:tracePt t="4795" x="1941513" y="3036888"/>
          <p14:tracePt t="4802" x="1941513" y="3063875"/>
          <p14:tracePt t="4811" x="1941513" y="3073400"/>
          <p14:tracePt t="4818" x="1941513" y="3082925"/>
          <p14:tracePt t="4827" x="1941513" y="3090863"/>
          <p14:tracePt t="4834" x="1941513" y="3119438"/>
          <p14:tracePt t="4850" x="1941513" y="3146425"/>
          <p14:tracePt t="4858" x="1914525" y="3182938"/>
          <p14:tracePt t="4867" x="1905000" y="3209925"/>
          <p14:tracePt t="4874" x="1895475" y="3228975"/>
          <p14:tracePt t="4882" x="1887538" y="3273425"/>
          <p14:tracePt t="4890" x="1868488" y="3292475"/>
          <p14:tracePt t="4898" x="1841500" y="3338513"/>
          <p14:tracePt t="4907" x="1824038" y="3382963"/>
          <p14:tracePt t="4914" x="1804988" y="3411538"/>
          <p14:tracePt t="4922" x="1768475" y="3455988"/>
          <p14:tracePt t="4930" x="1751013" y="3482975"/>
          <p14:tracePt t="4938" x="1731963" y="3502025"/>
          <p14:tracePt t="4946" x="1704975" y="3538538"/>
          <p14:tracePt t="4955" x="1695450" y="3556000"/>
          <p14:tracePt t="4962" x="1677988" y="3584575"/>
          <p14:tracePt t="4970" x="1658938" y="3592513"/>
          <p14:tracePt t="4978" x="1641475" y="3611563"/>
          <p14:tracePt t="4986" x="1622425" y="3629025"/>
          <p14:tracePt t="4994" x="1612900" y="3629025"/>
          <p14:tracePt t="5002" x="1604963" y="3638550"/>
          <p14:tracePt t="5010" x="1576388" y="3648075"/>
          <p14:tracePt t="5018" x="1549400" y="3665538"/>
          <p14:tracePt t="5027" x="1531938" y="3665538"/>
          <p14:tracePt t="5034" x="1485900" y="3684588"/>
          <p14:tracePt t="5043" x="1458913" y="3694113"/>
          <p14:tracePt t="5050" x="1403350" y="3702050"/>
          <p14:tracePt t="5058" x="1322388" y="3730625"/>
          <p14:tracePt t="5066" x="1285875" y="3730625"/>
          <p14:tracePt t="5074" x="1222375" y="3738563"/>
          <p14:tracePt t="5083" x="1166813" y="3738563"/>
          <p14:tracePt t="5092" x="1112838" y="3738563"/>
          <p14:tracePt t="5100" x="1076325" y="3738563"/>
          <p14:tracePt t="5108" x="1030288" y="3738563"/>
          <p14:tracePt t="5116" x="1011238" y="3738563"/>
          <p14:tracePt t="5130" x="974725" y="3738563"/>
          <p14:tracePt t="5138" x="966788" y="3738563"/>
          <p14:tracePt t="5170" x="966788" y="3721100"/>
          <p14:tracePt t="5178" x="966788" y="3694113"/>
          <p14:tracePt t="5186" x="966788" y="3657600"/>
          <p14:tracePt t="5195" x="939800" y="3621088"/>
          <p14:tracePt t="5202" x="930275" y="3584575"/>
          <p14:tracePt t="5211" x="920750" y="3538538"/>
          <p14:tracePt t="5218" x="911225" y="3482975"/>
          <p14:tracePt t="5227" x="884238" y="3446463"/>
          <p14:tracePt t="5234" x="884238" y="3419475"/>
          <p14:tracePt t="5243" x="884238" y="3375025"/>
          <p14:tracePt t="5250" x="884238" y="3365500"/>
          <p14:tracePt t="5258" x="884238" y="3328988"/>
          <p14:tracePt t="5266" x="884238" y="3309938"/>
          <p14:tracePt t="5274" x="884238" y="3282950"/>
          <p14:tracePt t="5283" x="884238" y="3265488"/>
          <p14:tracePt t="5290" x="884238" y="3246438"/>
          <p14:tracePt t="5298" x="893763" y="3219450"/>
          <p14:tracePt t="5306" x="903288" y="3192463"/>
          <p14:tracePt t="5315" x="911225" y="3173413"/>
          <p14:tracePt t="5322" x="930275" y="3109913"/>
          <p14:tracePt t="5331" x="939800" y="3090863"/>
          <p14:tracePt t="5338" x="947738" y="3090863"/>
          <p14:tracePt t="5346" x="957263" y="3082925"/>
          <p14:tracePt t="5354" x="974725" y="3054350"/>
          <p14:tracePt t="5363" x="984250" y="3046413"/>
          <p14:tracePt t="5370" x="993775" y="3036888"/>
          <p14:tracePt t="5386" x="993775" y="3027363"/>
          <p14:tracePt t="5394" x="1003300" y="3027363"/>
          <p14:tracePt t="5402" x="1011238" y="3027363"/>
          <p14:tracePt t="5410" x="1020763" y="3017838"/>
          <p14:tracePt t="5418" x="1030288" y="3017838"/>
          <p14:tracePt t="5427" x="1057275" y="3017838"/>
          <p14:tracePt t="5434" x="1076325" y="3017838"/>
          <p14:tracePt t="5443" x="1112838" y="3017838"/>
          <p14:tracePt t="5450" x="1157288" y="3017838"/>
          <p14:tracePt t="5458" x="1176338" y="3017838"/>
          <p14:tracePt t="5466" x="1266825" y="3017838"/>
          <p14:tracePt t="5474" x="1330325" y="3017838"/>
          <p14:tracePt t="5482" x="1376363" y="3046413"/>
          <p14:tracePt t="5490" x="1403350" y="3054350"/>
          <p14:tracePt t="5498" x="1449388" y="3082925"/>
          <p14:tracePt t="5507" x="1476375" y="3100388"/>
          <p14:tracePt t="5514" x="1512888" y="3119438"/>
          <p14:tracePt t="5522" x="1531938" y="3127375"/>
          <p14:tracePt t="5530" x="1549400" y="3146425"/>
          <p14:tracePt t="5538" x="1568450" y="3163888"/>
          <p14:tracePt t="5546" x="1576388" y="3173413"/>
          <p14:tracePt t="5554" x="1595438" y="3192463"/>
          <p14:tracePt t="5562" x="1595438" y="3209925"/>
          <p14:tracePt t="5570" x="1604963" y="3236913"/>
          <p14:tracePt t="5579" x="1604963" y="3246438"/>
          <p14:tracePt t="5588" x="1604963" y="3273425"/>
          <p14:tracePt t="5598" x="1604963" y="3292475"/>
          <p14:tracePt t="5604" x="1604963" y="3302000"/>
          <p14:tracePt t="5615" x="1604963" y="3328988"/>
          <p14:tracePt t="5619" x="1604963" y="3346450"/>
          <p14:tracePt t="5628" x="1604963" y="3365500"/>
          <p14:tracePt t="5634" x="1604963" y="3382963"/>
          <p14:tracePt t="5650" x="1604963" y="3411538"/>
          <p14:tracePt t="5661" x="1595438" y="3419475"/>
          <p14:tracePt t="5666" x="1585913" y="3429000"/>
          <p14:tracePt t="5674" x="1568450" y="3455988"/>
          <p14:tracePt t="5682" x="1541463" y="3475038"/>
          <p14:tracePt t="5690" x="1531938" y="3482975"/>
          <p14:tracePt t="5698" x="1504950" y="3511550"/>
          <p14:tracePt t="5706" x="1485900" y="3529013"/>
          <p14:tracePt t="5714" x="1422400" y="3565525"/>
          <p14:tracePt t="5722" x="1366838" y="3592513"/>
          <p14:tracePt t="5730" x="1303338" y="3621088"/>
          <p14:tracePt t="5738" x="1239838" y="3638550"/>
          <p14:tracePt t="5746" x="1176338" y="3665538"/>
          <p14:tracePt t="5754" x="1120775" y="3675063"/>
          <p14:tracePt t="5765" x="1076325" y="3684588"/>
          <p14:tracePt t="5771" x="1020763" y="3702050"/>
          <p14:tracePt t="5780" x="984250" y="3711575"/>
          <p14:tracePt t="5786" x="966788" y="3711575"/>
          <p14:tracePt t="5795" x="947738" y="3721100"/>
          <p14:tracePt t="5802" x="930275" y="3730625"/>
          <p14:tracePt t="5867" x="920750" y="3730625"/>
          <p14:tracePt t="5875" x="911225" y="3730625"/>
          <p14:tracePt t="5882" x="874713" y="3730625"/>
          <p14:tracePt t="5890" x="793750" y="3657600"/>
          <p14:tracePt t="5899" x="747713" y="3611563"/>
          <p14:tracePt t="5906" x="692150" y="3556000"/>
          <p14:tracePt t="5914" x="647700" y="3511550"/>
          <p14:tracePt t="5922" x="611188" y="3465513"/>
          <p14:tracePt t="5930" x="574675" y="3402013"/>
          <p14:tracePt t="5938" x="565150" y="3365500"/>
          <p14:tracePt t="5946" x="555625" y="3338513"/>
          <p14:tracePt t="5954" x="555625" y="3319463"/>
          <p14:tracePt t="5965" x="555625" y="3292475"/>
          <p14:tracePt t="5973" x="555625" y="3265488"/>
          <p14:tracePt t="5979" x="555625" y="3236913"/>
          <p14:tracePt t="5987" x="555625" y="3219450"/>
          <p14:tracePt t="5994" x="574675" y="3182938"/>
          <p14:tracePt t="6003" x="592138" y="3163888"/>
          <p14:tracePt t="6010" x="638175" y="3119438"/>
          <p14:tracePt t="6018" x="674688" y="3109913"/>
          <p14:tracePt t="6028" x="701675" y="3090863"/>
          <p14:tracePt t="6034" x="747713" y="3063875"/>
          <p14:tracePt t="6042" x="774700" y="3054350"/>
          <p14:tracePt t="6051" x="801688" y="3054350"/>
          <p14:tracePt t="6059" x="847725" y="3054350"/>
          <p14:tracePt t="6068" x="903288" y="3054350"/>
          <p14:tracePt t="6074" x="993775" y="3054350"/>
          <p14:tracePt t="6082" x="1066800" y="3054350"/>
          <p14:tracePt t="6090" x="1139825" y="3054350"/>
          <p14:tracePt t="6098" x="1193800" y="3054350"/>
          <p14:tracePt t="6106" x="1239838" y="3054350"/>
          <p14:tracePt t="6128" x="1330325" y="3054350"/>
          <p14:tracePt t="6130" x="1349375" y="3054350"/>
          <p14:tracePt t="6138" x="1358900" y="3054350"/>
          <p14:tracePt t="6146" x="1376363" y="3063875"/>
          <p14:tracePt t="6154" x="1385888" y="3073400"/>
          <p14:tracePt t="6162" x="1403350" y="3082925"/>
          <p14:tracePt t="6170" x="1412875" y="3090863"/>
          <p14:tracePt t="6178" x="1412875" y="3100388"/>
          <p14:tracePt t="6186" x="1431925" y="3119438"/>
          <p14:tracePt t="6194" x="1468438" y="3127375"/>
          <p14:tracePt t="6202" x="1495425" y="3146425"/>
          <p14:tracePt t="6210" x="1531938" y="3173413"/>
          <p14:tracePt t="6218" x="1558925" y="3200400"/>
          <p14:tracePt t="6226" x="1585913" y="3219450"/>
          <p14:tracePt t="6234" x="1604963" y="3228975"/>
          <p14:tracePt t="6242" x="1649413" y="3265488"/>
          <p14:tracePt t="6250" x="1668463" y="3282950"/>
          <p14:tracePt t="6260" x="1695450" y="3302000"/>
          <p14:tracePt t="6268" x="1695450" y="3309938"/>
          <p14:tracePt t="6286" x="1704975" y="3319463"/>
          <p14:tracePt t="6291" x="1714500" y="3319463"/>
          <p14:tracePt t="6540" x="1722438" y="3319463"/>
          <p14:tracePt t="6547" x="1722438" y="3338513"/>
          <p14:tracePt t="6554" x="1714500" y="3346450"/>
          <p14:tracePt t="6562" x="1685925" y="3355975"/>
          <p14:tracePt t="6570" x="1677988" y="3365500"/>
          <p14:tracePt t="6586" x="1668463" y="3375025"/>
          <p14:tracePt t="6618" x="1668463" y="3382963"/>
          <p14:tracePt t="7170" x="1631950" y="3429000"/>
          <p14:tracePt t="7178" x="1622425" y="3475038"/>
          <p14:tracePt t="7186" x="1612900" y="3492500"/>
          <p14:tracePt t="7194" x="1612900" y="3538538"/>
          <p14:tracePt t="7202" x="1595438" y="3556000"/>
          <p14:tracePt t="7210" x="1595438" y="3584575"/>
          <p14:tracePt t="7218" x="1585913" y="3629025"/>
          <p14:tracePt t="7227" x="1585913" y="3657600"/>
          <p14:tracePt t="7234" x="1585913" y="3684588"/>
          <p14:tracePt t="7242" x="1585913" y="3702050"/>
          <p14:tracePt t="7250" x="1585913" y="3738563"/>
          <p14:tracePt t="7260" x="1585913" y="3775075"/>
          <p14:tracePt t="7266" x="1585913" y="3784600"/>
          <p14:tracePt t="7274" x="1585913" y="3821113"/>
          <p14:tracePt t="7444" x="1585913" y="3830638"/>
          <p14:tracePt t="7490" x="1576388" y="3840163"/>
          <p14:tracePt t="7506" x="1568450" y="3848100"/>
          <p14:tracePt t="7514" x="1558925" y="3867150"/>
          <p14:tracePt t="7522" x="1541463" y="3875088"/>
          <p14:tracePt t="7530" x="1495425" y="3894138"/>
          <p14:tracePt t="7538" x="1468438" y="3921125"/>
          <p14:tracePt t="7546" x="1439863" y="3930650"/>
          <p14:tracePt t="7554" x="1376363" y="3940175"/>
          <p14:tracePt t="7562" x="1322388" y="3948113"/>
          <p14:tracePt t="7570" x="1249363" y="3967163"/>
          <p14:tracePt t="7578" x="1212850" y="3976688"/>
          <p14:tracePt t="7586" x="1185863" y="3976688"/>
          <p14:tracePt t="7596" x="1166813" y="3976688"/>
          <p14:tracePt t="7602" x="1149350" y="3976688"/>
          <p14:tracePt t="7612" x="1120775" y="3976688"/>
          <p14:tracePt t="7628" x="1103313" y="3976688"/>
          <p14:tracePt t="7636" x="1093788" y="3940175"/>
          <p14:tracePt t="7648" x="1066800" y="3903663"/>
          <p14:tracePt t="7652" x="1057275" y="3857625"/>
          <p14:tracePt t="7664" x="1039813" y="3830638"/>
          <p14:tracePt t="7666" x="1039813" y="3784600"/>
          <p14:tracePt t="7675" x="1039813" y="3730625"/>
          <p14:tracePt t="7682" x="1039813" y="3711575"/>
          <p14:tracePt t="7690" x="1020763" y="3657600"/>
          <p14:tracePt t="7699" x="1003300" y="3629025"/>
          <p14:tracePt t="7707" x="1003300" y="3611563"/>
          <p14:tracePt t="7714" x="1003300" y="3602038"/>
          <p14:tracePt t="7723" x="1003300" y="3584575"/>
          <p14:tracePt t="7731" x="1003300" y="3565525"/>
          <p14:tracePt t="7747" x="1003300" y="3556000"/>
          <p14:tracePt t="7763" x="1003300" y="3538538"/>
          <p14:tracePt t="7787" x="1003300" y="3529013"/>
          <p14:tracePt t="7796" x="1003300" y="3519488"/>
          <p14:tracePt t="7804" x="1003300" y="3492500"/>
          <p14:tracePt t="7813" x="1003300" y="3482975"/>
          <p14:tracePt t="7819" x="1003300" y="3475038"/>
          <p14:tracePt t="7828" x="1003300" y="3455988"/>
          <p14:tracePt t="7835" x="1003300" y="3446463"/>
          <p14:tracePt t="7844" x="1003300" y="3438525"/>
          <p14:tracePt t="7850" x="1020763" y="3411538"/>
          <p14:tracePt t="7858" x="1030288" y="3402013"/>
          <p14:tracePt t="7866" x="1057275" y="3375025"/>
          <p14:tracePt t="7874" x="1076325" y="3355975"/>
          <p14:tracePt t="7882" x="1093788" y="3338513"/>
          <p14:tracePt t="7890" x="1139825" y="3309938"/>
          <p14:tracePt t="7898" x="1176338" y="3292475"/>
          <p14:tracePt t="7906" x="1230313" y="3265488"/>
          <p14:tracePt t="7914" x="1258888" y="3246438"/>
          <p14:tracePt t="7922" x="1322388" y="3228975"/>
          <p14:tracePt t="7930" x="1366838" y="3192463"/>
          <p14:tracePt t="7938" x="1422400" y="3173413"/>
          <p14:tracePt t="7946" x="1476375" y="3146425"/>
          <p14:tracePt t="7954" x="1504950" y="3127375"/>
          <p14:tracePt t="7962" x="1549400" y="3109913"/>
          <p14:tracePt t="7970" x="1604963" y="3082925"/>
          <p14:tracePt t="7978" x="1668463" y="3073400"/>
          <p14:tracePt t="7986" x="1714500" y="3063875"/>
          <p14:tracePt t="7995" x="1741488" y="3054350"/>
          <p14:tracePt t="8003" x="1795463" y="3054350"/>
          <p14:tracePt t="8010" x="1824038" y="3054350"/>
          <p14:tracePt t="8018" x="1868488" y="3027363"/>
          <p14:tracePt t="8026" x="1905000" y="3027363"/>
          <p14:tracePt t="8034" x="1951038" y="3027363"/>
          <p14:tracePt t="8046" x="1978025" y="3027363"/>
          <p14:tracePt t="8051" x="1997075" y="3027363"/>
          <p14:tracePt t="8061" x="2024063" y="3027363"/>
          <p14:tracePt t="8068" x="2033588" y="3027363"/>
          <p14:tracePt t="8074" x="2041525" y="3027363"/>
          <p14:tracePt t="8082" x="2060575" y="3027363"/>
          <p14:tracePt t="8114" x="2070100" y="3027363"/>
          <p14:tracePt t="8220" x="2078038" y="3027363"/>
          <p14:tracePt t="8228" x="2078038" y="3036888"/>
          <p14:tracePt t="8235" x="2078038" y="3082925"/>
          <p14:tracePt t="8243" x="2078038" y="3109913"/>
          <p14:tracePt t="8251" x="2078038" y="3136900"/>
          <p14:tracePt t="8261" x="2078038" y="3163888"/>
          <p14:tracePt t="8266" x="2070100" y="3182938"/>
          <p14:tracePt t="8274" x="2060575" y="3246438"/>
          <p14:tracePt t="8283" x="2060575" y="3265488"/>
          <p14:tracePt t="8290" x="2060575" y="3292475"/>
          <p14:tracePt t="8298" x="2060575" y="3319463"/>
          <p14:tracePt t="8306" x="2051050" y="3328988"/>
          <p14:tracePt t="8314" x="2051050" y="3355975"/>
          <p14:tracePt t="8322" x="2051050" y="3365500"/>
          <p14:tracePt t="8330" x="2041525" y="3365500"/>
          <p14:tracePt t="8338" x="2041525" y="3375025"/>
          <p14:tracePt t="8346" x="2041525" y="3392488"/>
          <p14:tracePt t="8354" x="2033588" y="3411538"/>
          <p14:tracePt t="8362" x="2014538" y="3419475"/>
          <p14:tracePt t="8378" x="2005013" y="3429000"/>
          <p14:tracePt t="8404" x="1997075" y="3438525"/>
          <p14:tracePt t="8414" x="1987550" y="3446463"/>
          <p14:tracePt t="8419" x="1987550" y="3455988"/>
          <p14:tracePt t="8435" x="1968500" y="3455988"/>
          <p14:tracePt t="8451" x="1941513" y="3455988"/>
          <p14:tracePt t="8460" x="1931988" y="3465513"/>
          <p14:tracePt t="8466" x="1914525" y="3475038"/>
          <p14:tracePt t="8475" x="1905000" y="3482975"/>
          <p14:tracePt t="8483" x="1895475" y="3492500"/>
          <p14:tracePt t="8490" x="1878013" y="3502025"/>
          <p14:tracePt t="8498" x="1860550" y="3502025"/>
          <p14:tracePt t="8507" x="1841500" y="3511550"/>
          <p14:tracePt t="8515" x="1814513" y="3529013"/>
          <p14:tracePt t="8522" x="1795463" y="3538538"/>
          <p14:tracePt t="8530" x="1751013" y="3548063"/>
          <p14:tracePt t="8538" x="1731963" y="3556000"/>
          <p14:tracePt t="8546" x="1658938" y="3592513"/>
          <p14:tracePt t="8554" x="1622425" y="3592513"/>
          <p14:tracePt t="8566" x="1531938" y="3611563"/>
          <p14:tracePt t="8570" x="1458913" y="3611563"/>
          <p14:tracePt t="8578" x="1403350" y="3621088"/>
          <p14:tracePt t="8586" x="1339850" y="3621088"/>
          <p14:tracePt t="8594" x="1330325" y="3621088"/>
          <p14:tracePt t="8602" x="1285875" y="3621088"/>
          <p14:tracePt t="8610" x="1276350" y="3621088"/>
          <p14:tracePt t="8627" x="1258888" y="3621088"/>
          <p14:tracePt t="8723" x="1230313" y="3621088"/>
          <p14:tracePt t="8739" x="1193800" y="3621088"/>
          <p14:tracePt t="8747" x="1149350" y="3611563"/>
          <p14:tracePt t="8755" x="1103313" y="3575050"/>
          <p14:tracePt t="8763" x="1039813" y="3538538"/>
          <p14:tracePt t="8771" x="993775" y="3511550"/>
          <p14:tracePt t="8780" x="957263" y="3492500"/>
          <p14:tracePt t="8787" x="939800" y="3475038"/>
          <p14:tracePt t="8796" x="920750" y="3455988"/>
          <p14:tracePt t="8804" x="911225" y="3419475"/>
          <p14:tracePt t="8819" x="911225" y="3392488"/>
          <p14:tracePt t="8828" x="911225" y="3382963"/>
          <p14:tracePt t="8835" x="911225" y="3365500"/>
          <p14:tracePt t="8847" x="911225" y="3346450"/>
          <p14:tracePt t="8851" x="911225" y="3338513"/>
          <p14:tracePt t="8859" x="911225" y="3302000"/>
          <p14:tracePt t="8867" x="911225" y="3282950"/>
          <p14:tracePt t="8875" x="920750" y="3265488"/>
          <p14:tracePt t="8882" x="930275" y="3246438"/>
          <p14:tracePt t="8890" x="939800" y="3236913"/>
          <p14:tracePt t="8899" x="974725" y="3200400"/>
          <p14:tracePt t="8908" x="984250" y="3192463"/>
          <p14:tracePt t="8914" x="1011238" y="3182938"/>
          <p14:tracePt t="8922" x="1076325" y="3136900"/>
          <p14:tracePt t="8930" x="1112838" y="3127375"/>
          <p14:tracePt t="8938" x="1157288" y="3119438"/>
          <p14:tracePt t="8946" x="1185863" y="3090863"/>
          <p14:tracePt t="8954" x="1249363" y="3073400"/>
          <p14:tracePt t="8965" x="1303338" y="3073400"/>
          <p14:tracePt t="8971" x="1358900" y="3054350"/>
          <p14:tracePt t="8979" x="1422400" y="3054350"/>
          <p14:tracePt t="8988" x="1458913" y="3054350"/>
          <p14:tracePt t="8994" x="1512888" y="3036888"/>
          <p14:tracePt t="9002" x="1549400" y="3036888"/>
          <p14:tracePt t="9010" x="1576388" y="3027363"/>
          <p14:tracePt t="9018" x="1604963" y="3027363"/>
          <p14:tracePt t="9027" x="1622425" y="3027363"/>
          <p14:tracePt t="9034" x="1641475" y="3027363"/>
          <p14:tracePt t="9043" x="1658938" y="3027363"/>
          <p14:tracePt t="9050" x="1668463" y="3027363"/>
          <p14:tracePt t="9058" x="1685925" y="3027363"/>
          <p14:tracePt t="9066" x="1704975" y="3027363"/>
          <p14:tracePt t="9082" x="1741488" y="3027363"/>
          <p14:tracePt t="9090" x="1751013" y="3027363"/>
          <p14:tracePt t="9098" x="1778000" y="3027363"/>
          <p14:tracePt t="9106" x="1795463" y="3027363"/>
          <p14:tracePt t="9114" x="1824038" y="3046413"/>
          <p14:tracePt t="9130" x="1851025" y="3063875"/>
          <p14:tracePt t="9138" x="1868488" y="3090863"/>
          <p14:tracePt t="9146" x="1868488" y="3100388"/>
          <p14:tracePt t="9155" x="1887538" y="3119438"/>
          <p14:tracePt t="9163" x="1887538" y="3127375"/>
          <p14:tracePt t="9170" x="1895475" y="3136900"/>
          <p14:tracePt t="9186" x="1895475" y="3173413"/>
          <p14:tracePt t="9194" x="1914525" y="3200400"/>
          <p14:tracePt t="9202" x="1914525" y="3219450"/>
          <p14:tracePt t="9210" x="1914525" y="3255963"/>
          <p14:tracePt t="9218" x="1924050" y="3273425"/>
          <p14:tracePt t="9226" x="1924050" y="3292475"/>
          <p14:tracePt t="9234" x="1924050" y="3328988"/>
          <p14:tracePt t="9243" x="1924050" y="3355975"/>
          <p14:tracePt t="9251" x="1924050" y="3375025"/>
          <p14:tracePt t="9258" x="1924050" y="3402013"/>
          <p14:tracePt t="9266" x="1924050" y="3419475"/>
          <p14:tracePt t="9274" x="1924050" y="3446463"/>
          <p14:tracePt t="9283" x="1924050" y="3492500"/>
          <p14:tracePt t="9300" x="1924050" y="3529013"/>
          <p14:tracePt t="9309" x="1924050" y="3538538"/>
          <p14:tracePt t="9317" x="1924050" y="3556000"/>
          <p14:tracePt t="9325" x="1924050" y="3592513"/>
          <p14:tracePt t="9331" x="1924050" y="3629025"/>
          <p14:tracePt t="9338" x="1914525" y="3648075"/>
          <p14:tracePt t="9346" x="1905000" y="3675063"/>
          <p14:tracePt t="9356" x="1905000" y="3694113"/>
          <p14:tracePt t="9365" x="1895475" y="3721100"/>
          <p14:tracePt t="9370" x="1878013" y="3738563"/>
          <p14:tracePt t="9378" x="1868488" y="3748088"/>
          <p14:tracePt t="9386" x="1860550" y="3767138"/>
          <p14:tracePt t="9394" x="1841500" y="3803650"/>
          <p14:tracePt t="9402" x="1831975" y="3803650"/>
          <p14:tracePt t="9411" x="1814513" y="3821113"/>
          <p14:tracePt t="9418" x="1804988" y="3830638"/>
          <p14:tracePt t="9434" x="1787525" y="3848100"/>
          <p14:tracePt t="9444" x="1778000" y="3848100"/>
          <p14:tracePt t="9450" x="1758950" y="3848100"/>
          <p14:tracePt t="9460" x="1741488" y="3867150"/>
          <p14:tracePt t="9482" x="1731963" y="3867150"/>
          <p14:tracePt t="9490" x="1714500" y="3867150"/>
          <p14:tracePt t="9498" x="1695450" y="3875088"/>
          <p14:tracePt t="9506" x="1685925" y="3875088"/>
          <p14:tracePt t="9514" x="1658938" y="3875088"/>
          <p14:tracePt t="9522" x="1641475" y="3884613"/>
          <p14:tracePt t="9530" x="1612900" y="3884613"/>
          <p14:tracePt t="9538" x="1568450" y="3894138"/>
          <p14:tracePt t="9554" x="1558925" y="3894138"/>
          <p14:tracePt t="9570" x="1549400" y="3894138"/>
          <p14:tracePt t="9627" x="1541463" y="3884613"/>
          <p14:tracePt t="9634" x="1495425" y="3830638"/>
          <p14:tracePt t="9643" x="1449388" y="3803650"/>
          <p14:tracePt t="9650" x="1366838" y="3748088"/>
          <p14:tracePt t="9658" x="1322388" y="3721100"/>
          <p14:tracePt t="9666" x="1266825" y="3675063"/>
          <p14:tracePt t="9674" x="1222375" y="3621088"/>
          <p14:tracePt t="9682" x="1185863" y="3602038"/>
          <p14:tracePt t="9690" x="1157288" y="3575050"/>
          <p14:tracePt t="9698" x="1149350" y="3565525"/>
          <p14:tracePt t="9707" x="1130300" y="3556000"/>
          <p14:tracePt t="9714" x="1120775" y="3538538"/>
          <p14:tracePt t="9730" x="1112838" y="3529013"/>
          <p14:tracePt t="9787" x="1112838" y="3502025"/>
          <p14:tracePt t="9795" x="1112838" y="3482975"/>
          <p14:tracePt t="9803" x="1112838" y="3455988"/>
          <p14:tracePt t="9811" x="1112838" y="3446463"/>
          <p14:tracePt t="9819" x="1112838" y="3419475"/>
          <p14:tracePt t="9828" x="1112838" y="3392488"/>
          <p14:tracePt t="9835" x="1139825" y="3346450"/>
          <p14:tracePt t="9846" x="1166813" y="3328988"/>
          <p14:tracePt t="9851" x="1193800" y="3282950"/>
          <p14:tracePt t="9859" x="1203325" y="3265488"/>
          <p14:tracePt t="9867" x="1230313" y="3228975"/>
          <p14:tracePt t="9874" x="1249363" y="3209925"/>
          <p14:tracePt t="9882" x="1276350" y="3192463"/>
          <p14:tracePt t="9890" x="1303338" y="3173413"/>
          <p14:tracePt t="9898" x="1322388" y="3163888"/>
          <p14:tracePt t="9906" x="1330325" y="3155950"/>
          <p14:tracePt t="9914" x="1366838" y="3127375"/>
          <p14:tracePt t="9922" x="1376363" y="3119438"/>
          <p14:tracePt t="9930" x="1395413" y="3119438"/>
          <p14:tracePt t="9939" x="1412875" y="3100388"/>
          <p14:tracePt t="9946" x="1439863" y="3082925"/>
          <p14:tracePt t="9955" x="1458913" y="3073400"/>
          <p14:tracePt t="9962" x="1504950" y="3046413"/>
          <p14:tracePt t="9971" x="1558925" y="3046413"/>
          <p14:tracePt t="9978" x="1622425" y="3036888"/>
          <p14:tracePt t="9986" x="1677988" y="3027363"/>
          <p14:tracePt t="9994" x="1778000" y="3027363"/>
          <p14:tracePt t="10002" x="1868488" y="3027363"/>
          <p14:tracePt t="10010" x="1960563" y="3027363"/>
          <p14:tracePt t="10018" x="2033588" y="3027363"/>
          <p14:tracePt t="10026" x="2106613" y="3027363"/>
          <p14:tracePt t="10034" x="2197100" y="3027363"/>
          <p14:tracePt t="10043" x="2251075" y="3027363"/>
          <p14:tracePt t="10050" x="2316163" y="3036888"/>
          <p14:tracePt t="10058" x="2360613" y="3046413"/>
          <p14:tracePt t="10066" x="2389188" y="3073400"/>
          <p14:tracePt t="10074" x="2406650" y="3090863"/>
          <p14:tracePt t="10082" x="2425700" y="3100388"/>
          <p14:tracePt t="10098" x="2433638" y="3109913"/>
          <p14:tracePt t="10106" x="2443163" y="3136900"/>
          <p14:tracePt t="10122" x="2443163" y="3146425"/>
          <p14:tracePt t="10130" x="2443163" y="3173413"/>
          <p14:tracePt t="10138" x="2443163" y="3192463"/>
          <p14:tracePt t="10146" x="2443163" y="3236913"/>
          <p14:tracePt t="10154" x="2443163" y="3265488"/>
          <p14:tracePt t="10162" x="2443163" y="3282950"/>
          <p14:tracePt t="10170" x="2443163" y="3309938"/>
          <p14:tracePt t="10178" x="2443163" y="3328988"/>
          <p14:tracePt t="10186" x="2443163" y="3346450"/>
          <p14:tracePt t="10194" x="2443163" y="3365500"/>
          <p14:tracePt t="10202" x="2443163" y="3375025"/>
          <p14:tracePt t="10218" x="2443163" y="3392488"/>
          <p14:tracePt t="10227" x="2443163" y="3402013"/>
          <p14:tracePt t="10234" x="2443163" y="3419475"/>
          <p14:tracePt t="10243" x="2443163" y="3438525"/>
          <p14:tracePt t="10250" x="2425700" y="3465513"/>
          <p14:tracePt t="10266" x="2416175" y="3502025"/>
          <p14:tracePt t="10274" x="2416175" y="3511550"/>
          <p14:tracePt t="10283" x="2406650" y="3548063"/>
          <p14:tracePt t="10290" x="2379663" y="3575050"/>
          <p14:tracePt t="10298" x="2360613" y="3592513"/>
          <p14:tracePt t="10306" x="2343150" y="3638550"/>
          <p14:tracePt t="10315" x="2306638" y="3675063"/>
          <p14:tracePt t="10322" x="2287588" y="3694113"/>
          <p14:tracePt t="10332" x="2260600" y="3721100"/>
          <p14:tracePt t="10338" x="2243138" y="3738563"/>
          <p14:tracePt t="10347" x="2197100" y="3775075"/>
          <p14:tracePt t="10354" x="2160588" y="3794125"/>
          <p14:tracePt t="10362" x="2143125" y="3811588"/>
          <p14:tracePt t="10370" x="2106613" y="3821113"/>
          <p14:tracePt t="10380" x="2070100" y="3857625"/>
          <p14:tracePt t="10386" x="2041525" y="3867150"/>
          <p14:tracePt t="10396" x="2024063" y="3867150"/>
          <p14:tracePt t="10402" x="1997075" y="3875088"/>
          <p14:tracePt t="10410" x="1960563" y="3875088"/>
          <p14:tracePt t="10418" x="1914525" y="3911600"/>
          <p14:tracePt t="10427" x="1887538" y="3911600"/>
          <p14:tracePt t="10434" x="1831975" y="3911600"/>
          <p14:tracePt t="10443" x="1795463" y="3911600"/>
          <p14:tracePt t="10450" x="1741488" y="3911600"/>
          <p14:tracePt t="10458" x="1695450" y="3911600"/>
          <p14:tracePt t="10466" x="1641475" y="3911600"/>
          <p14:tracePt t="10474" x="1585913" y="3911600"/>
          <p14:tracePt t="10482" x="1531938" y="3911600"/>
          <p14:tracePt t="10490" x="1512888" y="3911600"/>
          <p14:tracePt t="10498" x="1458913" y="3911600"/>
          <p14:tracePt t="10506" x="1431925" y="3911600"/>
          <p14:tracePt t="10514" x="1385888" y="3911600"/>
          <p14:tracePt t="10522" x="1376363" y="3911600"/>
          <p14:tracePt t="10546" x="1366838" y="3903663"/>
          <p14:tracePt t="10618" x="1349375" y="3894138"/>
          <p14:tracePt t="10627" x="1322388" y="3875088"/>
          <p14:tracePt t="10634" x="1312863" y="3867150"/>
          <p14:tracePt t="10643" x="1293813" y="3848100"/>
          <p14:tracePt t="10650" x="1285875" y="3840163"/>
          <p14:tracePt t="10659" x="1276350" y="3840163"/>
          <p14:tracePt t="10666" x="1258888" y="3821113"/>
          <p14:tracePt t="10674" x="1249363" y="3811588"/>
          <p14:tracePt t="10698" x="1249363" y="3803650"/>
          <p14:tracePt t="10714" x="1249363" y="3794125"/>
          <p14:tracePt t="10722" x="1249363" y="3784600"/>
          <p14:tracePt t="10730" x="1249363" y="3775075"/>
          <p14:tracePt t="10738" x="1249363" y="3748088"/>
          <p14:tracePt t="10746" x="1239838" y="3730625"/>
          <p14:tracePt t="10755" x="1230313" y="3711575"/>
          <p14:tracePt t="10762" x="1230313" y="3694113"/>
          <p14:tracePt t="10770" x="1212850" y="3657600"/>
          <p14:tracePt t="10778" x="1193800" y="3621088"/>
          <p14:tracePt t="10786" x="1176338" y="3584575"/>
          <p14:tracePt t="10794" x="1166813" y="3548063"/>
          <p14:tracePt t="10802" x="1130300" y="3492500"/>
          <p14:tracePt t="10811" x="1120775" y="3465513"/>
          <p14:tracePt t="10818" x="1112838" y="3429000"/>
          <p14:tracePt t="10827" x="1112838" y="3402013"/>
          <p14:tracePt t="10834" x="1093788" y="3375025"/>
          <p14:tracePt t="10843" x="1084263" y="3365500"/>
          <p14:tracePt t="10850" x="1084263" y="3346450"/>
          <p14:tracePt t="10866" x="1084263" y="3338513"/>
          <p14:tracePt t="11044" x="1076325" y="3338513"/>
          <p14:tracePt t="11090" x="1076325" y="3346450"/>
          <p14:tracePt t="11098" x="1076325" y="3375025"/>
          <p14:tracePt t="11106" x="1084263" y="3392488"/>
          <p14:tracePt t="11114" x="1130300" y="3402013"/>
          <p14:tracePt t="11128" x="1193800" y="3411538"/>
          <p14:tracePt t="11130" x="1258888" y="3455988"/>
          <p14:tracePt t="11138" x="1285875" y="3465513"/>
          <p14:tracePt t="11146" x="1322388" y="3475038"/>
          <p14:tracePt t="11154" x="1385888" y="3502025"/>
          <p14:tracePt t="11171" x="1403350" y="3511550"/>
          <p14:tracePt t="11188" x="1412875" y="3511550"/>
          <p14:tracePt t="11227" x="1422400" y="3511550"/>
          <p14:tracePt t="11259" x="1422400" y="3529013"/>
          <p14:tracePt t="11266" x="1422400" y="3538538"/>
          <p14:tracePt t="11274" x="1422400" y="3548063"/>
          <p14:tracePt t="11283" x="1422400" y="3575050"/>
          <p14:tracePt t="11290" x="1422400" y="3592513"/>
          <p14:tracePt t="11298" x="1422400" y="3602038"/>
          <p14:tracePt t="11306" x="1431925" y="3629025"/>
          <p14:tracePt t="11331" x="1431925" y="3657600"/>
          <p14:tracePt t="11338" x="1439863" y="3665538"/>
          <p14:tracePt t="11491" x="1439863" y="3675063"/>
          <p14:tracePt t="11498" x="1458913" y="3684588"/>
          <p14:tracePt t="11506" x="1468438" y="3684588"/>
          <p14:tracePt t="11514" x="1476375" y="3702050"/>
          <p14:tracePt t="11522" x="1495425" y="3721100"/>
          <p14:tracePt t="11530" x="1512888" y="3738563"/>
          <p14:tracePt t="11538" x="1522413" y="3757613"/>
          <p14:tracePt t="11546" x="1531938" y="3767138"/>
          <p14:tracePt t="11554" x="1531938" y="3784600"/>
          <p14:tracePt t="11562" x="1558925" y="3811588"/>
          <p14:tracePt t="11578" x="1568450" y="3821113"/>
          <p14:tracePt t="11586" x="1576388" y="3830638"/>
          <p14:tracePt t="11722" x="1585913" y="3840163"/>
          <p14:tracePt t="11739" x="1585913" y="3848100"/>
          <p14:tracePt t="11746" x="1604963" y="3867150"/>
          <p14:tracePt t="11770" x="1612900" y="3884613"/>
          <p14:tracePt t="11786" x="1622425" y="3894138"/>
          <p14:tracePt t="12146" x="1631950" y="3894138"/>
          <p14:tracePt t="12154" x="1658938" y="3894138"/>
          <p14:tracePt t="12163" x="1768475" y="3894138"/>
          <p14:tracePt t="12170" x="1914525" y="3894138"/>
          <p14:tracePt t="12179" x="2041525" y="3894138"/>
          <p14:tracePt t="12187" x="2143125" y="3911600"/>
          <p14:tracePt t="12195" x="2197100" y="3911600"/>
          <p14:tracePt t="12203" x="2233613" y="3921125"/>
          <p14:tracePt t="12212" x="2243138" y="3921125"/>
          <p14:tracePt t="12490" x="2179638" y="3921125"/>
          <p14:tracePt t="12498" x="2070100" y="3921125"/>
          <p14:tracePt t="12506" x="1960563" y="3921125"/>
          <p14:tracePt t="12514" x="1831975" y="3921125"/>
          <p14:tracePt t="12522" x="1741488" y="3921125"/>
          <p14:tracePt t="12530" x="1649413" y="3921125"/>
          <p14:tracePt t="12538" x="1576388" y="3921125"/>
          <p14:tracePt t="12546" x="1531938" y="3921125"/>
          <p14:tracePt t="12554" x="1512888" y="3894138"/>
          <p14:tracePt t="12730" x="1504950" y="3894138"/>
          <p14:tracePt t="12738" x="1512888" y="3875088"/>
          <p14:tracePt t="12746" x="1522413" y="3857625"/>
          <p14:tracePt t="12754" x="1531938" y="3848100"/>
          <p14:tracePt t="12763" x="1541463" y="3811588"/>
          <p14:tracePt t="12770" x="1541463" y="3803650"/>
          <p14:tracePt t="12778" x="1541463" y="3794125"/>
          <p14:tracePt t="12794" x="1541463" y="3775075"/>
          <p14:tracePt t="12940" x="1541463" y="3767138"/>
          <p14:tracePt t="12946" x="1522413" y="3767138"/>
          <p14:tracePt t="12954" x="1485900" y="3767138"/>
          <p14:tracePt t="12962" x="1458913" y="3767138"/>
          <p14:tracePt t="12970" x="1412875" y="3748088"/>
          <p14:tracePt t="12978" x="1349375" y="3711575"/>
          <p14:tracePt t="12987" x="1303338" y="3702050"/>
          <p14:tracePt t="12994" x="1285875" y="3694113"/>
          <p14:tracePt t="13002" x="1239838" y="3657600"/>
          <p14:tracePt t="13018" x="1222375" y="3648075"/>
          <p14:tracePt t="13034" x="1212850" y="3638550"/>
          <p14:tracePt t="13106" x="1212850" y="3621088"/>
          <p14:tracePt t="13114" x="1212850" y="3592513"/>
          <p14:tracePt t="13127" x="1212850" y="3565525"/>
          <p14:tracePt t="13130" x="1222375" y="3519488"/>
          <p14:tracePt t="13139" x="1230313" y="3502025"/>
          <p14:tracePt t="13148" x="1230313" y="3465513"/>
          <p14:tracePt t="13155" x="1249363" y="3438525"/>
          <p14:tracePt t="13162" x="1258888" y="3402013"/>
          <p14:tracePt t="13170" x="1293813" y="3355975"/>
          <p14:tracePt t="13179" x="1312863" y="3328988"/>
          <p14:tracePt t="13186" x="1322388" y="3302000"/>
          <p14:tracePt t="13194" x="1358900" y="3273425"/>
          <p14:tracePt t="13202" x="1366838" y="3236913"/>
          <p14:tracePt t="13211" x="1376363" y="3236913"/>
          <p14:tracePt t="13218" x="1385888" y="3219450"/>
          <p14:tracePt t="13226" x="1385888" y="3209925"/>
          <p14:tracePt t="13234" x="1395413" y="3192463"/>
          <p14:tracePt t="13250" x="1403350" y="3182938"/>
          <p14:tracePt t="13266" x="1412875" y="3182938"/>
          <p14:tracePt t="13274" x="1422400" y="3173413"/>
          <p14:tracePt t="13284" x="1439863" y="3155950"/>
          <p14:tracePt t="13290" x="1458913" y="3155950"/>
          <p14:tracePt t="13298" x="1485900" y="3136900"/>
          <p14:tracePt t="13306" x="1522413" y="3127375"/>
          <p14:tracePt t="13314" x="1549400" y="3109913"/>
          <p14:tracePt t="13322" x="1576388" y="3100388"/>
          <p14:tracePt t="13330" x="1604963" y="3090863"/>
          <p14:tracePt t="13338" x="1649413" y="3054350"/>
          <p14:tracePt t="13346" x="1685925" y="3046413"/>
          <p14:tracePt t="13354" x="1714500" y="3046413"/>
          <p14:tracePt t="13362" x="1758950" y="3036888"/>
          <p14:tracePt t="13370" x="1795463" y="3036888"/>
          <p14:tracePt t="13378" x="1814513" y="3036888"/>
          <p14:tracePt t="13386" x="1851025" y="3036888"/>
          <p14:tracePt t="13395" x="1895475" y="3009900"/>
          <p14:tracePt t="13402" x="1914525" y="3009900"/>
          <p14:tracePt t="13410" x="1941513" y="3009900"/>
          <p14:tracePt t="13418" x="1987550" y="3009900"/>
          <p14:tracePt t="13427" x="2005013" y="3009900"/>
          <p14:tracePt t="13450" x="2014538" y="3009900"/>
          <p14:tracePt t="13459" x="2014538" y="3017838"/>
          <p14:tracePt t="13466" x="2024063" y="3054350"/>
          <p14:tracePt t="13474" x="2051050" y="3100388"/>
          <p14:tracePt t="13482" x="2051050" y="3119438"/>
          <p14:tracePt t="13490" x="2060575" y="3173413"/>
          <p14:tracePt t="13498" x="2070100" y="3219450"/>
          <p14:tracePt t="13506" x="2106613" y="3265488"/>
          <p14:tracePt t="13514" x="2133600" y="3328988"/>
          <p14:tracePt t="13522" x="2151063" y="3355975"/>
          <p14:tracePt t="13530" x="2160588" y="3382963"/>
          <p14:tracePt t="13538" x="2187575" y="3446463"/>
          <p14:tracePt t="13546" x="2206625" y="3475038"/>
          <p14:tracePt t="13554" x="2206625" y="3492500"/>
          <p14:tracePt t="13562" x="2206625" y="3519488"/>
          <p14:tracePt t="13570" x="2214563" y="3538538"/>
          <p14:tracePt t="13578" x="2214563" y="3548063"/>
          <p14:tracePt t="13594" x="2214563" y="3565525"/>
          <p14:tracePt t="13602" x="2214563" y="3575050"/>
          <p14:tracePt t="13618" x="2206625" y="3575050"/>
          <p14:tracePt t="13634" x="2197100" y="3592513"/>
          <p14:tracePt t="13643" x="2197100" y="3602038"/>
          <p14:tracePt t="13660" x="2179638" y="3621088"/>
          <p14:tracePt t="13666" x="2160588" y="3638550"/>
          <p14:tracePt t="13674" x="2133600" y="3657600"/>
          <p14:tracePt t="13682" x="2114550" y="3684588"/>
          <p14:tracePt t="13690" x="2087563" y="3711575"/>
          <p14:tracePt t="13698" x="2041525" y="3748088"/>
          <p14:tracePt t="13706" x="1987550" y="3784600"/>
          <p14:tracePt t="13714" x="1941513" y="3803650"/>
          <p14:tracePt t="13722" x="1895475" y="3857625"/>
          <p14:tracePt t="13730" x="1851025" y="3867150"/>
          <p14:tracePt t="13738" x="1824038" y="3894138"/>
          <p14:tracePt t="13746" x="1795463" y="3903663"/>
          <p14:tracePt t="13755" x="1778000" y="3903663"/>
          <p14:tracePt t="13762" x="1758950" y="3911600"/>
          <p14:tracePt t="13770" x="1741488" y="3911600"/>
          <p14:tracePt t="13778" x="1731963" y="3911600"/>
          <p14:tracePt t="13786" x="1704975" y="3911600"/>
          <p14:tracePt t="13794" x="1695450" y="3911600"/>
          <p14:tracePt t="13802" x="1658938" y="3911600"/>
          <p14:tracePt t="13810" x="1622425" y="3911600"/>
          <p14:tracePt t="13818" x="1549400" y="3911600"/>
          <p14:tracePt t="13826" x="1422400" y="3911600"/>
          <p14:tracePt t="13834" x="1385888" y="3911600"/>
          <p14:tracePt t="13843" x="1249363" y="3911600"/>
          <p14:tracePt t="13850" x="1103313" y="3848100"/>
          <p14:tracePt t="13859" x="993775" y="3840163"/>
          <p14:tracePt t="13866" x="857250" y="3794125"/>
          <p14:tracePt t="13874" x="784225" y="3767138"/>
          <p14:tracePt t="13882" x="738188" y="3748088"/>
          <p14:tracePt t="13890" x="720725" y="3748088"/>
          <p14:tracePt t="13898" x="701675" y="3738563"/>
          <p14:tracePt t="13922" x="692150" y="3730625"/>
          <p14:tracePt t="13946" x="692150" y="3702050"/>
          <p14:tracePt t="13954" x="692150" y="3694113"/>
          <p14:tracePt t="13962" x="692150" y="3657600"/>
          <p14:tracePt t="13971" x="692150" y="3638550"/>
          <p14:tracePt t="13978" x="692150" y="3602038"/>
          <p14:tracePt t="13986" x="701675" y="3592513"/>
          <p14:tracePt t="13994" x="711200" y="3556000"/>
          <p14:tracePt t="14002" x="728663" y="3511550"/>
          <p14:tracePt t="14011" x="747713" y="3492500"/>
          <p14:tracePt t="14021" x="757238" y="3455988"/>
          <p14:tracePt t="14029" x="784225" y="3429000"/>
          <p14:tracePt t="14037" x="793750" y="3411538"/>
          <p14:tracePt t="14046" x="801688" y="3392488"/>
          <p14:tracePt t="14052" x="811213" y="3346450"/>
          <p14:tracePt t="14059" x="811213" y="3338513"/>
          <p14:tracePt t="14066" x="830263" y="3328988"/>
          <p14:tracePt t="14074" x="838200" y="3292475"/>
          <p14:tracePt t="14082" x="838200" y="3265488"/>
          <p14:tracePt t="14093" x="847725" y="3255963"/>
          <p14:tracePt t="14099" x="857250" y="3236913"/>
          <p14:tracePt t="14107" x="874713" y="3219450"/>
          <p14:tracePt t="14130" x="884238" y="3200400"/>
          <p14:tracePt t="14146" x="893763" y="3192463"/>
          <p14:tracePt t="14178" x="903288" y="3173413"/>
          <p14:tracePt t="14186" x="920750" y="3163888"/>
          <p14:tracePt t="14194" x="930275" y="3163888"/>
          <p14:tracePt t="14202" x="966788" y="3155950"/>
          <p14:tracePt t="14210" x="1011238" y="3119438"/>
          <p14:tracePt t="14218" x="1066800" y="3100388"/>
          <p14:tracePt t="14226" x="1149350" y="3090863"/>
          <p14:tracePt t="14234" x="1239838" y="3046413"/>
          <p14:tracePt t="14242" x="1358900" y="3036888"/>
          <p14:tracePt t="14251" x="1449388" y="2990850"/>
          <p14:tracePt t="14259" x="1568450" y="2982913"/>
          <p14:tracePt t="14266" x="1641475" y="2982913"/>
          <p14:tracePt t="14274" x="1714500" y="2963863"/>
          <p14:tracePt t="14283" x="1768475" y="2963863"/>
          <p14:tracePt t="14290" x="1831975" y="2963863"/>
          <p14:tracePt t="14298" x="1868488" y="2963863"/>
          <p14:tracePt t="14306" x="1878013" y="2963863"/>
          <p14:tracePt t="14315" x="1895475" y="2963863"/>
          <p14:tracePt t="14322" x="1905000" y="2963863"/>
          <p14:tracePt t="14346" x="1924050" y="2990850"/>
          <p14:tracePt t="14354" x="1941513" y="3017838"/>
          <p14:tracePt t="14362" x="1941513" y="3027363"/>
          <p14:tracePt t="14370" x="1951038" y="3036888"/>
          <p14:tracePt t="14378" x="1960563" y="3054350"/>
          <p14:tracePt t="14386" x="1960563" y="3073400"/>
          <p14:tracePt t="14394" x="1968500" y="3082925"/>
          <p14:tracePt t="14402" x="1978025" y="3109913"/>
          <p14:tracePt t="14410" x="1987550" y="3109913"/>
          <p14:tracePt t="14418" x="1997075" y="3119438"/>
          <p14:tracePt t="14434" x="1997075" y="3146425"/>
          <p14:tracePt t="14443" x="2005013" y="3155950"/>
          <p14:tracePt t="14450" x="2005013" y="3163888"/>
          <p14:tracePt t="14459" x="2005013" y="3182938"/>
          <p14:tracePt t="14466" x="2005013" y="3192463"/>
          <p14:tracePt t="14482" x="2005013" y="3200400"/>
          <p14:tracePt t="14490" x="2005013" y="3219450"/>
          <p14:tracePt t="14498" x="2005013" y="3236913"/>
          <p14:tracePt t="14506" x="2005013" y="3246438"/>
          <p14:tracePt t="14514" x="2014538" y="3273425"/>
          <p14:tracePt t="14522" x="2014538" y="3292475"/>
          <p14:tracePt t="14530" x="2014538" y="3309938"/>
          <p14:tracePt t="14538" x="2014538" y="3338513"/>
          <p14:tracePt t="14546" x="2014538" y="3375025"/>
          <p14:tracePt t="14554" x="2014538" y="3429000"/>
          <p14:tracePt t="14562" x="2014538" y="3475038"/>
          <p14:tracePt t="14570" x="2014538" y="3538538"/>
          <p14:tracePt t="14578" x="2014538" y="3584575"/>
          <p14:tracePt t="14586" x="2014538" y="3638550"/>
          <p14:tracePt t="14594" x="2014538" y="3657600"/>
          <p14:tracePt t="14602" x="2005013" y="3694113"/>
          <p14:tracePt t="14611" x="1997075" y="3711575"/>
          <p14:tracePt t="14683" x="1987550" y="3721100"/>
          <p14:tracePt t="14715" x="1978025" y="3730625"/>
          <p14:tracePt t="14723" x="1951038" y="3738563"/>
          <p14:tracePt t="14731" x="1931988" y="3738563"/>
          <p14:tracePt t="14739" x="1905000" y="3748088"/>
          <p14:tracePt t="14746" x="1860550" y="3757613"/>
          <p14:tracePt t="14755" x="1841500" y="3757613"/>
          <p14:tracePt t="14762" x="1795463" y="3784600"/>
          <p14:tracePt t="14771" x="1778000" y="3794125"/>
          <p14:tracePt t="14778" x="1722438" y="3803650"/>
          <p14:tracePt t="14786" x="1685925" y="3811588"/>
          <p14:tracePt t="14794" x="1641475" y="3811588"/>
          <p14:tracePt t="14802" x="1585913" y="3848100"/>
          <p14:tracePt t="14811" x="1568450" y="3857625"/>
          <p14:tracePt t="14818" x="1504950" y="3867150"/>
          <p14:tracePt t="14834" x="1485900" y="3867150"/>
          <p14:tracePt t="14882" x="1458913" y="3830638"/>
          <p14:tracePt t="14890" x="1449388" y="3794125"/>
          <p14:tracePt t="14899" x="1412875" y="3730625"/>
          <p14:tracePt t="14907" x="1403350" y="3694113"/>
          <p14:tracePt t="14914" x="1395413" y="3684588"/>
          <p14:tracePt t="14923" x="1366838" y="3657600"/>
          <p14:tracePt t="14930" x="1322388" y="3629025"/>
          <p14:tracePt t="14939" x="1303338" y="3621088"/>
          <p14:tracePt t="14946" x="1285875" y="3611563"/>
          <p14:tracePt t="14954" x="1266825" y="3575050"/>
          <p14:tracePt t="14962" x="1258888" y="3565525"/>
          <p14:tracePt t="14978" x="1249363" y="3556000"/>
          <p14:tracePt t="15042" x="1249363" y="3548063"/>
          <p14:tracePt t="15050" x="1249363" y="3529013"/>
          <p14:tracePt t="15058" x="1266825" y="3482975"/>
          <p14:tracePt t="15066" x="1276350" y="3465513"/>
          <p14:tracePt t="15074" x="1285875" y="3429000"/>
          <p14:tracePt t="15082" x="1322388" y="3402013"/>
          <p14:tracePt t="15090" x="1339850" y="3375025"/>
          <p14:tracePt t="15098" x="1376363" y="3328988"/>
          <p14:tracePt t="15106" x="1395413" y="3309938"/>
          <p14:tracePt t="15129" x="1468438" y="3236913"/>
          <p14:tracePt t="15138" x="1485900" y="3228975"/>
          <p14:tracePt t="15146" x="1522413" y="3200400"/>
          <p14:tracePt t="15154" x="1531938" y="3200400"/>
          <p14:tracePt t="15162" x="1549400" y="3192463"/>
          <p14:tracePt t="15170" x="1585913" y="3173413"/>
          <p14:tracePt t="15179" x="1612900" y="3163888"/>
          <p14:tracePt t="15187" x="1641475" y="3155950"/>
          <p14:tracePt t="15196" x="1668463" y="3146425"/>
          <p14:tracePt t="15203" x="1677988" y="3136900"/>
          <p14:tracePt t="15212" x="1714500" y="3136900"/>
          <p14:tracePt t="15218" x="1731963" y="3136900"/>
          <p14:tracePt t="15226" x="1758950" y="3136900"/>
          <p14:tracePt t="15235" x="1804988" y="3136900"/>
          <p14:tracePt t="15244" x="1860550" y="3136900"/>
          <p14:tracePt t="15252" x="1895475" y="3136900"/>
          <p14:tracePt t="15259" x="1987550" y="3155950"/>
          <p14:tracePt t="15266" x="2087563" y="3200400"/>
          <p14:tracePt t="15274" x="2143125" y="3209925"/>
          <p14:tracePt t="15282" x="2251075" y="3219450"/>
          <p14:tracePt t="15290" x="2324100" y="3219450"/>
          <p14:tracePt t="15298" x="2389188" y="3236913"/>
          <p14:tracePt t="15306" x="2416175" y="3236913"/>
          <p14:tracePt t="15315" x="2433638" y="3236913"/>
          <p14:tracePt t="15322" x="2443163" y="3236913"/>
          <p14:tracePt t="15338" x="2452688" y="3246438"/>
          <p14:tracePt t="15387" x="2452688" y="3255963"/>
          <p14:tracePt t="15394" x="2433638" y="3273425"/>
          <p14:tracePt t="15402" x="2416175" y="3292475"/>
          <p14:tracePt t="15410" x="2406650" y="3302000"/>
          <p14:tracePt t="15418" x="2397125" y="3309938"/>
          <p14:tracePt t="15425" x="2379663" y="3328988"/>
          <p14:tracePt t="15434" x="2379663" y="3346450"/>
          <p14:tracePt t="15443" x="2370138" y="3382963"/>
          <p14:tracePt t="15450" x="2370138" y="3402013"/>
          <p14:tracePt t="15459" x="2370138" y="3446463"/>
          <p14:tracePt t="15466" x="2370138" y="3482975"/>
          <p14:tracePt t="15474" x="2370138" y="3529013"/>
          <p14:tracePt t="15482" x="2370138" y="3556000"/>
          <p14:tracePt t="15489" x="2370138" y="3602038"/>
          <p14:tracePt t="15498" x="2360613" y="3657600"/>
          <p14:tracePt t="15506" x="2360613" y="3665538"/>
          <p14:tracePt t="15514" x="2360613" y="3675063"/>
          <p14:tracePt t="15522" x="2352675" y="3694113"/>
          <p14:tracePt t="15530" x="2343150" y="3702050"/>
          <p14:tracePt t="15546" x="2333625" y="3711575"/>
          <p14:tracePt t="15570" x="2316163" y="3730625"/>
          <p14:tracePt t="15578" x="2306638" y="3730625"/>
          <p14:tracePt t="15586" x="2297113" y="3738563"/>
          <p14:tracePt t="15594" x="2297113" y="3748088"/>
          <p14:tracePt t="15602" x="2287588" y="3757613"/>
          <p14:tracePt t="15611" x="2279650" y="3757613"/>
          <p14:tracePt t="15617" x="2260600" y="3767138"/>
          <p14:tracePt t="15626" x="2243138" y="3794125"/>
          <p14:tracePt t="15634" x="2214563" y="3811588"/>
          <p14:tracePt t="15643" x="2206625" y="3830638"/>
          <p14:tracePt t="15650" x="2197100" y="3840163"/>
          <p14:tracePt t="15659" x="2170113" y="3857625"/>
          <p14:tracePt t="15666" x="2151063" y="3875088"/>
          <p14:tracePt t="15674" x="2143125" y="3884613"/>
          <p14:tracePt t="15682" x="2097088" y="3911600"/>
          <p14:tracePt t="15690" x="2087563" y="3930650"/>
          <p14:tracePt t="15698" x="2060575" y="3948113"/>
          <p14:tracePt t="15706" x="2033588" y="3967163"/>
          <p14:tracePt t="15714" x="2014538" y="3994150"/>
          <p14:tracePt t="15730" x="1987550" y="4003675"/>
          <p14:tracePt t="16018" x="1941513" y="3967163"/>
          <p14:tracePt t="16026" x="1895475" y="3911600"/>
          <p14:tracePt t="16034" x="1824038" y="3867150"/>
          <p14:tracePt t="16042" x="1758950" y="3811588"/>
          <p14:tracePt t="16050" x="1714500" y="3757613"/>
          <p14:tracePt t="16060" x="1649413" y="3711575"/>
          <p14:tracePt t="16066" x="1612900" y="3675063"/>
          <p14:tracePt t="16074" x="1585913" y="3648075"/>
          <p14:tracePt t="16083" x="1576388" y="3638550"/>
          <p14:tracePt t="16090" x="1558925" y="3621088"/>
          <p14:tracePt t="16098" x="1558925" y="3611563"/>
          <p14:tracePt t="16259" x="1558925" y="3602038"/>
          <p14:tracePt t="16266" x="1558925" y="3556000"/>
          <p14:tracePt t="16274" x="1568450" y="3511550"/>
          <p14:tracePt t="16282" x="1641475" y="3455988"/>
          <p14:tracePt t="16290" x="1704975" y="3402013"/>
          <p14:tracePt t="16298" x="1751013" y="3355975"/>
          <p14:tracePt t="16306" x="1824038" y="3292475"/>
          <p14:tracePt t="16314" x="1868488" y="3236913"/>
          <p14:tracePt t="16323" x="1914525" y="3219450"/>
          <p14:tracePt t="16333" x="1941513" y="3182938"/>
          <p14:tracePt t="16339" x="1960563" y="3173413"/>
          <p14:tracePt t="16349" x="1968500" y="3173413"/>
          <p14:tracePt t="16434" x="1978025" y="3173413"/>
          <p14:tracePt t="16507" x="2014538" y="3173413"/>
          <p14:tracePt t="16515" x="2070100" y="3173413"/>
          <p14:tracePt t="16523" x="2160588" y="3173413"/>
          <p14:tracePt t="16531" x="2287588" y="3192463"/>
          <p14:tracePt t="16539" x="2425700" y="3209925"/>
          <p14:tracePt t="16547" x="2570163" y="3236913"/>
          <p14:tracePt t="16555" x="2716213" y="3265488"/>
          <p14:tracePt t="16563" x="2852738" y="3302000"/>
          <p14:tracePt t="16570" x="2925763" y="3338513"/>
          <p14:tracePt t="16578" x="3017838" y="3338513"/>
          <p14:tracePt t="16586" x="3117850" y="3365500"/>
          <p14:tracePt t="16595" x="3144838" y="3375025"/>
          <p14:tracePt t="16603" x="3190875" y="3402013"/>
          <p14:tracePt t="16614" x="3217863" y="3402013"/>
          <p14:tracePt t="16621" x="3227388" y="3402013"/>
          <p14:tracePt t="16627" x="3236913" y="3402013"/>
          <p14:tracePt t="16780" x="3263900" y="3411538"/>
          <p14:tracePt t="16788" x="3290888" y="3419475"/>
          <p14:tracePt t="16795" x="3336925" y="3429000"/>
          <p14:tracePt t="16804" x="3400425" y="3455988"/>
          <p14:tracePt t="16811" x="3427413" y="3455988"/>
          <p14:tracePt t="16818" x="3455988" y="3465513"/>
          <p14:tracePt t="16826" x="3509963" y="3475038"/>
          <p14:tracePt t="16836" x="3556000" y="3482975"/>
          <p14:tracePt t="16844" x="3563938" y="3482975"/>
          <p14:tracePt t="16851" x="3600450" y="3502025"/>
          <p14:tracePt t="16863" x="3609975" y="3502025"/>
          <p14:tracePt t="16868" x="3636963" y="3511550"/>
          <p14:tracePt t="16875" x="3646488" y="3511550"/>
          <p14:tracePt t="16882" x="3665538" y="3511550"/>
          <p14:tracePt t="16890" x="3683000" y="3511550"/>
          <p14:tracePt t="16898" x="3729038" y="3511550"/>
          <p14:tracePt t="16906" x="3765550" y="3519488"/>
          <p14:tracePt t="16914" x="3829050" y="3519488"/>
          <p14:tracePt t="16922" x="3919538" y="3538538"/>
          <p14:tracePt t="16930" x="4011613" y="3565525"/>
          <p14:tracePt t="16938" x="4129088" y="3575050"/>
          <p14:tracePt t="16946" x="4257675" y="3592513"/>
          <p14:tracePt t="16955" x="4348163" y="3602038"/>
          <p14:tracePt t="16962" x="4467225" y="3629025"/>
          <p14:tracePt t="16970" x="4594225" y="3648075"/>
          <p14:tracePt t="16981" x="4686300" y="3657600"/>
          <p14:tracePt t="16987" x="4795838" y="3657600"/>
          <p14:tracePt t="16994" x="4876800" y="3675063"/>
          <p14:tracePt t="17002" x="4932363" y="3702050"/>
          <p14:tracePt t="17010" x="4995863" y="3702050"/>
          <p14:tracePt t="17018" x="5022850" y="3702050"/>
          <p14:tracePt t="17026" x="5049838" y="3711575"/>
          <p14:tracePt t="17034" x="5078413" y="3711575"/>
          <p14:tracePt t="17042" x="5095875" y="3711575"/>
          <p14:tracePt t="17050" x="5122863" y="3711575"/>
          <p14:tracePt t="17058" x="5141913" y="3711575"/>
          <p14:tracePt t="17066" x="5178425" y="3711575"/>
          <p14:tracePt t="17074" x="5205413" y="3711575"/>
          <p14:tracePt t="17082" x="5232400" y="3711575"/>
          <p14:tracePt t="17092" x="5251450" y="3711575"/>
          <p14:tracePt t="17100" x="5287963" y="3711575"/>
          <p14:tracePt t="17108" x="5341938" y="3711575"/>
          <p14:tracePt t="17115" x="5405438" y="3711575"/>
          <p14:tracePt t="17123" x="5461000" y="3711575"/>
          <p14:tracePt t="17132" x="5514975" y="3711575"/>
          <p14:tracePt t="17145" x="5588000" y="3711575"/>
          <p14:tracePt t="17147" x="5661025" y="3711575"/>
          <p14:tracePt t="17154" x="5734050" y="3711575"/>
          <p14:tracePt t="17162" x="5789613" y="3711575"/>
          <p14:tracePt t="17170" x="5870575" y="3711575"/>
          <p14:tracePt t="17178" x="5926138" y="3711575"/>
          <p14:tracePt t="17186" x="5999163" y="3711575"/>
          <p14:tracePt t="17194" x="6072188" y="3711575"/>
          <p14:tracePt t="17202" x="6145213" y="3711575"/>
          <p14:tracePt t="17210" x="6235700" y="3711575"/>
          <p14:tracePt t="17218" x="6326188" y="3711575"/>
          <p14:tracePt t="17227" x="6418263" y="3711575"/>
          <p14:tracePt t="17234" x="6518275" y="3711575"/>
          <p14:tracePt t="17242" x="6627813" y="3711575"/>
          <p14:tracePt t="17250" x="6718300" y="3711575"/>
          <p14:tracePt t="17259" x="6827838" y="3711575"/>
          <p14:tracePt t="17266" x="6919913" y="3711575"/>
          <p14:tracePt t="17274" x="6992938" y="3711575"/>
          <p14:tracePt t="17282" x="7102475" y="3711575"/>
          <p14:tracePt t="17291" x="7156450" y="3711575"/>
          <p14:tracePt t="17299" x="7212013" y="3711575"/>
          <p14:tracePt t="17306" x="7275513" y="3711575"/>
          <p14:tracePt t="17315" x="7329488" y="3711575"/>
          <p14:tracePt t="17323" x="7385050" y="3711575"/>
          <p14:tracePt t="17331" x="7439025" y="3711575"/>
          <p14:tracePt t="17338" x="7485063" y="3711575"/>
          <p14:tracePt t="17347" x="7512050" y="3711575"/>
          <p14:tracePt t="17355" x="7567613" y="3711575"/>
          <p14:tracePt t="17363" x="7621588" y="3711575"/>
          <p14:tracePt t="17370" x="7675563" y="3702050"/>
          <p14:tracePt t="17378" x="7740650" y="3694113"/>
          <p14:tracePt t="17386" x="7831138" y="3694113"/>
          <p14:tracePt t="17394" x="7894638" y="3684588"/>
          <p14:tracePt t="17402" x="7950200" y="3684588"/>
          <p14:tracePt t="17411" x="8023225" y="3684588"/>
          <p14:tracePt t="17418" x="8077200" y="3684588"/>
          <p14:tracePt t="17427" x="8132763" y="3684588"/>
          <p14:tracePt t="17434" x="8204200" y="3684588"/>
          <p14:tracePt t="17443" x="8269288" y="3684588"/>
          <p14:tracePt t="17450" x="8342313" y="3684588"/>
          <p14:tracePt t="17460" x="8396288" y="3684588"/>
          <p14:tracePt t="17466" x="8488363" y="3684588"/>
          <p14:tracePt t="17474" x="8559800" y="3684588"/>
          <p14:tracePt t="17482" x="8632825" y="3684588"/>
          <p14:tracePt t="17490" x="8705850" y="3684588"/>
          <p14:tracePt t="17498" x="8807450" y="3684588"/>
          <p14:tracePt t="17507" x="8897938" y="3638550"/>
          <p14:tracePt t="17514" x="8951913" y="3638550"/>
          <p14:tracePt t="17522" x="9017000" y="3629025"/>
          <p14:tracePt t="17530" x="9090025" y="3611563"/>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3200" dirty="0"/>
              <a:t>コードスケジューリング後</a:t>
            </a:r>
            <a:r>
              <a:rPr lang="en-US" altLang="ja-JP" sz="3200" dirty="0"/>
              <a:t>:mult3.asm</a:t>
            </a:r>
            <a:endParaRPr kumimoji="1" lang="ja-JP" altLang="en-US" sz="3200" dirty="0"/>
          </a:p>
        </p:txBody>
      </p:sp>
      <p:sp>
        <p:nvSpPr>
          <p:cNvPr id="3" name="コンテンツ プレースホルダー 2"/>
          <p:cNvSpPr>
            <a:spLocks noGrp="1"/>
          </p:cNvSpPr>
          <p:nvPr>
            <p:ph idx="1"/>
          </p:nvPr>
        </p:nvSpPr>
        <p:spPr>
          <a:xfrm>
            <a:off x="457200" y="1417638"/>
            <a:ext cx="8229600" cy="4525963"/>
          </a:xfrm>
        </p:spPr>
        <p:txBody>
          <a:bodyPr/>
          <a:lstStyle/>
          <a:p>
            <a:pPr marL="0" indent="0">
              <a:buNone/>
            </a:pPr>
            <a:r>
              <a:rPr lang="en-US" altLang="ja-JP" sz="2400" dirty="0"/>
              <a:t>	</a:t>
            </a:r>
            <a:r>
              <a:rPr lang="en-US" altLang="ja-JP" sz="2400" dirty="0" err="1"/>
              <a:t>lw</a:t>
            </a:r>
            <a:r>
              <a:rPr lang="en-US" altLang="ja-JP" sz="2400" dirty="0"/>
              <a:t> x1,0(x0)</a:t>
            </a:r>
          </a:p>
          <a:p>
            <a:pPr marL="0" indent="0">
              <a:buNone/>
            </a:pPr>
            <a:r>
              <a:rPr lang="en-US" altLang="ja-JP" sz="2400" dirty="0"/>
              <a:t>	</a:t>
            </a:r>
            <a:r>
              <a:rPr lang="en-US" altLang="ja-JP" sz="2400" dirty="0" err="1"/>
              <a:t>lw</a:t>
            </a:r>
            <a:r>
              <a:rPr lang="en-US" altLang="ja-JP" sz="2400" dirty="0"/>
              <a:t> x2,4(x0)</a:t>
            </a:r>
          </a:p>
          <a:p>
            <a:pPr marL="0" indent="0">
              <a:buNone/>
            </a:pPr>
            <a:r>
              <a:rPr lang="en-US" altLang="ja-JP" sz="2400" dirty="0"/>
              <a:t>	add x3,x0,x0</a:t>
            </a:r>
          </a:p>
          <a:p>
            <a:pPr marL="0" indent="0">
              <a:buNone/>
            </a:pPr>
            <a:r>
              <a:rPr lang="en-US" altLang="ja-JP" sz="2400" dirty="0"/>
              <a:t>	</a:t>
            </a:r>
            <a:r>
              <a:rPr lang="en-US" altLang="ja-JP" sz="2400" dirty="0" err="1"/>
              <a:t>addi</a:t>
            </a:r>
            <a:r>
              <a:rPr lang="en-US" altLang="ja-JP" sz="2400" dirty="0"/>
              <a:t> x1,x1,-1</a:t>
            </a:r>
            <a:r>
              <a:rPr lang="ja-JP" altLang="en-US" sz="2400" dirty="0"/>
              <a:t>　</a:t>
            </a:r>
            <a:r>
              <a:rPr lang="en-US" altLang="ja-JP" sz="2400" dirty="0"/>
              <a:t>//</a:t>
            </a:r>
            <a:r>
              <a:rPr lang="ja-JP" altLang="en-US" sz="2400" dirty="0"/>
              <a:t>あらかじめ引いておく</a:t>
            </a:r>
            <a:endParaRPr lang="en-US" altLang="ja-JP" sz="2400" dirty="0"/>
          </a:p>
          <a:p>
            <a:pPr marL="0" indent="0">
              <a:buNone/>
            </a:pPr>
            <a:r>
              <a:rPr lang="en-US" altLang="ja-JP" sz="2400" dirty="0"/>
              <a:t>loop:   </a:t>
            </a:r>
            <a:r>
              <a:rPr lang="en-US" altLang="ja-JP" sz="2400" dirty="0">
                <a:solidFill>
                  <a:srgbClr val="FF0000"/>
                </a:solidFill>
              </a:rPr>
              <a:t>add x3,x3,x2</a:t>
            </a:r>
            <a:r>
              <a:rPr lang="ja-JP" altLang="en-US" sz="2400" dirty="0">
                <a:solidFill>
                  <a:srgbClr val="FF0000"/>
                </a:solidFill>
              </a:rPr>
              <a:t>　　</a:t>
            </a:r>
            <a:endParaRPr lang="en-US" altLang="ja-JP" sz="2400" dirty="0">
              <a:solidFill>
                <a:srgbClr val="FF0000"/>
              </a:solidFill>
            </a:endParaRPr>
          </a:p>
          <a:p>
            <a:pPr marL="0" indent="0">
              <a:buNone/>
            </a:pPr>
            <a:r>
              <a:rPr lang="en-US" altLang="ja-JP" sz="2400" dirty="0"/>
              <a:t>	</a:t>
            </a:r>
            <a:r>
              <a:rPr lang="en-US" altLang="ja-JP" sz="2400" dirty="0" err="1"/>
              <a:t>bne</a:t>
            </a:r>
            <a:r>
              <a:rPr lang="en-US" altLang="ja-JP" sz="2400" dirty="0"/>
              <a:t> x1,x0,loop</a:t>
            </a:r>
          </a:p>
          <a:p>
            <a:pPr marL="0" indent="0">
              <a:buNone/>
            </a:pPr>
            <a:r>
              <a:rPr lang="en-US" altLang="ja-JP" sz="2400" dirty="0"/>
              <a:t>	</a:t>
            </a:r>
            <a:r>
              <a:rPr lang="en-US" altLang="ja-JP" sz="2400" dirty="0" err="1">
                <a:solidFill>
                  <a:srgbClr val="FF0000"/>
                </a:solidFill>
              </a:rPr>
              <a:t>addi</a:t>
            </a:r>
            <a:r>
              <a:rPr lang="en-US" altLang="ja-JP" sz="2400" dirty="0">
                <a:solidFill>
                  <a:srgbClr val="FF0000"/>
                </a:solidFill>
              </a:rPr>
              <a:t> x1,x1,-1  //</a:t>
            </a:r>
            <a:r>
              <a:rPr lang="ja-JP" altLang="en-US" sz="2400" dirty="0">
                <a:solidFill>
                  <a:srgbClr val="FF0000"/>
                </a:solidFill>
              </a:rPr>
              <a:t>遅延スロット</a:t>
            </a:r>
            <a:endParaRPr lang="en-US" altLang="ja-JP" sz="2400" dirty="0">
              <a:solidFill>
                <a:srgbClr val="FF0000"/>
              </a:solidFill>
            </a:endParaRPr>
          </a:p>
          <a:p>
            <a:pPr marL="0" indent="0">
              <a:buNone/>
            </a:pPr>
            <a:r>
              <a:rPr lang="en-US" altLang="ja-JP" sz="2400" dirty="0"/>
              <a:t>	</a:t>
            </a:r>
            <a:r>
              <a:rPr lang="en-US" altLang="ja-JP" sz="2400" dirty="0" err="1"/>
              <a:t>sw</a:t>
            </a:r>
            <a:r>
              <a:rPr lang="en-US" altLang="ja-JP" sz="2400" dirty="0"/>
              <a:t> x3,8(x0)</a:t>
            </a:r>
          </a:p>
          <a:p>
            <a:pPr marL="0" indent="0">
              <a:buNone/>
            </a:pPr>
            <a:r>
              <a:rPr lang="en-US" altLang="ja-JP" sz="2400" dirty="0"/>
              <a:t>end:	</a:t>
            </a:r>
            <a:r>
              <a:rPr lang="en-US" altLang="ja-JP" sz="2400" dirty="0" err="1"/>
              <a:t>beq</a:t>
            </a:r>
            <a:r>
              <a:rPr lang="en-US" altLang="ja-JP" sz="2400" dirty="0"/>
              <a:t> x0,x0,end</a:t>
            </a:r>
          </a:p>
          <a:p>
            <a:pPr marL="0" indent="0">
              <a:buNone/>
            </a:pPr>
            <a:r>
              <a:rPr lang="en-US" altLang="ja-JP" sz="2400" dirty="0"/>
              <a:t>	add x0,x0,x0     // NOP </a:t>
            </a:r>
            <a:r>
              <a:rPr lang="ja-JP" altLang="en-US" sz="2400" dirty="0"/>
              <a:t>ここはダイナミックストップなので気にしないでよい</a:t>
            </a:r>
            <a:endParaRPr lang="en-US" altLang="ja-JP" sz="2400" dirty="0"/>
          </a:p>
          <a:p>
            <a:endParaRPr kumimoji="1" lang="ja-JP" altLang="en-US" dirty="0"/>
          </a:p>
        </p:txBody>
      </p:sp>
      <p:pic>
        <p:nvPicPr>
          <p:cNvPr id="4" name="オーディオ 3">
            <a:hlinkClick r:id="" action="ppaction://media"/>
            <a:extLst>
              <a:ext uri="{FF2B5EF4-FFF2-40B4-BE49-F238E27FC236}">
                <a16:creationId xmlns:a16="http://schemas.microsoft.com/office/drawing/2014/main" id="{C1EB6B62-0678-4C58-967C-5BEC532C93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14900493"/>
      </p:ext>
    </p:extLst>
  </p:cSld>
  <p:clrMapOvr>
    <a:masterClrMapping/>
  </p:clrMapOvr>
  <mc:AlternateContent xmlns:mc="http://schemas.openxmlformats.org/markup-compatibility/2006">
    <mc:Choice xmlns:p14="http://schemas.microsoft.com/office/powerpoint/2010/main" Requires="p14">
      <p:transition spd="slow" p14:dur="2000" advTm="68409"/>
    </mc:Choice>
    <mc:Fallback>
      <p:transition spd="slow" advTm="68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743" x="9061450" y="3684588"/>
          <p14:tracePt t="751" x="8997950" y="3684588"/>
          <p14:tracePt t="759" x="8943975" y="3684588"/>
          <p14:tracePt t="767" x="8907463" y="3684588"/>
          <p14:tracePt t="775" x="8861425" y="3684588"/>
          <p14:tracePt t="783" x="8824913" y="3684588"/>
          <p14:tracePt t="791" x="8778875" y="3702050"/>
          <p14:tracePt t="799" x="8734425" y="3702050"/>
          <p14:tracePt t="808" x="8697913" y="3711575"/>
          <p14:tracePt t="815" x="8632825" y="3738563"/>
          <p14:tracePt t="824" x="8588375" y="3748088"/>
          <p14:tracePt t="831" x="8532813" y="3775075"/>
          <p14:tracePt t="839" x="8469313" y="3794125"/>
          <p14:tracePt t="847" x="8405813" y="3821113"/>
          <p14:tracePt t="856" x="8323263" y="3867150"/>
          <p14:tracePt t="863" x="8286750" y="3875088"/>
          <p14:tracePt t="874" x="8223250" y="3875088"/>
          <p14:tracePt t="880" x="8169275" y="3875088"/>
          <p14:tracePt t="888" x="8132763" y="3884613"/>
          <p14:tracePt t="896" x="8067675" y="3884613"/>
          <p14:tracePt t="905" x="8040688" y="3894138"/>
          <p14:tracePt t="912" x="8004175" y="3894138"/>
          <p14:tracePt t="920" x="7950200" y="3894138"/>
          <p14:tracePt t="928" x="7904163" y="3894138"/>
          <p14:tracePt t="940" x="7877175" y="3894138"/>
          <p14:tracePt t="943" x="7850188" y="3894138"/>
          <p14:tracePt t="951" x="7821613" y="3894138"/>
          <p14:tracePt t="959" x="7804150" y="3894138"/>
          <p14:tracePt t="967" x="7794625" y="3894138"/>
          <p14:tracePt t="975" x="7777163" y="3894138"/>
          <p14:tracePt t="983" x="7767638" y="3894138"/>
          <p14:tracePt t="999" x="7758113" y="3894138"/>
          <p14:tracePt t="1096" x="7748588" y="3894138"/>
          <p14:tracePt t="2035" x="7712075" y="3894138"/>
          <p14:tracePt t="2041" x="7594600" y="3857625"/>
          <p14:tracePt t="2048" x="7458075" y="3794125"/>
          <p14:tracePt t="2056" x="7312025" y="3738563"/>
          <p14:tracePt t="2063" x="7175500" y="3694113"/>
          <p14:tracePt t="2072" x="7065963" y="3648075"/>
          <p14:tracePt t="2079" x="6929438" y="3621088"/>
          <p14:tracePt t="2087" x="6856413" y="3611563"/>
          <p14:tracePt t="2095" x="6791325" y="3584575"/>
          <p14:tracePt t="2103" x="6754813" y="3584575"/>
          <p14:tracePt t="2111" x="6718300" y="3584575"/>
          <p14:tracePt t="2128" x="6700838" y="3584575"/>
          <p14:tracePt t="2135" x="6691313" y="3592513"/>
          <p14:tracePt t="2143" x="6673850" y="3611563"/>
          <p14:tracePt t="2151" x="6673850" y="3621088"/>
          <p14:tracePt t="2159" x="6664325" y="3629025"/>
          <p14:tracePt t="2167" x="6654800" y="3657600"/>
          <p14:tracePt t="2175" x="6645275" y="3657600"/>
          <p14:tracePt t="2183" x="6645275" y="3665538"/>
          <p14:tracePt t="2192" x="6627813" y="3684588"/>
          <p14:tracePt t="2199" x="6618288" y="3694113"/>
          <p14:tracePt t="2336" x="6610350" y="3702050"/>
          <p14:tracePt t="2359" x="6591300" y="3721100"/>
          <p14:tracePt t="2367" x="6573838" y="3721100"/>
          <p14:tracePt t="2375" x="6537325" y="3721100"/>
          <p14:tracePt t="2383" x="6491288" y="3730625"/>
          <p14:tracePt t="2391" x="6445250" y="3748088"/>
          <p14:tracePt t="2399" x="6418263" y="3748088"/>
          <p14:tracePt t="2409" x="6362700" y="3767138"/>
          <p14:tracePt t="2415" x="6318250" y="3767138"/>
          <p14:tracePt t="2424" x="6281738" y="3775075"/>
          <p14:tracePt t="2431" x="6235700" y="3775075"/>
          <p14:tracePt t="2439" x="6199188" y="3775075"/>
          <p14:tracePt t="2447" x="6145213" y="3775075"/>
          <p14:tracePt t="2456" x="6099175" y="3775075"/>
          <p14:tracePt t="2463" x="6062663" y="3775075"/>
          <p14:tracePt t="2472" x="6016625" y="3775075"/>
          <p14:tracePt t="2479" x="5980113" y="3775075"/>
          <p14:tracePt t="2489" x="5935663" y="3775075"/>
          <p14:tracePt t="2495" x="5899150" y="3775075"/>
          <p14:tracePt t="2503" x="5826125" y="3775075"/>
          <p14:tracePt t="2511" x="5789613" y="3775075"/>
          <p14:tracePt t="2519" x="5734050" y="3775075"/>
          <p14:tracePt t="2527" x="5688013" y="3784600"/>
          <p14:tracePt t="2535" x="5670550" y="3784600"/>
          <p14:tracePt t="2543" x="5597525" y="3811588"/>
          <p14:tracePt t="2552" x="5570538" y="3821113"/>
          <p14:tracePt t="2559" x="5534025" y="3821113"/>
          <p14:tracePt t="2567" x="5487988" y="3830638"/>
          <p14:tracePt t="2575" x="5461000" y="3830638"/>
          <p14:tracePt t="2583" x="5414963" y="3840163"/>
          <p14:tracePt t="2591" x="5387975" y="3857625"/>
          <p14:tracePt t="2599" x="5368925" y="3857625"/>
          <p14:tracePt t="2607" x="5341938" y="3867150"/>
          <p14:tracePt t="2615" x="5324475" y="3867150"/>
          <p14:tracePt t="2623" x="5314950" y="3875088"/>
          <p14:tracePt t="2631" x="5287963" y="3875088"/>
          <p14:tracePt t="2639" x="5268913" y="3875088"/>
          <p14:tracePt t="2647" x="5241925" y="3875088"/>
          <p14:tracePt t="2656" x="5195888" y="3875088"/>
          <p14:tracePt t="2663" x="5168900" y="3875088"/>
          <p14:tracePt t="2674" x="5114925" y="3875088"/>
          <p14:tracePt t="2679" x="5078413" y="3875088"/>
          <p14:tracePt t="2687" x="5022850" y="3875088"/>
          <p14:tracePt t="2695" x="4959350" y="3875088"/>
          <p14:tracePt t="2703" x="4886325" y="3875088"/>
          <p14:tracePt t="2711" x="4822825" y="3848100"/>
          <p14:tracePt t="2719" x="4767263" y="3840163"/>
          <p14:tracePt t="2727" x="4703763" y="3811588"/>
          <p14:tracePt t="2735" x="4659313" y="3803650"/>
          <p14:tracePt t="2743" x="4622800" y="3794125"/>
          <p14:tracePt t="2751" x="4576763" y="3784600"/>
          <p14:tracePt t="2759" x="4549775" y="3767138"/>
          <p14:tracePt t="2767" x="4521200" y="3767138"/>
          <p14:tracePt t="2775" x="4503738" y="3767138"/>
          <p14:tracePt t="2783" x="4467225" y="3767138"/>
          <p14:tracePt t="2799" x="4440238" y="3767138"/>
          <p14:tracePt t="2807" x="4430713" y="3767138"/>
          <p14:tracePt t="2815" x="4413250" y="3767138"/>
          <p14:tracePt t="2823" x="4394200" y="3767138"/>
          <p14:tracePt t="2831" x="4376738" y="3757613"/>
          <p14:tracePt t="2840" x="4367213" y="3757613"/>
          <p14:tracePt t="2847" x="4330700" y="3757613"/>
          <p14:tracePt t="2856" x="4303713" y="3757613"/>
          <p14:tracePt t="2863" x="4275138" y="3738563"/>
          <p14:tracePt t="2872" x="4221163" y="3730625"/>
          <p14:tracePt t="2879" x="4184650" y="3730625"/>
          <p14:tracePt t="2887" x="4129088" y="3730625"/>
          <p14:tracePt t="2895" x="4094163" y="3721100"/>
          <p14:tracePt t="2905" x="4021138" y="3721100"/>
          <p14:tracePt t="2913" x="4002088" y="3702050"/>
          <p14:tracePt t="2928" x="3948113" y="3684588"/>
          <p14:tracePt t="2937" x="3911600" y="3675063"/>
          <p14:tracePt t="2944" x="3875088" y="3675063"/>
          <p14:tracePt t="2951" x="3856038" y="3657600"/>
          <p14:tracePt t="2959" x="3829050" y="3657600"/>
          <p14:tracePt t="2967" x="3810000" y="3648075"/>
          <p14:tracePt t="3087" x="3802063" y="3648075"/>
          <p14:tracePt t="3104" x="3792538" y="3638550"/>
          <p14:tracePt t="3112" x="3765550" y="3629025"/>
          <p14:tracePt t="3119" x="3746500" y="3611563"/>
          <p14:tracePt t="3128" x="3729038" y="3584575"/>
          <p14:tracePt t="3137" x="3702050" y="3556000"/>
          <p14:tracePt t="3145" x="3683000" y="3538538"/>
          <p14:tracePt t="3152" x="3656013" y="3519488"/>
          <p14:tracePt t="3159" x="3656013" y="3511550"/>
          <p14:tracePt t="3167" x="3636963" y="3492500"/>
          <p14:tracePt t="3175" x="3629025" y="3482975"/>
          <p14:tracePt t="3183" x="3609975" y="3465513"/>
          <p14:tracePt t="3272" x="3592513" y="3446463"/>
          <p14:tracePt t="3289" x="3582988" y="3438525"/>
          <p14:tracePt t="3296" x="3556000" y="3419475"/>
          <p14:tracePt t="3304" x="3536950" y="3411538"/>
          <p14:tracePt t="3312" x="3527425" y="3411538"/>
          <p14:tracePt t="3320" x="3509963" y="3402013"/>
          <p14:tracePt t="3329" x="3490913" y="3392488"/>
          <p14:tracePt t="3343" x="3446463" y="3355975"/>
          <p14:tracePt t="3351" x="3436938" y="3355975"/>
          <p14:tracePt t="3359" x="3427413" y="3346450"/>
          <p14:tracePt t="3367" x="3427413" y="3338513"/>
          <p14:tracePt t="3383" x="3409950" y="3319463"/>
          <p14:tracePt t="3544" x="3409950" y="3292475"/>
          <p14:tracePt t="3552" x="3409950" y="3265488"/>
          <p14:tracePt t="3560" x="3409950" y="3228975"/>
          <p14:tracePt t="3568" x="3409950" y="3209925"/>
          <p14:tracePt t="3576" x="3409950" y="3173413"/>
          <p14:tracePt t="3584" x="3409950" y="3127375"/>
          <p14:tracePt t="3600" x="3419475" y="3100388"/>
          <p14:tracePt t="3608" x="3427413" y="3082925"/>
          <p14:tracePt t="3616" x="3455988" y="3054350"/>
          <p14:tracePt t="3776" x="3455988" y="3046413"/>
          <p14:tracePt t="3785" x="3455988" y="3036888"/>
          <p14:tracePt t="3801" x="3455988" y="3017838"/>
          <p14:tracePt t="4056" x="3436938" y="3027363"/>
          <p14:tracePt t="4063" x="3436938" y="3046413"/>
          <p14:tracePt t="4071" x="3436938" y="3073400"/>
          <p14:tracePt t="4081" x="3436938" y="3090863"/>
          <p14:tracePt t="4087" x="3436938" y="3109913"/>
          <p14:tracePt t="4095" x="3427413" y="3127375"/>
          <p14:tracePt t="4103" x="3419475" y="3146425"/>
          <p14:tracePt t="4111" x="3409950" y="3155950"/>
          <p14:tracePt t="4119" x="3409950" y="3163888"/>
          <p14:tracePt t="4176" x="3400425" y="3173413"/>
          <p14:tracePt t="4281" x="3400425" y="3182938"/>
          <p14:tracePt t="4289" x="3382963" y="3192463"/>
          <p14:tracePt t="4297" x="3382963" y="3200400"/>
          <p14:tracePt t="4305" x="3373438" y="3209925"/>
          <p14:tracePt t="4312" x="3373438" y="3219450"/>
          <p14:tracePt t="4968" x="3363913" y="3228975"/>
          <p14:tracePt t="5048" x="3354388" y="3255963"/>
          <p14:tracePt t="5056" x="3346450" y="3265488"/>
          <p14:tracePt t="5064" x="3327400" y="3282950"/>
          <p14:tracePt t="5073" x="3317875" y="3282950"/>
          <p14:tracePt t="5081" x="3309938" y="3292475"/>
          <p14:tracePt t="5087" x="3309938" y="3302000"/>
          <p14:tracePt t="5095" x="3300413" y="3309938"/>
          <p14:tracePt t="5103" x="3300413" y="3328988"/>
          <p14:tracePt t="5111" x="3281363" y="3346450"/>
          <p14:tracePt t="5127" x="3281363" y="3375025"/>
          <p14:tracePt t="5135" x="3273425" y="3382963"/>
          <p14:tracePt t="5143" x="3273425" y="3402013"/>
          <p14:tracePt t="5151" x="3273425" y="3429000"/>
          <p14:tracePt t="5159" x="3273425" y="3438525"/>
          <p14:tracePt t="5167" x="3273425" y="3446463"/>
          <p14:tracePt t="5184" x="3273425" y="3465513"/>
          <p14:tracePt t="5375" x="3263900" y="3465513"/>
          <p14:tracePt t="5383" x="3263900" y="3475038"/>
          <p14:tracePt t="5391" x="3244850" y="3492500"/>
          <p14:tracePt t="5584" x="3236913" y="3511550"/>
          <p14:tracePt t="5608" x="3236913" y="3519488"/>
          <p14:tracePt t="7536" x="3217863" y="3556000"/>
          <p14:tracePt t="7544" x="3208338" y="3556000"/>
          <p14:tracePt t="7553" x="3200400" y="3565525"/>
          <p14:tracePt t="8152" x="3190875" y="3565525"/>
          <p14:tracePt t="8167" x="3181350" y="3575050"/>
          <p14:tracePt t="8176" x="3181350" y="3592513"/>
          <p14:tracePt t="8183" x="3181350" y="3602038"/>
          <p14:tracePt t="9161" x="3190875" y="3592513"/>
          <p14:tracePt t="9167" x="3190875" y="3565525"/>
          <p14:tracePt t="9175" x="3190875" y="3556000"/>
          <p14:tracePt t="9185" x="3190875" y="3529013"/>
          <p14:tracePt t="9194" x="3190875" y="3502025"/>
          <p14:tracePt t="9203" x="3190875" y="3482975"/>
          <p14:tracePt t="9209" x="3190875" y="3455988"/>
          <p14:tracePt t="9224" x="3181350" y="3429000"/>
          <p14:tracePt t="9232" x="3181350" y="3419475"/>
          <p14:tracePt t="9240" x="3181350" y="3411538"/>
          <p14:tracePt t="9248" x="3181350" y="3392488"/>
          <p14:tracePt t="9264" x="3181350" y="3382963"/>
          <p14:tracePt t="9288" x="3181350" y="3375025"/>
          <p14:tracePt t="9336" x="3181350" y="3355975"/>
          <p14:tracePt t="9352" x="3181350" y="3338513"/>
          <p14:tracePt t="9360" x="3181350" y="3328988"/>
          <p14:tracePt t="9367" x="3181350" y="3309938"/>
          <p14:tracePt t="9377" x="3171825" y="3292475"/>
          <p14:tracePt t="9395" x="3171825" y="3282950"/>
          <p14:tracePt t="9400" x="3154363" y="3255963"/>
          <p14:tracePt t="9413" x="3144838" y="3246438"/>
          <p14:tracePt t="9431" x="3144838" y="3228975"/>
          <p14:tracePt t="9841" x="3144838" y="3219450"/>
          <p14:tracePt t="9857" x="3144838" y="3209925"/>
          <p14:tracePt t="10153" x="3136900" y="3200400"/>
          <p14:tracePt t="10161" x="3127375" y="3209925"/>
          <p14:tracePt t="10168" x="3127375" y="3219450"/>
          <p14:tracePt t="10176" x="3127375" y="3246438"/>
          <p14:tracePt t="10183" x="3127375" y="3265488"/>
          <p14:tracePt t="10191" x="3127375" y="3292475"/>
          <p14:tracePt t="10199" x="3127375" y="3302000"/>
          <p14:tracePt t="10207" x="3127375" y="3319463"/>
          <p14:tracePt t="10215" x="3127375" y="3328988"/>
          <p14:tracePt t="10367" x="3127375" y="3338513"/>
          <p14:tracePt t="10505" x="3127375" y="3346450"/>
          <p14:tracePt t="10519" x="3127375" y="3355975"/>
          <p14:tracePt t="10527" x="3117850" y="3365500"/>
          <p14:tracePt t="10535" x="3108325" y="3375025"/>
          <p14:tracePt t="10543" x="3108325" y="3382963"/>
          <p14:tracePt t="10688" x="3100388" y="3382963"/>
          <p14:tracePt t="10704" x="3090863" y="3392488"/>
          <p14:tracePt t="10711" x="3081338" y="3392488"/>
          <p14:tracePt t="10719" x="3071813" y="3402013"/>
          <p14:tracePt t="10727" x="3044825" y="3429000"/>
          <p14:tracePt t="10735" x="3027363" y="3438525"/>
          <p14:tracePt t="10743" x="3008313" y="3455988"/>
          <p14:tracePt t="10751" x="2990850" y="3492500"/>
          <p14:tracePt t="10759" x="2954338" y="3511550"/>
          <p14:tracePt t="10767" x="2944813" y="3538538"/>
          <p14:tracePt t="10775" x="2917825" y="3575050"/>
          <p14:tracePt t="10783" x="2898775" y="3592513"/>
          <p14:tracePt t="10791" x="2898775" y="3611563"/>
          <p14:tracePt t="10800" x="2862263" y="3638550"/>
          <p14:tracePt t="10912" x="2852738" y="3638550"/>
          <p14:tracePt t="10919" x="2817813" y="3648075"/>
          <p14:tracePt t="10928" x="2771775" y="3675063"/>
          <p14:tracePt t="10935" x="2716213" y="3684588"/>
          <p14:tracePt t="10943" x="2635250" y="3694113"/>
          <p14:tracePt t="10951" x="2579688" y="3711575"/>
          <p14:tracePt t="10959" x="2516188" y="3730625"/>
          <p14:tracePt t="10967" x="2452688" y="3757613"/>
          <p14:tracePt t="10975" x="2425700" y="3767138"/>
          <p14:tracePt t="10983" x="2379663" y="3794125"/>
          <p14:tracePt t="10991" x="2352675" y="3811588"/>
          <p14:tracePt t="10999" x="2333625" y="3830638"/>
          <p14:tracePt t="11007" x="2316163" y="3848100"/>
          <p14:tracePt t="11015" x="2306638" y="3857625"/>
          <p14:tracePt t="11023" x="2297113" y="3875088"/>
          <p14:tracePt t="11047" x="2287588" y="3884613"/>
          <p14:tracePt t="11215" x="2287588" y="3894138"/>
          <p14:tracePt t="11335" x="2297113" y="3894138"/>
          <p14:tracePt t="11375" x="2316163" y="3903663"/>
          <p14:tracePt t="11383" x="2370138" y="3903663"/>
          <p14:tracePt t="11391" x="2479675" y="3903663"/>
          <p14:tracePt t="11399" x="2589213" y="3903663"/>
          <p14:tracePt t="11407" x="2679700" y="3911600"/>
          <p14:tracePt t="11415" x="2808288" y="3940175"/>
          <p14:tracePt t="11424" x="2917825" y="3940175"/>
          <p14:tracePt t="11431" x="2990850" y="3940175"/>
          <p14:tracePt t="11439" x="3090863" y="3940175"/>
          <p14:tracePt t="11447" x="3144838" y="3940175"/>
          <p14:tracePt t="11455" x="3163888" y="3940175"/>
          <p14:tracePt t="11463" x="3190875" y="3940175"/>
          <p14:tracePt t="11472" x="3200400" y="3940175"/>
          <p14:tracePt t="11479" x="3208338" y="3940175"/>
          <p14:tracePt t="11504" x="3236913" y="3930650"/>
          <p14:tracePt t="11511" x="3236913" y="3911600"/>
          <p14:tracePt t="11519" x="3244850" y="3903663"/>
          <p14:tracePt t="11527" x="3254375" y="3894138"/>
          <p14:tracePt t="11535" x="3254375" y="3857625"/>
          <p14:tracePt t="11543" x="3263900" y="3840163"/>
          <p14:tracePt t="11552" x="3263900" y="3830638"/>
          <p14:tracePt t="11559" x="3263900" y="3821113"/>
          <p14:tracePt t="11567" x="3263900" y="3811588"/>
          <p14:tracePt t="11575" x="3263900" y="3784600"/>
          <p14:tracePt t="11591" x="3263900" y="3775075"/>
          <p14:tracePt t="11707" x="3263900" y="3767138"/>
          <p14:tracePt t="11728" x="3263900" y="3757613"/>
          <p14:tracePt t="11737" x="3263900" y="3748088"/>
          <p14:tracePt t="11744" x="3263900" y="3730625"/>
          <p14:tracePt t="11753" x="3263900" y="3721100"/>
          <p14:tracePt t="11759" x="3263900" y="3694113"/>
          <p14:tracePt t="11767" x="3263900" y="3684588"/>
          <p14:tracePt t="11775" x="3263900" y="3657600"/>
          <p14:tracePt t="11783" x="3263900" y="3648075"/>
          <p14:tracePt t="11791" x="3263900" y="3638550"/>
          <p14:tracePt t="11807" x="3263900" y="3621088"/>
          <p14:tracePt t="12567" x="3263900" y="3592513"/>
          <p14:tracePt t="12575" x="3263900" y="3556000"/>
          <p14:tracePt t="12591" x="3263900" y="3548063"/>
          <p14:tracePt t="12615" x="3263900" y="3529013"/>
          <p14:tracePt t="12672" x="3263900" y="3519488"/>
          <p14:tracePt t="12697" x="3254375" y="3519488"/>
          <p14:tracePt t="12708" x="3236913" y="3519488"/>
          <p14:tracePt t="12713" x="3200400" y="3519488"/>
          <p14:tracePt t="12721" x="3181350" y="3519488"/>
          <p14:tracePt t="12729" x="3163888" y="3519488"/>
          <p14:tracePt t="12742" x="3144838" y="3529013"/>
          <p14:tracePt t="12753" x="3127375" y="3529013"/>
          <p14:tracePt t="12847" x="3117850" y="3529013"/>
          <p14:tracePt t="12920" x="3108325" y="3538538"/>
          <p14:tracePt t="12936" x="3100388" y="3548063"/>
          <p14:tracePt t="12944" x="3090863" y="3556000"/>
          <p14:tracePt t="12952" x="3081338" y="3565525"/>
          <p14:tracePt t="13119" x="3081338" y="3575050"/>
          <p14:tracePt t="13152" x="3063875" y="3592513"/>
          <p14:tracePt t="13328" x="3063875" y="3602038"/>
          <p14:tracePt t="13344" x="3054350" y="3621088"/>
          <p14:tracePt t="13352" x="3054350" y="3629025"/>
          <p14:tracePt t="13366" x="3044825" y="3638550"/>
          <p14:tracePt t="13368" x="3035300" y="3648075"/>
          <p14:tracePt t="13383" x="3027363" y="3657600"/>
          <p14:tracePt t="13391" x="3027363" y="3665538"/>
          <p14:tracePt t="13456" x="3017838" y="3675063"/>
          <p14:tracePt t="14400" x="2990850" y="3675063"/>
          <p14:tracePt t="14857" x="2990850" y="3665538"/>
          <p14:tracePt t="14873" x="2981325" y="3675063"/>
          <p14:tracePt t="14881" x="2981325" y="3684588"/>
          <p14:tracePt t="14890" x="2981325" y="3694113"/>
          <p14:tracePt t="14896" x="2971800" y="3711575"/>
          <p14:tracePt t="15089" x="2962275" y="3730625"/>
          <p14:tracePt t="15106" x="2954338" y="3738563"/>
          <p14:tracePt t="15115" x="2954338" y="3748088"/>
          <p14:tracePt t="15128" x="2954338" y="3757613"/>
          <p14:tracePt t="15696" x="2944813" y="3767138"/>
          <p14:tracePt t="15707" x="2944813" y="3775075"/>
          <p14:tracePt t="15721" x="2944813" y="3784600"/>
          <p14:tracePt t="15728" x="2944813" y="3794125"/>
          <p14:tracePt t="15738" x="2944813" y="3803650"/>
          <p14:tracePt t="15962" x="2944813" y="3811588"/>
          <p14:tracePt t="16377" x="2954338" y="3811588"/>
          <p14:tracePt t="16649" x="2962275" y="3811588"/>
          <p14:tracePt t="17023" x="2962275" y="3821113"/>
          <p14:tracePt t="17663" x="2962275" y="3840163"/>
          <p14:tracePt t="17679" x="2962275" y="3848100"/>
          <p14:tracePt t="17688" x="2962275" y="3867150"/>
          <p14:tracePt t="17695" x="2962275" y="3875088"/>
          <p14:tracePt t="17792" x="2962275" y="3884613"/>
          <p14:tracePt t="17895" x="2954338" y="3884613"/>
          <p14:tracePt t="17903" x="2954338" y="3875088"/>
          <p14:tracePt t="17911" x="2954338" y="3867150"/>
          <p14:tracePt t="17922" x="2954338" y="3848100"/>
          <p14:tracePt t="17927" x="2962275" y="3830638"/>
          <p14:tracePt t="17935" x="2971800" y="3821113"/>
          <p14:tracePt t="17943" x="2981325" y="3821113"/>
          <p14:tracePt t="17951" x="2998788" y="3803650"/>
          <p14:tracePt t="17959" x="2998788" y="3794125"/>
          <p14:tracePt t="17983" x="3008313" y="3784600"/>
          <p14:tracePt t="17991" x="3017838" y="3775075"/>
          <p14:tracePt t="17999" x="3027363" y="3767138"/>
          <p14:tracePt t="18007" x="3035300" y="3757613"/>
          <p14:tracePt t="18071" x="3035300" y="3767138"/>
          <p14:tracePt t="18080" x="3035300" y="3784600"/>
          <p14:tracePt t="18095" x="3035300" y="3794125"/>
          <p14:tracePt t="18111" x="3035300" y="3803650"/>
          <p14:tracePt t="18175" x="3027363" y="3794125"/>
          <p14:tracePt t="18191" x="3027363" y="3784600"/>
          <p14:tracePt t="18815" x="3017838" y="3775075"/>
          <p14:tracePt t="23968" x="3017838" y="3767138"/>
          <p14:tracePt t="35584" x="3008313" y="3757613"/>
          <p14:tracePt t="35592" x="2981325" y="3757613"/>
          <p14:tracePt t="35599" x="2889250" y="3757613"/>
          <p14:tracePt t="35607" x="2708275" y="3857625"/>
          <p14:tracePt t="35615" x="2616200" y="3911600"/>
          <p14:tracePt t="35623" x="2552700" y="3948113"/>
          <p14:tracePt t="35631" x="2489200" y="3984625"/>
          <p14:tracePt t="35639" x="2452688" y="4013200"/>
          <p14:tracePt t="35647" x="2397125" y="4057650"/>
          <p14:tracePt t="35655" x="2360613" y="4067175"/>
          <p14:tracePt t="35663" x="2333625" y="4094163"/>
          <p14:tracePt t="35671" x="2316163" y="4103688"/>
          <p14:tracePt t="35679" x="2297113" y="4103688"/>
          <p14:tracePt t="35687" x="2297113" y="4113213"/>
          <p14:tracePt t="35895" x="2297113" y="4086225"/>
          <p14:tracePt t="35903" x="2297113" y="4057650"/>
          <p14:tracePt t="35911" x="2297113" y="4040188"/>
          <p14:tracePt t="35920" x="2297113" y="4013200"/>
          <p14:tracePt t="35927" x="2297113" y="3994150"/>
          <p14:tracePt t="35937" x="2297113" y="3967163"/>
          <p14:tracePt t="35943" x="2297113" y="3948113"/>
          <p14:tracePt t="35952" x="2287588" y="3921125"/>
          <p14:tracePt t="35959" x="2279650" y="3911600"/>
          <p14:tracePt t="35967" x="2270125" y="3894138"/>
          <p14:tracePt t="35975" x="2251075" y="3884613"/>
          <p14:tracePt t="35983" x="2251075" y="3867150"/>
          <p14:tracePt t="35991" x="2243138" y="3857625"/>
          <p14:tracePt t="36015" x="2243138" y="3848100"/>
          <p14:tracePt t="36119" x="2243138" y="3821113"/>
          <p14:tracePt t="36128" x="2243138" y="3803650"/>
          <p14:tracePt t="36136" x="2243138" y="3775075"/>
          <p14:tracePt t="36144" x="2270125" y="3730625"/>
          <p14:tracePt t="36151" x="2297113" y="3702050"/>
          <p14:tracePt t="36159" x="2333625" y="3665538"/>
          <p14:tracePt t="36167" x="2379663" y="3621088"/>
          <p14:tracePt t="36175" x="2433638" y="3565525"/>
          <p14:tracePt t="36183" x="2452688" y="3548063"/>
          <p14:tracePt t="36191" x="2479675" y="3529013"/>
          <p14:tracePt t="36199" x="2543175" y="3492500"/>
          <p14:tracePt t="36207" x="2543175" y="3482975"/>
          <p14:tracePt t="36215" x="2570163" y="3475038"/>
          <p14:tracePt t="36223" x="2579688" y="3475038"/>
          <p14:tracePt t="36231" x="2589213" y="3475038"/>
          <p14:tracePt t="36239" x="2606675" y="3475038"/>
          <p14:tracePt t="36247" x="2616200" y="3475038"/>
          <p14:tracePt t="36383" x="2625725" y="3475038"/>
          <p14:tracePt t="36391" x="2625725" y="3511550"/>
          <p14:tracePt t="36401" x="2616200" y="3529013"/>
          <p14:tracePt t="36410" x="2606675" y="3538538"/>
          <p14:tracePt t="36416" x="2598738" y="3548063"/>
          <p14:tracePt t="36426" x="2579688" y="3584575"/>
          <p14:tracePt t="36432" x="2562225" y="3621088"/>
          <p14:tracePt t="36441" x="2533650" y="3657600"/>
          <p14:tracePt t="36448" x="2506663" y="3702050"/>
          <p14:tracePt t="36457" x="2506663" y="3738563"/>
          <p14:tracePt t="36463" x="2506663" y="3794125"/>
          <p14:tracePt t="36471" x="2506663" y="3840163"/>
          <p14:tracePt t="36479" x="2506663" y="3894138"/>
          <p14:tracePt t="36488" x="2506663" y="3921125"/>
          <p14:tracePt t="36495" x="2506663" y="3957638"/>
          <p14:tracePt t="36504" x="2506663" y="3994150"/>
          <p14:tracePt t="36511" x="2498725" y="4021138"/>
          <p14:tracePt t="36600" x="2489200" y="4030663"/>
          <p14:tracePt t="36623" x="2479675" y="4030663"/>
          <p14:tracePt t="36640" x="2470150" y="4030663"/>
          <p14:tracePt t="36655" x="2462213" y="4030663"/>
          <p14:tracePt t="36679" x="2462213" y="4021138"/>
          <p14:tracePt t="36687" x="2452688" y="4013200"/>
          <p14:tracePt t="36695" x="2452688" y="4003675"/>
          <p14:tracePt t="36703" x="2452688" y="3984625"/>
          <p14:tracePt t="36711" x="2433638" y="3948113"/>
          <p14:tracePt t="36727" x="2425700" y="3921125"/>
          <p14:tracePt t="36738" x="2425700" y="3894138"/>
          <p14:tracePt t="36743" x="2416175" y="3875088"/>
          <p14:tracePt t="36751" x="2416175" y="3857625"/>
          <p14:tracePt t="36759" x="2406650" y="3840163"/>
          <p14:tracePt t="36767" x="2397125" y="3821113"/>
          <p14:tracePt t="36775" x="2379663" y="3794125"/>
          <p14:tracePt t="36785" x="2360613" y="3767138"/>
          <p14:tracePt t="36791" x="2352675" y="3738563"/>
          <p14:tracePt t="36802" x="2333625" y="3721100"/>
          <p14:tracePt t="36811" x="2324100" y="3684588"/>
          <p14:tracePt t="36816" x="2324100" y="3675063"/>
          <p14:tracePt t="36824" x="2324100" y="3665538"/>
          <p14:tracePt t="36831" x="2324100" y="3638550"/>
          <p14:tracePt t="36839" x="2324100" y="3629025"/>
          <p14:tracePt t="36856" x="2324100" y="3621088"/>
          <p14:tracePt t="36863" x="2324100" y="3602038"/>
          <p14:tracePt t="36871" x="2324100" y="3592513"/>
          <p14:tracePt t="36880" x="2333625" y="3575050"/>
          <p14:tracePt t="36895" x="2360613" y="3565525"/>
          <p14:tracePt t="36911" x="2370138" y="3565525"/>
          <p14:tracePt t="36937" x="2379663" y="3565525"/>
          <p14:tracePt t="36958" x="2389188" y="3565525"/>
          <p14:tracePt t="36960" x="2397125" y="3575050"/>
          <p14:tracePt t="36969" x="2397125" y="3602038"/>
          <p14:tracePt t="36976" x="2397125" y="3657600"/>
          <p14:tracePt t="36983" x="2397125" y="3694113"/>
          <p14:tracePt t="36991" x="2406650" y="3738563"/>
          <p14:tracePt t="36999" x="2425700" y="3757613"/>
          <p14:tracePt t="37007" x="2425700" y="3775075"/>
          <p14:tracePt t="37015" x="2425700" y="3784600"/>
          <p14:tracePt t="37023" x="2425700" y="3803650"/>
          <p14:tracePt t="37031" x="2416175" y="3821113"/>
          <p14:tracePt t="37039" x="2406650" y="3830638"/>
          <p14:tracePt t="37047" x="2397125" y="3840163"/>
          <p14:tracePt t="37055" x="2379663" y="3857625"/>
          <p14:tracePt t="37071" x="2360613" y="3875088"/>
          <p14:tracePt t="37080" x="2343150" y="3884613"/>
          <p14:tracePt t="37088" x="2306638" y="3921125"/>
          <p14:tracePt t="37104" x="2297113" y="3930650"/>
          <p14:tracePt t="37111" x="2287588" y="3930650"/>
          <p14:tracePt t="37256" x="2287588" y="3911600"/>
          <p14:tracePt t="37264" x="2287588" y="3857625"/>
          <p14:tracePt t="37272" x="2287588" y="3811588"/>
          <p14:tracePt t="37280" x="2287588" y="3775075"/>
          <p14:tracePt t="37288" x="2287588" y="3757613"/>
          <p14:tracePt t="37296" x="2287588" y="3711575"/>
          <p14:tracePt t="37312" x="2287588" y="3694113"/>
          <p14:tracePt t="37320" x="2287588" y="3684588"/>
          <p14:tracePt t="37337" x="2287588" y="3675063"/>
          <p14:tracePt t="37432" x="2287588" y="3665538"/>
          <p14:tracePt t="37463" x="2287588" y="3648075"/>
          <p14:tracePt t="37599" x="2297113" y="3629025"/>
          <p14:tracePt t="37607" x="2324100" y="3584575"/>
          <p14:tracePt t="37615" x="2343150" y="3565525"/>
          <p14:tracePt t="37623" x="2360613" y="3529013"/>
          <p14:tracePt t="37631" x="2389188" y="3492500"/>
          <p14:tracePt t="37639" x="2406650" y="3438525"/>
          <p14:tracePt t="37647" x="2425700" y="3411538"/>
          <p14:tracePt t="37655" x="2443163" y="3382963"/>
          <p14:tracePt t="37663" x="2452688" y="3365500"/>
          <p14:tracePt t="37672" x="2470150" y="3338513"/>
          <p14:tracePt t="37679" x="2489200" y="3319463"/>
          <p14:tracePt t="37937" x="2506663" y="3319463"/>
          <p14:tracePt t="37945" x="2516188" y="3338513"/>
          <p14:tracePt t="37957" x="2516188" y="3392488"/>
          <p14:tracePt t="37963" x="2516188" y="3429000"/>
          <p14:tracePt t="37969" x="2516188" y="3482975"/>
          <p14:tracePt t="37975" x="2516188" y="3548063"/>
          <p14:tracePt t="37983" x="2533650" y="3602038"/>
          <p14:tracePt t="37991" x="2533650" y="3648075"/>
          <p14:tracePt t="37999" x="2533650" y="3684588"/>
          <p14:tracePt t="38007" x="2533650" y="3721100"/>
          <p14:tracePt t="38015" x="2533650" y="3757613"/>
          <p14:tracePt t="38023" x="2533650" y="3803650"/>
          <p14:tracePt t="38039" x="2533650" y="3821113"/>
          <p14:tracePt t="38047" x="2533650" y="3840163"/>
          <p14:tracePt t="38055" x="2533650" y="3848100"/>
          <p14:tracePt t="38063" x="2533650" y="3857625"/>
          <p14:tracePt t="38071" x="2533650" y="3875088"/>
          <p14:tracePt t="38080" x="2533650" y="3884613"/>
          <p14:tracePt t="38087" x="2525713" y="3884613"/>
          <p14:tracePt t="38095" x="2506663" y="3894138"/>
          <p14:tracePt t="38104" x="2498725" y="3903663"/>
          <p14:tracePt t="38112" x="2479675" y="3921125"/>
          <p14:tracePt t="38119" x="2462213" y="3940175"/>
          <p14:tracePt t="38128" x="2452688" y="3948113"/>
          <p14:tracePt t="38136" x="2443163" y="3976688"/>
          <p14:tracePt t="38144" x="2433638" y="4003675"/>
          <p14:tracePt t="38151" x="2406650" y="4040188"/>
          <p14:tracePt t="38159" x="2379663" y="4086225"/>
          <p14:tracePt t="38167" x="2379663" y="4103688"/>
          <p14:tracePt t="38175" x="2352675" y="4130675"/>
          <p14:tracePt t="38183" x="2343150" y="4159250"/>
          <p14:tracePt t="38191" x="2324100" y="4167188"/>
          <p14:tracePt t="38199" x="2316163" y="4176713"/>
          <p14:tracePt t="38207" x="2306638" y="4186238"/>
          <p14:tracePt t="38439" x="2297113" y="4195763"/>
          <p14:tracePt t="38447" x="2270125" y="4195763"/>
          <p14:tracePt t="38456" x="2243138" y="4213225"/>
          <p14:tracePt t="38463" x="2197100" y="4240213"/>
          <p14:tracePt t="38471" x="2133600" y="4276725"/>
          <p14:tracePt t="38479" x="2087563" y="4295775"/>
          <p14:tracePt t="38488" x="2033588" y="4313238"/>
          <p14:tracePt t="38495" x="1968500" y="4332288"/>
          <p14:tracePt t="38503" x="1905000" y="4349750"/>
          <p14:tracePt t="38511" x="1851025" y="4359275"/>
          <p14:tracePt t="38520" x="1804988" y="4359275"/>
          <p14:tracePt t="38527" x="1768475" y="4359275"/>
          <p14:tracePt t="38536" x="1741488" y="4359275"/>
          <p14:tracePt t="38543" x="1695450" y="4359275"/>
          <p14:tracePt t="38552" x="1685925" y="4359275"/>
          <p14:tracePt t="38640" x="1677988" y="4359275"/>
          <p14:tracePt t="38648" x="1677988" y="4295775"/>
          <p14:tracePt t="38656" x="1658938" y="4240213"/>
          <p14:tracePt t="38664" x="1658938" y="4176713"/>
          <p14:tracePt t="38672" x="1658938" y="4159250"/>
          <p14:tracePt t="38680" x="1649413" y="4130675"/>
          <p14:tracePt t="38688" x="1649413" y="4094163"/>
          <p14:tracePt t="38696" x="1641475" y="4076700"/>
          <p14:tracePt t="38709" x="1641475" y="4040188"/>
          <p14:tracePt t="38712" x="1631950" y="4021138"/>
          <p14:tracePt t="38719" x="1631950" y="3984625"/>
          <p14:tracePt t="38727" x="1622425" y="3967163"/>
          <p14:tracePt t="38738" x="1604963" y="3940175"/>
          <p14:tracePt t="38745" x="1604963" y="3894138"/>
          <p14:tracePt t="38753" x="1595438" y="3867150"/>
          <p14:tracePt t="38759" x="1595438" y="3821113"/>
          <p14:tracePt t="38769" x="1595438" y="3794125"/>
          <p14:tracePt t="38775" x="1595438" y="3775075"/>
          <p14:tracePt t="38784" x="1595438" y="3748088"/>
          <p14:tracePt t="38791" x="1595438" y="3738563"/>
          <p14:tracePt t="38799" x="1595438" y="3730625"/>
          <p14:tracePt t="38903" x="1595438" y="3721100"/>
          <p14:tracePt t="39136" x="1604963" y="3721100"/>
          <p14:tracePt t="39143" x="1604963" y="3730625"/>
          <p14:tracePt t="39152" x="1604963" y="3738563"/>
          <p14:tracePt t="39159" x="1604963" y="3748088"/>
          <p14:tracePt t="39168" x="1604963" y="3767138"/>
          <p14:tracePt t="39175" x="1612900" y="3775075"/>
          <p14:tracePt t="39191" x="1612900" y="3784600"/>
          <p14:tracePt t="39199" x="1622425" y="3784600"/>
          <p14:tracePt t="39223" x="1631950" y="3794125"/>
          <p14:tracePt t="39231" x="1649413" y="3811588"/>
          <p14:tracePt t="39247" x="1685925" y="3811588"/>
          <p14:tracePt t="39255" x="1704975" y="3811588"/>
          <p14:tracePt t="39263" x="1758950" y="3811588"/>
          <p14:tracePt t="39271" x="1804988" y="3811588"/>
          <p14:tracePt t="39279" x="1868488" y="3811588"/>
          <p14:tracePt t="39288" x="1924050" y="3811588"/>
          <p14:tracePt t="39295" x="1968500" y="3811588"/>
          <p14:tracePt t="39303" x="2024063" y="3811588"/>
          <p14:tracePt t="39311" x="2060575" y="3811588"/>
          <p14:tracePt t="39319" x="2124075" y="3803650"/>
          <p14:tracePt t="39327" x="2151063" y="3775075"/>
          <p14:tracePt t="39336" x="2187575" y="3767138"/>
          <p14:tracePt t="39343" x="2243138" y="3748088"/>
          <p14:tracePt t="39352" x="2251075" y="3738563"/>
          <p14:tracePt t="39359" x="2287588" y="3730625"/>
          <p14:tracePt t="39367" x="2297113" y="3711575"/>
          <p14:tracePt t="39375" x="2316163" y="3694113"/>
          <p14:tracePt t="39383" x="2324100" y="3684588"/>
          <p14:tracePt t="39391" x="2333625" y="3675063"/>
          <p14:tracePt t="39399" x="2333625" y="3665538"/>
          <p14:tracePt t="39415" x="2360613" y="3657600"/>
          <p14:tracePt t="39641" x="2343150" y="3665538"/>
          <p14:tracePt t="39649" x="2324100" y="3684588"/>
          <p14:tracePt t="39657" x="2316163" y="3684588"/>
          <p14:tracePt t="39664" x="2279650" y="3702050"/>
          <p14:tracePt t="39672" x="2270125" y="3711575"/>
          <p14:tracePt t="39679" x="2260600" y="3738563"/>
          <p14:tracePt t="39687" x="2214563" y="3767138"/>
          <p14:tracePt t="39695" x="2187575" y="3775075"/>
          <p14:tracePt t="39704" x="2170113" y="3794125"/>
          <p14:tracePt t="39711" x="2160588" y="3811588"/>
          <p14:tracePt t="39719" x="2124075" y="3840163"/>
          <p14:tracePt t="39727" x="2106613" y="3875088"/>
          <p14:tracePt t="39743" x="2106613" y="3884613"/>
          <p14:tracePt t="39751" x="2097088" y="3884613"/>
          <p14:tracePt t="39847" x="2087563" y="3903663"/>
          <p14:tracePt t="39871" x="2078038" y="3903663"/>
          <p14:tracePt t="39879" x="2051050" y="3903663"/>
          <p14:tracePt t="39887" x="2041525" y="3903663"/>
          <p14:tracePt t="39895" x="2024063" y="3903663"/>
          <p14:tracePt t="39903" x="2005013" y="3903663"/>
          <p14:tracePt t="39911" x="1997075" y="3903663"/>
          <p14:tracePt t="39943" x="1987550" y="3911600"/>
          <p14:tracePt t="40071" x="1960563" y="3911600"/>
          <p14:tracePt t="40080" x="1914525" y="3911600"/>
          <p14:tracePt t="40087" x="1887538" y="3903663"/>
          <p14:tracePt t="40095" x="1831975" y="3875088"/>
          <p14:tracePt t="40103" x="1768475" y="3875088"/>
          <p14:tracePt t="40112" x="1658938" y="3840163"/>
          <p14:tracePt t="40120" x="1576388" y="3811588"/>
          <p14:tracePt t="40128" x="1485900" y="3784600"/>
          <p14:tracePt t="40136" x="1439863" y="3775075"/>
          <p14:tracePt t="40143" x="1395413" y="3757613"/>
          <p14:tracePt t="40424" x="1403350" y="3757613"/>
          <p14:tracePt t="40431" x="1495425" y="3775075"/>
          <p14:tracePt t="40439" x="1604963" y="3794125"/>
          <p14:tracePt t="40447" x="1677988" y="3794125"/>
          <p14:tracePt t="40457" x="1787525" y="3803650"/>
          <p14:tracePt t="40463" x="1851025" y="3803650"/>
          <p14:tracePt t="40472" x="1905000" y="3803650"/>
          <p14:tracePt t="40479" x="1924050" y="3803650"/>
          <p14:tracePt t="40489" x="1951038" y="3803650"/>
          <p14:tracePt t="40495" x="1960563" y="3803650"/>
          <p14:tracePt t="40519" x="1968500" y="3803650"/>
          <p14:tracePt t="40712" x="1941513" y="3811588"/>
          <p14:tracePt t="40719" x="1851025" y="3840163"/>
          <p14:tracePt t="40728" x="1831975" y="3857625"/>
          <p14:tracePt t="40738" x="1795463" y="3867150"/>
          <p14:tracePt t="40743" x="1751013" y="3867150"/>
          <p14:tracePt t="40754" x="1714500" y="3867150"/>
          <p14:tracePt t="40759" x="1677988" y="3884613"/>
          <p14:tracePt t="40767" x="1649413" y="3884613"/>
          <p14:tracePt t="40775" x="1641475" y="3884613"/>
          <p14:tracePt t="40785" x="1631950" y="3884613"/>
          <p14:tracePt t="40799" x="1622425" y="3894138"/>
          <p14:tracePt t="41001" x="1631950" y="3903663"/>
          <p14:tracePt t="41010" x="1668463" y="3903663"/>
          <p14:tracePt t="41018" x="1751013" y="3903663"/>
          <p14:tracePt t="41024" x="1841500" y="3903663"/>
          <p14:tracePt t="41031" x="1951038" y="3903663"/>
          <p14:tracePt t="41039" x="1997075" y="3903663"/>
          <p14:tracePt t="41047" x="2051050" y="3903663"/>
          <p14:tracePt t="41055" x="2078038" y="3903663"/>
          <p14:tracePt t="41063" x="2124075" y="3903663"/>
          <p14:tracePt t="41071" x="2151063" y="3903663"/>
          <p14:tracePt t="41081" x="2170113" y="3903663"/>
          <p14:tracePt t="41087" x="2179638" y="3903663"/>
          <p14:tracePt t="41097" x="2197100" y="3903663"/>
          <p14:tracePt t="41106" x="2206625" y="3903663"/>
          <p14:tracePt t="41115" x="2214563" y="3903663"/>
          <p14:tracePt t="41129" x="2233613" y="3903663"/>
          <p14:tracePt t="41234" x="2243138" y="3903663"/>
          <p14:tracePt t="41304" x="2251075" y="3903663"/>
          <p14:tracePt t="41312" x="2260600" y="3903663"/>
          <p14:tracePt t="41320" x="2297113" y="3894138"/>
          <p14:tracePt t="41328" x="2333625" y="3875088"/>
          <p14:tracePt t="41336" x="2379663" y="3867150"/>
          <p14:tracePt t="41344" x="2389188" y="3867150"/>
          <p14:tracePt t="41353" x="2416175" y="3848100"/>
          <p14:tracePt t="41600" x="2443163" y="3848100"/>
          <p14:tracePt t="41608" x="2498725" y="3840163"/>
          <p14:tracePt t="41616" x="2525713" y="3821113"/>
          <p14:tracePt t="41624" x="2552700" y="3784600"/>
          <p14:tracePt t="41640" x="2562225" y="3738563"/>
          <p14:tracePt t="41656" x="2570163" y="3711575"/>
          <p14:tracePt t="41664" x="2570163" y="3694113"/>
          <p14:tracePt t="41671" x="2570163" y="3665538"/>
          <p14:tracePt t="41679" x="2570163" y="3648075"/>
          <p14:tracePt t="41687" x="2570163" y="3611563"/>
          <p14:tracePt t="41695" x="2570163" y="3602038"/>
          <p14:tracePt t="41704" x="2570163" y="3584575"/>
          <p14:tracePt t="41711" x="2570163" y="3575050"/>
          <p14:tracePt t="41719" x="2570163" y="3565525"/>
          <p14:tracePt t="41867" x="2570163" y="3548063"/>
          <p14:tracePt t="41871" x="2552700" y="3538538"/>
          <p14:tracePt t="41879" x="2543175" y="3529013"/>
          <p14:tracePt t="41887" x="2525713" y="3511550"/>
          <p14:tracePt t="41895" x="2506663" y="3502025"/>
          <p14:tracePt t="41911" x="2498725" y="3492500"/>
          <p14:tracePt t="42295" x="2489200" y="3492500"/>
          <p14:tracePt t="42303" x="2443163" y="3492500"/>
          <p14:tracePt t="42311" x="2316163" y="3511550"/>
          <p14:tracePt t="42319" x="2170113" y="3511550"/>
          <p14:tracePt t="42327" x="1987550" y="3511550"/>
          <p14:tracePt t="42335" x="1824038" y="3511550"/>
          <p14:tracePt t="42343" x="1677988" y="3511550"/>
          <p14:tracePt t="42352" x="1568450" y="3511550"/>
          <p14:tracePt t="42359" x="1485900" y="3538538"/>
          <p14:tracePt t="42367" x="1468438" y="3538538"/>
          <p14:tracePt t="42375" x="1458913" y="3538538"/>
          <p14:tracePt t="42520" x="1468438" y="3538538"/>
          <p14:tracePt t="42528" x="1522413" y="3538538"/>
          <p14:tracePt t="42536" x="1595438" y="3538538"/>
          <p14:tracePt t="42544" x="1685925" y="3538538"/>
          <p14:tracePt t="42554" x="1768475" y="3538538"/>
          <p14:tracePt t="42560" x="1860550" y="3538538"/>
          <p14:tracePt t="42569" x="1951038" y="3529013"/>
          <p14:tracePt t="42576" x="2041525" y="3519488"/>
          <p14:tracePt t="42584" x="2151063" y="3519488"/>
          <p14:tracePt t="42591" x="2233613" y="3519488"/>
          <p14:tracePt t="42599" x="2306638" y="3519488"/>
          <p14:tracePt t="42607" x="2343150" y="3511550"/>
          <p14:tracePt t="42615" x="2406650" y="3511550"/>
          <p14:tracePt t="42623" x="2416175" y="3511550"/>
          <p14:tracePt t="42631" x="2452688" y="3511550"/>
          <p14:tracePt t="42647" x="2462213" y="3511550"/>
          <p14:tracePt t="42655" x="2479675" y="3511550"/>
          <p14:tracePt t="42679" x="2489200" y="3511550"/>
          <p14:tracePt t="42728" x="2498725" y="3511550"/>
          <p14:tracePt t="42743" x="2525713" y="3511550"/>
          <p14:tracePt t="42752" x="2533650" y="3511550"/>
          <p14:tracePt t="42760" x="2562225" y="3502025"/>
          <p14:tracePt t="42769" x="2579688" y="3492500"/>
          <p14:tracePt t="42776" x="2635250" y="3465513"/>
          <p14:tracePt t="42785" x="2662238" y="3465513"/>
          <p14:tracePt t="42791" x="2708275" y="3465513"/>
          <p14:tracePt t="42800" x="2744788" y="3465513"/>
          <p14:tracePt t="42808" x="2789238" y="3455988"/>
          <p14:tracePt t="42817" x="2825750" y="3455988"/>
          <p14:tracePt t="42825" x="2852738" y="3455988"/>
          <p14:tracePt t="42833" x="2898775" y="3446463"/>
          <p14:tracePt t="42839" x="2908300" y="3438525"/>
          <p14:tracePt t="42847" x="2935288" y="3438525"/>
          <p14:tracePt t="42855" x="2954338" y="3438525"/>
          <p14:tracePt t="42863" x="2981325" y="3438525"/>
          <p14:tracePt t="42871" x="2998788" y="3438525"/>
          <p14:tracePt t="42879" x="3017838" y="3438525"/>
          <p14:tracePt t="42887" x="3035300" y="3438525"/>
          <p14:tracePt t="43098" x="3044825" y="3446463"/>
          <p14:tracePt t="43113" x="3044825" y="3455988"/>
          <p14:tracePt t="43120" x="2981325" y="3475038"/>
          <p14:tracePt t="43128" x="2908300" y="3475038"/>
          <p14:tracePt t="43135" x="2825750" y="3502025"/>
          <p14:tracePt t="43143" x="2752725" y="3502025"/>
          <p14:tracePt t="43152" x="2679700" y="3502025"/>
          <p14:tracePt t="43159" x="2625725" y="3502025"/>
          <p14:tracePt t="43167" x="2589213" y="3502025"/>
          <p14:tracePt t="43175" x="2562225" y="3502025"/>
          <p14:tracePt t="43183" x="2525713" y="3502025"/>
          <p14:tracePt t="43191" x="2516188" y="3502025"/>
          <p14:tracePt t="43199" x="2506663" y="3502025"/>
          <p14:tracePt t="43207" x="2479675" y="3502025"/>
          <p14:tracePt t="43752" x="2470150" y="3519488"/>
          <p14:tracePt t="43768" x="2470150" y="3538538"/>
          <p14:tracePt t="43775" x="2479675" y="3548063"/>
          <p14:tracePt t="43784" x="2489200" y="3556000"/>
          <p14:tracePt t="43792" x="2498725" y="3556000"/>
          <p14:tracePt t="43807" x="2516188" y="3565525"/>
          <p14:tracePt t="43815" x="2516188" y="3575050"/>
          <p14:tracePt t="44152" x="2525713" y="3575050"/>
          <p14:tracePt t="44160" x="2533650" y="3575050"/>
          <p14:tracePt t="44168" x="2543175" y="3584575"/>
          <p14:tracePt t="44176" x="2543175" y="3602038"/>
          <p14:tracePt t="44183" x="2543175" y="3629025"/>
          <p14:tracePt t="44192" x="2543175" y="3675063"/>
          <p14:tracePt t="44200" x="2543175" y="3702050"/>
          <p14:tracePt t="44207" x="2533650" y="3730625"/>
          <p14:tracePt t="44215" x="2533650" y="3767138"/>
          <p14:tracePt t="44232" x="2533650" y="3794125"/>
          <p14:tracePt t="44247" x="2525713" y="3803650"/>
          <p14:tracePt t="44729" x="2525713" y="3794125"/>
          <p14:tracePt t="44737" x="2525713" y="3757613"/>
          <p14:tracePt t="44743" x="2562225" y="3721100"/>
          <p14:tracePt t="44752" x="2562225" y="3665538"/>
          <p14:tracePt t="44759" x="2562225" y="3648075"/>
          <p14:tracePt t="44768" x="2562225" y="3611563"/>
          <p14:tracePt t="44775" x="2562225" y="3592513"/>
          <p14:tracePt t="44784" x="2562225" y="3556000"/>
          <p14:tracePt t="44984" x="2562225" y="3575050"/>
          <p14:tracePt t="44991" x="2562225" y="3584575"/>
          <p14:tracePt t="44999" x="2562225" y="3621088"/>
          <p14:tracePt t="45007" x="2552700" y="3648075"/>
          <p14:tracePt t="45015" x="2552700" y="3694113"/>
          <p14:tracePt t="45023" x="2543175" y="3721100"/>
          <p14:tracePt t="45031" x="2525713" y="3757613"/>
          <p14:tracePt t="45039" x="2525713" y="3803650"/>
          <p14:tracePt t="45047" x="2506663" y="3857625"/>
          <p14:tracePt t="45055" x="2498725" y="3921125"/>
          <p14:tracePt t="45063" x="2498725" y="3948113"/>
          <p14:tracePt t="45071" x="2498725" y="3976688"/>
          <p14:tracePt t="45080" x="2498725" y="4003675"/>
          <p14:tracePt t="45087" x="2479675" y="4040188"/>
          <p14:tracePt t="45095" x="2470150" y="4067175"/>
          <p14:tracePt t="45103" x="2470150" y="4076700"/>
          <p14:tracePt t="45112" x="2470150" y="4086225"/>
          <p14:tracePt t="45120" x="2470150" y="4113213"/>
          <p14:tracePt t="45127" x="2452688" y="4130675"/>
          <p14:tracePt t="45136" x="2443163" y="4159250"/>
          <p14:tracePt t="45143" x="2433638" y="4167188"/>
          <p14:tracePt t="45152" x="2425700" y="4186238"/>
          <p14:tracePt t="45159" x="2406650" y="4213225"/>
          <p14:tracePt t="45168" x="2397125" y="4232275"/>
          <p14:tracePt t="45175" x="2389188" y="4240213"/>
          <p14:tracePt t="45183" x="2370138" y="4268788"/>
          <p14:tracePt t="45191" x="2352675" y="4276725"/>
          <p14:tracePt t="45207" x="2333625" y="4295775"/>
          <p14:tracePt t="45215" x="2316163" y="4303713"/>
          <p14:tracePt t="45223" x="2306638" y="4303713"/>
          <p14:tracePt t="45231" x="2287588" y="4313238"/>
          <p14:tracePt t="45247" x="2260600" y="4332288"/>
          <p14:tracePt t="45255" x="2251075" y="4340225"/>
          <p14:tracePt t="45263" x="2243138" y="4349750"/>
          <p14:tracePt t="45271" x="2214563" y="4368800"/>
          <p14:tracePt t="45279" x="2197100" y="4386263"/>
          <p14:tracePt t="45287" x="2187575" y="4395788"/>
          <p14:tracePt t="45295" x="2179638" y="4395788"/>
          <p14:tracePt t="45303" x="2179638" y="4405313"/>
          <p14:tracePt t="45320" x="2170113" y="4405313"/>
          <p14:tracePt t="45335" x="2151063" y="4405313"/>
          <p14:tracePt t="45343" x="2143125" y="4413250"/>
          <p14:tracePt t="45352" x="2133600" y="4413250"/>
          <p14:tracePt t="45359" x="2106613" y="4413250"/>
          <p14:tracePt t="45367" x="2078038" y="4432300"/>
          <p14:tracePt t="45375" x="2024063" y="4441825"/>
          <p14:tracePt t="45383" x="1931988" y="4441825"/>
          <p14:tracePt t="45391" x="1841500" y="4441825"/>
          <p14:tracePt t="45399" x="1731963" y="4441825"/>
          <p14:tracePt t="45408" x="1649413" y="4441825"/>
          <p14:tracePt t="45415" x="1576388" y="4441825"/>
          <p14:tracePt t="45423" x="1504950" y="4441825"/>
          <p14:tracePt t="45431" x="1468438" y="4441825"/>
          <p14:tracePt t="45439" x="1431925" y="4441825"/>
          <p14:tracePt t="45447" x="1422400" y="4441825"/>
          <p14:tracePt t="45472" x="1412875" y="4441825"/>
          <p14:tracePt t="45480" x="1403350" y="4422775"/>
          <p14:tracePt t="45489" x="1403350" y="4368800"/>
          <p14:tracePt t="45497" x="1376363" y="4322763"/>
          <p14:tracePt t="45507" x="1376363" y="4286250"/>
          <p14:tracePt t="45512" x="1366838" y="4232275"/>
          <p14:tracePt t="45521" x="1366838" y="4186238"/>
          <p14:tracePt t="45528" x="1366838" y="4130675"/>
          <p14:tracePt t="45537" x="1366838" y="4103688"/>
          <p14:tracePt t="45544" x="1366838" y="4067175"/>
          <p14:tracePt t="45552" x="1366838" y="4030663"/>
          <p14:tracePt t="45559" x="1366838" y="4021138"/>
          <p14:tracePt t="45568" x="1366838" y="4013200"/>
          <p14:tracePt t="45575" x="1366838" y="3994150"/>
          <p14:tracePt t="45583" x="1366838" y="3984625"/>
          <p14:tracePt t="45591" x="1366838" y="3976688"/>
          <p14:tracePt t="45600" x="1366838" y="3967163"/>
          <p14:tracePt t="45607" x="1366838" y="3948113"/>
          <p14:tracePt t="45623" x="1366838" y="3930650"/>
          <p14:tracePt t="45634" x="1376363" y="3903663"/>
          <p14:tracePt t="45639" x="1385888" y="3894138"/>
          <p14:tracePt t="45647" x="1385888" y="3884613"/>
          <p14:tracePt t="45655" x="1412875" y="3857625"/>
          <p14:tracePt t="45664" x="1458913" y="3821113"/>
          <p14:tracePt t="45671" x="1541463" y="3767138"/>
          <p14:tracePt t="45679" x="1604963" y="3730625"/>
          <p14:tracePt t="45687" x="1704975" y="3684588"/>
          <p14:tracePt t="45695" x="1868488" y="3611563"/>
          <p14:tracePt t="45703" x="2005013" y="3548063"/>
          <p14:tracePt t="45711" x="2133600" y="3502025"/>
          <p14:tracePt t="45721" x="2270125" y="3475038"/>
          <p14:tracePt t="45727" x="2379663" y="3429000"/>
          <p14:tracePt t="45737" x="2462213" y="3419475"/>
          <p14:tracePt t="45743" x="2489200" y="3402013"/>
          <p14:tracePt t="45752" x="2533650" y="3402013"/>
          <p14:tracePt t="45759" x="2543175" y="3402013"/>
          <p14:tracePt t="45823" x="2543175" y="3411538"/>
          <p14:tracePt t="45831" x="2570163" y="3429000"/>
          <p14:tracePt t="45839" x="2579688" y="3465513"/>
          <p14:tracePt t="45847" x="2589213" y="3482975"/>
          <p14:tracePt t="45856" x="2625725" y="3548063"/>
          <p14:tracePt t="45863" x="2635250" y="3575050"/>
          <p14:tracePt t="45871" x="2643188" y="3629025"/>
          <p14:tracePt t="45879" x="2662238" y="3665538"/>
          <p14:tracePt t="45887" x="2689225" y="3711575"/>
          <p14:tracePt t="45895" x="2698750" y="3748088"/>
          <p14:tracePt t="45903" x="2708275" y="3794125"/>
          <p14:tracePt t="45912" x="2735263" y="3867150"/>
          <p14:tracePt t="45921" x="2744788" y="3884613"/>
          <p14:tracePt t="45940" x="2762250" y="3976688"/>
          <p14:tracePt t="45945" x="2762250" y="4013200"/>
          <p14:tracePt t="45958" x="2789238" y="4057650"/>
          <p14:tracePt t="45960" x="2789238" y="4103688"/>
          <p14:tracePt t="45969" x="2789238" y="4130675"/>
          <p14:tracePt t="45976" x="2789238" y="4159250"/>
          <p14:tracePt t="45984" x="2789238" y="4186238"/>
          <p14:tracePt t="45991" x="2789238" y="4203700"/>
          <p14:tracePt t="45999" x="2789238" y="4222750"/>
          <p14:tracePt t="46007" x="2771775" y="4259263"/>
          <p14:tracePt t="46016" x="2744788" y="4286250"/>
          <p14:tracePt t="46025" x="2725738" y="4303713"/>
          <p14:tracePt t="46031" x="2689225" y="4340225"/>
          <p14:tracePt t="46039" x="2662238" y="4359275"/>
          <p14:tracePt t="46048" x="2616200" y="4395788"/>
          <p14:tracePt t="46055" x="2570163" y="4422775"/>
          <p14:tracePt t="46063" x="2552700" y="4449763"/>
          <p14:tracePt t="46071" x="2506663" y="4468813"/>
          <p14:tracePt t="46079" x="2479675" y="4486275"/>
          <p14:tracePt t="46087" x="2452688" y="4505325"/>
          <p14:tracePt t="46095" x="2416175" y="4532313"/>
          <p14:tracePt t="46103" x="2397125" y="4551363"/>
          <p14:tracePt t="46111" x="2370138" y="4568825"/>
          <p14:tracePt t="46121" x="2343150" y="4595813"/>
          <p14:tracePt t="46127" x="2324100" y="4624388"/>
          <p14:tracePt t="46135" x="2306638" y="4641850"/>
          <p14:tracePt t="46144" x="2270125" y="4668838"/>
          <p14:tracePt t="46152" x="2260600" y="4687888"/>
          <p14:tracePt t="46159" x="2251075" y="4697413"/>
          <p14:tracePt t="46168" x="2224088" y="4714875"/>
          <p14:tracePt t="46176" x="2224088" y="4724400"/>
          <p14:tracePt t="46183" x="2214563" y="4732338"/>
          <p14:tracePt t="46199" x="2206625" y="4741863"/>
          <p14:tracePt t="46223" x="2197100" y="4741863"/>
          <p14:tracePt t="46240" x="2187575" y="4741863"/>
          <p14:tracePt t="46247" x="2170113" y="4741863"/>
          <p14:tracePt t="46255" x="2133600" y="4741863"/>
          <p14:tracePt t="46263" x="2060575" y="4741863"/>
          <p14:tracePt t="46271" x="1968500" y="4741863"/>
          <p14:tracePt t="46279" x="1878013" y="4741863"/>
          <p14:tracePt t="46288" x="1751013" y="4741863"/>
          <p14:tracePt t="46295" x="1677988" y="4741863"/>
          <p14:tracePt t="46303" x="1568450" y="4741863"/>
          <p14:tracePt t="46311" x="1495425" y="4741863"/>
          <p14:tracePt t="46319" x="1431925" y="4705350"/>
          <p14:tracePt t="46327" x="1412875" y="4705350"/>
          <p14:tracePt t="46335" x="1395413" y="4697413"/>
          <p14:tracePt t="46343" x="1376363" y="4687888"/>
          <p14:tracePt t="46394" x="1376363" y="4678363"/>
          <p14:tracePt t="46401" x="1358900" y="4651375"/>
          <p14:tracePt t="46410" x="1339850" y="4614863"/>
          <p14:tracePt t="46416" x="1303338" y="4587875"/>
          <p14:tracePt t="46423" x="1258888" y="4532313"/>
          <p14:tracePt t="46431" x="1203325" y="4486275"/>
          <p14:tracePt t="46439" x="1157288" y="4441825"/>
          <p14:tracePt t="46447" x="1139825" y="4405313"/>
          <p14:tracePt t="46456" x="1103313" y="4376738"/>
          <p14:tracePt t="46463" x="1093788" y="4349750"/>
          <p14:tracePt t="46471" x="1084263" y="4313238"/>
          <p14:tracePt t="46479" x="1076325" y="4276725"/>
          <p14:tracePt t="46488" x="1047750" y="4232275"/>
          <p14:tracePt t="46497" x="1039813" y="4186238"/>
          <p14:tracePt t="46504" x="1030288" y="4159250"/>
          <p14:tracePt t="46513" x="1030288" y="4130675"/>
          <p14:tracePt t="46520" x="1030288" y="4122738"/>
          <p14:tracePt t="46528" x="1030288" y="4086225"/>
          <p14:tracePt t="46537" x="1030288" y="4057650"/>
          <p14:tracePt t="46543" x="1030288" y="4021138"/>
          <p14:tracePt t="46556" x="1030288" y="4003675"/>
          <p14:tracePt t="46560" x="1030288" y="3976688"/>
          <p14:tracePt t="46570" x="1030288" y="3948113"/>
          <p14:tracePt t="46576" x="1039813" y="3930650"/>
          <p14:tracePt t="46584" x="1076325" y="3884613"/>
          <p14:tracePt t="46592" x="1084263" y="3867150"/>
          <p14:tracePt t="46600" x="1112838" y="3830638"/>
          <p14:tracePt t="46608" x="1157288" y="3811588"/>
          <p14:tracePt t="46616" x="1212850" y="3775075"/>
          <p14:tracePt t="46623" x="1266825" y="3748088"/>
          <p14:tracePt t="46631" x="1349375" y="3711575"/>
          <p14:tracePt t="46639" x="1412875" y="3657600"/>
          <p14:tracePt t="46647" x="1476375" y="3657600"/>
          <p14:tracePt t="46655" x="1541463" y="3621088"/>
          <p14:tracePt t="46663" x="1595438" y="3592513"/>
          <p14:tracePt t="46671" x="1658938" y="3575050"/>
          <p14:tracePt t="46679" x="1704975" y="3556000"/>
          <p14:tracePt t="46687" x="1731963" y="3538538"/>
          <p14:tracePt t="46695" x="1778000" y="3529013"/>
          <p14:tracePt t="46703" x="1795463" y="3519488"/>
          <p14:tracePt t="46711" x="1814513" y="3519488"/>
          <p14:tracePt t="46720" x="1841500" y="3519488"/>
          <p14:tracePt t="46727" x="1860550" y="3511550"/>
          <p14:tracePt t="46735" x="1887538" y="3511550"/>
          <p14:tracePt t="46743" x="1895475" y="3511550"/>
          <p14:tracePt t="46752" x="1914525" y="3492500"/>
          <p14:tracePt t="46759" x="1951038" y="3492500"/>
          <p14:tracePt t="46770" x="1987550" y="3492500"/>
          <p14:tracePt t="46775" x="2014538" y="3492500"/>
          <p14:tracePt t="46785" x="2070100" y="3492500"/>
          <p14:tracePt t="46791" x="2097088" y="3511550"/>
          <p14:tracePt t="46799" x="2143125" y="3538538"/>
          <p14:tracePt t="46807" x="2170113" y="3556000"/>
          <p14:tracePt t="46815" x="2233613" y="3592513"/>
          <p14:tracePt t="46823" x="2260600" y="3621088"/>
          <p14:tracePt t="46831" x="2316163" y="3675063"/>
          <p14:tracePt t="46839" x="2360613" y="3721100"/>
          <p14:tracePt t="46847" x="2379663" y="3738563"/>
          <p14:tracePt t="46855" x="2416175" y="3775075"/>
          <p14:tracePt t="46863" x="2433638" y="3794125"/>
          <p14:tracePt t="46874" x="2452688" y="3811588"/>
          <p14:tracePt t="46880" x="2452688" y="3830638"/>
          <p14:tracePt t="46888" x="2462213" y="3857625"/>
          <p14:tracePt t="46895" x="2462213" y="3875088"/>
          <p14:tracePt t="46903" x="2462213" y="3903663"/>
          <p14:tracePt t="46911" x="2489200" y="3948113"/>
          <p14:tracePt t="46919" x="2489200" y="3967163"/>
          <p14:tracePt t="46927" x="2489200" y="4021138"/>
          <p14:tracePt t="46935" x="2489200" y="4067175"/>
          <p14:tracePt t="46943" x="2489200" y="4122738"/>
          <p14:tracePt t="46952" x="2489200" y="4176713"/>
          <p14:tracePt t="46959" x="2489200" y="4249738"/>
          <p14:tracePt t="46968" x="2489200" y="4303713"/>
          <p14:tracePt t="46975" x="2489200" y="4359275"/>
          <p14:tracePt t="46983" x="2479675" y="4405313"/>
          <p14:tracePt t="46991" x="2470150" y="4459288"/>
          <p14:tracePt t="46999" x="2443163" y="4541838"/>
          <p14:tracePt t="47007" x="2425700" y="4587875"/>
          <p14:tracePt t="47015" x="2416175" y="4632325"/>
          <p14:tracePt t="47023" x="2406650" y="4660900"/>
          <p14:tracePt t="47031" x="2352675" y="4705350"/>
          <p14:tracePt t="47039" x="2343150" y="4751388"/>
          <p14:tracePt t="47047" x="2324100" y="4768850"/>
          <p14:tracePt t="47055" x="2316163" y="4778375"/>
          <p14:tracePt t="47063" x="2297113" y="4797425"/>
          <p14:tracePt t="47071" x="2279650" y="4814888"/>
          <p14:tracePt t="47079" x="2260600" y="4824413"/>
          <p14:tracePt t="47087" x="2233613" y="4841875"/>
          <p14:tracePt t="47095" x="2187575" y="4851400"/>
          <p14:tracePt t="47103" x="2170113" y="4851400"/>
          <p14:tracePt t="47111" x="2114550" y="4851400"/>
          <p14:tracePt t="47119" x="2078038" y="4851400"/>
          <p14:tracePt t="47127" x="2005013" y="4851400"/>
          <p14:tracePt t="47135" x="1931988" y="4851400"/>
          <p14:tracePt t="47143" x="1878013" y="4851400"/>
          <p14:tracePt t="47152" x="1787525" y="4851400"/>
          <p14:tracePt t="47159" x="1722438" y="4851400"/>
          <p14:tracePt t="47168" x="1668463" y="4841875"/>
          <p14:tracePt t="47175" x="1631950" y="4814888"/>
          <p14:tracePt t="47183" x="1595438" y="4797425"/>
          <p14:tracePt t="47191" x="1585913" y="4787900"/>
          <p14:tracePt t="47199" x="1568450" y="4768850"/>
          <p14:tracePt t="47207" x="1558925" y="4760913"/>
          <p14:tracePt t="47217" x="1549400" y="4751388"/>
          <p14:tracePt t="47226" x="1541463" y="4751388"/>
          <p14:tracePt t="47241" x="1541463" y="4741863"/>
          <p14:tracePt t="47248" x="1541463" y="4724400"/>
          <p14:tracePt t="47255" x="1531938" y="4705350"/>
          <p14:tracePt t="47263" x="1531938" y="4678363"/>
          <p14:tracePt t="47271" x="1512888" y="4641850"/>
          <p14:tracePt t="47279" x="1504950" y="4614863"/>
          <p14:tracePt t="47287" x="1485900" y="4568825"/>
          <p14:tracePt t="47295" x="1458913" y="4505325"/>
          <p14:tracePt t="47303" x="1449388" y="4468813"/>
          <p14:tracePt t="47311" x="1431925" y="4405313"/>
          <p14:tracePt t="47319" x="1422400" y="4332288"/>
          <p14:tracePt t="47327" x="1403350" y="4286250"/>
          <p14:tracePt t="47336" x="1376363" y="4222750"/>
          <p14:tracePt t="47343" x="1376363" y="4167188"/>
          <p14:tracePt t="47352" x="1366838" y="4122738"/>
          <p14:tracePt t="47359" x="1366838" y="4067175"/>
          <p14:tracePt t="47371" x="1339850" y="4003675"/>
          <p14:tracePt t="47378" x="1339850" y="3976688"/>
          <p14:tracePt t="47386" x="1339850" y="3940175"/>
          <p14:tracePt t="47392" x="1339850" y="3903663"/>
          <p14:tracePt t="47400" x="1339850" y="3867150"/>
          <p14:tracePt t="47407" x="1339850" y="3840163"/>
          <p14:tracePt t="47415" x="1339850" y="3803650"/>
          <p14:tracePt t="47423" x="1349375" y="3775075"/>
          <p14:tracePt t="47431" x="1358900" y="3757613"/>
          <p14:tracePt t="47439" x="1358900" y="3738563"/>
          <p14:tracePt t="47447" x="1376363" y="3721100"/>
          <p14:tracePt t="47456" x="1385888" y="3711575"/>
          <p14:tracePt t="47471" x="1395413" y="3702050"/>
          <p14:tracePt t="47479" x="1403350" y="3694113"/>
          <p14:tracePt t="47495" x="1412875" y="3684588"/>
          <p14:tracePt t="47504" x="1439863" y="3657600"/>
          <p14:tracePt t="47511" x="1458913" y="3638550"/>
          <p14:tracePt t="47519" x="1476375" y="3611563"/>
          <p14:tracePt t="47527" x="1504950" y="3592513"/>
          <p14:tracePt t="47535" x="1541463" y="3575050"/>
          <p14:tracePt t="47543" x="1568450" y="3565525"/>
          <p14:tracePt t="47551" x="1612900" y="3538538"/>
          <p14:tracePt t="47559" x="1641475" y="3529013"/>
          <p14:tracePt t="47568" x="1685925" y="3519488"/>
          <p14:tracePt t="47575" x="1722438" y="3519488"/>
          <p14:tracePt t="47584" x="1778000" y="3511550"/>
          <p14:tracePt t="47593" x="1841500" y="3511550"/>
          <p14:tracePt t="47600" x="1914525" y="3511550"/>
          <p14:tracePt t="47608" x="1951038" y="3511550"/>
          <p14:tracePt t="47616" x="2005013" y="3511550"/>
          <p14:tracePt t="47624" x="2060575" y="3511550"/>
          <p14:tracePt t="47632" x="2124075" y="3511550"/>
          <p14:tracePt t="47640" x="2160588" y="3511550"/>
          <p14:tracePt t="47648" x="2197100" y="3529013"/>
          <p14:tracePt t="47656" x="2251075" y="3565525"/>
          <p14:tracePt t="47665" x="2297113" y="3602038"/>
          <p14:tracePt t="47673" x="2370138" y="3657600"/>
          <p14:tracePt t="47679" x="2416175" y="3694113"/>
          <p14:tracePt t="47688" x="2433638" y="3711575"/>
          <p14:tracePt t="47695" x="2452688" y="3730625"/>
          <p14:tracePt t="47703" x="2479675" y="3757613"/>
          <p14:tracePt t="47720" x="2489200" y="3784600"/>
          <p14:tracePt t="47727" x="2498725" y="3784600"/>
          <p14:tracePt t="47743" x="2506663" y="3794125"/>
          <p14:tracePt t="47751" x="2506663" y="3803650"/>
          <p14:tracePt t="47759" x="2506663" y="3811588"/>
          <p14:tracePt t="47768" x="2506663" y="3821113"/>
          <p14:tracePt t="47775" x="2506663" y="3848100"/>
          <p14:tracePt t="47785" x="2506663" y="3867150"/>
          <p14:tracePt t="47791" x="2506663" y="3894138"/>
          <p14:tracePt t="47799" x="2506663" y="3921125"/>
          <p14:tracePt t="47807" x="2506663" y="3967163"/>
          <p14:tracePt t="47815" x="2498725" y="4003675"/>
          <p14:tracePt t="47823" x="2489200" y="4049713"/>
          <p14:tracePt t="47831" x="2462213" y="4094163"/>
          <p14:tracePt t="47839" x="2452688" y="4130675"/>
          <p14:tracePt t="47847" x="2452688" y="4167188"/>
          <p14:tracePt t="47855" x="2443163" y="4203700"/>
          <p14:tracePt t="47863" x="2433638" y="4222750"/>
          <p14:tracePt t="47871" x="2433638" y="4268788"/>
          <p14:tracePt t="47879" x="2397125" y="4295775"/>
          <p14:tracePt t="47887" x="2397125" y="4303713"/>
          <p14:tracePt t="47895" x="2397125" y="4340225"/>
          <p14:tracePt t="47903" x="2379663" y="4359275"/>
          <p14:tracePt t="47911" x="2379663" y="4368800"/>
          <p14:tracePt t="47923" x="2360613" y="4422775"/>
          <p14:tracePt t="47936" x="2352675" y="4449763"/>
          <p14:tracePt t="48048" x="2343150" y="4468813"/>
          <p14:tracePt t="48056" x="2343150" y="4486275"/>
          <p14:tracePt t="48064" x="2333625" y="4495800"/>
          <p14:tracePt t="48072" x="2333625" y="4505325"/>
          <p14:tracePt t="48088" x="2316163" y="4514850"/>
          <p14:tracePt t="48103" x="2316163" y="4522788"/>
          <p14:tracePt t="48119" x="2316163" y="4532313"/>
          <p14:tracePt t="48527" x="2316163" y="4578350"/>
          <p14:tracePt t="48535" x="2333625" y="4641850"/>
          <p14:tracePt t="48543" x="2343150" y="4705350"/>
          <p14:tracePt t="48552" x="2370138" y="4778375"/>
          <p14:tracePt t="48560" x="2379663" y="4824413"/>
          <p14:tracePt t="48570" x="2389188" y="4841875"/>
          <p14:tracePt t="48576" x="2425700" y="4887913"/>
          <p14:tracePt t="48625" x="2425700" y="4878388"/>
          <p14:tracePt t="48633" x="2452688" y="4824413"/>
          <p14:tracePt t="48641" x="2462213" y="4778375"/>
          <p14:tracePt t="48648" x="2479675" y="4760913"/>
          <p14:tracePt t="48656" x="2489200" y="4732338"/>
          <p14:tracePt t="48671" x="2489200" y="4724400"/>
          <p14:tracePt t="48679" x="2498725" y="4714875"/>
          <p14:tracePt t="48832" x="2498725" y="4687888"/>
          <p14:tracePt t="48840" x="2498725" y="4651375"/>
          <p14:tracePt t="48848" x="2498725" y="4632325"/>
          <p14:tracePt t="48856" x="2498725" y="4595813"/>
          <p14:tracePt t="48871" x="2498725" y="4587875"/>
          <p14:tracePt t="48879" x="2498725" y="4578350"/>
          <p14:tracePt t="49041" x="2498725" y="4587875"/>
          <p14:tracePt t="49049" x="2479675" y="4614863"/>
          <p14:tracePt t="49057" x="2397125" y="4668838"/>
          <p14:tracePt t="49064" x="2297113" y="4705350"/>
          <p14:tracePt t="49071" x="2214563" y="4732338"/>
          <p14:tracePt t="49080" x="2143125" y="4778375"/>
          <p14:tracePt t="49087" x="2024063" y="4787900"/>
          <p14:tracePt t="49095" x="1931988" y="4814888"/>
          <p14:tracePt t="49103" x="1851025" y="4841875"/>
          <p14:tracePt t="49112" x="1741488" y="4851400"/>
          <p14:tracePt t="49119" x="1685925" y="4851400"/>
          <p14:tracePt t="49127" x="1604963" y="4870450"/>
          <p14:tracePt t="49136" x="1549400" y="4878388"/>
          <p14:tracePt t="49143" x="1495425" y="4878388"/>
          <p14:tracePt t="49151" x="1458913" y="4878388"/>
          <p14:tracePt t="49159" x="1439863" y="4878388"/>
          <p14:tracePt t="49215" x="1422400" y="4878388"/>
          <p14:tracePt t="49223" x="1385888" y="4870450"/>
          <p14:tracePt t="49232" x="1366838" y="4824413"/>
          <p14:tracePt t="49239" x="1330325" y="4741863"/>
          <p14:tracePt t="49247" x="1312863" y="4687888"/>
          <p14:tracePt t="49255" x="1276350" y="4624388"/>
          <p14:tracePt t="49263" x="1276350" y="4551363"/>
          <p14:tracePt t="49271" x="1249363" y="4486275"/>
          <p14:tracePt t="49279" x="1222375" y="4405313"/>
          <p14:tracePt t="49287" x="1212850" y="4332288"/>
          <p14:tracePt t="49295" x="1212850" y="4303713"/>
          <p14:tracePt t="49304" x="1212850" y="4249738"/>
          <p14:tracePt t="49311" x="1212850" y="4203700"/>
          <p14:tracePt t="49319" x="1212850" y="4176713"/>
          <p14:tracePt t="49327" x="1212850" y="4130675"/>
          <p14:tracePt t="49335" x="1212850" y="4103688"/>
          <p14:tracePt t="49343" x="1212850" y="4076700"/>
          <p14:tracePt t="49351" x="1212850" y="4040188"/>
          <p14:tracePt t="49359" x="1212850" y="3994150"/>
          <p14:tracePt t="49370" x="1212850" y="3976688"/>
          <p14:tracePt t="49377" x="1212850" y="3948113"/>
          <p14:tracePt t="49387" x="1212850" y="3930650"/>
          <p14:tracePt t="49394" x="1212850" y="3903663"/>
          <p14:tracePt t="49401" x="1212850" y="3894138"/>
          <p14:tracePt t="49409" x="1212850" y="3884613"/>
          <p14:tracePt t="49415" x="1212850" y="3857625"/>
          <p14:tracePt t="49423" x="1222375" y="3840163"/>
          <p14:tracePt t="49431" x="1230313" y="3830638"/>
          <p14:tracePt t="49439" x="1230313" y="3821113"/>
          <p14:tracePt t="49447" x="1249363" y="3803650"/>
          <p14:tracePt t="49455" x="1266825" y="3784600"/>
          <p14:tracePt t="49463" x="1285875" y="3767138"/>
          <p14:tracePt t="49471" x="1303338" y="3757613"/>
          <p14:tracePt t="49479" x="1322388" y="3748088"/>
          <p14:tracePt t="49488" x="1366838" y="3738563"/>
          <p14:tracePt t="49495" x="1412875" y="3721100"/>
          <p14:tracePt t="49505" x="1449388" y="3702050"/>
          <p14:tracePt t="49511" x="1485900" y="3684588"/>
          <p14:tracePt t="49521" x="1522413" y="3684588"/>
          <p14:tracePt t="49529" x="1568450" y="3665538"/>
          <p14:tracePt t="49537" x="1622425" y="3665538"/>
          <p14:tracePt t="49544" x="1668463" y="3665538"/>
          <p14:tracePt t="49554" x="1695450" y="3665538"/>
          <p14:tracePt t="49560" x="1751013" y="3665538"/>
          <p14:tracePt t="49569" x="1804988" y="3665538"/>
          <p14:tracePt t="49575" x="1895475" y="3665538"/>
          <p14:tracePt t="49583" x="2005013" y="3665538"/>
          <p14:tracePt t="49591" x="2114550" y="3665538"/>
          <p14:tracePt t="49599" x="2260600" y="3665538"/>
          <p14:tracePt t="49607" x="2425700" y="3665538"/>
          <p14:tracePt t="49615" x="2570163" y="3684588"/>
          <p14:tracePt t="49623" x="2679700" y="3684588"/>
          <p14:tracePt t="49631" x="2852738" y="3730625"/>
          <p14:tracePt t="49639" x="2962275" y="3748088"/>
          <p14:tracePt t="49647" x="3054350" y="3748088"/>
          <p14:tracePt t="49655" x="3117850" y="3757613"/>
          <p14:tracePt t="49664" x="3136900" y="3767138"/>
          <p14:tracePt t="49754" x="3136900" y="3775075"/>
          <p14:tracePt t="49759" x="3136900" y="3794125"/>
          <p14:tracePt t="49768" x="3136900" y="3821113"/>
          <p14:tracePt t="49775" x="3136900" y="3848100"/>
          <p14:tracePt t="49783" x="3136900" y="3875088"/>
          <p14:tracePt t="49791" x="3136900" y="3921125"/>
          <p14:tracePt t="49800" x="3117850" y="3948113"/>
          <p14:tracePt t="49807" x="3108325" y="3976688"/>
          <p14:tracePt t="49815" x="3100388" y="4040188"/>
          <p14:tracePt t="49823" x="3090863" y="4067175"/>
          <p14:tracePt t="49831" x="3063875" y="4140200"/>
          <p14:tracePt t="49839" x="3054350" y="4167188"/>
          <p14:tracePt t="49847" x="3044825" y="4222750"/>
          <p14:tracePt t="49855" x="3035300" y="4268788"/>
          <p14:tracePt t="49863" x="3017838" y="4340225"/>
          <p14:tracePt t="49871" x="2998788" y="4376738"/>
          <p14:tracePt t="49879" x="2990850" y="4432300"/>
          <p14:tracePt t="49887" x="2981325" y="4468813"/>
          <p14:tracePt t="49895" x="2954338" y="4514850"/>
          <p14:tracePt t="49903" x="2944813" y="4532313"/>
          <p14:tracePt t="49911" x="2935288" y="4551363"/>
          <p14:tracePt t="49937" x="2852738" y="4651375"/>
          <p14:tracePt t="49943" x="2817813" y="4668838"/>
          <p14:tracePt t="49952" x="2781300" y="4697413"/>
          <p14:tracePt t="49959" x="2752725" y="4705350"/>
          <p14:tracePt t="49975" x="2735263" y="4714875"/>
          <p14:tracePt t="49983" x="2708275" y="4714875"/>
          <p14:tracePt t="49991" x="2689225" y="4714875"/>
          <p14:tracePt t="49999" x="2635250" y="4714875"/>
          <p14:tracePt t="50007" x="2589213" y="4714875"/>
          <p14:tracePt t="50015" x="2533650" y="4714875"/>
          <p14:tracePt t="50023" x="2479675" y="4714875"/>
          <p14:tracePt t="50031" x="2416175" y="4705350"/>
          <p14:tracePt t="50039" x="2379663" y="4697413"/>
          <p14:tracePt t="50047" x="2316163" y="4687888"/>
          <p14:tracePt t="50055" x="2279650" y="4678363"/>
          <p14:tracePt t="50063" x="2214563" y="4660900"/>
          <p14:tracePt t="50071" x="2179638" y="4651375"/>
          <p14:tracePt t="50080" x="2133600" y="4641850"/>
          <p14:tracePt t="50087" x="2078038" y="4641850"/>
          <p14:tracePt t="50095" x="2041525" y="4632325"/>
          <p14:tracePt t="50103" x="2005013" y="4632325"/>
          <p14:tracePt t="50112" x="1987550" y="4632325"/>
          <p14:tracePt t="50119" x="1978025" y="4632325"/>
          <p14:tracePt t="50127" x="1960563" y="4632325"/>
          <p14:tracePt t="50184" x="1951038" y="4632325"/>
          <p14:tracePt t="50191" x="1941513" y="4624388"/>
          <p14:tracePt t="50199" x="1914525" y="4624388"/>
          <p14:tracePt t="50207" x="1868488" y="4614863"/>
          <p14:tracePt t="50215" x="1841500" y="4587875"/>
          <p14:tracePt t="50223" x="1778000" y="4568825"/>
          <p14:tracePt t="50231" x="1714500" y="4532313"/>
          <p14:tracePt t="50239" x="1668463" y="4495800"/>
          <p14:tracePt t="50247" x="1622425" y="4478338"/>
          <p14:tracePt t="50255" x="1576388" y="4449763"/>
          <p14:tracePt t="50263" x="1558925" y="4441825"/>
          <p14:tracePt t="50271" x="1541463" y="4422775"/>
          <p14:tracePt t="50279" x="1522413" y="4413250"/>
          <p14:tracePt t="50364" x="1512888" y="4395788"/>
          <p14:tracePt t="50367" x="1504950" y="4349750"/>
          <p14:tracePt t="50375" x="1495425" y="4322763"/>
          <p14:tracePt t="50383" x="1458913" y="4276725"/>
          <p14:tracePt t="50391" x="1439863" y="4249738"/>
          <p14:tracePt t="50402" x="1403350" y="4186238"/>
          <p14:tracePt t="50413" x="1395413" y="4149725"/>
          <p14:tracePt t="50416" x="1366838" y="4086225"/>
          <p14:tracePt t="50425" x="1349375" y="4049713"/>
          <p14:tracePt t="50431" x="1339850" y="3994150"/>
          <p14:tracePt t="50439" x="1322388" y="3967163"/>
          <p14:tracePt t="50447" x="1322388" y="3940175"/>
          <p14:tracePt t="50456" x="1303338" y="3875088"/>
          <p14:tracePt t="50463" x="1303338" y="3840163"/>
          <p14:tracePt t="50471" x="1303338" y="3821113"/>
          <p14:tracePt t="50479" x="1303338" y="3775075"/>
          <p14:tracePt t="50488" x="1312863" y="3748088"/>
          <p14:tracePt t="50495" x="1312863" y="3730625"/>
          <p14:tracePt t="50503" x="1358900" y="3702050"/>
          <p14:tracePt t="50511" x="1376363" y="3665538"/>
          <p14:tracePt t="50520" x="1395413" y="3657600"/>
          <p14:tracePt t="50527" x="1422400" y="3629025"/>
          <p14:tracePt t="50535" x="1468438" y="3592513"/>
          <p14:tracePt t="50543" x="1512888" y="3556000"/>
          <p14:tracePt t="50551" x="1531938" y="3548063"/>
          <p14:tracePt t="50559" x="1558925" y="3538538"/>
          <p14:tracePt t="50568" x="1604963" y="3519488"/>
          <p14:tracePt t="50575" x="1631950" y="3511550"/>
          <p14:tracePt t="50584" x="1677988" y="3492500"/>
          <p14:tracePt t="50591" x="1741488" y="3455988"/>
          <p14:tracePt t="50600" x="1758950" y="3446463"/>
          <p14:tracePt t="50608" x="1787525" y="3438525"/>
          <p14:tracePt t="50615" x="1814513" y="3429000"/>
          <p14:tracePt t="50624" x="1831975" y="3419475"/>
          <p14:tracePt t="50632" x="1841500" y="3411538"/>
          <p14:tracePt t="50640" x="1851025" y="3402013"/>
          <p14:tracePt t="50647" x="1860550" y="3402013"/>
          <p14:tracePt t="50656" x="1868488" y="3402013"/>
          <p14:tracePt t="50663" x="1887538" y="3392488"/>
          <p14:tracePt t="50687" x="1905000" y="3392488"/>
          <p14:tracePt t="50703" x="1914525" y="3392488"/>
          <p14:tracePt t="50711" x="1924050" y="3392488"/>
          <p14:tracePt t="50719" x="1941513" y="3392488"/>
          <p14:tracePt t="50727" x="1987550" y="3411538"/>
          <p14:tracePt t="50736" x="2070100" y="3446463"/>
          <p14:tracePt t="50743" x="2114550" y="3502025"/>
          <p14:tracePt t="50753" x="2197100" y="3538538"/>
          <p14:tracePt t="50759" x="2260600" y="3565525"/>
          <p14:tracePt t="50768" x="2324100" y="3602038"/>
          <p14:tracePt t="50775" x="2352675" y="3621088"/>
          <p14:tracePt t="50785" x="2416175" y="3657600"/>
          <p14:tracePt t="50791" x="2433638" y="3665538"/>
          <p14:tracePt t="50799" x="2452688" y="3675063"/>
          <p14:tracePt t="50807" x="2462213" y="3675063"/>
          <p14:tracePt t="50879" x="2470150" y="3684588"/>
          <p14:tracePt t="50895" x="2470150" y="3702050"/>
          <p14:tracePt t="50903" x="2470150" y="3711575"/>
          <p14:tracePt t="50919" x="2470150" y="3721100"/>
          <p14:tracePt t="50927" x="2470150" y="3738563"/>
          <p14:tracePt t="50935" x="2470150" y="3757613"/>
          <p14:tracePt t="50943" x="2470150" y="3803650"/>
          <p14:tracePt t="50951" x="2470150" y="3811588"/>
          <p14:tracePt t="50959" x="2470150" y="3848100"/>
          <p14:tracePt t="50968" x="2470150" y="3884613"/>
          <p14:tracePt t="50975" x="2470150" y="3903663"/>
          <p14:tracePt t="50984" x="2470150" y="3940175"/>
          <p14:tracePt t="50991" x="2470150" y="3984625"/>
          <p14:tracePt t="50999" x="2470150" y="4021138"/>
          <p14:tracePt t="51007" x="2470150" y="4067175"/>
          <p14:tracePt t="51015" x="2470150" y="4094163"/>
          <p14:tracePt t="51023" x="2470150" y="4140200"/>
          <p14:tracePt t="51031" x="2470150" y="4159250"/>
          <p14:tracePt t="51039" x="2470150" y="4186238"/>
          <p14:tracePt t="51047" x="2470150" y="4222750"/>
          <p14:tracePt t="51055" x="2470150" y="4240213"/>
          <p14:tracePt t="51063" x="2452688" y="4286250"/>
          <p14:tracePt t="51071" x="2452688" y="4295775"/>
          <p14:tracePt t="51079" x="2443163" y="4322763"/>
          <p14:tracePt t="51087" x="2433638" y="4340225"/>
          <p14:tracePt t="51095" x="2406650" y="4376738"/>
          <p14:tracePt t="51103" x="2389188" y="4405313"/>
          <p14:tracePt t="51111" x="2370138" y="4432300"/>
          <p14:tracePt t="51119" x="2352675" y="4441825"/>
          <p14:tracePt t="51128" x="2333625" y="4468813"/>
          <p14:tracePt t="51137" x="2306638" y="4486275"/>
          <p14:tracePt t="51143" x="2306638" y="4495800"/>
          <p14:tracePt t="51151" x="2287588" y="4522788"/>
          <p14:tracePt t="51159" x="2260600" y="4541838"/>
          <p14:tracePt t="51168" x="2243138" y="4568825"/>
          <p14:tracePt t="51175" x="2224088" y="4587875"/>
          <p14:tracePt t="51184" x="2197100" y="4614863"/>
          <p14:tracePt t="51191" x="2179638" y="4632325"/>
          <p14:tracePt t="51199" x="2151063" y="4651375"/>
          <p14:tracePt t="51207" x="2114550" y="4678363"/>
          <p14:tracePt t="51217" x="2097088" y="4687888"/>
          <p14:tracePt t="51229" x="2078038" y="4687888"/>
          <p14:tracePt t="51233" x="2060575" y="4697413"/>
          <p14:tracePt t="51240" x="2051050" y="4697413"/>
          <p14:tracePt t="51279" x="2041525" y="4697413"/>
          <p14:tracePt t="51287" x="2024063" y="4697413"/>
          <p14:tracePt t="51296" x="1968500" y="4697413"/>
          <p14:tracePt t="51304" x="1895475" y="4697413"/>
          <p14:tracePt t="51312" x="1824038" y="4697413"/>
          <p14:tracePt t="51320" x="1695450" y="4678363"/>
          <p14:tracePt t="51327" x="1558925" y="4641850"/>
          <p14:tracePt t="51336" x="1458913" y="4605338"/>
          <p14:tracePt t="51343" x="1385888" y="4578350"/>
          <p14:tracePt t="51352" x="1322388" y="4568825"/>
          <p14:tracePt t="51360" x="1276350" y="4532313"/>
          <p14:tracePt t="51370" x="1249363" y="4514850"/>
          <p14:tracePt t="51376" x="1230313" y="4486275"/>
          <p14:tracePt t="51386" x="1222375" y="4468813"/>
          <p14:tracePt t="51394" x="1222375" y="4441825"/>
          <p14:tracePt t="51401" x="1222375" y="4422775"/>
          <p14:tracePt t="51407" x="1222375" y="4405313"/>
          <p14:tracePt t="51415" x="1222375" y="4386263"/>
          <p14:tracePt t="51423" x="1222375" y="4359275"/>
          <p14:tracePt t="51431" x="1230313" y="4340225"/>
          <p14:tracePt t="51439" x="1230313" y="4313238"/>
          <p14:tracePt t="51447" x="1230313" y="4286250"/>
          <p14:tracePt t="51457" x="1239838" y="4222750"/>
          <p14:tracePt t="51465" x="1249363" y="4186238"/>
          <p14:tracePt t="51475" x="1258888" y="4159250"/>
          <p14:tracePt t="51482" x="1276350" y="4122738"/>
          <p14:tracePt t="51491" x="1276350" y="4067175"/>
          <p14:tracePt t="51495" x="1293813" y="4040188"/>
          <p14:tracePt t="51504" x="1303338" y="3984625"/>
          <p14:tracePt t="51511" x="1303338" y="3940175"/>
          <p14:tracePt t="51519" x="1303338" y="3911600"/>
          <p14:tracePt t="51529" x="1312863" y="3867150"/>
          <p14:tracePt t="51536" x="1330325" y="3840163"/>
          <p14:tracePt t="51544" x="1349375" y="3811588"/>
          <p14:tracePt t="51553" x="1366838" y="3767138"/>
          <p14:tracePt t="51560" x="1385888" y="3748088"/>
          <p14:tracePt t="51568" x="1395413" y="3730625"/>
          <p14:tracePt t="51575" x="1412875" y="3711575"/>
          <p14:tracePt t="51584" x="1431925" y="3694113"/>
          <p14:tracePt t="51591" x="1458913" y="3657600"/>
          <p14:tracePt t="51599" x="1476375" y="3648075"/>
          <p14:tracePt t="51608" x="1541463" y="3611563"/>
          <p14:tracePt t="51615" x="1585913" y="3602038"/>
          <p14:tracePt t="51623" x="1622425" y="3592513"/>
          <p14:tracePt t="51631" x="1704975" y="3556000"/>
          <p14:tracePt t="51639" x="1795463" y="3538538"/>
          <p14:tracePt t="51647" x="1878013" y="3502025"/>
          <p14:tracePt t="51655" x="1931988" y="3502025"/>
          <p14:tracePt t="51664" x="2033588" y="3475038"/>
          <p14:tracePt t="51671" x="2124075" y="3455988"/>
          <p14:tracePt t="51679" x="2206625" y="3419475"/>
          <p14:tracePt t="51687" x="2270125" y="3402013"/>
          <p14:tracePt t="51695" x="2324100" y="3392488"/>
          <p14:tracePt t="51703" x="2370138" y="3392488"/>
          <p14:tracePt t="51711" x="2416175" y="3355975"/>
          <p14:tracePt t="51727" x="2443163" y="3355975"/>
          <p14:tracePt t="51743" x="2452688" y="3355975"/>
          <p14:tracePt t="51791" x="2470150" y="3375025"/>
          <p14:tracePt t="51799" x="2479675" y="3375025"/>
          <p14:tracePt t="51807" x="2498725" y="3392488"/>
          <p14:tracePt t="51816" x="2525713" y="3429000"/>
          <p14:tracePt t="51823" x="2598738" y="3492500"/>
          <p14:tracePt t="51831" x="2643188" y="3548063"/>
          <p14:tracePt t="51839" x="2698750" y="3611563"/>
          <p14:tracePt t="51847" x="2798763" y="3694113"/>
          <p14:tracePt t="51855" x="2835275" y="3757613"/>
          <p14:tracePt t="51863" x="2871788" y="3821113"/>
          <p14:tracePt t="51871" x="2898775" y="3884613"/>
          <p14:tracePt t="51879" x="2917825" y="3948113"/>
          <p14:tracePt t="51887" x="2925763" y="3984625"/>
          <p14:tracePt t="51895" x="2944813" y="4021138"/>
          <p14:tracePt t="51903" x="2944813" y="4040188"/>
          <p14:tracePt t="51923" x="2944813" y="4086225"/>
          <p14:tracePt t="51927" x="2944813" y="4094163"/>
          <p14:tracePt t="51936" x="2944813" y="4103688"/>
          <p14:tracePt t="51943" x="2944813" y="4113213"/>
          <p14:tracePt t="51951" x="2944813" y="4122738"/>
          <p14:tracePt t="51959" x="2935288" y="4130675"/>
          <p14:tracePt t="51968" x="2935288" y="4149725"/>
          <p14:tracePt t="51984" x="2925763" y="4167188"/>
          <p14:tracePt t="51991" x="2908300" y="4186238"/>
          <p14:tracePt t="51999" x="2898775" y="4203700"/>
          <p14:tracePt t="52007" x="2889250" y="4213225"/>
          <p14:tracePt t="52015" x="2881313" y="4240213"/>
          <p14:tracePt t="52023" x="2862263" y="4259263"/>
          <p14:tracePt t="52031" x="2844800" y="4286250"/>
          <p14:tracePt t="52039" x="2835275" y="4303713"/>
          <p14:tracePt t="52047" x="2798763" y="4349750"/>
          <p14:tracePt t="52055" x="2789238" y="4395788"/>
          <p14:tracePt t="52063" x="2781300" y="4422775"/>
          <p14:tracePt t="52071" x="2744788" y="4468813"/>
          <p14:tracePt t="52081" x="2716213" y="4532313"/>
          <p14:tracePt t="52087" x="2698750" y="4559300"/>
          <p14:tracePt t="52095" x="2689225" y="4595813"/>
          <p14:tracePt t="52103" x="2679700" y="4624388"/>
          <p14:tracePt t="52112" x="2671763" y="4641850"/>
          <p14:tracePt t="52119" x="2671763" y="4660900"/>
          <p14:tracePt t="52127" x="2652713" y="4687888"/>
          <p14:tracePt t="52135" x="2643188" y="4697413"/>
          <p14:tracePt t="52143" x="2635250" y="4714875"/>
          <p14:tracePt t="52152" x="2625725" y="4724400"/>
          <p14:tracePt t="52159" x="2606675" y="4732338"/>
          <p14:tracePt t="52168" x="2598738" y="4751388"/>
          <p14:tracePt t="52175" x="2579688" y="4768850"/>
          <p14:tracePt t="52184" x="2562225" y="4787900"/>
          <p14:tracePt t="52191" x="2516188" y="4805363"/>
          <p14:tracePt t="52199" x="2498725" y="4833938"/>
          <p14:tracePt t="52207" x="2470150" y="4860925"/>
          <p14:tracePt t="52215" x="2425700" y="4887913"/>
          <p14:tracePt t="52223" x="2406650" y="4897438"/>
          <p14:tracePt t="52231" x="2370138" y="4924425"/>
          <p14:tracePt t="52239" x="2324100" y="4943475"/>
          <p14:tracePt t="52247" x="2297113" y="4970463"/>
          <p14:tracePt t="52255" x="2279650" y="4987925"/>
          <p14:tracePt t="52263" x="2233613" y="5006975"/>
          <p14:tracePt t="52271" x="2224088" y="5016500"/>
          <p14:tracePt t="52279" x="2206625" y="5033963"/>
          <p14:tracePt t="52287" x="2187575" y="5043488"/>
          <p14:tracePt t="52295" x="2179638" y="5053013"/>
          <p14:tracePt t="52303" x="2160588" y="5080000"/>
          <p14:tracePt t="52311" x="2151063" y="5080000"/>
          <p14:tracePt t="52319" x="2133600" y="5106988"/>
          <p14:tracePt t="52327" x="2133600" y="5116513"/>
          <p14:tracePt t="52335" x="2124075" y="5116513"/>
          <p14:tracePt t="52343" x="2114550" y="5116513"/>
          <p14:tracePt t="52432" x="2106613" y="5116513"/>
          <p14:tracePt t="52440" x="2097088" y="5097463"/>
          <p14:tracePt t="52447" x="2070100" y="5024438"/>
          <p14:tracePt t="52456" x="2041525" y="4997450"/>
          <p14:tracePt t="52463" x="2033588" y="4951413"/>
          <p14:tracePt t="52471" x="1997075" y="4933950"/>
          <p14:tracePt t="52479" x="1978025" y="4897438"/>
          <p14:tracePt t="52487" x="1968500" y="4878388"/>
          <p14:tracePt t="52495" x="1960563" y="4860925"/>
          <p14:tracePt t="52503" x="1951038" y="4851400"/>
          <p14:tracePt t="52583" x="1941513" y="4833938"/>
          <p14:tracePt t="52591" x="1931988" y="4833938"/>
          <p14:tracePt t="52599" x="1905000" y="4814888"/>
          <p14:tracePt t="52607" x="1868488" y="4797425"/>
          <p14:tracePt t="52615" x="1804988" y="4778375"/>
          <p14:tracePt t="52623" x="1758950" y="4741863"/>
          <p14:tracePt t="52633" x="1714500" y="4732338"/>
          <p14:tracePt t="52639" x="1668463" y="4697413"/>
          <p14:tracePt t="52647" x="1604963" y="4660900"/>
          <p14:tracePt t="52655" x="1576388" y="4624388"/>
          <p14:tracePt t="52663" x="1495425" y="4587875"/>
          <p14:tracePt t="52671" x="1458913" y="4551363"/>
          <p14:tracePt t="52679" x="1412875" y="4514850"/>
          <p14:tracePt t="52687" x="1366838" y="4495800"/>
          <p14:tracePt t="52695" x="1349375" y="4486275"/>
          <p14:tracePt t="52703" x="1322388" y="4486275"/>
          <p14:tracePt t="52711" x="1303338" y="4468813"/>
          <p14:tracePt t="52719" x="1293813" y="4468813"/>
          <p14:tracePt t="52839" x="1285875" y="4459288"/>
          <p14:tracePt t="52847" x="1285875" y="4449763"/>
          <p14:tracePt t="52855" x="1293813" y="4405313"/>
          <p14:tracePt t="52863" x="1303338" y="4368800"/>
          <p14:tracePt t="52871" x="1303338" y="4313238"/>
          <p14:tracePt t="52879" x="1339850" y="4249738"/>
          <p14:tracePt t="52887" x="1376363" y="4186238"/>
          <p14:tracePt t="52895" x="1412875" y="4140200"/>
          <p14:tracePt t="52903" x="1458913" y="4057650"/>
          <p14:tracePt t="52911" x="1495425" y="3994150"/>
          <p14:tracePt t="52920" x="1531938" y="3948113"/>
          <p14:tracePt t="52927" x="1549400" y="3903663"/>
          <p14:tracePt t="52937" x="1576388" y="3857625"/>
          <p14:tracePt t="52943" x="1595438" y="3830638"/>
          <p14:tracePt t="52952" x="1612900" y="3811588"/>
          <p14:tracePt t="52961" x="1649413" y="3767138"/>
          <p14:tracePt t="52971" x="1658938" y="3757613"/>
          <p14:tracePt t="52977" x="1685925" y="3721100"/>
          <p14:tracePt t="52989" x="1695450" y="3694113"/>
          <p14:tracePt t="52993" x="1704975" y="3675063"/>
          <p14:tracePt t="53000" x="1741488" y="3629025"/>
          <p14:tracePt t="53008" x="1751013" y="3602038"/>
          <p14:tracePt t="53015" x="1768475" y="3575050"/>
          <p14:tracePt t="53023" x="1787525" y="3556000"/>
          <p14:tracePt t="53031" x="1814513" y="3511550"/>
          <p14:tracePt t="53039" x="1814513" y="3502025"/>
          <p14:tracePt t="53047" x="1841500" y="3465513"/>
          <p14:tracePt t="53055" x="1860550" y="3419475"/>
          <p14:tracePt t="53063" x="1868488" y="3392488"/>
          <p14:tracePt t="53071" x="1887538" y="3355975"/>
          <p14:tracePt t="53080" x="1914525" y="3309938"/>
          <p14:tracePt t="53089" x="1941513" y="3282950"/>
          <p14:tracePt t="53098" x="1951038" y="3255963"/>
          <p14:tracePt t="53107" x="1978025" y="3209925"/>
          <p14:tracePt t="53113" x="1997075" y="3182938"/>
          <p14:tracePt t="53119" x="2005013" y="3146425"/>
          <p14:tracePt t="53127" x="2005013" y="3136900"/>
          <p14:tracePt t="53136" x="2014538" y="3109913"/>
          <p14:tracePt t="53359" x="2014538" y="3100388"/>
          <p14:tracePt t="53367" x="1941513" y="3100388"/>
          <p14:tracePt t="53375" x="1831975" y="3100388"/>
          <p14:tracePt t="53383" x="1741488" y="3100388"/>
          <p14:tracePt t="53391" x="1685925" y="3100388"/>
          <p14:tracePt t="53399" x="1604963" y="3119438"/>
          <p14:tracePt t="53407" x="1585913" y="3127375"/>
          <p14:tracePt t="53415" x="1576388" y="3127375"/>
          <p14:tracePt t="53423" x="1568450" y="3136900"/>
          <p14:tracePt t="53631" x="1568450" y="3146425"/>
          <p14:tracePt t="53639" x="1568450" y="3155950"/>
          <p14:tracePt t="53761" x="1568450" y="3163888"/>
          <p14:tracePt t="53847" x="1595438" y="3173413"/>
          <p14:tracePt t="53855" x="1668463" y="3173413"/>
          <p14:tracePt t="53863" x="1758950" y="3173413"/>
          <p14:tracePt t="53871" x="1905000" y="3173413"/>
          <p14:tracePt t="53879" x="2051050" y="3173413"/>
          <p14:tracePt t="53887" x="2214563" y="3173413"/>
          <p14:tracePt t="53895" x="2343150" y="3173413"/>
          <p14:tracePt t="53903" x="2489200" y="3173413"/>
          <p14:tracePt t="53911" x="2635250" y="3173413"/>
          <p14:tracePt t="53919" x="2781300" y="3155950"/>
          <p14:tracePt t="53927" x="2908300" y="3136900"/>
          <p14:tracePt t="53936" x="2998788" y="3127375"/>
          <p14:tracePt t="53943" x="3054350" y="3127375"/>
          <p14:tracePt t="53951" x="3090863" y="3119438"/>
          <p14:tracePt t="54081" x="3100388" y="3109913"/>
          <p14:tracePt t="54095" x="3100388" y="3100388"/>
          <p14:tracePt t="54199" x="3071813" y="3100388"/>
          <p14:tracePt t="54207" x="2981325" y="3090863"/>
          <p14:tracePt t="54215" x="2835275" y="3090863"/>
          <p14:tracePt t="54223" x="2708275" y="3090863"/>
          <p14:tracePt t="54231" x="2579688" y="3090863"/>
          <p14:tracePt t="54239" x="2452688" y="3090863"/>
          <p14:tracePt t="54248" x="2343150" y="3090863"/>
          <p14:tracePt t="54255" x="2251075" y="3090863"/>
          <p14:tracePt t="54264" x="2197100" y="3090863"/>
          <p14:tracePt t="54272" x="2143125" y="3090863"/>
          <p14:tracePt t="54280" x="2051050" y="3090863"/>
          <p14:tracePt t="54288" x="2014538" y="3100388"/>
          <p14:tracePt t="54296" x="1997075" y="3100388"/>
          <p14:tracePt t="54367" x="1987550" y="3100388"/>
          <p14:tracePt t="54375" x="1960563" y="3100388"/>
          <p14:tracePt t="54384" x="1941513" y="3100388"/>
          <p14:tracePt t="54391" x="1887538" y="3100388"/>
          <p14:tracePt t="54399" x="1841500" y="3100388"/>
          <p14:tracePt t="54408" x="1787525" y="3100388"/>
          <p14:tracePt t="54417" x="1751013" y="3100388"/>
          <p14:tracePt t="54427" x="1731963" y="3100388"/>
          <p14:tracePt t="54432" x="1695450" y="3100388"/>
          <p14:tracePt t="54439" x="1685925" y="3100388"/>
          <p14:tracePt t="54479" x="1668463" y="3109913"/>
          <p14:tracePt t="54655" x="1685925" y="3109913"/>
          <p14:tracePt t="54663" x="1787525" y="3109913"/>
          <p14:tracePt t="54671" x="1951038" y="3090863"/>
          <p14:tracePt t="54679" x="2097088" y="3073400"/>
          <p14:tracePt t="54687" x="2297113" y="3063875"/>
          <p14:tracePt t="54695" x="2516188" y="3063875"/>
          <p14:tracePt t="54703" x="2744788" y="3063875"/>
          <p14:tracePt t="54711" x="2908300" y="3063875"/>
          <p14:tracePt t="54719" x="3071813" y="3063875"/>
          <p14:tracePt t="54727" x="3200400" y="3063875"/>
          <p14:tracePt t="54736" x="3309938" y="3063875"/>
          <p14:tracePt t="54743" x="3382963" y="3063875"/>
          <p14:tracePt t="54751" x="3436938" y="3063875"/>
          <p14:tracePt t="54759" x="3463925" y="3063875"/>
          <p14:tracePt t="54768" x="3482975" y="3054350"/>
          <p14:tracePt t="55097" x="3455988" y="3054350"/>
          <p14:tracePt t="55105" x="3354388" y="3054350"/>
          <p14:tracePt t="55116" x="3227388" y="3054350"/>
          <p14:tracePt t="55121" x="3063875" y="3054350"/>
          <p14:tracePt t="55131" x="2898775" y="3054350"/>
          <p14:tracePt t="55136" x="2735263" y="3054350"/>
          <p14:tracePt t="55143" x="2562225" y="3054350"/>
          <p14:tracePt t="55151" x="2433638" y="3054350"/>
          <p14:tracePt t="55159" x="2324100" y="3054350"/>
          <p14:tracePt t="55168" x="2224088" y="3054350"/>
          <p14:tracePt t="55175" x="2187575" y="3054350"/>
          <p14:tracePt t="55185" x="2160588" y="3054350"/>
          <p14:tracePt t="55191" x="2143125" y="3054350"/>
          <p14:tracePt t="55367" x="2124075" y="3054350"/>
          <p14:tracePt t="55375" x="2097088" y="3054350"/>
          <p14:tracePt t="55384" x="2024063" y="3073400"/>
          <p14:tracePt t="55391" x="1978025" y="3090863"/>
          <p14:tracePt t="55399" x="1951038" y="3090863"/>
          <p14:tracePt t="55408" x="1905000" y="3090863"/>
          <p14:tracePt t="55415" x="1868488" y="3100388"/>
          <p14:tracePt t="55431" x="1860550" y="3100388"/>
          <p14:tracePt t="55463" x="1851025" y="3100388"/>
          <p14:tracePt t="55479" x="1831975" y="3100388"/>
          <p14:tracePt t="55487" x="1824038" y="3100388"/>
          <p14:tracePt t="55503" x="1814513" y="3100388"/>
          <p14:tracePt t="55511" x="1795463" y="3100388"/>
          <p14:tracePt t="55647" x="1887538" y="3100388"/>
          <p14:tracePt t="55655" x="1978025" y="3100388"/>
          <p14:tracePt t="55664" x="2106613" y="3100388"/>
          <p14:tracePt t="55671" x="2233613" y="3100388"/>
          <p14:tracePt t="55679" x="2324100" y="3100388"/>
          <p14:tracePt t="55687" x="2433638" y="3100388"/>
          <p14:tracePt t="55695" x="2525713" y="3100388"/>
          <p14:tracePt t="55703" x="2579688" y="3100388"/>
          <p14:tracePt t="55711" x="2625725" y="3100388"/>
          <p14:tracePt t="55719" x="2662238" y="3100388"/>
          <p14:tracePt t="55727" x="2679700" y="3100388"/>
          <p14:tracePt t="55736" x="2708275" y="3082925"/>
          <p14:tracePt t="55743" x="2716213" y="3082925"/>
          <p14:tracePt t="55751" x="2735263" y="3082925"/>
          <p14:tracePt t="55768" x="2762250" y="3082925"/>
          <p14:tracePt t="55775" x="2771775" y="3073400"/>
          <p14:tracePt t="55791" x="2781300" y="3073400"/>
          <p14:tracePt t="55800" x="2798763" y="3073400"/>
          <p14:tracePt t="55807" x="2817813" y="3073400"/>
          <p14:tracePt t="55815" x="2844800" y="3073400"/>
          <p14:tracePt t="55823" x="2862263" y="3073400"/>
          <p14:tracePt t="55831" x="2898775" y="3073400"/>
          <p14:tracePt t="55839" x="2944813" y="3073400"/>
          <p14:tracePt t="55847" x="2971800" y="3073400"/>
          <p14:tracePt t="55855" x="3017838" y="3073400"/>
          <p14:tracePt t="55863" x="3044825" y="3073400"/>
          <p14:tracePt t="55871" x="3054350" y="3073400"/>
          <p14:tracePt t="55879" x="3063875" y="3073400"/>
          <p14:tracePt t="56159" x="3008313" y="3073400"/>
          <p14:tracePt t="56167" x="2925763" y="3073400"/>
          <p14:tracePt t="56176" x="2889250" y="3073400"/>
          <p14:tracePt t="56184" x="2844800" y="3073400"/>
          <p14:tracePt t="56191" x="2835275" y="3073400"/>
          <p14:tracePt t="56199" x="2798763" y="3073400"/>
          <p14:tracePt t="56207" x="2781300" y="3073400"/>
          <p14:tracePt t="56223" x="2771775" y="3082925"/>
          <p14:tracePt t="56343" x="2771775" y="3073400"/>
          <p14:tracePt t="56351" x="2762250" y="3046413"/>
          <p14:tracePt t="56359" x="2744788" y="3027363"/>
          <p14:tracePt t="56375" x="2744788" y="3017838"/>
          <p14:tracePt t="56391" x="2735263" y="3017838"/>
          <p14:tracePt t="56399" x="2708275" y="3017838"/>
          <p14:tracePt t="56407" x="2662238" y="3017838"/>
          <p14:tracePt t="56415" x="2635250" y="3017838"/>
          <p14:tracePt t="56423" x="2579688" y="3017838"/>
          <p14:tracePt t="56431" x="2489200" y="3017838"/>
          <p14:tracePt t="56440" x="2433638" y="3017838"/>
          <p14:tracePt t="56448" x="2370138" y="3017838"/>
          <p14:tracePt t="56458" x="2316163" y="3017838"/>
          <p14:tracePt t="56464" x="2297113" y="3036888"/>
          <p14:tracePt t="56472" x="2287588" y="3046413"/>
          <p14:tracePt t="56480" x="2270125" y="3046413"/>
          <p14:tracePt t="56490" x="2251075" y="3046413"/>
          <p14:tracePt t="56755" x="2306638" y="3046413"/>
          <p14:tracePt t="56760" x="2397125" y="3063875"/>
          <p14:tracePt t="56767" x="2516188" y="3073400"/>
          <p14:tracePt t="56775" x="2606675" y="3073400"/>
          <p14:tracePt t="56784" x="2698750" y="3073400"/>
          <p14:tracePt t="56791" x="2752725" y="3073400"/>
          <p14:tracePt t="56799" x="2771775" y="3073400"/>
          <p14:tracePt t="56807" x="2798763" y="3073400"/>
          <p14:tracePt t="56953" x="2781300" y="3073400"/>
          <p14:tracePt t="56960" x="2725738" y="3073400"/>
          <p14:tracePt t="56969" x="2662238" y="3100388"/>
          <p14:tracePt t="56977" x="2635250" y="3100388"/>
          <p14:tracePt t="56987" x="2589213" y="3100388"/>
          <p14:tracePt t="56991" x="2552700" y="3109913"/>
          <p14:tracePt t="57000" x="2506663" y="3119438"/>
          <p14:tracePt t="57007" x="2479675" y="3119438"/>
          <p14:tracePt t="57015" x="2425700" y="3119438"/>
          <p14:tracePt t="57023" x="2333625" y="3136900"/>
          <p14:tracePt t="57031" x="2287588" y="3136900"/>
          <p14:tracePt t="57039" x="2243138" y="3155950"/>
          <p14:tracePt t="57052" x="2206625" y="3155950"/>
          <p14:tracePt t="57057" x="2179638" y="3155950"/>
          <p14:tracePt t="57065" x="2170113" y="3155950"/>
          <p14:tracePt t="57073" x="2160588" y="3155950"/>
          <p14:tracePt t="57082" x="2151063" y="3155950"/>
          <p14:tracePt t="57119" x="2133600" y="3163888"/>
          <p14:tracePt t="57135" x="2114550" y="3173413"/>
          <p14:tracePt t="57159" x="2087563" y="3182938"/>
          <p14:tracePt t="57167" x="2060575" y="3200400"/>
          <p14:tracePt t="57175" x="2041525" y="3200400"/>
          <p14:tracePt t="57184" x="2033588" y="3209925"/>
          <p14:tracePt t="57191" x="2024063" y="3219450"/>
          <p14:tracePt t="57200" x="1987550" y="3228975"/>
          <p14:tracePt t="57215" x="1978025" y="3228975"/>
          <p14:tracePt t="57231" x="1968500" y="3228975"/>
          <p14:tracePt t="57255" x="1951038" y="3228975"/>
          <p14:tracePt t="57408" x="1997075" y="3228975"/>
          <p14:tracePt t="57415" x="2078038" y="3228975"/>
          <p14:tracePt t="57423" x="2151063" y="3228975"/>
          <p14:tracePt t="57431" x="2260600" y="3228975"/>
          <p14:tracePt t="57439" x="2333625" y="3228975"/>
          <p14:tracePt t="57447" x="2425700" y="3228975"/>
          <p14:tracePt t="57455" x="2443163" y="3228975"/>
          <p14:tracePt t="57463" x="2452688" y="3228975"/>
          <p14:tracePt t="57479" x="2462213" y="3219450"/>
          <p14:tracePt t="57712" x="2452688" y="3209925"/>
          <p14:tracePt t="57719" x="2370138" y="3209925"/>
          <p14:tracePt t="57728" x="2243138" y="3209925"/>
          <p14:tracePt t="57737" x="2097088" y="3209925"/>
          <p14:tracePt t="57743" x="2024063" y="3209925"/>
          <p14:tracePt t="57751" x="1941513" y="3209925"/>
          <p14:tracePt t="57759" x="1851025" y="3209925"/>
          <p14:tracePt t="57768" x="1778000" y="3209925"/>
          <p14:tracePt t="57775" x="1722438" y="3209925"/>
          <p14:tracePt t="57784" x="1704975" y="3209925"/>
          <p14:tracePt t="57791" x="1685925" y="3209925"/>
          <p14:tracePt t="57799" x="1677988" y="3209925"/>
          <p14:tracePt t="58031" x="1722438" y="3209925"/>
          <p14:tracePt t="58039" x="1814513" y="3209925"/>
          <p14:tracePt t="58047" x="1960563" y="3209925"/>
          <p14:tracePt t="58055" x="2070100" y="3209925"/>
          <p14:tracePt t="58063" x="2197100" y="3209925"/>
          <p14:tracePt t="58071" x="2306638" y="3209925"/>
          <p14:tracePt t="58080" x="2416175" y="3209925"/>
          <p14:tracePt t="58087" x="2489200" y="3209925"/>
          <p14:tracePt t="58095" x="2562225" y="3209925"/>
          <p14:tracePt t="58103" x="2598738" y="3209925"/>
          <p14:tracePt t="58112" x="2643188" y="3200400"/>
          <p14:tracePt t="58119" x="2662238" y="3192463"/>
          <p14:tracePt t="58128" x="2689225" y="3182938"/>
          <p14:tracePt t="58144" x="2698750" y="3182938"/>
          <p14:tracePt t="58154" x="2708275" y="3173413"/>
          <p14:tracePt t="58207" x="2716213" y="3163888"/>
          <p14:tracePt t="58263" x="2735263" y="3163888"/>
          <p14:tracePt t="58271" x="2752725" y="3163888"/>
          <p14:tracePt t="58279" x="2781300" y="3163888"/>
          <p14:tracePt t="58287" x="2798763" y="3155950"/>
          <p14:tracePt t="58295" x="2825750" y="3155950"/>
          <p14:tracePt t="58303" x="2844800" y="3155950"/>
          <p14:tracePt t="58311" x="2862263" y="3155950"/>
          <p14:tracePt t="58319" x="2871788" y="3155950"/>
          <p14:tracePt t="58327" x="2881313" y="3155950"/>
          <p14:tracePt t="58359" x="2908300" y="3155950"/>
          <p14:tracePt t="58375" x="2925763" y="3155950"/>
          <p14:tracePt t="58383" x="2944813" y="3146425"/>
          <p14:tracePt t="58391" x="2962275" y="3146425"/>
          <p14:tracePt t="58400" x="3008313" y="3146425"/>
          <p14:tracePt t="58407" x="3044825" y="3136900"/>
          <p14:tracePt t="58415" x="3090863" y="3119438"/>
          <p14:tracePt t="58423" x="3108325" y="3119438"/>
          <p14:tracePt t="58431" x="3154363" y="3109913"/>
          <p14:tracePt t="58439" x="3208338" y="3109913"/>
          <p14:tracePt t="58447" x="3236913" y="3109913"/>
          <p14:tracePt t="58456" x="3281363" y="3109913"/>
          <p14:tracePt t="58463" x="3317875" y="3109913"/>
          <p14:tracePt t="58471" x="3363913" y="3109913"/>
          <p14:tracePt t="58479" x="3373438" y="3109913"/>
          <p14:tracePt t="58487" x="3382963" y="3109913"/>
          <p14:tracePt t="58495" x="3400425" y="3109913"/>
          <p14:tracePt t="58784" x="3346450" y="3109913"/>
          <p14:tracePt t="58792" x="3254375" y="3109913"/>
          <p14:tracePt t="58800" x="3154363" y="3109913"/>
          <p14:tracePt t="58808" x="3063875" y="3109913"/>
          <p14:tracePt t="58816" x="2990850" y="3109913"/>
          <p14:tracePt t="58824" x="2917825" y="3109913"/>
          <p14:tracePt t="58834" x="2862263" y="3109913"/>
          <p14:tracePt t="58839" x="2808288" y="3109913"/>
          <p14:tracePt t="58847" x="2735263" y="3109913"/>
          <p14:tracePt t="58855" x="2689225" y="3109913"/>
          <p14:tracePt t="58864" x="2662238" y="3109913"/>
          <p14:tracePt t="58871" x="2635250" y="3109913"/>
          <p14:tracePt t="58879" x="2616200" y="3109913"/>
          <p14:tracePt t="58887" x="2598738" y="3109913"/>
          <p14:tracePt t="58895" x="2589213" y="3109913"/>
          <p14:tracePt t="58903" x="2579688" y="3109913"/>
          <p14:tracePt t="58919" x="2562225" y="3109913"/>
          <p14:tracePt t="58935" x="2552700" y="3109913"/>
          <p14:tracePt t="58952" x="2543175" y="3109913"/>
          <p14:tracePt t="58959" x="2525713" y="3109913"/>
          <p14:tracePt t="58968" x="2498725" y="3109913"/>
          <p14:tracePt t="58975" x="2452688" y="3109913"/>
          <p14:tracePt t="58984" x="2416175" y="3109913"/>
          <p14:tracePt t="58991" x="2360613" y="3109913"/>
          <p14:tracePt t="59001" x="2316163" y="3109913"/>
          <p14:tracePt t="59007" x="2287588" y="3109913"/>
          <p14:tracePt t="59015" x="2251075" y="3109913"/>
          <p14:tracePt t="59023" x="2214563" y="3109913"/>
          <p14:tracePt t="59135" x="2206625" y="3109913"/>
          <p14:tracePt t="59176" x="2151063" y="3136900"/>
          <p14:tracePt t="59184" x="2133600" y="3163888"/>
          <p14:tracePt t="59192" x="2106613" y="3182938"/>
          <p14:tracePt t="59200" x="2060575" y="3209925"/>
          <p14:tracePt t="59207" x="2014538" y="3246438"/>
          <p14:tracePt t="59215" x="1978025" y="3273425"/>
          <p14:tracePt t="59223" x="1931988" y="3302000"/>
          <p14:tracePt t="59232" x="1905000" y="3328988"/>
          <p14:tracePt t="59239" x="1868488" y="3346450"/>
          <p14:tracePt t="59247" x="1851025" y="3365500"/>
          <p14:tracePt t="59255" x="1841500" y="3375025"/>
          <p14:tracePt t="59263" x="1831975" y="3382963"/>
          <p14:tracePt t="59271" x="1831975" y="3402013"/>
          <p14:tracePt t="59279" x="1824038" y="3419475"/>
          <p14:tracePt t="59303" x="1824038" y="3429000"/>
          <p14:tracePt t="59376" x="1824038" y="3438525"/>
          <p14:tracePt t="59383" x="1814513" y="3438525"/>
          <p14:tracePt t="59391" x="1804988" y="3438525"/>
          <p14:tracePt t="59408" x="1795463" y="3429000"/>
          <p14:tracePt t="59415" x="1795463" y="3419475"/>
          <p14:tracePt t="59423" x="1787525" y="3411538"/>
          <p14:tracePt t="59496" x="1795463" y="3411538"/>
          <p14:tracePt t="59505" x="1814513" y="3411538"/>
          <p14:tracePt t="59511" x="1851025" y="3411538"/>
          <p14:tracePt t="59519" x="1895475" y="3411538"/>
          <p14:tracePt t="59527" x="1951038" y="3419475"/>
          <p14:tracePt t="59535" x="1968500" y="3429000"/>
          <p14:tracePt t="59543" x="2014538" y="3446463"/>
          <p14:tracePt t="59551" x="2041525" y="3465513"/>
          <p14:tracePt t="59560" x="2078038" y="3482975"/>
          <p14:tracePt t="59567" x="2097088" y="3519488"/>
          <p14:tracePt t="59575" x="2114550" y="3538538"/>
          <p14:tracePt t="59591" x="2124075" y="3565525"/>
          <p14:tracePt t="59600" x="2133600" y="3584575"/>
          <p14:tracePt t="59607" x="2133600" y="3611563"/>
          <p14:tracePt t="59615" x="2133600" y="3629025"/>
          <p14:tracePt t="59623" x="2133600" y="3665538"/>
          <p14:tracePt t="59631" x="2151063" y="3702050"/>
          <p14:tracePt t="59639" x="2151063" y="3721100"/>
          <p14:tracePt t="59647" x="2151063" y="3767138"/>
          <p14:tracePt t="59655" x="2151063" y="3803650"/>
          <p14:tracePt t="59663" x="2151063" y="3830638"/>
          <p14:tracePt t="59671" x="2151063" y="3875088"/>
          <p14:tracePt t="59679" x="2151063" y="3930650"/>
          <p14:tracePt t="59687" x="2151063" y="3967163"/>
          <p14:tracePt t="59695" x="2151063" y="4013200"/>
          <p14:tracePt t="59703" x="2151063" y="4040188"/>
          <p14:tracePt t="59711" x="2151063" y="4094163"/>
          <p14:tracePt t="59719" x="2143125" y="4130675"/>
          <p14:tracePt t="59727" x="2133600" y="4186238"/>
          <p14:tracePt t="59736" x="2097088" y="4232275"/>
          <p14:tracePt t="59743" x="2087563" y="4259263"/>
          <p14:tracePt t="59751" x="2060575" y="4303713"/>
          <p14:tracePt t="59759" x="2041525" y="4322763"/>
          <p14:tracePt t="59767" x="2024063" y="4359275"/>
          <p14:tracePt t="59775" x="1997075" y="4376738"/>
          <p14:tracePt t="59791" x="1978025" y="4395788"/>
          <p14:tracePt t="59807" x="1960563" y="4405313"/>
          <p14:tracePt t="59816" x="1941513" y="4413250"/>
          <p14:tracePt t="59823" x="1924050" y="4413250"/>
          <p14:tracePt t="59831" x="1887538" y="4413250"/>
          <p14:tracePt t="59839" x="1851025" y="4413250"/>
          <p14:tracePt t="59847" x="1795463" y="4413250"/>
          <p14:tracePt t="59855" x="1741488" y="4413250"/>
          <p14:tracePt t="59863" x="1649413" y="4413250"/>
          <p14:tracePt t="59871" x="1576388" y="4413250"/>
          <p14:tracePt t="59879" x="1476375" y="4413250"/>
          <p14:tracePt t="59887" x="1385888" y="4413250"/>
          <p14:tracePt t="59895" x="1330325" y="4413250"/>
          <p14:tracePt t="59905" x="1266825" y="4368800"/>
          <p14:tracePt t="59923" x="1212850" y="4340225"/>
          <p14:tracePt t="59929" x="1212850" y="4332288"/>
          <p14:tracePt t="59936" x="1193800" y="4313238"/>
          <p14:tracePt t="59961" x="1193800" y="4303713"/>
          <p14:tracePt t="59970" x="1193800" y="4295775"/>
          <p14:tracePt t="59977" x="1185863" y="4268788"/>
          <p14:tracePt t="59989" x="1185863" y="4240213"/>
          <p14:tracePt t="59992" x="1176338" y="4195763"/>
          <p14:tracePt t="60000" x="1149350" y="4149725"/>
          <p14:tracePt t="60007" x="1139825" y="4094163"/>
          <p14:tracePt t="60017" x="1139825" y="4030663"/>
          <p14:tracePt t="60023" x="1139825" y="3976688"/>
          <p14:tracePt t="60031" x="1139825" y="3921125"/>
          <p14:tracePt t="60039" x="1139825" y="3867150"/>
          <p14:tracePt t="60047" x="1139825" y="3794125"/>
          <p14:tracePt t="60055" x="1139825" y="3748088"/>
          <p14:tracePt t="60063" x="1139825" y="3694113"/>
          <p14:tracePt t="60071" x="1139825" y="3638550"/>
          <p14:tracePt t="60080" x="1149350" y="3592513"/>
          <p14:tracePt t="60087" x="1222375" y="3492500"/>
          <p14:tracePt t="60095" x="1276350" y="3429000"/>
          <p14:tracePt t="60103" x="1339850" y="3365500"/>
          <p14:tracePt t="60111" x="1439863" y="3292475"/>
          <p14:tracePt t="60119" x="1541463" y="3228975"/>
          <p14:tracePt t="60127" x="1641475" y="3200400"/>
          <p14:tracePt t="60135" x="1722438" y="3163888"/>
          <p14:tracePt t="60144" x="1814513" y="3136900"/>
          <p14:tracePt t="60154" x="1878013" y="3127375"/>
          <p14:tracePt t="60160" x="1951038" y="3100388"/>
          <p14:tracePt t="60168" x="1978025" y="3100388"/>
          <p14:tracePt t="60175" x="2024063" y="3100388"/>
          <p14:tracePt t="60184" x="2041525" y="3100388"/>
          <p14:tracePt t="60191" x="2060575" y="3100388"/>
          <p14:tracePt t="60200" x="2087563" y="3100388"/>
          <p14:tracePt t="60207" x="2097088" y="3100388"/>
          <p14:tracePt t="60215" x="2106613" y="3100388"/>
          <p14:tracePt t="60231" x="2124075" y="3109913"/>
          <p14:tracePt t="60239" x="2133600" y="3109913"/>
          <p14:tracePt t="60247" x="2143125" y="3119438"/>
          <p14:tracePt t="60257" x="2151063" y="3127375"/>
          <p14:tracePt t="60263" x="2160588" y="3136900"/>
          <p14:tracePt t="60271" x="2179638" y="3163888"/>
          <p14:tracePt t="60279" x="2179638" y="3182938"/>
          <p14:tracePt t="60287" x="2179638" y="3219450"/>
          <p14:tracePt t="60295" x="2179638" y="3236913"/>
          <p14:tracePt t="60303" x="2179638" y="3292475"/>
          <p14:tracePt t="60311" x="2179638" y="3338513"/>
          <p14:tracePt t="60319" x="2179638" y="3392488"/>
          <p14:tracePt t="60327" x="2179638" y="3465513"/>
          <p14:tracePt t="60336" x="2179638" y="3502025"/>
          <p14:tracePt t="60343" x="2160588" y="3548063"/>
          <p14:tracePt t="60351" x="2160588" y="3565525"/>
          <p14:tracePt t="60359" x="2160588" y="3611563"/>
          <p14:tracePt t="60368" x="2151063" y="3638550"/>
          <p14:tracePt t="60375" x="2106613" y="3675063"/>
          <p14:tracePt t="60384" x="2097088" y="3694113"/>
          <p14:tracePt t="60392" x="2078038" y="3711575"/>
          <p14:tracePt t="60400" x="2070100" y="3738563"/>
          <p14:tracePt t="60408" x="2070100" y="3748088"/>
          <p14:tracePt t="60415" x="2060575" y="3767138"/>
          <p14:tracePt t="60423" x="2024063" y="3811588"/>
          <p14:tracePt t="60440" x="2005013" y="3840163"/>
          <p14:tracePt t="60447" x="1997075" y="3848100"/>
          <p14:tracePt t="60456" x="1978025" y="3867150"/>
          <p14:tracePt t="60463" x="1968500" y="3884613"/>
          <p14:tracePt t="60471" x="1968500" y="3894138"/>
          <p14:tracePt t="60479" x="1951038" y="3911600"/>
          <p14:tracePt t="60487" x="1924050" y="3930650"/>
          <p14:tracePt t="60495" x="1905000" y="3948113"/>
          <p14:tracePt t="60503" x="1878013" y="3967163"/>
          <p14:tracePt t="60513" x="1860550" y="3984625"/>
          <p14:tracePt t="60523" x="1831975" y="3994150"/>
          <p14:tracePt t="60529" x="1787525" y="4021138"/>
          <p14:tracePt t="60536" x="1741488" y="4040188"/>
          <p14:tracePt t="60545" x="1677988" y="4067175"/>
          <p14:tracePt t="60553" x="1622425" y="4076700"/>
          <p14:tracePt t="60559" x="1541463" y="4122738"/>
          <p14:tracePt t="60568" x="1449388" y="4122738"/>
          <p14:tracePt t="60575" x="1385888" y="4130675"/>
          <p14:tracePt t="60583" x="1276350" y="4149725"/>
          <p14:tracePt t="60591" x="1222375" y="4149725"/>
          <p14:tracePt t="60601" x="1176338" y="4149725"/>
          <p14:tracePt t="60607" x="1120775" y="4149725"/>
          <p14:tracePt t="60615" x="1103313" y="4149725"/>
          <p14:tracePt t="60631" x="1093788" y="4149725"/>
          <p14:tracePt t="60655" x="1084263" y="4149725"/>
          <p14:tracePt t="60664" x="1066800" y="4113213"/>
          <p14:tracePt t="60671" x="1057275" y="4049713"/>
          <p14:tracePt t="60679" x="1047750" y="4003675"/>
          <p14:tracePt t="60687" x="1039813" y="3957638"/>
          <p14:tracePt t="60695" x="1011238" y="3903663"/>
          <p14:tracePt t="60703" x="1003300" y="3840163"/>
          <p14:tracePt t="60711" x="984250" y="3784600"/>
          <p14:tracePt t="60719" x="974725" y="3738563"/>
          <p14:tracePt t="60727" x="947738" y="3657600"/>
          <p14:tracePt t="60737" x="947738" y="3621088"/>
          <p14:tracePt t="60743" x="947738" y="3575050"/>
          <p14:tracePt t="60751" x="947738" y="3511550"/>
          <p14:tracePt t="60759" x="947738" y="3475038"/>
          <p14:tracePt t="60767" x="957263" y="3438525"/>
          <p14:tracePt t="60775" x="966788" y="3411538"/>
          <p14:tracePt t="60784" x="974725" y="3392488"/>
          <p14:tracePt t="60791" x="993775" y="3355975"/>
          <p14:tracePt t="60801" x="1003300" y="3346450"/>
          <p14:tracePt t="60807" x="1020763" y="3319463"/>
          <p14:tracePt t="60815" x="1047750" y="3292475"/>
          <p14:tracePt t="60823" x="1084263" y="3282950"/>
          <p14:tracePt t="60831" x="1157288" y="3246438"/>
          <p14:tracePt t="60840" x="1249363" y="3228975"/>
          <p14:tracePt t="60848" x="1358900" y="3200400"/>
          <p14:tracePt t="60856" x="1522413" y="3192463"/>
          <p14:tracePt t="60863" x="1677988" y="3155950"/>
          <p14:tracePt t="60871" x="1868488" y="3155950"/>
          <p14:tracePt t="60879" x="2033588" y="3155950"/>
          <p14:tracePt t="60887" x="2197100" y="3155950"/>
          <p14:tracePt t="60895" x="2343150" y="3155950"/>
          <p14:tracePt t="60903" x="2470150" y="3155950"/>
          <p14:tracePt t="60912" x="2552700" y="3173413"/>
          <p14:tracePt t="60919" x="2598738" y="3200400"/>
          <p14:tracePt t="60927" x="2643188" y="3246438"/>
          <p14:tracePt t="60935" x="2679700" y="3282950"/>
          <p14:tracePt t="60943" x="2689225" y="3302000"/>
          <p14:tracePt t="60952" x="2708275" y="3338513"/>
          <p14:tracePt t="60959" x="2716213" y="3382963"/>
          <p14:tracePt t="60967" x="2725738" y="3446463"/>
          <p14:tracePt t="60975" x="2725738" y="3502025"/>
          <p14:tracePt t="60983" x="2725738" y="3556000"/>
          <p14:tracePt t="60991" x="2725738" y="3611563"/>
          <p14:tracePt t="61000" x="2725738" y="3684588"/>
          <p14:tracePt t="61007" x="2725738" y="3738563"/>
          <p14:tracePt t="61015" x="2725738" y="3803650"/>
          <p14:tracePt t="61023" x="2725738" y="3875088"/>
          <p14:tracePt t="61031" x="2716213" y="3940175"/>
          <p14:tracePt t="61039" x="2689225" y="3994150"/>
          <p14:tracePt t="61047" x="2679700" y="4057650"/>
          <p14:tracePt t="61055" x="2643188" y="4122738"/>
          <p14:tracePt t="61063" x="2625725" y="4149725"/>
          <p14:tracePt t="61071" x="2606675" y="4186238"/>
          <p14:tracePt t="61079" x="2579688" y="4213225"/>
          <p14:tracePt t="61087" x="2570163" y="4222750"/>
          <p14:tracePt t="61095" x="2552700" y="4222750"/>
          <p14:tracePt t="61103" x="2533650" y="4232275"/>
          <p14:tracePt t="61112" x="2506663" y="4249738"/>
          <p14:tracePt t="61119" x="2462213" y="4249738"/>
          <p14:tracePt t="61128" x="2389188" y="4276725"/>
          <p14:tracePt t="61135" x="2316163" y="4286250"/>
          <p14:tracePt t="61143" x="2206625" y="4286250"/>
          <p14:tracePt t="61151" x="2041525" y="4286250"/>
          <p14:tracePt t="61159" x="1824038" y="4286250"/>
          <p14:tracePt t="61168" x="1622425" y="4286250"/>
          <p14:tracePt t="61175" x="1376363" y="4286250"/>
          <p14:tracePt t="61184" x="1149350" y="4286250"/>
          <p14:tracePt t="61191" x="984250" y="4286250"/>
          <p14:tracePt t="61200" x="857250" y="4286250"/>
          <p14:tracePt t="61207" x="757238" y="4240213"/>
          <p14:tracePt t="61215" x="720725" y="4232275"/>
          <p14:tracePt t="61223" x="692150" y="4222750"/>
          <p14:tracePt t="61231" x="692150" y="4213225"/>
          <p14:tracePt t="61239" x="692150" y="4203700"/>
          <p14:tracePt t="61247" x="692150" y="4195763"/>
          <p14:tracePt t="61255" x="692150" y="4167188"/>
          <p14:tracePt t="61263" x="692150" y="4140200"/>
          <p14:tracePt t="61271" x="692150" y="4103688"/>
          <p14:tracePt t="61279" x="692150" y="4057650"/>
          <p14:tracePt t="61287" x="692150" y="4003675"/>
          <p14:tracePt t="61295" x="692150" y="3948113"/>
          <p14:tracePt t="61303" x="692150" y="3894138"/>
          <p14:tracePt t="61311" x="701675" y="3811588"/>
          <p14:tracePt t="61319" x="747713" y="3730625"/>
          <p14:tracePt t="61327" x="784225" y="3684588"/>
          <p14:tracePt t="61335" x="838200" y="3621088"/>
          <p14:tracePt t="61343" x="893763" y="3538538"/>
          <p14:tracePt t="61351" x="957263" y="3455988"/>
          <p14:tracePt t="61359" x="993775" y="3392488"/>
          <p14:tracePt t="61367" x="1047750" y="3309938"/>
          <p14:tracePt t="61375" x="1120775" y="3219450"/>
          <p14:tracePt t="61384" x="1166813" y="3192463"/>
          <p14:tracePt t="61391" x="1222375" y="3155950"/>
          <p14:tracePt t="61400" x="1249363" y="3127375"/>
          <p14:tracePt t="61407" x="1293813" y="3109913"/>
          <p14:tracePt t="61415" x="1322388" y="3109913"/>
          <p14:tracePt t="61424" x="1349375" y="3100388"/>
          <p14:tracePt t="61433" x="1403350" y="3100388"/>
          <p14:tracePt t="61442" x="1431925" y="3100388"/>
          <p14:tracePt t="61448" x="1522413" y="3100388"/>
          <p14:tracePt t="61459" x="1631950" y="3119438"/>
          <p14:tracePt t="61463" x="1778000" y="3146425"/>
          <p14:tracePt t="61471" x="1931988" y="3209925"/>
          <p14:tracePt t="61479" x="2014538" y="3265488"/>
          <p14:tracePt t="61487" x="2114550" y="3338513"/>
          <p14:tracePt t="61495" x="2214563" y="3411538"/>
          <p14:tracePt t="61503" x="2243138" y="3429000"/>
          <p14:tracePt t="61511" x="2279650" y="3455988"/>
          <p14:tracePt t="61519" x="2316163" y="3511550"/>
          <p14:tracePt t="61527" x="2324100" y="3548063"/>
          <p14:tracePt t="61538" x="2333625" y="3575050"/>
          <p14:tracePt t="61545" x="2352675" y="3638550"/>
          <p14:tracePt t="61556" x="2352675" y="3657600"/>
          <p14:tracePt t="61562" x="2352675" y="3684588"/>
          <p14:tracePt t="61569" x="2352675" y="3738563"/>
          <p14:tracePt t="61575" x="2352675" y="3775075"/>
          <p14:tracePt t="61584" x="2352675" y="3830638"/>
          <p14:tracePt t="61591" x="2352675" y="3875088"/>
          <p14:tracePt t="61600" x="2352675" y="3930650"/>
          <p14:tracePt t="61607" x="2333625" y="3976688"/>
          <p14:tracePt t="61615" x="2316163" y="4021138"/>
          <p14:tracePt t="61623" x="2287588" y="4049713"/>
          <p14:tracePt t="61631" x="2279650" y="4076700"/>
          <p14:tracePt t="61639" x="2243138" y="4113213"/>
          <p14:tracePt t="61647" x="2224088" y="4140200"/>
          <p14:tracePt t="61655" x="2197100" y="4176713"/>
          <p14:tracePt t="61664" x="2143125" y="4222750"/>
          <p14:tracePt t="61671" x="2097088" y="4259263"/>
          <p14:tracePt t="61679" x="2078038" y="4276725"/>
          <p14:tracePt t="61687" x="2014538" y="4313238"/>
          <p14:tracePt t="61695" x="2014538" y="4322763"/>
          <p14:tracePt t="61704" x="1997075" y="4332288"/>
          <p14:tracePt t="61711" x="1978025" y="4332288"/>
          <p14:tracePt t="61719" x="1968500" y="4340225"/>
          <p14:tracePt t="61737" x="1951038" y="4340225"/>
          <p14:tracePt t="61743" x="1941513" y="4340225"/>
          <p14:tracePt t="61752" x="1924050" y="4340225"/>
          <p14:tracePt t="61759" x="1868488" y="4340225"/>
          <p14:tracePt t="61767" x="1831975" y="4340225"/>
          <p14:tracePt t="61775" x="1758950" y="4340225"/>
          <p14:tracePt t="61783" x="1649413" y="4340225"/>
          <p14:tracePt t="61791" x="1558925" y="4332288"/>
          <p14:tracePt t="61802" x="1495425" y="4295775"/>
          <p14:tracePt t="61807" x="1376363" y="4240213"/>
          <p14:tracePt t="61816" x="1312863" y="4195763"/>
          <p14:tracePt t="61823" x="1285875" y="4167188"/>
          <p14:tracePt t="61832" x="1249363" y="4122738"/>
          <p14:tracePt t="61839" x="1230313" y="4086225"/>
          <p14:tracePt t="61847" x="1203325" y="4049713"/>
          <p14:tracePt t="61855" x="1203325" y="4003675"/>
          <p14:tracePt t="61863" x="1203325" y="3967163"/>
          <p14:tracePt t="61871" x="1203325" y="3921125"/>
          <p14:tracePt t="61879" x="1203325" y="3903663"/>
          <p14:tracePt t="61887" x="1203325" y="3867150"/>
          <p14:tracePt t="61896" x="1203325" y="3848100"/>
          <p14:tracePt t="61912" x="1203325" y="3821113"/>
          <p14:tracePt t="61922" x="1203325" y="3803650"/>
          <p14:tracePt t="61928" x="1203325" y="3784600"/>
          <p14:tracePt t="61936" x="1212850" y="3767138"/>
          <p14:tracePt t="61945" x="1222375" y="3730625"/>
          <p14:tracePt t="61951" x="1249363" y="3702050"/>
          <p14:tracePt t="61959" x="1266825" y="3657600"/>
          <p14:tracePt t="61967" x="1303338" y="3592513"/>
          <p14:tracePt t="61975" x="1312863" y="3565525"/>
          <p14:tracePt t="61983" x="1349375" y="3529013"/>
          <p14:tracePt t="61991" x="1385888" y="3482975"/>
          <p14:tracePt t="62000" x="1403350" y="3465513"/>
          <p14:tracePt t="62007" x="1449388" y="3419475"/>
          <p14:tracePt t="62015" x="1468438" y="3402013"/>
          <p14:tracePt t="62023" x="1512888" y="3365500"/>
          <p14:tracePt t="62031" x="1595438" y="3328988"/>
          <p14:tracePt t="62039" x="1658938" y="3302000"/>
          <p14:tracePt t="62047" x="1751013" y="3302000"/>
          <p14:tracePt t="62055" x="1860550" y="3282950"/>
          <p14:tracePt t="62063" x="1968500" y="3282950"/>
          <p14:tracePt t="62071" x="2078038" y="3282950"/>
          <p14:tracePt t="62079" x="2206625" y="3282950"/>
          <p14:tracePt t="62087" x="2297113" y="3282950"/>
          <p14:tracePt t="62095" x="2416175" y="3319463"/>
          <p14:tracePt t="62103" x="2506663" y="3365500"/>
          <p14:tracePt t="62112" x="2579688" y="3419475"/>
          <p14:tracePt t="62119" x="2662238" y="3475038"/>
          <p14:tracePt t="62127" x="2689225" y="3502025"/>
          <p14:tracePt t="62135" x="2716213" y="3565525"/>
          <p14:tracePt t="62143" x="2716213" y="3592513"/>
          <p14:tracePt t="62151" x="2735263" y="3638550"/>
          <p14:tracePt t="62159" x="2735263" y="3665538"/>
          <p14:tracePt t="62168" x="2735263" y="3694113"/>
          <p14:tracePt t="62175" x="2735263" y="3738563"/>
          <p14:tracePt t="62183" x="2735263" y="3775075"/>
          <p14:tracePt t="62191" x="2735263" y="3811588"/>
          <p14:tracePt t="62200" x="2725738" y="3840163"/>
          <p14:tracePt t="62207" x="2698750" y="3894138"/>
          <p14:tracePt t="62215" x="2679700" y="3930650"/>
          <p14:tracePt t="62223" x="2662238" y="3957638"/>
          <p14:tracePt t="62231" x="2625725" y="4003675"/>
          <p14:tracePt t="62239" x="2606675" y="4049713"/>
          <p14:tracePt t="62247" x="2589213" y="4067175"/>
          <p14:tracePt t="62255" x="2552700" y="4113213"/>
          <p14:tracePt t="62263" x="2543175" y="4122738"/>
          <p14:tracePt t="62271" x="2525713" y="4140200"/>
          <p14:tracePt t="62279" x="2516188" y="4140200"/>
          <p14:tracePt t="62287" x="2479675" y="4167188"/>
          <p14:tracePt t="62295" x="2416175" y="4203700"/>
          <p14:tracePt t="62303" x="2389188" y="4213225"/>
          <p14:tracePt t="62311" x="2343150" y="4232275"/>
          <p14:tracePt t="62319" x="2297113" y="4268788"/>
          <p14:tracePt t="62327" x="2251075" y="4295775"/>
          <p14:tracePt t="62335" x="2187575" y="4313238"/>
          <p14:tracePt t="62343" x="2143125" y="4322763"/>
          <p14:tracePt t="62352" x="2070100" y="4349750"/>
          <p14:tracePt t="62365" x="1987550" y="4376738"/>
          <p14:tracePt t="62367" x="1931988" y="4395788"/>
          <p14:tracePt t="62375" x="1824038" y="4395788"/>
          <p14:tracePt t="62383" x="1722438" y="4405313"/>
          <p14:tracePt t="62391" x="1631950" y="4405313"/>
          <p14:tracePt t="62401" x="1541463" y="4405313"/>
          <p14:tracePt t="62408" x="1468438" y="4405313"/>
          <p14:tracePt t="62415" x="1403350" y="4376738"/>
          <p14:tracePt t="62423" x="1358900" y="4368800"/>
          <p14:tracePt t="62431" x="1293813" y="4322763"/>
          <p14:tracePt t="62440" x="1285875" y="4322763"/>
          <p14:tracePt t="62448" x="1266825" y="4303713"/>
          <p14:tracePt t="62457" x="1239838" y="4286250"/>
          <p14:tracePt t="62463" x="1212850" y="4249738"/>
          <p14:tracePt t="62471" x="1193800" y="4232275"/>
          <p14:tracePt t="62479" x="1157288" y="4195763"/>
          <p14:tracePt t="62487" x="1149350" y="4167188"/>
          <p14:tracePt t="62495" x="1139825" y="4149725"/>
          <p14:tracePt t="62503" x="1120775" y="4103688"/>
          <p14:tracePt t="62511" x="1103313" y="4076700"/>
          <p14:tracePt t="62519" x="1093788" y="4067175"/>
          <p14:tracePt t="62527" x="1084263" y="4040188"/>
          <p14:tracePt t="62535" x="1084263" y="4030663"/>
          <p14:tracePt t="62543" x="1084263" y="4021138"/>
          <p14:tracePt t="62560" x="1066800" y="3994150"/>
          <p14:tracePt t="62567" x="1066800" y="3984625"/>
          <p14:tracePt t="62575" x="1066800" y="3957638"/>
          <p14:tracePt t="62585" x="1066800" y="3940175"/>
          <p14:tracePt t="62592" x="1066800" y="3903663"/>
          <p14:tracePt t="62600" x="1066800" y="3857625"/>
          <p14:tracePt t="62608" x="1066800" y="3840163"/>
          <p14:tracePt t="62617" x="1066800" y="3803650"/>
          <p14:tracePt t="62623" x="1066800" y="3748088"/>
          <p14:tracePt t="62632" x="1066800" y="3702050"/>
          <p14:tracePt t="62640" x="1076325" y="3675063"/>
          <p14:tracePt t="62647" x="1112838" y="3611563"/>
          <p14:tracePt t="62655" x="1130300" y="3584575"/>
          <p14:tracePt t="62663" x="1149350" y="3556000"/>
          <p14:tracePt t="62671" x="1193800" y="3511550"/>
          <p14:tracePt t="62679" x="1249363" y="3475038"/>
          <p14:tracePt t="62687" x="1293813" y="3446463"/>
          <p14:tracePt t="62695" x="1330325" y="3438525"/>
          <p14:tracePt t="62703" x="1412875" y="3402013"/>
          <p14:tracePt t="62711" x="1458913" y="3402013"/>
          <p14:tracePt t="62719" x="1541463" y="3382963"/>
          <p14:tracePt t="62727" x="1612900" y="3382963"/>
          <p14:tracePt t="62735" x="1741488" y="3382963"/>
          <p14:tracePt t="62743" x="1887538" y="3382963"/>
          <p14:tracePt t="62752" x="2014538" y="3382963"/>
          <p14:tracePt t="62759" x="2179638" y="3382963"/>
          <p14:tracePt t="62767" x="2343150" y="3392488"/>
          <p14:tracePt t="62775" x="2470150" y="3438525"/>
          <p14:tracePt t="62784" x="2606675" y="3482975"/>
          <p14:tracePt t="62791" x="2671763" y="3502025"/>
          <p14:tracePt t="62802" x="2735263" y="3556000"/>
          <p14:tracePt t="62807" x="2752725" y="3584575"/>
          <p14:tracePt t="62815" x="2771775" y="3611563"/>
          <p14:tracePt t="62823" x="2781300" y="3638550"/>
          <p14:tracePt t="62831" x="2781300" y="3657600"/>
          <p14:tracePt t="62839" x="2781300" y="3684588"/>
          <p14:tracePt t="62847" x="2781300" y="3702050"/>
          <p14:tracePt t="62855" x="2781300" y="3738563"/>
          <p14:tracePt t="62863" x="2781300" y="3784600"/>
          <p14:tracePt t="62871" x="2781300" y="3840163"/>
          <p14:tracePt t="62880" x="2771775" y="3884613"/>
          <p14:tracePt t="62887" x="2771775" y="3921125"/>
          <p14:tracePt t="62895" x="2752725" y="3967163"/>
          <p14:tracePt t="62903" x="2708275" y="4049713"/>
          <p14:tracePt t="62911" x="2698750" y="4094163"/>
          <p14:tracePt t="62919" x="2662238" y="4159250"/>
          <p14:tracePt t="62927" x="2652713" y="4186238"/>
          <p14:tracePt t="62935" x="2635250" y="4222750"/>
          <p14:tracePt t="62943" x="2598738" y="4286250"/>
          <p14:tracePt t="62951" x="2579688" y="4322763"/>
          <p14:tracePt t="62959" x="2562225" y="4368800"/>
          <p14:tracePt t="62968" x="2525713" y="4395788"/>
          <p14:tracePt t="62975" x="2516188" y="4422775"/>
          <p14:tracePt t="62983" x="2489200" y="4459288"/>
          <p14:tracePt t="62991" x="2433638" y="4505325"/>
          <p14:tracePt t="63002" x="2416175" y="4522788"/>
          <p14:tracePt t="63008" x="2389188" y="4559300"/>
          <p14:tracePt t="63019" x="2324100" y="4587875"/>
          <p14:tracePt t="63025" x="2260600" y="4605338"/>
          <p14:tracePt t="63034" x="2206625" y="4624388"/>
          <p14:tracePt t="63040" x="2124075" y="4641850"/>
          <p14:tracePt t="63049" x="2051050" y="4641850"/>
          <p14:tracePt t="63055" x="1960563" y="4641850"/>
          <p14:tracePt t="63063" x="1887538" y="4641850"/>
          <p14:tracePt t="63072" x="1787525" y="4641850"/>
          <p14:tracePt t="63080" x="1695450" y="4641850"/>
          <p14:tracePt t="63087" x="1622425" y="4632325"/>
          <p14:tracePt t="63095" x="1522413" y="4587875"/>
          <p14:tracePt t="63103" x="1476375" y="4578350"/>
          <p14:tracePt t="63111" x="1439863" y="4568825"/>
          <p14:tracePt t="63119" x="1395413" y="4551363"/>
          <p14:tracePt t="63128" x="1366838" y="4522788"/>
          <p14:tracePt t="63135" x="1349375" y="4522788"/>
          <p14:tracePt t="63143" x="1312863" y="4495800"/>
          <p14:tracePt t="63152" x="1303338" y="4486275"/>
          <p14:tracePt t="63160" x="1285875" y="4468813"/>
          <p14:tracePt t="63168" x="1276350" y="4432300"/>
          <p14:tracePt t="63175" x="1276350" y="4422775"/>
          <p14:tracePt t="63183" x="1266825" y="4376738"/>
          <p14:tracePt t="63193" x="1266825" y="4368800"/>
          <p14:tracePt t="63207" x="1266825" y="4332288"/>
          <p14:tracePt t="63215" x="1266825" y="4295775"/>
          <p14:tracePt t="63223" x="1266825" y="4240213"/>
          <p14:tracePt t="63231" x="1266825" y="4222750"/>
          <p14:tracePt t="63240" x="1266825" y="4167188"/>
          <p14:tracePt t="63247" x="1293813" y="4122738"/>
          <p14:tracePt t="63255" x="1322388" y="4057650"/>
          <p14:tracePt t="63263" x="1358900" y="3994150"/>
          <p14:tracePt t="63271" x="1376363" y="3957638"/>
          <p14:tracePt t="63279" x="1422400" y="3903663"/>
          <p14:tracePt t="63287" x="1458913" y="3857625"/>
          <p14:tracePt t="63296" x="1468438" y="3848100"/>
          <p14:tracePt t="63303" x="1512888" y="3794125"/>
          <p14:tracePt t="63311" x="1541463" y="3767138"/>
          <p14:tracePt t="63319" x="1595438" y="3711575"/>
          <p14:tracePt t="63327" x="1641475" y="3665538"/>
          <p14:tracePt t="63335" x="1668463" y="3648075"/>
          <p14:tracePt t="63343" x="1731963" y="3611563"/>
          <p14:tracePt t="63351" x="1795463" y="3584575"/>
          <p14:tracePt t="63359" x="1887538" y="3565525"/>
          <p14:tracePt t="63368" x="1997075" y="3538538"/>
          <p14:tracePt t="63375" x="2097088" y="3529013"/>
          <p14:tracePt t="63383" x="2224088" y="3529013"/>
          <p14:tracePt t="63391" x="2333625" y="3529013"/>
          <p14:tracePt t="63400" x="2443163" y="3529013"/>
          <p14:tracePt t="63408" x="2570163" y="3529013"/>
          <p14:tracePt t="63416" x="2652713" y="3556000"/>
          <p14:tracePt t="63423" x="2735263" y="3611563"/>
          <p14:tracePt t="63431" x="2835275" y="3675063"/>
          <p14:tracePt t="63439" x="2862263" y="3702050"/>
          <p14:tracePt t="63447" x="2925763" y="3767138"/>
          <p14:tracePt t="63456" x="2981325" y="3840163"/>
          <p14:tracePt t="63463" x="3008313" y="3884613"/>
          <p14:tracePt t="63471" x="3044825" y="3930650"/>
          <p14:tracePt t="63479" x="3054350" y="3967163"/>
          <p14:tracePt t="63487" x="3063875" y="4013200"/>
          <p14:tracePt t="63495" x="3063875" y="4040188"/>
          <p14:tracePt t="63503" x="3063875" y="4086225"/>
          <p14:tracePt t="63511" x="3063875" y="4122738"/>
          <p14:tracePt t="63519" x="3063875" y="4167188"/>
          <p14:tracePt t="63527" x="3063875" y="4195763"/>
          <p14:tracePt t="63535" x="3063875" y="4222750"/>
          <p14:tracePt t="63543" x="3063875" y="4249738"/>
          <p14:tracePt t="63551" x="3063875" y="4259263"/>
          <p14:tracePt t="63559" x="3054350" y="4276725"/>
          <p14:tracePt t="63567" x="3044825" y="4286250"/>
          <p14:tracePt t="63584" x="3035300" y="4295775"/>
          <p14:tracePt t="63601" x="3027363" y="4313238"/>
          <p14:tracePt t="63607" x="3017838" y="4322763"/>
          <p14:tracePt t="63615" x="2998788" y="4332288"/>
          <p14:tracePt t="63623" x="2971800" y="4368800"/>
          <p14:tracePt t="63631" x="2962275" y="4386263"/>
          <p14:tracePt t="63639" x="2917825" y="4405313"/>
          <p14:tracePt t="63647" x="2889250" y="4432300"/>
          <p14:tracePt t="63655" x="2844800" y="4478338"/>
          <p14:tracePt t="63663" x="2781300" y="4495800"/>
          <p14:tracePt t="63671" x="2752725" y="4522788"/>
          <p14:tracePt t="63679" x="2725738" y="4532313"/>
          <p14:tracePt t="63687" x="2689225" y="4541838"/>
          <p14:tracePt t="63695" x="2679700" y="4541838"/>
          <p14:tracePt t="63703" x="2671763" y="4541838"/>
          <p14:tracePt t="63713" x="2662238" y="4541838"/>
          <p14:tracePt t="63722" x="2652713" y="4541838"/>
          <p14:tracePt t="63738" x="2635250" y="4541838"/>
          <p14:tracePt t="63744" x="2598738" y="4541838"/>
          <p14:tracePt t="63754" x="2562225" y="4541838"/>
          <p14:tracePt t="63759" x="2489200" y="4541838"/>
          <p14:tracePt t="63767" x="2425700" y="4514850"/>
          <p14:tracePt t="63775" x="2316163" y="4449763"/>
          <p14:tracePt t="63783" x="2214563" y="4413250"/>
          <p14:tracePt t="63791" x="2078038" y="4349750"/>
          <p14:tracePt t="63801" x="1978025" y="4276725"/>
          <p14:tracePt t="63807" x="1895475" y="4240213"/>
          <p14:tracePt t="63815" x="1831975" y="4203700"/>
          <p14:tracePt t="63823" x="1804988" y="4167188"/>
          <p14:tracePt t="63831" x="1768475" y="4140200"/>
          <p14:tracePt t="63839" x="1758950" y="4122738"/>
          <p14:tracePt t="63849" x="1741488" y="4103688"/>
          <p14:tracePt t="63857" x="1741488" y="4094163"/>
          <p14:tracePt t="63870" x="1741488" y="4086225"/>
          <p14:tracePt t="63880" x="1731963" y="4067175"/>
          <p14:tracePt t="63895" x="1731963" y="4040188"/>
          <p14:tracePt t="63903" x="1731963" y="4030663"/>
          <p14:tracePt t="63911" x="1722438" y="3994150"/>
          <p14:tracePt t="63937" x="1714500" y="3903663"/>
          <p14:tracePt t="63943" x="1695450" y="3884613"/>
          <p14:tracePt t="63951" x="1695450" y="3830638"/>
          <p14:tracePt t="63959" x="1685925" y="3784600"/>
          <p14:tracePt t="63968" x="1685925" y="3748088"/>
          <p14:tracePt t="63975" x="1685925" y="3730625"/>
          <p14:tracePt t="63983" x="1677988" y="3675063"/>
          <p14:tracePt t="63991" x="1677988" y="3657600"/>
          <p14:tracePt t="64000" x="1677988" y="3638550"/>
          <p14:tracePt t="64007" x="1668463" y="3621088"/>
          <p14:tracePt t="64016" x="1668463" y="3592513"/>
          <p14:tracePt t="64023" x="1668463" y="3584575"/>
          <p14:tracePt t="64031" x="1668463" y="3575050"/>
          <p14:tracePt t="64040" x="1668463" y="3556000"/>
          <p14:tracePt t="64049" x="1668463" y="3548063"/>
          <p14:tracePt t="64055" x="1668463" y="3538538"/>
          <p14:tracePt t="64095" x="1685925" y="3519488"/>
          <p14:tracePt t="64103" x="1731963" y="3492500"/>
          <p14:tracePt t="64111" x="1814513" y="3482975"/>
          <p14:tracePt t="64119" x="1924050" y="3465513"/>
          <p14:tracePt t="64128" x="2070100" y="3438525"/>
          <p14:tracePt t="64135" x="2214563" y="3438525"/>
          <p14:tracePt t="64143" x="2360613" y="3438525"/>
          <p14:tracePt t="64153" x="2452688" y="3438525"/>
          <p14:tracePt t="64159" x="2562225" y="3438525"/>
          <p14:tracePt t="64167" x="2616200" y="3438525"/>
          <p14:tracePt t="64175" x="2652713" y="3438525"/>
          <p14:tracePt t="64183" x="2671763" y="3446463"/>
          <p14:tracePt t="64191" x="2671763" y="3455988"/>
          <p14:tracePt t="64207" x="2679700" y="3465513"/>
          <p14:tracePt t="64223" x="2679700" y="3475038"/>
          <p14:tracePt t="64232" x="2679700" y="3482975"/>
          <p14:tracePt t="64239" x="2679700" y="3502025"/>
          <p14:tracePt t="64247" x="2679700" y="3519488"/>
          <p14:tracePt t="64255" x="2679700" y="3565525"/>
          <p14:tracePt t="64263" x="2679700" y="3602038"/>
          <p14:tracePt t="64271" x="2679700" y="3638550"/>
          <p14:tracePt t="64279" x="2679700" y="3675063"/>
          <p14:tracePt t="64288" x="2679700" y="3730625"/>
          <p14:tracePt t="64295" x="2679700" y="3775075"/>
          <p14:tracePt t="64303" x="2679700" y="3811588"/>
          <p14:tracePt t="64311" x="2679700" y="3867150"/>
          <p14:tracePt t="64319" x="2679700" y="3894138"/>
          <p14:tracePt t="64327" x="2679700" y="3940175"/>
          <p14:tracePt t="64335" x="2679700" y="3976688"/>
          <p14:tracePt t="64343" x="2671763" y="4021138"/>
          <p14:tracePt t="64352" x="2662238" y="4049713"/>
          <p14:tracePt t="64359" x="2625725" y="4094163"/>
          <p14:tracePt t="64368" x="2606675" y="4103688"/>
          <p14:tracePt t="64375" x="2579688" y="4122738"/>
          <p14:tracePt t="64383" x="2562225" y="4149725"/>
          <p14:tracePt t="64391" x="2525713" y="4167188"/>
          <p14:tracePt t="64402" x="2498725" y="4186238"/>
          <p14:tracePt t="64410" x="2462213" y="4203700"/>
          <p14:tracePt t="64419" x="2425700" y="4213225"/>
          <p14:tracePt t="64426" x="2379663" y="4240213"/>
          <p14:tracePt t="64435" x="2352675" y="4249738"/>
          <p14:tracePt t="64440" x="2306638" y="4259263"/>
          <p14:tracePt t="64448" x="2270125" y="4259263"/>
          <p14:tracePt t="64456" x="2224088" y="4259263"/>
          <p14:tracePt t="64463" x="2197100" y="4268788"/>
          <p14:tracePt t="64471" x="2143125" y="4268788"/>
          <p14:tracePt t="64479" x="2097088" y="4268788"/>
          <p14:tracePt t="64487" x="2041525" y="4268788"/>
          <p14:tracePt t="64495" x="1987550" y="4268788"/>
          <p14:tracePt t="64503" x="1931988" y="4268788"/>
          <p14:tracePt t="64511" x="1878013" y="4268788"/>
          <p14:tracePt t="64519" x="1824038" y="4268788"/>
          <p14:tracePt t="64527" x="1778000" y="4268788"/>
          <p14:tracePt t="64535" x="1751013" y="4268788"/>
          <p14:tracePt t="64544" x="1731963" y="4268788"/>
          <p14:tracePt t="64552" x="1722438" y="4268788"/>
          <p14:tracePt t="64608" x="1714500" y="4268788"/>
          <p14:tracePt t="64616" x="1685925" y="4249738"/>
          <p14:tracePt t="64624" x="1658938" y="4222750"/>
          <p14:tracePt t="64632" x="1604963" y="4140200"/>
          <p14:tracePt t="64640" x="1568450" y="4076700"/>
          <p14:tracePt t="64649" x="1541463" y="4013200"/>
          <p14:tracePt t="64656" x="1485900" y="3948113"/>
          <p14:tracePt t="64664" x="1468438" y="3911600"/>
          <p14:tracePt t="64671" x="1439863" y="3857625"/>
          <p14:tracePt t="64679" x="1431925" y="3830638"/>
          <p14:tracePt t="64687" x="1422400" y="3803650"/>
          <p14:tracePt t="64695" x="1422400" y="3784600"/>
          <p14:tracePt t="64703" x="1422400" y="3775075"/>
          <p14:tracePt t="64711" x="1422400" y="3767138"/>
          <p14:tracePt t="64719" x="1422400" y="3748088"/>
          <p14:tracePt t="64727" x="1422400" y="3738563"/>
          <p14:tracePt t="64743" x="1422400" y="3730625"/>
          <p14:tracePt t="64759" x="1422400" y="3702050"/>
          <p14:tracePt t="64768" x="1422400" y="3684588"/>
          <p14:tracePt t="64775" x="1439863" y="3675063"/>
          <p14:tracePt t="64784" x="1485900" y="3648075"/>
          <p14:tracePt t="64791" x="1549400" y="3621088"/>
          <p14:tracePt t="64800" x="1604963" y="3611563"/>
          <p14:tracePt t="64807" x="1685925" y="3565525"/>
          <p14:tracePt t="64815" x="1751013" y="3556000"/>
          <p14:tracePt t="64823" x="1804988" y="3548063"/>
          <p14:tracePt t="64831" x="1868488" y="3529013"/>
          <p14:tracePt t="64839" x="1895475" y="3519488"/>
          <p14:tracePt t="64848" x="1914525" y="3519488"/>
          <p14:tracePt t="64855" x="1924050" y="3511550"/>
          <p14:tracePt t="64863" x="1951038" y="3502025"/>
          <p14:tracePt t="64871" x="1960563" y="3502025"/>
          <p14:tracePt t="64879" x="1978025" y="3492500"/>
          <p14:tracePt t="64887" x="2005013" y="3465513"/>
          <p14:tracePt t="64904" x="2014538" y="3465513"/>
          <p14:tracePt t="64912" x="2041525" y="3455988"/>
          <p14:tracePt t="64920" x="2051050" y="3455988"/>
          <p14:tracePt t="64936" x="2070100" y="3455988"/>
          <p14:tracePt t="64944" x="2087563" y="3455988"/>
          <p14:tracePt t="64952" x="2106613" y="3455988"/>
          <p14:tracePt t="64960" x="2133600" y="3455988"/>
          <p14:tracePt t="64967" x="2179638" y="3455988"/>
          <p14:tracePt t="64975" x="2233613" y="3455988"/>
          <p14:tracePt t="64983" x="2287588" y="3455988"/>
          <p14:tracePt t="64991" x="2333625" y="3475038"/>
          <p14:tracePt t="65001" x="2397125" y="3502025"/>
          <p14:tracePt t="65007" x="2443163" y="3529013"/>
          <p14:tracePt t="65016" x="2470150" y="3538538"/>
          <p14:tracePt t="65023" x="2479675" y="3538538"/>
          <p14:tracePt t="65032" x="2498725" y="3538538"/>
          <p14:tracePt t="65039" x="2506663" y="3548063"/>
          <p14:tracePt t="65370" x="2516188" y="3556000"/>
          <p14:tracePt t="65379" x="2525713" y="3575050"/>
          <p14:tracePt t="65385" x="2552700" y="3621088"/>
          <p14:tracePt t="65391" x="2579688" y="3702050"/>
          <p14:tracePt t="65400" x="2589213" y="3738563"/>
          <p14:tracePt t="65408" x="2616200" y="3840163"/>
          <p14:tracePt t="65418" x="2643188" y="3894138"/>
          <p14:tracePt t="65425" x="2643188" y="3940175"/>
          <p14:tracePt t="65432" x="2679700" y="4013200"/>
          <p14:tracePt t="65439" x="2689225" y="4057650"/>
          <p14:tracePt t="65447" x="2698750" y="4113213"/>
          <p14:tracePt t="65455" x="2708275" y="4130675"/>
          <p14:tracePt t="65463" x="2744788" y="4195763"/>
          <p14:tracePt t="65471" x="2752725" y="4222750"/>
          <p14:tracePt t="65479" x="2762250" y="4240213"/>
          <p14:tracePt t="65488" x="2798763" y="4286250"/>
          <p14:tracePt t="65495" x="2808288" y="4295775"/>
          <p14:tracePt t="65503" x="2817813" y="4322763"/>
          <p14:tracePt t="65511" x="2817813" y="4332288"/>
          <p14:tracePt t="66103" x="2825750" y="4332288"/>
          <p14:tracePt t="66648" x="2871788" y="4295775"/>
          <p14:tracePt t="66655" x="2944813" y="4240213"/>
          <p14:tracePt t="66664" x="3027363" y="4186238"/>
          <p14:tracePt t="66671" x="3071813" y="4159250"/>
          <p14:tracePt t="66680" x="3117850" y="4113213"/>
          <p14:tracePt t="66688" x="3163888" y="4076700"/>
          <p14:tracePt t="66696" x="3208338" y="4057650"/>
          <p14:tracePt t="66706" x="3290888" y="4013200"/>
          <p14:tracePt t="66711" x="3317875" y="3994150"/>
          <p14:tracePt t="66719" x="3382963" y="3967163"/>
          <p14:tracePt t="66727" x="3400425" y="3957638"/>
          <p14:tracePt t="66736" x="3436938" y="3948113"/>
          <p14:tracePt t="66743" x="3473450" y="3940175"/>
          <p14:tracePt t="66759" x="3482975" y="3940175"/>
          <p14:tracePt t="66927" x="3490913" y="3940175"/>
          <p14:tracePt t="66943" x="3509963" y="3940175"/>
          <p14:tracePt t="66951" x="3527425" y="3940175"/>
          <p14:tracePt t="66961" x="3556000" y="3940175"/>
          <p14:tracePt t="66968" x="3573463" y="3940175"/>
          <p14:tracePt t="66977" x="3619500" y="3930650"/>
          <p14:tracePt t="66989" x="3646488" y="3911600"/>
          <p14:tracePt t="66992" x="3665538" y="3903663"/>
          <p14:tracePt t="67000" x="3719513" y="3875088"/>
          <p14:tracePt t="67007" x="3783013" y="3840163"/>
          <p14:tracePt t="67016" x="3846513" y="3811588"/>
          <p14:tracePt t="67023" x="3929063" y="3775075"/>
          <p14:tracePt t="67031" x="3975100" y="3748088"/>
          <p14:tracePt t="67039" x="4021138" y="3711575"/>
          <p14:tracePt t="67047" x="4084638" y="3694113"/>
          <p14:tracePt t="67055" x="4165600" y="3648075"/>
          <p14:tracePt t="67063" x="4230688" y="3629025"/>
          <p14:tracePt t="67071" x="4303713" y="3584575"/>
          <p14:tracePt t="67080" x="4384675" y="3556000"/>
          <p14:tracePt t="67087" x="4484688" y="3529013"/>
          <p14:tracePt t="67095" x="4594225" y="3502025"/>
          <p14:tracePt t="67103" x="4722813" y="3502025"/>
          <p14:tracePt t="67112" x="4868863" y="3482975"/>
          <p14:tracePt t="67119" x="5032375" y="3482975"/>
          <p14:tracePt t="67128" x="5232400" y="3482975"/>
          <p14:tracePt t="67135" x="5414963" y="3482975"/>
          <p14:tracePt t="67144" x="5588000" y="3482975"/>
          <p14:tracePt t="67152" x="5789613" y="3482975"/>
          <p14:tracePt t="67162" x="5989638" y="3482975"/>
          <p14:tracePt t="67167" x="6172200" y="3482975"/>
          <p14:tracePt t="67175" x="6318250" y="3482975"/>
          <p14:tracePt t="67183" x="6481763" y="3482975"/>
          <p14:tracePt t="67191" x="6627813" y="3482975"/>
          <p14:tracePt t="67200" x="6737350" y="3492500"/>
          <p14:tracePt t="67207" x="6800850" y="3519488"/>
          <p14:tracePt t="67216" x="6856413" y="3519488"/>
          <p14:tracePt t="67223" x="6892925" y="3529013"/>
          <p14:tracePt t="67231" x="6910388" y="3529013"/>
          <p14:tracePt t="67239" x="6929438" y="3529013"/>
          <p14:tracePt t="67247" x="6937375" y="3529013"/>
          <p14:tracePt t="67255" x="6946900" y="3529013"/>
          <p14:tracePt t="67263" x="6956425" y="3529013"/>
          <p14:tracePt t="67271" x="6983413" y="3529013"/>
          <p14:tracePt t="67279" x="7000875" y="3529013"/>
          <p14:tracePt t="67287" x="7029450" y="3529013"/>
          <p14:tracePt t="67295" x="7065963" y="3529013"/>
          <p14:tracePt t="67303" x="7110413" y="3529013"/>
          <p14:tracePt t="67311" x="7146925" y="3529013"/>
          <p14:tracePt t="67319" x="7202488" y="3529013"/>
          <p14:tracePt t="67327" x="7265988" y="3529013"/>
          <p14:tracePt t="67335" x="7339013" y="3529013"/>
          <p14:tracePt t="67343" x="7375525" y="3529013"/>
          <p14:tracePt t="67352" x="7448550" y="3529013"/>
          <p14:tracePt t="67359" x="7521575" y="3529013"/>
          <p14:tracePt t="67367" x="7548563" y="3529013"/>
          <p14:tracePt t="67375" x="7631113" y="3529013"/>
          <p14:tracePt t="67383" x="7658100" y="3529013"/>
          <p14:tracePt t="67391" x="7712075" y="3529013"/>
          <p14:tracePt t="67400" x="7777163" y="3529013"/>
          <p14:tracePt t="67408" x="7831138" y="3529013"/>
          <p14:tracePt t="67416" x="7885113" y="3529013"/>
          <p14:tracePt t="67423" x="7940675" y="3529013"/>
          <p14:tracePt t="67431" x="7994650" y="3529013"/>
          <p14:tracePt t="67440" x="8086725" y="3529013"/>
          <p14:tracePt t="67447" x="8169275" y="3529013"/>
          <p14:tracePt t="67457" x="8259763" y="3529013"/>
          <p14:tracePt t="67463" x="8369300" y="3529013"/>
          <p14:tracePt t="67471" x="8459788" y="3529013"/>
          <p14:tracePt t="67479" x="8569325" y="3529013"/>
          <p14:tracePt t="67488" x="8642350" y="3529013"/>
          <p14:tracePt t="67495" x="8751888" y="3529013"/>
          <p14:tracePt t="67504" x="8824913" y="3529013"/>
          <p14:tracePt t="67511" x="8878888" y="3529013"/>
          <p14:tracePt t="67519" x="8943975" y="3529013"/>
          <p14:tracePt t="67527" x="8997950" y="3529013"/>
          <p14:tracePt t="67535" x="9034463" y="3529013"/>
          <p14:tracePt t="67543" x="9061450" y="3529013"/>
          <p14:tracePt t="67551" x="9107488" y="3529013"/>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323850" y="0"/>
            <a:ext cx="8229600" cy="1143000"/>
          </a:xfrm>
        </p:spPr>
        <p:txBody>
          <a:bodyPr/>
          <a:lstStyle/>
          <a:p>
            <a:r>
              <a:rPr lang="ja-JP" altLang="en-US" sz="4000"/>
              <a:t>メモリの共通化による構造ハザード</a:t>
            </a:r>
          </a:p>
        </p:txBody>
      </p:sp>
      <p:sp>
        <p:nvSpPr>
          <p:cNvPr id="246787" name="Text Box 3"/>
          <p:cNvSpPr txBox="1">
            <a:spLocks noChangeArrowheads="1"/>
          </p:cNvSpPr>
          <p:nvPr/>
        </p:nvSpPr>
        <p:spPr bwMode="auto">
          <a:xfrm>
            <a:off x="254000" y="1693863"/>
            <a:ext cx="8643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err="1"/>
              <a:t>lw</a:t>
            </a:r>
            <a:r>
              <a:rPr lang="ja-JP" altLang="en-US" dirty="0"/>
              <a:t>命令</a:t>
            </a:r>
          </a:p>
        </p:txBody>
      </p:sp>
      <p:sp>
        <p:nvSpPr>
          <p:cNvPr id="246788" name="Rectangle 4"/>
          <p:cNvSpPr>
            <a:spLocks noChangeArrowheads="1"/>
          </p:cNvSpPr>
          <p:nvPr/>
        </p:nvSpPr>
        <p:spPr bwMode="auto">
          <a:xfrm>
            <a:off x="1403350" y="1557338"/>
            <a:ext cx="792163" cy="5762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246789" name="Text Box 5"/>
          <p:cNvSpPr txBox="1">
            <a:spLocks noChangeArrowheads="1"/>
          </p:cNvSpPr>
          <p:nvPr/>
        </p:nvSpPr>
        <p:spPr bwMode="auto">
          <a:xfrm>
            <a:off x="319088" y="2276475"/>
            <a:ext cx="796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命令１</a:t>
            </a:r>
          </a:p>
        </p:txBody>
      </p:sp>
      <p:sp>
        <p:nvSpPr>
          <p:cNvPr id="246790" name="Text Box 6"/>
          <p:cNvSpPr txBox="1">
            <a:spLocks noChangeArrowheads="1"/>
          </p:cNvSpPr>
          <p:nvPr/>
        </p:nvSpPr>
        <p:spPr bwMode="auto">
          <a:xfrm>
            <a:off x="323850" y="2852936"/>
            <a:ext cx="24479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dirty="0"/>
              <a:t>命令</a:t>
            </a:r>
            <a:r>
              <a:rPr lang="en-US" altLang="ja-JP" dirty="0"/>
              <a:t>2</a:t>
            </a:r>
            <a:r>
              <a:rPr lang="ja-JP" altLang="en-US" dirty="0"/>
              <a:t>　</a:t>
            </a:r>
          </a:p>
        </p:txBody>
      </p:sp>
      <p:sp>
        <p:nvSpPr>
          <p:cNvPr id="246791" name="Text Box 7"/>
          <p:cNvSpPr txBox="1">
            <a:spLocks noChangeArrowheads="1"/>
          </p:cNvSpPr>
          <p:nvPr/>
        </p:nvSpPr>
        <p:spPr bwMode="auto">
          <a:xfrm>
            <a:off x="323850" y="3501008"/>
            <a:ext cx="32396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dirty="0"/>
              <a:t>命令</a:t>
            </a:r>
            <a:r>
              <a:rPr lang="en-US" altLang="ja-JP" dirty="0"/>
              <a:t>3</a:t>
            </a:r>
            <a:r>
              <a:rPr lang="ja-JP" altLang="en-US" dirty="0"/>
              <a:t>　</a:t>
            </a:r>
            <a:r>
              <a:rPr lang="en-US" altLang="ja-JP" dirty="0" err="1"/>
              <a:t>lw</a:t>
            </a:r>
            <a:r>
              <a:rPr lang="ja-JP" altLang="en-US" dirty="0"/>
              <a:t>時にメモリが使えない</a:t>
            </a:r>
            <a:endParaRPr lang="en-US" altLang="ja-JP" dirty="0"/>
          </a:p>
        </p:txBody>
      </p:sp>
      <p:sp>
        <p:nvSpPr>
          <p:cNvPr id="246792" name="Rectangle 8"/>
          <p:cNvSpPr>
            <a:spLocks noChangeArrowheads="1"/>
          </p:cNvSpPr>
          <p:nvPr/>
        </p:nvSpPr>
        <p:spPr bwMode="auto">
          <a:xfrm>
            <a:off x="2195513" y="1557338"/>
            <a:ext cx="7921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46793" name="Rectangle 9"/>
          <p:cNvSpPr>
            <a:spLocks noChangeArrowheads="1"/>
          </p:cNvSpPr>
          <p:nvPr/>
        </p:nvSpPr>
        <p:spPr bwMode="auto">
          <a:xfrm>
            <a:off x="2193925" y="1557338"/>
            <a:ext cx="577850"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246794" name="Rectangle 10"/>
          <p:cNvSpPr>
            <a:spLocks noChangeArrowheads="1"/>
          </p:cNvSpPr>
          <p:nvPr/>
        </p:nvSpPr>
        <p:spPr bwMode="auto">
          <a:xfrm>
            <a:off x="2987675" y="1557338"/>
            <a:ext cx="792163" cy="576262"/>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246795" name="Rectangle 11"/>
          <p:cNvSpPr>
            <a:spLocks noChangeArrowheads="1"/>
          </p:cNvSpPr>
          <p:nvPr/>
        </p:nvSpPr>
        <p:spPr bwMode="auto">
          <a:xfrm>
            <a:off x="4572000" y="1557338"/>
            <a:ext cx="7921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46796" name="Rectangle 12"/>
          <p:cNvSpPr>
            <a:spLocks noChangeArrowheads="1"/>
          </p:cNvSpPr>
          <p:nvPr/>
        </p:nvSpPr>
        <p:spPr bwMode="auto">
          <a:xfrm>
            <a:off x="4572000" y="1557338"/>
            <a:ext cx="360363" cy="576262"/>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246797" name="Rectangle 13"/>
          <p:cNvSpPr>
            <a:spLocks noChangeArrowheads="1"/>
          </p:cNvSpPr>
          <p:nvPr/>
        </p:nvSpPr>
        <p:spPr bwMode="auto">
          <a:xfrm>
            <a:off x="2195513" y="2132013"/>
            <a:ext cx="792162" cy="5762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246798" name="Rectangle 14"/>
          <p:cNvSpPr>
            <a:spLocks noChangeArrowheads="1"/>
          </p:cNvSpPr>
          <p:nvPr/>
        </p:nvSpPr>
        <p:spPr bwMode="auto">
          <a:xfrm>
            <a:off x="2987675" y="2132013"/>
            <a:ext cx="7921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46799" name="Rectangle 15"/>
          <p:cNvSpPr>
            <a:spLocks noChangeArrowheads="1"/>
          </p:cNvSpPr>
          <p:nvPr/>
        </p:nvSpPr>
        <p:spPr bwMode="auto">
          <a:xfrm>
            <a:off x="2986088" y="2132013"/>
            <a:ext cx="577850"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246800" name="Rectangle 16"/>
          <p:cNvSpPr>
            <a:spLocks noChangeArrowheads="1"/>
          </p:cNvSpPr>
          <p:nvPr/>
        </p:nvSpPr>
        <p:spPr bwMode="auto">
          <a:xfrm>
            <a:off x="3779838" y="2132013"/>
            <a:ext cx="792162" cy="576262"/>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246801" name="Rectangle 17"/>
          <p:cNvSpPr>
            <a:spLocks noChangeArrowheads="1"/>
          </p:cNvSpPr>
          <p:nvPr/>
        </p:nvSpPr>
        <p:spPr bwMode="auto">
          <a:xfrm>
            <a:off x="5364163" y="2132013"/>
            <a:ext cx="7921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46802" name="Rectangle 18"/>
          <p:cNvSpPr>
            <a:spLocks noChangeArrowheads="1"/>
          </p:cNvSpPr>
          <p:nvPr/>
        </p:nvSpPr>
        <p:spPr bwMode="auto">
          <a:xfrm>
            <a:off x="5364163" y="2132013"/>
            <a:ext cx="360362" cy="576262"/>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246803" name="Rectangle 19"/>
          <p:cNvSpPr>
            <a:spLocks noChangeArrowheads="1"/>
          </p:cNvSpPr>
          <p:nvPr/>
        </p:nvSpPr>
        <p:spPr bwMode="auto">
          <a:xfrm>
            <a:off x="4571553" y="3286571"/>
            <a:ext cx="792162" cy="5762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246804" name="Rectangle 20"/>
          <p:cNvSpPr>
            <a:spLocks noChangeArrowheads="1"/>
          </p:cNvSpPr>
          <p:nvPr/>
        </p:nvSpPr>
        <p:spPr bwMode="auto">
          <a:xfrm>
            <a:off x="5363715" y="3286571"/>
            <a:ext cx="792163"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46805" name="Rectangle 21"/>
          <p:cNvSpPr>
            <a:spLocks noChangeArrowheads="1"/>
          </p:cNvSpPr>
          <p:nvPr/>
        </p:nvSpPr>
        <p:spPr bwMode="auto">
          <a:xfrm>
            <a:off x="5362128" y="3286571"/>
            <a:ext cx="577850" cy="5762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246806" name="Rectangle 22"/>
          <p:cNvSpPr>
            <a:spLocks noChangeArrowheads="1"/>
          </p:cNvSpPr>
          <p:nvPr/>
        </p:nvSpPr>
        <p:spPr bwMode="auto">
          <a:xfrm>
            <a:off x="6155878" y="3286571"/>
            <a:ext cx="792162" cy="576263"/>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246807" name="Rectangle 23"/>
          <p:cNvSpPr>
            <a:spLocks noChangeArrowheads="1"/>
          </p:cNvSpPr>
          <p:nvPr/>
        </p:nvSpPr>
        <p:spPr bwMode="auto">
          <a:xfrm>
            <a:off x="7740203" y="3286571"/>
            <a:ext cx="7921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46808" name="Rectangle 24"/>
          <p:cNvSpPr>
            <a:spLocks noChangeArrowheads="1"/>
          </p:cNvSpPr>
          <p:nvPr/>
        </p:nvSpPr>
        <p:spPr bwMode="auto">
          <a:xfrm>
            <a:off x="7740203" y="3286571"/>
            <a:ext cx="360362" cy="576263"/>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246809" name="Rectangle 25"/>
          <p:cNvSpPr>
            <a:spLocks noChangeArrowheads="1"/>
          </p:cNvSpPr>
          <p:nvPr/>
        </p:nvSpPr>
        <p:spPr bwMode="auto">
          <a:xfrm>
            <a:off x="3779390" y="3286571"/>
            <a:ext cx="792163"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46810" name="Text Box 26"/>
          <p:cNvSpPr txBox="1">
            <a:spLocks noChangeArrowheads="1"/>
          </p:cNvSpPr>
          <p:nvPr/>
        </p:nvSpPr>
        <p:spPr bwMode="auto">
          <a:xfrm>
            <a:off x="3779390" y="3429446"/>
            <a:ext cx="736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t>Bubble</a:t>
            </a:r>
          </a:p>
        </p:txBody>
      </p:sp>
      <p:sp>
        <p:nvSpPr>
          <p:cNvPr id="246811" name="Rectangle 27"/>
          <p:cNvSpPr>
            <a:spLocks noChangeArrowheads="1"/>
          </p:cNvSpPr>
          <p:nvPr/>
        </p:nvSpPr>
        <p:spPr bwMode="auto">
          <a:xfrm>
            <a:off x="5363715" y="3862834"/>
            <a:ext cx="792163" cy="5762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246812" name="Rectangle 28"/>
          <p:cNvSpPr>
            <a:spLocks noChangeArrowheads="1"/>
          </p:cNvSpPr>
          <p:nvPr/>
        </p:nvSpPr>
        <p:spPr bwMode="auto">
          <a:xfrm>
            <a:off x="6155878" y="3862834"/>
            <a:ext cx="7921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46813" name="Rectangle 29"/>
          <p:cNvSpPr>
            <a:spLocks noChangeArrowheads="1"/>
          </p:cNvSpPr>
          <p:nvPr/>
        </p:nvSpPr>
        <p:spPr bwMode="auto">
          <a:xfrm>
            <a:off x="6154290" y="3862834"/>
            <a:ext cx="577850"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246814" name="Rectangle 30"/>
          <p:cNvSpPr>
            <a:spLocks noChangeArrowheads="1"/>
          </p:cNvSpPr>
          <p:nvPr/>
        </p:nvSpPr>
        <p:spPr bwMode="auto">
          <a:xfrm>
            <a:off x="6948040" y="3862834"/>
            <a:ext cx="792163" cy="576262"/>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246815" name="Rectangle 31"/>
          <p:cNvSpPr>
            <a:spLocks noChangeArrowheads="1"/>
          </p:cNvSpPr>
          <p:nvPr/>
        </p:nvSpPr>
        <p:spPr bwMode="auto">
          <a:xfrm>
            <a:off x="8532365" y="3862834"/>
            <a:ext cx="7921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46816" name="Rectangle 32"/>
          <p:cNvSpPr>
            <a:spLocks noChangeArrowheads="1"/>
          </p:cNvSpPr>
          <p:nvPr/>
        </p:nvSpPr>
        <p:spPr bwMode="auto">
          <a:xfrm>
            <a:off x="8532365" y="3862834"/>
            <a:ext cx="360363" cy="576262"/>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246817" name="Text Box 33"/>
          <p:cNvSpPr txBox="1">
            <a:spLocks noChangeArrowheads="1"/>
          </p:cNvSpPr>
          <p:nvPr/>
        </p:nvSpPr>
        <p:spPr bwMode="auto">
          <a:xfrm>
            <a:off x="879475" y="4673600"/>
            <a:ext cx="6859588"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err="1"/>
              <a:t>lw</a:t>
            </a:r>
            <a:r>
              <a:rPr lang="ja-JP" altLang="en-US" dirty="0"/>
              <a:t>命令の</a:t>
            </a:r>
            <a:r>
              <a:rPr lang="ja-JP" altLang="en-US" dirty="0" err="1"/>
              <a:t>次の次の</a:t>
            </a:r>
            <a:r>
              <a:rPr lang="ja-JP" altLang="en-US" dirty="0"/>
              <a:t>命令フェッチを</a:t>
            </a:r>
            <a:r>
              <a:rPr lang="en-US" altLang="ja-JP" dirty="0"/>
              <a:t>1</a:t>
            </a:r>
            <a:r>
              <a:rPr lang="ja-JP" altLang="en-US" dirty="0"/>
              <a:t>クロック遅らせる。</a:t>
            </a:r>
          </a:p>
          <a:p>
            <a:endParaRPr lang="ja-JP" altLang="en-US" dirty="0"/>
          </a:p>
          <a:p>
            <a:r>
              <a:rPr lang="ja-JP" altLang="en-US" dirty="0"/>
              <a:t>ストール付き</a:t>
            </a:r>
            <a:r>
              <a:rPr lang="en-US" altLang="ja-JP" dirty="0"/>
              <a:t>CPI</a:t>
            </a:r>
            <a:r>
              <a:rPr lang="ja-JP" altLang="en-US" dirty="0"/>
              <a:t>＝理想の</a:t>
            </a:r>
            <a:r>
              <a:rPr lang="en-US" altLang="ja-JP" dirty="0"/>
              <a:t>CPI</a:t>
            </a:r>
            <a:r>
              <a:rPr lang="ja-JP" altLang="en-US" dirty="0"/>
              <a:t>＋ストールの確率</a:t>
            </a:r>
            <a:r>
              <a:rPr lang="en-US" altLang="ja-JP" dirty="0"/>
              <a:t>×</a:t>
            </a:r>
            <a:r>
              <a:rPr lang="ja-JP" altLang="en-US" dirty="0"/>
              <a:t>ストールのダメージ</a:t>
            </a:r>
          </a:p>
          <a:p>
            <a:r>
              <a:rPr lang="ja-JP" altLang="en-US" dirty="0"/>
              <a:t>　　　　　　　　　　　　　　　</a:t>
            </a:r>
            <a:r>
              <a:rPr lang="en-US" altLang="ja-JP" dirty="0"/>
              <a:t>1</a:t>
            </a:r>
            <a:r>
              <a:rPr lang="ja-JP" altLang="en-US" dirty="0"/>
              <a:t>　　　＋　</a:t>
            </a:r>
            <a:r>
              <a:rPr lang="en-US" altLang="ja-JP" dirty="0"/>
              <a:t>0.25×1</a:t>
            </a:r>
          </a:p>
          <a:p>
            <a:r>
              <a:rPr lang="ja-JP" altLang="en-US" dirty="0"/>
              <a:t>　　　　　　　　　　　　　（</a:t>
            </a:r>
            <a:r>
              <a:rPr lang="en-US" altLang="ja-JP" dirty="0" err="1"/>
              <a:t>lw</a:t>
            </a:r>
            <a:r>
              <a:rPr lang="en-US" altLang="ja-JP" dirty="0"/>
              <a:t>/</a:t>
            </a:r>
            <a:r>
              <a:rPr lang="en-US" altLang="ja-JP" dirty="0" err="1"/>
              <a:t>sw</a:t>
            </a:r>
            <a:r>
              <a:rPr lang="ja-JP" altLang="en-US" dirty="0"/>
              <a:t>命令が合わせて</a:t>
            </a:r>
            <a:r>
              <a:rPr lang="en-US" altLang="ja-JP" dirty="0"/>
              <a:t>25</a:t>
            </a:r>
            <a:r>
              <a:rPr lang="ja-JP" altLang="en-US" dirty="0"/>
              <a:t>％とする）</a:t>
            </a:r>
          </a:p>
        </p:txBody>
      </p:sp>
      <p:sp>
        <p:nvSpPr>
          <p:cNvPr id="246818" name="Line 34"/>
          <p:cNvSpPr>
            <a:spLocks noChangeShapeType="1"/>
          </p:cNvSpPr>
          <p:nvPr/>
        </p:nvSpPr>
        <p:spPr bwMode="auto">
          <a:xfrm>
            <a:off x="6948115" y="2996952"/>
            <a:ext cx="1584325"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819" name="Text Box 35"/>
          <p:cNvSpPr txBox="1">
            <a:spLocks noChangeArrowheads="1"/>
          </p:cNvSpPr>
          <p:nvPr/>
        </p:nvSpPr>
        <p:spPr bwMode="auto">
          <a:xfrm>
            <a:off x="7154415" y="2369234"/>
            <a:ext cx="29511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dirty="0"/>
              <a:t>1</a:t>
            </a:r>
            <a:r>
              <a:rPr lang="ja-JP" altLang="en-US" dirty="0"/>
              <a:t>クロック分終了が</a:t>
            </a:r>
            <a:endParaRPr lang="en-US" altLang="ja-JP" dirty="0"/>
          </a:p>
          <a:p>
            <a:r>
              <a:rPr lang="ja-JP" altLang="en-US" dirty="0"/>
              <a:t>遅れる</a:t>
            </a:r>
          </a:p>
        </p:txBody>
      </p:sp>
      <p:sp>
        <p:nvSpPr>
          <p:cNvPr id="246820" name="Rectangle 36"/>
          <p:cNvSpPr>
            <a:spLocks noChangeArrowheads="1"/>
          </p:cNvSpPr>
          <p:nvPr/>
        </p:nvSpPr>
        <p:spPr bwMode="auto">
          <a:xfrm>
            <a:off x="3779838" y="1557338"/>
            <a:ext cx="792162"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246821" name="Rectangle 37"/>
          <p:cNvSpPr>
            <a:spLocks noChangeArrowheads="1"/>
          </p:cNvSpPr>
          <p:nvPr/>
        </p:nvSpPr>
        <p:spPr bwMode="auto">
          <a:xfrm>
            <a:off x="4572000" y="2132013"/>
            <a:ext cx="792163"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246822" name="Rectangle 38"/>
          <p:cNvSpPr>
            <a:spLocks noChangeArrowheads="1"/>
          </p:cNvSpPr>
          <p:nvPr/>
        </p:nvSpPr>
        <p:spPr bwMode="auto">
          <a:xfrm>
            <a:off x="6948040" y="3284984"/>
            <a:ext cx="792163"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246823" name="Rectangle 39"/>
          <p:cNvSpPr>
            <a:spLocks noChangeArrowheads="1"/>
          </p:cNvSpPr>
          <p:nvPr/>
        </p:nvSpPr>
        <p:spPr bwMode="auto">
          <a:xfrm>
            <a:off x="7740203" y="3859659"/>
            <a:ext cx="792162"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40" name="Rectangle 13"/>
          <p:cNvSpPr>
            <a:spLocks noChangeArrowheads="1"/>
          </p:cNvSpPr>
          <p:nvPr/>
        </p:nvSpPr>
        <p:spPr bwMode="auto">
          <a:xfrm>
            <a:off x="2984277" y="2692400"/>
            <a:ext cx="792162" cy="5762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41" name="Rectangle 14"/>
          <p:cNvSpPr>
            <a:spLocks noChangeArrowheads="1"/>
          </p:cNvSpPr>
          <p:nvPr/>
        </p:nvSpPr>
        <p:spPr bwMode="auto">
          <a:xfrm>
            <a:off x="3779614" y="2708920"/>
            <a:ext cx="7921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42" name="Rectangle 15"/>
          <p:cNvSpPr>
            <a:spLocks noChangeArrowheads="1"/>
          </p:cNvSpPr>
          <p:nvPr/>
        </p:nvSpPr>
        <p:spPr bwMode="auto">
          <a:xfrm>
            <a:off x="3778027" y="2708920"/>
            <a:ext cx="577850"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43" name="Rectangle 16"/>
          <p:cNvSpPr>
            <a:spLocks noChangeArrowheads="1"/>
          </p:cNvSpPr>
          <p:nvPr/>
        </p:nvSpPr>
        <p:spPr bwMode="auto">
          <a:xfrm>
            <a:off x="4571777" y="2708920"/>
            <a:ext cx="792162" cy="576262"/>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44" name="Rectangle 17"/>
          <p:cNvSpPr>
            <a:spLocks noChangeArrowheads="1"/>
          </p:cNvSpPr>
          <p:nvPr/>
        </p:nvSpPr>
        <p:spPr bwMode="auto">
          <a:xfrm>
            <a:off x="6156102" y="2708920"/>
            <a:ext cx="7921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45" name="Rectangle 18"/>
          <p:cNvSpPr>
            <a:spLocks noChangeArrowheads="1"/>
          </p:cNvSpPr>
          <p:nvPr/>
        </p:nvSpPr>
        <p:spPr bwMode="auto">
          <a:xfrm>
            <a:off x="6156102" y="2708920"/>
            <a:ext cx="360362" cy="576262"/>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46" name="Rectangle 37"/>
          <p:cNvSpPr>
            <a:spLocks noChangeArrowheads="1"/>
          </p:cNvSpPr>
          <p:nvPr/>
        </p:nvSpPr>
        <p:spPr bwMode="auto">
          <a:xfrm>
            <a:off x="5363939" y="2708920"/>
            <a:ext cx="792163"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pic>
        <p:nvPicPr>
          <p:cNvPr id="2" name="オーディオ 1">
            <a:hlinkClick r:id="" action="ppaction://media"/>
            <a:extLst>
              <a:ext uri="{FF2B5EF4-FFF2-40B4-BE49-F238E27FC236}">
                <a16:creationId xmlns:a16="http://schemas.microsoft.com/office/drawing/2014/main" id="{6C4FB227-0EDE-4822-B614-8C6310BA26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57504298"/>
      </p:ext>
    </p:extLst>
  </p:cSld>
  <p:clrMapOvr>
    <a:masterClrMapping/>
  </p:clrMapOvr>
  <mc:AlternateContent xmlns:mc="http://schemas.openxmlformats.org/markup-compatibility/2006">
    <mc:Choice xmlns:p14="http://schemas.microsoft.com/office/powerpoint/2010/main" Requires="p14">
      <p:transition spd="slow" p14:dur="2000" advTm="100641"/>
    </mc:Choice>
    <mc:Fallback>
      <p:transition spd="slow" advTm="100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65" x="8924925" y="4568825"/>
          <p14:tracePt t="272" x="8824913" y="4605338"/>
          <p14:tracePt t="281" x="8751888" y="4624388"/>
          <p14:tracePt t="288" x="8715375" y="4632325"/>
          <p14:tracePt t="296" x="8697913" y="4632325"/>
          <p14:tracePt t="313" x="8688388" y="4641850"/>
          <p14:tracePt t="384" x="8669338" y="4641850"/>
          <p14:tracePt t="392" x="8642350" y="4641850"/>
          <p14:tracePt t="401" x="8596313" y="4641850"/>
          <p14:tracePt t="408" x="8542338" y="4660900"/>
          <p14:tracePt t="422" x="8432800" y="4660900"/>
          <p14:tracePt t="425" x="8323263" y="4660900"/>
          <p14:tracePt t="434" x="8177213" y="4660900"/>
          <p14:tracePt t="440" x="7977188" y="4660900"/>
          <p14:tracePt t="448" x="7777163" y="4660900"/>
          <p14:tracePt t="456" x="7558088" y="4660900"/>
          <p14:tracePt t="464" x="7219950" y="4660900"/>
          <p14:tracePt t="472" x="6992938" y="4660900"/>
          <p14:tracePt t="480" x="6700838" y="4660900"/>
          <p14:tracePt t="489" x="6218238" y="4660900"/>
          <p14:tracePt t="496" x="6035675" y="4660900"/>
          <p14:tracePt t="504" x="5816600" y="4660900"/>
          <p14:tracePt t="512" x="5588000" y="4660900"/>
          <p14:tracePt t="520" x="5441950" y="4660900"/>
          <p14:tracePt t="528" x="5314950" y="4660900"/>
          <p14:tracePt t="536" x="5224463" y="4660900"/>
          <p14:tracePt t="544" x="5168900" y="4660900"/>
          <p14:tracePt t="552" x="5122863" y="4660900"/>
          <p14:tracePt t="560" x="5105400" y="4660900"/>
          <p14:tracePt t="697" x="5095875" y="4660900"/>
          <p14:tracePt t="705" x="5086350" y="4660900"/>
          <p14:tracePt t="769" x="5086350" y="4668838"/>
          <p14:tracePt t="777" x="5078413" y="4678363"/>
          <p14:tracePt t="785" x="5049838" y="4687888"/>
          <p14:tracePt t="793" x="4978400" y="4724400"/>
          <p14:tracePt t="802" x="4959350" y="4724400"/>
          <p14:tracePt t="808" x="4913313" y="4732338"/>
          <p14:tracePt t="818" x="4886325" y="4741863"/>
          <p14:tracePt t="825" x="4868863" y="4741863"/>
          <p14:tracePt t="835" x="4849813" y="4751388"/>
          <p14:tracePt t="840" x="4822825" y="4760913"/>
          <p14:tracePt t="852" x="4813300" y="4768850"/>
          <p14:tracePt t="856" x="4786313" y="4778375"/>
          <p14:tracePt t="872" x="4767263" y="4787900"/>
          <p14:tracePt t="881" x="4749800" y="4787900"/>
          <p14:tracePt t="889" x="4730750" y="4797425"/>
          <p14:tracePt t="896" x="4722813" y="4805363"/>
          <p14:tracePt t="904" x="4713288" y="4814888"/>
          <p14:tracePt t="912" x="4695825" y="4814888"/>
          <p14:tracePt t="935" x="4686300" y="4824413"/>
          <p14:tracePt t="937" x="4659313" y="4833938"/>
          <p14:tracePt t="952" x="4649788" y="4833938"/>
          <p14:tracePt t="960" x="4630738" y="4851400"/>
          <p14:tracePt t="969" x="4622800" y="4851400"/>
          <p14:tracePt t="976" x="4613275" y="4851400"/>
          <p14:tracePt t="985" x="4603750" y="4851400"/>
          <p14:tracePt t="1888" x="4586288" y="4860925"/>
          <p14:tracePt t="1896" x="4557713" y="4870450"/>
          <p14:tracePt t="1904" x="4503738" y="4870450"/>
          <p14:tracePt t="1912" x="4467225" y="4870450"/>
          <p14:tracePt t="1920" x="4440238" y="4878388"/>
          <p14:tracePt t="1928" x="4421188" y="4897438"/>
          <p14:tracePt t="1936" x="4413250" y="4897438"/>
          <p14:tracePt t="1977" x="4403725" y="4897438"/>
          <p14:tracePt t="1985" x="4403725" y="4887913"/>
          <p14:tracePt t="1993" x="4403725" y="4851400"/>
          <p14:tracePt t="2001" x="4403725" y="4805363"/>
          <p14:tracePt t="2008" x="4413250" y="4778375"/>
          <p14:tracePt t="2018" x="4413250" y="4768850"/>
          <p14:tracePt t="2024" x="4421188" y="4760913"/>
          <p14:tracePt t="2034" x="4430713" y="4751388"/>
          <p14:tracePt t="32200" x="4413250" y="4751388"/>
          <p14:tracePt t="32208" x="4267200" y="4768850"/>
          <p14:tracePt t="32216" x="4111625" y="4860925"/>
          <p14:tracePt t="32224" x="3984625" y="4924425"/>
          <p14:tracePt t="32232" x="3865563" y="4979988"/>
          <p14:tracePt t="32240" x="3802063" y="5006975"/>
          <p14:tracePt t="32249" x="3775075" y="5024438"/>
          <p14:tracePt t="32256" x="3756025" y="5043488"/>
          <p14:tracePt t="32264" x="3746500" y="5080000"/>
          <p14:tracePt t="32272" x="3729038" y="5097463"/>
          <p14:tracePt t="32281" x="3729038" y="5126038"/>
          <p14:tracePt t="32288" x="3729038" y="5133975"/>
          <p14:tracePt t="32297" x="3729038" y="5170488"/>
          <p14:tracePt t="32304" x="3729038" y="5180013"/>
          <p14:tracePt t="32521" x="3746500" y="5180013"/>
          <p14:tracePt t="32528" x="3783013" y="5133975"/>
          <p14:tracePt t="32536" x="3819525" y="5053013"/>
          <p14:tracePt t="32544" x="3865563" y="4951413"/>
          <p14:tracePt t="32552" x="3883025" y="4860925"/>
          <p14:tracePt t="32560" x="3902075" y="4778375"/>
          <p14:tracePt t="32568" x="3938588" y="4732338"/>
          <p14:tracePt t="32576" x="3984625" y="4632325"/>
          <p14:tracePt t="32584" x="3992563" y="4578350"/>
          <p14:tracePt t="32594" x="4002088" y="4514850"/>
          <p14:tracePt t="32602" x="4021138" y="4422775"/>
          <p14:tracePt t="32610" x="4038600" y="4386263"/>
          <p14:tracePt t="32618" x="4048125" y="4359275"/>
          <p14:tracePt t="32624" x="4057650" y="4322763"/>
          <p14:tracePt t="32632" x="4057650" y="4313238"/>
          <p14:tracePt t="32640" x="4057650" y="4303713"/>
          <p14:tracePt t="32648" x="4065588" y="4295775"/>
          <p14:tracePt t="33016" x="4057650" y="4286250"/>
          <p14:tracePt t="33024" x="3911600" y="4232275"/>
          <p14:tracePt t="33032" x="3765550" y="4232275"/>
          <p14:tracePt t="33040" x="3592513" y="4222750"/>
          <p14:tracePt t="33050" x="3390900" y="4222750"/>
          <p14:tracePt t="33057" x="3127375" y="4186238"/>
          <p14:tracePt t="33065" x="2898775" y="4167188"/>
          <p14:tracePt t="33072" x="2625725" y="4149725"/>
          <p14:tracePt t="33083" x="2443163" y="4103688"/>
          <p14:tracePt t="33089" x="2306638" y="4086225"/>
          <p14:tracePt t="33098" x="2214563" y="4057650"/>
          <p14:tracePt t="33104" x="2170113" y="4040188"/>
          <p14:tracePt t="33116" x="2160588" y="4030663"/>
          <p14:tracePt t="33145" x="2151063" y="4021138"/>
          <p14:tracePt t="33169" x="2151063" y="3994150"/>
          <p14:tracePt t="33179" x="2151063" y="3967163"/>
          <p14:tracePt t="33184" x="2170113" y="3948113"/>
          <p14:tracePt t="33192" x="2179638" y="3911600"/>
          <p14:tracePt t="33200" x="2179638" y="3884613"/>
          <p14:tracePt t="33209" x="2197100" y="3857625"/>
          <p14:tracePt t="33216" x="2206625" y="3840163"/>
          <p14:tracePt t="33224" x="2206625" y="3811588"/>
          <p14:tracePt t="33233" x="2224088" y="3794125"/>
          <p14:tracePt t="33240" x="2233613" y="3784600"/>
          <p14:tracePt t="33256" x="2233613" y="3767138"/>
          <p14:tracePt t="33265" x="2233613" y="3757613"/>
          <p14:tracePt t="33284" x="2243138" y="3748088"/>
          <p14:tracePt t="33289" x="2243138" y="3738563"/>
          <p14:tracePt t="33305" x="2279650" y="3702050"/>
          <p14:tracePt t="33316" x="2287588" y="3694113"/>
          <p14:tracePt t="33321" x="2316163" y="3675063"/>
          <p14:tracePt t="33328" x="2333625" y="3648075"/>
          <p14:tracePt t="33336" x="2370138" y="3621088"/>
          <p14:tracePt t="33344" x="2389188" y="3584575"/>
          <p14:tracePt t="33352" x="2406650" y="3556000"/>
          <p14:tracePt t="33360" x="2433638" y="3529013"/>
          <p14:tracePt t="33368" x="2452688" y="3492500"/>
          <p14:tracePt t="33376" x="2470150" y="3465513"/>
          <p14:tracePt t="33384" x="2479675" y="3455988"/>
          <p14:tracePt t="33392" x="2489200" y="3419475"/>
          <p14:tracePt t="33400" x="2489200" y="3411538"/>
          <p14:tracePt t="33408" x="2506663" y="3392488"/>
          <p14:tracePt t="33416" x="2506663" y="3375025"/>
          <p14:tracePt t="33424" x="2516188" y="3355975"/>
          <p14:tracePt t="33433" x="2516188" y="3338513"/>
          <p14:tracePt t="33441" x="2525713" y="3319463"/>
          <p14:tracePt t="33449" x="2525713" y="3282950"/>
          <p14:tracePt t="33456" x="2533650" y="3265488"/>
          <p14:tracePt t="33464" x="2533650" y="3236913"/>
          <p14:tracePt t="33472" x="2533650" y="3192463"/>
          <p14:tracePt t="33481" x="2533650" y="3163888"/>
          <p14:tracePt t="33490" x="2533650" y="3109913"/>
          <p14:tracePt t="33499" x="2533650" y="3063875"/>
          <p14:tracePt t="33504" x="2533650" y="3009900"/>
          <p14:tracePt t="33514" x="2533650" y="2954338"/>
          <p14:tracePt t="33520" x="2533650" y="2917825"/>
          <p14:tracePt t="33528" x="2533650" y="2873375"/>
          <p14:tracePt t="33537" x="2533650" y="2844800"/>
          <p14:tracePt t="33544" x="2533650" y="2790825"/>
          <p14:tracePt t="33552" x="2533650" y="2763838"/>
          <p14:tracePt t="33560" x="2506663" y="2727325"/>
          <p14:tracePt t="33568" x="2498725" y="2698750"/>
          <p14:tracePt t="33576" x="2489200" y="2681288"/>
          <p14:tracePt t="33584" x="2489200" y="2662238"/>
          <p14:tracePt t="33592" x="2479675" y="2644775"/>
          <p14:tracePt t="33600" x="2462213" y="2589213"/>
          <p14:tracePt t="33616" x="2452688" y="2554288"/>
          <p14:tracePt t="33624" x="2443163" y="2535238"/>
          <p14:tracePt t="33632" x="2433638" y="2498725"/>
          <p14:tracePt t="33640" x="2397125" y="2444750"/>
          <p14:tracePt t="33656" x="2389188" y="2416175"/>
          <p14:tracePt t="33664" x="2379663" y="2379663"/>
          <p14:tracePt t="33672" x="2352675" y="2352675"/>
          <p14:tracePt t="33681" x="2343150" y="2335213"/>
          <p14:tracePt t="33688" x="2333625" y="2306638"/>
          <p14:tracePt t="33698" x="2324100" y="2289175"/>
          <p14:tracePt t="33704" x="2306638" y="2225675"/>
          <p14:tracePt t="33714" x="2279650" y="2206625"/>
          <p14:tracePt t="33720" x="2251075" y="2179638"/>
          <p14:tracePt t="33728" x="2243138" y="2170113"/>
          <p14:tracePt t="33736" x="2233613" y="2152650"/>
          <p14:tracePt t="33744" x="2224088" y="2143125"/>
          <p14:tracePt t="33752" x="2206625" y="2125663"/>
          <p14:tracePt t="33760" x="2206625" y="2116138"/>
          <p14:tracePt t="33769" x="2197100" y="2116138"/>
          <p14:tracePt t="33776" x="2187575" y="2106613"/>
          <p14:tracePt t="33784" x="2179638" y="2097088"/>
          <p14:tracePt t="33792" x="2170113" y="2089150"/>
          <p14:tracePt t="33801" x="2160588" y="2079625"/>
          <p14:tracePt t="33808" x="2151063" y="2070100"/>
          <p14:tracePt t="33824" x="2151063" y="2060575"/>
          <p14:tracePt t="33832" x="2133600" y="2043113"/>
          <p14:tracePt t="33840" x="2124075" y="2024063"/>
          <p14:tracePt t="33856" x="2114550" y="2024063"/>
          <p14:tracePt t="33864" x="2106613" y="2016125"/>
          <p14:tracePt t="33884" x="2097088" y="2006600"/>
          <p14:tracePt t="33888" x="2078038" y="1987550"/>
          <p14:tracePt t="33913" x="2070100" y="1979613"/>
          <p14:tracePt t="34250" x="2033588" y="1987550"/>
          <p14:tracePt t="34257" x="2014538" y="2006600"/>
          <p14:tracePt t="34265" x="1997075" y="2024063"/>
          <p14:tracePt t="34273" x="1997075" y="2033588"/>
          <p14:tracePt t="34283" x="1997075" y="2070100"/>
          <p14:tracePt t="34289" x="1997075" y="2089150"/>
          <p14:tracePt t="34298" x="1997075" y="2116138"/>
          <p14:tracePt t="34304" x="1997075" y="2125663"/>
          <p14:tracePt t="34314" x="1997075" y="2133600"/>
          <p14:tracePt t="34336" x="1997075" y="2152650"/>
          <p14:tracePt t="34712" x="1997075" y="2206625"/>
          <p14:tracePt t="34720" x="1997075" y="2233613"/>
          <p14:tracePt t="34728" x="1997075" y="2262188"/>
          <p14:tracePt t="34736" x="1997075" y="2306638"/>
          <p14:tracePt t="34745" x="2014538" y="2325688"/>
          <p14:tracePt t="34753" x="2078038" y="2389188"/>
          <p14:tracePt t="34761" x="2097088" y="2398713"/>
          <p14:tracePt t="34769" x="2114550" y="2408238"/>
          <p14:tracePt t="34776" x="2143125" y="2425700"/>
          <p14:tracePt t="34792" x="2151063" y="2435225"/>
          <p14:tracePt t="34816" x="2160588" y="2435225"/>
          <p14:tracePt t="35130" x="2179638" y="2435225"/>
          <p14:tracePt t="35148" x="2243138" y="2435225"/>
          <p14:tracePt t="35155" x="2306638" y="2435225"/>
          <p14:tracePt t="35162" x="2379663" y="2435225"/>
          <p14:tracePt t="35169" x="2452688" y="2435225"/>
          <p14:tracePt t="35178" x="2525713" y="2435225"/>
          <p14:tracePt t="35184" x="2579688" y="2435225"/>
          <p14:tracePt t="35192" x="2625725" y="2435225"/>
          <p14:tracePt t="35200" x="2662238" y="2435225"/>
          <p14:tracePt t="35209" x="2671763" y="2435225"/>
          <p14:tracePt t="35216" x="2689225" y="2435225"/>
          <p14:tracePt t="36137" x="2698750" y="2435225"/>
          <p14:tracePt t="36299" x="2708275" y="2462213"/>
          <p14:tracePt t="36306" x="2708275" y="2544763"/>
          <p14:tracePt t="36313" x="2708275" y="2581275"/>
          <p14:tracePt t="36320" x="2708275" y="2625725"/>
          <p14:tracePt t="36329" x="2735263" y="2654300"/>
          <p14:tracePt t="36336" x="2752725" y="2690813"/>
          <p14:tracePt t="36344" x="2781300" y="2717800"/>
          <p14:tracePt t="36352" x="2798763" y="2754313"/>
          <p14:tracePt t="36360" x="2808288" y="2754313"/>
          <p14:tracePt t="36594" x="2817813" y="2763838"/>
          <p14:tracePt t="36600" x="2862263" y="2800350"/>
          <p14:tracePt t="36608" x="2944813" y="2817813"/>
          <p14:tracePt t="36616" x="3044825" y="2863850"/>
          <p14:tracePt t="36624" x="3117850" y="2873375"/>
          <p14:tracePt t="36633" x="3217863" y="2917825"/>
          <p14:tracePt t="36640" x="3290888" y="2927350"/>
          <p14:tracePt t="36650" x="3390900" y="2954338"/>
          <p14:tracePt t="36656" x="3427413" y="2954338"/>
          <p14:tracePt t="36666" x="3463925" y="2990850"/>
          <p14:tracePt t="36681" x="3473450" y="2990850"/>
          <p14:tracePt t="37048" x="3482975" y="3000375"/>
          <p14:tracePt t="37056" x="3482975" y="3017838"/>
          <p14:tracePt t="37064" x="3482975" y="3082925"/>
          <p14:tracePt t="37072" x="3482975" y="3127375"/>
          <p14:tracePt t="37081" x="3482975" y="3146425"/>
          <p14:tracePt t="37088" x="3509963" y="3200400"/>
          <p14:tracePt t="37097" x="3546475" y="3265488"/>
          <p14:tracePt t="37104" x="3582988" y="3346450"/>
          <p14:tracePt t="37114" x="3636963" y="3411538"/>
          <p14:tracePt t="37120" x="3673475" y="3455988"/>
          <p14:tracePt t="37128" x="3692525" y="3502025"/>
          <p14:tracePt t="37136" x="3729038" y="3519488"/>
          <p14:tracePt t="37148" x="3738563" y="3556000"/>
          <p14:tracePt t="37152" x="3756025" y="3575050"/>
          <p14:tracePt t="37161" x="3765550" y="3584575"/>
          <p14:tracePt t="37168" x="3775075" y="3592513"/>
          <p14:tracePt t="37177" x="3783013" y="3592513"/>
          <p14:tracePt t="37841" x="3783013" y="3602038"/>
          <p14:tracePt t="37849" x="3792538" y="3621088"/>
          <p14:tracePt t="37865" x="3819525" y="3638550"/>
          <p14:tracePt t="37960" x="3883025" y="3621088"/>
          <p14:tracePt t="37968" x="3938588" y="3556000"/>
          <p14:tracePt t="37976" x="3992563" y="3455988"/>
          <p14:tracePt t="37984" x="4084638" y="3355975"/>
          <p14:tracePt t="37993" x="4138613" y="3236913"/>
          <p14:tracePt t="38000" x="4165600" y="3155950"/>
          <p14:tracePt t="38008" x="4230688" y="3017838"/>
          <p14:tracePt t="38016" x="4284663" y="2909888"/>
          <p14:tracePt t="38024" x="4303713" y="2808288"/>
          <p14:tracePt t="38032" x="4330700" y="2717800"/>
          <p14:tracePt t="38040" x="4357688" y="2617788"/>
          <p14:tracePt t="38048" x="4367213" y="2562225"/>
          <p14:tracePt t="38056" x="4376738" y="2498725"/>
          <p14:tracePt t="38065" x="4403725" y="2452688"/>
          <p14:tracePt t="38072" x="4413250" y="2425700"/>
          <p14:tracePt t="38083" x="4413250" y="2398713"/>
          <p14:tracePt t="38088" x="4421188" y="2379663"/>
          <p14:tracePt t="38099" x="4421188" y="2371725"/>
          <p14:tracePt t="38104" x="4421188" y="2352675"/>
          <p14:tracePt t="38115" x="4430713" y="2343150"/>
          <p14:tracePt t="38128" x="4430713" y="2335213"/>
          <p14:tracePt t="38152" x="4448175" y="2316163"/>
          <p14:tracePt t="38160" x="4448175" y="2306638"/>
          <p14:tracePt t="38168" x="4448175" y="2298700"/>
          <p14:tracePt t="38178" x="4448175" y="2289175"/>
          <p14:tracePt t="38184" x="4448175" y="2270125"/>
          <p14:tracePt t="38192" x="4457700" y="2262188"/>
          <p14:tracePt t="38212" x="4467225" y="2243138"/>
          <p14:tracePt t="38220" x="4467225" y="2233613"/>
          <p14:tracePt t="38226" x="4467225" y="2225675"/>
          <p14:tracePt t="38233" x="4467225" y="2216150"/>
          <p14:tracePt t="38248" x="4467225" y="2206625"/>
          <p14:tracePt t="38256" x="4467225" y="2197100"/>
          <p14:tracePt t="38272" x="4467225" y="2189163"/>
          <p14:tracePt t="38296" x="4467225" y="2179638"/>
          <p14:tracePt t="38306" x="4476750" y="2170113"/>
          <p14:tracePt t="38321" x="4484688" y="2160588"/>
          <p14:tracePt t="38336" x="4484688" y="2152650"/>
          <p14:tracePt t="38352" x="4484688" y="2143125"/>
          <p14:tracePt t="38376" x="4484688" y="2133600"/>
          <p14:tracePt t="38384" x="4484688" y="2116138"/>
          <p14:tracePt t="38392" x="4484688" y="2106613"/>
          <p14:tracePt t="38400" x="4484688" y="2089150"/>
          <p14:tracePt t="38416" x="4484688" y="2070100"/>
          <p14:tracePt t="38424" x="4484688" y="2060575"/>
          <p14:tracePt t="38672" x="4476750" y="2060575"/>
          <p14:tracePt t="38680" x="4457700" y="2060575"/>
          <p14:tracePt t="38688" x="4448175" y="2060575"/>
          <p14:tracePt t="38696" x="4421188" y="2070100"/>
          <p14:tracePt t="38704" x="4403725" y="2079625"/>
          <p14:tracePt t="38717" x="4376738" y="2079625"/>
          <p14:tracePt t="38720" x="4348163" y="2089150"/>
          <p14:tracePt t="38729" x="4303713" y="2106613"/>
          <p14:tracePt t="38736" x="4257675" y="2116138"/>
          <p14:tracePt t="38744" x="4248150" y="2116138"/>
          <p14:tracePt t="38753" x="4211638" y="2133600"/>
          <p14:tracePt t="38760" x="4194175" y="2133600"/>
          <p14:tracePt t="38768" x="4175125" y="2143125"/>
          <p14:tracePt t="38776" x="4165600" y="2143125"/>
          <p14:tracePt t="38888" x="4157663" y="2143125"/>
          <p14:tracePt t="38904" x="4148138" y="2143125"/>
          <p14:tracePt t="38913" x="4138613" y="2143125"/>
          <p14:tracePt t="38920" x="4121150" y="2143125"/>
          <p14:tracePt t="38928" x="4094163" y="2133600"/>
          <p14:tracePt t="38936" x="4048125" y="2116138"/>
          <p14:tracePt t="38944" x="4002088" y="2106613"/>
          <p14:tracePt t="38952" x="3948113" y="2097088"/>
          <p14:tracePt t="38960" x="3902075" y="2079625"/>
          <p14:tracePt t="38968" x="3846513" y="2060575"/>
          <p14:tracePt t="38976" x="3819525" y="2052638"/>
          <p14:tracePt t="38984" x="3783013" y="2052638"/>
          <p14:tracePt t="38994" x="3756025" y="2043113"/>
          <p14:tracePt t="39000" x="3746500" y="2033588"/>
          <p14:tracePt t="39008" x="3738563" y="2033588"/>
          <p14:tracePt t="39048" x="3729038" y="2024063"/>
          <p14:tracePt t="39064" x="3729038" y="2016125"/>
          <p14:tracePt t="39072" x="3729038" y="2006600"/>
          <p14:tracePt t="39080" x="3729038" y="1997075"/>
          <p14:tracePt t="39088" x="3729038" y="1987550"/>
          <p14:tracePt t="39098" x="3729038" y="1979613"/>
          <p14:tracePt t="39104" x="3729038" y="1970088"/>
          <p14:tracePt t="39114" x="3729038" y="1943100"/>
          <p14:tracePt t="39120" x="3729038" y="1933575"/>
          <p14:tracePt t="39130" x="3729038" y="1914525"/>
          <p14:tracePt t="39136" x="3729038" y="1897063"/>
          <p14:tracePt t="39144" x="3729038" y="1887538"/>
          <p14:tracePt t="39160" x="3729038" y="1870075"/>
          <p14:tracePt t="39168" x="3738563" y="1860550"/>
          <p14:tracePt t="39180" x="3738563" y="1851025"/>
          <p14:tracePt t="39184" x="3746500" y="1833563"/>
          <p14:tracePt t="39193" x="3756025" y="1824038"/>
          <p14:tracePt t="39200" x="3765550" y="1804988"/>
          <p14:tracePt t="39224" x="3775075" y="1787525"/>
          <p14:tracePt t="39248" x="3783013" y="1778000"/>
          <p14:tracePt t="39256" x="3792538" y="1760538"/>
          <p14:tracePt t="39288" x="3802063" y="1751013"/>
          <p14:tracePt t="39304" x="3810000" y="1751013"/>
          <p14:tracePt t="39328" x="3819525" y="1751013"/>
          <p14:tracePt t="39336" x="3829050" y="1741488"/>
          <p14:tracePt t="39344" x="3846513" y="1724025"/>
          <p14:tracePt t="39360" x="3865563" y="1724025"/>
          <p14:tracePt t="39368" x="3892550" y="1724025"/>
          <p14:tracePt t="39376" x="3948113" y="1724025"/>
          <p14:tracePt t="39384" x="3984625" y="1724025"/>
          <p14:tracePt t="39392" x="4038600" y="1724025"/>
          <p14:tracePt t="39400" x="4148138" y="1724025"/>
          <p14:tracePt t="39408" x="4202113" y="1724025"/>
          <p14:tracePt t="39416" x="4275138" y="1724025"/>
          <p14:tracePt t="39425" x="4348163" y="1724025"/>
          <p14:tracePt t="39432" x="4394200" y="1724025"/>
          <p14:tracePt t="39441" x="4430713" y="1724025"/>
          <p14:tracePt t="39448" x="4448175" y="1724025"/>
          <p14:tracePt t="39456" x="4467225" y="1724025"/>
          <p14:tracePt t="39465" x="4476750" y="1724025"/>
          <p14:tracePt t="39609" x="4484688" y="1731963"/>
          <p14:tracePt t="39616" x="4494213" y="1751013"/>
          <p14:tracePt t="39624" x="4494213" y="1768475"/>
          <p14:tracePt t="39632" x="4494213" y="1778000"/>
          <p14:tracePt t="39640" x="4494213" y="1804988"/>
          <p14:tracePt t="39648" x="4503738" y="1824038"/>
          <p14:tracePt t="39656" x="4503738" y="1841500"/>
          <p14:tracePt t="39664" x="4503738" y="1851025"/>
          <p14:tracePt t="39672" x="4503738" y="1860550"/>
          <p14:tracePt t="39688" x="4503738" y="1878013"/>
          <p14:tracePt t="39704" x="4503738" y="1887538"/>
          <p14:tracePt t="39792" x="4503738" y="1897063"/>
          <p14:tracePt t="39800" x="4503738" y="1906588"/>
          <p14:tracePt t="39808" x="4503738" y="1933575"/>
          <p14:tracePt t="39816" x="4494213" y="1943100"/>
          <p14:tracePt t="39824" x="4484688" y="1943100"/>
          <p14:tracePt t="39832" x="4476750" y="1951038"/>
          <p14:tracePt t="39840" x="4467225" y="1960563"/>
          <p14:tracePt t="39849" x="4457700" y="1979613"/>
          <p14:tracePt t="39872" x="4440238" y="1997075"/>
          <p14:tracePt t="39882" x="4430713" y="2016125"/>
          <p14:tracePt t="39897" x="4421188" y="2024063"/>
          <p14:tracePt t="39905" x="4421188" y="2033588"/>
          <p14:tracePt t="39922" x="4413250" y="2043113"/>
          <p14:tracePt t="39937" x="4394200" y="2052638"/>
          <p14:tracePt t="39944" x="4384675" y="2060575"/>
          <p14:tracePt t="39952" x="4376738" y="2060575"/>
          <p14:tracePt t="39960" x="4367213" y="2070100"/>
          <p14:tracePt t="39968" x="4357688" y="2070100"/>
          <p14:tracePt t="39976" x="4357688" y="2079625"/>
          <p14:tracePt t="39984" x="4340225" y="2089150"/>
          <p14:tracePt t="39993" x="4330700" y="2097088"/>
          <p14:tracePt t="40000" x="4311650" y="2097088"/>
          <p14:tracePt t="40009" x="4294188" y="2106613"/>
          <p14:tracePt t="40016" x="4284663" y="2106613"/>
          <p14:tracePt t="40024" x="4267200" y="2116138"/>
          <p14:tracePt t="40040" x="4257675" y="2116138"/>
          <p14:tracePt t="40072" x="4248150" y="2116138"/>
          <p14:tracePt t="40088" x="4238625" y="2116138"/>
          <p14:tracePt t="40104" x="4230688" y="2116138"/>
          <p14:tracePt t="40129" x="4202113" y="2116138"/>
          <p14:tracePt t="40136" x="4194175" y="2116138"/>
          <p14:tracePt t="40145" x="4184650" y="2116138"/>
          <p14:tracePt t="40152" x="4175125" y="2116138"/>
          <p14:tracePt t="40160" x="4165600" y="2106613"/>
          <p14:tracePt t="40168" x="4138613" y="2097088"/>
          <p14:tracePt t="40179" x="4138613" y="2089150"/>
          <p14:tracePt t="40184" x="4111625" y="2070100"/>
          <p14:tracePt t="40193" x="4094163" y="2052638"/>
          <p14:tracePt t="40200" x="4084638" y="2043113"/>
          <p14:tracePt t="40208" x="4065588" y="2024063"/>
          <p14:tracePt t="40216" x="4057650" y="2006600"/>
          <p14:tracePt t="40224" x="4048125" y="1997075"/>
          <p14:tracePt t="40232" x="4048125" y="1970088"/>
          <p14:tracePt t="40241" x="4038600" y="1970088"/>
          <p14:tracePt t="40248" x="4038600" y="1960563"/>
          <p14:tracePt t="40256" x="4038600" y="1943100"/>
          <p14:tracePt t="40264" x="4038600" y="1933575"/>
          <p14:tracePt t="40272" x="4029075" y="1914525"/>
          <p14:tracePt t="40281" x="4021138" y="1897063"/>
          <p14:tracePt t="40288" x="4021138" y="1887538"/>
          <p14:tracePt t="40296" x="4021138" y="1878013"/>
          <p14:tracePt t="40314" x="4021138" y="1860550"/>
          <p14:tracePt t="40320" x="4021138" y="1851025"/>
          <p14:tracePt t="40328" x="4021138" y="1841500"/>
          <p14:tracePt t="40336" x="4021138" y="1833563"/>
          <p14:tracePt t="40344" x="4021138" y="1824038"/>
          <p14:tracePt t="40352" x="4029075" y="1804988"/>
          <p14:tracePt t="40368" x="4038600" y="1804988"/>
          <p14:tracePt t="40392" x="4048125" y="1797050"/>
          <p14:tracePt t="40424" x="4048125" y="1787525"/>
          <p14:tracePt t="40665" x="4048125" y="1797050"/>
          <p14:tracePt t="40673" x="4057650" y="1814513"/>
          <p14:tracePt t="40688" x="4065588" y="1824038"/>
          <p14:tracePt t="40696" x="4065588" y="1851025"/>
          <p14:tracePt t="40704" x="4075113" y="1851025"/>
          <p14:tracePt t="40714" x="4094163" y="1870075"/>
          <p14:tracePt t="40730" x="4102100" y="1878013"/>
          <p14:tracePt t="40744" x="4102100" y="1887538"/>
          <p14:tracePt t="41810" x="4102100" y="1906588"/>
          <p14:tracePt t="41816" x="4102100" y="1933575"/>
          <p14:tracePt t="41824" x="4102100" y="1951038"/>
          <p14:tracePt t="41832" x="4102100" y="1987550"/>
          <p14:tracePt t="41840" x="4102100" y="1997075"/>
          <p14:tracePt t="41848" x="4094163" y="2024063"/>
          <p14:tracePt t="41856" x="4094163" y="2033588"/>
          <p14:tracePt t="41866" x="4094163" y="2060575"/>
          <p14:tracePt t="41872" x="4094163" y="2070100"/>
          <p14:tracePt t="41882" x="4094163" y="2089150"/>
          <p14:tracePt t="41888" x="4094163" y="2106613"/>
          <p14:tracePt t="42026" x="4094163" y="2116138"/>
          <p14:tracePt t="42042" x="4084638" y="2143125"/>
          <p14:tracePt t="42049" x="4084638" y="2152650"/>
          <p14:tracePt t="42056" x="4084638" y="2170113"/>
          <p14:tracePt t="42064" x="4075113" y="2197100"/>
          <p14:tracePt t="42072" x="4048125" y="2243138"/>
          <p14:tracePt t="42081" x="4038600" y="2262188"/>
          <p14:tracePt t="42088" x="4038600" y="2298700"/>
          <p14:tracePt t="42099" x="4038600" y="2343150"/>
          <p14:tracePt t="42104" x="4038600" y="2371725"/>
          <p14:tracePt t="42115" x="4029075" y="2416175"/>
          <p14:tracePt t="42120" x="4021138" y="2489200"/>
          <p14:tracePt t="42131" x="4021138" y="2535238"/>
          <p14:tracePt t="42136" x="4021138" y="2598738"/>
          <p14:tracePt t="42147" x="4021138" y="2708275"/>
          <p14:tracePt t="42152" x="4021138" y="2800350"/>
          <p14:tracePt t="42160" x="3992563" y="2917825"/>
          <p14:tracePt t="42168" x="3992563" y="3046413"/>
          <p14:tracePt t="42182" x="3992563" y="3136900"/>
          <p14:tracePt t="42184" x="3992563" y="3265488"/>
          <p14:tracePt t="42194" x="3975100" y="3355975"/>
          <p14:tracePt t="42202" x="3975100" y="3465513"/>
          <p14:tracePt t="42211" x="3975100" y="3538538"/>
          <p14:tracePt t="42216" x="3975100" y="3621088"/>
          <p14:tracePt t="42224" x="3975100" y="3657600"/>
          <p14:tracePt t="42232" x="3975100" y="3684588"/>
          <p14:tracePt t="42241" x="3975100" y="3702050"/>
          <p14:tracePt t="42248" x="3975100" y="3711575"/>
          <p14:tracePt t="42256" x="3975100" y="3730625"/>
          <p14:tracePt t="42856" x="3938588" y="3748088"/>
          <p14:tracePt t="42864" x="3865563" y="3784600"/>
          <p14:tracePt t="42873" x="3865563" y="3803650"/>
          <p14:tracePt t="42881" x="3838575" y="3830638"/>
          <p14:tracePt t="42888" x="3819525" y="3857625"/>
          <p14:tracePt t="42897" x="3810000" y="3867150"/>
          <p14:tracePt t="42905" x="3802063" y="3875088"/>
          <p14:tracePt t="42914" x="3792538" y="3875088"/>
          <p14:tracePt t="43121" x="3792538" y="3830638"/>
          <p14:tracePt t="43129" x="3819525" y="3803650"/>
          <p14:tracePt t="43136" x="3829050" y="3757613"/>
          <p14:tracePt t="43147" x="3838575" y="3730625"/>
          <p14:tracePt t="43152" x="3846513" y="3684588"/>
          <p14:tracePt t="43160" x="3875088" y="3621088"/>
          <p14:tracePt t="43168" x="3883025" y="3621088"/>
          <p14:tracePt t="43178" x="3883025" y="3602038"/>
          <p14:tracePt t="43185" x="3883025" y="3584575"/>
          <p14:tracePt t="43195" x="3892550" y="3575050"/>
          <p14:tracePt t="43203" x="3892550" y="3556000"/>
          <p14:tracePt t="43215" x="3892550" y="3548063"/>
          <p14:tracePt t="43217" x="3911600" y="3529013"/>
          <p14:tracePt t="43256" x="3919538" y="3519488"/>
          <p14:tracePt t="43608" x="3929063" y="3511550"/>
          <p14:tracePt t="43616" x="3956050" y="3511550"/>
          <p14:tracePt t="43624" x="4029075" y="3511550"/>
          <p14:tracePt t="43632" x="4157663" y="3511550"/>
          <p14:tracePt t="43640" x="4248150" y="3511550"/>
          <p14:tracePt t="43648" x="4376738" y="3511550"/>
          <p14:tracePt t="43656" x="4413250" y="3511550"/>
          <p14:tracePt t="43664" x="4484688" y="3511550"/>
          <p14:tracePt t="43672" x="4540250" y="3511550"/>
          <p14:tracePt t="43680" x="4594225" y="3511550"/>
          <p14:tracePt t="43688" x="4640263" y="3511550"/>
          <p14:tracePt t="43697" x="4659313" y="3511550"/>
          <p14:tracePt t="43704" x="4686300" y="3519488"/>
          <p14:tracePt t="44048" x="4667250" y="3548063"/>
          <p14:tracePt t="44056" x="4649788" y="3565525"/>
          <p14:tracePt t="44064" x="4622800" y="3584575"/>
          <p14:tracePt t="44072" x="4613275" y="3602038"/>
          <p14:tracePt t="44080" x="4567238" y="3638550"/>
          <p14:tracePt t="44088" x="4530725" y="3657600"/>
          <p14:tracePt t="44098" x="4513263" y="3675063"/>
          <p14:tracePt t="44104" x="4494213" y="3711575"/>
          <p14:tracePt t="44113" x="4484688" y="3721100"/>
          <p14:tracePt t="44120" x="4476750" y="3748088"/>
          <p14:tracePt t="44130" x="4467225" y="3748088"/>
          <p14:tracePt t="44136" x="4448175" y="3775075"/>
          <p14:tracePt t="44147" x="4440238" y="3784600"/>
          <p14:tracePt t="44152" x="4430713" y="3803650"/>
          <p14:tracePt t="44185" x="4430713" y="3811588"/>
          <p14:tracePt t="44195" x="4430713" y="3821113"/>
          <p14:tracePt t="44754" x="4430713" y="3830638"/>
          <p14:tracePt t="44801" x="4430713" y="3840163"/>
          <p14:tracePt t="44904" x="4440238" y="3840163"/>
          <p14:tracePt t="44917" x="4448175" y="3840163"/>
          <p14:tracePt t="44938" x="4457700" y="3840163"/>
          <p14:tracePt t="44946" x="4467225" y="3840163"/>
          <p14:tracePt t="44961" x="4467225" y="3830638"/>
          <p14:tracePt t="44977" x="4467225" y="3821113"/>
          <p14:tracePt t="44985" x="4467225" y="3794125"/>
          <p14:tracePt t="44993" x="4448175" y="3784600"/>
          <p14:tracePt t="45001" x="4440238" y="3775075"/>
          <p14:tracePt t="45009" x="4413250" y="3775075"/>
          <p14:tracePt t="45017" x="4394200" y="3767138"/>
          <p14:tracePt t="45024" x="4384675" y="3767138"/>
          <p14:tracePt t="45032" x="4367213" y="3748088"/>
          <p14:tracePt t="45042" x="4357688" y="3748088"/>
          <p14:tracePt t="45233" x="4348163" y="3738563"/>
          <p14:tracePt t="45249" x="4394200" y="3702050"/>
          <p14:tracePt t="45257" x="4440238" y="3665538"/>
          <p14:tracePt t="45265" x="4484688" y="3638550"/>
          <p14:tracePt t="45272" x="4513263" y="3611563"/>
          <p14:tracePt t="45281" x="4549775" y="3592513"/>
          <p14:tracePt t="45288" x="4594225" y="3575050"/>
          <p14:tracePt t="45297" x="4630738" y="3548063"/>
          <p14:tracePt t="45304" x="4659313" y="3529013"/>
          <p14:tracePt t="45313" x="4686300" y="3511550"/>
          <p14:tracePt t="45320" x="4713288" y="3492500"/>
          <p14:tracePt t="45330" x="4722813" y="3492500"/>
          <p14:tracePt t="45336" x="4740275" y="3482975"/>
          <p14:tracePt t="45656" x="4767263" y="3482975"/>
          <p14:tracePt t="45665" x="4786313" y="3492500"/>
          <p14:tracePt t="45672" x="4822825" y="3511550"/>
          <p14:tracePt t="45680" x="4876800" y="3519488"/>
          <p14:tracePt t="45688" x="4895850" y="3538538"/>
          <p14:tracePt t="45696" x="4922838" y="3565525"/>
          <p14:tracePt t="45704" x="4959350" y="3584575"/>
          <p14:tracePt t="45715" x="4986338" y="3602038"/>
          <p14:tracePt t="45721" x="5014913" y="3611563"/>
          <p14:tracePt t="45732" x="5022850" y="3611563"/>
          <p14:tracePt t="45737" x="5041900" y="3621088"/>
          <p14:tracePt t="45752" x="5049838" y="3629025"/>
          <p14:tracePt t="47616" x="5049838" y="3648075"/>
          <p14:tracePt t="47624" x="5049838" y="3684588"/>
          <p14:tracePt t="47632" x="5049838" y="3730625"/>
          <p14:tracePt t="47640" x="5049838" y="3757613"/>
          <p14:tracePt t="47648" x="5049838" y="3784600"/>
          <p14:tracePt t="47656" x="5049838" y="3840163"/>
          <p14:tracePt t="47664" x="5105400" y="3903663"/>
          <p14:tracePt t="47672" x="5105400" y="3948113"/>
          <p14:tracePt t="47680" x="5105400" y="3984625"/>
          <p14:tracePt t="47688" x="5114925" y="4030663"/>
          <p14:tracePt t="47696" x="5122863" y="4049713"/>
          <p14:tracePt t="47704" x="5132388" y="4057650"/>
          <p14:tracePt t="47713" x="5132388" y="4067175"/>
          <p14:tracePt t="47720" x="5132388" y="4086225"/>
          <p14:tracePt t="47730" x="5141913" y="4086225"/>
          <p14:tracePt t="48618" x="5232400" y="4021138"/>
          <p14:tracePt t="48626" x="5397500" y="3957638"/>
          <p14:tracePt t="48632" x="5551488" y="3867150"/>
          <p14:tracePt t="48641" x="5753100" y="3748088"/>
          <p14:tracePt t="48648" x="5907088" y="3648075"/>
          <p14:tracePt t="48656" x="6053138" y="3584575"/>
          <p14:tracePt t="48664" x="6172200" y="3511550"/>
          <p14:tracePt t="48672" x="6291263" y="3446463"/>
          <p14:tracePt t="48682" x="6391275" y="3392488"/>
          <p14:tracePt t="48688" x="6472238" y="3338513"/>
          <p14:tracePt t="48697" x="6537325" y="3319463"/>
          <p14:tracePt t="48704" x="6554788" y="3292475"/>
          <p14:tracePt t="48713" x="6573838" y="3273425"/>
          <p14:tracePt t="48729" x="6581775" y="3265488"/>
          <p14:tracePt t="48736" x="6591300" y="3265488"/>
          <p14:tracePt t="49232" x="6600825" y="3255963"/>
          <p14:tracePt t="49240" x="6637338" y="3246438"/>
          <p14:tracePt t="49249" x="6710363" y="3219450"/>
          <p14:tracePt t="49256" x="6791325" y="3192463"/>
          <p14:tracePt t="49264" x="6846888" y="3182938"/>
          <p14:tracePt t="49272" x="6883400" y="3173413"/>
          <p14:tracePt t="49280" x="6937375" y="3146425"/>
          <p14:tracePt t="49288" x="6946900" y="3136900"/>
          <p14:tracePt t="49297" x="6964363" y="3127375"/>
          <p14:tracePt t="49621" x="6973888" y="3119438"/>
          <p14:tracePt t="50680" x="6983413" y="3119438"/>
          <p14:tracePt t="50730" x="7073900" y="3119438"/>
          <p14:tracePt t="50736" x="7329488" y="3119438"/>
          <p14:tracePt t="50745" x="7485063" y="3119438"/>
          <p14:tracePt t="50752" x="7667625" y="3119438"/>
          <p14:tracePt t="50761" x="7813675" y="3119438"/>
          <p14:tracePt t="50768" x="7958138" y="3119438"/>
          <p14:tracePt t="50776" x="8050213" y="3119438"/>
          <p14:tracePt t="50784" x="8104188" y="3119438"/>
          <p14:tracePt t="50792" x="8169275" y="3119438"/>
          <p14:tracePt t="51049" x="8140700" y="3090863"/>
          <p14:tracePt t="51057" x="7940675" y="3054350"/>
          <p14:tracePt t="51064" x="7631113" y="2954338"/>
          <p14:tracePt t="51072" x="7229475" y="2873375"/>
          <p14:tracePt t="51080" x="6746875" y="2727325"/>
          <p14:tracePt t="51088" x="6445250" y="2625725"/>
          <p14:tracePt t="51096" x="6108700" y="2517775"/>
          <p14:tracePt t="51104" x="5834063" y="2416175"/>
          <p14:tracePt t="51117" x="5607050" y="2352675"/>
          <p14:tracePt t="51122" x="5441950" y="2289175"/>
          <p14:tracePt t="51135" x="5341938" y="2233613"/>
          <p14:tracePt t="51139" x="5260975" y="2206625"/>
          <p14:tracePt t="51148" x="5195888" y="2170113"/>
          <p14:tracePt t="51152" x="5178425" y="2152650"/>
          <p14:tracePt t="51160" x="5178425" y="2133600"/>
          <p14:tracePt t="51168" x="5168900" y="2116138"/>
          <p14:tracePt t="51181" x="5168900" y="2079625"/>
          <p14:tracePt t="51184" x="5151438" y="2060575"/>
          <p14:tracePt t="51194" x="5141913" y="2052638"/>
          <p14:tracePt t="51201" x="5132388" y="2024063"/>
          <p14:tracePt t="51210" x="5086350" y="1997075"/>
          <p14:tracePt t="51219" x="5041900" y="1970088"/>
          <p14:tracePt t="51225" x="4986338" y="1960563"/>
          <p14:tracePt t="51234" x="4922838" y="1933575"/>
          <p14:tracePt t="51241" x="4840288" y="1906588"/>
          <p14:tracePt t="51248" x="4767263" y="1887538"/>
          <p14:tracePt t="51256" x="4686300" y="1870075"/>
          <p14:tracePt t="51264" x="4630738" y="1841500"/>
          <p14:tracePt t="51272" x="4586288" y="1833563"/>
          <p14:tracePt t="51280" x="4521200" y="1824038"/>
          <p14:tracePt t="51288" x="4484688" y="1814513"/>
          <p14:tracePt t="51297" x="4421188" y="1787525"/>
          <p14:tracePt t="51304" x="4394200" y="1778000"/>
          <p14:tracePt t="51313" x="4376738" y="1778000"/>
          <p14:tracePt t="51320" x="4330700" y="1778000"/>
          <p14:tracePt t="51329" x="4321175" y="1778000"/>
          <p14:tracePt t="51762" x="4367213" y="1778000"/>
          <p14:tracePt t="51772" x="4457700" y="1778000"/>
          <p14:tracePt t="51778" x="4594225" y="1751013"/>
          <p14:tracePt t="51786" x="4686300" y="1724025"/>
          <p14:tracePt t="51793" x="4832350" y="1704975"/>
          <p14:tracePt t="51800" x="4949825" y="1697038"/>
          <p14:tracePt t="51809" x="5022850" y="1651000"/>
          <p14:tracePt t="51819" x="5086350" y="1641475"/>
          <p14:tracePt t="51824" x="5132388" y="1631950"/>
          <p14:tracePt t="51840" x="5151438" y="1624013"/>
          <p14:tracePt t="52336" x="5151438" y="1631950"/>
          <p14:tracePt t="52345" x="5151438" y="1668463"/>
          <p14:tracePt t="52352" x="5151438" y="1714500"/>
          <p14:tracePt t="52360" x="5151438" y="1751013"/>
          <p14:tracePt t="52368" x="5151438" y="1797050"/>
          <p14:tracePt t="52376" x="5151438" y="1851025"/>
          <p14:tracePt t="52384" x="5178425" y="1878013"/>
          <p14:tracePt t="52392" x="5178425" y="1897063"/>
          <p14:tracePt t="52400" x="5178425" y="1933575"/>
          <p14:tracePt t="52409" x="5187950" y="1951038"/>
          <p14:tracePt t="52424" x="5187950" y="1960563"/>
          <p14:tracePt t="52432" x="5187950" y="1979613"/>
          <p14:tracePt t="52440" x="5187950" y="1987550"/>
          <p14:tracePt t="52480" x="5187950" y="1997075"/>
          <p14:tracePt t="52776" x="5187950" y="2006600"/>
          <p14:tracePt t="52784" x="5187950" y="2024063"/>
          <p14:tracePt t="52801" x="5187950" y="2033588"/>
          <p14:tracePt t="52808" x="5187950" y="2052638"/>
          <p14:tracePt t="52816" x="5178425" y="2070100"/>
          <p14:tracePt t="52824" x="5178425" y="2079625"/>
          <p14:tracePt t="52832" x="5168900" y="2106613"/>
          <p14:tracePt t="52840" x="5168900" y="2116138"/>
          <p14:tracePt t="52848" x="5168900" y="2125663"/>
          <p14:tracePt t="52856" x="5168900" y="2152650"/>
          <p14:tracePt t="52872" x="5168900" y="2160588"/>
          <p14:tracePt t="53290" x="5168900" y="2170113"/>
          <p14:tracePt t="53297" x="5305425" y="2170113"/>
          <p14:tracePt t="53304" x="5561013" y="2170113"/>
          <p14:tracePt t="53312" x="5889625" y="2170113"/>
          <p14:tracePt t="53320" x="6089650" y="2170113"/>
          <p14:tracePt t="53329" x="6291263" y="2170113"/>
          <p14:tracePt t="53336" x="6454775" y="2170113"/>
          <p14:tracePt t="53346" x="6564313" y="2170113"/>
          <p14:tracePt t="53352" x="6591300" y="2170113"/>
          <p14:tracePt t="53360" x="6610350" y="2170113"/>
          <p14:tracePt t="53672" x="6618288" y="2197100"/>
          <p14:tracePt t="53680" x="6618288" y="2216150"/>
          <p14:tracePt t="53688" x="6600825" y="2262188"/>
          <p14:tracePt t="53696" x="6554788" y="2343150"/>
          <p14:tracePt t="53704" x="6518275" y="2389188"/>
          <p14:tracePt t="53713" x="6491288" y="2425700"/>
          <p14:tracePt t="53720" x="6481763" y="2452688"/>
          <p14:tracePt t="53730" x="6445250" y="2498725"/>
          <p14:tracePt t="53736" x="6435725" y="2525713"/>
          <p14:tracePt t="53745" x="6427788" y="2544763"/>
          <p14:tracePt t="53760" x="6427788" y="2554288"/>
          <p14:tracePt t="53776" x="6418263" y="2562225"/>
          <p14:tracePt t="54920" x="6508750" y="2562225"/>
          <p14:tracePt t="54928" x="6618288" y="2562225"/>
          <p14:tracePt t="54936" x="6727825" y="2589213"/>
          <p14:tracePt t="54944" x="6864350" y="2608263"/>
          <p14:tracePt t="54952" x="6937375" y="2617788"/>
          <p14:tracePt t="54960" x="7000875" y="2625725"/>
          <p14:tracePt t="54968" x="7037388" y="2625725"/>
          <p14:tracePt t="54976" x="7092950" y="2644775"/>
          <p14:tracePt t="59042" x="7092950" y="2671763"/>
          <p14:tracePt t="59049" x="7092950" y="2727325"/>
          <p14:tracePt t="59056" x="7092950" y="2781300"/>
          <p14:tracePt t="59064" x="7073900" y="2844800"/>
          <p14:tracePt t="59072" x="7073900" y="2900363"/>
          <p14:tracePt t="59080" x="7073900" y="2954338"/>
          <p14:tracePt t="59088" x="7073900" y="3009900"/>
          <p14:tracePt t="59097" x="7073900" y="3046413"/>
          <p14:tracePt t="59104" x="7073900" y="3082925"/>
          <p14:tracePt t="59112" x="7073900" y="3100388"/>
          <p14:tracePt t="59120" x="7073900" y="3109913"/>
          <p14:tracePt t="59129" x="7073900" y="3127375"/>
          <p14:tracePt t="59712" x="7102475" y="3127375"/>
          <p14:tracePt t="59720" x="7229475" y="3082925"/>
          <p14:tracePt t="59728" x="7356475" y="3073400"/>
          <p14:tracePt t="59737" x="7521575" y="3054350"/>
          <p14:tracePt t="59746" x="7667625" y="3036888"/>
          <p14:tracePt t="59752" x="7821613" y="3009900"/>
          <p14:tracePt t="59762" x="7967663" y="3009900"/>
          <p14:tracePt t="59770" x="8096250" y="3009900"/>
          <p14:tracePt t="59781" x="8186738" y="3009900"/>
          <p14:tracePt t="59786" x="8240713" y="3009900"/>
          <p14:tracePt t="59794" x="8277225" y="3009900"/>
          <p14:tracePt t="59804" x="8313738" y="3009900"/>
          <p14:tracePt t="60297" x="8323263" y="3017838"/>
          <p14:tracePt t="60305" x="8323263" y="3063875"/>
          <p14:tracePt t="60313" x="8323263" y="3119438"/>
          <p14:tracePt t="60321" x="8313738" y="3173413"/>
          <p14:tracePt t="60334" x="8305800" y="3236913"/>
          <p14:tracePt t="60337" x="8305800" y="3292475"/>
          <p14:tracePt t="60346" x="8286750" y="3338513"/>
          <p14:tracePt t="60352" x="8286750" y="3392488"/>
          <p14:tracePt t="60362" x="8286750" y="3429000"/>
          <p14:tracePt t="60369" x="8286750" y="3446463"/>
          <p14:tracePt t="60379" x="8269288" y="3492500"/>
          <p14:tracePt t="60384" x="8269288" y="3511550"/>
          <p14:tracePt t="60393" x="8269288" y="3538538"/>
          <p14:tracePt t="60401" x="8259763" y="3556000"/>
          <p14:tracePt t="60425" x="8259763" y="3575050"/>
          <p14:tracePt t="60752" x="8250238" y="3584575"/>
          <p14:tracePt t="64306" x="8250238" y="3592513"/>
          <p14:tracePt t="64313" x="8223250" y="3621088"/>
          <p14:tracePt t="64320" x="8196263" y="3648075"/>
          <p14:tracePt t="64328" x="8150225" y="3657600"/>
          <p14:tracePt t="64336" x="8086725" y="3711575"/>
          <p14:tracePt t="64345" x="8023225" y="3738563"/>
          <p14:tracePt t="64352" x="7977188" y="3757613"/>
          <p14:tracePt t="64361" x="7931150" y="3784600"/>
          <p14:tracePt t="64368" x="7885113" y="3821113"/>
          <p14:tracePt t="64378" x="7867650" y="3830638"/>
          <p14:tracePt t="64384" x="7850188" y="3840163"/>
          <p14:tracePt t="64392" x="7831138" y="3848100"/>
          <p14:tracePt t="64400" x="7821613" y="3857625"/>
          <p14:tracePt t="64416" x="7813675" y="3857625"/>
          <p14:tracePt t="64936" x="7813675" y="3867150"/>
          <p14:tracePt t="64945" x="7813675" y="3884613"/>
          <p14:tracePt t="64952" x="7813675" y="3894138"/>
          <p14:tracePt t="64960" x="7813675" y="3911600"/>
          <p14:tracePt t="64968" x="7813675" y="3930650"/>
          <p14:tracePt t="64978" x="7813675" y="3948113"/>
          <p14:tracePt t="64984" x="7813675" y="3957638"/>
          <p14:tracePt t="64992" x="7804150" y="3994150"/>
          <p14:tracePt t="65000" x="7785100" y="4003675"/>
          <p14:tracePt t="65009" x="7777163" y="4003675"/>
          <p14:tracePt t="65017" x="7758113" y="4021138"/>
          <p14:tracePt t="65033" x="7740650" y="4040188"/>
          <p14:tracePt t="65624" x="7731125" y="4049713"/>
          <p14:tracePt t="65745" x="7731125" y="4057650"/>
          <p14:tracePt t="65752" x="7731125" y="4067175"/>
          <p14:tracePt t="65760" x="7731125" y="4086225"/>
          <p14:tracePt t="65770" x="7731125" y="4122738"/>
          <p14:tracePt t="65778" x="7712075" y="4167188"/>
          <p14:tracePt t="65784" x="7675563" y="4203700"/>
          <p14:tracePt t="65792" x="7658100" y="4249738"/>
          <p14:tracePt t="65801" x="7621588" y="4276725"/>
          <p14:tracePt t="65808" x="7602538" y="4322763"/>
          <p14:tracePt t="65816" x="7567613" y="4368800"/>
          <p14:tracePt t="65824" x="7548563" y="4405313"/>
          <p14:tracePt t="65832" x="7502525" y="4459288"/>
          <p14:tracePt t="65840" x="7466013" y="4495800"/>
          <p14:tracePt t="65848" x="7458075" y="4522788"/>
          <p14:tracePt t="65856" x="7439025" y="4551363"/>
          <p14:tracePt t="65864" x="7402513" y="4587875"/>
          <p14:tracePt t="65873" x="7392988" y="4595813"/>
          <p14:tracePt t="65881" x="7385050" y="4605338"/>
          <p14:tracePt t="66182" x="7385050" y="4614863"/>
          <p14:tracePt t="66835" x="7302500" y="4651375"/>
          <p14:tracePt t="66843" x="7256463" y="4714875"/>
          <p14:tracePt t="66852" x="7192963" y="4797425"/>
          <p14:tracePt t="66857" x="7110413" y="4878388"/>
          <p14:tracePt t="66864" x="7073900" y="4943475"/>
          <p14:tracePt t="66872" x="7037388" y="5006975"/>
          <p14:tracePt t="66880" x="6964363" y="5106988"/>
          <p14:tracePt t="66888" x="6892925" y="5197475"/>
          <p14:tracePt t="66896" x="6837363" y="5280025"/>
          <p14:tracePt t="66904" x="6800850" y="5343525"/>
          <p14:tracePt t="66913" x="6754813" y="5389563"/>
          <p14:tracePt t="66920" x="6700838" y="5453063"/>
          <p14:tracePt t="66929" x="6681788" y="5489575"/>
          <p14:tracePt t="66936" x="6654800" y="5518150"/>
          <p14:tracePt t="66945" x="6645275" y="5535613"/>
          <p14:tracePt t="66952" x="6637338" y="5554663"/>
          <p14:tracePt t="66962" x="6627813" y="5572125"/>
          <p14:tracePt t="66968" x="6618288" y="5581650"/>
          <p14:tracePt t="66984" x="6618288" y="5589588"/>
          <p14:tracePt t="66992" x="6618288" y="5599113"/>
          <p14:tracePt t="67009" x="6618288" y="5608638"/>
          <p14:tracePt t="67016" x="6610350" y="5608638"/>
          <p14:tracePt t="67081" x="6600825" y="5618163"/>
          <p14:tracePt t="67104" x="6545263" y="5654675"/>
          <p14:tracePt t="67112" x="6508750" y="5662613"/>
          <p14:tracePt t="67120" x="6472238" y="5672138"/>
          <p14:tracePt t="67128" x="6445250" y="5672138"/>
          <p14:tracePt t="67136" x="6399213" y="5691188"/>
          <p14:tracePt t="67145" x="6362700" y="5699125"/>
          <p14:tracePt t="67152" x="6318250" y="5718175"/>
          <p14:tracePt t="67162" x="6272213" y="5727700"/>
          <p14:tracePt t="67168" x="6226175" y="5745163"/>
          <p14:tracePt t="67180" x="6153150" y="5745163"/>
          <p14:tracePt t="67184" x="6080125" y="5764213"/>
          <p14:tracePt t="67195" x="5989638" y="5772150"/>
          <p14:tracePt t="67200" x="5926138" y="5772150"/>
          <p14:tracePt t="67208" x="5853113" y="5791200"/>
          <p14:tracePt t="67216" x="5770563" y="5808663"/>
          <p14:tracePt t="67224" x="5734050" y="5808663"/>
          <p14:tracePt t="67232" x="5653088" y="5808663"/>
          <p14:tracePt t="67240" x="5588000" y="5808663"/>
          <p14:tracePt t="67248" x="5534025" y="5808663"/>
          <p14:tracePt t="67256" x="5461000" y="5808663"/>
          <p14:tracePt t="67264" x="5405438" y="5808663"/>
          <p14:tracePt t="67272" x="5360988" y="5808663"/>
          <p14:tracePt t="67280" x="5305425" y="5808663"/>
          <p14:tracePt t="67288" x="5268913" y="5808663"/>
          <p14:tracePt t="67296" x="5224463" y="5808663"/>
          <p14:tracePt t="67304" x="5187950" y="5808663"/>
          <p14:tracePt t="67312" x="5151438" y="5808663"/>
          <p14:tracePt t="67320" x="5105400" y="5808663"/>
          <p14:tracePt t="67328" x="5086350" y="5808663"/>
          <p14:tracePt t="67336" x="5049838" y="5808663"/>
          <p14:tracePt t="67345" x="5005388" y="5808663"/>
          <p14:tracePt t="67352" x="4978400" y="5827713"/>
          <p14:tracePt t="67361" x="4932363" y="5827713"/>
          <p14:tracePt t="67372" x="4895850" y="5837238"/>
          <p14:tracePt t="67382" x="4840288" y="5837238"/>
          <p14:tracePt t="67387" x="4795838" y="5845175"/>
          <p14:tracePt t="67397" x="4767263" y="5845175"/>
          <p14:tracePt t="67400" x="4703763" y="5864225"/>
          <p14:tracePt t="67408" x="4676775" y="5864225"/>
          <p14:tracePt t="67416" x="4640263" y="5881688"/>
          <p14:tracePt t="67424" x="4622800" y="5881688"/>
          <p14:tracePt t="67433" x="4576763" y="5881688"/>
          <p14:tracePt t="67440" x="4567238" y="5881688"/>
          <p14:tracePt t="67448" x="4540250" y="5881688"/>
          <p14:tracePt t="67625" x="4521200" y="5881688"/>
          <p14:tracePt t="67633" x="4484688" y="5891213"/>
          <p14:tracePt t="67641" x="4440238" y="5891213"/>
          <p14:tracePt t="67649" x="4394200" y="5891213"/>
          <p14:tracePt t="67657" x="4340225" y="5891213"/>
          <p14:tracePt t="67665" x="4267200" y="5891213"/>
          <p14:tracePt t="67673" x="4194175" y="5891213"/>
          <p14:tracePt t="67681" x="4138613" y="5891213"/>
          <p14:tracePt t="67688" x="4057650" y="5891213"/>
          <p14:tracePt t="67696" x="4002088" y="5891213"/>
          <p14:tracePt t="67704" x="3911600" y="5891213"/>
          <p14:tracePt t="67712" x="3856038" y="5891213"/>
          <p14:tracePt t="67720" x="3802063" y="5891213"/>
          <p14:tracePt t="67728" x="3775075" y="5891213"/>
          <p14:tracePt t="67736" x="3738563" y="5891213"/>
          <p14:tracePt t="67744" x="3719513" y="5891213"/>
          <p14:tracePt t="67752" x="3709988" y="5891213"/>
          <p14:tracePt t="67761" x="3702050" y="5891213"/>
          <p14:tracePt t="67768" x="3692525" y="5891213"/>
          <p14:tracePt t="67778" x="3683000" y="5891213"/>
          <p14:tracePt t="67817" x="3665538" y="5891213"/>
          <p14:tracePt t="67866" x="3656013" y="5891213"/>
          <p14:tracePt t="67872" x="3656013" y="5873750"/>
          <p14:tracePt t="67880" x="3656013" y="5864225"/>
          <p14:tracePt t="67888" x="3646488" y="5845175"/>
          <p14:tracePt t="67897" x="3646488" y="5837238"/>
          <p14:tracePt t="67912" x="3646488" y="5827713"/>
          <p14:tracePt t="67928" x="3636963" y="5800725"/>
          <p14:tracePt t="67952" x="3636963" y="5791200"/>
          <p14:tracePt t="67961" x="3636963" y="5781675"/>
          <p14:tracePt t="67979" x="3629025" y="5754688"/>
          <p14:tracePt t="67984" x="3609975" y="5735638"/>
          <p14:tracePt t="68000" x="3600450" y="5718175"/>
          <p14:tracePt t="68008" x="3592513" y="5699125"/>
          <p14:tracePt t="68016" x="3592513" y="5691188"/>
          <p14:tracePt t="68024" x="3582988" y="5662613"/>
          <p14:tracePt t="68032" x="3573463" y="5654675"/>
          <p14:tracePt t="68040" x="3573463" y="5645150"/>
          <p14:tracePt t="68064" x="3573463" y="5635625"/>
          <p14:tracePt t="68072" x="3563938" y="5626100"/>
          <p14:tracePt t="68122" x="3563938" y="5618163"/>
          <p14:tracePt t="68529" x="3563938" y="5654675"/>
          <p14:tracePt t="68537" x="3563938" y="5672138"/>
          <p14:tracePt t="68577" x="3563938" y="5691188"/>
          <p14:tracePt t="68745" x="3563938" y="5699125"/>
          <p14:tracePt t="68832" x="3556000" y="5708650"/>
          <p14:tracePt t="68874" x="3527425" y="5718175"/>
          <p14:tracePt t="68880" x="3527425" y="5735638"/>
          <p14:tracePt t="68888" x="3519488" y="5754688"/>
          <p14:tracePt t="68896" x="3509963" y="5764213"/>
          <p14:tracePt t="68920" x="3509963" y="5781675"/>
          <p14:tracePt t="68944" x="3500438" y="5781675"/>
          <p14:tracePt t="68960" x="3500438" y="5791200"/>
          <p14:tracePt t="68978" x="3500438" y="5800725"/>
          <p14:tracePt t="68984" x="3482975" y="5818188"/>
          <p14:tracePt t="68995" x="3473450" y="5837238"/>
          <p14:tracePt t="69008" x="3455988" y="5864225"/>
          <p14:tracePt t="69016" x="3455988" y="5873750"/>
          <p14:tracePt t="69024" x="3436938" y="5891213"/>
          <p14:tracePt t="69040" x="3427413" y="5910263"/>
          <p14:tracePt t="69048" x="3427413" y="5918200"/>
          <p14:tracePt t="69056" x="3427413" y="5937250"/>
          <p14:tracePt t="69072" x="3419475" y="5954713"/>
          <p14:tracePt t="69080" x="3409950" y="5973763"/>
          <p14:tracePt t="69088" x="3390900" y="5983288"/>
          <p14:tracePt t="69112" x="3382963" y="5991225"/>
          <p14:tracePt t="69120" x="3382963" y="6000750"/>
          <p14:tracePt t="69128" x="3373438" y="6010275"/>
          <p14:tracePt t="69147" x="3363913" y="6018213"/>
          <p14:tracePt t="69168" x="3354388" y="6018213"/>
          <p14:tracePt t="69179" x="3346450" y="6018213"/>
          <p14:tracePt t="69184" x="3336925" y="6027738"/>
          <p14:tracePt t="69200" x="3309938" y="6037263"/>
          <p14:tracePt t="69208" x="3300413" y="6046788"/>
          <p14:tracePt t="69216" x="3300413" y="6064250"/>
          <p14:tracePt t="69224" x="3290888" y="6073775"/>
          <p14:tracePt t="69248" x="3254375" y="6091238"/>
          <p14:tracePt t="69256" x="3244850" y="6100763"/>
          <p14:tracePt t="69280" x="3227388" y="6100763"/>
          <p14:tracePt t="69296" x="3217863" y="6110288"/>
          <p14:tracePt t="69328" x="3208338" y="6110288"/>
          <p14:tracePt t="69369" x="3200400" y="6091238"/>
          <p14:tracePt t="69377" x="3171825" y="6027738"/>
          <p14:tracePt t="69385" x="3163888" y="6010275"/>
          <p14:tracePt t="69393" x="3163888" y="6000750"/>
          <p14:tracePt t="69400" x="3163888" y="5991225"/>
          <p14:tracePt t="69416" x="3154363" y="5964238"/>
          <p14:tracePt t="69424" x="3154363" y="5954713"/>
          <p14:tracePt t="69432" x="3136900" y="5937250"/>
          <p14:tracePt t="69449" x="3127375" y="5918200"/>
          <p14:tracePt t="69457" x="3127375" y="5900738"/>
          <p14:tracePt t="69464" x="3117850" y="5873750"/>
          <p14:tracePt t="69473" x="3081338" y="5837238"/>
          <p14:tracePt t="69480" x="3044825" y="5791200"/>
          <p14:tracePt t="69489" x="3044825" y="5764213"/>
          <p14:tracePt t="69496" x="3017838" y="5727700"/>
          <p14:tracePt t="69504" x="2990850" y="5699125"/>
          <p14:tracePt t="69512" x="2971800" y="5672138"/>
          <p14:tracePt t="69520" x="2954338" y="5635625"/>
          <p14:tracePt t="69530" x="2944813" y="5608638"/>
          <p14:tracePt t="69539" x="2925763" y="5589588"/>
          <p14:tracePt t="69547" x="2917825" y="5581650"/>
          <p14:tracePt t="69553" x="2908300" y="5554663"/>
          <p14:tracePt t="69564" x="2898775" y="5535613"/>
          <p14:tracePt t="69616" x="2898775" y="5518150"/>
          <p14:tracePt t="69632" x="2898775" y="5508625"/>
          <p14:tracePt t="69640" x="2898775" y="5489575"/>
          <p14:tracePt t="69648" x="2898775" y="5462588"/>
          <p14:tracePt t="69656" x="2898775" y="5445125"/>
          <p14:tracePt t="69664" x="2898775" y="5426075"/>
          <p14:tracePt t="69672" x="2898775" y="5408613"/>
          <p14:tracePt t="69680" x="2898775" y="5380038"/>
          <p14:tracePt t="69688" x="2917825" y="5353050"/>
          <p14:tracePt t="69696" x="2935288" y="5335588"/>
          <p14:tracePt t="69704" x="2935288" y="5316538"/>
          <p14:tracePt t="69712" x="2962275" y="5299075"/>
          <p14:tracePt t="69720" x="2990850" y="5262563"/>
          <p14:tracePt t="69728" x="2998788" y="5253038"/>
          <p14:tracePt t="69737" x="3017838" y="5243513"/>
          <p14:tracePt t="69746" x="3027363" y="5243513"/>
          <p14:tracePt t="69752" x="3035300" y="5226050"/>
          <p14:tracePt t="69768" x="3044825" y="5226050"/>
          <p14:tracePt t="69786" x="3054350" y="5226050"/>
          <p14:tracePt t="69797" x="3063875" y="5216525"/>
          <p14:tracePt t="69817" x="3071813" y="5216525"/>
          <p14:tracePt t="69825" x="3090863" y="5207000"/>
          <p14:tracePt t="69832" x="3108325" y="5207000"/>
          <p14:tracePt t="69840" x="3163888" y="5207000"/>
          <p14:tracePt t="69848" x="3217863" y="5207000"/>
          <p14:tracePt t="69856" x="3290888" y="5207000"/>
          <p14:tracePt t="69865" x="3382963" y="5207000"/>
          <p14:tracePt t="69879" x="3455988" y="5207000"/>
          <p14:tracePt t="69882" x="3500438" y="5207000"/>
          <p14:tracePt t="69888" x="3536950" y="5207000"/>
          <p14:tracePt t="69896" x="3556000" y="5207000"/>
          <p14:tracePt t="69904" x="3563938" y="5207000"/>
          <p14:tracePt t="69929" x="3573463" y="5207000"/>
          <p14:tracePt t="69944" x="3582988" y="5216525"/>
          <p14:tracePt t="69960" x="3582988" y="5226050"/>
          <p14:tracePt t="69968" x="3592513" y="5243513"/>
          <p14:tracePt t="69978" x="3600450" y="5262563"/>
          <p14:tracePt t="69984" x="3600450" y="5270500"/>
          <p14:tracePt t="69994" x="3600450" y="5289550"/>
          <p14:tracePt t="70000" x="3619500" y="5307013"/>
          <p14:tracePt t="70008" x="3619500" y="5316538"/>
          <p14:tracePt t="70016" x="3619500" y="5326063"/>
          <p14:tracePt t="70024" x="3619500" y="5335588"/>
          <p14:tracePt t="70032" x="3619500" y="5343525"/>
          <p14:tracePt t="70040" x="3619500" y="5353050"/>
          <p14:tracePt t="70048" x="3619500" y="5372100"/>
          <p14:tracePt t="70056" x="3619500" y="5380038"/>
          <p14:tracePt t="70064" x="3619500" y="5389563"/>
          <p14:tracePt t="70072" x="3619500" y="5399088"/>
          <p14:tracePt t="70080" x="3619500" y="5416550"/>
          <p14:tracePt t="70088" x="3619500" y="5426075"/>
          <p14:tracePt t="70096" x="3619500" y="5445125"/>
          <p14:tracePt t="70104" x="3619500" y="5462588"/>
          <p14:tracePt t="70112" x="3619500" y="5489575"/>
          <p14:tracePt t="70120" x="3619500" y="5508625"/>
          <p14:tracePt t="70128" x="3619500" y="5526088"/>
          <p14:tracePt t="70136" x="3619500" y="5554663"/>
          <p14:tracePt t="70145" x="3619500" y="5589588"/>
          <p14:tracePt t="70152" x="3600450" y="5608638"/>
          <p14:tracePt t="70162" x="3600450" y="5635625"/>
          <p14:tracePt t="70168" x="3592513" y="5672138"/>
          <p14:tracePt t="70179" x="3592513" y="5718175"/>
          <p14:tracePt t="70186" x="3582988" y="5735638"/>
          <p14:tracePt t="70200" x="3582988" y="5772150"/>
          <p14:tracePt t="70203" x="3573463" y="5808663"/>
          <p14:tracePt t="70214" x="3556000" y="5827713"/>
          <p14:tracePt t="70217" x="3546475" y="5845175"/>
          <p14:tracePt t="70224" x="3546475" y="5854700"/>
          <p14:tracePt t="70232" x="3546475" y="5864225"/>
          <p14:tracePt t="70240" x="3536950" y="5881688"/>
          <p14:tracePt t="70256" x="3536950" y="5910263"/>
          <p14:tracePt t="70264" x="3536950" y="5918200"/>
          <p14:tracePt t="70272" x="3527425" y="5918200"/>
          <p14:tracePt t="70280" x="3519488" y="5927725"/>
          <p14:tracePt t="70288" x="3509963" y="5937250"/>
          <p14:tracePt t="70296" x="3500438" y="5946775"/>
          <p14:tracePt t="70304" x="3500438" y="5954713"/>
          <p14:tracePt t="70312" x="3473450" y="5983288"/>
          <p14:tracePt t="70320" x="3436938" y="6010275"/>
          <p14:tracePt t="70328" x="3419475" y="6018213"/>
          <p14:tracePt t="70337" x="3363913" y="6054725"/>
          <p14:tracePt t="70346" x="3354388" y="6064250"/>
          <p14:tracePt t="70352" x="3300413" y="6083300"/>
          <p14:tracePt t="70360" x="3273425" y="6110288"/>
          <p14:tracePt t="70368" x="3254375" y="6119813"/>
          <p14:tracePt t="70377" x="3217863" y="6127750"/>
          <p14:tracePt t="70384" x="3190875" y="6137275"/>
          <p14:tracePt t="70392" x="3171825" y="6146800"/>
          <p14:tracePt t="70400" x="3163888" y="6146800"/>
          <p14:tracePt t="70408" x="3154363" y="6146800"/>
          <p14:tracePt t="70416" x="3154363" y="6156325"/>
          <p14:tracePt t="70432" x="3136900" y="6156325"/>
          <p14:tracePt t="70496" x="3117850" y="6146800"/>
          <p14:tracePt t="70504" x="3090863" y="6100763"/>
          <p14:tracePt t="70512" x="3063875" y="6064250"/>
          <p14:tracePt t="70521" x="3044825" y="6037263"/>
          <p14:tracePt t="70529" x="3017838" y="6018213"/>
          <p14:tracePt t="70536" x="2998788" y="5983288"/>
          <p14:tracePt t="70545" x="2990850" y="5954713"/>
          <p14:tracePt t="70552" x="2971800" y="5937250"/>
          <p14:tracePt t="70561" x="2971800" y="5927725"/>
          <p14:tracePt t="70569" x="2971800" y="5900738"/>
          <p14:tracePt t="70578" x="2971800" y="5881688"/>
          <p14:tracePt t="70584" x="2971800" y="5854700"/>
          <p14:tracePt t="70594" x="2971800" y="5837238"/>
          <p14:tracePt t="70600" x="2971800" y="5808663"/>
          <p14:tracePt t="70608" x="2971800" y="5791200"/>
          <p14:tracePt t="70616" x="2971800" y="5764213"/>
          <p14:tracePt t="70624" x="2971800" y="5745163"/>
          <p14:tracePt t="70632" x="2971800" y="5699125"/>
          <p14:tracePt t="70648" x="2971800" y="5672138"/>
          <p14:tracePt t="70656" x="2971800" y="5654675"/>
          <p14:tracePt t="70665" x="2971800" y="5635625"/>
          <p14:tracePt t="70672" x="2971800" y="5618163"/>
          <p14:tracePt t="70680" x="2971800" y="5589588"/>
          <p14:tracePt t="70688" x="2981325" y="5572125"/>
          <p14:tracePt t="70696" x="2981325" y="5562600"/>
          <p14:tracePt t="70705" x="2990850" y="5535613"/>
          <p14:tracePt t="70712" x="2990850" y="5526088"/>
          <p14:tracePt t="70720" x="3008313" y="5508625"/>
          <p14:tracePt t="70744" x="3017838" y="5489575"/>
          <p14:tracePt t="70785" x="3027363" y="5481638"/>
          <p14:tracePt t="70792" x="3035300" y="5472113"/>
          <p14:tracePt t="70800" x="3063875" y="5445125"/>
          <p14:tracePt t="70808" x="3071813" y="5445125"/>
          <p14:tracePt t="70817" x="3081338" y="5445125"/>
          <p14:tracePt t="70824" x="3100388" y="5435600"/>
          <p14:tracePt t="70832" x="3108325" y="5426075"/>
          <p14:tracePt t="70840" x="3144838" y="5416550"/>
          <p14:tracePt t="70856" x="3154363" y="5408613"/>
          <p14:tracePt t="70880" x="3254375" y="5389563"/>
          <p14:tracePt t="70888" x="3281363" y="5389563"/>
          <p14:tracePt t="70896" x="3336925" y="5389563"/>
          <p14:tracePt t="70904" x="3382963" y="5389563"/>
          <p14:tracePt t="70912" x="3436938" y="5389563"/>
          <p14:tracePt t="70920" x="3463925" y="5389563"/>
          <p14:tracePt t="70931" x="3500438" y="5389563"/>
          <p14:tracePt t="70937" x="3556000" y="5389563"/>
          <p14:tracePt t="70948" x="3600450" y="5389563"/>
          <p14:tracePt t="70953" x="3636963" y="5389563"/>
          <p14:tracePt t="70962" x="3673475" y="5399088"/>
          <p14:tracePt t="70969" x="3702050" y="5408613"/>
          <p14:tracePt t="70978" x="3719513" y="5416550"/>
          <p14:tracePt t="70985" x="3729038" y="5426075"/>
          <p14:tracePt t="70996" x="3738563" y="5426075"/>
          <p14:tracePt t="71001" x="3756025" y="5435600"/>
          <p14:tracePt t="71017" x="3756025" y="5445125"/>
          <p14:tracePt t="71049" x="3756025" y="5453063"/>
          <p14:tracePt t="71057" x="3756025" y="5472113"/>
          <p14:tracePt t="71065" x="3756025" y="5481638"/>
          <p14:tracePt t="71073" x="3756025" y="5489575"/>
          <p14:tracePt t="71080" x="3756025" y="5499100"/>
          <p14:tracePt t="71088" x="3756025" y="5518150"/>
          <p14:tracePt t="71096" x="3756025" y="5535613"/>
          <p14:tracePt t="71104" x="3756025" y="5581650"/>
          <p14:tracePt t="71112" x="3756025" y="5608638"/>
          <p14:tracePt t="71120" x="3756025" y="5635625"/>
          <p14:tracePt t="71128" x="3756025" y="5681663"/>
          <p14:tracePt t="71136" x="3756025" y="5718175"/>
          <p14:tracePt t="71145" x="3756025" y="5735638"/>
          <p14:tracePt t="71152" x="3756025" y="5764213"/>
          <p14:tracePt t="71162" x="3756025" y="5781675"/>
          <p14:tracePt t="71168" x="3756025" y="5827713"/>
          <p14:tracePt t="71179" x="3756025" y="5854700"/>
          <p14:tracePt t="71185" x="3756025" y="5864225"/>
          <p14:tracePt t="71195" x="3756025" y="5873750"/>
          <p14:tracePt t="71202" x="3756025" y="5881688"/>
          <p14:tracePt t="71225" x="3756025" y="5891213"/>
          <p14:tracePt t="71498" x="3765550" y="5864225"/>
          <p14:tracePt t="71507" x="3810000" y="5837238"/>
          <p14:tracePt t="71515" x="3856038" y="5827713"/>
          <p14:tracePt t="71521" x="3883025" y="5808663"/>
          <p14:tracePt t="71528" x="3929063" y="5781675"/>
          <p14:tracePt t="71536" x="3992563" y="5772150"/>
          <p14:tracePt t="71545" x="4084638" y="5727700"/>
          <p14:tracePt t="71554" x="4148138" y="5718175"/>
          <p14:tracePt t="71564" x="4238625" y="5708650"/>
          <p14:tracePt t="71571" x="4311650" y="5708650"/>
          <p14:tracePt t="71579" x="4430713" y="5681663"/>
          <p14:tracePt t="71585" x="4521200" y="5662613"/>
          <p14:tracePt t="71594" x="4613275" y="5662613"/>
          <p14:tracePt t="71600" x="4686300" y="5662613"/>
          <p14:tracePt t="71608" x="4730750" y="5662613"/>
          <p14:tracePt t="71616" x="4759325" y="5662613"/>
          <p14:tracePt t="71624" x="4776788" y="5662613"/>
          <p14:tracePt t="71632" x="4786313" y="5654675"/>
          <p14:tracePt t="72100" x="4795838" y="5654675"/>
          <p14:tracePt t="72130" x="4795838" y="5662613"/>
          <p14:tracePt t="72161" x="4803775" y="5681663"/>
          <p14:tracePt t="72180" x="4813300" y="5681663"/>
          <p14:tracePt t="72232" x="4822825" y="5681663"/>
          <p14:tracePt t="72240" x="4849813" y="5672138"/>
          <p14:tracePt t="72248" x="4876800" y="5654675"/>
          <p14:tracePt t="72256" x="4922838" y="5635625"/>
          <p14:tracePt t="72264" x="4941888" y="5608638"/>
          <p14:tracePt t="72272" x="4949825" y="5608638"/>
          <p14:tracePt t="72280" x="4978400" y="5589588"/>
          <p14:tracePt t="72288" x="5022850" y="5572125"/>
          <p14:tracePt t="72296" x="5041900" y="5554663"/>
          <p14:tracePt t="72304" x="5059363" y="5545138"/>
          <p14:tracePt t="72312" x="5078413" y="5545138"/>
          <p14:tracePt t="72320" x="5086350" y="5535613"/>
          <p14:tracePt t="72329" x="5095875" y="5526088"/>
          <p14:tracePt t="72476" x="5086350" y="5535613"/>
          <p14:tracePt t="72482" x="5068888" y="5545138"/>
          <p14:tracePt t="72492" x="5059363" y="5545138"/>
          <p14:tracePt t="72498" x="5032375" y="5562600"/>
          <p14:tracePt t="72505" x="5022850" y="5572125"/>
          <p14:tracePt t="72514" x="4986338" y="5589588"/>
          <p14:tracePt t="72521" x="4941888" y="5589588"/>
          <p14:tracePt t="72529" x="4913313" y="5618163"/>
          <p14:tracePt t="72537" x="4868863" y="5626100"/>
          <p14:tracePt t="72545" x="4813300" y="5645150"/>
          <p14:tracePt t="72553" x="4776788" y="5662613"/>
          <p14:tracePt t="72561" x="4759325" y="5672138"/>
          <p14:tracePt t="72568" x="4730750" y="5681663"/>
          <p14:tracePt t="72578" x="4713288" y="5681663"/>
          <p14:tracePt t="72586" x="4703763" y="5691188"/>
          <p14:tracePt t="72819" x="4676775" y="5691188"/>
          <p14:tracePt t="72826" x="4603750" y="5626100"/>
          <p14:tracePt t="72833" x="4467225" y="5554663"/>
          <p14:tracePt t="72841" x="4376738" y="5499100"/>
          <p14:tracePt t="72849" x="4275138" y="5435600"/>
          <p14:tracePt t="72856" x="4194175" y="5399088"/>
          <p14:tracePt t="72864" x="4138613" y="5353050"/>
          <p14:tracePt t="72878" x="4094163" y="5316538"/>
          <p14:tracePt t="72880" x="4075113" y="5307013"/>
          <p14:tracePt t="72888" x="4065588" y="5270500"/>
          <p14:tracePt t="72897" x="4065588" y="5262563"/>
          <p14:tracePt t="72968" x="4075113" y="5233988"/>
          <p14:tracePt t="72984" x="4084638" y="5226050"/>
          <p14:tracePt t="72993" x="4111625" y="5216525"/>
          <p14:tracePt t="73000" x="4121150" y="5216525"/>
          <p14:tracePt t="73008" x="4148138" y="5216525"/>
          <p14:tracePt t="73016" x="4175125" y="5207000"/>
          <p14:tracePt t="73024" x="4211638" y="5207000"/>
          <p14:tracePt t="73032" x="4284663" y="5180013"/>
          <p14:tracePt t="73040" x="4340225" y="5180013"/>
          <p14:tracePt t="73048" x="4421188" y="5180013"/>
          <p14:tracePt t="73056" x="4494213" y="5180013"/>
          <p14:tracePt t="73064" x="4586288" y="5180013"/>
          <p14:tracePt t="73072" x="4640263" y="5180013"/>
          <p14:tracePt t="73080" x="4695825" y="5180013"/>
          <p14:tracePt t="73088" x="4740275" y="5180013"/>
          <p14:tracePt t="73096" x="4776788" y="5180013"/>
          <p14:tracePt t="73104" x="4795838" y="5180013"/>
          <p14:tracePt t="73120" x="4803775" y="5180013"/>
          <p14:tracePt t="73297" x="4832350" y="5180013"/>
          <p14:tracePt t="73305" x="4849813" y="5180013"/>
          <p14:tracePt t="73313" x="4922838" y="5143500"/>
          <p14:tracePt t="73320" x="5005388" y="5089525"/>
          <p14:tracePt t="73328" x="5022850" y="5043488"/>
          <p14:tracePt t="73336" x="5105400" y="4970463"/>
          <p14:tracePt t="73345" x="5178425" y="4906963"/>
          <p14:tracePt t="73352" x="5260975" y="4805363"/>
          <p14:tracePt t="73361" x="5334000" y="4741863"/>
          <p14:tracePt t="73368" x="5414963" y="4668838"/>
          <p14:tracePt t="73377" x="5497513" y="4595813"/>
          <p14:tracePt t="73384" x="5597525" y="4514850"/>
          <p14:tracePt t="73394" x="5661025" y="4459288"/>
          <p14:tracePt t="73400" x="5734050" y="4395788"/>
          <p14:tracePt t="73408" x="5834063" y="4322763"/>
          <p14:tracePt t="73416" x="5880100" y="4268788"/>
          <p14:tracePt t="73424" x="5943600" y="4213225"/>
          <p14:tracePt t="73432" x="5980113" y="4167188"/>
          <p14:tracePt t="73440" x="6026150" y="4103688"/>
          <p14:tracePt t="73448" x="6043613" y="4057650"/>
          <p14:tracePt t="73457" x="6080125" y="4013200"/>
          <p14:tracePt t="73464" x="6099175" y="3967163"/>
          <p14:tracePt t="73472" x="6126163" y="3903663"/>
          <p14:tracePt t="73480" x="6181725" y="3857625"/>
          <p14:tracePt t="73488" x="6189663" y="3811588"/>
          <p14:tracePt t="73496" x="6226175" y="3730625"/>
          <p14:tracePt t="73504" x="6235700" y="3702050"/>
          <p14:tracePt t="73512" x="6245225" y="3684588"/>
          <p14:tracePt t="73520" x="6281738" y="3638550"/>
          <p14:tracePt t="73530" x="6299200" y="3611563"/>
          <p14:tracePt t="73537" x="6299200" y="3592513"/>
          <p14:tracePt t="73547" x="6335713" y="3556000"/>
          <p14:tracePt t="73553" x="6345238" y="3538538"/>
          <p14:tracePt t="73562" x="6354763" y="3519488"/>
          <p14:tracePt t="73569" x="6362700" y="3519488"/>
          <p14:tracePt t="73579" x="6362700" y="3511550"/>
          <p14:tracePt t="73584" x="6372225" y="3502025"/>
          <p14:tracePt t="73680" x="6372225" y="3492500"/>
          <p14:tracePt t="73816" x="6372225" y="3556000"/>
          <p14:tracePt t="73824" x="6335713" y="3621088"/>
          <p14:tracePt t="73832" x="6281738" y="3702050"/>
          <p14:tracePt t="73840" x="6235700" y="3811588"/>
          <p14:tracePt t="73848" x="6208713" y="3930650"/>
          <p14:tracePt t="73856" x="6208713" y="4040188"/>
          <p14:tracePt t="73864" x="6162675" y="4149725"/>
          <p14:tracePt t="73879" x="6153150" y="4249738"/>
          <p14:tracePt t="73880" x="6135688" y="4359275"/>
          <p14:tracePt t="73888" x="6126163" y="4449763"/>
          <p14:tracePt t="73896" x="6080125" y="4551363"/>
          <p14:tracePt t="73904" x="6080125" y="4641850"/>
          <p14:tracePt t="73912" x="6072188" y="4714875"/>
          <p14:tracePt t="73920" x="6062663" y="4778375"/>
          <p14:tracePt t="73928" x="6035675" y="4841875"/>
          <p14:tracePt t="73936" x="6026150" y="4878388"/>
          <p14:tracePt t="73945" x="6007100" y="4943475"/>
          <p14:tracePt t="73952" x="5999163" y="4960938"/>
          <p14:tracePt t="73960" x="5980113" y="5016500"/>
          <p14:tracePt t="73968" x="5972175" y="5053013"/>
          <p14:tracePt t="73977" x="5972175" y="5060950"/>
          <p14:tracePt t="73984" x="5962650" y="5097463"/>
          <p14:tracePt t="73994" x="5953125" y="5116513"/>
          <p14:tracePt t="74000" x="5953125" y="5143500"/>
          <p14:tracePt t="74010" x="5953125" y="5160963"/>
          <p14:tracePt t="74016" x="5926138" y="5207000"/>
          <p14:tracePt t="74024" x="5916613" y="5216525"/>
          <p14:tracePt t="74032" x="5907088" y="5226050"/>
          <p14:tracePt t="74040" x="5899150" y="5270500"/>
          <p14:tracePt t="74048" x="5889625" y="5299075"/>
          <p14:tracePt t="74056" x="5880100" y="5343525"/>
          <p14:tracePt t="74064" x="5870575" y="5362575"/>
          <p14:tracePt t="74072" x="5862638" y="5389563"/>
          <p14:tracePt t="74088" x="5862638" y="5399088"/>
          <p14:tracePt t="74096" x="5853113" y="5408613"/>
          <p14:tracePt t="74450" x="5972175" y="5416550"/>
          <p14:tracePt t="74460" x="6172200" y="5416550"/>
          <p14:tracePt t="74465" x="6362700" y="5416550"/>
          <p14:tracePt t="74475" x="6527800" y="5416550"/>
          <p14:tracePt t="74480" x="6654800" y="5416550"/>
          <p14:tracePt t="74488" x="6727825" y="5416550"/>
          <p14:tracePt t="74496" x="6791325" y="5416550"/>
          <p14:tracePt t="74504" x="6827838" y="5416550"/>
          <p14:tracePt t="74849" x="6837363" y="5426075"/>
          <p14:tracePt t="74856" x="6837363" y="5435600"/>
          <p14:tracePt t="74865" x="6837363" y="5453063"/>
          <p14:tracePt t="74877" x="6773863" y="5489575"/>
          <p14:tracePt t="74881" x="6737350" y="5508625"/>
          <p14:tracePt t="74888" x="6654800" y="5526088"/>
          <p14:tracePt t="74897" x="6591300" y="5545138"/>
          <p14:tracePt t="74904" x="6500813" y="5572125"/>
          <p14:tracePt t="74912" x="6372225" y="5589588"/>
          <p14:tracePt t="74920" x="6281738" y="5589588"/>
          <p14:tracePt t="74928" x="6162675" y="5618163"/>
          <p14:tracePt t="74936" x="6072188" y="5626100"/>
          <p14:tracePt t="74944" x="6016625" y="5626100"/>
          <p14:tracePt t="74952" x="5953125" y="5626100"/>
          <p14:tracePt t="74962" x="5943600" y="5626100"/>
          <p14:tracePt t="75008" x="5935663" y="5626100"/>
          <p14:tracePt t="75016" x="5935663" y="5618163"/>
          <p14:tracePt t="75024" x="5935663" y="5589588"/>
          <p14:tracePt t="75032" x="5935663" y="5545138"/>
          <p14:tracePt t="75040" x="5935663" y="5526088"/>
          <p14:tracePt t="75048" x="5935663" y="5489575"/>
          <p14:tracePt t="75056" x="5935663" y="5472113"/>
          <p14:tracePt t="75064" x="5935663" y="5445125"/>
          <p14:tracePt t="75072" x="5935663" y="5426075"/>
          <p14:tracePt t="75080" x="5935663" y="5408613"/>
          <p14:tracePt t="75088" x="5935663" y="5399088"/>
          <p14:tracePt t="75096" x="5935663" y="5380038"/>
          <p14:tracePt t="75104" x="5935663" y="5372100"/>
          <p14:tracePt t="75112" x="5943600" y="5353050"/>
          <p14:tracePt t="75120" x="5980113" y="5353050"/>
          <p14:tracePt t="75129" x="5980113" y="5343525"/>
          <p14:tracePt t="75136" x="5999163" y="5335588"/>
          <p14:tracePt t="75147" x="6043613" y="5326063"/>
          <p14:tracePt t="75152" x="6072188" y="5326063"/>
          <p14:tracePt t="75160" x="6126163" y="5326063"/>
          <p14:tracePt t="75168" x="6226175" y="5299075"/>
          <p14:tracePt t="75178" x="6391275" y="5299075"/>
          <p14:tracePt t="75184" x="6545263" y="5299075"/>
          <p14:tracePt t="75194" x="6746875" y="5299075"/>
          <p14:tracePt t="75200" x="6929438" y="5299075"/>
          <p14:tracePt t="75209" x="7129463" y="5299075"/>
          <p14:tracePt t="75216" x="7292975" y="5299075"/>
          <p14:tracePt t="75224" x="7439025" y="5299075"/>
          <p14:tracePt t="75232" x="7567613" y="5299075"/>
          <p14:tracePt t="75240" x="7621588" y="5299075"/>
          <p14:tracePt t="75249" x="7648575" y="5299075"/>
          <p14:tracePt t="75296" x="7658100" y="5299075"/>
          <p14:tracePt t="75312" x="7658100" y="5307013"/>
          <p14:tracePt t="75320" x="7658100" y="5326063"/>
          <p14:tracePt t="75329" x="7631113" y="5353050"/>
          <p14:tracePt t="75336" x="7602538" y="5389563"/>
          <p14:tracePt t="75344" x="7594600" y="5399088"/>
          <p14:tracePt t="75352" x="7567613" y="5426075"/>
          <p14:tracePt t="75360" x="7558088" y="5445125"/>
          <p14:tracePt t="75368" x="7548563" y="5445125"/>
          <p14:tracePt t="75377" x="7539038" y="5472113"/>
          <p14:tracePt t="75649" x="7531100" y="5472113"/>
          <p14:tracePt t="75658" x="7458075" y="5472113"/>
          <p14:tracePt t="75665" x="7312025" y="5472113"/>
          <p14:tracePt t="75674" x="7119938" y="5472113"/>
          <p14:tracePt t="75681" x="6919913" y="5472113"/>
          <p14:tracePt t="75689" x="6700838" y="5472113"/>
          <p14:tracePt t="75696" x="6472238" y="5472113"/>
          <p14:tracePt t="75704" x="6272213" y="5472113"/>
          <p14:tracePt t="75712" x="6035675" y="5435600"/>
          <p14:tracePt t="75720" x="5826125" y="5408613"/>
          <p14:tracePt t="75728" x="5661025" y="5372100"/>
          <p14:tracePt t="75736" x="5534025" y="5372100"/>
          <p14:tracePt t="75745" x="5478463" y="5372100"/>
          <p14:tracePt t="75752" x="5461000" y="5372100"/>
          <p14:tracePt t="75760" x="5441950" y="5372100"/>
          <p14:tracePt t="76057" x="5424488" y="5372100"/>
          <p14:tracePt t="76065" x="5387975" y="5372100"/>
          <p14:tracePt t="76073" x="5314950" y="5372100"/>
          <p14:tracePt t="76082" x="5205413" y="5372100"/>
          <p14:tracePt t="76089" x="5095875" y="5389563"/>
          <p14:tracePt t="76097" x="4968875" y="5389563"/>
          <p14:tracePt t="76105" x="4876800" y="5389563"/>
          <p14:tracePt t="76114" x="4786313" y="5389563"/>
          <p14:tracePt t="76121" x="4713288" y="5389563"/>
          <p14:tracePt t="76129" x="4630738" y="5389563"/>
          <p14:tracePt t="76137" x="4576763" y="5389563"/>
          <p14:tracePt t="76146" x="4549775" y="5389563"/>
          <p14:tracePt t="76152" x="4530725" y="5389563"/>
          <p14:tracePt t="76180" x="4513263" y="5389563"/>
          <p14:tracePt t="76184" x="4503738" y="5399088"/>
          <p14:tracePt t="76194" x="4494213" y="5399088"/>
          <p14:tracePt t="76200" x="4494213" y="5408613"/>
          <p14:tracePt t="76209" x="4467225" y="5416550"/>
          <p14:tracePt t="76216" x="4430713" y="5435600"/>
          <p14:tracePt t="76224" x="4403725" y="5435600"/>
          <p14:tracePt t="76232" x="4376738" y="5445125"/>
          <p14:tracePt t="76241" x="4348163" y="5445125"/>
          <p14:tracePt t="76248" x="4311650" y="5445125"/>
          <p14:tracePt t="76256" x="4294188" y="5445125"/>
          <p14:tracePt t="76264" x="4267200" y="5445125"/>
          <p14:tracePt t="76272" x="4248150" y="5445125"/>
          <p14:tracePt t="76280" x="4230688" y="5445125"/>
          <p14:tracePt t="76288" x="4211638" y="5445125"/>
          <p14:tracePt t="76376" x="4184650" y="5445125"/>
          <p14:tracePt t="76385" x="4165600" y="5453063"/>
          <p14:tracePt t="76393" x="4121150" y="5462588"/>
          <p14:tracePt t="76401" x="4057650" y="5499100"/>
          <p14:tracePt t="76411" x="4038600" y="5499100"/>
          <p14:tracePt t="76417" x="3992563" y="5508625"/>
          <p14:tracePt t="76424" x="3956050" y="5518150"/>
          <p14:tracePt t="76432" x="3929063" y="5526088"/>
          <p14:tracePt t="76440" x="3892550" y="5526088"/>
          <p14:tracePt t="76448" x="3865563" y="5526088"/>
          <p14:tracePt t="76457" x="3846513" y="5526088"/>
          <p14:tracePt t="76464" x="3829050" y="5526088"/>
          <p14:tracePt t="76472" x="3819525" y="5526088"/>
          <p14:tracePt t="76488" x="3792538" y="5526088"/>
          <p14:tracePt t="76496" x="3783013" y="5526088"/>
          <p14:tracePt t="76504" x="3775075" y="5526088"/>
          <p14:tracePt t="76512" x="3765550" y="5526088"/>
          <p14:tracePt t="76528" x="3746500" y="5508625"/>
          <p14:tracePt t="76642" x="3756025" y="5489575"/>
          <p14:tracePt t="76651" x="3829050" y="5453063"/>
          <p14:tracePt t="76659" x="3865563" y="5435600"/>
          <p14:tracePt t="76666" x="3948113" y="5426075"/>
          <p14:tracePt t="76673" x="4065588" y="5380038"/>
          <p14:tracePt t="76680" x="4194175" y="5362575"/>
          <p14:tracePt t="76688" x="4340225" y="5353050"/>
          <p14:tracePt t="76697" x="4484688" y="5307013"/>
          <p14:tracePt t="76704" x="4630738" y="5289550"/>
          <p14:tracePt t="76712" x="4786313" y="5280025"/>
          <p14:tracePt t="76720" x="4949825" y="5243513"/>
          <p14:tracePt t="76728" x="5022850" y="5243513"/>
          <p14:tracePt t="76736" x="5095875" y="5243513"/>
          <p14:tracePt t="76745" x="5122863" y="5233988"/>
          <p14:tracePt t="76752" x="5159375" y="5233988"/>
          <p14:tracePt t="77112" x="5159375" y="5243513"/>
          <p14:tracePt t="77120" x="5159375" y="5253038"/>
          <p14:tracePt t="77128" x="5159375" y="5280025"/>
          <p14:tracePt t="77136" x="5151438" y="5299075"/>
          <p14:tracePt t="77152" x="5141913" y="5326063"/>
          <p14:tracePt t="77161" x="5141913" y="5335588"/>
          <p14:tracePt t="77168" x="5132388" y="5362575"/>
          <p14:tracePt t="77179" x="5132388" y="5372100"/>
          <p14:tracePt t="77184" x="5114925" y="5399088"/>
          <p14:tracePt t="77195" x="5114925" y="5408613"/>
          <p14:tracePt t="77210" x="5114925" y="5416550"/>
          <p14:tracePt t="77216" x="5114925" y="5426075"/>
          <p14:tracePt t="77906" x="5187950" y="5362575"/>
          <p14:tracePt t="77915" x="5341938" y="5280025"/>
          <p14:tracePt t="77922" x="5470525" y="5207000"/>
          <p14:tracePt t="77929" x="5607050" y="5160963"/>
          <p14:tracePt t="77936" x="5734050" y="5116513"/>
          <p14:tracePt t="77945" x="5853113" y="5043488"/>
          <p14:tracePt t="77952" x="5972175" y="4970463"/>
          <p14:tracePt t="77960" x="6089650" y="4933950"/>
          <p14:tracePt t="77968" x="6218238" y="4870450"/>
          <p14:tracePt t="77977" x="6318250" y="4814888"/>
          <p14:tracePt t="77984" x="6399213" y="4760913"/>
          <p14:tracePt t="77993" x="6500813" y="4705350"/>
          <p14:tracePt t="78000" x="6545263" y="4678363"/>
          <p14:tracePt t="78010" x="6554788" y="4651375"/>
          <p14:tracePt t="78016" x="6591300" y="4614863"/>
          <p14:tracePt t="78024" x="6610350" y="4587875"/>
          <p14:tracePt t="78032" x="6618288" y="4568825"/>
          <p14:tracePt t="78040" x="6645275" y="4532313"/>
          <p14:tracePt t="78048" x="6654800" y="4505325"/>
          <p14:tracePt t="78056" x="6691313" y="4478338"/>
          <p14:tracePt t="78064" x="6710363" y="4441825"/>
          <p14:tracePt t="78072" x="6718300" y="4441825"/>
          <p14:tracePt t="78080" x="6746875" y="4395788"/>
          <p14:tracePt t="78089" x="6754813" y="4376738"/>
          <p14:tracePt t="78099" x="6764338" y="4368800"/>
          <p14:tracePt t="78116" x="6773863" y="4349750"/>
          <p14:tracePt t="78136" x="6791325" y="4340225"/>
          <p14:tracePt t="78144" x="6800850" y="4340225"/>
          <p14:tracePt t="78152" x="6837363" y="4303713"/>
          <p14:tracePt t="78161" x="6873875" y="4286250"/>
          <p14:tracePt t="78168" x="6910388" y="4276725"/>
          <p14:tracePt t="78181" x="6973888" y="4222750"/>
          <p14:tracePt t="78184" x="7037388" y="4186238"/>
          <p14:tracePt t="78194" x="7083425" y="4159250"/>
          <p14:tracePt t="78200" x="7146925" y="4122738"/>
          <p14:tracePt t="78210" x="7212013" y="4103688"/>
          <p14:tracePt t="78216" x="7275513" y="4057650"/>
          <p14:tracePt t="78224" x="7339013" y="4021138"/>
          <p14:tracePt t="78232" x="7402513" y="3984625"/>
          <p14:tracePt t="78240" x="7448550" y="3957638"/>
          <p14:tracePt t="78248" x="7512050" y="3921125"/>
          <p14:tracePt t="78256" x="7539038" y="3911600"/>
          <p14:tracePt t="78264" x="7575550" y="3894138"/>
          <p14:tracePt t="78272" x="7602538" y="3875088"/>
          <p14:tracePt t="78280" x="7612063" y="3867150"/>
          <p14:tracePt t="80033" x="7621588" y="3867150"/>
          <p14:tracePt t="80041" x="7621588" y="3884613"/>
          <p14:tracePt t="80049" x="7612063" y="3884613"/>
          <p14:tracePt t="80057" x="7602538" y="3903663"/>
          <p14:tracePt t="80065" x="7594600" y="3911600"/>
          <p14:tracePt t="80073" x="7585075" y="3921125"/>
          <p14:tracePt t="80081" x="7575550" y="3930650"/>
          <p14:tracePt t="80088" x="7567613" y="3940175"/>
          <p14:tracePt t="80096" x="7567613" y="3948113"/>
          <p14:tracePt t="80104" x="7558088" y="3948113"/>
          <p14:tracePt t="80120" x="7548563" y="3957638"/>
          <p14:tracePt t="80136" x="7539038" y="3967163"/>
          <p14:tracePt t="80144" x="7531100" y="3976688"/>
          <p14:tracePt t="80152" x="7531100" y="3984625"/>
          <p14:tracePt t="80160" x="7521575" y="3994150"/>
          <p14:tracePt t="80184" x="7521575" y="4003675"/>
          <p14:tracePt t="80194" x="7512050" y="4003675"/>
          <p14:tracePt t="80210" x="7502525" y="4013200"/>
          <p14:tracePt t="80224" x="7485063" y="4021138"/>
          <p14:tracePt t="80826" x="7366000" y="4076700"/>
          <p14:tracePt t="80834" x="7265988" y="4167188"/>
          <p14:tracePt t="80841" x="7129463" y="4249738"/>
          <p14:tracePt t="80848" x="7029450" y="4322763"/>
          <p14:tracePt t="80856" x="6929438" y="4432300"/>
          <p14:tracePt t="80865" x="6846888" y="4495800"/>
          <p14:tracePt t="80878" x="6754813" y="4568825"/>
          <p14:tracePt t="80880" x="6691313" y="4668838"/>
          <p14:tracePt t="80888" x="6600825" y="4741863"/>
          <p14:tracePt t="80896" x="6537325" y="4805363"/>
          <p14:tracePt t="80904" x="6464300" y="4887913"/>
          <p14:tracePt t="80912" x="6435725" y="4924425"/>
          <p14:tracePt t="80920" x="6418263" y="4951413"/>
          <p14:tracePt t="80928" x="6408738" y="4970463"/>
          <p14:tracePt t="80936" x="6399213" y="4987925"/>
          <p14:tracePt t="80944" x="6391275" y="4997450"/>
          <p14:tracePt t="81000" x="6381750" y="5006975"/>
          <p14:tracePt t="81008" x="6354763" y="5016500"/>
          <p14:tracePt t="81016" x="6326188" y="5043488"/>
          <p14:tracePt t="81024" x="6291263" y="5060950"/>
          <p14:tracePt t="81032" x="6245225" y="5097463"/>
          <p14:tracePt t="81040" x="6226175" y="5116513"/>
          <p14:tracePt t="81048" x="6181725" y="5153025"/>
          <p14:tracePt t="81056" x="6153150" y="5170488"/>
          <p14:tracePt t="81064" x="6135688" y="5189538"/>
          <p14:tracePt t="81072" x="6072188" y="5216525"/>
          <p14:tracePt t="81080" x="6026150" y="5262563"/>
          <p14:tracePt t="81088" x="6007100" y="5270500"/>
          <p14:tracePt t="81096" x="5962650" y="5307013"/>
          <p14:tracePt t="81104" x="5935663" y="5326063"/>
          <p14:tracePt t="81112" x="5899150" y="5353050"/>
          <p14:tracePt t="81120" x="5870575" y="5380038"/>
          <p14:tracePt t="81128" x="5853113" y="5399088"/>
          <p14:tracePt t="81136" x="5816600" y="5416550"/>
          <p14:tracePt t="81146" x="5807075" y="5426075"/>
          <p14:tracePt t="81152" x="5789613" y="5445125"/>
          <p14:tracePt t="81160" x="5770563" y="5453063"/>
          <p14:tracePt t="81168" x="5743575" y="5472113"/>
          <p14:tracePt t="81178" x="5716588" y="5489575"/>
          <p14:tracePt t="81184" x="5680075" y="5508625"/>
          <p14:tracePt t="81194" x="5653088" y="5526088"/>
          <p14:tracePt t="81200" x="5607050" y="5535613"/>
          <p14:tracePt t="81211" x="5534025" y="5562600"/>
          <p14:tracePt t="81216" x="5470525" y="5589588"/>
          <p14:tracePt t="81224" x="5387975" y="5618163"/>
          <p14:tracePt t="81232" x="5314950" y="5635625"/>
          <p14:tracePt t="81251" x="5178425" y="5662613"/>
          <p14:tracePt t="81256" x="5122863" y="5662613"/>
          <p14:tracePt t="81264" x="5078413" y="5691188"/>
          <p14:tracePt t="81272" x="5041900" y="5691188"/>
          <p14:tracePt t="81280" x="5014913" y="5691188"/>
          <p14:tracePt t="81288" x="5005388" y="5691188"/>
          <p14:tracePt t="81546" x="4978400" y="5699125"/>
          <p14:tracePt t="81553" x="4922838" y="5718175"/>
          <p14:tracePt t="81560" x="4849813" y="5735638"/>
          <p14:tracePt t="81568" x="4767263" y="5754688"/>
          <p14:tracePt t="81577" x="4676775" y="5781675"/>
          <p14:tracePt t="81584" x="4576763" y="5781675"/>
          <p14:tracePt t="81593" x="4484688" y="5808663"/>
          <p14:tracePt t="81600" x="4357688" y="5827713"/>
          <p14:tracePt t="81610" x="4230688" y="5845175"/>
          <p14:tracePt t="81616" x="4094163" y="5854700"/>
          <p14:tracePt t="81624" x="3984625" y="5881688"/>
          <p14:tracePt t="81632" x="3875088" y="5900738"/>
          <p14:tracePt t="81640" x="3775075" y="5910263"/>
          <p14:tracePt t="81648" x="3683000" y="5954713"/>
          <p14:tracePt t="81658" x="3582988" y="5964238"/>
          <p14:tracePt t="81667" x="3527425" y="5983288"/>
          <p14:tracePt t="81674" x="3500438" y="5983288"/>
          <p14:tracePt t="81681" x="3463925" y="5991225"/>
          <p14:tracePt t="81689" x="3427413" y="6010275"/>
          <p14:tracePt t="81704" x="3419475" y="6018213"/>
          <p14:tracePt t="81896" x="3390900" y="6046788"/>
          <p14:tracePt t="81904" x="3382963" y="6064250"/>
          <p14:tracePt t="81912" x="3354388" y="6110288"/>
          <p14:tracePt t="81920" x="3336925" y="6137275"/>
          <p14:tracePt t="81928" x="3327400" y="6173788"/>
          <p14:tracePt t="81936" x="3327400" y="6210300"/>
          <p14:tracePt t="81944" x="3327400" y="6256338"/>
          <p14:tracePt t="81952" x="3327400" y="6283325"/>
          <p14:tracePt t="81960" x="3327400" y="6319838"/>
          <p14:tracePt t="81968" x="3327400" y="6329363"/>
          <p14:tracePt t="81976" x="3327400" y="6356350"/>
          <p14:tracePt t="81984" x="3327400" y="6375400"/>
          <p14:tracePt t="81993" x="3327400" y="6392863"/>
          <p14:tracePt t="82000" x="3327400" y="6411913"/>
          <p14:tracePt t="82117" x="3336925" y="6411913"/>
          <p14:tracePt t="82121" x="3346450" y="6411913"/>
          <p14:tracePt t="82136" x="3354388" y="6402388"/>
          <p14:tracePt t="82145" x="3363913" y="6383338"/>
          <p14:tracePt t="82152" x="3363913" y="6365875"/>
          <p14:tracePt t="82161" x="3363913" y="6356350"/>
          <p14:tracePt t="82168" x="3373438" y="6356350"/>
          <p14:tracePt t="82179" x="3382963" y="6329363"/>
          <p14:tracePt t="82195" x="3390900" y="6310313"/>
          <p14:tracePt t="82210" x="3390900" y="6273800"/>
          <p14:tracePt t="82216" x="3427413" y="6265863"/>
          <p14:tracePt t="82225" x="3427413" y="6256338"/>
          <p14:tracePt t="82240" x="3446463" y="6256338"/>
          <p14:tracePt t="82261" x="3455988" y="6246813"/>
          <p14:tracePt t="82280" x="3463925" y="6237288"/>
          <p14:tracePt t="82328" x="3463925" y="6229350"/>
          <p14:tracePt t="82336" x="3463925" y="6219825"/>
          <p14:tracePt t="82352" x="3473450" y="6192838"/>
          <p14:tracePt t="82632" x="3473450" y="6183313"/>
          <p14:tracePt t="82640" x="3490913" y="6173788"/>
          <p14:tracePt t="82648" x="3509963" y="6156325"/>
          <p14:tracePt t="82656" x="3527425" y="6137275"/>
          <p14:tracePt t="82664" x="3546475" y="6119813"/>
          <p14:tracePt t="82672" x="3582988" y="6110288"/>
          <p14:tracePt t="82680" x="3592513" y="6091238"/>
          <p14:tracePt t="82696" x="3600450" y="6083300"/>
          <p14:tracePt t="82889" x="3609975" y="6083300"/>
          <p14:tracePt t="82897" x="3629025" y="6083300"/>
          <p14:tracePt t="82905" x="3656013" y="6083300"/>
          <p14:tracePt t="82914" x="3683000" y="6083300"/>
          <p14:tracePt t="82920" x="3702050" y="6083300"/>
          <p14:tracePt t="82928" x="3746500" y="6083300"/>
          <p14:tracePt t="82936" x="3783013" y="6083300"/>
          <p14:tracePt t="82944" x="3829050" y="6091238"/>
          <p14:tracePt t="82952" x="3902075" y="6110288"/>
          <p14:tracePt t="82960" x="3984625" y="6110288"/>
          <p14:tracePt t="82968" x="4057650" y="6110288"/>
          <p14:tracePt t="82976" x="4148138" y="6119813"/>
          <p14:tracePt t="82984" x="4221163" y="6137275"/>
          <p14:tracePt t="82992" x="4284663" y="6137275"/>
          <p14:tracePt t="83000" x="4303713" y="6137275"/>
          <p14:tracePt t="83009" x="4357688" y="6156325"/>
          <p14:tracePt t="83522" x="4367213" y="6146800"/>
          <p14:tracePt t="83528" x="4403725" y="6100763"/>
          <p14:tracePt t="83536" x="4421188" y="6083300"/>
          <p14:tracePt t="83545" x="4440238" y="6064250"/>
          <p14:tracePt t="83552" x="4457700" y="6046788"/>
          <p14:tracePt t="83560" x="4467225" y="6027738"/>
          <p14:tracePt t="83569" x="4503738" y="5991225"/>
          <p14:tracePt t="83577" x="4521200" y="6000750"/>
          <p14:tracePt t="83584" x="4549775" y="5983288"/>
          <p14:tracePt t="83592" x="4557713" y="5954713"/>
          <p14:tracePt t="83601" x="4594225" y="5927725"/>
          <p14:tracePt t="83617" x="4603750" y="5918200"/>
          <p14:tracePt t="83629" x="4613275" y="5910263"/>
          <p14:tracePt t="83633" x="4613275" y="5900738"/>
          <p14:tracePt t="83657" x="4613275" y="5881688"/>
          <p14:tracePt t="84272" x="4594225" y="5881688"/>
          <p14:tracePt t="84280" x="4586288" y="5891213"/>
          <p14:tracePt t="84288" x="4567238" y="5910263"/>
          <p14:tracePt t="84296" x="4567238" y="5918200"/>
          <p14:tracePt t="84312" x="4567238" y="5946775"/>
          <p14:tracePt t="84320" x="4557713" y="5964238"/>
          <p14:tracePt t="84450" x="4549775" y="5964238"/>
          <p14:tracePt t="84544" x="4540250" y="5964238"/>
          <p14:tracePt t="84560" x="4540250" y="5954713"/>
          <p14:tracePt t="84576" x="4549775" y="5946775"/>
          <p14:tracePt t="84640" x="4557713" y="5937250"/>
          <p14:tracePt t="84672" x="4567238" y="5937250"/>
          <p14:tracePt t="84688" x="4576763" y="5927725"/>
          <p14:tracePt t="84696" x="4576763" y="5918200"/>
          <p14:tracePt t="84712" x="4586288" y="5910263"/>
          <p14:tracePt t="84728" x="4594225" y="5900738"/>
          <p14:tracePt t="84752" x="4603750" y="5881688"/>
          <p14:tracePt t="84761" x="4613275" y="5873750"/>
          <p14:tracePt t="84770" x="4622800" y="5873750"/>
          <p14:tracePt t="84777" x="4630738" y="5864225"/>
          <p14:tracePt t="84784" x="4649788" y="5845175"/>
          <p14:tracePt t="84800" x="4649788" y="5837238"/>
          <p14:tracePt t="84816" x="4659313" y="5837238"/>
          <p14:tracePt t="85912" x="4649788" y="5837238"/>
          <p14:tracePt t="85920" x="4613275" y="5837238"/>
          <p14:tracePt t="85929" x="4557713" y="5837238"/>
          <p14:tracePt t="85936" x="4494213" y="5854700"/>
          <p14:tracePt t="85945" x="4421188" y="5854700"/>
          <p14:tracePt t="85952" x="4367213" y="5854700"/>
          <p14:tracePt t="85962" x="4311650" y="5854700"/>
          <p14:tracePt t="85968" x="4284663" y="5854700"/>
          <p14:tracePt t="85977" x="4238625" y="5854700"/>
          <p14:tracePt t="85985" x="4221163" y="5854700"/>
          <p14:tracePt t="85994" x="4211638" y="5854700"/>
          <p14:tracePt t="86129" x="4202113" y="5854700"/>
          <p14:tracePt t="86146" x="4194175" y="5837238"/>
          <p14:tracePt t="86152" x="4184650" y="5818188"/>
          <p14:tracePt t="86161" x="4157663" y="5772150"/>
          <p14:tracePt t="86168" x="4157663" y="5754688"/>
          <p14:tracePt t="86181" x="4111625" y="5691188"/>
          <p14:tracePt t="86195" x="4102100" y="5635625"/>
          <p14:tracePt t="86200" x="4102100" y="5626100"/>
          <p14:tracePt t="86211" x="4102100" y="5589588"/>
          <p14:tracePt t="86216" x="4102100" y="5562600"/>
          <p14:tracePt t="86227" x="4102100" y="5545138"/>
          <p14:tracePt t="86232" x="4102100" y="5535613"/>
          <p14:tracePt t="86243" x="4102100" y="5508625"/>
          <p14:tracePt t="86256" x="4102100" y="5499100"/>
          <p14:tracePt t="86265" x="4102100" y="5481638"/>
          <p14:tracePt t="86297" x="4102100" y="5472113"/>
          <p14:tracePt t="86313" x="4102100" y="5462588"/>
          <p14:tracePt t="86322" x="4121150" y="5453063"/>
          <p14:tracePt t="86336" x="4121150" y="5445125"/>
          <p14:tracePt t="86353" x="4129088" y="5445125"/>
          <p14:tracePt t="86361" x="4148138" y="5426075"/>
          <p14:tracePt t="86369" x="4157663" y="5426075"/>
          <p14:tracePt t="86378" x="4184650" y="5408613"/>
          <p14:tracePt t="86384" x="4202113" y="5408613"/>
          <p14:tracePt t="86397" x="4230688" y="5380038"/>
          <p14:tracePt t="86400" x="4248150" y="5380038"/>
          <p14:tracePt t="86410" x="4294188" y="5372100"/>
          <p14:tracePt t="86417" x="4321175" y="5362575"/>
          <p14:tracePt t="86431" x="4348163" y="5362575"/>
          <p14:tracePt t="86433" x="4403725" y="5353050"/>
          <p14:tracePt t="86444" x="4421188" y="5353050"/>
          <p14:tracePt t="86448" x="4467225" y="5353050"/>
          <p14:tracePt t="86457" x="4503738" y="5353050"/>
          <p14:tracePt t="86465" x="4549775" y="5353050"/>
          <p14:tracePt t="86474" x="4576763" y="5353050"/>
          <p14:tracePt t="86480" x="4622800" y="5353050"/>
          <p14:tracePt t="86489" x="4649788" y="5353050"/>
          <p14:tracePt t="86496" x="4676775" y="5353050"/>
          <p14:tracePt t="86505" x="4703763" y="5353050"/>
          <p14:tracePt t="86513" x="4722813" y="5353050"/>
          <p14:tracePt t="86522" x="4749800" y="5353050"/>
          <p14:tracePt t="86528" x="4759325" y="5353050"/>
          <p14:tracePt t="86536" x="4767263" y="5353050"/>
          <p14:tracePt t="86545" x="4786313" y="5353050"/>
          <p14:tracePt t="86561" x="4795838" y="5353050"/>
          <p14:tracePt t="86578" x="4803775" y="5353050"/>
          <p14:tracePt t="86585" x="4832350" y="5353050"/>
          <p14:tracePt t="86594" x="4840288" y="5353050"/>
          <p14:tracePt t="86600" x="4868863" y="5353050"/>
          <p14:tracePt t="86611" x="4886325" y="5353050"/>
          <p14:tracePt t="86616" x="4913313" y="5353050"/>
          <p14:tracePt t="86627" x="4932363" y="5353050"/>
          <p14:tracePt t="86632" x="4941888" y="5353050"/>
          <p14:tracePt t="86640" x="4968875" y="5353050"/>
          <p14:tracePt t="86648" x="4978400" y="5353050"/>
          <p14:tracePt t="86761" x="4986338" y="5362575"/>
          <p14:tracePt t="86770" x="4986338" y="5380038"/>
          <p14:tracePt t="86777" x="4978400" y="5416550"/>
          <p14:tracePt t="86785" x="4968875" y="5435600"/>
          <p14:tracePt t="86794" x="4959350" y="5472113"/>
          <p14:tracePt t="86802" x="4949825" y="5489575"/>
          <p14:tracePt t="86811" x="4941888" y="5518150"/>
          <p14:tracePt t="86818" x="4913313" y="5554663"/>
          <p14:tracePt t="86829" x="4905375" y="5572125"/>
          <p14:tracePt t="86833" x="4895850" y="5589588"/>
          <p14:tracePt t="86844" x="4886325" y="5589588"/>
          <p14:tracePt t="86849" x="4868863" y="5608638"/>
          <p14:tracePt t="86867" x="4859338" y="5618163"/>
          <p14:tracePt t="86889" x="4849813" y="5626100"/>
          <p14:tracePt t="86945" x="4840288" y="5635625"/>
          <p14:tracePt t="86985" x="4832350" y="5645150"/>
          <p14:tracePt t="87008" x="4832350" y="5654675"/>
          <p14:tracePt t="87040" x="4832350" y="5662613"/>
          <p14:tracePt t="87129" x="4813300" y="5672138"/>
          <p14:tracePt t="87136" x="4795838" y="5699125"/>
          <p14:tracePt t="87146" x="4767263" y="5718175"/>
          <p14:tracePt t="87152" x="4740275" y="5727700"/>
          <p14:tracePt t="87161" x="4722813" y="5745163"/>
          <p14:tracePt t="87168" x="4713288" y="5754688"/>
          <p14:tracePt t="87180" x="4686300" y="5772150"/>
          <p14:tracePt t="87184" x="4676775" y="5772150"/>
          <p14:tracePt t="87193" x="4659313" y="5791200"/>
          <p14:tracePt t="87200" x="4630738" y="5808663"/>
          <p14:tracePt t="87210" x="4613275" y="5808663"/>
          <p14:tracePt t="87216" x="4594225" y="5818188"/>
          <p14:tracePt t="87227" x="4576763" y="5837238"/>
          <p14:tracePt t="87232" x="4557713" y="5845175"/>
          <p14:tracePt t="87241" x="4549775" y="5845175"/>
          <p14:tracePt t="87248" x="4540250" y="5854700"/>
          <p14:tracePt t="87256" x="4521200" y="5854700"/>
          <p14:tracePt t="87264" x="4513263" y="5854700"/>
          <p14:tracePt t="87272" x="4503738" y="5864225"/>
          <p14:tracePt t="88080" x="4494213" y="5854700"/>
          <p14:tracePt t="88088" x="4530725" y="5808663"/>
          <p14:tracePt t="88096" x="4613275" y="5735638"/>
          <p14:tracePt t="88104" x="4676775" y="5681663"/>
          <p14:tracePt t="88112" x="4740275" y="5635625"/>
          <p14:tracePt t="88120" x="4776788" y="5581650"/>
          <p14:tracePt t="88128" x="4813300" y="5535613"/>
          <p14:tracePt t="88138" x="4859338" y="5489575"/>
          <p14:tracePt t="88145" x="4895850" y="5445125"/>
          <p14:tracePt t="88152" x="4922838" y="5408613"/>
          <p14:tracePt t="88161" x="4949825" y="5380038"/>
          <p14:tracePt t="88168" x="4959350" y="5362575"/>
          <p14:tracePt t="88179" x="4968875" y="5353050"/>
          <p14:tracePt t="88194" x="4978400" y="5343525"/>
          <p14:tracePt t="88745" x="4978400" y="5299075"/>
          <p14:tracePt t="88752" x="4978400" y="5253038"/>
          <p14:tracePt t="88760" x="4995863" y="5197475"/>
          <p14:tracePt t="88768" x="5022850" y="5133975"/>
          <p14:tracePt t="88777" x="5049838" y="5070475"/>
          <p14:tracePt t="88784" x="5068888" y="5024438"/>
          <p14:tracePt t="88793" x="5095875" y="4970463"/>
          <p14:tracePt t="88800" x="5114925" y="4924425"/>
          <p14:tracePt t="88809" x="5122863" y="4906963"/>
          <p14:tracePt t="88816" x="5151438" y="4870450"/>
          <p14:tracePt t="88826" x="5151438" y="4860925"/>
          <p14:tracePt t="88874" x="5159375" y="4851400"/>
          <p14:tracePt t="89401" x="5159375" y="4841875"/>
          <p14:tracePt t="89408" x="5241925" y="4760913"/>
          <p14:tracePt t="89417" x="5341938" y="4687888"/>
          <p14:tracePt t="89427" x="5478463" y="4614863"/>
          <p14:tracePt t="89432" x="5597525" y="4559300"/>
          <p14:tracePt t="89442" x="5707063" y="4495800"/>
          <p14:tracePt t="89448" x="5807075" y="4432300"/>
          <p14:tracePt t="89456" x="5870575" y="4386263"/>
          <p14:tracePt t="89464" x="5953125" y="4349750"/>
          <p14:tracePt t="89472" x="5999163" y="4322763"/>
          <p14:tracePt t="89480" x="6043613" y="4303713"/>
          <p14:tracePt t="89489" x="6108700" y="4268788"/>
          <p14:tracePt t="89496" x="6126163" y="4249738"/>
          <p14:tracePt t="89504" x="6162675" y="4222750"/>
          <p14:tracePt t="89512" x="6189663" y="4203700"/>
          <p14:tracePt t="89520" x="6218238" y="4186238"/>
          <p14:tracePt t="89528" x="6254750" y="4167188"/>
          <p14:tracePt t="89536" x="6272213" y="4149725"/>
          <p14:tracePt t="89544" x="6318250" y="4113213"/>
          <p14:tracePt t="89552" x="6335713" y="4094163"/>
          <p14:tracePt t="89560" x="6391275" y="4067175"/>
          <p14:tracePt t="89568" x="6427788" y="4040188"/>
          <p14:tracePt t="89578" x="6491288" y="3994150"/>
          <p14:tracePt t="89585" x="6508750" y="3976688"/>
          <p14:tracePt t="89592" x="6537325" y="3948113"/>
          <p14:tracePt t="89600" x="6554788" y="3930650"/>
          <p14:tracePt t="89610" x="6600825" y="3894138"/>
          <p14:tracePt t="89616" x="6610350" y="3884613"/>
          <p14:tracePt t="89626" x="6664325" y="3857625"/>
          <p14:tracePt t="89633" x="6681788" y="3840163"/>
          <p14:tracePt t="89646" x="6700838" y="3830638"/>
          <p14:tracePt t="89651" x="6727825" y="3803650"/>
          <p14:tracePt t="89658" x="6754813" y="3784600"/>
          <p14:tracePt t="89665" x="6754813" y="3775075"/>
          <p14:tracePt t="89673" x="6783388" y="3767138"/>
          <p14:tracePt t="89680" x="6800850" y="3748088"/>
          <p14:tracePt t="89688" x="6810375" y="3738563"/>
          <p14:tracePt t="89696" x="6819900" y="3738563"/>
          <p14:tracePt t="89704" x="6827838" y="3738563"/>
          <p14:tracePt t="89720" x="6846888" y="3730625"/>
          <p14:tracePt t="89744" x="6856413" y="3721100"/>
          <p14:tracePt t="90019" x="6837363" y="3730625"/>
          <p14:tracePt t="90027" x="6773863" y="3775075"/>
          <p14:tracePt t="90035" x="6691313" y="3830638"/>
          <p14:tracePt t="90046" x="6627813" y="3867150"/>
          <p14:tracePt t="90049" x="6564313" y="3921125"/>
          <p14:tracePt t="90057" x="6500813" y="3957638"/>
          <p14:tracePt t="90064" x="6454775" y="4013200"/>
          <p14:tracePt t="90072" x="6381750" y="4057650"/>
          <p14:tracePt t="90080" x="6354763" y="4094163"/>
          <p14:tracePt t="90089" x="6326188" y="4113213"/>
          <p14:tracePt t="90097" x="6281738" y="4149725"/>
          <p14:tracePt t="90104" x="6262688" y="4159250"/>
          <p14:tracePt t="90114" x="6235700" y="4167188"/>
          <p14:tracePt t="90120" x="6218238" y="4186238"/>
          <p14:tracePt t="90128" x="6208713" y="4195763"/>
          <p14:tracePt t="90145" x="6199188" y="4203700"/>
          <p14:tracePt t="90152" x="6189663" y="4213225"/>
          <p14:tracePt t="90161" x="6172200" y="4222750"/>
          <p14:tracePt t="90168" x="6162675" y="4222750"/>
          <p14:tracePt t="90180" x="6153150" y="4232275"/>
          <p14:tracePt t="90184" x="6145213" y="4240213"/>
          <p14:tracePt t="90193" x="6135688" y="4240213"/>
          <p14:tracePt t="90200" x="6135688" y="4249738"/>
          <p14:tracePt t="90209" x="6126163" y="4259263"/>
          <p14:tracePt t="90216" x="6116638" y="4268788"/>
          <p14:tracePt t="90226" x="6108700" y="4268788"/>
          <p14:tracePt t="90232" x="6099175" y="4276725"/>
          <p14:tracePt t="90464" x="6099175" y="4232275"/>
          <p14:tracePt t="90472" x="6116638" y="4140200"/>
          <p14:tracePt t="90480" x="6126163" y="4013200"/>
          <p14:tracePt t="90488" x="6126163" y="3921125"/>
          <p14:tracePt t="90496" x="6145213" y="3784600"/>
          <p14:tracePt t="90504" x="6145213" y="3675063"/>
          <p14:tracePt t="90512" x="6145213" y="3584575"/>
          <p14:tracePt t="90521" x="6145213" y="3529013"/>
          <p14:tracePt t="90528" x="6172200" y="3465513"/>
          <p14:tracePt t="90536" x="6181725" y="3438525"/>
          <p14:tracePt t="90544" x="6181725" y="3419475"/>
          <p14:tracePt t="90552" x="6181725" y="3392488"/>
          <p14:tracePt t="90960" x="6116638" y="3419475"/>
          <p14:tracePt t="90968" x="6053138" y="3465513"/>
          <p14:tracePt t="90976" x="5953125" y="3519488"/>
          <p14:tracePt t="90985" x="5870575" y="3575050"/>
          <p14:tracePt t="90992" x="5753100" y="3611563"/>
          <p14:tracePt t="91000" x="5688013" y="3657600"/>
          <p14:tracePt t="91009" x="5580063" y="3694113"/>
          <p14:tracePt t="91016" x="5497513" y="3738563"/>
          <p14:tracePt t="91026" x="5414963" y="3775075"/>
          <p14:tracePt t="91032" x="5360988" y="3794125"/>
          <p14:tracePt t="91042" x="5297488" y="3803650"/>
          <p14:tracePt t="91048" x="5232400" y="3830638"/>
          <p14:tracePt t="91056" x="5195888" y="3840163"/>
          <p14:tracePt t="91064" x="5151438" y="3848100"/>
          <p14:tracePt t="91072" x="5122863" y="3857625"/>
          <p14:tracePt t="91080" x="5105400" y="3857625"/>
          <p14:tracePt t="91088" x="5086350" y="3875088"/>
          <p14:tracePt t="91104" x="5068888" y="3875088"/>
          <p14:tracePt t="91336" x="5059363" y="3884613"/>
          <p14:tracePt t="91360" x="5049838" y="3894138"/>
          <p14:tracePt t="91368" x="5032375" y="3911600"/>
          <p14:tracePt t="91376" x="4995863" y="3957638"/>
          <p14:tracePt t="91384" x="4949825" y="4021138"/>
          <p14:tracePt t="91392" x="4913313" y="4049713"/>
          <p14:tracePt t="91400" x="4876800" y="4130675"/>
          <p14:tracePt t="91409" x="4822825" y="4195763"/>
          <p14:tracePt t="91416" x="4786313" y="4259263"/>
          <p14:tracePt t="91427" x="4749800" y="4322763"/>
          <p14:tracePt t="91433" x="4722813" y="4368800"/>
          <p14:tracePt t="91445" x="4703763" y="4405313"/>
          <p14:tracePt t="91449" x="4667250" y="4459288"/>
          <p14:tracePt t="91458" x="4630738" y="4505325"/>
          <p14:tracePt t="91467" x="4613275" y="4551363"/>
          <p14:tracePt t="91476" x="4557713" y="4605338"/>
          <p14:tracePt t="91480" x="4530725" y="4632325"/>
          <p14:tracePt t="91488" x="4521200" y="4651375"/>
          <p14:tracePt t="91497" x="4513263" y="4687888"/>
          <p14:tracePt t="91505" x="4494213" y="4705350"/>
          <p14:tracePt t="91516" x="4476750" y="4732338"/>
          <p14:tracePt t="91524" x="4467225" y="4741863"/>
          <p14:tracePt t="91529" x="4448175" y="4760913"/>
          <p14:tracePt t="91537" x="4440238" y="4787900"/>
          <p14:tracePt t="91546" x="4440238" y="4797425"/>
          <p14:tracePt t="91553" x="4421188" y="4814888"/>
          <p14:tracePt t="91561" x="4421188" y="4833938"/>
          <p14:tracePt t="91569" x="4413250" y="4841875"/>
          <p14:tracePt t="91577" x="4394200" y="4860925"/>
          <p14:tracePt t="91585" x="4384675" y="4878388"/>
          <p14:tracePt t="91601" x="4384675" y="4906963"/>
          <p14:tracePt t="91611" x="4376738" y="4924425"/>
          <p14:tracePt t="91617" x="4367213" y="4943475"/>
          <p14:tracePt t="91627" x="4367213" y="4960938"/>
          <p14:tracePt t="91633" x="4367213" y="5006975"/>
          <p14:tracePt t="91646" x="4348163" y="5024438"/>
          <p14:tracePt t="91648" x="4340225" y="5053013"/>
          <p14:tracePt t="91656" x="4340225" y="5060950"/>
          <p14:tracePt t="91664" x="4340225" y="5070475"/>
          <p14:tracePt t="91672" x="4340225" y="5097463"/>
          <p14:tracePt t="91680" x="4330700" y="5106988"/>
          <p14:tracePt t="91825" x="4330700" y="5116513"/>
          <p14:tracePt t="91840" x="4330700" y="5133975"/>
          <p14:tracePt t="91850" x="4330700" y="5153025"/>
          <p14:tracePt t="91856" x="4330700" y="5180013"/>
          <p14:tracePt t="91864" x="4330700" y="5197475"/>
          <p14:tracePt t="91878" x="4330700" y="5243513"/>
          <p14:tracePt t="91880" x="4330700" y="5262563"/>
          <p14:tracePt t="91888" x="4330700" y="5316538"/>
          <p14:tracePt t="91896" x="4330700" y="5343525"/>
          <p14:tracePt t="91904" x="4330700" y="5380038"/>
          <p14:tracePt t="91912" x="4330700" y="5389563"/>
          <p14:tracePt t="91920" x="4340225" y="5426075"/>
          <p14:tracePt t="91928" x="4340225" y="5445125"/>
          <p14:tracePt t="91936" x="4340225" y="5489575"/>
          <p14:tracePt t="91945" x="4340225" y="5508625"/>
          <p14:tracePt t="91952" x="4340225" y="5535613"/>
          <p14:tracePt t="91960" x="4348163" y="5554663"/>
          <p14:tracePt t="91968" x="4348163" y="5581650"/>
          <p14:tracePt t="91976" x="4357688" y="5599113"/>
          <p14:tracePt t="91984" x="4357688" y="5618163"/>
          <p14:tracePt t="91993" x="4357688" y="5635625"/>
          <p14:tracePt t="92000" x="4357688" y="5645150"/>
          <p14:tracePt t="92009" x="4357688" y="5662613"/>
          <p14:tracePt t="92026" x="4357688" y="5672138"/>
          <p14:tracePt t="92065" x="4357688" y="5699125"/>
          <p14:tracePt t="92073" x="4357688" y="5708650"/>
          <p14:tracePt t="92081" x="4357688" y="5718175"/>
          <p14:tracePt t="92097" x="4357688" y="5727700"/>
          <p14:tracePt t="92105" x="4357688" y="5745163"/>
          <p14:tracePt t="92113" x="4357688" y="5754688"/>
          <p14:tracePt t="92129" x="4348163" y="5764213"/>
          <p14:tracePt t="92193" x="4348163" y="5781675"/>
          <p14:tracePt t="92208" x="4348163" y="5791200"/>
          <p14:tracePt t="92216" x="4348163" y="5800725"/>
          <p14:tracePt t="92224" x="4340225" y="5808663"/>
          <p14:tracePt t="92241" x="4330700" y="5827713"/>
          <p14:tracePt t="92248" x="4330700" y="5837238"/>
          <p14:tracePt t="92264" x="4321175" y="5845175"/>
          <p14:tracePt t="92424" x="4321175" y="5837238"/>
          <p14:tracePt t="92432" x="4321175" y="5791200"/>
          <p14:tracePt t="92442" x="4321175" y="5735638"/>
          <p14:tracePt t="92448" x="4367213" y="5727700"/>
          <p14:tracePt t="92456" x="4394200" y="5708650"/>
          <p14:tracePt t="92464" x="4421188" y="5672138"/>
          <p14:tracePt t="92475" x="4430713" y="5645150"/>
          <p14:tracePt t="92480" x="4448175" y="5626100"/>
          <p14:tracePt t="92488" x="4467225" y="5608638"/>
          <p14:tracePt t="92496" x="4476750" y="5589588"/>
          <p14:tracePt t="92504" x="4484688" y="5581650"/>
          <p14:tracePt t="92512" x="4494213" y="5572125"/>
          <p14:tracePt t="92520" x="4503738" y="5554663"/>
          <p14:tracePt t="92528" x="4513263" y="5535613"/>
          <p14:tracePt t="92544" x="4521200" y="5526088"/>
          <p14:tracePt t="92552" x="4521200" y="5518150"/>
          <p14:tracePt t="92561" x="4530725" y="5508625"/>
          <p14:tracePt t="92571" x="4540250" y="5508625"/>
          <p14:tracePt t="92578" x="4549775" y="5489575"/>
          <p14:tracePt t="92595" x="4557713" y="5472113"/>
          <p14:tracePt t="92601" x="4567238" y="5453063"/>
          <p14:tracePt t="92617" x="4576763" y="5445125"/>
          <p14:tracePt t="92625" x="4594225" y="5435600"/>
          <p14:tracePt t="92632" x="4594225" y="5416550"/>
          <p14:tracePt t="92642" x="4603750" y="5408613"/>
          <p14:tracePt t="92648" x="4613275" y="5389563"/>
          <p14:tracePt t="92656" x="4640263" y="5362575"/>
          <p14:tracePt t="92664" x="4649788" y="5353050"/>
          <p14:tracePt t="92672" x="4667250" y="5326063"/>
          <p14:tracePt t="92680" x="4686300" y="5307013"/>
          <p14:tracePt t="92689" x="4686300" y="5289550"/>
          <p14:tracePt t="92696" x="4695825" y="5280025"/>
          <p14:tracePt t="92704" x="4713288" y="5262563"/>
          <p14:tracePt t="92712" x="4722813" y="5253038"/>
          <p14:tracePt t="92720" x="4730750" y="5233988"/>
          <p14:tracePt t="92736" x="4759325" y="5207000"/>
          <p14:tracePt t="92752" x="4759325" y="5197475"/>
          <p14:tracePt t="92760" x="4767263" y="5189538"/>
          <p14:tracePt t="92769" x="4776788" y="5180013"/>
          <p14:tracePt t="92784" x="4786313" y="5160963"/>
          <p14:tracePt t="92793" x="4803775" y="5143500"/>
          <p14:tracePt t="92800" x="4813300" y="5133975"/>
          <p14:tracePt t="92809" x="4832350" y="5106988"/>
          <p14:tracePt t="92816" x="4849813" y="5089525"/>
          <p14:tracePt t="92825" x="4868863" y="5043488"/>
          <p14:tracePt t="92832" x="4905375" y="5024438"/>
          <p14:tracePt t="92841" x="4932363" y="4987925"/>
          <p14:tracePt t="92848" x="4968875" y="4960938"/>
          <p14:tracePt t="92856" x="4986338" y="4924425"/>
          <p14:tracePt t="92864" x="5014913" y="4897438"/>
          <p14:tracePt t="92877" x="5032375" y="4878388"/>
          <p14:tracePt t="92880" x="5068888" y="4841875"/>
          <p14:tracePt t="92888" x="5086350" y="4797425"/>
          <p14:tracePt t="92897" x="5122863" y="4768850"/>
          <p14:tracePt t="92905" x="5141913" y="4751388"/>
          <p14:tracePt t="92916" x="5168900" y="4714875"/>
          <p14:tracePt t="92922" x="5195888" y="4687888"/>
          <p14:tracePt t="92931" x="5214938" y="4668838"/>
          <p14:tracePt t="92936" x="5232400" y="4651375"/>
          <p14:tracePt t="92944" x="5268913" y="4605338"/>
          <p14:tracePt t="92952" x="5297488" y="4568825"/>
          <p14:tracePt t="92960" x="5314950" y="4551363"/>
          <p14:tracePt t="92968" x="5351463" y="4522788"/>
          <p14:tracePt t="92976" x="5368925" y="4495800"/>
          <p14:tracePt t="92984" x="5414963" y="4449763"/>
          <p14:tracePt t="92992" x="5441950" y="4422775"/>
          <p14:tracePt t="93000" x="5478463" y="4405313"/>
          <p14:tracePt t="93009" x="5524500" y="4359275"/>
          <p14:tracePt t="93016" x="5551488" y="4322763"/>
          <p14:tracePt t="93025" x="5607050" y="4276725"/>
          <p14:tracePt t="93032" x="5670550" y="4222750"/>
          <p14:tracePt t="93042" x="5688013" y="4203700"/>
          <p14:tracePt t="93048" x="5724525" y="4140200"/>
          <p14:tracePt t="93058" x="5753100" y="4113213"/>
          <p14:tracePt t="93065" x="5789613" y="4076700"/>
          <p14:tracePt t="93073" x="5816600" y="4057650"/>
          <p14:tracePt t="93082" x="5834063" y="4049713"/>
          <p14:tracePt t="93089" x="5853113" y="4030663"/>
          <p14:tracePt t="93099" x="5862638" y="4021138"/>
          <p14:tracePt t="93105" x="5870575" y="4013200"/>
          <p14:tracePt t="93114" x="5880100" y="4003675"/>
          <p14:tracePt t="93130" x="5889625" y="3994150"/>
          <p14:tracePt t="93137" x="5899150" y="3994150"/>
          <p14:tracePt t="93148" x="5899150" y="3984625"/>
          <p14:tracePt t="93153" x="5907088" y="3976688"/>
          <p14:tracePt t="93160" x="5916613" y="3967163"/>
          <p14:tracePt t="93168" x="5926138" y="3957638"/>
          <p14:tracePt t="93180" x="5943600" y="3940175"/>
          <p14:tracePt t="93184" x="5953125" y="3940175"/>
          <p14:tracePt t="93193" x="5972175" y="3930650"/>
          <p14:tracePt t="93200" x="5999163" y="3903663"/>
          <p14:tracePt t="93209" x="6016625" y="3884613"/>
          <p14:tracePt t="93216" x="6062663" y="3840163"/>
          <p14:tracePt t="93225" x="6080125" y="3821113"/>
          <p14:tracePt t="93232" x="6116638" y="3803650"/>
          <p14:tracePt t="93242" x="6135688" y="3784600"/>
          <p14:tracePt t="93248" x="6162675" y="3757613"/>
          <p14:tracePt t="93256" x="6199188" y="3730625"/>
          <p14:tracePt t="93264" x="6226175" y="3711575"/>
          <p14:tracePt t="93272" x="6245225" y="3694113"/>
          <p14:tracePt t="93280" x="6262688" y="3665538"/>
          <p14:tracePt t="93288" x="6299200" y="3638550"/>
          <p14:tracePt t="93296" x="6318250" y="3621088"/>
          <p14:tracePt t="93304" x="6326188" y="3611563"/>
          <p14:tracePt t="93312" x="6345238" y="3592513"/>
          <p14:tracePt t="93328" x="6354763" y="3584575"/>
          <p14:tracePt t="93344" x="6354763" y="3575050"/>
          <p14:tracePt t="93377" x="6362700" y="3556000"/>
          <p14:tracePt t="93416" x="6372225" y="3556000"/>
          <p14:tracePt t="93425" x="6381750" y="3548063"/>
          <p14:tracePt t="93441" x="6391275" y="3538538"/>
          <p14:tracePt t="93448" x="6391275" y="3529013"/>
          <p14:tracePt t="93457" x="6391275" y="3519488"/>
          <p14:tracePt t="93464" x="6391275" y="3511550"/>
          <p14:tracePt t="93472" x="6391275" y="3482975"/>
          <p14:tracePt t="93480" x="6399213" y="3482975"/>
          <p14:tracePt t="93488" x="6408738" y="3465513"/>
          <p14:tracePt t="93496" x="6408738" y="3446463"/>
          <p14:tracePt t="93504" x="6427788" y="3429000"/>
          <p14:tracePt t="93512" x="6435725" y="3392488"/>
          <p14:tracePt t="93528" x="6445250" y="3375025"/>
          <p14:tracePt t="93537" x="6454775" y="3338513"/>
          <p14:tracePt t="93544" x="6472238" y="3309938"/>
          <p14:tracePt t="93552" x="6472238" y="3302000"/>
          <p14:tracePt t="93560" x="6481763" y="3282950"/>
          <p14:tracePt t="93569" x="6491288" y="3265488"/>
          <p14:tracePt t="93576" x="6491288" y="3246438"/>
          <p14:tracePt t="93585" x="6500813" y="3236913"/>
          <p14:tracePt t="93593" x="6518275" y="3209925"/>
          <p14:tracePt t="93608" x="6518275" y="3200400"/>
          <p14:tracePt t="93616" x="6518275" y="3182938"/>
          <p14:tracePt t="93625" x="6527800" y="3163888"/>
          <p14:tracePt t="93632" x="6527800" y="3155950"/>
          <p14:tracePt t="93642" x="6527800" y="3136900"/>
          <p14:tracePt t="93648" x="6527800" y="3119438"/>
          <p14:tracePt t="93656" x="6527800" y="3100388"/>
          <p14:tracePt t="93664" x="6527800" y="3073400"/>
          <p14:tracePt t="93672" x="6527800" y="3063875"/>
          <p14:tracePt t="93680" x="6527800" y="3036888"/>
          <p14:tracePt t="93688" x="6527800" y="3027363"/>
          <p14:tracePt t="93696" x="6527800" y="2990850"/>
          <p14:tracePt t="93704" x="6527800" y="2973388"/>
          <p14:tracePt t="93720" x="6518275" y="2936875"/>
          <p14:tracePt t="93728" x="6508750" y="2917825"/>
          <p14:tracePt t="93736" x="6500813" y="2890838"/>
          <p14:tracePt t="93752" x="6500813" y="2881313"/>
          <p14:tracePt t="93760" x="6491288" y="2873375"/>
          <p14:tracePt t="93776" x="6481763" y="2863850"/>
          <p14:tracePt t="93872" x="6481763" y="2854325"/>
          <p14:tracePt t="93888" x="6481763" y="2836863"/>
          <p14:tracePt t="93896" x="6518275" y="2790825"/>
          <p14:tracePt t="93904" x="6581775" y="2771775"/>
          <p14:tracePt t="93912" x="6610350" y="2771775"/>
          <p14:tracePt t="93920" x="6691313" y="2717800"/>
          <p14:tracePt t="93928" x="6718300" y="2708275"/>
          <p14:tracePt t="93936" x="6764338" y="2690813"/>
          <p14:tracePt t="93944" x="6773863" y="2690813"/>
          <p14:tracePt t="93952" x="6773863" y="2681288"/>
          <p14:tracePt t="93960" x="6800850" y="2671763"/>
          <p14:tracePt t="94132" x="6810375" y="2671763"/>
          <p14:tracePt t="94139" x="6810375" y="2698750"/>
          <p14:tracePt t="94147" x="6810375" y="2735263"/>
          <p14:tracePt t="94152" x="6810375" y="2790825"/>
          <p14:tracePt t="94160" x="6810375" y="2844800"/>
          <p14:tracePt t="94168" x="6819900" y="2890838"/>
          <p14:tracePt t="94179" x="6827838" y="2936875"/>
          <p14:tracePt t="94184" x="6827838" y="2990850"/>
          <p14:tracePt t="94193" x="6856413" y="3046413"/>
          <p14:tracePt t="94200" x="6864350" y="3082925"/>
          <p14:tracePt t="94209" x="6873875" y="3119438"/>
          <p14:tracePt t="94216" x="6873875" y="3163888"/>
          <p14:tracePt t="94225" x="6910388" y="3209925"/>
          <p14:tracePt t="94232" x="6910388" y="3228975"/>
          <p14:tracePt t="94242" x="6910388" y="3255963"/>
          <p14:tracePt t="94248" x="6929438" y="3273425"/>
          <p14:tracePt t="94264" x="6929438" y="3282950"/>
          <p14:tracePt t="94272" x="6929438" y="3302000"/>
          <p14:tracePt t="94280" x="6937375" y="3309938"/>
          <p14:tracePt t="94429" x="6946900" y="3309938"/>
          <p14:tracePt t="94497" x="6956425" y="3309938"/>
          <p14:tracePt t="94505" x="7010400" y="3309938"/>
          <p14:tracePt t="94513" x="7175500" y="3309938"/>
          <p14:tracePt t="94523" x="7458075" y="3309938"/>
          <p14:tracePt t="94529" x="7821613" y="3309938"/>
          <p14:tracePt t="94538" x="8196263" y="3309938"/>
          <p14:tracePt t="94545" x="8532813" y="3309938"/>
          <p14:tracePt t="94555" x="8870950" y="3309938"/>
          <p14:tracePt t="94560" x="9053513" y="3309938"/>
          <p14:tracePt t="94952" x="8961438" y="3657600"/>
          <p14:tracePt t="94960" x="8861425" y="3711575"/>
          <p14:tracePt t="94968" x="8734425" y="3784600"/>
          <p14:tracePt t="94976" x="8651875" y="3840163"/>
          <p14:tracePt t="94984" x="8515350" y="3930650"/>
          <p14:tracePt t="94993" x="8342313" y="4030663"/>
          <p14:tracePt t="95000" x="8077200" y="4186238"/>
          <p14:tracePt t="95009" x="7867650" y="4295775"/>
          <p14:tracePt t="95016" x="7631113" y="4405313"/>
          <p14:tracePt t="95025" x="7302500" y="4578350"/>
          <p14:tracePt t="95032" x="7092950" y="4678363"/>
          <p14:tracePt t="95042" x="6846888" y="4814888"/>
          <p14:tracePt t="95048" x="6627813" y="4943475"/>
          <p14:tracePt t="95056" x="6454775" y="5016500"/>
          <p14:tracePt t="95064" x="6345238" y="5089525"/>
          <p14:tracePt t="95072" x="6189663" y="5170488"/>
          <p14:tracePt t="95080" x="6089650" y="5226050"/>
          <p14:tracePt t="95088" x="6043613" y="5262563"/>
          <p14:tracePt t="95096" x="5962650" y="5299075"/>
          <p14:tracePt t="95104" x="5943600" y="5307013"/>
          <p14:tracePt t="95112" x="5926138" y="5316538"/>
          <p14:tracePt t="95120" x="5907088" y="5316538"/>
          <p14:tracePt t="95128" x="5899150" y="5326063"/>
          <p14:tracePt t="95729" x="5889625" y="5335588"/>
          <p14:tracePt t="95736" x="5880100" y="5335588"/>
          <p14:tracePt t="95744" x="5843588" y="5343525"/>
          <p14:tracePt t="95752" x="5826125" y="5372100"/>
          <p14:tracePt t="95761" x="5797550" y="5408613"/>
          <p14:tracePt t="95768" x="5761038" y="5453063"/>
          <p14:tracePt t="95777" x="5743575" y="5472113"/>
          <p14:tracePt t="95784" x="5716588" y="5508625"/>
          <p14:tracePt t="95793" x="5697538" y="5535613"/>
          <p14:tracePt t="95800" x="5680075" y="5562600"/>
          <p14:tracePt t="95808" x="5670550" y="5581650"/>
          <p14:tracePt t="95816" x="5653088" y="5589588"/>
          <p14:tracePt t="95825" x="5634038" y="5618163"/>
          <p14:tracePt t="95842" x="5624513" y="5618163"/>
          <p14:tracePt t="95848" x="5607050" y="5635625"/>
          <p14:tracePt t="95872" x="5597525" y="5645150"/>
          <p14:tracePt t="96129" x="5588000" y="5645150"/>
          <p14:tracePt t="96137" x="5543550" y="5645150"/>
          <p14:tracePt t="96147" x="5470525" y="5645150"/>
          <p14:tracePt t="96152" x="5341938" y="5662613"/>
          <p14:tracePt t="96160" x="5195888" y="5662613"/>
          <p14:tracePt t="96168" x="5014913" y="5662613"/>
          <p14:tracePt t="96180" x="4832350" y="5662613"/>
          <p14:tracePt t="96184" x="4649788" y="5662613"/>
          <p14:tracePt t="96194" x="4430713" y="5662613"/>
          <p14:tracePt t="96200" x="4202113" y="5662613"/>
          <p14:tracePt t="96209" x="4021138" y="5662613"/>
          <p14:tracePt t="96216" x="3829050" y="5662613"/>
          <p14:tracePt t="96225" x="3702050" y="5662613"/>
          <p14:tracePt t="96232" x="3573463" y="5662613"/>
          <p14:tracePt t="96242" x="3509963" y="5662613"/>
          <p14:tracePt t="96248" x="3455988" y="5662613"/>
          <p14:tracePt t="96258" x="3446463" y="5662613"/>
          <p14:tracePt t="96264" x="3446463" y="5672138"/>
          <p14:tracePt t="96272" x="3436938" y="5672138"/>
          <p14:tracePt t="96280" x="3419475" y="5672138"/>
          <p14:tracePt t="96288" x="3409950" y="5672138"/>
          <p14:tracePt t="96296" x="3390900" y="5681663"/>
          <p14:tracePt t="96304" x="3373438" y="5699125"/>
          <p14:tracePt t="96312" x="3363913" y="5708650"/>
          <p14:tracePt t="96320" x="3354388" y="5708650"/>
          <p14:tracePt t="96328" x="3336925" y="5708650"/>
          <p14:tracePt t="96336" x="3309938" y="5735638"/>
          <p14:tracePt t="96344" x="3300413" y="5745163"/>
          <p14:tracePt t="96369" x="3290888" y="5745163"/>
          <p14:tracePt t="96377" x="3281363" y="5745163"/>
          <p14:tracePt t="96400" x="3273425" y="5754688"/>
          <p14:tracePt t="96416" x="3263900" y="5754688"/>
          <p14:tracePt t="96426" x="3244850" y="5772150"/>
          <p14:tracePt t="96433" x="3236913" y="5781675"/>
          <p14:tracePt t="96447" x="3227388" y="5781675"/>
          <p14:tracePt t="96448" x="3217863" y="5781675"/>
          <p14:tracePt t="96504" x="3217863" y="5791200"/>
          <p14:tracePt t="96756" x="3227388" y="5781675"/>
          <p14:tracePt t="96764" x="3281363" y="5745163"/>
          <p14:tracePt t="96772" x="3400425" y="5699125"/>
          <p14:tracePt t="96776" x="3527425" y="5645150"/>
          <p14:tracePt t="96784" x="3609975" y="5618163"/>
          <p14:tracePt t="96792" x="3738563" y="5572125"/>
          <p14:tracePt t="96800" x="3838575" y="5535613"/>
          <p14:tracePt t="96811" x="3919538" y="5508625"/>
          <p14:tracePt t="96818" x="3975100" y="5481638"/>
          <p14:tracePt t="96828" x="4011613" y="5472113"/>
          <p14:tracePt t="96833" x="4057650" y="5445125"/>
          <p14:tracePt t="96843" x="4102100" y="5426075"/>
          <p14:tracePt t="96849" x="4121150" y="5416550"/>
          <p14:tracePt t="96856" x="4138613" y="5399088"/>
          <p14:tracePt t="96864" x="4157663" y="5389563"/>
          <p14:tracePt t="96898" x="4165600" y="5380038"/>
          <p14:tracePt t="97314" x="4165600" y="5389563"/>
          <p14:tracePt t="97322" x="4165600" y="5399088"/>
          <p14:tracePt t="97330" x="4165600" y="5445125"/>
          <p14:tracePt t="97337" x="4165600" y="5489575"/>
          <p14:tracePt t="97345" x="4165600" y="5499100"/>
          <p14:tracePt t="97353" x="4165600" y="5535613"/>
          <p14:tracePt t="97360" x="4165600" y="5562600"/>
          <p14:tracePt t="97369" x="4165600" y="5589588"/>
          <p14:tracePt t="97377" x="4165600" y="5618163"/>
          <p14:tracePt t="97385" x="4165600" y="5635625"/>
          <p14:tracePt t="97392" x="4165600" y="5645150"/>
          <p14:tracePt t="97400" x="4165600" y="5662613"/>
          <p14:tracePt t="97674" x="4194175" y="5672138"/>
          <p14:tracePt t="97681" x="4238625" y="5645150"/>
          <p14:tracePt t="97689" x="4267200" y="5618163"/>
          <p14:tracePt t="97697" x="4284663" y="5618163"/>
          <p14:tracePt t="97705" x="4303713" y="5608638"/>
          <p14:tracePt t="97713" x="4311650" y="5599113"/>
          <p14:tracePt t="97729" x="4348163" y="5581650"/>
          <p14:tracePt t="97737" x="4357688" y="5572125"/>
          <p14:tracePt t="97753" x="4376738" y="5554663"/>
          <p14:tracePt t="97762" x="4384675" y="5554663"/>
          <p14:tracePt t="97777" x="4394200" y="5554663"/>
          <p14:tracePt t="97785" x="4403725" y="5545138"/>
          <p14:tracePt t="97793" x="4413250" y="5535613"/>
          <p14:tracePt t="98180" x="4421188" y="5526088"/>
          <p14:tracePt t="98184" x="4467225" y="5481638"/>
          <p14:tracePt t="98193" x="4530725" y="5408613"/>
          <p14:tracePt t="98200" x="4576763" y="5372100"/>
          <p14:tracePt t="98208" x="4640263" y="5326063"/>
          <p14:tracePt t="98216" x="4713288" y="5270500"/>
          <p14:tracePt t="98224" x="4795838" y="5216525"/>
          <p14:tracePt t="98232" x="4876800" y="5160963"/>
          <p14:tracePt t="98242" x="4941888" y="5126038"/>
          <p14:tracePt t="98248" x="5041900" y="5060950"/>
          <p14:tracePt t="98258" x="5122863" y="5006975"/>
          <p14:tracePt t="98264" x="5178425" y="4987925"/>
          <p14:tracePt t="98272" x="5260975" y="4960938"/>
          <p14:tracePt t="98280" x="5305425" y="4933950"/>
          <p14:tracePt t="98288" x="5351463" y="4924425"/>
          <p14:tracePt t="98296" x="5397500" y="4887913"/>
          <p14:tracePt t="98304" x="5424488" y="4887913"/>
          <p14:tracePt t="98312" x="5434013" y="4878388"/>
          <p14:tracePt t="98328" x="5441950" y="4878388"/>
          <p14:tracePt t="98336" x="5451475" y="4878388"/>
          <p14:tracePt t="98584" x="5478463" y="4878388"/>
          <p14:tracePt t="98592" x="5514975" y="4841875"/>
          <p14:tracePt t="98600" x="5588000" y="4787900"/>
          <p14:tracePt t="98608" x="5670550" y="4732338"/>
          <p14:tracePt t="98616" x="5753100" y="4678363"/>
          <p14:tracePt t="98625" x="5816600" y="4624388"/>
          <p14:tracePt t="98632" x="5899150" y="4568825"/>
          <p14:tracePt t="98642" x="5980113" y="4514850"/>
          <p14:tracePt t="98648" x="6062663" y="4449763"/>
          <p14:tracePt t="98658" x="6108700" y="4422775"/>
          <p14:tracePt t="98665" x="6153150" y="4386263"/>
          <p14:tracePt t="98672" x="6189663" y="4368800"/>
          <p14:tracePt t="98680" x="6226175" y="4359275"/>
          <p14:tracePt t="98688" x="6262688" y="4340225"/>
          <p14:tracePt t="98696" x="6281738" y="4332288"/>
          <p14:tracePt t="98704" x="6291263" y="4322763"/>
          <p14:tracePt t="98713" x="6299200" y="4313238"/>
          <p14:tracePt t="98792" x="6318250" y="4313238"/>
          <p14:tracePt t="98808" x="6335713" y="4295775"/>
          <p14:tracePt t="98824" x="6345238" y="4286250"/>
          <p14:tracePt t="98840" x="6372225" y="4276725"/>
          <p14:tracePt t="98849" x="6381750" y="4268788"/>
          <p14:tracePt t="98857" x="6399213" y="4249738"/>
          <p14:tracePt t="99201" x="6408738" y="4240213"/>
          <p14:tracePt t="99209" x="6427788" y="4232275"/>
          <p14:tracePt t="99217" x="6500813" y="4195763"/>
          <p14:tracePt t="99224" x="6564313" y="4176713"/>
          <p14:tracePt t="99233" x="6654800" y="4130675"/>
          <p14:tracePt t="99242" x="6754813" y="4103688"/>
          <p14:tracePt t="99249" x="6900863" y="4057650"/>
          <p14:tracePt t="99259" x="6964363" y="4049713"/>
          <p14:tracePt t="99264" x="7073900" y="4021138"/>
          <p14:tracePt t="99273" x="7175500" y="3976688"/>
          <p14:tracePt t="99280" x="7302500" y="3948113"/>
          <p14:tracePt t="99289" x="7385050" y="3921125"/>
          <p14:tracePt t="99296" x="7494588" y="3903663"/>
          <p14:tracePt t="99304" x="7602538" y="3894138"/>
          <p14:tracePt t="99312" x="7667625" y="3894138"/>
          <p14:tracePt t="99320" x="7740650" y="3875088"/>
          <p14:tracePt t="99328" x="7831138" y="3867150"/>
          <p14:tracePt t="99336" x="7894638" y="3857625"/>
          <p14:tracePt t="99344" x="7950200" y="3840163"/>
          <p14:tracePt t="99352" x="8004175" y="3840163"/>
          <p14:tracePt t="99360" x="8067675" y="3830638"/>
          <p14:tracePt t="99368" x="8140700" y="3830638"/>
          <p14:tracePt t="99376" x="8196263" y="3830638"/>
          <p14:tracePt t="99384" x="8269288" y="3830638"/>
          <p14:tracePt t="99392" x="8386763" y="3830638"/>
          <p14:tracePt t="99400" x="8478838" y="3830638"/>
          <p14:tracePt t="99408" x="8605838" y="3830638"/>
          <p14:tracePt t="99416" x="8715375" y="3830638"/>
          <p14:tracePt t="99426" x="8824913" y="3830638"/>
          <p14:tracePt t="99434" x="8934450" y="3821113"/>
          <p14:tracePt t="99446" x="9024938" y="3794125"/>
          <p14:tracePt t="99449" x="9126538" y="3775075"/>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69DC00-E256-40FF-8F2E-476238B73DF1}"/>
              </a:ext>
            </a:extLst>
          </p:cNvPr>
          <p:cNvSpPr>
            <a:spLocks noGrp="1"/>
          </p:cNvSpPr>
          <p:nvPr>
            <p:ph type="title"/>
          </p:nvPr>
        </p:nvSpPr>
        <p:spPr>
          <a:xfrm>
            <a:off x="486119" y="-8251"/>
            <a:ext cx="8229600" cy="1143000"/>
          </a:xfrm>
        </p:spPr>
        <p:txBody>
          <a:bodyPr/>
          <a:lstStyle/>
          <a:p>
            <a:r>
              <a:rPr lang="en-US" altLang="ja-JP" dirty="0"/>
              <a:t>RV32I</a:t>
            </a:r>
            <a:r>
              <a:rPr lang="ja-JP" altLang="en-US" dirty="0"/>
              <a:t>のストール</a:t>
            </a:r>
            <a:endParaRPr kumimoji="1" lang="ja-JP" altLang="en-US" dirty="0"/>
          </a:p>
        </p:txBody>
      </p:sp>
      <p:sp>
        <p:nvSpPr>
          <p:cNvPr id="3" name="コンテンツ プレースホルダー 2">
            <a:extLst>
              <a:ext uri="{FF2B5EF4-FFF2-40B4-BE49-F238E27FC236}">
                <a16:creationId xmlns:a16="http://schemas.microsoft.com/office/drawing/2014/main" id="{F2B2CC3C-B881-48B6-AB89-7946715FE6CA}"/>
              </a:ext>
            </a:extLst>
          </p:cNvPr>
          <p:cNvSpPr>
            <a:spLocks noGrp="1"/>
          </p:cNvSpPr>
          <p:nvPr>
            <p:ph idx="1"/>
          </p:nvPr>
        </p:nvSpPr>
        <p:spPr>
          <a:xfrm>
            <a:off x="280439" y="908720"/>
            <a:ext cx="8435280" cy="4525963"/>
          </a:xfrm>
        </p:spPr>
        <p:txBody>
          <a:bodyPr/>
          <a:lstStyle/>
          <a:p>
            <a:r>
              <a:rPr kumimoji="1" lang="en-US" altLang="ja-JP" sz="2400" dirty="0" err="1"/>
              <a:t>lw</a:t>
            </a:r>
            <a:r>
              <a:rPr kumimoji="1" lang="ja-JP" altLang="en-US" sz="2400" dirty="0"/>
              <a:t>命令の結果を直後に使う</a:t>
            </a:r>
            <a:endParaRPr kumimoji="1" lang="en-US" altLang="ja-JP" sz="2400" dirty="0"/>
          </a:p>
          <a:p>
            <a:r>
              <a:rPr kumimoji="1" lang="ja-JP" altLang="en-US" sz="2400" dirty="0"/>
              <a:t>分岐命令で比較するレジスタを直前の命令で書き換える</a:t>
            </a:r>
            <a:endParaRPr kumimoji="1" lang="en-US" altLang="ja-JP" sz="2400" dirty="0"/>
          </a:p>
          <a:p>
            <a:r>
              <a:rPr lang="ja-JP" altLang="en-US" sz="2400" dirty="0"/>
              <a:t>分岐命令で比較するレジスタを</a:t>
            </a:r>
            <a:r>
              <a:rPr lang="en-US" altLang="ja-JP" sz="2400" dirty="0"/>
              <a:t>2</a:t>
            </a:r>
            <a:r>
              <a:rPr lang="ja-JP" altLang="en-US" sz="2400" dirty="0"/>
              <a:t>つ前の命令で</a:t>
            </a:r>
            <a:r>
              <a:rPr lang="en-US" altLang="ja-JP" sz="2400" dirty="0" err="1"/>
              <a:t>lw</a:t>
            </a:r>
            <a:r>
              <a:rPr lang="ja-JP" altLang="en-US" sz="2400" dirty="0"/>
              <a:t>する</a:t>
            </a:r>
            <a:endParaRPr lang="en-US" altLang="ja-JP" sz="2400" dirty="0"/>
          </a:p>
          <a:p>
            <a:pPr marL="0" indent="0">
              <a:buNone/>
            </a:pPr>
            <a:r>
              <a:rPr lang="ja-JP" altLang="en-US" sz="2400" dirty="0"/>
              <a:t>→　上記の</a:t>
            </a:r>
            <a:r>
              <a:rPr lang="en-US" altLang="ja-JP" sz="2400" dirty="0"/>
              <a:t>3</a:t>
            </a:r>
            <a:r>
              <a:rPr lang="ja-JP" altLang="en-US" sz="2400" dirty="0"/>
              <a:t>パターンでインターロックし、</a:t>
            </a:r>
            <a:r>
              <a:rPr lang="en-US" altLang="ja-JP" sz="2400" dirty="0"/>
              <a:t>1</a:t>
            </a:r>
            <a:r>
              <a:rPr lang="ja-JP" altLang="en-US" sz="2400" dirty="0"/>
              <a:t>クロックの損失がある。</a:t>
            </a:r>
            <a:endParaRPr lang="en-US" altLang="ja-JP" sz="2400" dirty="0"/>
          </a:p>
          <a:p>
            <a:pPr marL="0" indent="0">
              <a:buNone/>
            </a:pPr>
            <a:r>
              <a:rPr lang="ja-JP" altLang="en-US" sz="2400" dirty="0"/>
              <a:t>これらは、スケジューリングによりかなりの程度回避可能</a:t>
            </a:r>
            <a:endParaRPr lang="en-US" altLang="ja-JP" sz="2400" dirty="0"/>
          </a:p>
          <a:p>
            <a:pPr marL="0" indent="0">
              <a:buNone/>
            </a:pPr>
            <a:r>
              <a:rPr lang="en-US" altLang="ja-JP" sz="2400" dirty="0" err="1"/>
              <a:t>lw</a:t>
            </a:r>
            <a:r>
              <a:rPr lang="ja-JP" altLang="en-US" sz="2400" dirty="0"/>
              <a:t>命令の生起確率が</a:t>
            </a:r>
            <a:r>
              <a:rPr lang="en-US" altLang="ja-JP" sz="2400" dirty="0"/>
              <a:t>20</a:t>
            </a:r>
            <a:r>
              <a:rPr lang="ja-JP" altLang="en-US" sz="2400" dirty="0"/>
              <a:t>％直後にこれを使う可能性が</a:t>
            </a:r>
            <a:r>
              <a:rPr lang="en-US" altLang="ja-JP" sz="2400" dirty="0"/>
              <a:t>20</a:t>
            </a:r>
            <a:r>
              <a:rPr lang="ja-JP" altLang="en-US" sz="2400" dirty="0"/>
              <a:t>％、分岐命令の生起確率が</a:t>
            </a:r>
            <a:r>
              <a:rPr lang="en-US" altLang="ja-JP" sz="2400" dirty="0"/>
              <a:t>25%</a:t>
            </a:r>
            <a:r>
              <a:rPr lang="ja-JP" altLang="en-US" sz="2400" dirty="0"/>
              <a:t>、その前の命令がレジスタを書き換える可能性が</a:t>
            </a:r>
            <a:r>
              <a:rPr lang="en-US" altLang="ja-JP" sz="2400" dirty="0"/>
              <a:t>30</a:t>
            </a:r>
            <a:r>
              <a:rPr lang="ja-JP" altLang="en-US" sz="2400" dirty="0"/>
              <a:t>％残ったとすると、</a:t>
            </a:r>
            <a:endParaRPr lang="en-US" altLang="ja-JP" sz="2400" dirty="0"/>
          </a:p>
          <a:p>
            <a:pPr marL="0" indent="0">
              <a:buNone/>
            </a:pPr>
            <a:r>
              <a:rPr lang="en-US" altLang="ja-JP" sz="2400" dirty="0"/>
              <a:t>0.2x0.2+0.25x0.3=0.115</a:t>
            </a:r>
          </a:p>
          <a:p>
            <a:r>
              <a:rPr lang="ja-JP" altLang="en-US" sz="2400" dirty="0"/>
              <a:t>分岐命令が成立した場合、</a:t>
            </a:r>
            <a:r>
              <a:rPr lang="en-US" altLang="ja-JP" sz="2400" dirty="0"/>
              <a:t>1</a:t>
            </a:r>
            <a:r>
              <a:rPr lang="ja-JP" altLang="en-US" sz="2400" dirty="0"/>
              <a:t>クロックストール</a:t>
            </a:r>
            <a:endParaRPr lang="en-US" altLang="ja-JP" sz="2400" dirty="0"/>
          </a:p>
          <a:p>
            <a:pPr marL="0" indent="0">
              <a:buNone/>
            </a:pPr>
            <a:r>
              <a:rPr lang="ja-JP" altLang="en-US" sz="2400" dirty="0"/>
              <a:t>→これはどうにもならない</a:t>
            </a:r>
            <a:endParaRPr lang="en-US" altLang="ja-JP" sz="2400" dirty="0"/>
          </a:p>
          <a:p>
            <a:pPr marL="0" indent="0">
              <a:buNone/>
            </a:pPr>
            <a:r>
              <a:rPr lang="en-US" altLang="ja-JP" sz="2400" dirty="0"/>
              <a:t>0.25x0.75=0.3025</a:t>
            </a:r>
          </a:p>
          <a:p>
            <a:pPr marL="0" indent="0">
              <a:buNone/>
            </a:pPr>
            <a:r>
              <a:rPr lang="en-US" altLang="ja-JP" sz="2400" dirty="0"/>
              <a:t>CPI</a:t>
            </a:r>
            <a:r>
              <a:rPr lang="ja-JP" altLang="en-US" sz="2400" dirty="0"/>
              <a:t>が</a:t>
            </a:r>
            <a:r>
              <a:rPr lang="en-US" altLang="ja-JP" sz="2400" dirty="0"/>
              <a:t>1</a:t>
            </a:r>
            <a:r>
              <a:rPr lang="ja-JP" altLang="en-US" sz="2400" dirty="0"/>
              <a:t>から</a:t>
            </a:r>
            <a:r>
              <a:rPr lang="en-US" altLang="ja-JP" sz="2400" dirty="0"/>
              <a:t>1.3025</a:t>
            </a:r>
            <a:r>
              <a:rPr lang="ja-JP" altLang="en-US" sz="2400" dirty="0"/>
              <a:t>まで伸びる→それでもパイプラインの効果は大きい</a:t>
            </a:r>
            <a:endParaRPr lang="en-US" altLang="ja-JP" sz="2400" dirty="0"/>
          </a:p>
        </p:txBody>
      </p:sp>
      <p:pic>
        <p:nvPicPr>
          <p:cNvPr id="4" name="オーディオ 3">
            <a:hlinkClick r:id="" action="ppaction://media"/>
            <a:extLst>
              <a:ext uri="{FF2B5EF4-FFF2-40B4-BE49-F238E27FC236}">
                <a16:creationId xmlns:a16="http://schemas.microsoft.com/office/drawing/2014/main" id="{47506622-A184-4E1D-BFA1-A9BFE1A1FB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80557888"/>
      </p:ext>
    </p:extLst>
  </p:cSld>
  <p:clrMapOvr>
    <a:masterClrMapping/>
  </p:clrMapOvr>
  <mc:AlternateContent xmlns:mc="http://schemas.openxmlformats.org/markup-compatibility/2006">
    <mc:Choice xmlns:p14="http://schemas.microsoft.com/office/powerpoint/2010/main" Requires="p14">
      <p:transition spd="slow" p14:dur="2000" advTm="153380"/>
    </mc:Choice>
    <mc:Fallback>
      <p:transition spd="slow" advTm="153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714" x="8642350" y="3621088"/>
          <p14:tracePt t="722" x="8232775" y="3621088"/>
          <p14:tracePt t="730" x="7967663" y="3621088"/>
          <p14:tracePt t="738" x="7748588" y="3621088"/>
          <p14:tracePt t="746" x="7567613" y="3621088"/>
          <p14:tracePt t="754" x="7458075" y="3621088"/>
          <p14:tracePt t="763" x="7402513" y="3621088"/>
          <p14:tracePt t="770" x="7366000" y="3621088"/>
          <p14:tracePt t="778" x="7348538" y="3621088"/>
          <p14:tracePt t="794" x="7339013" y="3629025"/>
          <p14:tracePt t="810" x="7329488" y="3629025"/>
          <p14:tracePt t="818" x="7292975" y="3638550"/>
          <p14:tracePt t="826" x="7248525" y="3648075"/>
          <p14:tracePt t="834" x="7156450" y="3675063"/>
          <p14:tracePt t="842" x="7019925" y="3702050"/>
          <p14:tracePt t="850" x="6873875" y="3721100"/>
          <p14:tracePt t="858" x="6727825" y="3767138"/>
          <p14:tracePt t="866" x="6581775" y="3794125"/>
          <p14:tracePt t="874" x="6454775" y="3794125"/>
          <p14:tracePt t="882" x="6318250" y="3840163"/>
          <p14:tracePt t="890" x="6245225" y="3840163"/>
          <p14:tracePt t="913" x="6199188" y="3848100"/>
          <p14:tracePt t="1571" x="6208713" y="3848100"/>
          <p14:tracePt t="1581" x="6245225" y="3848100"/>
          <p14:tracePt t="1588" x="6272213" y="3857625"/>
          <p14:tracePt t="1597" x="6308725" y="3875088"/>
          <p14:tracePt t="1603" x="6326188" y="3875088"/>
          <p14:tracePt t="1612" x="6345238" y="3884613"/>
          <p14:tracePt t="2115" x="6335713" y="3875088"/>
          <p14:tracePt t="2122" x="6326188" y="3867150"/>
          <p14:tracePt t="2146" x="6318250" y="3867150"/>
          <p14:tracePt t="2171" x="6308725" y="3867150"/>
          <p14:tracePt t="2306" x="6299200" y="3867150"/>
          <p14:tracePt t="2314" x="6281738" y="3867150"/>
          <p14:tracePt t="2322" x="6262688" y="3840163"/>
          <p14:tracePt t="2338" x="6245225" y="3830638"/>
          <p14:tracePt t="2346" x="6235700" y="3830638"/>
          <p14:tracePt t="2354" x="6218238" y="3821113"/>
          <p14:tracePt t="2370" x="6199188" y="3803650"/>
          <p14:tracePt t="2386" x="6181725" y="3784600"/>
          <p14:tracePt t="2403" x="6172200" y="3775075"/>
          <p14:tracePt t="2419" x="6162675" y="3767138"/>
          <p14:tracePt t="2442" x="6153150" y="3748088"/>
          <p14:tracePt t="2474" x="6135688" y="3738563"/>
          <p14:tracePt t="3907" x="6153150" y="3738563"/>
          <p14:tracePt t="3930" x="6153150" y="3757613"/>
          <p14:tracePt t="3941" x="6153150" y="3775075"/>
          <p14:tracePt t="3946" x="6153150" y="3784600"/>
          <p14:tracePt t="4938" x="6153150" y="3794125"/>
          <p14:tracePt t="151634" x="6153150" y="3775075"/>
          <p14:tracePt t="151644" x="6153150" y="3748088"/>
          <p14:tracePt t="151650" x="6162675" y="3702050"/>
          <p14:tracePt t="151658" x="6199188" y="3657600"/>
          <p14:tracePt t="151666" x="6235700" y="3611563"/>
          <p14:tracePt t="151675" x="6281738" y="3565525"/>
          <p14:tracePt t="151685" x="6308725" y="3529013"/>
          <p14:tracePt t="151694" x="6362700" y="3492500"/>
          <p14:tracePt t="151701" x="6391275" y="3465513"/>
          <p14:tracePt t="151709" x="6399213" y="3455988"/>
          <p14:tracePt t="151718" x="6408738" y="3446463"/>
          <p14:tracePt t="151723" x="6418263" y="3419475"/>
          <p14:tracePt t="151946" x="6435725" y="3411538"/>
          <p14:tracePt t="151954" x="6445250" y="3411538"/>
          <p14:tracePt t="151962" x="6481763" y="3411538"/>
          <p14:tracePt t="151970" x="6537325" y="3411538"/>
          <p14:tracePt t="151978" x="6610350" y="3411538"/>
          <p14:tracePt t="151986" x="6700838" y="3411538"/>
          <p14:tracePt t="151994" x="6791325" y="3411538"/>
          <p14:tracePt t="152002" x="6883400" y="3411538"/>
          <p14:tracePt t="152010" x="6992938" y="3382963"/>
          <p14:tracePt t="152019" x="7073900" y="3382963"/>
          <p14:tracePt t="152026" x="7183438" y="3355975"/>
          <p14:tracePt t="152034" x="7265988" y="3328988"/>
          <p14:tracePt t="152042" x="7319963" y="3328988"/>
          <p14:tracePt t="152050" x="7356475" y="3319463"/>
          <p14:tracePt t="152058" x="7402513" y="3319463"/>
          <p14:tracePt t="152067" x="7429500" y="3302000"/>
          <p14:tracePt t="152074" x="7448550" y="3302000"/>
          <p14:tracePt t="152083" x="7466013" y="3302000"/>
          <p14:tracePt t="152090" x="7485063" y="3302000"/>
          <p14:tracePt t="152100" x="7502525" y="3292475"/>
          <p14:tracePt t="152106" x="7521575" y="3292475"/>
          <p14:tracePt t="152115" x="7531100" y="3292475"/>
          <p14:tracePt t="152122" x="7567613" y="3292475"/>
          <p14:tracePt t="152130" x="7621588" y="3292475"/>
          <p14:tracePt t="152138" x="7767638" y="3292475"/>
          <p14:tracePt t="152146" x="7931150" y="3309938"/>
          <p14:tracePt t="152154" x="8140700" y="3338513"/>
          <p14:tracePt t="152162" x="8415338" y="3375025"/>
          <p14:tracePt t="152170" x="8734425" y="3419475"/>
          <p14:tracePt t="152178" x="9024938" y="3475038"/>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appc-33-97801238387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287338"/>
            <a:ext cx="5562600" cy="484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0227" name="Rectangle 3"/>
          <p:cNvSpPr>
            <a:spLocks noChangeArrowheads="1"/>
          </p:cNvSpPr>
          <p:nvPr/>
        </p:nvSpPr>
        <p:spPr bwMode="auto">
          <a:xfrm>
            <a:off x="365125" y="5346700"/>
            <a:ext cx="83216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kumimoji="0" lang="en-US" altLang="ja-JP" sz="1200" b="1" dirty="0">
                <a:latin typeface="Times New Roman" panose="02020603050405020304" pitchFamily="18" charset="0"/>
              </a:rPr>
              <a:t>Figure C.33 The MIPS pipeline with three additional unpipelined, floating-point, functional units.</a:t>
            </a:r>
            <a:r>
              <a:rPr kumimoji="0" lang="en-US" altLang="ja-JP" sz="1200" dirty="0">
                <a:latin typeface="Times New Roman" panose="02020603050405020304" pitchFamily="18" charset="0"/>
              </a:rPr>
              <a:t> Because only one instruction issues on every clock cycle, all instructions go through the standard pipeline for integer operations. The FP operations simply loop when they reach the EX stage. After they have finished the EX stage, they proceed to MEM and WB to complete execution.</a:t>
            </a:r>
          </a:p>
        </p:txBody>
      </p:sp>
      <p:sp>
        <p:nvSpPr>
          <p:cNvPr id="2" name="テキスト ボックス 1">
            <a:extLst>
              <a:ext uri="{FF2B5EF4-FFF2-40B4-BE49-F238E27FC236}">
                <a16:creationId xmlns:a16="http://schemas.microsoft.com/office/drawing/2014/main" id="{058AC142-CC8B-45B6-9AA9-A57872BEB613}"/>
              </a:ext>
            </a:extLst>
          </p:cNvPr>
          <p:cNvSpPr txBox="1"/>
          <p:nvPr/>
        </p:nvSpPr>
        <p:spPr>
          <a:xfrm>
            <a:off x="107504" y="458142"/>
            <a:ext cx="4170950" cy="461665"/>
          </a:xfrm>
          <a:prstGeom prst="rect">
            <a:avLst/>
          </a:prstGeom>
          <a:noFill/>
        </p:spPr>
        <p:txBody>
          <a:bodyPr wrap="none" rtlCol="0">
            <a:spAutoFit/>
          </a:bodyPr>
          <a:lstStyle/>
          <a:p>
            <a:r>
              <a:rPr kumimoji="1" lang="en-US" altLang="ja-JP" sz="2400" dirty="0"/>
              <a:t>RV32F,</a:t>
            </a:r>
            <a:r>
              <a:rPr kumimoji="1" lang="ja-JP" altLang="en-US" sz="2400" dirty="0"/>
              <a:t> </a:t>
            </a:r>
            <a:r>
              <a:rPr kumimoji="1" lang="en-US" altLang="ja-JP" sz="2400" dirty="0"/>
              <a:t>RV32D</a:t>
            </a:r>
            <a:r>
              <a:rPr lang="ja-JP" altLang="en-US" sz="2400" dirty="0"/>
              <a:t>のパイプライン</a:t>
            </a:r>
            <a:endParaRPr kumimoji="1" lang="ja-JP" altLang="en-US" sz="2400" dirty="0"/>
          </a:p>
        </p:txBody>
      </p:sp>
      <p:pic>
        <p:nvPicPr>
          <p:cNvPr id="3" name="オーディオ 2">
            <a:hlinkClick r:id="" action="ppaction://media"/>
            <a:extLst>
              <a:ext uri="{FF2B5EF4-FFF2-40B4-BE49-F238E27FC236}">
                <a16:creationId xmlns:a16="http://schemas.microsoft.com/office/drawing/2014/main" id="{4CD71906-BB7E-47A6-B989-BD0C5C50A0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2007"/>
    </mc:Choice>
    <mc:Fallback>
      <p:transition spd="slow" advTm="62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879" x="9080500" y="3994150"/>
          <p14:tracePt t="1884" x="9053513" y="3994150"/>
          <p14:tracePt t="1894" x="9007475" y="4021138"/>
          <p14:tracePt t="1900" x="8980488" y="4030663"/>
          <p14:tracePt t="1910" x="8961438" y="4040188"/>
          <p14:tracePt t="1916" x="8915400" y="4067175"/>
          <p14:tracePt t="1924" x="8897938" y="4086225"/>
          <p14:tracePt t="1932" x="8851900" y="4094163"/>
          <p14:tracePt t="1940" x="8834438" y="4113213"/>
          <p14:tracePt t="1948" x="8788400" y="4140200"/>
          <p14:tracePt t="1956" x="8761413" y="4149725"/>
          <p14:tracePt t="1964" x="8734425" y="4159250"/>
          <p14:tracePt t="1972" x="8724900" y="4167188"/>
          <p14:tracePt t="1980" x="8697913" y="4176713"/>
          <p14:tracePt t="2036" x="8688388" y="4176713"/>
          <p14:tracePt t="23692" x="8678863" y="4186238"/>
          <p14:tracePt t="23758" x="8678863" y="4195763"/>
          <p14:tracePt t="23766" x="8678863" y="4268788"/>
          <p14:tracePt t="23775" x="8615363" y="4332288"/>
          <p14:tracePt t="23781" x="8542338" y="4413250"/>
          <p14:tracePt t="23788" x="8459788" y="4486275"/>
          <p14:tracePt t="23796" x="8359775" y="4559300"/>
          <p14:tracePt t="23804" x="8277225" y="4614863"/>
          <p14:tracePt t="23812" x="8213725" y="4641850"/>
          <p14:tracePt t="23820" x="8169275" y="4678363"/>
          <p14:tracePt t="23828" x="8123238" y="4697413"/>
          <p14:tracePt t="23836" x="8077200" y="4724400"/>
          <p14:tracePt t="23844" x="8050213" y="4732338"/>
          <p14:tracePt t="23852" x="7986713" y="4741863"/>
          <p14:tracePt t="23868" x="7958138" y="4741863"/>
          <p14:tracePt t="23876" x="7950200" y="4741863"/>
          <p14:tracePt t="23958" x="7931150" y="4751388"/>
          <p14:tracePt t="23990" x="7913688" y="4768850"/>
          <p14:tracePt t="24294" x="7913688" y="4678363"/>
          <p14:tracePt t="24301" x="7885113" y="4568825"/>
          <p14:tracePt t="24309" x="7850188" y="4505325"/>
          <p14:tracePt t="24316" x="7821613" y="4405313"/>
          <p14:tracePt t="24324" x="7777163" y="4340225"/>
          <p14:tracePt t="24332" x="7740650" y="4259263"/>
          <p14:tracePt t="24341" x="7704138" y="4213225"/>
          <p14:tracePt t="24348" x="7685088" y="4167188"/>
          <p14:tracePt t="24357" x="7648575" y="4140200"/>
          <p14:tracePt t="24364" x="7639050" y="4130675"/>
          <p14:tracePt t="24373" x="7621588" y="4103688"/>
          <p14:tracePt t="24380" x="7612063" y="4094163"/>
          <p14:tracePt t="24485" x="7594600" y="4030663"/>
          <p14:tracePt t="24493" x="7585075" y="3994150"/>
          <p14:tracePt t="24500" x="7548563" y="3940175"/>
          <p14:tracePt t="24508" x="7494588" y="3857625"/>
          <p14:tracePt t="24517" x="7458075" y="3811588"/>
          <p14:tracePt t="24526" x="7392988" y="3748088"/>
          <p14:tracePt t="24533" x="7356475" y="3711575"/>
          <p14:tracePt t="24543" x="7292975" y="3648075"/>
          <p14:tracePt t="24551" x="7275513" y="3611563"/>
          <p14:tracePt t="24558" x="7229475" y="3565525"/>
          <p14:tracePt t="24564" x="7192963" y="3538538"/>
          <p14:tracePt t="24572" x="7165975" y="3502025"/>
          <p14:tracePt t="24580" x="7138988" y="3482975"/>
          <p14:tracePt t="24588" x="7119938" y="3465513"/>
          <p14:tracePt t="24596" x="7102475" y="3455988"/>
          <p14:tracePt t="24620" x="7083425" y="3446463"/>
          <p14:tracePt t="24676" x="7056438" y="3446463"/>
          <p14:tracePt t="24684" x="7019925" y="3446463"/>
          <p14:tracePt t="24692" x="6956425" y="3411538"/>
          <p14:tracePt t="24700" x="6910388" y="3392488"/>
          <p14:tracePt t="24708" x="6846888" y="3355975"/>
          <p14:tracePt t="24716" x="6746875" y="3309938"/>
          <p14:tracePt t="24724" x="6637338" y="3236913"/>
          <p14:tracePt t="24732" x="6573838" y="3200400"/>
          <p14:tracePt t="24741" x="6472238" y="3173413"/>
          <p14:tracePt t="24748" x="6391275" y="3127375"/>
          <p14:tracePt t="24757" x="6326188" y="3109913"/>
          <p14:tracePt t="24766" x="6281738" y="3082925"/>
          <p14:tracePt t="24776" x="6254750" y="3073400"/>
          <p14:tracePt t="24781" x="6208713" y="3054350"/>
          <p14:tracePt t="24789" x="6181725" y="3054350"/>
          <p14:tracePt t="24796" x="6162675" y="3027363"/>
          <p14:tracePt t="24812" x="6153150" y="3027363"/>
          <p14:tracePt t="24836" x="6126163" y="3027363"/>
          <p14:tracePt t="24844" x="6089650" y="3027363"/>
          <p14:tracePt t="24852" x="6053138" y="3046413"/>
          <p14:tracePt t="24860" x="5999163" y="3054350"/>
          <p14:tracePt t="24868" x="5935663" y="3090863"/>
          <p14:tracePt t="24881" x="5899150" y="3090863"/>
          <p14:tracePt t="24885" x="5853113" y="3100388"/>
          <p14:tracePt t="24896" x="5797550" y="3100388"/>
          <p14:tracePt t="24901" x="5789613" y="3100388"/>
          <p14:tracePt t="24909" x="5761038" y="3100388"/>
          <p14:tracePt t="24916" x="5753100" y="3100388"/>
          <p14:tracePt t="24925" x="5743575" y="3100388"/>
          <p14:tracePt t="24932" x="5707063" y="3082925"/>
          <p14:tracePt t="24942" x="5688013" y="3054350"/>
          <p14:tracePt t="24948" x="5653088" y="3017838"/>
          <p14:tracePt t="24956" x="5634038" y="2990850"/>
          <p14:tracePt t="24964" x="5607050" y="2954338"/>
          <p14:tracePt t="24971" x="5580063" y="2909888"/>
          <p14:tracePt t="24980" x="5561013" y="2900363"/>
          <p14:tracePt t="24988" x="5534025" y="2881313"/>
          <p14:tracePt t="24996" x="5507038" y="2873375"/>
          <p14:tracePt t="25005" x="5497513" y="2863850"/>
          <p14:tracePt t="25012" x="5470525" y="2863850"/>
          <p14:tracePt t="25020" x="5451475" y="2863850"/>
          <p14:tracePt t="25028" x="5424488" y="2863850"/>
          <p14:tracePt t="25036" x="5405438" y="2863850"/>
          <p14:tracePt t="25044" x="5368925" y="2873375"/>
          <p14:tracePt t="25052" x="5351463" y="2881313"/>
          <p14:tracePt t="25078" x="5324475" y="2890838"/>
          <p14:tracePt t="25100" x="5314950" y="2890838"/>
          <p14:tracePt t="25132" x="5297488" y="2890838"/>
          <p14:tracePt t="25140" x="5287963" y="2863850"/>
          <p14:tracePt t="25148" x="5287963" y="2808288"/>
          <p14:tracePt t="25157" x="5268913" y="2781300"/>
          <p14:tracePt t="25164" x="5260975" y="2727325"/>
          <p14:tracePt t="25172" x="5241925" y="2662238"/>
          <p14:tracePt t="25180" x="5232400" y="2625725"/>
          <p14:tracePt t="25188" x="5214938" y="2589213"/>
          <p14:tracePt t="25196" x="5205413" y="2535238"/>
          <p14:tracePt t="25204" x="5195888" y="2508250"/>
          <p14:tracePt t="25212" x="5187950" y="2489200"/>
          <p14:tracePt t="25221" x="5187950" y="2471738"/>
          <p14:tracePt t="25228" x="5151438" y="2435225"/>
          <p14:tracePt t="25381" x="5151438" y="2416175"/>
          <p14:tracePt t="25941" x="5159375" y="2398713"/>
          <p14:tracePt t="25948" x="5168900" y="2389188"/>
          <p14:tracePt t="25958" x="5168900" y="2371725"/>
          <p14:tracePt t="25964" x="5168900" y="2352675"/>
          <p14:tracePt t="25973" x="5168900" y="2335213"/>
          <p14:tracePt t="26092" x="5168900" y="2325688"/>
          <p14:tracePt t="26100" x="5168900" y="2316163"/>
          <p14:tracePt t="26108" x="5168900" y="2306638"/>
          <p14:tracePt t="26116" x="5168900" y="2289175"/>
          <p14:tracePt t="26124" x="5168900" y="2279650"/>
          <p14:tracePt t="26141" x="5168900" y="2270125"/>
          <p14:tracePt t="26158" x="5168900" y="2252663"/>
          <p14:tracePt t="26620" x="5168900" y="2243138"/>
          <p14:tracePt t="26628" x="5168900" y="2225675"/>
          <p14:tracePt t="26636" x="5168900" y="2206625"/>
          <p14:tracePt t="26644" x="5168900" y="2197100"/>
          <p14:tracePt t="26652" x="5168900" y="2189163"/>
          <p14:tracePt t="26660" x="5159375" y="2179638"/>
          <p14:tracePt t="26668" x="5159375" y="2170113"/>
          <p14:tracePt t="26780" x="5159375" y="2160588"/>
          <p14:tracePt t="26796" x="5159375" y="2152650"/>
          <p14:tracePt t="26804" x="5159375" y="2143125"/>
          <p14:tracePt t="26820" x="5159375" y="2133600"/>
          <p14:tracePt t="26828" x="5159375" y="2125663"/>
          <p14:tracePt t="26844" x="5159375" y="2116138"/>
          <p14:tracePt t="26854" x="5159375" y="2106613"/>
          <p14:tracePt t="26882" x="5159375" y="2079625"/>
          <p14:tracePt t="27204" x="5122863" y="2070100"/>
          <p14:tracePt t="27212" x="5105400" y="2070100"/>
          <p14:tracePt t="27221" x="5078413" y="2070100"/>
          <p14:tracePt t="27228" x="5068888" y="2070100"/>
          <p14:tracePt t="27236" x="5059363" y="2070100"/>
          <p14:tracePt t="27276" x="5041900" y="2070100"/>
          <p14:tracePt t="27292" x="5022850" y="2060575"/>
          <p14:tracePt t="27308" x="5014913" y="2052638"/>
          <p14:tracePt t="27316" x="5014913" y="2043113"/>
          <p14:tracePt t="27324" x="5014913" y="2033588"/>
          <p14:tracePt t="27332" x="5005388" y="2033588"/>
          <p14:tracePt t="27380" x="4995863" y="2024063"/>
          <p14:tracePt t="27485" x="4978400" y="2024063"/>
          <p14:tracePt t="27494" x="4968875" y="2024063"/>
          <p14:tracePt t="27506" x="4959350" y="2024063"/>
          <p14:tracePt t="27508" x="4949825" y="2024063"/>
          <p14:tracePt t="27516" x="4941888" y="2016125"/>
          <p14:tracePt t="27532" x="4932363" y="2016125"/>
          <p14:tracePt t="27541" x="4913313" y="2016125"/>
          <p14:tracePt t="27548" x="4905375" y="2006600"/>
          <p14:tracePt t="27557" x="4905375" y="1997075"/>
          <p14:tracePt t="27588" x="4895850" y="1997075"/>
          <p14:tracePt t="27604" x="4876800" y="1997075"/>
          <p14:tracePt t="27612" x="4868863" y="1997075"/>
          <p14:tracePt t="27620" x="4849813" y="1997075"/>
          <p14:tracePt t="27628" x="4822825" y="1997075"/>
          <p14:tracePt t="27636" x="4813300" y="1997075"/>
          <p14:tracePt t="27644" x="4786313" y="1997075"/>
          <p14:tracePt t="27653" x="4767263" y="1997075"/>
          <p14:tracePt t="27661" x="4730750" y="2006600"/>
          <p14:tracePt t="27677" x="4713288" y="2016125"/>
          <p14:tracePt t="27684" x="4695825" y="2016125"/>
          <p14:tracePt t="27692" x="4686300" y="2016125"/>
          <p14:tracePt t="27724" x="4676775" y="2016125"/>
          <p14:tracePt t="27917" x="4640263" y="2016125"/>
          <p14:tracePt t="27925" x="4567238" y="2016125"/>
          <p14:tracePt t="27932" x="4513263" y="2016125"/>
          <p14:tracePt t="27942" x="4440238" y="2016125"/>
          <p14:tracePt t="27948" x="4384675" y="2016125"/>
          <p14:tracePt t="27957" x="4340225" y="2016125"/>
          <p14:tracePt t="27964" x="4284663" y="2016125"/>
          <p14:tracePt t="27972" x="4257675" y="2016125"/>
          <p14:tracePt t="27980" x="4230688" y="2016125"/>
          <p14:tracePt t="27988" x="4211638" y="2016125"/>
          <p14:tracePt t="27996" x="4184650" y="2006600"/>
          <p14:tracePt t="28012" x="4175125" y="1997075"/>
          <p14:tracePt t="28228" x="4175125" y="1987550"/>
          <p14:tracePt t="28244" x="4175125" y="1960563"/>
          <p14:tracePt t="28253" x="4175125" y="1943100"/>
          <p14:tracePt t="28260" x="4175125" y="1924050"/>
          <p14:tracePt t="28270" x="4175125" y="1914525"/>
          <p14:tracePt t="28276" x="4175125" y="1897063"/>
          <p14:tracePt t="28284" x="4175125" y="1878013"/>
          <p14:tracePt t="28292" x="4194175" y="1860550"/>
          <p14:tracePt t="28428" x="4194175" y="1851025"/>
          <p14:tracePt t="28436" x="4202113" y="1841500"/>
          <p14:tracePt t="28444" x="4202113" y="1814513"/>
          <p14:tracePt t="28452" x="4211638" y="1814513"/>
          <p14:tracePt t="28460" x="4211638" y="1787525"/>
          <p14:tracePt t="28468" x="4221163" y="1778000"/>
          <p14:tracePt t="28476" x="4221163" y="1751013"/>
          <p14:tracePt t="28484" x="4221163" y="1741488"/>
          <p14:tracePt t="28492" x="4221163" y="1724025"/>
          <p14:tracePt t="28500" x="4230688" y="1697038"/>
          <p14:tracePt t="28508" x="4238625" y="1687513"/>
          <p14:tracePt t="28532" x="4238625" y="1677988"/>
          <p14:tracePt t="28597" x="4248150" y="1677988"/>
          <p14:tracePt t="28604" x="4267200" y="1677988"/>
          <p14:tracePt t="28612" x="4294188" y="1668463"/>
          <p14:tracePt t="28620" x="4348163" y="1668463"/>
          <p14:tracePt t="28628" x="4448175" y="1641475"/>
          <p14:tracePt t="28636" x="4503738" y="1641475"/>
          <p14:tracePt t="28645" x="4586288" y="1631950"/>
          <p14:tracePt t="28652" x="4640263" y="1614488"/>
          <p14:tracePt t="28660" x="4713288" y="1614488"/>
          <p14:tracePt t="28668" x="4759325" y="1604963"/>
          <p14:tracePt t="28676" x="4822825" y="1587500"/>
          <p14:tracePt t="28683" x="4859338" y="1568450"/>
          <p14:tracePt t="28694" x="4895850" y="1558925"/>
          <p14:tracePt t="28701" x="4932363" y="1550988"/>
          <p14:tracePt t="28709" x="4941888" y="1550988"/>
          <p14:tracePt t="28852" x="4949825" y="1558925"/>
          <p14:tracePt t="28860" x="4968875" y="1577975"/>
          <p14:tracePt t="28876" x="4978400" y="1587500"/>
          <p14:tracePt t="28884" x="4986338" y="1614488"/>
          <p14:tracePt t="29551" x="4986338" y="1651000"/>
          <p14:tracePt t="29557" x="4941888" y="1731963"/>
          <p14:tracePt t="29564" x="4895850" y="1778000"/>
          <p14:tracePt t="29572" x="4876800" y="1824038"/>
          <p14:tracePt t="29581" x="4840288" y="1870075"/>
          <p14:tracePt t="29588" x="4803775" y="1906588"/>
          <p14:tracePt t="29596" x="4776788" y="1933575"/>
          <p14:tracePt t="29604" x="4767263" y="1943100"/>
          <p14:tracePt t="29612" x="4749800" y="1960563"/>
          <p14:tracePt t="29620" x="4730750" y="1970088"/>
          <p14:tracePt t="29628" x="4722813" y="1979613"/>
          <p14:tracePt t="29637" x="4713288" y="1979613"/>
          <p14:tracePt t="29700" x="4686300" y="2006600"/>
          <p14:tracePt t="29708" x="4659313" y="2016125"/>
          <p14:tracePt t="29716" x="4622800" y="2043113"/>
          <p14:tracePt t="29724" x="4594225" y="2079625"/>
          <p14:tracePt t="29732" x="4530725" y="2133600"/>
          <p14:tracePt t="29741" x="4476750" y="2179638"/>
          <p14:tracePt t="29748" x="4413250" y="2233613"/>
          <p14:tracePt t="29756" x="4348163" y="2270125"/>
          <p14:tracePt t="29764" x="4248150" y="2371725"/>
          <p14:tracePt t="29773" x="4184650" y="2398713"/>
          <p14:tracePt t="29780" x="4121150" y="2452688"/>
          <p14:tracePt t="29788" x="4075113" y="2471738"/>
          <p14:tracePt t="29796" x="4029075" y="2508250"/>
          <p14:tracePt t="29804" x="3965575" y="2535238"/>
          <p14:tracePt t="29812" x="3938588" y="2554288"/>
          <p14:tracePt t="29820" x="3929063" y="2554288"/>
          <p14:tracePt t="29828" x="3919538" y="2562225"/>
          <p14:tracePt t="29916" x="3911600" y="2571750"/>
          <p14:tracePt t="29932" x="3846513" y="2571750"/>
          <p14:tracePt t="29941" x="3765550" y="2608263"/>
          <p14:tracePt t="29948" x="3673475" y="2635250"/>
          <p14:tracePt t="29957" x="3582988" y="2654300"/>
          <p14:tracePt t="29964" x="3482975" y="2690813"/>
          <p14:tracePt t="29975" x="3400425" y="2708275"/>
          <p14:tracePt t="29980" x="3327400" y="2735263"/>
          <p14:tracePt t="29988" x="3263900" y="2771775"/>
          <p14:tracePt t="29996" x="3200400" y="2781300"/>
          <p14:tracePt t="30003" x="3144838" y="2790825"/>
          <p14:tracePt t="30012" x="3117850" y="2800350"/>
          <p14:tracePt t="30021" x="3100388" y="2800350"/>
          <p14:tracePt t="30028" x="3090863" y="2800350"/>
          <p14:tracePt t="30036" x="3063875" y="2800350"/>
          <p14:tracePt t="30044" x="3054350" y="2800350"/>
          <p14:tracePt t="30052" x="3044825" y="2800350"/>
          <p14:tracePt t="30060" x="3008313" y="2790825"/>
          <p14:tracePt t="30068" x="2962275" y="2790825"/>
          <p14:tracePt t="30076" x="2925763" y="2763838"/>
          <p14:tracePt t="30084" x="2862263" y="2754313"/>
          <p14:tracePt t="30092" x="2808288" y="2744788"/>
          <p14:tracePt t="30100" x="2735263" y="2744788"/>
          <p14:tracePt t="30108" x="2671763" y="2744788"/>
          <p14:tracePt t="30116" x="2616200" y="2744788"/>
          <p14:tracePt t="30124" x="2562225" y="2744788"/>
          <p14:tracePt t="30132" x="2506663" y="2744788"/>
          <p14:tracePt t="30140" x="2489200" y="2744788"/>
          <p14:tracePt t="30148" x="2433638" y="2744788"/>
          <p14:tracePt t="30157" x="2389188" y="2754313"/>
          <p14:tracePt t="30164" x="2343150" y="2763838"/>
          <p14:tracePt t="30172" x="2333625" y="2763838"/>
          <p14:tracePt t="30180" x="2324100" y="2771775"/>
          <p14:tracePt t="30188" x="2306638" y="2771775"/>
          <p14:tracePt t="30204" x="2297113" y="2781300"/>
          <p14:tracePt t="30220" x="2287588" y="2781300"/>
          <p14:tracePt t="30484" x="2287588" y="2790825"/>
          <p14:tracePt t="30492" x="2297113" y="2808288"/>
          <p14:tracePt t="30518" x="2306638" y="2827338"/>
          <p14:tracePt t="30533" x="2316163" y="2836863"/>
          <p14:tracePt t="30540" x="2333625" y="2844800"/>
          <p14:tracePt t="30549" x="2389188" y="2844800"/>
          <p14:tracePt t="30557" x="2416175" y="2844800"/>
          <p14:tracePt t="30565" x="2498725" y="2844800"/>
          <p14:tracePt t="30573" x="2552700" y="2844800"/>
          <p14:tracePt t="30580" x="2625725" y="2844800"/>
          <p14:tracePt t="30588" x="2698750" y="2844800"/>
          <p14:tracePt t="30596" x="2762250" y="2844800"/>
          <p14:tracePt t="30604" x="2798763" y="2836863"/>
          <p14:tracePt t="30612" x="2844800" y="2836863"/>
          <p14:tracePt t="30620" x="2871788" y="2827338"/>
          <p14:tracePt t="30628" x="2898775" y="2827338"/>
          <p14:tracePt t="30637" x="2908300" y="2817813"/>
          <p14:tracePt t="30677" x="2917825" y="2817813"/>
          <p14:tracePt t="30741" x="2935288" y="2817813"/>
          <p14:tracePt t="30749" x="2962275" y="2800350"/>
          <p14:tracePt t="30757" x="3008313" y="2781300"/>
          <p14:tracePt t="30765" x="3063875" y="2771775"/>
          <p14:tracePt t="30774" x="3181350" y="2735263"/>
          <p14:tracePt t="30781" x="3290888" y="2735263"/>
          <p14:tracePt t="30790" x="3419475" y="2727325"/>
          <p14:tracePt t="30797" x="3546475" y="2708275"/>
          <p14:tracePt t="30806" x="3656013" y="2708275"/>
          <p14:tracePt t="30813" x="3775075" y="2671763"/>
          <p14:tracePt t="30821" x="3846513" y="2671763"/>
          <p14:tracePt t="30829" x="3938588" y="2654300"/>
          <p14:tracePt t="30837" x="3975100" y="2644775"/>
          <p14:tracePt t="30845" x="4011613" y="2644775"/>
          <p14:tracePt t="30860" x="4021138" y="2644775"/>
          <p14:tracePt t="31159" x="4065588" y="2644775"/>
          <p14:tracePt t="31166" x="4129088" y="2635250"/>
          <p14:tracePt t="31177" x="4175125" y="2598738"/>
          <p14:tracePt t="31182" x="4184650" y="2589213"/>
          <p14:tracePt t="31188" x="4221163" y="2562225"/>
          <p14:tracePt t="31196" x="4230688" y="2554288"/>
          <p14:tracePt t="31204" x="4248150" y="2544763"/>
          <p14:tracePt t="31212" x="4275138" y="2525713"/>
          <p14:tracePt t="31222" x="4294188" y="2508250"/>
          <p14:tracePt t="31228" x="4321175" y="2481263"/>
          <p14:tracePt t="31236" x="4340225" y="2471738"/>
          <p14:tracePt t="31244" x="4367213" y="2444750"/>
          <p14:tracePt t="31253" x="4376738" y="2435225"/>
          <p14:tracePt t="31260" x="4394200" y="2416175"/>
          <p14:tracePt t="31269" x="4413250" y="2398713"/>
          <p14:tracePt t="31276" x="4421188" y="2389188"/>
          <p14:tracePt t="31284" x="4430713" y="2379663"/>
          <p14:tracePt t="31292" x="4430713" y="2371725"/>
          <p14:tracePt t="31300" x="4440238" y="2371725"/>
          <p14:tracePt t="31549" x="4448175" y="2343150"/>
          <p14:tracePt t="31556" x="4484688" y="2306638"/>
          <p14:tracePt t="31564" x="4513263" y="2279650"/>
          <p14:tracePt t="31572" x="4549775" y="2252663"/>
          <p14:tracePt t="31580" x="4603750" y="2225675"/>
          <p14:tracePt t="31588" x="4640263" y="2189163"/>
          <p14:tracePt t="31597" x="4676775" y="2170113"/>
          <p14:tracePt t="31604" x="4686300" y="2160588"/>
          <p14:tracePt t="31612" x="4703763" y="2152650"/>
          <p14:tracePt t="31620" x="4713288" y="2143125"/>
          <p14:tracePt t="31628" x="4730750" y="2125663"/>
          <p14:tracePt t="32140" x="4722813" y="2133600"/>
          <p14:tracePt t="32148" x="4695825" y="2143125"/>
          <p14:tracePt t="32156" x="4630738" y="2170113"/>
          <p14:tracePt t="32164" x="4594225" y="2179638"/>
          <p14:tracePt t="32173" x="4557713" y="2179638"/>
          <p14:tracePt t="32180" x="4557713" y="2189163"/>
          <p14:tracePt t="33029" x="4549775" y="2189163"/>
          <p14:tracePt t="33324" x="4540250" y="2189163"/>
          <p14:tracePt t="33332" x="4494213" y="2152650"/>
          <p14:tracePt t="33340" x="4421188" y="2106613"/>
          <p14:tracePt t="33348" x="4357688" y="2079625"/>
          <p14:tracePt t="33356" x="4294188" y="2033588"/>
          <p14:tracePt t="33364" x="4221163" y="1979613"/>
          <p14:tracePt t="33373" x="4175125" y="1951038"/>
          <p14:tracePt t="33389" x="4157663" y="1943100"/>
          <p14:tracePt t="33716" x="4148138" y="1943100"/>
          <p14:tracePt t="33724" x="4148138" y="1960563"/>
          <p14:tracePt t="33732" x="4148138" y="1970088"/>
          <p14:tracePt t="33740" x="4148138" y="1987550"/>
          <p14:tracePt t="33748" x="4148138" y="2006600"/>
          <p14:tracePt t="33757" x="4148138" y="2016125"/>
          <p14:tracePt t="33764" x="4165600" y="2033588"/>
          <p14:tracePt t="33773" x="4202113" y="2060575"/>
          <p14:tracePt t="33780" x="4230688" y="2060575"/>
          <p14:tracePt t="33788" x="4248150" y="2070100"/>
          <p14:tracePt t="33796" x="4294188" y="2079625"/>
          <p14:tracePt t="33804" x="4330700" y="2079625"/>
          <p14:tracePt t="33812" x="4376738" y="2097088"/>
          <p14:tracePt t="33820" x="4403725" y="2097088"/>
          <p14:tracePt t="33828" x="4440238" y="2097088"/>
          <p14:tracePt t="33836" x="4476750" y="2097088"/>
          <p14:tracePt t="33844" x="4513263" y="2097088"/>
          <p14:tracePt t="33852" x="4540250" y="2097088"/>
          <p14:tracePt t="33860" x="4576763" y="2097088"/>
          <p14:tracePt t="33868" x="4586288" y="2097088"/>
          <p14:tracePt t="33876" x="4622800" y="2097088"/>
          <p14:tracePt t="33884" x="4640263" y="2097088"/>
          <p14:tracePt t="33893" x="4667250" y="2097088"/>
          <p14:tracePt t="33900" x="4686300" y="2097088"/>
          <p14:tracePt t="33909" x="4713288" y="2097088"/>
          <p14:tracePt t="33916" x="4740275" y="2097088"/>
          <p14:tracePt t="33924" x="4759325" y="2097088"/>
          <p14:tracePt t="33932" x="4767263" y="2097088"/>
          <p14:tracePt t="33940" x="4776788" y="2097088"/>
          <p14:tracePt t="33956" x="4786313" y="2097088"/>
          <p14:tracePt t="33981" x="4795838" y="2097088"/>
          <p14:tracePt t="34116" x="4813300" y="2089150"/>
          <p14:tracePt t="34527" x="4822825" y="2089150"/>
          <p14:tracePt t="34534" x="4895850" y="2089150"/>
          <p14:tracePt t="34542" x="4995863" y="2060575"/>
          <p14:tracePt t="34549" x="5122863" y="2052638"/>
          <p14:tracePt t="34557" x="5178425" y="2052638"/>
          <p14:tracePt t="34564" x="5260975" y="2033588"/>
          <p14:tracePt t="34573" x="5314950" y="2024063"/>
          <p14:tracePt t="34580" x="5360988" y="2024063"/>
          <p14:tracePt t="34588" x="5397500" y="2006600"/>
          <p14:tracePt t="34597" x="5405438" y="2006600"/>
          <p14:tracePt t="34604" x="5414963" y="2006600"/>
          <p14:tracePt t="34612" x="5434013" y="1997075"/>
          <p14:tracePt t="34740" x="5441950" y="1987550"/>
          <p14:tracePt t="34756" x="5451475" y="1979613"/>
          <p14:tracePt t="34764" x="5451475" y="1970088"/>
          <p14:tracePt t="34780" x="5451475" y="1960563"/>
          <p14:tracePt t="34805" x="5451475" y="1933575"/>
          <p14:tracePt t="34820" x="5451475" y="1924050"/>
          <p14:tracePt t="34836" x="5451475" y="1914525"/>
          <p14:tracePt t="34911" x="5451475" y="1906588"/>
          <p14:tracePt t="34918" x="5451475" y="1887538"/>
          <p14:tracePt t="34926" x="5451475" y="1878013"/>
          <p14:tracePt t="34944" x="5451475" y="1851025"/>
          <p14:tracePt t="34949" x="5451475" y="1841500"/>
          <p14:tracePt t="34958" x="5451475" y="1833563"/>
          <p14:tracePt t="34964" x="5451475" y="1824038"/>
          <p14:tracePt t="34973" x="5451475" y="1797050"/>
          <p14:tracePt t="34980" x="5441950" y="1787525"/>
          <p14:tracePt t="35004" x="5434013" y="1778000"/>
          <p14:tracePt t="35012" x="5414963" y="1768475"/>
          <p14:tracePt t="35020" x="5405438" y="1760538"/>
          <p14:tracePt t="35052" x="5405438" y="1751013"/>
          <p14:tracePt t="35060" x="5397500" y="1741488"/>
          <p14:tracePt t="35116" x="5360988" y="1741488"/>
          <p14:tracePt t="35124" x="5305425" y="1741488"/>
          <p14:tracePt t="35132" x="5241925" y="1760538"/>
          <p14:tracePt t="35140" x="5187950" y="1760538"/>
          <p14:tracePt t="35148" x="5132388" y="1760538"/>
          <p14:tracePt t="35157" x="5059363" y="1760538"/>
          <p14:tracePt t="35164" x="4968875" y="1760538"/>
          <p14:tracePt t="35173" x="4913313" y="1760538"/>
          <p14:tracePt t="35180" x="4840288" y="1760538"/>
          <p14:tracePt t="35189" x="4776788" y="1760538"/>
          <p14:tracePt t="35196" x="4722813" y="1760538"/>
          <p14:tracePt t="35204" x="4695825" y="1760538"/>
          <p14:tracePt t="35212" x="4667250" y="1760538"/>
          <p14:tracePt t="35221" x="4659313" y="1760538"/>
          <p14:tracePt t="35286" x="4640263" y="1760538"/>
          <p14:tracePt t="35308" x="4622800" y="1760538"/>
          <p14:tracePt t="35316" x="4586288" y="1760538"/>
          <p14:tracePt t="35324" x="4576763" y="1768475"/>
          <p14:tracePt t="35332" x="4549775" y="1768475"/>
          <p14:tracePt t="35341" x="4530725" y="1778000"/>
          <p14:tracePt t="35348" x="4484688" y="1778000"/>
          <p14:tracePt t="35356" x="4476750" y="1778000"/>
          <p14:tracePt t="35364" x="4440238" y="1778000"/>
          <p14:tracePt t="35373" x="4421188" y="1787525"/>
          <p14:tracePt t="35380" x="4394200" y="1787525"/>
          <p14:tracePt t="35396" x="4384675" y="1787525"/>
          <p14:tracePt t="35469" x="4376738" y="1787525"/>
          <p14:tracePt t="35476" x="4376738" y="1797050"/>
          <p14:tracePt t="35484" x="4357688" y="1804988"/>
          <p14:tracePt t="35492" x="4348163" y="1814513"/>
          <p14:tracePt t="35500" x="4311650" y="1833563"/>
          <p14:tracePt t="35508" x="4284663" y="1851025"/>
          <p14:tracePt t="35516" x="4257675" y="1860550"/>
          <p14:tracePt t="35524" x="4211638" y="1897063"/>
          <p14:tracePt t="35532" x="4194175" y="1914525"/>
          <p14:tracePt t="35540" x="4148138" y="1960563"/>
          <p14:tracePt t="35548" x="4121150" y="1987550"/>
          <p14:tracePt t="35556" x="4094163" y="2016125"/>
          <p14:tracePt t="35565" x="4094163" y="2024063"/>
          <p14:tracePt t="35573" x="4075113" y="2052638"/>
          <p14:tracePt t="35580" x="4048125" y="2070100"/>
          <p14:tracePt t="35596" x="4048125" y="2079625"/>
          <p14:tracePt t="35764" x="4048125" y="2089150"/>
          <p14:tracePt t="35780" x="4057650" y="2089150"/>
          <p14:tracePt t="35788" x="4138613" y="2089150"/>
          <p14:tracePt t="35796" x="4294188" y="2125663"/>
          <p14:tracePt t="35805" x="4440238" y="2133600"/>
          <p14:tracePt t="35812" x="4567238" y="2133600"/>
          <p14:tracePt t="35820" x="4695825" y="2133600"/>
          <p14:tracePt t="35828" x="4822825" y="2133600"/>
          <p14:tracePt t="35836" x="4949825" y="2133600"/>
          <p14:tracePt t="35844" x="5041900" y="2133600"/>
          <p14:tracePt t="35852" x="5114925" y="2133600"/>
          <p14:tracePt t="35860" x="5187950" y="2133600"/>
          <p14:tracePt t="35868" x="5214938" y="2133600"/>
          <p14:tracePt t="35877" x="5251450" y="2133600"/>
          <p14:tracePt t="35948" x="5260975" y="2133600"/>
          <p14:tracePt t="35956" x="5278438" y="2133600"/>
          <p14:tracePt t="35964" x="5287963" y="2133600"/>
          <p14:tracePt t="35972" x="5297488" y="2133600"/>
          <p14:tracePt t="35980" x="5305425" y="2116138"/>
          <p14:tracePt t="35996" x="5314950" y="2106613"/>
          <p14:tracePt t="36006" x="5324475" y="2089150"/>
          <p14:tracePt t="36012" x="5341938" y="2070100"/>
          <p14:tracePt t="36028" x="5351463" y="2043113"/>
          <p14:tracePt t="36044" x="5360988" y="2024063"/>
          <p14:tracePt t="36076" x="5378450" y="1960563"/>
          <p14:tracePt t="36084" x="5378450" y="1951038"/>
          <p14:tracePt t="36092" x="5378450" y="1933575"/>
          <p14:tracePt t="36100" x="5378450" y="1924050"/>
          <p14:tracePt t="36108" x="5378450" y="1906588"/>
          <p14:tracePt t="36116" x="5378450" y="1897063"/>
          <p14:tracePt t="36124" x="5378450" y="1878013"/>
          <p14:tracePt t="36140" x="5378450" y="1860550"/>
          <p14:tracePt t="36164" x="5378450" y="1851025"/>
          <p14:tracePt t="36173" x="5378450" y="1841500"/>
          <p14:tracePt t="36189" x="5368925" y="1833563"/>
          <p14:tracePt t="36293" x="5351463" y="1833563"/>
          <p14:tracePt t="36308" x="5334000" y="1833563"/>
          <p14:tracePt t="36316" x="5297488" y="1833563"/>
          <p14:tracePt t="36324" x="5241925" y="1833563"/>
          <p14:tracePt t="36332" x="5151438" y="1833563"/>
          <p14:tracePt t="36340" x="5032375" y="1804988"/>
          <p14:tracePt t="36348" x="4959350" y="1787525"/>
          <p14:tracePt t="36355" x="4868863" y="1778000"/>
          <p14:tracePt t="36365" x="4759325" y="1778000"/>
          <p14:tracePt t="36372" x="4695825" y="1768475"/>
          <p14:tracePt t="36380" x="4622800" y="1741488"/>
          <p14:tracePt t="36388" x="4576763" y="1741488"/>
          <p14:tracePt t="36396" x="4549775" y="1741488"/>
          <p14:tracePt t="36404" x="4530725" y="1741488"/>
          <p14:tracePt t="36436" x="4521200" y="1741488"/>
          <p14:tracePt t="36460" x="4503738" y="1741488"/>
          <p14:tracePt t="36468" x="4494213" y="1741488"/>
          <p14:tracePt t="36476" x="4457700" y="1741488"/>
          <p14:tracePt t="36484" x="4421188" y="1741488"/>
          <p14:tracePt t="36492" x="4376738" y="1741488"/>
          <p14:tracePt t="36500" x="4311650" y="1741488"/>
          <p14:tracePt t="36508" x="4230688" y="1760538"/>
          <p14:tracePt t="36516" x="4202113" y="1760538"/>
          <p14:tracePt t="36524" x="4175125" y="1768475"/>
          <p14:tracePt t="36532" x="4157663" y="1787525"/>
          <p14:tracePt t="36541" x="4138613" y="1787525"/>
          <p14:tracePt t="36548" x="4129088" y="1787525"/>
          <p14:tracePt t="36564" x="4111625" y="1797050"/>
          <p14:tracePt t="36614" x="4094163" y="1797050"/>
          <p14:tracePt t="36621" x="4084638" y="1804988"/>
          <p14:tracePt t="36628" x="4065588" y="1814513"/>
          <p14:tracePt t="36636" x="4038600" y="1841500"/>
          <p14:tracePt t="36644" x="4011613" y="1860550"/>
          <p14:tracePt t="36652" x="3975100" y="1878013"/>
          <p14:tracePt t="36660" x="3956050" y="1924050"/>
          <p14:tracePt t="36668" x="3919538" y="1951038"/>
          <p14:tracePt t="36676" x="3911600" y="1997075"/>
          <p14:tracePt t="36684" x="3902075" y="2024063"/>
          <p14:tracePt t="36692" x="3892550" y="2060575"/>
          <p14:tracePt t="36700" x="3883025" y="2089150"/>
          <p14:tracePt t="36708" x="3883025" y="2125663"/>
          <p14:tracePt t="36716" x="3883025" y="2143125"/>
          <p14:tracePt t="36724" x="3883025" y="2179638"/>
          <p14:tracePt t="36732" x="3883025" y="2206625"/>
          <p14:tracePt t="36740" x="3883025" y="2233613"/>
          <p14:tracePt t="36748" x="3892550" y="2252663"/>
          <p14:tracePt t="36756" x="3911600" y="2279650"/>
          <p14:tracePt t="36764" x="3929063" y="2298700"/>
          <p14:tracePt t="36773" x="3975100" y="2316163"/>
          <p14:tracePt t="36780" x="4038600" y="2343150"/>
          <p14:tracePt t="36788" x="4111625" y="2352675"/>
          <p14:tracePt t="36796" x="4184650" y="2352675"/>
          <p14:tracePt t="36804" x="4321175" y="2371725"/>
          <p14:tracePt t="36812" x="4448175" y="2371725"/>
          <p14:tracePt t="36820" x="4576763" y="2371725"/>
          <p14:tracePt t="36828" x="4686300" y="2371725"/>
          <p14:tracePt t="36836" x="4813300" y="2371725"/>
          <p14:tracePt t="36845" x="4922838" y="2371725"/>
          <p14:tracePt t="36852" x="4995863" y="2371725"/>
          <p14:tracePt t="36860" x="5032375" y="2371725"/>
          <p14:tracePt t="36868" x="5059363" y="2371725"/>
          <p14:tracePt t="36876" x="5078413" y="2371725"/>
          <p14:tracePt t="36884" x="5086350" y="2371725"/>
          <p14:tracePt t="36964" x="5095875" y="2371725"/>
          <p14:tracePt t="36988" x="5095875" y="2362200"/>
          <p14:tracePt t="36996" x="5105400" y="2352675"/>
          <p14:tracePt t="37004" x="5114925" y="2325688"/>
          <p14:tracePt t="37012" x="5122863" y="2306638"/>
          <p14:tracePt t="37020" x="5141913" y="2289175"/>
          <p14:tracePt t="37028" x="5151438" y="2279650"/>
          <p14:tracePt t="37036" x="5168900" y="2243138"/>
          <p14:tracePt t="37044" x="5187950" y="2216150"/>
          <p14:tracePt t="37052" x="5195888" y="2170113"/>
          <p14:tracePt t="37075" x="5232400" y="2097088"/>
          <p14:tracePt t="37076" x="5232400" y="2052638"/>
          <p14:tracePt t="37084" x="5241925" y="2024063"/>
          <p14:tracePt t="37092" x="5251450" y="2006600"/>
          <p14:tracePt t="37099" x="5251450" y="1979613"/>
          <p14:tracePt t="37108" x="5251450" y="1960563"/>
          <p14:tracePt t="37116" x="5251450" y="1943100"/>
          <p14:tracePt t="37124" x="5251450" y="1933575"/>
          <p14:tracePt t="37132" x="5251450" y="1924050"/>
          <p14:tracePt t="37140" x="5251450" y="1914525"/>
          <p14:tracePt t="37420" x="5232400" y="1906588"/>
          <p14:tracePt t="37428" x="5086350" y="1878013"/>
          <p14:tracePt t="37436" x="4959350" y="1878013"/>
          <p14:tracePt t="37444" x="4795838" y="1860550"/>
          <p14:tracePt t="37454" x="4667250" y="1841500"/>
          <p14:tracePt t="37460" x="4530725" y="1804988"/>
          <p14:tracePt t="37468" x="4440238" y="1787525"/>
          <p14:tracePt t="37476" x="4403725" y="1787525"/>
          <p14:tracePt t="37484" x="4357688" y="1778000"/>
          <p14:tracePt t="37637" x="4348163" y="1778000"/>
          <p14:tracePt t="37654" x="4340225" y="1778000"/>
          <p14:tracePt t="37661" x="4330700" y="1778000"/>
          <p14:tracePt t="37844" x="4294188" y="1797050"/>
          <p14:tracePt t="37852" x="4248150" y="1833563"/>
          <p14:tracePt t="37860" x="4202113" y="1870075"/>
          <p14:tracePt t="37868" x="4184650" y="1878013"/>
          <p14:tracePt t="37876" x="4148138" y="1924050"/>
          <p14:tracePt t="37884" x="4148138" y="1943100"/>
          <p14:tracePt t="37892" x="4148138" y="1960563"/>
          <p14:tracePt t="37900" x="4138613" y="2006600"/>
          <p14:tracePt t="37908" x="4138613" y="2033588"/>
          <p14:tracePt t="37916" x="4138613" y="2060575"/>
          <p14:tracePt t="37924" x="4138613" y="2106613"/>
          <p14:tracePt t="37932" x="4129088" y="2106613"/>
          <p14:tracePt t="37940" x="4129088" y="2143125"/>
          <p14:tracePt t="37948" x="4129088" y="2152650"/>
          <p14:tracePt t="37956" x="4129088" y="2179638"/>
          <p14:tracePt t="37964" x="4129088" y="2189163"/>
          <p14:tracePt t="37974" x="4129088" y="2197100"/>
          <p14:tracePt t="37996" x="4129088" y="2216150"/>
          <p14:tracePt t="38028" x="4138613" y="2216150"/>
          <p14:tracePt t="38052" x="4148138" y="2233613"/>
          <p14:tracePt t="38076" x="4184650" y="2233613"/>
          <p14:tracePt t="38084" x="4230688" y="2252663"/>
          <p14:tracePt t="38092" x="4284663" y="2252663"/>
          <p14:tracePt t="38100" x="4348163" y="2262188"/>
          <p14:tracePt t="38108" x="4421188" y="2262188"/>
          <p14:tracePt t="38116" x="4503738" y="2289175"/>
          <p14:tracePt t="38124" x="4557713" y="2289175"/>
          <p14:tracePt t="38132" x="4630738" y="2289175"/>
          <p14:tracePt t="38140" x="4686300" y="2289175"/>
          <p14:tracePt t="38148" x="4730750" y="2289175"/>
          <p14:tracePt t="38156" x="4767263" y="2289175"/>
          <p14:tracePt t="38164" x="4822825" y="2289175"/>
          <p14:tracePt t="38173" x="4849813" y="2289175"/>
          <p14:tracePt t="38180" x="4859338" y="2289175"/>
          <p14:tracePt t="38196" x="4876800" y="2289175"/>
          <p14:tracePt t="38300" x="4886325" y="2279650"/>
          <p14:tracePt t="38316" x="4895850" y="2279650"/>
          <p14:tracePt t="38382" x="4913313" y="2270125"/>
          <p14:tracePt t="38393" x="4941888" y="2252663"/>
          <p14:tracePt t="38396" x="4968875" y="2225675"/>
          <p14:tracePt t="38404" x="5014913" y="2216150"/>
          <p14:tracePt t="38412" x="5086350" y="2189163"/>
          <p14:tracePt t="38420" x="5168900" y="2170113"/>
          <p14:tracePt t="38428" x="5251450" y="2152650"/>
          <p14:tracePt t="38436" x="5324475" y="2125663"/>
          <p14:tracePt t="38444" x="5387975" y="2116138"/>
          <p14:tracePt t="38452" x="5441950" y="2089150"/>
          <p14:tracePt t="38460" x="5478463" y="2060575"/>
          <p14:tracePt t="38468" x="5497513" y="2052638"/>
          <p14:tracePt t="38476" x="5507038" y="2043113"/>
          <p14:tracePt t="38484" x="5524500" y="2024063"/>
          <p14:tracePt t="38500" x="5543550" y="2006600"/>
          <p14:tracePt t="38637" x="5543550" y="1979613"/>
          <p14:tracePt t="38646" x="5543550" y="1960563"/>
          <p14:tracePt t="38653" x="5543550" y="1914525"/>
          <p14:tracePt t="38660" x="5534025" y="1887538"/>
          <p14:tracePt t="38668" x="5507038" y="1860550"/>
          <p14:tracePt t="38676" x="5451475" y="1797050"/>
          <p14:tracePt t="38684" x="5414963" y="1760538"/>
          <p14:tracePt t="38693" x="5387975" y="1741488"/>
          <p14:tracePt t="38700" x="5341938" y="1704975"/>
          <p14:tracePt t="38708" x="5314950" y="1687513"/>
          <p14:tracePt t="38716" x="5251450" y="1651000"/>
          <p14:tracePt t="38725" x="5232400" y="1631950"/>
          <p14:tracePt t="38732" x="5205413" y="1624013"/>
          <p14:tracePt t="38740" x="5168900" y="1614488"/>
          <p14:tracePt t="38748" x="5168900" y="1604963"/>
          <p14:tracePt t="38757" x="5159375" y="1595438"/>
          <p14:tracePt t="38773" x="5141913" y="1595438"/>
          <p14:tracePt t="38780" x="5132388" y="1587500"/>
          <p14:tracePt t="38788" x="5114925" y="1587500"/>
          <p14:tracePt t="38796" x="5095875" y="1587500"/>
          <p14:tracePt t="38804" x="5078413" y="1577975"/>
          <p14:tracePt t="38812" x="5068888" y="1577975"/>
          <p14:tracePt t="38820" x="5059363" y="1577975"/>
          <p14:tracePt t="38828" x="5041900" y="1577975"/>
          <p14:tracePt t="38836" x="5032375" y="1577975"/>
          <p14:tracePt t="38844" x="5014913" y="1577975"/>
          <p14:tracePt t="38852" x="5005388" y="1577975"/>
          <p14:tracePt t="38860" x="4995863" y="1577975"/>
          <p14:tracePt t="38868" x="4986338" y="1577975"/>
          <p14:tracePt t="38876" x="4978400" y="1577975"/>
          <p14:tracePt t="38892" x="4968875" y="1577975"/>
          <p14:tracePt t="38956" x="4949825" y="1577975"/>
          <p14:tracePt t="38964" x="4922838" y="1577975"/>
          <p14:tracePt t="38972" x="4905375" y="1577975"/>
          <p14:tracePt t="38980" x="4849813" y="1587500"/>
          <p14:tracePt t="38990" x="4803775" y="1587500"/>
          <p14:tracePt t="38996" x="4749800" y="1614488"/>
          <p14:tracePt t="39003" x="4686300" y="1631950"/>
          <p14:tracePt t="39012" x="4649788" y="1641475"/>
          <p14:tracePt t="39020" x="4567238" y="1668463"/>
          <p14:tracePt t="39028" x="4503738" y="1677988"/>
          <p14:tracePt t="39036" x="4467225" y="1687513"/>
          <p14:tracePt t="39044" x="4448175" y="1697038"/>
          <p14:tracePt t="39052" x="4430713" y="1697038"/>
          <p14:tracePt t="39060" x="4413250" y="1714500"/>
          <p14:tracePt t="39197" x="4376738" y="1731963"/>
          <p14:tracePt t="39212" x="4357688" y="1741488"/>
          <p14:tracePt t="39220" x="4321175" y="1778000"/>
          <p14:tracePt t="39228" x="4303713" y="1787525"/>
          <p14:tracePt t="39236" x="4294188" y="1797050"/>
          <p14:tracePt t="39244" x="4275138" y="1804988"/>
          <p14:tracePt t="39252" x="4267200" y="1833563"/>
          <p14:tracePt t="39260" x="4257675" y="1841500"/>
          <p14:tracePt t="39268" x="4248150" y="1870075"/>
          <p14:tracePt t="39276" x="4248150" y="1878013"/>
          <p14:tracePt t="39292" x="4238625" y="1887538"/>
          <p14:tracePt t="39300" x="4238625" y="1897063"/>
          <p14:tracePt t="39324" x="4238625" y="1906588"/>
          <p14:tracePt t="39348" x="4238625" y="1914525"/>
          <p14:tracePt t="39356" x="4238625" y="1933575"/>
          <p14:tracePt t="39372" x="4238625" y="1943100"/>
          <p14:tracePt t="39380" x="4238625" y="1951038"/>
          <p14:tracePt t="39390" x="4238625" y="1979613"/>
          <p14:tracePt t="39396" x="4238625" y="1987550"/>
          <p14:tracePt t="39412" x="4238625" y="1997075"/>
          <p14:tracePt t="39540" x="4238625" y="2006600"/>
          <p14:tracePt t="39588" x="4275138" y="2006600"/>
          <p14:tracePt t="39598" x="4311650" y="2006600"/>
          <p14:tracePt t="39604" x="4330700" y="2006600"/>
          <p14:tracePt t="39612" x="4357688" y="2006600"/>
          <p14:tracePt t="39620" x="4367213" y="2006600"/>
          <p14:tracePt t="39645" x="4376738" y="2006600"/>
          <p14:tracePt t="39652" x="4394200" y="2006600"/>
          <p14:tracePt t="39668" x="4403725" y="2006600"/>
          <p14:tracePt t="39724" x="4413250" y="2006600"/>
          <p14:tracePt t="39772" x="4413250" y="2016125"/>
          <p14:tracePt t="39780" x="4421188" y="2033588"/>
          <p14:tracePt t="39820" x="4430713" y="2043113"/>
          <p14:tracePt t="39828" x="4430713" y="2052638"/>
          <p14:tracePt t="39844" x="4430713" y="2060575"/>
          <p14:tracePt t="39877" x="4440238" y="2060575"/>
          <p14:tracePt t="39900" x="4448175" y="2060575"/>
          <p14:tracePt t="39925" x="4457700" y="2060575"/>
          <p14:tracePt t="39932" x="4476750" y="2060575"/>
          <p14:tracePt t="39941" x="4484688" y="2060575"/>
          <p14:tracePt t="39948" x="4503738" y="2060575"/>
          <p14:tracePt t="39956" x="4513263" y="2060575"/>
          <p14:tracePt t="39964" x="4521200" y="2060575"/>
          <p14:tracePt t="39974" x="4530725" y="2060575"/>
          <p14:tracePt t="39980" x="4549775" y="2070100"/>
          <p14:tracePt t="40052" x="4557713" y="2070100"/>
          <p14:tracePt t="40068" x="4576763" y="2070100"/>
          <p14:tracePt t="40076" x="4603750" y="2070100"/>
          <p14:tracePt t="40084" x="4630738" y="2070100"/>
          <p14:tracePt t="40092" x="4686300" y="2070100"/>
          <p14:tracePt t="40100" x="4713288" y="2070100"/>
          <p14:tracePt t="40108" x="4767263" y="2070100"/>
          <p14:tracePt t="40115" x="4786313" y="2070100"/>
          <p14:tracePt t="40124" x="4832350" y="2070100"/>
          <p14:tracePt t="40132" x="4868863" y="2070100"/>
          <p14:tracePt t="40140" x="4913313" y="2070100"/>
          <p14:tracePt t="40148" x="4941888" y="2052638"/>
          <p14:tracePt t="40155" x="4968875" y="2052638"/>
          <p14:tracePt t="40164" x="4986338" y="2052638"/>
          <p14:tracePt t="40174" x="5032375" y="2052638"/>
          <p14:tracePt t="40180" x="5041900" y="2052638"/>
          <p14:tracePt t="40294" x="5041900" y="2043113"/>
          <p14:tracePt t="40304" x="5049838" y="2043113"/>
          <p14:tracePt t="41532" x="5059363" y="2043113"/>
          <p14:tracePt t="41569" x="5068888" y="2043113"/>
          <p14:tracePt t="41575" x="5095875" y="2016125"/>
          <p14:tracePt t="41582" x="5114925" y="2006600"/>
          <p14:tracePt t="41592" x="5141913" y="1997075"/>
          <p14:tracePt t="41598" x="5178425" y="1970088"/>
          <p14:tracePt t="41604" x="5205413" y="1970088"/>
          <p14:tracePt t="41612" x="5224463" y="1960563"/>
          <p14:tracePt t="41624" x="5251450" y="1960563"/>
          <p14:tracePt t="41632" x="5268913" y="1960563"/>
          <p14:tracePt t="41637" x="5297488" y="1960563"/>
          <p14:tracePt t="41645" x="5305425" y="1951038"/>
          <p14:tracePt t="41652" x="5324475" y="1951038"/>
          <p14:tracePt t="41660" x="5341938" y="1951038"/>
          <p14:tracePt t="41668" x="5351463" y="1951038"/>
          <p14:tracePt t="41676" x="5360988" y="1951038"/>
          <p14:tracePt t="41684" x="5368925" y="1951038"/>
          <p14:tracePt t="41692" x="5378450" y="1951038"/>
          <p14:tracePt t="42256" x="5378450" y="1943100"/>
          <p14:tracePt t="42262" x="5378450" y="1924050"/>
          <p14:tracePt t="42271" x="5378450" y="1870075"/>
          <p14:tracePt t="42278" x="5378450" y="1833563"/>
          <p14:tracePt t="42286" x="5378450" y="1804988"/>
          <p14:tracePt t="42293" x="5378450" y="1778000"/>
          <p14:tracePt t="42301" x="5378450" y="1760538"/>
          <p14:tracePt t="42308" x="5378450" y="1741488"/>
          <p14:tracePt t="42316" x="5378450" y="1731963"/>
          <p14:tracePt t="42556" x="5368925" y="1724025"/>
          <p14:tracePt t="42916" x="5334000" y="1724025"/>
          <p14:tracePt t="42925" x="5305425" y="1724025"/>
          <p14:tracePt t="42932" x="5278438" y="1724025"/>
          <p14:tracePt t="42940" x="5260975" y="1724025"/>
          <p14:tracePt t="42948" x="5251450" y="1724025"/>
          <p14:tracePt t="42956" x="5241925" y="1724025"/>
          <p14:tracePt t="42964" x="5232400" y="1724025"/>
          <p14:tracePt t="42972" x="5224463" y="1714500"/>
          <p14:tracePt t="42981" x="5214938" y="1714500"/>
          <p14:tracePt t="43278" x="5205413" y="1714500"/>
          <p14:tracePt t="43286" x="5178425" y="1714500"/>
          <p14:tracePt t="43294" x="5151438" y="1714500"/>
          <p14:tracePt t="43302" x="5105400" y="1714500"/>
          <p14:tracePt t="43308" x="5068888" y="1714500"/>
          <p14:tracePt t="43316" x="5022850" y="1714500"/>
          <p14:tracePt t="43324" x="4995863" y="1714500"/>
          <p14:tracePt t="43332" x="4941888" y="1714500"/>
          <p14:tracePt t="43340" x="4913313" y="1714500"/>
          <p14:tracePt t="43348" x="4868863" y="1714500"/>
          <p14:tracePt t="43356" x="4859338" y="1714500"/>
          <p14:tracePt t="43364" x="4822825" y="1714500"/>
          <p14:tracePt t="43372" x="4803775" y="1714500"/>
          <p14:tracePt t="43389" x="4776788" y="1714500"/>
          <p14:tracePt t="43397" x="4730750" y="1714500"/>
          <p14:tracePt t="43405" x="4722813" y="1714500"/>
          <p14:tracePt t="43412" x="4686300" y="1714500"/>
          <p14:tracePt t="43428" x="4676775" y="1724025"/>
          <p14:tracePt t="43694" x="4667250" y="1731963"/>
          <p14:tracePt t="43756" x="4659313" y="1741488"/>
          <p14:tracePt t="43764" x="4640263" y="1741488"/>
          <p14:tracePt t="43772" x="4630738" y="1741488"/>
          <p14:tracePt t="43780" x="4622800" y="1751013"/>
          <p14:tracePt t="43790" x="4613275" y="1751013"/>
          <p14:tracePt t="43796" x="4603750" y="1760538"/>
          <p14:tracePt t="43806" x="4594225" y="1778000"/>
          <p14:tracePt t="43813" x="4586288" y="1778000"/>
          <p14:tracePt t="43820" x="4576763" y="1778000"/>
          <p14:tracePt t="43828" x="4557713" y="1778000"/>
          <p14:tracePt t="43836" x="4549775" y="1787525"/>
          <p14:tracePt t="43860" x="4540250" y="1787525"/>
          <p14:tracePt t="43868" x="4521200" y="1797050"/>
          <p14:tracePt t="43876" x="4513263" y="1804988"/>
          <p14:tracePt t="43964" x="4503738" y="1814513"/>
          <p14:tracePt t="43980" x="4484688" y="1814513"/>
          <p14:tracePt t="43988" x="4484688" y="1824038"/>
          <p14:tracePt t="43996" x="4476750" y="1824038"/>
          <p14:tracePt t="44004" x="4467225" y="1833563"/>
          <p14:tracePt t="44012" x="4448175" y="1833563"/>
          <p14:tracePt t="44020" x="4430713" y="1851025"/>
          <p14:tracePt t="44028" x="4421188" y="1860550"/>
          <p14:tracePt t="44037" x="4413250" y="1860550"/>
          <p14:tracePt t="44044" x="4394200" y="1870075"/>
          <p14:tracePt t="44060" x="4376738" y="1878013"/>
          <p14:tracePt t="44085" x="4367213" y="1887538"/>
          <p14:tracePt t="44263" x="4367213" y="1897063"/>
          <p14:tracePt t="44272" x="4357688" y="1914525"/>
          <p14:tracePt t="44285" x="4348163" y="1914525"/>
          <p14:tracePt t="44292" x="4340225" y="1924050"/>
          <p14:tracePt t="44300" x="4330700" y="1933575"/>
          <p14:tracePt t="44317" x="4321175" y="1933575"/>
          <p14:tracePt t="44324" x="4311650" y="1943100"/>
          <p14:tracePt t="44348" x="4303713" y="1943100"/>
          <p14:tracePt t="44364" x="4294188" y="1943100"/>
          <p14:tracePt t="44372" x="4284663" y="1943100"/>
          <p14:tracePt t="44380" x="4275138" y="1943100"/>
          <p14:tracePt t="44396" x="4267200" y="1951038"/>
          <p14:tracePt t="44429" x="4257675" y="1951038"/>
          <p14:tracePt t="44437" x="4257675" y="1960563"/>
          <p14:tracePt t="44453" x="4248150" y="1970088"/>
          <p14:tracePt t="44461" x="4238625" y="1979613"/>
          <p14:tracePt t="44469" x="4230688" y="1979613"/>
          <p14:tracePt t="44477" x="4221163" y="1979613"/>
          <p14:tracePt t="44485" x="4202113" y="1987550"/>
          <p14:tracePt t="44493" x="4194175" y="1997075"/>
          <p14:tracePt t="44504" x="4175125" y="2016125"/>
          <p14:tracePt t="44524" x="4157663" y="2016125"/>
          <p14:tracePt t="44532" x="4148138" y="2024063"/>
          <p14:tracePt t="44549" x="4129088" y="2033588"/>
          <p14:tracePt t="44646" x="4121150" y="2052638"/>
          <p14:tracePt t="44653" x="4111625" y="2060575"/>
          <p14:tracePt t="44660" x="4102100" y="2070100"/>
          <p14:tracePt t="44668" x="4094163" y="2079625"/>
          <p14:tracePt t="44676" x="4094163" y="2089150"/>
          <p14:tracePt t="44684" x="4084638" y="2106613"/>
          <p14:tracePt t="44692" x="4075113" y="2106613"/>
          <p14:tracePt t="44700" x="4065588" y="2133600"/>
          <p14:tracePt t="44709" x="4057650" y="2143125"/>
          <p14:tracePt t="44724" x="4057650" y="2152650"/>
          <p14:tracePt t="44733" x="4057650" y="2179638"/>
          <p14:tracePt t="44773" x="4057650" y="2189163"/>
          <p14:tracePt t="44788" x="4057650" y="2197100"/>
          <p14:tracePt t="44796" x="4057650" y="2206625"/>
          <p14:tracePt t="44805" x="4057650" y="2216150"/>
          <p14:tracePt t="44812" x="4057650" y="2225675"/>
          <p14:tracePt t="44820" x="4057650" y="2233613"/>
          <p14:tracePt t="44828" x="4075113" y="2262188"/>
          <p14:tracePt t="44836" x="4094163" y="2279650"/>
          <p14:tracePt t="44844" x="4111625" y="2289175"/>
          <p14:tracePt t="44852" x="4157663" y="2325688"/>
          <p14:tracePt t="44860" x="4184650" y="2343150"/>
          <p14:tracePt t="44868" x="4211638" y="2362200"/>
          <p14:tracePt t="44877" x="4230688" y="2362200"/>
          <p14:tracePt t="44884" x="4257675" y="2379663"/>
          <p14:tracePt t="44892" x="4275138" y="2379663"/>
          <p14:tracePt t="44900" x="4303713" y="2398713"/>
          <p14:tracePt t="44908" x="4311650" y="2398713"/>
          <p14:tracePt t="44916" x="4321175" y="2398713"/>
          <p14:tracePt t="44932" x="4330700" y="2398713"/>
          <p14:tracePt t="44940" x="4357688" y="2398713"/>
          <p14:tracePt t="44956" x="4367213" y="2398713"/>
          <p14:tracePt t="44965" x="4384675" y="2398713"/>
          <p14:tracePt t="44973" x="4394200" y="2398713"/>
          <p14:tracePt t="44980" x="4403725" y="2398713"/>
          <p14:tracePt t="44989" x="4430713" y="2398713"/>
          <p14:tracePt t="44996" x="4440238" y="2398713"/>
          <p14:tracePt t="45013" x="4448175" y="2398713"/>
          <p14:tracePt t="45024" x="4476750" y="2398713"/>
          <p14:tracePt t="45029" x="4484688" y="2398713"/>
          <p14:tracePt t="45045" x="4494213" y="2398713"/>
          <p14:tracePt t="45061" x="4513263" y="2398713"/>
          <p14:tracePt t="45085" x="4521200" y="2398713"/>
          <p14:tracePt t="45100" x="4530725" y="2398713"/>
          <p14:tracePt t="45108" x="4549775" y="2398713"/>
          <p14:tracePt t="45116" x="4557713" y="2398713"/>
          <p14:tracePt t="45124" x="4567238" y="2398713"/>
          <p14:tracePt t="45132" x="4576763" y="2389188"/>
          <p14:tracePt t="45140" x="4576763" y="2379663"/>
          <p14:tracePt t="45148" x="4586288" y="2379663"/>
          <p14:tracePt t="45156" x="4594225" y="2379663"/>
          <p14:tracePt t="45164" x="4613275" y="2379663"/>
          <p14:tracePt t="45172" x="4640263" y="2379663"/>
          <p14:tracePt t="45180" x="4659313" y="2371725"/>
          <p14:tracePt t="45188" x="4703763" y="2371725"/>
          <p14:tracePt t="45196" x="4730750" y="2362200"/>
          <p14:tracePt t="45205" x="4759325" y="2362200"/>
          <p14:tracePt t="45212" x="4803775" y="2362200"/>
          <p14:tracePt t="45220" x="4832350" y="2352675"/>
          <p14:tracePt t="45228" x="4859338" y="2343150"/>
          <p14:tracePt t="45236" x="4895850" y="2335213"/>
          <p14:tracePt t="45244" x="4895850" y="2325688"/>
          <p14:tracePt t="45252" x="4932363" y="2316163"/>
          <p14:tracePt t="45269" x="4941888" y="2316163"/>
          <p14:tracePt t="45276" x="4949825" y="2316163"/>
          <p14:tracePt t="45292" x="4959350" y="2306638"/>
          <p14:tracePt t="45436" x="4968875" y="2306638"/>
          <p14:tracePt t="45444" x="4978400" y="2306638"/>
          <p14:tracePt t="45452" x="4995863" y="2289175"/>
          <p14:tracePt t="45460" x="5014913" y="2279650"/>
          <p14:tracePt t="45468" x="5041900" y="2262188"/>
          <p14:tracePt t="45476" x="5068888" y="2262188"/>
          <p14:tracePt t="45484" x="5086350" y="2243138"/>
          <p14:tracePt t="45492" x="5132388" y="2243138"/>
          <p14:tracePt t="45500" x="5159375" y="2225675"/>
          <p14:tracePt t="45509" x="5178425" y="2225675"/>
          <p14:tracePt t="45517" x="5205413" y="2225675"/>
          <p14:tracePt t="45526" x="5224463" y="2225675"/>
          <p14:tracePt t="45535" x="5241925" y="2216150"/>
          <p14:tracePt t="45540" x="5260975" y="2216150"/>
          <p14:tracePt t="45547" x="5268913" y="2216150"/>
          <p14:tracePt t="45556" x="5278438" y="2216150"/>
          <p14:tracePt t="45564" x="5305425" y="2216150"/>
          <p14:tracePt t="45572" x="5314950" y="2216150"/>
          <p14:tracePt t="45580" x="5341938" y="2206625"/>
          <p14:tracePt t="45589" x="5368925" y="2206625"/>
          <p14:tracePt t="45597" x="5414963" y="2189163"/>
          <p14:tracePt t="45605" x="5451475" y="2179638"/>
          <p14:tracePt t="45612" x="5470525" y="2170113"/>
          <p14:tracePt t="45620" x="5514975" y="2170113"/>
          <p14:tracePt t="45628" x="5551488" y="2160588"/>
          <p14:tracePt t="45636" x="5570538" y="2143125"/>
          <p14:tracePt t="45644" x="5616575" y="2116138"/>
          <p14:tracePt t="45652" x="5634038" y="2106613"/>
          <p14:tracePt t="45660" x="5653088" y="2106613"/>
          <p14:tracePt t="45668" x="5670550" y="2089150"/>
          <p14:tracePt t="45676" x="5680075" y="2079625"/>
          <p14:tracePt t="45684" x="5688013" y="2070100"/>
          <p14:tracePt t="45692" x="5697538" y="2070100"/>
          <p14:tracePt t="45700" x="5716588" y="2060575"/>
          <p14:tracePt t="45724" x="5724525" y="2060575"/>
          <p14:tracePt t="45732" x="5724525" y="2052638"/>
          <p14:tracePt t="45740" x="5734050" y="2043113"/>
          <p14:tracePt t="45764" x="5743575" y="2033588"/>
          <p14:tracePt t="45790" x="5753100" y="2024063"/>
          <p14:tracePt t="45836" x="5761038" y="2006600"/>
          <p14:tracePt t="45860" x="5761038" y="1997075"/>
          <p14:tracePt t="45877" x="5780088" y="1979613"/>
          <p14:tracePt t="45884" x="5780088" y="1970088"/>
          <p14:tracePt t="45893" x="5780088" y="1960563"/>
          <p14:tracePt t="45900" x="5780088" y="1933575"/>
          <p14:tracePt t="45908" x="5780088" y="1924050"/>
          <p14:tracePt t="45916" x="5780088" y="1906588"/>
          <p14:tracePt t="45925" x="5780088" y="1887538"/>
          <p14:tracePt t="45932" x="5780088" y="1878013"/>
          <p14:tracePt t="45940" x="5780088" y="1870075"/>
          <p14:tracePt t="45948" x="5780088" y="1851025"/>
          <p14:tracePt t="45956" x="5780088" y="1841500"/>
          <p14:tracePt t="45964" x="5780088" y="1833563"/>
          <p14:tracePt t="45973" x="5780088" y="1824038"/>
          <p14:tracePt t="45980" x="5770563" y="1797050"/>
          <p14:tracePt t="45989" x="5761038" y="1787525"/>
          <p14:tracePt t="45996" x="5743575" y="1768475"/>
          <p14:tracePt t="46005" x="5724525" y="1741488"/>
          <p14:tracePt t="46012" x="5716588" y="1731963"/>
          <p14:tracePt t="46020" x="5697538" y="1724025"/>
          <p14:tracePt t="46028" x="5688013" y="1704975"/>
          <p14:tracePt t="46036" x="5680075" y="1697038"/>
          <p14:tracePt t="46044" x="5680075" y="1687513"/>
          <p14:tracePt t="46084" x="5661025" y="1687513"/>
          <p14:tracePt t="46124" x="5653088" y="1687513"/>
          <p14:tracePt t="46132" x="5643563" y="1687513"/>
          <p14:tracePt t="46140" x="5607050" y="1660525"/>
          <p14:tracePt t="46148" x="5597525" y="1660525"/>
          <p14:tracePt t="46156" x="5570538" y="1660525"/>
          <p14:tracePt t="46164" x="5551488" y="1660525"/>
          <p14:tracePt t="46172" x="5514975" y="1660525"/>
          <p14:tracePt t="46180" x="5470525" y="1660525"/>
          <p14:tracePt t="46188" x="5414963" y="1660525"/>
          <p14:tracePt t="46196" x="5378450" y="1660525"/>
          <p14:tracePt t="46205" x="5324475" y="1660525"/>
          <p14:tracePt t="46212" x="5297488" y="1660525"/>
          <p14:tracePt t="46223" x="5251450" y="1660525"/>
          <p14:tracePt t="46227" x="5195888" y="1660525"/>
          <p14:tracePt t="46236" x="5159375" y="1660525"/>
          <p14:tracePt t="46244" x="5105400" y="1660525"/>
          <p14:tracePt t="46252" x="5041900" y="1660525"/>
          <p14:tracePt t="46260" x="5005388" y="1660525"/>
          <p14:tracePt t="46268" x="4949825" y="1668463"/>
          <p14:tracePt t="46276" x="4913313" y="1677988"/>
          <p14:tracePt t="46284" x="4876800" y="1677988"/>
          <p14:tracePt t="46292" x="4832350" y="1687513"/>
          <p14:tracePt t="46300" x="4795838" y="1687513"/>
          <p14:tracePt t="46308" x="4713288" y="1697038"/>
          <p14:tracePt t="46316" x="4703763" y="1704975"/>
          <p14:tracePt t="46324" x="4667250" y="1704975"/>
          <p14:tracePt t="46332" x="4622800" y="1714500"/>
          <p14:tracePt t="46340" x="4603750" y="1724025"/>
          <p14:tracePt t="46348" x="4557713" y="1731963"/>
          <p14:tracePt t="46364" x="4530725" y="1731963"/>
          <p14:tracePt t="46372" x="4521200" y="1731963"/>
          <p14:tracePt t="46380" x="4513263" y="1741488"/>
          <p14:tracePt t="46388" x="4503738" y="1751013"/>
          <p14:tracePt t="46454" x="4494213" y="1751013"/>
          <p14:tracePt t="46462" x="4484688" y="1760538"/>
          <p14:tracePt t="46472" x="4484688" y="1768475"/>
          <p14:tracePt t="46478" x="4467225" y="1778000"/>
          <p14:tracePt t="46484" x="4448175" y="1787525"/>
          <p14:tracePt t="46492" x="4440238" y="1797050"/>
          <p14:tracePt t="46500" x="4430713" y="1804988"/>
          <p14:tracePt t="46509" x="4421188" y="1804988"/>
          <p14:tracePt t="46520" x="4403725" y="1824038"/>
          <p14:tracePt t="46524" x="4394200" y="1833563"/>
          <p14:tracePt t="46532" x="4394200" y="1841500"/>
          <p14:tracePt t="46540" x="4384675" y="1870075"/>
          <p14:tracePt t="46548" x="4357688" y="1887538"/>
          <p14:tracePt t="46556" x="4340225" y="1906588"/>
          <p14:tracePt t="46564" x="4340225" y="1924050"/>
          <p14:tracePt t="46571" x="4330700" y="1933575"/>
          <p14:tracePt t="46580" x="4311650" y="1951038"/>
          <p14:tracePt t="46598" x="4311650" y="1960563"/>
          <p14:tracePt t="46612" x="4311650" y="1970088"/>
          <p14:tracePt t="46860" x="4303713" y="1979613"/>
          <p14:tracePt t="46877" x="4294188" y="2006600"/>
          <p14:tracePt t="46900" x="4294188" y="2016125"/>
          <p14:tracePt t="46964" x="4294188" y="2024063"/>
          <p14:tracePt t="47004" x="4294188" y="2043113"/>
          <p14:tracePt t="47030" x="4294188" y="2052638"/>
          <p14:tracePt t="47045" x="4294188" y="2060575"/>
          <p14:tracePt t="47053" x="4294188" y="2079625"/>
          <p14:tracePt t="47060" x="4294188" y="2089150"/>
          <p14:tracePt t="47069" x="4294188" y="2097088"/>
          <p14:tracePt t="47084" x="4294188" y="2125663"/>
          <p14:tracePt t="47108" x="4294188" y="2133600"/>
          <p14:tracePt t="47124" x="4303713" y="2143125"/>
          <p14:tracePt t="47132" x="4311650" y="2160588"/>
          <p14:tracePt t="47140" x="4321175" y="2170113"/>
          <p14:tracePt t="47148" x="4340225" y="2189163"/>
          <p14:tracePt t="47157" x="4357688" y="2197100"/>
          <p14:tracePt t="47164" x="4394200" y="2225675"/>
          <p14:tracePt t="47175" x="4403725" y="2233613"/>
          <p14:tracePt t="47180" x="4403725" y="2243138"/>
          <p14:tracePt t="47252" x="4413250" y="2243138"/>
          <p14:tracePt t="47261" x="4440238" y="2243138"/>
          <p14:tracePt t="47270" x="4494213" y="2243138"/>
          <p14:tracePt t="47276" x="4557713" y="2243138"/>
          <p14:tracePt t="47285" x="4630738" y="2216150"/>
          <p14:tracePt t="47292" x="4713288" y="2206625"/>
          <p14:tracePt t="47300" x="4767263" y="2179638"/>
          <p14:tracePt t="47308" x="4832350" y="2152650"/>
          <p14:tracePt t="47316" x="4876800" y="2133600"/>
          <p14:tracePt t="47324" x="4886325" y="2133600"/>
          <p14:tracePt t="47332" x="4913313" y="2133600"/>
          <p14:tracePt t="47388" x="4922838" y="2143125"/>
          <p14:tracePt t="47396" x="4922838" y="2179638"/>
          <p14:tracePt t="47404" x="4913313" y="2216150"/>
          <p14:tracePt t="47412" x="4886325" y="2270125"/>
          <p14:tracePt t="47420" x="4868863" y="2316163"/>
          <p14:tracePt t="47428" x="4868863" y="2325688"/>
          <p14:tracePt t="47436" x="4859338" y="2352675"/>
          <p14:tracePt t="47612" x="4859338" y="2371725"/>
          <p14:tracePt t="47621" x="4859338" y="2398713"/>
          <p14:tracePt t="47628" x="4859338" y="2416175"/>
          <p14:tracePt t="47636" x="4859338" y="2444750"/>
          <p14:tracePt t="47645" x="4868863" y="2452688"/>
          <p14:tracePt t="47653" x="4868863" y="2462213"/>
          <p14:tracePt t="47661" x="4868863" y="2471738"/>
          <p14:tracePt t="47852" x="4876800" y="2489200"/>
          <p14:tracePt t="48492" x="4886325" y="2498725"/>
          <p14:tracePt t="48516" x="4895850" y="2508250"/>
          <p14:tracePt t="48524" x="4905375" y="2508250"/>
          <p14:tracePt t="48532" x="5005388" y="2508250"/>
          <p14:tracePt t="48540" x="5205413" y="2508250"/>
          <p14:tracePt t="48549" x="5534025" y="2508250"/>
          <p14:tracePt t="48556" x="5880100" y="2554288"/>
          <p14:tracePt t="48564" x="6199188" y="2589213"/>
          <p14:tracePt t="48572" x="6627813" y="2654300"/>
          <p14:tracePt t="48580" x="6946900" y="2698750"/>
          <p14:tracePt t="48588" x="7256463" y="2717800"/>
          <p14:tracePt t="48596" x="7585075" y="2800350"/>
          <p14:tracePt t="48605" x="7767638" y="2817813"/>
          <p14:tracePt t="48612" x="7931150" y="2844800"/>
          <p14:tracePt t="48620" x="8031163" y="2854325"/>
          <p14:tracePt t="48628" x="8140700" y="2854325"/>
          <p14:tracePt t="48640" x="8169275" y="2854325"/>
          <p14:tracePt t="48646" x="8186738" y="2854325"/>
          <p14:tracePt t="48655" x="8196263" y="2854325"/>
          <p14:tracePt t="48878" x="8113713" y="2854325"/>
          <p14:tracePt t="48885" x="7931150" y="2854325"/>
          <p14:tracePt t="48894" x="7748588" y="2854325"/>
          <p14:tracePt t="48901" x="7531100" y="2873375"/>
          <p14:tracePt t="48911" x="7366000" y="2873375"/>
          <p14:tracePt t="48917" x="7165975" y="2873375"/>
          <p14:tracePt t="48928" x="6964363" y="2873375"/>
          <p14:tracePt t="48932" x="6783388" y="2873375"/>
          <p14:tracePt t="48940" x="6618288" y="2873375"/>
          <p14:tracePt t="48947" x="6508750" y="2873375"/>
          <p14:tracePt t="48956" x="6435725" y="2873375"/>
          <p14:tracePt t="48964" x="6362700" y="2873375"/>
          <p14:tracePt t="48972" x="6335713" y="2873375"/>
          <p14:tracePt t="48980" x="6281738" y="2873375"/>
          <p14:tracePt t="48988" x="6272213" y="2873375"/>
          <p14:tracePt t="48996" x="6262688" y="2873375"/>
          <p14:tracePt t="49005" x="6254750" y="2873375"/>
          <p14:tracePt t="49012" x="6218238" y="2873375"/>
          <p14:tracePt t="49021" x="6189663" y="2873375"/>
          <p14:tracePt t="49028" x="6126163" y="2873375"/>
          <p14:tracePt t="49036" x="6053138" y="2873375"/>
          <p14:tracePt t="49044" x="5989638" y="2873375"/>
          <p14:tracePt t="49052" x="5880100" y="2836863"/>
          <p14:tracePt t="49074" x="5724525" y="2817813"/>
          <p14:tracePt t="49076" x="5680075" y="2781300"/>
          <p14:tracePt t="49084" x="5616575" y="2754313"/>
          <p14:tracePt t="49092" x="5551488" y="2717800"/>
          <p14:tracePt t="49100" x="5534025" y="2708275"/>
          <p14:tracePt t="49108" x="5487988" y="2698750"/>
          <p14:tracePt t="49116" x="5424488" y="2671763"/>
          <p14:tracePt t="49132" x="5397500" y="2662238"/>
          <p14:tracePt t="49140" x="5378450" y="2662238"/>
          <p14:tracePt t="49148" x="5368925" y="2654300"/>
          <p14:tracePt t="49156" x="5351463" y="2654300"/>
          <p14:tracePt t="49164" x="5297488" y="2654300"/>
          <p14:tracePt t="49173" x="5278438" y="2654300"/>
          <p14:tracePt t="49181" x="5232400" y="2644775"/>
          <p14:tracePt t="49192" x="5178425" y="2644775"/>
          <p14:tracePt t="49197" x="5132388" y="2617788"/>
          <p14:tracePt t="49207" x="5086350" y="2617788"/>
          <p14:tracePt t="49213" x="5059363" y="2608263"/>
          <p14:tracePt t="49225" x="5032375" y="2589213"/>
          <p14:tracePt t="49229" x="5014913" y="2571750"/>
          <p14:tracePt t="49237" x="4978400" y="2562225"/>
          <p14:tracePt t="49245" x="4968875" y="2554288"/>
          <p14:tracePt t="49256" x="4932363" y="2544763"/>
          <p14:tracePt t="49260" x="4913313" y="2535238"/>
          <p14:tracePt t="49268" x="4895850" y="2525713"/>
          <p14:tracePt t="49276" x="4886325" y="2517775"/>
          <p14:tracePt t="49284" x="4876800" y="2517775"/>
          <p14:tracePt t="49292" x="4840288" y="2508250"/>
          <p14:tracePt t="49300" x="4822825" y="2508250"/>
          <p14:tracePt t="49308" x="4813300" y="2508250"/>
          <p14:tracePt t="49316" x="4795838" y="2508250"/>
          <p14:tracePt t="49324" x="4759325" y="2508250"/>
          <p14:tracePt t="49332" x="4740275" y="2508250"/>
          <p14:tracePt t="49340" x="4703763" y="2508250"/>
          <p14:tracePt t="49348" x="4686300" y="2508250"/>
          <p14:tracePt t="49356" x="4659313" y="2508250"/>
          <p14:tracePt t="49364" x="4640263" y="2508250"/>
          <p14:tracePt t="49372" x="4613275" y="2508250"/>
          <p14:tracePt t="49380" x="4594225" y="2508250"/>
          <p14:tracePt t="49388" x="4567238" y="2508250"/>
          <p14:tracePt t="49396" x="4521200" y="2508250"/>
          <p14:tracePt t="49405" x="4503738" y="2508250"/>
          <p14:tracePt t="49412" x="4467225" y="2498725"/>
          <p14:tracePt t="49421" x="4430713" y="2471738"/>
          <p14:tracePt t="49427" x="4413250" y="2471738"/>
          <p14:tracePt t="49436" x="4394200" y="2462213"/>
          <p14:tracePt t="49444" x="4357688" y="2462213"/>
          <p14:tracePt t="49452" x="4311650" y="2452688"/>
          <p14:tracePt t="49460" x="4275138" y="2452688"/>
          <p14:tracePt t="49468" x="4238625" y="2444750"/>
          <p14:tracePt t="49476" x="4211638" y="2444750"/>
          <p14:tracePt t="49484" x="4194175" y="2444750"/>
          <p14:tracePt t="49503" x="4184650" y="2435225"/>
          <p14:tracePt t="49559" x="4184650" y="2425700"/>
          <p14:tracePt t="49566" x="4211638" y="2416175"/>
          <p14:tracePt t="49572" x="4221163" y="2416175"/>
          <p14:tracePt t="49580" x="4311650" y="2408238"/>
          <p14:tracePt t="49588" x="4457700" y="2398713"/>
          <p14:tracePt t="49597" x="4603750" y="2362200"/>
          <p14:tracePt t="49605" x="4749800" y="2362200"/>
          <p14:tracePt t="49612" x="4840288" y="2352675"/>
          <p14:tracePt t="49620" x="4949825" y="2335213"/>
          <p14:tracePt t="49629" x="5014913" y="2325688"/>
          <p14:tracePt t="49636" x="5078413" y="2298700"/>
          <p14:tracePt t="49644" x="5105400" y="2289175"/>
          <p14:tracePt t="49652" x="5114925" y="2270125"/>
          <p14:tracePt t="49660" x="5122863" y="2270125"/>
          <p14:tracePt t="49684" x="5132388" y="2262188"/>
          <p14:tracePt t="49708" x="5132388" y="2252663"/>
          <p14:tracePt t="49951" x="5132388" y="2243138"/>
          <p14:tracePt t="49956" x="5141913" y="2233613"/>
          <p14:tracePt t="49996" x="5141913" y="2225675"/>
          <p14:tracePt t="50005" x="5159375" y="2197100"/>
          <p14:tracePt t="50012" x="5178425" y="2179638"/>
          <p14:tracePt t="50020" x="5195888" y="2160588"/>
          <p14:tracePt t="50028" x="5214938" y="2143125"/>
          <p14:tracePt t="50036" x="5232400" y="2106613"/>
          <p14:tracePt t="50044" x="5232400" y="2079625"/>
          <p14:tracePt t="50052" x="5241925" y="2060575"/>
          <p14:tracePt t="50060" x="5268913" y="2033588"/>
          <p14:tracePt t="50069" x="5268913" y="2024063"/>
          <p14:tracePt t="50076" x="5278438" y="2006600"/>
          <p14:tracePt t="50084" x="5278438" y="1987550"/>
          <p14:tracePt t="50092" x="5278438" y="1979613"/>
          <p14:tracePt t="50108" x="5278438" y="1960563"/>
          <p14:tracePt t="50124" x="5278438" y="1943100"/>
          <p14:tracePt t="50149" x="5268913" y="1924050"/>
          <p14:tracePt t="50164" x="5260975" y="1924050"/>
          <p14:tracePt t="50173" x="5251450" y="1906588"/>
          <p14:tracePt t="50180" x="5232400" y="1887538"/>
          <p14:tracePt t="50190" x="5214938" y="1878013"/>
          <p14:tracePt t="50196" x="5195888" y="1870075"/>
          <p14:tracePt t="50205" x="5159375" y="1841500"/>
          <p14:tracePt t="50212" x="5141913" y="1833563"/>
          <p14:tracePt t="50221" x="5122863" y="1824038"/>
          <p14:tracePt t="50228" x="5095875" y="1824038"/>
          <p14:tracePt t="50236" x="5078413" y="1814513"/>
          <p14:tracePt t="50244" x="5041900" y="1797050"/>
          <p14:tracePt t="50252" x="5032375" y="1797050"/>
          <p14:tracePt t="50260" x="4986338" y="1787525"/>
          <p14:tracePt t="50276" x="4941888" y="1778000"/>
          <p14:tracePt t="50284" x="4932363" y="1778000"/>
          <p14:tracePt t="50292" x="4922838" y="1778000"/>
          <p14:tracePt t="50300" x="4886325" y="1768475"/>
          <p14:tracePt t="50308" x="4849813" y="1768475"/>
          <p14:tracePt t="50316" x="4822825" y="1768475"/>
          <p14:tracePt t="50324" x="4749800" y="1741488"/>
          <p14:tracePt t="50332" x="4703763" y="1741488"/>
          <p14:tracePt t="50340" x="4622800" y="1731963"/>
          <p14:tracePt t="50348" x="4594225" y="1731963"/>
          <p14:tracePt t="50356" x="4540250" y="1731963"/>
          <p14:tracePt t="50364" x="4513263" y="1731963"/>
          <p14:tracePt t="50372" x="4494213" y="1731963"/>
          <p14:tracePt t="50380" x="4457700" y="1731963"/>
          <p14:tracePt t="50388" x="4440238" y="1731963"/>
          <p14:tracePt t="50396" x="4430713" y="1731963"/>
          <p14:tracePt t="50421" x="4421188" y="1731963"/>
          <p14:tracePt t="50428" x="4413250" y="1731963"/>
          <p14:tracePt t="50444" x="4403725" y="1731963"/>
          <p14:tracePt t="50452" x="4376738" y="1741488"/>
          <p14:tracePt t="50460" x="4348163" y="1778000"/>
          <p14:tracePt t="50468" x="4321175" y="1797050"/>
          <p14:tracePt t="50476" x="4303713" y="1804988"/>
          <p14:tracePt t="50484" x="4275138" y="1833563"/>
          <p14:tracePt t="50492" x="4257675" y="1851025"/>
          <p14:tracePt t="50500" x="4211638" y="1906588"/>
          <p14:tracePt t="50508" x="4175125" y="1914525"/>
          <p14:tracePt t="50516" x="4148138" y="1933575"/>
          <p14:tracePt t="50524" x="4129088" y="1951038"/>
          <p14:tracePt t="50532" x="4111625" y="1970088"/>
          <p14:tracePt t="50540" x="4094163" y="1987550"/>
          <p14:tracePt t="50548" x="4084638" y="1997075"/>
          <p14:tracePt t="50556" x="4075113" y="2006600"/>
          <p14:tracePt t="50564" x="4075113" y="2016125"/>
          <p14:tracePt t="50573" x="4065588" y="2024063"/>
          <p14:tracePt t="50588" x="4057650" y="2043113"/>
          <p14:tracePt t="50596" x="4057650" y="2052638"/>
          <p14:tracePt t="50605" x="4057650" y="2070100"/>
          <p14:tracePt t="50612" x="4057650" y="2079625"/>
          <p14:tracePt t="50621" x="4057650" y="2097088"/>
          <p14:tracePt t="50628" x="4057650" y="2116138"/>
          <p14:tracePt t="50636" x="4057650" y="2125663"/>
          <p14:tracePt t="50644" x="4065588" y="2160588"/>
          <p14:tracePt t="50652" x="4084638" y="2179638"/>
          <p14:tracePt t="50661" x="4129088" y="2206625"/>
          <p14:tracePt t="50668" x="4165600" y="2216150"/>
          <p14:tracePt t="50676" x="4194175" y="2225675"/>
          <p14:tracePt t="50684" x="4248150" y="2225675"/>
          <p14:tracePt t="50692" x="4340225" y="2233613"/>
          <p14:tracePt t="50700" x="4430713" y="2233613"/>
          <p14:tracePt t="50708" x="4557713" y="2233613"/>
          <p14:tracePt t="50716" x="4649788" y="2233613"/>
          <p14:tracePt t="50724" x="4759325" y="2233613"/>
          <p14:tracePt t="50732" x="4849813" y="2233613"/>
          <p14:tracePt t="50741" x="4941888" y="2233613"/>
          <p14:tracePt t="50748" x="5005388" y="2233613"/>
          <p14:tracePt t="50756" x="5059363" y="2233613"/>
          <p14:tracePt t="50764" x="5095875" y="2216150"/>
          <p14:tracePt t="50772" x="5132388" y="2189163"/>
          <p14:tracePt t="50780" x="5141913" y="2179638"/>
          <p14:tracePt t="50787" x="5178425" y="2152650"/>
          <p14:tracePt t="50796" x="5205413" y="2133600"/>
          <p14:tracePt t="50805" x="5232400" y="2106613"/>
          <p14:tracePt t="50812" x="5241925" y="2097088"/>
          <p14:tracePt t="50821" x="5251450" y="2079625"/>
          <p14:tracePt t="50828" x="5268913" y="2052638"/>
          <p14:tracePt t="50835" x="5278438" y="2043113"/>
          <p14:tracePt t="50844" x="5278438" y="2033588"/>
          <p14:tracePt t="50852" x="5287963" y="2024063"/>
          <p14:tracePt t="50860" x="5287963" y="2016125"/>
          <p14:tracePt t="50868" x="5287963" y="1987550"/>
          <p14:tracePt t="50876" x="5287963" y="1979613"/>
          <p14:tracePt t="50884" x="5297488" y="1979613"/>
          <p14:tracePt t="50892" x="5297488" y="1970088"/>
          <p14:tracePt t="50900" x="5297488" y="1951038"/>
          <p14:tracePt t="50908" x="5297488" y="1943100"/>
          <p14:tracePt t="50917" x="5297488" y="1933575"/>
          <p14:tracePt t="50926" x="5297488" y="1924050"/>
          <p14:tracePt t="50932" x="5297488" y="1897063"/>
          <p14:tracePt t="50948" x="5297488" y="1870075"/>
          <p14:tracePt t="50956" x="5278438" y="1841500"/>
          <p14:tracePt t="50964" x="5251450" y="1824038"/>
          <p14:tracePt t="50974" x="5224463" y="1797050"/>
          <p14:tracePt t="50980" x="5205413" y="1778000"/>
          <p14:tracePt t="50988" x="5159375" y="1751013"/>
          <p14:tracePt t="50996" x="5132388" y="1731963"/>
          <p14:tracePt t="51005" x="5114925" y="1731963"/>
          <p14:tracePt t="51012" x="5068888" y="1714500"/>
          <p14:tracePt t="51021" x="5059363" y="1704975"/>
          <p14:tracePt t="51028" x="5032375" y="1697038"/>
          <p14:tracePt t="51035" x="5014913" y="1697038"/>
          <p14:tracePt t="51044" x="4995863" y="1687513"/>
          <p14:tracePt t="51052" x="4978400" y="1687513"/>
          <p14:tracePt t="51060" x="4932363" y="1651000"/>
          <p14:tracePt t="51076" x="4922838" y="1651000"/>
          <p14:tracePt t="51084" x="4895850" y="1651000"/>
          <p14:tracePt t="51092" x="4868863" y="1651000"/>
          <p14:tracePt t="51100" x="4832350" y="1651000"/>
          <p14:tracePt t="51108" x="4795838" y="1651000"/>
          <p14:tracePt t="51116" x="4767263" y="1651000"/>
          <p14:tracePt t="51124" x="4730750" y="1651000"/>
          <p14:tracePt t="51132" x="4722813" y="1651000"/>
          <p14:tracePt t="51140" x="4703763" y="1651000"/>
          <p14:tracePt t="51148" x="4676775" y="1660525"/>
          <p14:tracePt t="51172" x="4659313" y="1668463"/>
          <p14:tracePt t="51262" x="4649788" y="1677988"/>
          <p14:tracePt t="51278" x="4640263" y="1687513"/>
          <p14:tracePt t="51287" x="4630738" y="1697038"/>
          <p14:tracePt t="51292" x="4603750" y="1741488"/>
          <p14:tracePt t="51300" x="4586288" y="1768475"/>
          <p14:tracePt t="51308" x="4549775" y="1804988"/>
          <p14:tracePt t="51316" x="4530725" y="1841500"/>
          <p14:tracePt t="51324" x="4484688" y="1887538"/>
          <p14:tracePt t="51333" x="4430713" y="1933575"/>
          <p14:tracePt t="51340" x="4348163" y="1987550"/>
          <p14:tracePt t="51348" x="4230688" y="2052638"/>
          <p14:tracePt t="51356" x="4102100" y="2097088"/>
          <p14:tracePt t="51364" x="3965575" y="2152650"/>
          <p14:tracePt t="51374" x="3819525" y="2197100"/>
          <p14:tracePt t="51380" x="3673475" y="2225675"/>
          <p14:tracePt t="51388" x="3482975" y="2289175"/>
          <p14:tracePt t="51396" x="3300413" y="2335213"/>
          <p14:tracePt t="51404" x="3063875" y="2389188"/>
          <p14:tracePt t="51412" x="2862263" y="2452688"/>
          <p14:tracePt t="51421" x="2643188" y="2525713"/>
          <p14:tracePt t="51429" x="2470150" y="2581275"/>
          <p14:tracePt t="51438" x="2343150" y="2608263"/>
          <p14:tracePt t="51445" x="2206625" y="2654300"/>
          <p14:tracePt t="51454" x="2114550" y="2681288"/>
          <p14:tracePt t="51461" x="2033588" y="2698750"/>
          <p14:tracePt t="51469" x="1978025" y="2717800"/>
          <p14:tracePt t="51476" x="1931988" y="2744788"/>
          <p14:tracePt t="51484" x="1895475" y="2754313"/>
          <p14:tracePt t="51492" x="1887538" y="2754313"/>
          <p14:tracePt t="51500" x="1887538" y="2763838"/>
          <p14:tracePt t="51668" x="1914525" y="2763838"/>
          <p14:tracePt t="51676" x="1941513" y="2763838"/>
          <p14:tracePt t="51684" x="1997075" y="2763838"/>
          <p14:tracePt t="51692" x="2041525" y="2763838"/>
          <p14:tracePt t="51700" x="2106613" y="2763838"/>
          <p14:tracePt t="51708" x="2170113" y="2763838"/>
          <p14:tracePt t="51716" x="2224088" y="2763838"/>
          <p14:tracePt t="51724" x="2279650" y="2763838"/>
          <p14:tracePt t="51732" x="2324100" y="2790825"/>
          <p14:tracePt t="51740" x="2370138" y="2790825"/>
          <p14:tracePt t="51748" x="2406650" y="2790825"/>
          <p14:tracePt t="51756" x="2443163" y="2800350"/>
          <p14:tracePt t="51764" x="2498725" y="2800350"/>
          <p14:tracePt t="51772" x="2552700" y="2800350"/>
          <p14:tracePt t="51780" x="2606675" y="2800350"/>
          <p14:tracePt t="51788" x="2643188" y="2800350"/>
          <p14:tracePt t="51796" x="2689225" y="2800350"/>
          <p14:tracePt t="51804" x="2725738" y="2800350"/>
          <p14:tracePt t="51812" x="2744788" y="2800350"/>
          <p14:tracePt t="51820" x="2771775" y="2800350"/>
          <p14:tracePt t="51828" x="2808288" y="2790825"/>
          <p14:tracePt t="51844" x="2825750" y="2781300"/>
          <p14:tracePt t="51852" x="2835275" y="2771775"/>
          <p14:tracePt t="51860" x="2844800" y="2763838"/>
          <p14:tracePt t="51884" x="2862263" y="2744788"/>
          <p14:tracePt t="51909" x="2871788" y="2735263"/>
          <p14:tracePt t="51932" x="2881313" y="2727325"/>
          <p14:tracePt t="51956" x="2889250" y="2717800"/>
          <p14:tracePt t="51964" x="2908300" y="2717800"/>
          <p14:tracePt t="51972" x="2925763" y="2698750"/>
          <p14:tracePt t="51988" x="2935288" y="2690813"/>
          <p14:tracePt t="51996" x="2954338" y="2690813"/>
          <p14:tracePt t="52004" x="2971800" y="2681288"/>
          <p14:tracePt t="52021" x="2998788" y="2671763"/>
          <p14:tracePt t="52036" x="3017838" y="2654300"/>
          <p14:tracePt t="52044" x="3027363" y="2644775"/>
          <p14:tracePt t="52052" x="3054350" y="2635250"/>
          <p14:tracePt t="52060" x="3071813" y="2625725"/>
          <p14:tracePt t="52068" x="3081338" y="2617788"/>
          <p14:tracePt t="52076" x="3100388" y="2598738"/>
          <p14:tracePt t="52092" x="3108325" y="2589213"/>
          <p14:tracePt t="52100" x="3117850" y="2581275"/>
          <p14:tracePt t="52108" x="3136900" y="2562225"/>
          <p14:tracePt t="52116" x="3144838" y="2554288"/>
          <p14:tracePt t="52124" x="3154363" y="2544763"/>
          <p14:tracePt t="52132" x="3163888" y="2535238"/>
          <p14:tracePt t="52148" x="3181350" y="2517775"/>
          <p14:tracePt t="52156" x="3181350" y="2508250"/>
          <p14:tracePt t="52164" x="3200400" y="2489200"/>
          <p14:tracePt t="52172" x="3208338" y="2481263"/>
          <p14:tracePt t="52180" x="3236913" y="2462213"/>
          <p14:tracePt t="52188" x="3244850" y="2452688"/>
          <p14:tracePt t="52196" x="3254375" y="2444750"/>
          <p14:tracePt t="52209" x="3263900" y="2435225"/>
          <p14:tracePt t="52222" x="3273425" y="2435225"/>
          <p14:tracePt t="52240" x="3290888" y="2425700"/>
          <p14:tracePt t="52246" x="3300413" y="2416175"/>
          <p14:tracePt t="52253" x="3317875" y="2398713"/>
          <p14:tracePt t="52261" x="3363913" y="2389188"/>
          <p14:tracePt t="52269" x="3400425" y="2379663"/>
          <p14:tracePt t="52277" x="3446463" y="2352675"/>
          <p14:tracePt t="52286" x="3509963" y="2325688"/>
          <p14:tracePt t="52293" x="3536950" y="2316163"/>
          <p14:tracePt t="52301" x="3609975" y="2316163"/>
          <p14:tracePt t="52309" x="3656013" y="2279650"/>
          <p14:tracePt t="52316" x="3738563" y="2270125"/>
          <p14:tracePt t="52324" x="3765550" y="2262188"/>
          <p14:tracePt t="52332" x="3792538" y="2243138"/>
          <p14:tracePt t="52340" x="3829050" y="2233613"/>
          <p14:tracePt t="52356" x="3838575" y="2233613"/>
          <p14:tracePt t="52364" x="3846513" y="2225675"/>
          <p14:tracePt t="52396" x="3856038" y="2225675"/>
          <p14:tracePt t="52428" x="3865563" y="2216150"/>
          <p14:tracePt t="52831" x="3883025" y="2216150"/>
          <p14:tracePt t="52839" x="3911600" y="2216150"/>
          <p14:tracePt t="52847" x="3956050" y="2216150"/>
          <p14:tracePt t="52852" x="3992563" y="2216150"/>
          <p14:tracePt t="52860" x="4048125" y="2216150"/>
          <p14:tracePt t="52868" x="4065588" y="2216150"/>
          <p14:tracePt t="52876" x="4102100" y="2216150"/>
          <p14:tracePt t="52884" x="4138613" y="2216150"/>
          <p14:tracePt t="52892" x="4157663" y="2197100"/>
          <p14:tracePt t="52900" x="4165600" y="2197100"/>
          <p14:tracePt t="52909" x="4165600" y="2189163"/>
          <p14:tracePt t="53472" x="4175125" y="2189163"/>
          <p14:tracePt t="53902" x="4194175" y="2189163"/>
          <p14:tracePt t="53908" x="4238625" y="2160588"/>
          <p14:tracePt t="53916" x="4284663" y="2133600"/>
          <p14:tracePt t="53924" x="4348163" y="2106613"/>
          <p14:tracePt t="53932" x="4403725" y="2106613"/>
          <p14:tracePt t="53942" x="4467225" y="2070100"/>
          <p14:tracePt t="53948" x="4530725" y="2052638"/>
          <p14:tracePt t="53956" x="4557713" y="2043113"/>
          <p14:tracePt t="53964" x="4640263" y="2024063"/>
          <p14:tracePt t="53972" x="4676775" y="2024063"/>
          <p14:tracePt t="53980" x="4676775" y="2016125"/>
          <p14:tracePt t="53989" x="4686300" y="2016125"/>
          <p14:tracePt t="54573" x="4676775" y="2016125"/>
          <p14:tracePt t="54588" x="4667250" y="2016125"/>
          <p14:tracePt t="54612" x="4659313" y="2016125"/>
          <p14:tracePt t="54644" x="4659313" y="2024063"/>
          <p14:tracePt t="54655" x="4659313" y="2043113"/>
          <p14:tracePt t="54668" x="4659313" y="2052638"/>
          <p14:tracePt t="54700" x="4649788" y="2060575"/>
          <p14:tracePt t="54708" x="4640263" y="2070100"/>
          <p14:tracePt t="54724" x="4622800" y="2079625"/>
          <p14:tracePt t="54748" x="4613275" y="2079625"/>
          <p14:tracePt t="54764" x="4603750" y="2089150"/>
          <p14:tracePt t="55332" x="4594225" y="2089150"/>
          <p14:tracePt t="55347" x="4586288" y="2097088"/>
          <p14:tracePt t="55356" x="4586288" y="2106613"/>
          <p14:tracePt t="55363" x="4586288" y="2125663"/>
          <p14:tracePt t="55372" x="4586288" y="2143125"/>
          <p14:tracePt t="55380" x="4594225" y="2152650"/>
          <p14:tracePt t="55397" x="4603750" y="2160588"/>
          <p14:tracePt t="55405" x="4603750" y="2170113"/>
          <p14:tracePt t="55476" x="4613275" y="2179638"/>
          <p14:tracePt t="55530" x="4622800" y="2179638"/>
          <p14:tracePt t="55798" x="4630738" y="2189163"/>
          <p14:tracePt t="58606" x="4649788" y="2189163"/>
          <p14:tracePt t="58613" x="4667250" y="2206625"/>
          <p14:tracePt t="58622" x="4676775" y="2225675"/>
          <p14:tracePt t="58632" x="4676775" y="2262188"/>
          <p14:tracePt t="58639" x="4676775" y="2270125"/>
          <p14:tracePt t="58646" x="4676775" y="2306638"/>
          <p14:tracePt t="58652" x="4676775" y="2316163"/>
          <p14:tracePt t="58670" x="4686300" y="2335213"/>
          <p14:tracePt t="58677" x="4686300" y="2343150"/>
          <p14:tracePt t="58685" x="4686300" y="2352675"/>
          <p14:tracePt t="58958" x="4713288" y="2352675"/>
          <p14:tracePt t="58966" x="4759325" y="2335213"/>
          <p14:tracePt t="58974" x="4803775" y="2298700"/>
          <p14:tracePt t="58981" x="4832350" y="2270125"/>
          <p14:tracePt t="58989" x="4840288" y="2270125"/>
          <p14:tracePt t="58996" x="4876800" y="2252663"/>
          <p14:tracePt t="59012" x="4895850" y="2243138"/>
          <p14:tracePt t="59022" x="4913313" y="2225675"/>
          <p14:tracePt t="59027" x="4922838" y="2225675"/>
          <p14:tracePt t="59038" x="4932363" y="2216150"/>
          <p14:tracePt t="59044" x="4949825" y="2206625"/>
          <p14:tracePt t="59073" x="4959350" y="2197100"/>
          <p14:tracePt t="59092" x="4978400" y="2189163"/>
          <p14:tracePt t="59271" x="5005388" y="2179638"/>
          <p14:tracePt t="59278" x="5041900" y="2160588"/>
          <p14:tracePt t="59286" x="5049838" y="2152650"/>
          <p14:tracePt t="59294" x="5086350" y="2143125"/>
          <p14:tracePt t="59301" x="5095875" y="2125663"/>
          <p14:tracePt t="59308" x="5132388" y="2106613"/>
          <p14:tracePt t="59316" x="5141913" y="2079625"/>
          <p14:tracePt t="59324" x="5168900" y="2060575"/>
          <p14:tracePt t="59332" x="5168900" y="2052638"/>
          <p14:tracePt t="59340" x="5187950" y="2043113"/>
          <p14:tracePt t="59348" x="5187950" y="2033588"/>
          <p14:tracePt t="59356" x="5195888" y="2024063"/>
          <p14:tracePt t="59373" x="5195888" y="2016125"/>
          <p14:tracePt t="59380" x="5205413" y="1987550"/>
          <p14:tracePt t="59389" x="5205413" y="1979613"/>
          <p14:tracePt t="59396" x="5214938" y="1960563"/>
          <p14:tracePt t="59404" x="5224463" y="1951038"/>
          <p14:tracePt t="59422" x="5232400" y="1943100"/>
          <p14:tracePt t="59444" x="5232400" y="1933575"/>
          <p14:tracePt t="59460" x="5232400" y="1924050"/>
          <p14:tracePt t="59468" x="5232400" y="1914525"/>
          <p14:tracePt t="59476" x="5232400" y="1906588"/>
          <p14:tracePt t="59484" x="5232400" y="1897063"/>
          <p14:tracePt t="59492" x="5232400" y="1887538"/>
          <p14:tracePt t="59500" x="5232400" y="1878013"/>
          <p14:tracePt t="59508" x="5232400" y="1870075"/>
          <p14:tracePt t="59517" x="5232400" y="1860550"/>
          <p14:tracePt t="59525" x="5232400" y="1833563"/>
          <p14:tracePt t="59533" x="5232400" y="1824038"/>
          <p14:tracePt t="59540" x="5232400" y="1814513"/>
          <p14:tracePt t="59581" x="5232400" y="1797050"/>
          <p14:tracePt t="59589" x="5232400" y="1787525"/>
          <p14:tracePt t="59606" x="5224463" y="1778000"/>
          <p14:tracePt t="59632" x="5214938" y="1778000"/>
          <p14:tracePt t="59646" x="5205413" y="1768475"/>
          <p14:tracePt t="59660" x="5195888" y="1768475"/>
          <p14:tracePt t="59668" x="5187950" y="1768475"/>
          <p14:tracePt t="59676" x="5178425" y="1768475"/>
          <p14:tracePt t="59684" x="5159375" y="1768475"/>
          <p14:tracePt t="59692" x="5141913" y="1768475"/>
          <p14:tracePt t="59700" x="5114925" y="1760538"/>
          <p14:tracePt t="59708" x="5095875" y="1760538"/>
          <p14:tracePt t="59716" x="5049838" y="1724025"/>
          <p14:tracePt t="59724" x="5022850" y="1724025"/>
          <p14:tracePt t="59734" x="5005388" y="1714500"/>
          <p14:tracePt t="59742" x="4986338" y="1714500"/>
          <p14:tracePt t="59748" x="4959350" y="1704975"/>
          <p14:tracePt t="59756" x="4941888" y="1704975"/>
          <p14:tracePt t="59764" x="4905375" y="1704975"/>
          <p14:tracePt t="59773" x="4895850" y="1704975"/>
          <p14:tracePt t="59780" x="4859338" y="1704975"/>
          <p14:tracePt t="59789" x="4840288" y="1704975"/>
          <p14:tracePt t="59796" x="4813300" y="1704975"/>
          <p14:tracePt t="59805" x="4795838" y="1704975"/>
          <p14:tracePt t="59812" x="4776788" y="1704975"/>
          <p14:tracePt t="59822" x="4759325" y="1704975"/>
          <p14:tracePt t="59828" x="4730750" y="1704975"/>
          <p14:tracePt t="59838" x="4713288" y="1704975"/>
          <p14:tracePt t="59844" x="4686300" y="1704975"/>
          <p14:tracePt t="59855" x="4659313" y="1704975"/>
          <p14:tracePt t="59861" x="4630738" y="1704975"/>
          <p14:tracePt t="59869" x="4622800" y="1704975"/>
          <p14:tracePt t="59880" x="4586288" y="1704975"/>
          <p14:tracePt t="59884" x="4576763" y="1704975"/>
          <p14:tracePt t="59892" x="4557713" y="1704975"/>
          <p14:tracePt t="59900" x="4540250" y="1704975"/>
          <p14:tracePt t="59908" x="4513263" y="1687513"/>
          <p14:tracePt t="59916" x="4494213" y="1677988"/>
          <p14:tracePt t="59924" x="4476750" y="1677988"/>
          <p14:tracePt t="59932" x="4457700" y="1677988"/>
          <p14:tracePt t="59940" x="4448175" y="1677988"/>
          <p14:tracePt t="59948" x="4430713" y="1677988"/>
          <p14:tracePt t="59956" x="4403725" y="1677988"/>
          <p14:tracePt t="59963" x="4394200" y="1677988"/>
          <p14:tracePt t="59973" x="4367213" y="1677988"/>
          <p14:tracePt t="59980" x="4357688" y="1677988"/>
          <p14:tracePt t="59989" x="4348163" y="1677988"/>
          <p14:tracePt t="59996" x="4330700" y="1677988"/>
          <p14:tracePt t="60013" x="4321175" y="1677988"/>
          <p14:tracePt t="60023" x="4311650" y="1677988"/>
          <p14:tracePt t="60045" x="4303713" y="1677988"/>
          <p14:tracePt t="60075" x="4294188" y="1677988"/>
          <p14:tracePt t="60140" x="4284663" y="1677988"/>
          <p14:tracePt t="60148" x="4267200" y="1687513"/>
          <p14:tracePt t="60156" x="4257675" y="1697038"/>
          <p14:tracePt t="60164" x="4248150" y="1697038"/>
          <p14:tracePt t="60172" x="4238625" y="1697038"/>
          <p14:tracePt t="60180" x="4221163" y="1714500"/>
          <p14:tracePt t="60189" x="4202113" y="1731963"/>
          <p14:tracePt t="60195" x="4194175" y="1741488"/>
          <p14:tracePt t="60204" x="4175125" y="1760538"/>
          <p14:tracePt t="60212" x="4175125" y="1768475"/>
          <p14:tracePt t="60224" x="4157663" y="1787525"/>
          <p14:tracePt t="60228" x="4129088" y="1814513"/>
          <p14:tracePt t="60238" x="4111625" y="1833563"/>
          <p14:tracePt t="60244" x="4094163" y="1860550"/>
          <p14:tracePt t="60254" x="4084638" y="1860550"/>
          <p14:tracePt t="60260" x="4084638" y="1870075"/>
          <p14:tracePt t="60269" x="4075113" y="1878013"/>
          <p14:tracePt t="60276" x="4075113" y="1887538"/>
          <p14:tracePt t="60414" x="4148138" y="1897063"/>
          <p14:tracePt t="60426" x="4303713" y="1897063"/>
          <p14:tracePt t="60428" x="4467225" y="1897063"/>
          <p14:tracePt t="60436" x="4695825" y="1914525"/>
          <p14:tracePt t="60444" x="4905375" y="1951038"/>
          <p14:tracePt t="60452" x="5195888" y="2006600"/>
          <p14:tracePt t="60460" x="5434013" y="2024063"/>
          <p14:tracePt t="60467" x="5643563" y="2052638"/>
          <p14:tracePt t="60476" x="5807075" y="2089150"/>
          <p14:tracePt t="60484" x="5880100" y="2089150"/>
          <p14:tracePt t="60492" x="5907088" y="2097088"/>
          <p14:tracePt t="60499" x="5953125" y="2097088"/>
          <p14:tracePt t="60508" x="5972175" y="2097088"/>
          <p14:tracePt t="60575" x="5980113" y="2097088"/>
          <p14:tracePt t="60581" x="5989638" y="2089150"/>
          <p14:tracePt t="60589" x="5999163" y="2089150"/>
          <p14:tracePt t="60599" x="6016625" y="2089150"/>
          <p14:tracePt t="60604" x="6062663" y="2089150"/>
          <p14:tracePt t="60612" x="6089650" y="2089150"/>
          <p14:tracePt t="60621" x="6145213" y="2089150"/>
          <p14:tracePt t="60628" x="6218238" y="2089150"/>
          <p14:tracePt t="60637" x="6291263" y="2089150"/>
          <p14:tracePt t="60644" x="6399213" y="2089150"/>
          <p14:tracePt t="60652" x="6508750" y="2089150"/>
          <p14:tracePt t="60660" x="6654800" y="2106613"/>
          <p14:tracePt t="60668" x="6810375" y="2125663"/>
          <p14:tracePt t="60676" x="7000875" y="2197100"/>
          <p14:tracePt t="60684" x="7165975" y="2243138"/>
          <p14:tracePt t="60692" x="7348538" y="2289175"/>
          <p14:tracePt t="60700" x="7485063" y="2335213"/>
          <p14:tracePt t="60708" x="7648575" y="2379663"/>
          <p14:tracePt t="60716" x="7767638" y="2408238"/>
          <p14:tracePt t="60724" x="7913688" y="2452688"/>
          <p14:tracePt t="60732" x="8004175" y="2471738"/>
          <p14:tracePt t="60740" x="8123238" y="2498725"/>
          <p14:tracePt t="60748" x="8186738" y="2525713"/>
          <p14:tracePt t="60756" x="8259763" y="2525713"/>
          <p14:tracePt t="60765" x="8313738" y="2535238"/>
          <p14:tracePt t="60773" x="8359775" y="2535238"/>
          <p14:tracePt t="60782" x="8415338" y="2535238"/>
          <p14:tracePt t="60788" x="8469313" y="2535238"/>
          <p14:tracePt t="60796" x="8523288" y="2535238"/>
          <p14:tracePt t="60805" x="8578850" y="2535238"/>
          <p14:tracePt t="60812" x="8651875" y="2535238"/>
          <p14:tracePt t="60821" x="8734425" y="2535238"/>
          <p14:tracePt t="60828" x="8842375" y="2535238"/>
          <p14:tracePt t="60838" x="8934450" y="2544763"/>
          <p14:tracePt t="60844" x="9024938" y="2562225"/>
          <p14:tracePt t="60855" x="9126538" y="2598738"/>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appc-35-97801238387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200" y="808038"/>
            <a:ext cx="7366000" cy="3840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2275" name="Rectangle 3"/>
          <p:cNvSpPr>
            <a:spLocks noChangeArrowheads="1"/>
          </p:cNvSpPr>
          <p:nvPr/>
        </p:nvSpPr>
        <p:spPr bwMode="auto">
          <a:xfrm>
            <a:off x="365125" y="5060950"/>
            <a:ext cx="83216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kumimoji="0" lang="en-US" altLang="ja-JP" sz="1200" b="1" dirty="0">
                <a:latin typeface="Times New Roman" panose="02020603050405020304" pitchFamily="18" charset="0"/>
              </a:rPr>
              <a:t>Figure C.35 A pipeline that supports multiple outstanding FP operations.</a:t>
            </a:r>
            <a:r>
              <a:rPr kumimoji="0" lang="en-US" altLang="ja-JP" sz="1200" dirty="0">
                <a:latin typeface="Times New Roman" panose="02020603050405020304" pitchFamily="18" charset="0"/>
              </a:rPr>
              <a:t> The FP multiplier and adder are fully pipelined and have a depth of seven and four stages, respectively. The FP divider is not pipelined, but requires 24 clock cycles to complete. The latency in instructions between the issue of an FP operation and the use of the result of that operation without incurring a RAW stall is determined by the number of cycles spent in the execution stages. For example, the fourth instruction after an FP add can use the result of the FP add. For integer ALU operations, the depth of the execution pipeline is always one and the next instruction can use the results.</a:t>
            </a:r>
          </a:p>
        </p:txBody>
      </p:sp>
      <p:sp>
        <p:nvSpPr>
          <p:cNvPr id="2" name="テキスト ボックス 1">
            <a:extLst>
              <a:ext uri="{FF2B5EF4-FFF2-40B4-BE49-F238E27FC236}">
                <a16:creationId xmlns:a16="http://schemas.microsoft.com/office/drawing/2014/main" id="{0321739F-51D8-4489-A469-833025A4D6A6}"/>
              </a:ext>
            </a:extLst>
          </p:cNvPr>
          <p:cNvSpPr txBox="1"/>
          <p:nvPr/>
        </p:nvSpPr>
        <p:spPr>
          <a:xfrm>
            <a:off x="365125" y="404664"/>
            <a:ext cx="3324949" cy="461665"/>
          </a:xfrm>
          <a:prstGeom prst="rect">
            <a:avLst/>
          </a:prstGeom>
          <a:noFill/>
        </p:spPr>
        <p:txBody>
          <a:bodyPr wrap="none" rtlCol="0">
            <a:spAutoFit/>
          </a:bodyPr>
          <a:lstStyle/>
          <a:p>
            <a:r>
              <a:rPr kumimoji="1" lang="ja-JP" altLang="en-US" sz="2400" dirty="0"/>
              <a:t>演算器のパイプライン化</a:t>
            </a:r>
          </a:p>
        </p:txBody>
      </p:sp>
      <p:pic>
        <p:nvPicPr>
          <p:cNvPr id="3" name="オーディオ 2">
            <a:hlinkClick r:id="" action="ppaction://media"/>
            <a:extLst>
              <a:ext uri="{FF2B5EF4-FFF2-40B4-BE49-F238E27FC236}">
                <a16:creationId xmlns:a16="http://schemas.microsoft.com/office/drawing/2014/main" id="{2AA4A04B-176B-4B55-A4FE-38F0FECB9B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506"/>
    </mc:Choice>
    <mc:Fallback>
      <p:transition spd="slow" advTm="40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242" x="8359775" y="3136900"/>
          <p14:tracePt t="1250" x="8013700" y="3090863"/>
          <p14:tracePt t="1258" x="7758113" y="3036888"/>
          <p14:tracePt t="1266" x="7521575" y="3017838"/>
          <p14:tracePt t="1274" x="7356475" y="2990850"/>
          <p14:tracePt t="1282" x="7275513" y="2973388"/>
          <p14:tracePt t="1290" x="7219950" y="2963863"/>
          <p14:tracePt t="1298" x="7192963" y="2963863"/>
          <p14:tracePt t="1314" x="7183438" y="2963863"/>
          <p14:tracePt t="1362" x="7119938" y="2963863"/>
          <p14:tracePt t="1370" x="7010400" y="2963863"/>
          <p14:tracePt t="1378" x="6919913" y="2963863"/>
          <p14:tracePt t="1386" x="6791325" y="2963863"/>
          <p14:tracePt t="1394" x="6645275" y="2954338"/>
          <p14:tracePt t="1402" x="6518275" y="2936875"/>
          <p14:tracePt t="1410" x="6362700" y="2909888"/>
          <p14:tracePt t="1418" x="6235700" y="2909888"/>
          <p14:tracePt t="1426" x="6126163" y="2909888"/>
          <p14:tracePt t="1434" x="6035675" y="2890838"/>
          <p14:tracePt t="1442" x="5980113" y="2881313"/>
          <p14:tracePt t="1450" x="5943600" y="2881313"/>
          <p14:tracePt t="1457" x="5907088" y="2873375"/>
          <p14:tracePt t="1746" x="5899150" y="2863850"/>
          <p14:tracePt t="1754" x="5826125" y="2844800"/>
          <p14:tracePt t="1761" x="5661025" y="2827338"/>
          <p14:tracePt t="1769" x="5514975" y="2808288"/>
          <p14:tracePt t="1778" x="5341938" y="2763838"/>
          <p14:tracePt t="1787" x="5178425" y="2754313"/>
          <p14:tracePt t="1794" x="4978400" y="2735263"/>
          <p14:tracePt t="1802" x="4813300" y="2708275"/>
          <p14:tracePt t="1810" x="4649788" y="2671763"/>
          <p14:tracePt t="1818" x="4521200" y="2671763"/>
          <p14:tracePt t="1827" x="4394200" y="2662238"/>
          <p14:tracePt t="1834" x="4303713" y="2662238"/>
          <p14:tracePt t="1843" x="4238625" y="2662238"/>
          <p14:tracePt t="1850" x="4202113" y="2662238"/>
          <p14:tracePt t="1858" x="4157663" y="2662238"/>
          <p14:tracePt t="1874" x="4148138" y="2662238"/>
          <p14:tracePt t="1882" x="4138613" y="2654300"/>
          <p14:tracePt t="1898" x="4129088" y="2644775"/>
          <p14:tracePt t="1906" x="4121150" y="2644775"/>
          <p14:tracePt t="1914" x="4111625" y="2644775"/>
          <p14:tracePt t="1923" x="4102100" y="2644775"/>
          <p14:tracePt t="1938" x="4094163" y="2644775"/>
          <p14:tracePt t="1946" x="4084638" y="2644775"/>
          <p14:tracePt t="1956" x="4075113" y="2635250"/>
          <p14:tracePt t="1978" x="4065588" y="2635250"/>
          <p14:tracePt t="1987" x="4038600" y="2625725"/>
          <p14:tracePt t="2003" x="4029075" y="2625725"/>
          <p14:tracePt t="2023" x="3975100" y="2608263"/>
          <p14:tracePt t="2026" x="3956050" y="2598738"/>
          <p14:tracePt t="2036" x="3938588" y="2598738"/>
          <p14:tracePt t="2044" x="3902075" y="2589213"/>
          <p14:tracePt t="2050" x="3856038" y="2589213"/>
          <p14:tracePt t="2058" x="3802063" y="2581275"/>
          <p14:tracePt t="2066" x="3729038" y="2581275"/>
          <p14:tracePt t="2074" x="3646488" y="2562225"/>
          <p14:tracePt t="2082" x="3573463" y="2544763"/>
          <p14:tracePt t="2090" x="3500438" y="2544763"/>
          <p14:tracePt t="2098" x="3400425" y="2544763"/>
          <p14:tracePt t="2106" x="3327400" y="2544763"/>
          <p14:tracePt t="2113" x="3254375" y="2544763"/>
          <p14:tracePt t="2122" x="3200400" y="2544763"/>
          <p14:tracePt t="2129" x="3144838" y="2544763"/>
          <p14:tracePt t="2138" x="3090863" y="2544763"/>
          <p14:tracePt t="2146" x="3044825" y="2544763"/>
          <p14:tracePt t="2154" x="3008313" y="2544763"/>
          <p14:tracePt t="2162" x="2971800" y="2544763"/>
          <p14:tracePt t="2170" x="2944813" y="2544763"/>
          <p14:tracePt t="2177" x="2935288" y="2544763"/>
          <p14:tracePt t="2187" x="2898775" y="2544763"/>
          <p14:tracePt t="2194" x="2871788" y="2544763"/>
          <p14:tracePt t="2203" x="2852738" y="2544763"/>
          <p14:tracePt t="2209" x="2825750" y="2554288"/>
          <p14:tracePt t="2219" x="2798763" y="2554288"/>
          <p14:tracePt t="2225" x="2752725" y="2562225"/>
          <p14:tracePt t="2234" x="2744788" y="2562225"/>
          <p14:tracePt t="2242" x="2708275" y="2562225"/>
          <p14:tracePt t="2250" x="2689225" y="2562225"/>
          <p14:tracePt t="2258" x="2662238" y="2581275"/>
          <p14:tracePt t="2274" x="2652713" y="2581275"/>
          <p14:tracePt t="2282" x="2635250" y="2581275"/>
          <p14:tracePt t="2290" x="2616200" y="2589213"/>
          <p14:tracePt t="2298" x="2606675" y="2589213"/>
          <p14:tracePt t="2306" x="2598738" y="2598738"/>
          <p14:tracePt t="2314" x="2589213" y="2598738"/>
          <p14:tracePt t="2324" x="2579688" y="2598738"/>
          <p14:tracePt t="2331" x="2570163" y="2598738"/>
          <p14:tracePt t="2338" x="2552700" y="2608263"/>
          <p14:tracePt t="2347" x="2543175" y="2608263"/>
          <p14:tracePt t="2354" x="2533650" y="2608263"/>
          <p14:tracePt t="2362" x="2525713" y="2617788"/>
          <p14:tracePt t="2370" x="2516188" y="2625725"/>
          <p14:tracePt t="2378" x="2498725" y="2625725"/>
          <p14:tracePt t="2387" x="2470150" y="2625725"/>
          <p14:tracePt t="2394" x="2462213" y="2625725"/>
          <p14:tracePt t="2403" x="2443163" y="2635250"/>
          <p14:tracePt t="2412" x="2425700" y="2635250"/>
          <p14:tracePt t="2426" x="2389188" y="2644775"/>
          <p14:tracePt t="2434" x="2370138" y="2644775"/>
          <p14:tracePt t="2442" x="2352675" y="2644775"/>
          <p14:tracePt t="2449" x="2324100" y="2644775"/>
          <p14:tracePt t="2458" x="2306638" y="2644775"/>
          <p14:tracePt t="2466" x="2287588" y="2654300"/>
          <p14:tracePt t="2474" x="2279650" y="2654300"/>
          <p14:tracePt t="2786" x="2279650" y="2644775"/>
          <p14:tracePt t="2794" x="2306638" y="2625725"/>
          <p14:tracePt t="2802" x="2352675" y="2581275"/>
          <p14:tracePt t="2810" x="2379663" y="2544763"/>
          <p14:tracePt t="2818" x="2416175" y="2517775"/>
          <p14:tracePt t="2829" x="2479675" y="2462213"/>
          <p14:tracePt t="2833" x="2498725" y="2444750"/>
          <p14:tracePt t="2842" x="2525713" y="2408238"/>
          <p14:tracePt t="2850" x="2562225" y="2389188"/>
          <p14:tracePt t="2858" x="2616200" y="2371725"/>
          <p14:tracePt t="2866" x="2625725" y="2362200"/>
          <p14:tracePt t="2874" x="2635250" y="2352675"/>
          <p14:tracePt t="2882" x="2652713" y="2335213"/>
          <p14:tracePt t="3210" x="2662238" y="2335213"/>
          <p14:tracePt t="3218" x="2708275" y="2325688"/>
          <p14:tracePt t="3226" x="2771775" y="2298700"/>
          <p14:tracePt t="3234" x="2844800" y="2289175"/>
          <p14:tracePt t="3242" x="2954338" y="2289175"/>
          <p14:tracePt t="3250" x="3054350" y="2270125"/>
          <p14:tracePt t="3258" x="3163888" y="2243138"/>
          <p14:tracePt t="3266" x="3236913" y="2233613"/>
          <p14:tracePt t="3274" x="3336925" y="2216150"/>
          <p14:tracePt t="3282" x="3427413" y="2206625"/>
          <p14:tracePt t="3290" x="3500438" y="2206625"/>
          <p14:tracePt t="3298" x="3582988" y="2179638"/>
          <p14:tracePt t="3306" x="3609975" y="2179638"/>
          <p14:tracePt t="3314" x="3629025" y="2179638"/>
          <p14:tracePt t="3322" x="3646488" y="2170113"/>
          <p14:tracePt t="3586" x="3665538" y="2170113"/>
          <p14:tracePt t="3596" x="3719513" y="2179638"/>
          <p14:tracePt t="3602" x="3802063" y="2197100"/>
          <p14:tracePt t="3610" x="3948113" y="2206625"/>
          <p14:tracePt t="3618" x="4075113" y="2243138"/>
          <p14:tracePt t="3626" x="4202113" y="2252663"/>
          <p14:tracePt t="3634" x="4330700" y="2270125"/>
          <p14:tracePt t="3642" x="4430713" y="2279650"/>
          <p14:tracePt t="3650" x="4484688" y="2279650"/>
          <p14:tracePt t="3658" x="4513263" y="2279650"/>
          <p14:tracePt t="3665" x="4530725" y="2298700"/>
          <p14:tracePt t="3908" x="4540250" y="2298700"/>
          <p14:tracePt t="3915" x="4630738" y="2298700"/>
          <p14:tracePt t="3926" x="4776788" y="2289175"/>
          <p14:tracePt t="3930" x="4922838" y="2289175"/>
          <p14:tracePt t="3938" x="5086350" y="2289175"/>
          <p14:tracePt t="3946" x="5268913" y="2270125"/>
          <p14:tracePt t="3956" x="5470525" y="2233613"/>
          <p14:tracePt t="3964" x="5653088" y="2206625"/>
          <p14:tracePt t="3974" x="5816600" y="2189163"/>
          <p14:tracePt t="3980" x="5935663" y="2160588"/>
          <p14:tracePt t="3990" x="6062663" y="2133600"/>
          <p14:tracePt t="3994" x="6126163" y="2125663"/>
          <p14:tracePt t="4003" x="6153150" y="2106613"/>
          <p14:tracePt t="4027" x="6162675" y="2097088"/>
          <p14:tracePt t="4314" x="6162675" y="2106613"/>
          <p14:tracePt t="4322" x="6162675" y="2133600"/>
          <p14:tracePt t="4331" x="6116638" y="2179638"/>
          <p14:tracePt t="4338" x="6062663" y="2216150"/>
          <p14:tracePt t="4346" x="6035675" y="2233613"/>
          <p14:tracePt t="4354" x="5989638" y="2279650"/>
          <p14:tracePt t="4362" x="5926138" y="2335213"/>
          <p14:tracePt t="4370" x="5880100" y="2371725"/>
          <p14:tracePt t="4377" x="5807075" y="2425700"/>
          <p14:tracePt t="4386" x="5724525" y="2481263"/>
          <p14:tracePt t="4394" x="5643563" y="2535238"/>
          <p14:tracePt t="4402" x="5597525" y="2571750"/>
          <p14:tracePt t="4410" x="5534025" y="2617788"/>
          <p14:tracePt t="4418" x="5451475" y="2662238"/>
          <p14:tracePt t="4426" x="5297488" y="2717800"/>
          <p14:tracePt t="4434" x="5187950" y="2744788"/>
          <p14:tracePt t="4442" x="5041900" y="2790825"/>
          <p14:tracePt t="4450" x="4876800" y="2808288"/>
          <p14:tracePt t="4458" x="4703763" y="2836863"/>
          <p14:tracePt t="4466" x="4530725" y="2836863"/>
          <p14:tracePt t="4474" x="4357688" y="2873375"/>
          <p14:tracePt t="4482" x="4175125" y="2881313"/>
          <p14:tracePt t="4490" x="3984625" y="2900363"/>
          <p14:tracePt t="4498" x="3819525" y="2900363"/>
          <p14:tracePt t="4506" x="3656013" y="2900363"/>
          <p14:tracePt t="4514" x="3509963" y="2900363"/>
          <p14:tracePt t="4522" x="3400425" y="2900363"/>
          <p14:tracePt t="4530" x="3309938" y="2900363"/>
          <p14:tracePt t="4538" x="3217863" y="2900363"/>
          <p14:tracePt t="4547" x="3136900" y="2900363"/>
          <p14:tracePt t="4554" x="3127375" y="2900363"/>
          <p14:tracePt t="4562" x="3108325" y="2900363"/>
          <p14:tracePt t="4570" x="3100388" y="2900363"/>
          <p14:tracePt t="4858" x="3090863" y="2927350"/>
          <p14:tracePt t="4866" x="3090863" y="2990850"/>
          <p14:tracePt t="4874" x="3136900" y="3082925"/>
          <p14:tracePt t="4882" x="3200400" y="3146425"/>
          <p14:tracePt t="4890" x="3300413" y="3219450"/>
          <p14:tracePt t="4898" x="3400425" y="3292475"/>
          <p14:tracePt t="4906" x="3519488" y="3346450"/>
          <p14:tracePt t="4914" x="3636963" y="3392488"/>
          <p14:tracePt t="4922" x="3709988" y="3429000"/>
          <p14:tracePt t="4930" x="3775075" y="3429000"/>
          <p14:tracePt t="4938" x="3802063" y="3429000"/>
          <p14:tracePt t="4946" x="3829050" y="3438525"/>
          <p14:tracePt t="4986" x="3838575" y="3438525"/>
          <p14:tracePt t="4994" x="3846513" y="3429000"/>
          <p14:tracePt t="5002" x="3856038" y="3419475"/>
          <p14:tracePt t="5021" x="3875088" y="3355975"/>
          <p14:tracePt t="5034" x="3875088" y="3346450"/>
          <p14:tracePt t="5042" x="3875088" y="3338513"/>
          <p14:tracePt t="5058" x="3883025" y="3328988"/>
          <p14:tracePt t="5178" x="3892550" y="3319463"/>
          <p14:tracePt t="5186" x="3965575" y="3282950"/>
          <p14:tracePt t="5194" x="4075113" y="3255963"/>
          <p14:tracePt t="5202" x="4267200" y="3209925"/>
          <p14:tracePt t="5209" x="4467225" y="3200400"/>
          <p14:tracePt t="5220" x="4667250" y="3163888"/>
          <p14:tracePt t="5225" x="4876800" y="3136900"/>
          <p14:tracePt t="5239" x="5059363" y="3100388"/>
          <p14:tracePt t="5244" x="5205413" y="3090863"/>
          <p14:tracePt t="5253" x="5360988" y="3027363"/>
          <p14:tracePt t="5260" x="5470525" y="2982913"/>
          <p14:tracePt t="5266" x="5514975" y="2973388"/>
          <p14:tracePt t="5273" x="5561013" y="2963863"/>
          <p14:tracePt t="5282" x="5607050" y="2936875"/>
          <p14:tracePt t="5570" x="5607050" y="2973388"/>
          <p14:tracePt t="5579" x="5561013" y="3027363"/>
          <p14:tracePt t="5586" x="5497513" y="3073400"/>
          <p14:tracePt t="5594" x="5434013" y="3119438"/>
          <p14:tracePt t="5603" x="5387975" y="3155950"/>
          <p14:tracePt t="5609" x="5341938" y="3192463"/>
          <p14:tracePt t="5617" x="5260975" y="3246438"/>
          <p14:tracePt t="5625" x="5187950" y="3319463"/>
          <p14:tracePt t="5634" x="5141913" y="3355975"/>
          <p14:tracePt t="5642" x="5078413" y="3392488"/>
          <p14:tracePt t="5650" x="5032375" y="3429000"/>
          <p14:tracePt t="5658" x="4986338" y="3446463"/>
          <p14:tracePt t="5666" x="4968875" y="3455988"/>
          <p14:tracePt t="5674" x="4959350" y="3465513"/>
          <p14:tracePt t="6634" x="4986338" y="3446463"/>
          <p14:tracePt t="6642" x="5078413" y="3375025"/>
          <p14:tracePt t="6650" x="5141913" y="3319463"/>
          <p14:tracePt t="6658" x="5187950" y="3302000"/>
          <p14:tracePt t="6666" x="5232400" y="3246438"/>
          <p14:tracePt t="6674" x="5287963" y="3200400"/>
          <p14:tracePt t="6682" x="5334000" y="3163888"/>
          <p14:tracePt t="6689" x="5378450" y="3119438"/>
          <p14:tracePt t="6698" x="5397500" y="3100388"/>
          <p14:tracePt t="6706" x="5434013" y="3073400"/>
          <p14:tracePt t="6902" x="5451475" y="3054350"/>
          <p14:tracePt t="6909" x="5478463" y="3027363"/>
          <p14:tracePt t="6915" x="5534025" y="2990850"/>
          <p14:tracePt t="6923" x="5570538" y="2963863"/>
          <p14:tracePt t="6931" x="5607050" y="2946400"/>
          <p14:tracePt t="6941" x="5624513" y="2927350"/>
          <p14:tracePt t="6947" x="5643563" y="2917825"/>
          <p14:tracePt t="6956" x="5688013" y="2881313"/>
          <p14:tracePt t="6971" x="5697538" y="2873375"/>
          <p14:tracePt t="7397" x="5707063" y="2873375"/>
          <p14:tracePt t="7578" x="5616575" y="2873375"/>
          <p14:tracePt t="7587" x="5378450" y="2917825"/>
          <p14:tracePt t="7595" x="5078413" y="2917825"/>
          <p14:tracePt t="7603" x="4776788" y="2917825"/>
          <p14:tracePt t="7611" x="4367213" y="2917825"/>
          <p14:tracePt t="7620" x="3919538" y="2917825"/>
          <p14:tracePt t="7627" x="3665538" y="2917825"/>
          <p14:tracePt t="7634" x="3327400" y="2917825"/>
          <p14:tracePt t="7643" x="3100388" y="2917825"/>
          <p14:tracePt t="7651" x="2898775" y="2917825"/>
          <p14:tracePt t="7658" x="2825750" y="2917825"/>
          <p14:tracePt t="7666" x="2752725" y="2917825"/>
          <p14:tracePt t="7674" x="2708275" y="2917825"/>
          <p14:tracePt t="7691" x="2689225" y="2917825"/>
          <p14:tracePt t="7746" x="2679700" y="2917825"/>
          <p14:tracePt t="7754" x="2652713" y="2917825"/>
          <p14:tracePt t="7762" x="2625725" y="2917825"/>
          <p14:tracePt t="7770" x="2579688" y="2936875"/>
          <p14:tracePt t="7778" x="2525713" y="2936875"/>
          <p14:tracePt t="7787" x="2506663" y="2936875"/>
          <p14:tracePt t="7794" x="2479675" y="2936875"/>
          <p14:tracePt t="7803" x="2462213" y="2936875"/>
          <p14:tracePt t="7810" x="2443163" y="2936875"/>
          <p14:tracePt t="7818" x="2425700" y="2936875"/>
          <p14:tracePt t="7826" x="2416175" y="2936875"/>
          <p14:tracePt t="7834" x="2397125" y="2936875"/>
          <p14:tracePt t="7907" x="2379663" y="2936875"/>
          <p14:tracePt t="7915" x="2352675" y="2936875"/>
          <p14:tracePt t="7922" x="2306638" y="2936875"/>
          <p14:tracePt t="7930" x="2279650" y="2936875"/>
          <p14:tracePt t="7939" x="2224088" y="2936875"/>
          <p14:tracePt t="7945" x="2179638" y="2936875"/>
          <p14:tracePt t="7954" x="2124075" y="2936875"/>
          <p14:tracePt t="7962" x="2070100" y="2936875"/>
          <p14:tracePt t="7970" x="2033588" y="2936875"/>
          <p14:tracePt t="7978" x="1978025" y="2936875"/>
          <p14:tracePt t="7986" x="1931988" y="2936875"/>
          <p14:tracePt t="7993" x="1905000" y="2936875"/>
          <p14:tracePt t="8003" x="1868488" y="2936875"/>
          <p14:tracePt t="8010" x="1824038" y="2936875"/>
          <p14:tracePt t="8021" x="1787525" y="2936875"/>
          <p14:tracePt t="8026" x="1751013" y="2936875"/>
          <p14:tracePt t="8035" x="1722438" y="2936875"/>
          <p14:tracePt t="8042" x="1685925" y="2936875"/>
          <p14:tracePt t="8050" x="1677988" y="2936875"/>
          <p14:tracePt t="8058" x="1641475" y="2936875"/>
          <p14:tracePt t="8066" x="1631950" y="2936875"/>
          <p14:tracePt t="8074" x="1612900" y="2936875"/>
          <p14:tracePt t="8082" x="1585913" y="2936875"/>
          <p14:tracePt t="8090" x="1568450" y="2936875"/>
          <p14:tracePt t="8098" x="1541463" y="2936875"/>
          <p14:tracePt t="8106" x="1522413" y="2936875"/>
          <p14:tracePt t="8114" x="1495425" y="2936875"/>
          <p14:tracePt t="8122" x="1476375" y="2936875"/>
          <p14:tracePt t="8129" x="1449388" y="2936875"/>
          <p14:tracePt t="8138" x="1431925" y="2936875"/>
          <p14:tracePt t="8146" x="1385888" y="2936875"/>
          <p14:tracePt t="8154" x="1376363" y="2936875"/>
          <p14:tracePt t="8162" x="1349375" y="2936875"/>
          <p14:tracePt t="8226" x="1349375" y="2927350"/>
          <p14:tracePt t="8234" x="1339850" y="2927350"/>
          <p14:tracePt t="8242" x="1339850" y="2917825"/>
          <p14:tracePt t="8250" x="1330325" y="2909888"/>
          <p14:tracePt t="8266" x="1330325" y="2890838"/>
          <p14:tracePt t="8274" x="1322388" y="2881313"/>
          <p14:tracePt t="8282" x="1312863" y="2873375"/>
          <p14:tracePt t="8580" x="1339850" y="2854325"/>
          <p14:tracePt t="8590" x="1422400" y="2817813"/>
          <p14:tracePt t="8597" x="1495425" y="2817813"/>
          <p14:tracePt t="8604" x="1576388" y="2800350"/>
          <p14:tracePt t="8610" x="1685925" y="2763838"/>
          <p14:tracePt t="8619" x="1768475" y="2735263"/>
          <p14:tracePt t="8625" x="1841500" y="2717800"/>
          <p14:tracePt t="8633" x="1941513" y="2690813"/>
          <p14:tracePt t="8642" x="2024063" y="2671763"/>
          <p14:tracePt t="8650" x="2114550" y="2644775"/>
          <p14:tracePt t="8658" x="2160588" y="2617788"/>
          <p14:tracePt t="8666" x="2187575" y="2617788"/>
          <p14:tracePt t="8674" x="2197100" y="2617788"/>
          <p14:tracePt t="8682" x="2206625" y="2617788"/>
          <p14:tracePt t="8810" x="2214563" y="2617788"/>
          <p14:tracePt t="8818" x="2233613" y="2617788"/>
          <p14:tracePt t="8827" x="2260600" y="2617788"/>
          <p14:tracePt t="8842" x="2279650" y="2625725"/>
          <p14:tracePt t="9019" x="2287588" y="2625725"/>
          <p14:tracePt t="9026" x="2333625" y="2625725"/>
          <p14:tracePt t="9034" x="2379663" y="2625725"/>
          <p14:tracePt t="9042" x="2406650" y="2617788"/>
          <p14:tracePt t="9050" x="2433638" y="2589213"/>
          <p14:tracePt t="9058" x="2452688" y="2562225"/>
          <p14:tracePt t="9066" x="2489200" y="2554288"/>
          <p14:tracePt t="9074" x="2516188" y="2525713"/>
          <p14:tracePt t="9082" x="2562225" y="2498725"/>
          <p14:tracePt t="9090" x="2589213" y="2489200"/>
          <p14:tracePt t="9098" x="2652713" y="2471738"/>
          <p14:tracePt t="9106" x="2698750" y="2444750"/>
          <p14:tracePt t="9114" x="2735263" y="2435225"/>
          <p14:tracePt t="9122" x="2789238" y="2398713"/>
          <p14:tracePt t="9130" x="2825750" y="2389188"/>
          <p14:tracePt t="9138" x="2871788" y="2379663"/>
          <p14:tracePt t="9146" x="2935288" y="2343150"/>
          <p14:tracePt t="9156" x="2962275" y="2335213"/>
          <p14:tracePt t="9172" x="3063875" y="2316163"/>
          <p14:tracePt t="9177" x="3090863" y="2298700"/>
          <p14:tracePt t="9186" x="3136900" y="2289175"/>
          <p14:tracePt t="9194" x="3190875" y="2289175"/>
          <p14:tracePt t="9203" x="3244850" y="2289175"/>
          <p14:tracePt t="9210" x="3309938" y="2279650"/>
          <p14:tracePt t="9221" x="3382963" y="2279650"/>
          <p14:tracePt t="9226" x="3455988" y="2279650"/>
          <p14:tracePt t="9234" x="3509963" y="2279650"/>
          <p14:tracePt t="9242" x="3563938" y="2279650"/>
          <p14:tracePt t="9250" x="3609975" y="2279650"/>
          <p14:tracePt t="9258" x="3629025" y="2279650"/>
          <p14:tracePt t="9266" x="3656013" y="2279650"/>
          <p14:tracePt t="9274" x="3702050" y="2279650"/>
          <p14:tracePt t="9282" x="3709988" y="2279650"/>
          <p14:tracePt t="9290" x="3746500" y="2279650"/>
          <p14:tracePt t="9298" x="3765550" y="2279650"/>
          <p14:tracePt t="9306" x="3792538" y="2279650"/>
          <p14:tracePt t="9314" x="3802063" y="2279650"/>
          <p14:tracePt t="9322" x="3810000" y="2279650"/>
          <p14:tracePt t="9330" x="3846513" y="2279650"/>
          <p14:tracePt t="9338" x="3856038" y="2279650"/>
          <p14:tracePt t="9346" x="3875088" y="2279650"/>
          <p14:tracePt t="9354" x="3892550" y="2279650"/>
          <p14:tracePt t="9362" x="3938588" y="2279650"/>
          <p14:tracePt t="9370" x="3956050" y="2279650"/>
          <p14:tracePt t="9378" x="3984625" y="2279650"/>
          <p14:tracePt t="9385" x="3992563" y="2279650"/>
          <p14:tracePt t="9394" x="4011613" y="2279650"/>
          <p14:tracePt t="9403" x="4029075" y="2270125"/>
          <p14:tracePt t="9626" x="4038600" y="2270125"/>
          <p14:tracePt t="9674" x="4038600" y="2279650"/>
          <p14:tracePt t="10244" x="4029075" y="2289175"/>
          <p14:tracePt t="10249" x="3892550" y="2289175"/>
          <p14:tracePt t="10258" x="3692525" y="2306638"/>
          <p14:tracePt t="10266" x="3509963" y="2325688"/>
          <p14:tracePt t="10274" x="3346450" y="2352675"/>
          <p14:tracePt t="10282" x="3227388" y="2362200"/>
          <p14:tracePt t="10290" x="3054350" y="2362200"/>
          <p14:tracePt t="10298" x="2925763" y="2362200"/>
          <p14:tracePt t="10306" x="2817813" y="2362200"/>
          <p14:tracePt t="10314" x="2752725" y="2362200"/>
          <p14:tracePt t="10322" x="2725738" y="2362200"/>
          <p14:tracePt t="10330" x="2698750" y="2362200"/>
          <p14:tracePt t="10338" x="2689225" y="2362200"/>
          <p14:tracePt t="10346" x="2679700" y="2362200"/>
          <p14:tracePt t="10354" x="2671763" y="2371725"/>
          <p14:tracePt t="10370" x="2652713" y="2371725"/>
          <p14:tracePt t="10378" x="2606675" y="2379663"/>
          <p14:tracePt t="10386" x="2552700" y="2379663"/>
          <p14:tracePt t="10394" x="2470150" y="2408238"/>
          <p14:tracePt t="10403" x="2416175" y="2408238"/>
          <p14:tracePt t="10410" x="2343150" y="2425700"/>
          <p14:tracePt t="10419" x="2306638" y="2425700"/>
          <p14:tracePt t="10425" x="2243138" y="2425700"/>
          <p14:tracePt t="10433" x="2187575" y="2425700"/>
          <p14:tracePt t="10442" x="2124075" y="2435225"/>
          <p14:tracePt t="10449" x="2097088" y="2435225"/>
          <p14:tracePt t="10458" x="2060575" y="2452688"/>
          <p14:tracePt t="10466" x="2041525" y="2462213"/>
          <p14:tracePt t="10474" x="2033588" y="2462213"/>
          <p14:tracePt t="10482" x="1997075" y="2462213"/>
          <p14:tracePt t="10490" x="1987550" y="2462213"/>
          <p14:tracePt t="10506" x="1978025" y="2462213"/>
          <p14:tracePt t="10514" x="1960563" y="2462213"/>
          <p14:tracePt t="10522" x="1951038" y="2462213"/>
          <p14:tracePt t="10538" x="1941513" y="2462213"/>
          <p14:tracePt t="10547" x="1931988" y="2462213"/>
          <p14:tracePt t="10570" x="1924050" y="2462213"/>
          <p14:tracePt t="10626" x="1914525" y="2471738"/>
          <p14:tracePt t="10634" x="1905000" y="2481263"/>
          <p14:tracePt t="10652" x="1895475" y="2489200"/>
          <p14:tracePt t="10667" x="1878013" y="2489200"/>
          <p14:tracePt t="10730" x="1860550" y="2508250"/>
          <p14:tracePt t="10746" x="1831975" y="2517775"/>
          <p14:tracePt t="10754" x="1814513" y="2525713"/>
          <p14:tracePt t="10761" x="1768475" y="2562225"/>
          <p14:tracePt t="10770" x="1704975" y="2581275"/>
          <p14:tracePt t="10778" x="1677988" y="2617788"/>
          <p14:tracePt t="10786" x="1641475" y="2625725"/>
          <p14:tracePt t="10794" x="1595438" y="2644775"/>
          <p14:tracePt t="10802" x="1531938" y="2690813"/>
          <p14:tracePt t="10810" x="1495425" y="2698750"/>
          <p14:tracePt t="10818" x="1458913" y="2708275"/>
          <p14:tracePt t="10826" x="1403350" y="2744788"/>
          <p14:tracePt t="10834" x="1385888" y="2744788"/>
          <p14:tracePt t="10842" x="1376363" y="2744788"/>
          <p14:tracePt t="10875" x="1366838" y="2744788"/>
          <p14:tracePt t="10882" x="1366838" y="2735263"/>
          <p14:tracePt t="11002" x="1358900" y="2727325"/>
          <p14:tracePt t="11010" x="1349375" y="2727325"/>
          <p14:tracePt t="11026" x="1339850" y="2727325"/>
          <p14:tracePt t="11034" x="1330325" y="2727325"/>
          <p14:tracePt t="11202" x="1330325" y="2735263"/>
          <p14:tracePt t="11210" x="1339850" y="2735263"/>
          <p14:tracePt t="11219" x="1366838" y="2735263"/>
          <p14:tracePt t="11225" x="1395413" y="2727325"/>
          <p14:tracePt t="11234" x="1439863" y="2717800"/>
          <p14:tracePt t="11242" x="1476375" y="2717800"/>
          <p14:tracePt t="11250" x="1531938" y="2690813"/>
          <p14:tracePt t="11258" x="1612900" y="2690813"/>
          <p14:tracePt t="11267" x="1668463" y="2681288"/>
          <p14:tracePt t="11274" x="1731963" y="2671763"/>
          <p14:tracePt t="11282" x="1787525" y="2671763"/>
          <p14:tracePt t="11290" x="1841500" y="2654300"/>
          <p14:tracePt t="11298" x="1905000" y="2635250"/>
          <p14:tracePt t="11306" x="1914525" y="2625725"/>
          <p14:tracePt t="11314" x="1941513" y="2625725"/>
          <p14:tracePt t="11322" x="1960563" y="2617788"/>
          <p14:tracePt t="11330" x="1968500" y="2608263"/>
          <p14:tracePt t="11474" x="1978025" y="2608263"/>
          <p14:tracePt t="11722" x="1997075" y="2598738"/>
          <p14:tracePt t="11730" x="2041525" y="2581275"/>
          <p14:tracePt t="11738" x="2106613" y="2562225"/>
          <p14:tracePt t="11746" x="2160588" y="2554288"/>
          <p14:tracePt t="11755" x="2243138" y="2517775"/>
          <p14:tracePt t="11762" x="2287588" y="2498725"/>
          <p14:tracePt t="11770" x="2352675" y="2462213"/>
          <p14:tracePt t="11778" x="2360613" y="2452688"/>
          <p14:tracePt t="11787" x="2389188" y="2452688"/>
          <p14:tracePt t="11804" x="2397125" y="2444750"/>
          <p14:tracePt t="11811" x="2416175" y="2444750"/>
          <p14:tracePt t="11821" x="2425700" y="2435225"/>
          <p14:tracePt t="11923" x="2433638" y="2425700"/>
          <p14:tracePt t="11971" x="2443163" y="2416175"/>
          <p14:tracePt t="11987" x="2470150" y="2408238"/>
          <p14:tracePt t="12010" x="2489200" y="2398713"/>
          <p14:tracePt t="12026" x="2516188" y="2389188"/>
          <p14:tracePt t="12034" x="2525713" y="2379663"/>
          <p14:tracePt t="12042" x="2533650" y="2379663"/>
          <p14:tracePt t="12058" x="2533650" y="2371725"/>
          <p14:tracePt t="12074" x="2543175" y="2371725"/>
          <p14:tracePt t="12146" x="2552700" y="2371725"/>
          <p14:tracePt t="12194" x="2562225" y="2371725"/>
          <p14:tracePt t="12762" x="2589213" y="2371725"/>
          <p14:tracePt t="12770" x="2652713" y="2371725"/>
          <p14:tracePt t="12778" x="2752725" y="2371725"/>
          <p14:tracePt t="12786" x="2808288" y="2371725"/>
          <p14:tracePt t="12794" x="2862263" y="2371725"/>
          <p14:tracePt t="12803" x="2898775" y="2371725"/>
          <p14:tracePt t="12810" x="2935288" y="2371725"/>
          <p14:tracePt t="13338" x="2962275" y="2371725"/>
          <p14:tracePt t="13347" x="3027363" y="2362200"/>
          <p14:tracePt t="13354" x="3081338" y="2335213"/>
          <p14:tracePt t="13362" x="3136900" y="2298700"/>
          <p14:tracePt t="13370" x="3200400" y="2262188"/>
          <p14:tracePt t="13378" x="3217863" y="2252663"/>
          <p14:tracePt t="13386" x="3236913" y="2243138"/>
          <p14:tracePt t="13394" x="3236913" y="2233613"/>
          <p14:tracePt t="13402" x="3254375" y="2233613"/>
          <p14:tracePt t="13499" x="3227388" y="2233613"/>
          <p14:tracePt t="13506" x="3181350" y="2262188"/>
          <p14:tracePt t="13514" x="3136900" y="2279650"/>
          <p14:tracePt t="13522" x="3090863" y="2298700"/>
          <p14:tracePt t="13530" x="3044825" y="2316163"/>
          <p14:tracePt t="13538" x="2990850" y="2343150"/>
          <p14:tracePt t="13547" x="2981325" y="2343150"/>
          <p14:tracePt t="13554" x="2925763" y="2352675"/>
          <p14:tracePt t="13562" x="2871788" y="2379663"/>
          <p14:tracePt t="13570" x="2808288" y="2389188"/>
          <p14:tracePt t="13579" x="2735263" y="2389188"/>
          <p14:tracePt t="13587" x="2643188" y="2398713"/>
          <p14:tracePt t="13594" x="2579688" y="2416175"/>
          <p14:tracePt t="13603" x="2525713" y="2416175"/>
          <p14:tracePt t="13610" x="2462213" y="2435225"/>
          <p14:tracePt t="13619" x="2406650" y="2452688"/>
          <p14:tracePt t="13626" x="2360613" y="2462213"/>
          <p14:tracePt t="13634" x="2287588" y="2471738"/>
          <p14:tracePt t="13642" x="2206625" y="2517775"/>
          <p14:tracePt t="13650" x="2160588" y="2525713"/>
          <p14:tracePt t="13658" x="2106613" y="2535238"/>
          <p14:tracePt t="13666" x="2041525" y="2571750"/>
          <p14:tracePt t="13674" x="1978025" y="2598738"/>
          <p14:tracePt t="13682" x="1931988" y="2625725"/>
          <p14:tracePt t="13690" x="1868488" y="2644775"/>
          <p14:tracePt t="13698" x="1851025" y="2654300"/>
          <p14:tracePt t="13706" x="1824038" y="2681288"/>
          <p14:tracePt t="13714" x="1758950" y="2698750"/>
          <p14:tracePt t="13891" x="1804988" y="2698750"/>
          <p14:tracePt t="13898" x="1887538" y="2698750"/>
          <p14:tracePt t="13906" x="1997075" y="2698750"/>
          <p14:tracePt t="13913" x="2070100" y="2698750"/>
          <p14:tracePt t="13921" x="2197100" y="2698750"/>
          <p14:tracePt t="13930" x="2324100" y="2698750"/>
          <p14:tracePt t="13938" x="2433638" y="2698750"/>
          <p14:tracePt t="13946" x="2598738" y="2662238"/>
          <p14:tracePt t="13954" x="2762250" y="2635250"/>
          <p14:tracePt t="13961" x="2954338" y="2571750"/>
          <p14:tracePt t="13970" x="3144838" y="2508250"/>
          <p14:tracePt t="13978" x="3354388" y="2471738"/>
          <p14:tracePt t="13987" x="3463925" y="2371725"/>
          <p14:tracePt t="13994" x="3592513" y="2343150"/>
          <p14:tracePt t="14003" x="3738563" y="2298700"/>
          <p14:tracePt t="14010" x="3819525" y="2279650"/>
          <p14:tracePt t="14020" x="3892550" y="2262188"/>
          <p14:tracePt t="14026" x="3929063" y="2262188"/>
          <p14:tracePt t="14034" x="3948113" y="2233613"/>
          <p14:tracePt t="14042" x="3956050" y="2233613"/>
          <p14:tracePt t="14306" x="3965575" y="2233613"/>
          <p14:tracePt t="14314" x="4002088" y="2233613"/>
          <p14:tracePt t="14322" x="4065588" y="2252663"/>
          <p14:tracePt t="14329" x="4165600" y="2298700"/>
          <p14:tracePt t="14338" x="4257675" y="2306638"/>
          <p14:tracePt t="14346" x="4340225" y="2335213"/>
          <p14:tracePt t="14354" x="4421188" y="2343150"/>
          <p14:tracePt t="14362" x="4448175" y="2362200"/>
          <p14:tracePt t="14370" x="4457700" y="2362200"/>
          <p14:tracePt t="14378" x="4467225" y="2362200"/>
          <p14:tracePt t="14467" x="4476750" y="2362200"/>
          <p14:tracePt t="14475" x="4484688" y="2352675"/>
          <p14:tracePt t="14563" x="4494213" y="2352675"/>
          <p14:tracePt t="14587" x="4521200" y="2352675"/>
          <p14:tracePt t="14596" x="4576763" y="2352675"/>
          <p14:tracePt t="14604" x="4649788" y="2352675"/>
          <p14:tracePt t="14611" x="4749800" y="2379663"/>
          <p14:tracePt t="14622" x="4803775" y="2379663"/>
          <p14:tracePt t="14627" x="4913313" y="2398713"/>
          <p14:tracePt t="14636" x="4978400" y="2408238"/>
          <p14:tracePt t="14643" x="5014913" y="2408238"/>
          <p14:tracePt t="14651" x="5032375" y="2408238"/>
          <p14:tracePt t="14659" x="5041900" y="2408238"/>
          <p14:tracePt t="14675" x="5059363" y="2408238"/>
          <p14:tracePt t="14714" x="5078413" y="2408238"/>
          <p14:tracePt t="14722" x="5086350" y="2408238"/>
          <p14:tracePt t="14730" x="5114925" y="2408238"/>
          <p14:tracePt t="14746" x="5132388" y="2389188"/>
          <p14:tracePt t="14754" x="5151438" y="2379663"/>
          <p14:tracePt t="14762" x="5168900" y="2371725"/>
          <p14:tracePt t="14778" x="5187950" y="2371725"/>
          <p14:tracePt t="14787" x="5195888" y="2371725"/>
          <p14:tracePt t="14794" x="5205413" y="2362200"/>
          <p14:tracePt t="14810" x="5224463" y="2352675"/>
          <p14:tracePt t="14818" x="5232400" y="2352675"/>
          <p14:tracePt t="35730" x="5195888" y="2352675"/>
          <p14:tracePt t="35738" x="4895850" y="2252663"/>
          <p14:tracePt t="35746" x="4440238" y="2206625"/>
          <p14:tracePt t="35754" x="3956050" y="2206625"/>
          <p14:tracePt t="35764" x="3582988" y="2206625"/>
          <p14:tracePt t="35773" x="3281363" y="2206625"/>
          <p14:tracePt t="35779" x="3063875" y="2252663"/>
          <p14:tracePt t="35787" x="2898775" y="2270125"/>
          <p14:tracePt t="35794" x="2752725" y="2279650"/>
          <p14:tracePt t="35802" x="2625725" y="2279650"/>
          <p14:tracePt t="35809" x="2525713" y="2306638"/>
          <p14:tracePt t="35818" x="2416175" y="2325688"/>
          <p14:tracePt t="35826" x="2343150" y="2335213"/>
          <p14:tracePt t="35835" x="2279650" y="2343150"/>
          <p14:tracePt t="35842" x="2243138" y="2343150"/>
          <p14:tracePt t="35851" x="2214563" y="2362200"/>
          <p14:tracePt t="35858" x="2197100" y="2362200"/>
          <p14:tracePt t="36066" x="2197100" y="2371725"/>
          <p14:tracePt t="36090" x="2187575" y="2379663"/>
          <p14:tracePt t="36097" x="2170113" y="2408238"/>
          <p14:tracePt t="36106" x="2133600" y="2425700"/>
          <p14:tracePt t="36113" x="2106613" y="2462213"/>
          <p14:tracePt t="36122" x="2078038" y="2481263"/>
          <p14:tracePt t="36131" x="2033588" y="2517775"/>
          <p14:tracePt t="36138" x="1997075" y="2535238"/>
          <p14:tracePt t="36145" x="1960563" y="2554288"/>
          <p14:tracePt t="36154" x="1924050" y="2581275"/>
          <p14:tracePt t="36162" x="1895475" y="2589213"/>
          <p14:tracePt t="36171" x="1878013" y="2598738"/>
          <p14:tracePt t="36178" x="1860550" y="2608263"/>
          <p14:tracePt t="36275" x="1841500" y="2625725"/>
          <p14:tracePt t="36283" x="1831975" y="2635250"/>
          <p14:tracePt t="36290" x="1824038" y="2662238"/>
          <p14:tracePt t="36297" x="1804988" y="2662238"/>
          <p14:tracePt t="36306" x="1787525" y="2681288"/>
          <p14:tracePt t="36434" x="1787525" y="2671763"/>
          <p14:tracePt t="36442" x="1814513" y="2635250"/>
          <p14:tracePt t="36450" x="1878013" y="2598738"/>
          <p14:tracePt t="36458" x="1895475" y="2589213"/>
          <p14:tracePt t="36466" x="1931988" y="2571750"/>
          <p14:tracePt t="36473" x="1951038" y="2554288"/>
          <p14:tracePt t="36482" x="1968500" y="2544763"/>
          <p14:tracePt t="36490" x="1978025" y="2535238"/>
          <p14:tracePt t="36503" x="1987550" y="2535238"/>
          <p14:tracePt t="36507" x="2014538" y="2517775"/>
          <p14:tracePt t="36516" x="2014538" y="2508250"/>
          <p14:tracePt t="36522" x="2033588" y="2498725"/>
          <p14:tracePt t="36530" x="2051050" y="2489200"/>
          <p14:tracePt t="36538" x="2070100" y="2489200"/>
          <p14:tracePt t="36547" x="2087563" y="2471738"/>
          <p14:tracePt t="36554" x="2097088" y="2462213"/>
          <p14:tracePt t="36562" x="2124075" y="2452688"/>
          <p14:tracePt t="36570" x="2133600" y="2444750"/>
          <p14:tracePt t="36578" x="2143125" y="2444750"/>
          <p14:tracePt t="36586" x="2160588" y="2425700"/>
          <p14:tracePt t="36594" x="2179638" y="2416175"/>
          <p14:tracePt t="36602" x="2206625" y="2408238"/>
          <p14:tracePt t="36610" x="2224088" y="2398713"/>
          <p14:tracePt t="36618" x="2260600" y="2379663"/>
          <p14:tracePt t="36625" x="2270125" y="2379663"/>
          <p14:tracePt t="36634" x="2287588" y="2371725"/>
          <p14:tracePt t="36642" x="2306638" y="2371725"/>
          <p14:tracePt t="36651" x="2324100" y="2362200"/>
          <p14:tracePt t="36667" x="2343150" y="2362200"/>
          <p14:tracePt t="36674" x="2352675" y="2362200"/>
          <p14:tracePt t="36683" x="2360613" y="2352675"/>
          <p14:tracePt t="36802" x="2389188" y="2352675"/>
          <p14:tracePt t="36810" x="2425700" y="2352675"/>
          <p14:tracePt t="36818" x="2498725" y="2352675"/>
          <p14:tracePt t="36826" x="2570163" y="2352675"/>
          <p14:tracePt t="36833" x="2643188" y="2352675"/>
          <p14:tracePt t="36843" x="2716213" y="2352675"/>
          <p14:tracePt t="36851" x="2835275" y="2352675"/>
          <p14:tracePt t="36858" x="2908300" y="2352675"/>
          <p14:tracePt t="36867" x="2962275" y="2352675"/>
          <p14:tracePt t="36874" x="3035300" y="2352675"/>
          <p14:tracePt t="36883" x="3071813" y="2352675"/>
          <p14:tracePt t="36890" x="3127375" y="2352675"/>
          <p14:tracePt t="36898" x="3144838" y="2352675"/>
          <p14:tracePt t="36906" x="3154363" y="2352675"/>
          <p14:tracePt t="36915" x="3163888" y="2352675"/>
          <p14:tracePt t="36958" x="3171825" y="2352675"/>
          <p14:tracePt t="36961" x="3190875" y="2352675"/>
          <p14:tracePt t="36969" x="3200400" y="2352675"/>
          <p14:tracePt t="36978" x="3208338" y="2352675"/>
          <p14:tracePt t="36986" x="3217863" y="2352675"/>
          <p14:tracePt t="36993" x="3236913" y="2352675"/>
          <p14:tracePt t="37002" x="3244850" y="2352675"/>
          <p14:tracePt t="37019" x="3281363" y="2352675"/>
          <p14:tracePt t="37025" x="3290888" y="2352675"/>
          <p14:tracePt t="37042" x="3327400" y="2352675"/>
          <p14:tracePt t="37050" x="3336925" y="2352675"/>
          <p14:tracePt t="37057" x="3373438" y="2352675"/>
          <p14:tracePt t="37067" x="3382963" y="2352675"/>
          <p14:tracePt t="37074" x="3419475" y="2352675"/>
          <p14:tracePt t="37081" x="3473450" y="2352675"/>
          <p14:tracePt t="37090" x="3536950" y="2325688"/>
          <p14:tracePt t="37099" x="3592513" y="2316163"/>
          <p14:tracePt t="37105" x="3656013" y="2298700"/>
          <p14:tracePt t="37114" x="3729038" y="2289175"/>
          <p14:tracePt t="37122" x="3765550" y="2270125"/>
          <p14:tracePt t="37130" x="3819525" y="2270125"/>
          <p14:tracePt t="37138" x="3838575" y="2270125"/>
          <p14:tracePt t="37146" x="3865563" y="2262188"/>
          <p14:tracePt t="37162" x="3875088" y="2262188"/>
          <p14:tracePt t="37203" x="3883025" y="2262188"/>
          <p14:tracePt t="37331" x="3919538" y="2262188"/>
          <p14:tracePt t="37338" x="3984625" y="2262188"/>
          <p14:tracePt t="37346" x="4057650" y="2298700"/>
          <p14:tracePt t="37354" x="4121150" y="2343150"/>
          <p14:tracePt t="37362" x="4257675" y="2379663"/>
          <p14:tracePt t="37370" x="4394200" y="2444750"/>
          <p14:tracePt t="37378" x="4521200" y="2489200"/>
          <p14:tracePt t="37386" x="4676775" y="2562225"/>
          <p14:tracePt t="37394" x="4840288" y="2589213"/>
          <p14:tracePt t="37402" x="4978400" y="2654300"/>
          <p14:tracePt t="37410" x="5086350" y="2662238"/>
          <p14:tracePt t="37418" x="5195888" y="2708275"/>
          <p14:tracePt t="37426" x="5241925" y="2717800"/>
          <p14:tracePt t="37435" x="5268913" y="2717800"/>
          <p14:tracePt t="37442" x="5287963" y="2717800"/>
          <p14:tracePt t="37457" x="5297488" y="2717800"/>
          <p14:tracePt t="37650" x="5351463" y="2671763"/>
          <p14:tracePt t="37659" x="5414963" y="2625725"/>
          <p14:tracePt t="37666" x="5451475" y="2589213"/>
          <p14:tracePt t="37674" x="5470525" y="2571750"/>
          <p14:tracePt t="37683" x="5487988" y="2544763"/>
          <p14:tracePt t="37690" x="5497513" y="2525713"/>
          <p14:tracePt t="37698" x="5514975" y="2481263"/>
          <p14:tracePt t="37706" x="5524500" y="2471738"/>
          <p14:tracePt t="37716" x="5534025" y="2444750"/>
          <p14:tracePt t="37723" x="5551488" y="2416175"/>
          <p14:tracePt t="37730" x="5580063" y="2398713"/>
          <p14:tracePt t="37739" x="5580063" y="2389188"/>
          <p14:tracePt t="37762" x="5580063" y="2379663"/>
          <p14:tracePt t="37770" x="5588000" y="2371725"/>
          <p14:tracePt t="38762" x="5607050" y="2371725"/>
          <p14:tracePt t="38769" x="5753100" y="2371725"/>
          <p14:tracePt t="38778" x="6016625" y="2416175"/>
          <p14:tracePt t="38786" x="6427788" y="2435225"/>
          <p14:tracePt t="38794" x="6910388" y="2435225"/>
          <p14:tracePt t="38802" x="7212013" y="2435225"/>
          <p14:tracePt t="38810" x="7439025" y="2435225"/>
          <p14:tracePt t="38818" x="7621588" y="2435225"/>
          <p14:tracePt t="38826" x="7748588" y="2435225"/>
          <p14:tracePt t="38834" x="7877175" y="2435225"/>
          <p14:tracePt t="38842" x="7931150" y="2435225"/>
          <p14:tracePt t="38850" x="7958138" y="2435225"/>
          <p14:tracePt t="38859" x="7967663" y="2435225"/>
          <p14:tracePt t="38906" x="7977188" y="2444750"/>
          <p14:tracePt t="38914" x="7977188" y="2462213"/>
          <p14:tracePt t="38922" x="7977188" y="2489200"/>
          <p14:tracePt t="38930" x="7977188" y="2517775"/>
          <p14:tracePt t="38938" x="7950200" y="2544763"/>
          <p14:tracePt t="38946" x="7940675" y="2562225"/>
          <p14:tracePt t="38954" x="7940675" y="2589213"/>
          <p14:tracePt t="38963" x="7940675" y="2625725"/>
          <p14:tracePt t="38972" x="7921625" y="2644775"/>
          <p14:tracePt t="38980" x="7921625" y="2654300"/>
          <p14:tracePt t="38987" x="7921625" y="2662238"/>
          <p14:tracePt t="39034" x="7913688" y="2671763"/>
          <p14:tracePt t="39049" x="7904163" y="2644775"/>
          <p14:tracePt t="39058" x="7904163" y="2617788"/>
          <p14:tracePt t="39066" x="7904163" y="2589213"/>
          <p14:tracePt t="39074" x="7904163" y="2571750"/>
          <p14:tracePt t="39083" x="7904163" y="2562225"/>
          <p14:tracePt t="39098" x="7904163" y="2544763"/>
          <p14:tracePt t="39138" x="7904163" y="2562225"/>
          <p14:tracePt t="39146" x="7904163" y="2598738"/>
          <p14:tracePt t="39154" x="7921625" y="2635250"/>
          <p14:tracePt t="39162" x="7921625" y="2698750"/>
          <p14:tracePt t="39171" x="7931150" y="2754313"/>
          <p14:tracePt t="39178" x="7931150" y="2808288"/>
          <p14:tracePt t="39186" x="7931150" y="2836863"/>
          <p14:tracePt t="39194" x="7931150" y="2854325"/>
          <p14:tracePt t="39202" x="7940675" y="2863850"/>
          <p14:tracePt t="39275" x="7940675" y="2854325"/>
          <p14:tracePt t="39282" x="7950200" y="2854325"/>
          <p14:tracePt t="39290" x="7958138" y="2844800"/>
          <p14:tracePt t="39346" x="7967663" y="2844800"/>
          <p14:tracePt t="39354" x="8040688" y="2844800"/>
          <p14:tracePt t="39362" x="8096250" y="2844800"/>
          <p14:tracePt t="39370" x="8223250" y="2881313"/>
          <p14:tracePt t="39378" x="8415338" y="2936875"/>
          <p14:tracePt t="39386" x="8578850" y="2973388"/>
          <p14:tracePt t="39394" x="8751888" y="3036888"/>
          <p14:tracePt t="39402" x="8934450" y="3063875"/>
          <p14:tracePt t="39409" x="9117013" y="3109913"/>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2" descr="appc-41-97801238387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0" y="2578100"/>
            <a:ext cx="8632825"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9251" name="Rectangle 3"/>
          <p:cNvSpPr>
            <a:spLocks noChangeArrowheads="1"/>
          </p:cNvSpPr>
          <p:nvPr/>
        </p:nvSpPr>
        <p:spPr bwMode="auto">
          <a:xfrm>
            <a:off x="365125" y="5164138"/>
            <a:ext cx="8534400"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kumimoji="0" lang="en-US" altLang="ja-JP" sz="1200" b="1">
                <a:latin typeface="Times New Roman" panose="02020603050405020304" pitchFamily="18" charset="0"/>
              </a:rPr>
              <a:t>Figure C.41 The eight-stage pipeline structure of the R4000 uses pipelined instruction and data caches. </a:t>
            </a:r>
            <a:r>
              <a:rPr kumimoji="0" lang="en-US" altLang="ja-JP" sz="1200">
                <a:latin typeface="Times New Roman" panose="02020603050405020304" pitchFamily="18" charset="0"/>
              </a:rPr>
              <a:t>The pipe stages are labeled and their detailed function is described in the text. The vertical dashed lines represent the stage boundaries as well as the location of pipeline latches. The instruction is actually available at the end of IS, but the tag check is done in RF, while the registers are fetched. Thus, we show the instruction memory as operating through RF. The TC stage is needed for data memory access, since we cannot write the data into the register until we know whether the cache access was a hit or not.</a:t>
            </a:r>
          </a:p>
        </p:txBody>
      </p:sp>
      <p:sp>
        <p:nvSpPr>
          <p:cNvPr id="309252" name="Text Box 4"/>
          <p:cNvSpPr txBox="1">
            <a:spLocks noChangeArrowheads="1"/>
          </p:cNvSpPr>
          <p:nvPr/>
        </p:nvSpPr>
        <p:spPr bwMode="auto">
          <a:xfrm>
            <a:off x="687950" y="764704"/>
            <a:ext cx="61205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dirty="0"/>
              <a:t>長いパイプラインの例　</a:t>
            </a:r>
            <a:r>
              <a:rPr lang="en-US" altLang="ja-JP" b="1" dirty="0"/>
              <a:t>MIPSR4000</a:t>
            </a:r>
            <a:r>
              <a:rPr lang="ja-JP" altLang="en-US" b="1" dirty="0"/>
              <a:t>の</a:t>
            </a:r>
            <a:r>
              <a:rPr lang="en-US" altLang="ja-JP" b="1" dirty="0"/>
              <a:t>8</a:t>
            </a:r>
            <a:r>
              <a:rPr lang="ja-JP" altLang="en-US" b="1" dirty="0"/>
              <a:t>ステージパイプライン</a:t>
            </a:r>
          </a:p>
        </p:txBody>
      </p:sp>
      <p:pic>
        <p:nvPicPr>
          <p:cNvPr id="2" name="オーディオ 1">
            <a:hlinkClick r:id="" action="ppaction://media"/>
            <a:extLst>
              <a:ext uri="{FF2B5EF4-FFF2-40B4-BE49-F238E27FC236}">
                <a16:creationId xmlns:a16="http://schemas.microsoft.com/office/drawing/2014/main" id="{B01496A9-C245-447F-A805-99E2586013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59865944"/>
      </p:ext>
    </p:extLst>
  </p:cSld>
  <p:clrMapOvr>
    <a:masterClrMapping/>
  </p:clrMapOvr>
  <mc:AlternateContent xmlns:mc="http://schemas.openxmlformats.org/markup-compatibility/2006">
    <mc:Choice xmlns:p14="http://schemas.microsoft.com/office/powerpoint/2010/main" Requires="p14">
      <p:transition spd="slow" p14:dur="2000" advTm="31362"/>
    </mc:Choice>
    <mc:Fallback>
      <p:transition spd="slow" advTm="31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601" x="8997950" y="2827338"/>
          <p14:tracePt t="1609" x="8907463" y="2790825"/>
          <p14:tracePt t="1619" x="8807450" y="2763838"/>
          <p14:tracePt t="1627" x="8715375" y="2735263"/>
          <p14:tracePt t="1637" x="8615363" y="2708275"/>
          <p14:tracePt t="1643" x="8559800" y="2690813"/>
          <p14:tracePt t="1651" x="8496300" y="2681288"/>
          <p14:tracePt t="1658" x="8469313" y="2671763"/>
          <p14:tracePt t="1666" x="8442325" y="2671763"/>
          <p14:tracePt t="1673" x="8396288" y="2662238"/>
          <p14:tracePt t="1682" x="8359775" y="2662238"/>
          <p14:tracePt t="1689" x="8342313" y="2654300"/>
          <p14:tracePt t="1697" x="8296275" y="2644775"/>
          <p14:tracePt t="1705" x="8250238" y="2608263"/>
          <p14:tracePt t="1714" x="8186738" y="2581275"/>
          <p14:tracePt t="1721" x="8123238" y="2554288"/>
          <p14:tracePt t="1730" x="8050213" y="2525713"/>
          <p14:tracePt t="1737" x="7940675" y="2452688"/>
          <p14:tracePt t="1745" x="7813675" y="2398713"/>
          <p14:tracePt t="1753" x="7675563" y="2352675"/>
          <p14:tracePt t="1762" x="7548563" y="2298700"/>
          <p14:tracePt t="1769" x="7375525" y="2233613"/>
          <p14:tracePt t="1777" x="7229475" y="2189163"/>
          <p14:tracePt t="1785" x="7065963" y="2143125"/>
          <p14:tracePt t="1794" x="6910388" y="2097088"/>
          <p14:tracePt t="1801" x="6746875" y="2052638"/>
          <p14:tracePt t="1809" x="6564313" y="2006600"/>
          <p14:tracePt t="1817" x="6408738" y="1960563"/>
          <p14:tracePt t="1825" x="6262688" y="1914525"/>
          <p14:tracePt t="1833" x="6126163" y="1887538"/>
          <p14:tracePt t="1841" x="5980113" y="1870075"/>
          <p14:tracePt t="1849" x="5853113" y="1870075"/>
          <p14:tracePt t="1857" x="5724525" y="1860550"/>
          <p14:tracePt t="1865" x="5616575" y="1860550"/>
          <p14:tracePt t="1873" x="5524500" y="1860550"/>
          <p14:tracePt t="1882" x="5397500" y="1860550"/>
          <p14:tracePt t="1889" x="5324475" y="1860550"/>
          <p14:tracePt t="1897" x="5251450" y="1860550"/>
          <p14:tracePt t="1905" x="5159375" y="1860550"/>
          <p14:tracePt t="1914" x="5086350" y="1860550"/>
          <p14:tracePt t="1921" x="5005388" y="1860550"/>
          <p14:tracePt t="1930" x="4913313" y="1860550"/>
          <p14:tracePt t="1937" x="4840288" y="1860550"/>
          <p14:tracePt t="1946" x="4767263" y="1860550"/>
          <p14:tracePt t="1953" x="4713288" y="1841500"/>
          <p14:tracePt t="1963" x="4649788" y="1841500"/>
          <p14:tracePt t="1969" x="4603750" y="1824038"/>
          <p14:tracePt t="1977" x="4567238" y="1824038"/>
          <p14:tracePt t="1985" x="4549775" y="1814513"/>
          <p14:tracePt t="1993" x="4521200" y="1804988"/>
          <p14:tracePt t="2001" x="4503738" y="1804988"/>
          <p14:tracePt t="2009" x="4467225" y="1797050"/>
          <p14:tracePt t="2026" x="4448175" y="1797050"/>
          <p14:tracePt t="2033" x="4421188" y="1797050"/>
          <p14:tracePt t="2042" x="4403725" y="1797050"/>
          <p14:tracePt t="2049" x="4357688" y="1797050"/>
          <p14:tracePt t="2057" x="4303713" y="1797050"/>
          <p14:tracePt t="2065" x="4230688" y="1797050"/>
          <p14:tracePt t="2073" x="4175125" y="1797050"/>
          <p14:tracePt t="2081" x="4084638" y="1797050"/>
          <p14:tracePt t="2089" x="3965575" y="1824038"/>
          <p14:tracePt t="2097" x="3911600" y="1841500"/>
          <p14:tracePt t="2105" x="3846513" y="1851025"/>
          <p14:tracePt t="2113" x="3792538" y="1860550"/>
          <p14:tracePt t="2121" x="3746500" y="1887538"/>
          <p14:tracePt t="2130" x="3702050" y="1887538"/>
          <p14:tracePt t="2137" x="3683000" y="1887538"/>
          <p14:tracePt t="2145" x="3665538" y="1887538"/>
          <p14:tracePt t="2153" x="3656013" y="1887538"/>
          <p14:tracePt t="2202" x="3646488" y="1887538"/>
          <p14:tracePt t="2210" x="3619500" y="1887538"/>
          <p14:tracePt t="2218" x="3600450" y="1887538"/>
          <p14:tracePt t="2226" x="3556000" y="1887538"/>
          <p14:tracePt t="2234" x="3519488" y="1870075"/>
          <p14:tracePt t="2243" x="3500438" y="1870075"/>
          <p14:tracePt t="2250" x="3455988" y="1860550"/>
          <p14:tracePt t="2259" x="3409950" y="1841500"/>
          <p14:tracePt t="2266" x="3354388" y="1833563"/>
          <p14:tracePt t="2274" x="3346450" y="1833563"/>
          <p14:tracePt t="2281" x="3317875" y="1833563"/>
          <p14:tracePt t="2289" x="3300413" y="1833563"/>
          <p14:tracePt t="2297" x="3290888" y="1833563"/>
          <p14:tracePt t="2305" x="3273425" y="1833563"/>
          <p14:tracePt t="2330" x="3263900" y="1833563"/>
          <p14:tracePt t="2337" x="3254375" y="1833563"/>
          <p14:tracePt t="2345" x="3236913" y="1833563"/>
          <p14:tracePt t="2353" x="3227388" y="1833563"/>
          <p14:tracePt t="2361" x="3217863" y="1833563"/>
          <p14:tracePt t="2369" x="3208338" y="1833563"/>
          <p14:tracePt t="2377" x="3190875" y="1824038"/>
          <p14:tracePt t="2385" x="3171825" y="1824038"/>
          <p14:tracePt t="2393" x="3154363" y="1814513"/>
          <p14:tracePt t="2401" x="3117850" y="1787525"/>
          <p14:tracePt t="2409" x="3100388" y="1778000"/>
          <p14:tracePt t="2417" x="3071813" y="1760538"/>
          <p14:tracePt t="2425" x="3035300" y="1751013"/>
          <p14:tracePt t="2433" x="3017838" y="1731963"/>
          <p14:tracePt t="2441" x="2981325" y="1704975"/>
          <p14:tracePt t="2449" x="2944813" y="1687513"/>
          <p14:tracePt t="2457" x="2917825" y="1677988"/>
          <p14:tracePt t="2465" x="2862263" y="1668463"/>
          <p14:tracePt t="2473" x="2817813" y="1660525"/>
          <p14:tracePt t="2481" x="2752725" y="1631950"/>
          <p14:tracePt t="2489" x="2716213" y="1624013"/>
          <p14:tracePt t="2498" x="2698750" y="1614488"/>
          <p14:tracePt t="2505" x="2652713" y="1604963"/>
          <p14:tracePt t="2514" x="2625725" y="1604963"/>
          <p14:tracePt t="2521" x="2616200" y="1604963"/>
          <p14:tracePt t="2530" x="2606675" y="1604963"/>
          <p14:tracePt t="2537" x="2598738" y="1604963"/>
          <p14:tracePt t="2601" x="2589213" y="1595438"/>
          <p14:tracePt t="2609" x="2589213" y="1587500"/>
          <p14:tracePt t="2617" x="2562225" y="1577975"/>
          <p14:tracePt t="2625" x="2516188" y="1558925"/>
          <p14:tracePt t="2633" x="2433638" y="1531938"/>
          <p14:tracePt t="2641" x="2324100" y="1514475"/>
          <p14:tracePt t="2650" x="2233613" y="1504950"/>
          <p14:tracePt t="2657" x="2114550" y="1485900"/>
          <p14:tracePt t="2666" x="2005013" y="1441450"/>
          <p14:tracePt t="2673" x="1895475" y="1431925"/>
          <p14:tracePt t="2682" x="1814513" y="1412875"/>
          <p14:tracePt t="2689" x="1704975" y="1385888"/>
          <p14:tracePt t="2699" x="1641475" y="1376363"/>
          <p14:tracePt t="2705" x="1585913" y="1376363"/>
          <p14:tracePt t="2715" x="1568450" y="1376363"/>
          <p14:tracePt t="2721" x="1541463" y="1368425"/>
          <p14:tracePt t="2897" x="1531938" y="1368425"/>
          <p14:tracePt t="2905" x="1522413" y="1368425"/>
          <p14:tracePt t="2914" x="1495425" y="1368425"/>
          <p14:tracePt t="2921" x="1439863" y="1368425"/>
          <p14:tracePt t="2931" x="1385888" y="1368425"/>
          <p14:tracePt t="2937" x="1330325" y="1368425"/>
          <p14:tracePt t="2945" x="1266825" y="1385888"/>
          <p14:tracePt t="2953" x="1212850" y="1385888"/>
          <p14:tracePt t="2963" x="1193800" y="1385888"/>
          <p14:tracePt t="2969" x="1166813" y="1395413"/>
          <p14:tracePt t="2977" x="1157288" y="1395413"/>
          <p14:tracePt t="2985" x="1149350" y="1395413"/>
          <p14:tracePt t="3362" x="1176338" y="1395413"/>
          <p14:tracePt t="3369" x="1230313" y="1395413"/>
          <p14:tracePt t="3377" x="1285875" y="1395413"/>
          <p14:tracePt t="3385" x="1322388" y="1395413"/>
          <p14:tracePt t="3393" x="1395413" y="1395413"/>
          <p14:tracePt t="3401" x="1485900" y="1395413"/>
          <p14:tracePt t="3409" x="1576388" y="1395413"/>
          <p14:tracePt t="3417" x="1649413" y="1395413"/>
          <p14:tracePt t="3425" x="1758950" y="1395413"/>
          <p14:tracePt t="3433" x="1804988" y="1395413"/>
          <p14:tracePt t="3441" x="1860550" y="1395413"/>
          <p14:tracePt t="3449" x="1868488" y="1395413"/>
          <p14:tracePt t="3657" x="1878013" y="1395413"/>
          <p14:tracePt t="3667" x="1887538" y="1404938"/>
          <p14:tracePt t="3689" x="1887538" y="1422400"/>
          <p14:tracePt t="3697" x="1895475" y="1441450"/>
          <p14:tracePt t="3714" x="1905000" y="1449388"/>
          <p14:tracePt t="3817" x="1905000" y="1458913"/>
          <p14:tracePt t="3825" x="1914525" y="1477963"/>
          <p14:tracePt t="3889" x="1924050" y="1485900"/>
          <p14:tracePt t="4009" x="1951038" y="1468438"/>
          <p14:tracePt t="4018" x="1968500" y="1449388"/>
          <p14:tracePt t="4025" x="2014538" y="1431925"/>
          <p14:tracePt t="4033" x="2024063" y="1422400"/>
          <p14:tracePt t="4041" x="2041525" y="1422400"/>
          <p14:tracePt t="4049" x="2051050" y="1412875"/>
          <p14:tracePt t="4066" x="2051050" y="1404938"/>
          <p14:tracePt t="4081" x="2060575" y="1404938"/>
          <p14:tracePt t="4089" x="2078038" y="1385888"/>
          <p14:tracePt t="4097" x="2087563" y="1376363"/>
          <p14:tracePt t="4114" x="2097088" y="1376363"/>
          <p14:tracePt t="4121" x="2114550" y="1358900"/>
          <p14:tracePt t="4129" x="2124075" y="1358900"/>
          <p14:tracePt t="4137" x="2143125" y="1349375"/>
          <p14:tracePt t="4145" x="2151063" y="1339850"/>
          <p14:tracePt t="4153" x="2170113" y="1331913"/>
          <p14:tracePt t="4161" x="2179638" y="1322388"/>
          <p14:tracePt t="4185" x="2187575" y="1312863"/>
          <p14:tracePt t="18809" x="2170113" y="1322388"/>
          <p14:tracePt t="18817" x="2033588" y="1431925"/>
          <p14:tracePt t="18825" x="1951038" y="1631950"/>
          <p14:tracePt t="18833" x="1878013" y="1860550"/>
          <p14:tracePt t="18841" x="1851025" y="2024063"/>
          <p14:tracePt t="18849" x="1804988" y="2197100"/>
          <p14:tracePt t="18857" x="1787525" y="2343150"/>
          <p14:tracePt t="18865" x="1778000" y="2471738"/>
          <p14:tracePt t="18882" x="1731963" y="2727325"/>
          <p14:tracePt t="18891" x="1731963" y="2836863"/>
          <p14:tracePt t="18904" x="1731963" y="2936875"/>
          <p14:tracePt t="18905" x="1731963" y="2990850"/>
          <p14:tracePt t="18914" x="1731963" y="3027363"/>
          <p14:tracePt t="18922" x="1731963" y="3046413"/>
          <p14:tracePt t="18931" x="1731963" y="3063875"/>
          <p14:tracePt t="18937" x="1731963" y="3073400"/>
          <p14:tracePt t="19313" x="1731963" y="3046413"/>
          <p14:tracePt t="19339" x="1722438" y="3046413"/>
          <p14:tracePt t="19353" x="1714500" y="3046413"/>
          <p14:tracePt t="19362" x="1704975" y="3046413"/>
          <p14:tracePt t="19369" x="1685925" y="3046413"/>
          <p14:tracePt t="19378" x="1649413" y="3046413"/>
          <p14:tracePt t="19385" x="1641475" y="3046413"/>
          <p14:tracePt t="19393" x="1604963" y="3046413"/>
          <p14:tracePt t="19401" x="1595438" y="3046413"/>
          <p14:tracePt t="19417" x="1585913" y="3046413"/>
          <p14:tracePt t="19425" x="1576388" y="3046413"/>
          <p14:tracePt t="19433" x="1568450" y="3046413"/>
          <p14:tracePt t="19441" x="1558925" y="3046413"/>
          <p14:tracePt t="19449" x="1549400" y="3046413"/>
          <p14:tracePt t="19457" x="1549400" y="3054350"/>
          <p14:tracePt t="19465" x="1531938" y="3054350"/>
          <p14:tracePt t="19473" x="1522413" y="3063875"/>
          <p14:tracePt t="19481" x="1504950" y="3082925"/>
          <p14:tracePt t="19489" x="1476375" y="3082925"/>
          <p14:tracePt t="19498" x="1439863" y="3100388"/>
          <p14:tracePt t="19505" x="1403350" y="3109913"/>
          <p14:tracePt t="19514" x="1339850" y="3146425"/>
          <p14:tracePt t="19521" x="1312863" y="3146425"/>
          <p14:tracePt t="19531" x="1266825" y="3163888"/>
          <p14:tracePt t="19537" x="1249363" y="3173413"/>
          <p14:tracePt t="19547" x="1222375" y="3192463"/>
          <p14:tracePt t="19553" x="1212850" y="3192463"/>
          <p14:tracePt t="19562" x="1203325" y="3192463"/>
          <p14:tracePt t="19569" x="1193800" y="3200400"/>
          <p14:tracePt t="19593" x="1185863" y="3200400"/>
          <p14:tracePt t="19609" x="1176338" y="3200400"/>
          <p14:tracePt t="19617" x="1166813" y="3209925"/>
          <p14:tracePt t="19625" x="1166813" y="3219450"/>
          <p14:tracePt t="19633" x="1149350" y="3236913"/>
          <p14:tracePt t="19641" x="1139825" y="3236913"/>
          <p14:tracePt t="19649" x="1130300" y="3246438"/>
          <p14:tracePt t="19689" x="1112838" y="3255963"/>
          <p14:tracePt t="19715" x="1093788" y="3273425"/>
          <p14:tracePt t="19737" x="1084263" y="3282950"/>
          <p14:tracePt t="19745" x="1076325" y="3292475"/>
          <p14:tracePt t="19763" x="1066800" y="3302000"/>
          <p14:tracePt t="19849" x="1093788" y="3302000"/>
          <p14:tracePt t="19857" x="1139825" y="3265488"/>
          <p14:tracePt t="19865" x="1258888" y="3192463"/>
          <p14:tracePt t="19880" x="1349375" y="3163888"/>
          <p14:tracePt t="19882" x="1449388" y="3109913"/>
          <p14:tracePt t="19889" x="1568450" y="3046413"/>
          <p14:tracePt t="19897" x="1685925" y="2990850"/>
          <p14:tracePt t="19905" x="1795463" y="2946400"/>
          <p14:tracePt t="19914" x="1931988" y="2890838"/>
          <p14:tracePt t="19921" x="2014538" y="2863850"/>
          <p14:tracePt t="19932" x="2078038" y="2827338"/>
          <p14:tracePt t="19937" x="2114550" y="2808288"/>
          <p14:tracePt t="19948" x="2151063" y="2790825"/>
          <p14:tracePt t="20029" x="2160588" y="2800350"/>
          <p14:tracePt t="20036" x="2160588" y="2827338"/>
          <p14:tracePt t="20043" x="2160588" y="2844800"/>
          <p14:tracePt t="20049" x="2160588" y="2890838"/>
          <p14:tracePt t="20057" x="2160588" y="2917825"/>
          <p14:tracePt t="20065" x="2151063" y="2946400"/>
          <p14:tracePt t="20073" x="2151063" y="2963863"/>
          <p14:tracePt t="20081" x="2151063" y="2973388"/>
          <p14:tracePt t="20089" x="2151063" y="2982913"/>
          <p14:tracePt t="20170" x="2151063" y="3009900"/>
          <p14:tracePt t="20179" x="2151063" y="3017838"/>
          <p14:tracePt t="20186" x="2151063" y="3036888"/>
          <p14:tracePt t="20195" x="2151063" y="3063875"/>
          <p14:tracePt t="20202" x="2151063" y="3073400"/>
          <p14:tracePt t="20211" x="2151063" y="3100388"/>
          <p14:tracePt t="20220" x="2151063" y="3119438"/>
          <p14:tracePt t="20322" x="2187575" y="3119438"/>
          <p14:tracePt t="20330" x="2224088" y="3100388"/>
          <p14:tracePt t="20337" x="2260600" y="3036888"/>
          <p14:tracePt t="20345" x="2324100" y="2973388"/>
          <p14:tracePt t="20353" x="2360613" y="2917825"/>
          <p14:tracePt t="20363" x="2416175" y="2854325"/>
          <p14:tracePt t="20369" x="2479675" y="2800350"/>
          <p14:tracePt t="20378" x="2570163" y="2717800"/>
          <p14:tracePt t="20385" x="2652713" y="2644775"/>
          <p14:tracePt t="20393" x="2744788" y="2617788"/>
          <p14:tracePt t="20401" x="2817813" y="2571750"/>
          <p14:tracePt t="20409" x="2889250" y="2544763"/>
          <p14:tracePt t="20417" x="2971800" y="2525713"/>
          <p14:tracePt t="20425" x="2998788" y="2517775"/>
          <p14:tracePt t="20433" x="3008313" y="2508250"/>
          <p14:tracePt t="20441" x="3035300" y="2508250"/>
          <p14:tracePt t="20522" x="3044825" y="2517775"/>
          <p14:tracePt t="20529" x="3035300" y="2554288"/>
          <p14:tracePt t="20537" x="3035300" y="2571750"/>
          <p14:tracePt t="20553" x="3035300" y="2589213"/>
          <p14:tracePt t="20569" x="3035300" y="2598738"/>
          <p14:tracePt t="20627" x="3035300" y="2608263"/>
          <p14:tracePt t="20635" x="3035300" y="2617788"/>
          <p14:tracePt t="20643" x="3054350" y="2644775"/>
          <p14:tracePt t="20652" x="3071813" y="2654300"/>
          <p14:tracePt t="20658" x="3144838" y="2698750"/>
          <p14:tracePt t="20666" x="3190875" y="2708275"/>
          <p14:tracePt t="20673" x="3263900" y="2735263"/>
          <p14:tracePt t="20682" x="3382963" y="2781300"/>
          <p14:tracePt t="20689" x="3509963" y="2808288"/>
          <p14:tracePt t="20698" x="3609975" y="2836863"/>
          <p14:tracePt t="20705" x="3719513" y="2863850"/>
          <p14:tracePt t="20714" x="3856038" y="2881313"/>
          <p14:tracePt t="20721" x="3984625" y="2881313"/>
          <p14:tracePt t="20731" x="4102100" y="2881313"/>
          <p14:tracePt t="20737" x="4230688" y="2881313"/>
          <p14:tracePt t="20746" x="4348163" y="2881313"/>
          <p14:tracePt t="20753" x="4476750" y="2881313"/>
          <p14:tracePt t="20763" x="4594225" y="2881313"/>
          <p14:tracePt t="20769" x="4695825" y="2873375"/>
          <p14:tracePt t="20779" x="4740275" y="2854325"/>
          <p14:tracePt t="20785" x="4767263" y="2844800"/>
          <p14:tracePt t="20794" x="4776788" y="2844800"/>
          <p14:tracePt t="20881" x="4795838" y="2844800"/>
          <p14:tracePt t="20889" x="4813300" y="2844800"/>
          <p14:tracePt t="20899" x="4822825" y="2844800"/>
          <p14:tracePt t="21033" x="4822825" y="2881313"/>
          <p14:tracePt t="21041" x="4813300" y="2954338"/>
          <p14:tracePt t="21049" x="4803775" y="2982913"/>
          <p14:tracePt t="21057" x="4786313" y="3017838"/>
          <p14:tracePt t="21065" x="4786313" y="3082925"/>
          <p14:tracePt t="21073" x="4786313" y="3119438"/>
          <p14:tracePt t="21081" x="4786313" y="3163888"/>
          <p14:tracePt t="21089" x="4786313" y="3200400"/>
          <p14:tracePt t="21097" x="4786313" y="3228975"/>
          <p14:tracePt t="21105" x="4813300" y="3273425"/>
          <p14:tracePt t="21113" x="4822825" y="3282950"/>
          <p14:tracePt t="21121" x="4840288" y="3302000"/>
          <p14:tracePt t="21137" x="4859338" y="3319463"/>
          <p14:tracePt t="21378" x="4868863" y="3319463"/>
          <p14:tracePt t="21393" x="4886325" y="3246438"/>
          <p14:tracePt t="21401" x="4959350" y="3163888"/>
          <p14:tracePt t="21409" x="5014913" y="3082925"/>
          <p14:tracePt t="21417" x="5049838" y="3000375"/>
          <p14:tracePt t="21425" x="5095875" y="2917825"/>
          <p14:tracePt t="21433" x="5132388" y="2873375"/>
          <p14:tracePt t="21441" x="5151438" y="2808288"/>
          <p14:tracePt t="21449" x="5205413" y="2771775"/>
          <p14:tracePt t="21457" x="5241925" y="2727325"/>
          <p14:tracePt t="21465" x="5260975" y="2698750"/>
          <p14:tracePt t="21473" x="5268913" y="2690813"/>
          <p14:tracePt t="21481" x="5287963" y="2671763"/>
          <p14:tracePt t="21529" x="5287963" y="2662238"/>
          <p14:tracePt t="21537" x="5305425" y="2644775"/>
          <p14:tracePt t="21545" x="5341938" y="2644775"/>
          <p14:tracePt t="21553" x="5397500" y="2635250"/>
          <p14:tracePt t="21563" x="5470525" y="2635250"/>
          <p14:tracePt t="21569" x="5561013" y="2617788"/>
          <p14:tracePt t="21578" x="5634038" y="2617788"/>
          <p14:tracePt t="21585" x="5707063" y="2617788"/>
          <p14:tracePt t="21593" x="5816600" y="2617788"/>
          <p14:tracePt t="21601" x="5916613" y="2617788"/>
          <p14:tracePt t="21609" x="5972175" y="2617788"/>
          <p14:tracePt t="21618" x="6043613" y="2617788"/>
          <p14:tracePt t="21625" x="6099175" y="2617788"/>
          <p14:tracePt t="21633" x="6145213" y="2625725"/>
          <p14:tracePt t="21641" x="6153150" y="2625725"/>
          <p14:tracePt t="21714" x="6153150" y="2635250"/>
          <p14:tracePt t="21721" x="6153150" y="2681288"/>
          <p14:tracePt t="21730" x="6153150" y="2744788"/>
          <p14:tracePt t="21737" x="6153150" y="2800350"/>
          <p14:tracePt t="21745" x="6153150" y="2854325"/>
          <p14:tracePt t="21753" x="6181725" y="2900363"/>
          <p14:tracePt t="21762" x="6189663" y="2946400"/>
          <p14:tracePt t="21769" x="6189663" y="2982913"/>
          <p14:tracePt t="21779" x="6199188" y="3036888"/>
          <p14:tracePt t="21785" x="6199188" y="3054350"/>
          <p14:tracePt t="21793" x="6199188" y="3063875"/>
          <p14:tracePt t="21801" x="6199188" y="3073400"/>
          <p14:tracePt t="22186" x="6208713" y="3082925"/>
          <p14:tracePt t="22202" x="6226175" y="3082925"/>
          <p14:tracePt t="22209" x="6326188" y="3063875"/>
          <p14:tracePt t="22217" x="6481763" y="2990850"/>
          <p14:tracePt t="22225" x="6673850" y="2890838"/>
          <p14:tracePt t="22233" x="6846888" y="2844800"/>
          <p14:tracePt t="22241" x="6973888" y="2800350"/>
          <p14:tracePt t="22249" x="7092950" y="2781300"/>
          <p14:tracePt t="22257" x="7202488" y="2744788"/>
          <p14:tracePt t="22265" x="7283450" y="2727325"/>
          <p14:tracePt t="22273" x="7392988" y="2717800"/>
          <p14:tracePt t="22281" x="7485063" y="2690813"/>
          <p14:tracePt t="22289" x="7521575" y="2690813"/>
          <p14:tracePt t="22297" x="7575550" y="2690813"/>
          <p14:tracePt t="22395" x="7585075" y="2690813"/>
          <p14:tracePt t="22407" x="7594600" y="2717800"/>
          <p14:tracePt t="22411" x="7594600" y="2744788"/>
          <p14:tracePt t="22417" x="7602538" y="2781300"/>
          <p14:tracePt t="22425" x="7612063" y="2790825"/>
          <p14:tracePt t="22433" x="7621588" y="2800350"/>
          <p14:tracePt t="22441" x="7631113" y="2808288"/>
          <p14:tracePt t="22449" x="7639050" y="2817813"/>
          <p14:tracePt t="22465" x="7639050" y="2827338"/>
          <p14:tracePt t="22473" x="7648575" y="2827338"/>
          <p14:tracePt t="22581" x="7648575" y="2836863"/>
          <p14:tracePt t="22590" x="7648575" y="2854325"/>
          <p14:tracePt t="22595" x="7648575" y="2873375"/>
          <p14:tracePt t="22602" x="7648575" y="2917825"/>
          <p14:tracePt t="22610" x="7648575" y="2946400"/>
          <p14:tracePt t="22619" x="7648575" y="2973388"/>
          <p14:tracePt t="22625" x="7648575" y="3000375"/>
          <p14:tracePt t="22633" x="7648575" y="3046413"/>
          <p14:tracePt t="22641" x="7648575" y="3063875"/>
          <p14:tracePt t="22649" x="7648575" y="3090863"/>
          <p14:tracePt t="22657" x="7648575" y="3100388"/>
          <p14:tracePt t="23017" x="7658100" y="3090863"/>
          <p14:tracePt t="23025" x="7685088" y="3046413"/>
          <p14:tracePt t="23033" x="7740650" y="2982913"/>
          <p14:tracePt t="23042" x="7767638" y="2946400"/>
          <p14:tracePt t="23050" x="7785100" y="2927350"/>
          <p14:tracePt t="23058" x="7794625" y="2917825"/>
          <p14:tracePt t="23065" x="7804150" y="2909888"/>
          <p14:tracePt t="23073" x="7813675" y="2900363"/>
          <p14:tracePt t="23457" x="7813675" y="2890838"/>
          <p14:tracePt t="23474" x="7813675" y="2863850"/>
          <p14:tracePt t="23482" x="7813675" y="2844800"/>
          <p14:tracePt t="23490" x="7813675" y="2836863"/>
          <p14:tracePt t="23498" x="7813675" y="2808288"/>
          <p14:tracePt t="23506" x="7813675" y="2781300"/>
          <p14:tracePt t="23514" x="7785100" y="2744788"/>
          <p14:tracePt t="23522" x="7767638" y="2727325"/>
          <p14:tracePt t="23531" x="7748588" y="2708275"/>
          <p14:tracePt t="23538" x="7740650" y="2698750"/>
          <p14:tracePt t="23545" x="7712075" y="2671763"/>
          <p14:tracePt t="23564" x="7704138" y="2662238"/>
          <p14:tracePt t="23588" x="7685088" y="2644775"/>
          <p14:tracePt t="23609" x="7685088" y="2635250"/>
          <p14:tracePt t="23625" x="7675563" y="2617788"/>
          <p14:tracePt t="23633" x="7667625" y="2608263"/>
          <p14:tracePt t="23649" x="7639050" y="2598738"/>
          <p14:tracePt t="23665" x="7621588" y="2598738"/>
          <p14:tracePt t="23681" x="7602538" y="2598738"/>
          <p14:tracePt t="23793" x="7594600" y="2598738"/>
          <p14:tracePt t="23801" x="7575550" y="2598738"/>
          <p14:tracePt t="23809" x="7548563" y="2598738"/>
          <p14:tracePt t="23817" x="7494588" y="2598738"/>
          <p14:tracePt t="23825" x="7421563" y="2598738"/>
          <p14:tracePt t="23833" x="7366000" y="2598738"/>
          <p14:tracePt t="23841" x="7275513" y="2598738"/>
          <p14:tracePt t="23849" x="7165975" y="2598738"/>
          <p14:tracePt t="23857" x="7073900" y="2598738"/>
          <p14:tracePt t="23865" x="6946900" y="2598738"/>
          <p14:tracePt t="23874" x="6819900" y="2598738"/>
          <p14:tracePt t="23881" x="6710363" y="2598738"/>
          <p14:tracePt t="23898" x="6481763" y="2608263"/>
          <p14:tracePt t="23905" x="6427788" y="2625725"/>
          <p14:tracePt t="23913" x="6362700" y="2644775"/>
          <p14:tracePt t="23921" x="6318250" y="2654300"/>
          <p14:tracePt t="23929" x="6291263" y="2681288"/>
          <p14:tracePt t="23937" x="6272213" y="2690813"/>
          <p14:tracePt t="23947" x="6254750" y="2698750"/>
          <p14:tracePt t="23953" x="6245225" y="2708275"/>
          <p14:tracePt t="23969" x="6245225" y="2717800"/>
          <p14:tracePt t="24154" x="6245225" y="2744788"/>
          <p14:tracePt t="24162" x="6235700" y="2763838"/>
          <p14:tracePt t="24170" x="6235700" y="2781300"/>
          <p14:tracePt t="24179" x="6218238" y="2808288"/>
          <p14:tracePt t="24186" x="6218238" y="2827338"/>
          <p14:tracePt t="24195" x="6208713" y="2836863"/>
          <p14:tracePt t="24202" x="6208713" y="2863850"/>
          <p14:tracePt t="24210" x="6208713" y="2873375"/>
          <p14:tracePt t="24217" x="6199188" y="2881313"/>
          <p14:tracePt t="24225" x="6199188" y="2890838"/>
          <p14:tracePt t="24233" x="6189663" y="2900363"/>
          <p14:tracePt t="24241" x="6181725" y="2917825"/>
          <p14:tracePt t="24249" x="6162675" y="2936875"/>
          <p14:tracePt t="24257" x="6153150" y="2946400"/>
          <p14:tracePt t="24265" x="6145213" y="2963863"/>
          <p14:tracePt t="24275" x="6126163" y="2982913"/>
          <p14:tracePt t="24297" x="6126163" y="2990850"/>
          <p14:tracePt t="24324" x="6116638" y="3000375"/>
          <p14:tracePt t="24369" x="6116638" y="3009900"/>
          <p14:tracePt t="24385" x="6108700" y="3036888"/>
          <p14:tracePt t="24401" x="6108700" y="3054350"/>
          <p14:tracePt t="24417" x="6080125" y="3073400"/>
          <p14:tracePt t="24619" x="6080125" y="3054350"/>
          <p14:tracePt t="24625" x="6080125" y="2982913"/>
          <p14:tracePt t="24633" x="6080125" y="2927350"/>
          <p14:tracePt t="24641" x="6080125" y="2873375"/>
          <p14:tracePt t="24649" x="6072188" y="2808288"/>
          <p14:tracePt t="24657" x="6043613" y="2744788"/>
          <p14:tracePt t="24665" x="6026150" y="2698750"/>
          <p14:tracePt t="24673" x="6007100" y="2671763"/>
          <p14:tracePt t="24681" x="5972175" y="2625725"/>
          <p14:tracePt t="24689" x="5953125" y="2608263"/>
          <p14:tracePt t="24697" x="5907088" y="2571750"/>
          <p14:tracePt t="24705" x="5880100" y="2554288"/>
          <p14:tracePt t="24713" x="5843588" y="2535238"/>
          <p14:tracePt t="24721" x="5826125" y="2525713"/>
          <p14:tracePt t="24730" x="5807075" y="2517775"/>
          <p14:tracePt t="24737" x="5780088" y="2508250"/>
          <p14:tracePt t="24747" x="5761038" y="2508250"/>
          <p14:tracePt t="24753" x="5743575" y="2481263"/>
          <p14:tracePt t="24762" x="5734050" y="2481263"/>
          <p14:tracePt t="24809" x="5724525" y="2481263"/>
          <p14:tracePt t="24825" x="5707063" y="2481263"/>
          <p14:tracePt t="24833" x="5680075" y="2489200"/>
          <p14:tracePt t="24842" x="5653088" y="2508250"/>
          <p14:tracePt t="24849" x="5616575" y="2525713"/>
          <p14:tracePt t="24857" x="5588000" y="2535238"/>
          <p14:tracePt t="24865" x="5543550" y="2554288"/>
          <p14:tracePt t="24880" x="5514975" y="2581275"/>
          <p14:tracePt t="24881" x="5470525" y="2598738"/>
          <p14:tracePt t="24890" x="5405438" y="2635250"/>
          <p14:tracePt t="24897" x="5360988" y="2662238"/>
          <p14:tracePt t="24905" x="5314950" y="2698750"/>
          <p14:tracePt t="24913" x="5278438" y="2717800"/>
          <p14:tracePt t="24921" x="5241925" y="2727325"/>
          <p14:tracePt t="24931" x="5205413" y="2763838"/>
          <p14:tracePt t="24937" x="5195888" y="2763838"/>
          <p14:tracePt t="24947" x="5187950" y="2771775"/>
          <p14:tracePt t="25041" x="5178425" y="2800350"/>
          <p14:tracePt t="25049" x="5178425" y="2827338"/>
          <p14:tracePt t="25057" x="5178425" y="2854325"/>
          <p14:tracePt t="25065" x="5159375" y="2890838"/>
          <p14:tracePt t="25081" x="5159375" y="2927350"/>
          <p14:tracePt t="25089" x="5141913" y="2946400"/>
          <p14:tracePt t="25105" x="5132388" y="2973388"/>
          <p14:tracePt t="25323" x="5122863" y="2973388"/>
          <p14:tracePt t="25329" x="5122863" y="2946400"/>
          <p14:tracePt t="25337" x="5122863" y="2900363"/>
          <p14:tracePt t="25345" x="5114925" y="2844800"/>
          <p14:tracePt t="25353" x="5086350" y="2817813"/>
          <p14:tracePt t="25362" x="5032375" y="2781300"/>
          <p14:tracePt t="25369" x="4949825" y="2727325"/>
          <p14:tracePt t="25377" x="4905375" y="2698750"/>
          <p14:tracePt t="25385" x="4840288" y="2644775"/>
          <p14:tracePt t="25394" x="4786313" y="2635250"/>
          <p14:tracePt t="25401" x="4767263" y="2617788"/>
          <p14:tracePt t="25409" x="4730750" y="2598738"/>
          <p14:tracePt t="25425" x="4713288" y="2589213"/>
          <p14:tracePt t="25554" x="4695825" y="2625725"/>
          <p14:tracePt t="25562" x="4676775" y="2644775"/>
          <p14:tracePt t="25571" x="4659313" y="2671763"/>
          <p14:tracePt t="25577" x="4630738" y="2717800"/>
          <p14:tracePt t="25585" x="4622800" y="2735263"/>
          <p14:tracePt t="25593" x="4603750" y="2771775"/>
          <p14:tracePt t="25601" x="4586288" y="2800350"/>
          <p14:tracePt t="25609" x="4576763" y="2817813"/>
          <p14:tracePt t="25618" x="4567238" y="2844800"/>
          <p14:tracePt t="25625" x="4530725" y="2863850"/>
          <p14:tracePt t="25633" x="4521200" y="2890838"/>
          <p14:tracePt t="25641" x="4503738" y="2917825"/>
          <p14:tracePt t="25657" x="4494213" y="2973388"/>
          <p14:tracePt t="25665" x="4476750" y="2990850"/>
          <p14:tracePt t="25673" x="4467225" y="3017838"/>
          <p14:tracePt t="25681" x="4448175" y="3063875"/>
          <p14:tracePt t="25689" x="4430713" y="3127375"/>
          <p14:tracePt t="25697" x="4430713" y="3155950"/>
          <p14:tracePt t="25705" x="4430713" y="3173413"/>
          <p14:tracePt t="25714" x="4430713" y="3200400"/>
          <p14:tracePt t="25721" x="4430713" y="3228975"/>
          <p14:tracePt t="25731" x="4430713" y="3246438"/>
          <p14:tracePt t="25737" x="4430713" y="3255963"/>
          <p14:tracePt t="25746" x="4430713" y="3273425"/>
          <p14:tracePt t="25753" x="4440238" y="3282950"/>
          <p14:tracePt t="25777" x="4440238" y="3292475"/>
          <p14:tracePt t="25785" x="4440238" y="3302000"/>
          <p14:tracePt t="25873" x="4484688" y="3265488"/>
          <p14:tracePt t="25881" x="4603750" y="3173413"/>
          <p14:tracePt t="25889" x="4740275" y="3090863"/>
          <p14:tracePt t="25897" x="4849813" y="3054350"/>
          <p14:tracePt t="25905" x="4949825" y="2990850"/>
          <p14:tracePt t="25913" x="5014913" y="2936875"/>
          <p14:tracePt t="25921" x="5041900" y="2900363"/>
          <p14:tracePt t="25929" x="5078413" y="2881313"/>
          <p14:tracePt t="25937" x="5095875" y="2873375"/>
          <p14:tracePt t="25948" x="5132388" y="2844800"/>
          <p14:tracePt t="25953" x="5151438" y="2836863"/>
          <p14:tracePt t="25961" x="5178425" y="2808288"/>
          <p14:tracePt t="25969" x="5187950" y="2800350"/>
          <p14:tracePt t="25978" x="5195888" y="2800350"/>
          <p14:tracePt t="25995" x="5205413" y="2790825"/>
          <p14:tracePt t="26049" x="5205413" y="2771775"/>
          <p14:tracePt t="26057" x="5214938" y="2763838"/>
          <p14:tracePt t="26177" x="5214938" y="2781300"/>
          <p14:tracePt t="26185" x="5214938" y="2808288"/>
          <p14:tracePt t="26193" x="5195888" y="2854325"/>
          <p14:tracePt t="26201" x="5195888" y="2909888"/>
          <p14:tracePt t="26209" x="5178425" y="2973388"/>
          <p14:tracePt t="26218" x="5178425" y="3009900"/>
          <p14:tracePt t="26226" x="5178425" y="3063875"/>
          <p14:tracePt t="26235" x="5178425" y="3119438"/>
          <p14:tracePt t="26242" x="5178425" y="3155950"/>
          <p14:tracePt t="26249" x="5178425" y="3192463"/>
          <p14:tracePt t="26258" x="5168900" y="3236913"/>
          <p14:tracePt t="26266" x="5168900" y="3255963"/>
          <p14:tracePt t="26275" x="5168900" y="3282950"/>
          <p14:tracePt t="26282" x="5159375" y="3292475"/>
          <p14:tracePt t="26497" x="5168900" y="3292475"/>
          <p14:tracePt t="26505" x="5224463" y="3219450"/>
          <p14:tracePt t="26513" x="5297488" y="3127375"/>
          <p14:tracePt t="26521" x="5368925" y="3046413"/>
          <p14:tracePt t="26529" x="5387975" y="3000375"/>
          <p14:tracePt t="26537" x="5424488" y="2936875"/>
          <p14:tracePt t="26545" x="5451475" y="2890838"/>
          <p14:tracePt t="26553" x="5461000" y="2863850"/>
          <p14:tracePt t="26561" x="5497513" y="2836863"/>
          <p14:tracePt t="26577" x="5507038" y="2808288"/>
          <p14:tracePt t="26737" x="5507038" y="2790825"/>
          <p14:tracePt t="26745" x="5507038" y="2771775"/>
          <p14:tracePt t="26753" x="5507038" y="2763838"/>
          <p14:tracePt t="26761" x="5507038" y="2744788"/>
          <p14:tracePt t="26769" x="5507038" y="2717800"/>
          <p14:tracePt t="26778" x="5507038" y="2708275"/>
          <p14:tracePt t="26785" x="5507038" y="2698750"/>
          <p14:tracePt t="26794" x="5507038" y="2681288"/>
          <p14:tracePt t="26833" x="5507038" y="2671763"/>
          <p14:tracePt t="26842" x="5507038" y="2654300"/>
          <p14:tracePt t="26849" x="5534025" y="2625725"/>
          <p14:tracePt t="26857" x="5570538" y="2598738"/>
          <p14:tracePt t="26865" x="5607050" y="2571750"/>
          <p14:tracePt t="26873" x="5653088" y="2544763"/>
          <p14:tracePt t="26881" x="5716588" y="2489200"/>
          <p14:tracePt t="26889" x="5761038" y="2481263"/>
          <p14:tracePt t="26897" x="5807075" y="2444750"/>
          <p14:tracePt t="26905" x="5870575" y="2425700"/>
          <p14:tracePt t="26913" x="5907088" y="2408238"/>
          <p14:tracePt t="26921" x="5943600" y="2389188"/>
          <p14:tracePt t="26929" x="5972175" y="2379663"/>
          <p14:tracePt t="26937" x="5989638" y="2371725"/>
          <p14:tracePt t="26945" x="5999163" y="2371725"/>
          <p14:tracePt t="26953" x="6016625" y="2371725"/>
          <p14:tracePt t="27226" x="6035675" y="2389188"/>
          <p14:tracePt t="27235" x="6062663" y="2425700"/>
          <p14:tracePt t="27242" x="6135688" y="2489200"/>
          <p14:tracePt t="27250" x="6189663" y="2562225"/>
          <p14:tracePt t="27258" x="6235700" y="2625725"/>
          <p14:tracePt t="27265" x="6308725" y="2671763"/>
          <p14:tracePt t="27275" x="6391275" y="2735263"/>
          <p14:tracePt t="27282" x="6435725" y="2754313"/>
          <p14:tracePt t="27290" x="6464300" y="2781300"/>
          <p14:tracePt t="27297" x="6481763" y="2790825"/>
          <p14:tracePt t="27314" x="6500813" y="2808288"/>
          <p14:tracePt t="27449" x="6508750" y="2836863"/>
          <p14:tracePt t="27457" x="6508750" y="2890838"/>
          <p14:tracePt t="27465" x="6481763" y="2936875"/>
          <p14:tracePt t="27473" x="6445250" y="3000375"/>
          <p14:tracePt t="27481" x="6435725" y="3017838"/>
          <p14:tracePt t="27489" x="6435725" y="3046413"/>
          <p14:tracePt t="27498" x="6435725" y="3054350"/>
          <p14:tracePt t="27505" x="6435725" y="3063875"/>
          <p14:tracePt t="27909" x="6427788" y="3073400"/>
          <p14:tracePt t="27916" x="6481763" y="3036888"/>
          <p14:tracePt t="27921" x="6600825" y="2982913"/>
          <p14:tracePt t="27929" x="6681788" y="2954338"/>
          <p14:tracePt t="27937" x="6783388" y="2900363"/>
          <p14:tracePt t="27946" x="6873875" y="2836863"/>
          <p14:tracePt t="27953" x="6937375" y="2800350"/>
          <p14:tracePt t="27961" x="7010400" y="2735263"/>
          <p14:tracePt t="27969" x="7073900" y="2698750"/>
          <p14:tracePt t="27978" x="7119938" y="2671763"/>
          <p14:tracePt t="27985" x="7146925" y="2644775"/>
          <p14:tracePt t="27994" x="7165975" y="2635250"/>
          <p14:tracePt t="28001" x="7183438" y="2625725"/>
          <p14:tracePt t="28025" x="7183438" y="2617788"/>
          <p14:tracePt t="28346" x="7183438" y="2644775"/>
          <p14:tracePt t="28353" x="7183438" y="2662238"/>
          <p14:tracePt t="28361" x="7183438" y="2698750"/>
          <p14:tracePt t="28369" x="7183438" y="2744788"/>
          <p14:tracePt t="28381" x="7183438" y="2781300"/>
          <p14:tracePt t="28388" x="7183438" y="2800350"/>
          <p14:tracePt t="28398" x="7183438" y="2844800"/>
          <p14:tracePt t="28410" x="7183438" y="2873375"/>
          <p14:tracePt t="28433" x="7183438" y="2881313"/>
          <p14:tracePt t="29401" x="7202488" y="2890838"/>
          <p14:tracePt t="29409" x="7229475" y="2890838"/>
          <p14:tracePt t="29417" x="7265988" y="2881313"/>
          <p14:tracePt t="29425" x="7283450" y="2873375"/>
          <p14:tracePt t="29433" x="7312025" y="2873375"/>
          <p14:tracePt t="29441" x="7319963" y="2863850"/>
          <p14:tracePt t="29457" x="7329488" y="2863850"/>
          <p14:tracePt t="30293" x="7339013" y="2854325"/>
          <p14:tracePt t="30346" x="7366000" y="2844800"/>
          <p14:tracePt t="30353" x="7458075" y="2844800"/>
          <p14:tracePt t="30361" x="7639050" y="2844800"/>
          <p14:tracePt t="30369" x="7804150" y="2844800"/>
          <p14:tracePt t="30378" x="8004175" y="2844800"/>
          <p14:tracePt t="30385" x="8113713" y="2844800"/>
          <p14:tracePt t="30394" x="8277225" y="2844800"/>
          <p14:tracePt t="30401" x="8442325" y="2844800"/>
          <p14:tracePt t="30409" x="8588375" y="2844800"/>
          <p14:tracePt t="30417" x="8751888" y="2771775"/>
          <p14:tracePt t="30425" x="8870950" y="2727325"/>
          <p14:tracePt t="30433" x="8970963" y="2671763"/>
          <p14:tracePt t="30441" x="9053513" y="2625725"/>
          <p14:tracePt t="30449" x="9090025" y="2608263"/>
          <p14:tracePt t="30457" x="9097963" y="2598738"/>
          <p14:tracePt t="30513" x="9117013" y="2598738"/>
          <p14:tracePt t="30521" x="9134475" y="2598738"/>
        </p14:tracePtLst>
      </p14:laserTrace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descr="appc-42-97801238387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295400"/>
            <a:ext cx="7772400"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1299" name="Rectangle 3"/>
          <p:cNvSpPr>
            <a:spLocks noChangeArrowheads="1"/>
          </p:cNvSpPr>
          <p:nvPr/>
        </p:nvSpPr>
        <p:spPr bwMode="auto">
          <a:xfrm>
            <a:off x="365125" y="5164138"/>
            <a:ext cx="82296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r>
              <a:rPr kumimoji="0" lang="en-US" altLang="ja-JP" sz="1200" b="1">
                <a:latin typeface="Times New Roman" panose="02020603050405020304" pitchFamily="18" charset="0"/>
              </a:rPr>
              <a:t>Figure C.42 The structure of the R4000 integer pipeline leads to a 2-cycle load delay.</a:t>
            </a:r>
            <a:r>
              <a:rPr kumimoji="0" lang="en-US" altLang="ja-JP" sz="1200">
                <a:latin typeface="Times New Roman" panose="02020603050405020304" pitchFamily="18" charset="0"/>
              </a:rPr>
              <a:t> A 2-cycle delay is possible because the data value is available at the end of DS and can be bypassed. If the tag check in TC indicates a miss, the pipeline is backed up a cycle, when the correct data are available.</a:t>
            </a:r>
          </a:p>
        </p:txBody>
      </p:sp>
      <p:pic>
        <p:nvPicPr>
          <p:cNvPr id="2" name="オーディオ 1">
            <a:hlinkClick r:id="" action="ppaction://media"/>
            <a:extLst>
              <a:ext uri="{FF2B5EF4-FFF2-40B4-BE49-F238E27FC236}">
                <a16:creationId xmlns:a16="http://schemas.microsoft.com/office/drawing/2014/main" id="{7FF453A0-0A18-4261-8681-57F9817DC4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62688428"/>
      </p:ext>
    </p:extLst>
  </p:cSld>
  <p:clrMapOvr>
    <a:masterClrMapping/>
  </p:clrMapOvr>
  <mc:AlternateContent xmlns:mc="http://schemas.openxmlformats.org/markup-compatibility/2006">
    <mc:Choice xmlns:p14="http://schemas.microsoft.com/office/powerpoint/2010/main" Requires="p14">
      <p:transition spd="slow" p14:dur="2000" advTm="9494"/>
    </mc:Choice>
    <mc:Fallback>
      <p:transition spd="slow" advTm="9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551" x="8842375" y="2671763"/>
          <p14:tracePt t="1560" x="8661400" y="2671763"/>
          <p14:tracePt t="1567" x="8496300" y="2671763"/>
          <p14:tracePt t="1576" x="8332788" y="2671763"/>
          <p14:tracePt t="1583" x="8186738" y="2671763"/>
          <p14:tracePt t="1594" x="8059738" y="2690813"/>
          <p14:tracePt t="1600" x="7940675" y="2735263"/>
          <p14:tracePt t="1609" x="7867650" y="2744788"/>
          <p14:tracePt t="1615" x="7785100" y="2790825"/>
          <p14:tracePt t="1624" x="7712075" y="2808288"/>
          <p14:tracePt t="1631" x="7648575" y="2854325"/>
          <p14:tracePt t="1640" x="7585075" y="2873375"/>
          <p14:tracePt t="1646" x="7485063" y="2917825"/>
          <p14:tracePt t="1654" x="7429500" y="2927350"/>
          <p14:tracePt t="1662" x="7348538" y="2946400"/>
          <p14:tracePt t="1670" x="7256463" y="2973388"/>
          <p14:tracePt t="1677" x="7156450" y="2982913"/>
          <p14:tracePt t="1686" x="7065963" y="3000375"/>
          <p14:tracePt t="1694" x="6992938" y="3000375"/>
          <p14:tracePt t="1702" x="6864350" y="3000375"/>
          <p14:tracePt t="1710" x="6791325" y="3000375"/>
          <p14:tracePt t="1718" x="6681788" y="3000375"/>
          <p14:tracePt t="1726" x="6610350" y="3000375"/>
          <p14:tracePt t="1734" x="6545263" y="3000375"/>
          <p14:tracePt t="1742" x="6491288" y="2990850"/>
          <p14:tracePt t="1749" x="6445250" y="2973388"/>
          <p14:tracePt t="1758" x="6418263" y="2963863"/>
          <p14:tracePt t="1766" x="6399213" y="2954338"/>
          <p14:tracePt t="1774" x="6381750" y="2954338"/>
          <p14:tracePt t="1782" x="6345238" y="2927350"/>
          <p14:tracePt t="1950" x="6335713" y="2927350"/>
          <p14:tracePt t="1966" x="6299200" y="2927350"/>
          <p14:tracePt t="1974" x="6226175" y="2927350"/>
          <p14:tracePt t="1982" x="6116638" y="2927350"/>
          <p14:tracePt t="1990" x="6026150" y="2927350"/>
          <p14:tracePt t="1998" x="5899150" y="2900363"/>
          <p14:tracePt t="2006" x="5816600" y="2900363"/>
          <p14:tracePt t="2014" x="5707063" y="2890838"/>
          <p14:tracePt t="2022" x="5634038" y="2890838"/>
          <p14:tracePt t="2030" x="5561013" y="2890838"/>
          <p14:tracePt t="2037" x="5507038" y="2890838"/>
          <p14:tracePt t="2046" x="5461000" y="2890838"/>
          <p14:tracePt t="2059" x="5434013" y="2890838"/>
          <p14:tracePt t="2061" x="5414963" y="2890838"/>
          <p14:tracePt t="2070" x="5405438" y="2890838"/>
          <p14:tracePt t="2191" x="5397500" y="2881313"/>
          <p14:tracePt t="2206" x="5378450" y="2873375"/>
          <p14:tracePt t="2214" x="5368925" y="2873375"/>
          <p14:tracePt t="2222" x="5351463" y="2873375"/>
          <p14:tracePt t="2230" x="5341938" y="2863850"/>
          <p14:tracePt t="2238" x="5334000" y="2863850"/>
          <p14:tracePt t="2390" x="5324475" y="2854325"/>
          <p14:tracePt t="2398" x="5324475" y="2836863"/>
          <p14:tracePt t="2406" x="5324475" y="2808288"/>
          <p14:tracePt t="2414" x="5324475" y="2771775"/>
          <p14:tracePt t="2421" x="5324475" y="2727325"/>
          <p14:tracePt t="2430" x="5324475" y="2690813"/>
          <p14:tracePt t="2438" x="5324475" y="2662238"/>
          <p14:tracePt t="2446" x="5324475" y="2625725"/>
          <p14:tracePt t="2454" x="5324475" y="2608263"/>
          <p14:tracePt t="2461" x="5324475" y="2581275"/>
          <p14:tracePt t="2471" x="5334000" y="2562225"/>
          <p14:tracePt t="2505" x="5341938" y="2544763"/>
          <p14:tracePt t="2520" x="5341938" y="2535238"/>
          <p14:tracePt t="2527" x="5351463" y="2525713"/>
          <p14:tracePt t="2534" x="5360988" y="2517775"/>
          <p14:tracePt t="2542" x="5360988" y="2508250"/>
          <p14:tracePt t="2550" x="5360988" y="2498725"/>
          <p14:tracePt t="2558" x="5378450" y="2481263"/>
          <p14:tracePt t="2566" x="5387975" y="2462213"/>
          <p14:tracePt t="2574" x="5397500" y="2452688"/>
          <p14:tracePt t="2606" x="5397500" y="2444750"/>
          <p14:tracePt t="2623" x="5397500" y="2435225"/>
          <p14:tracePt t="2639" x="5397500" y="2416175"/>
          <p14:tracePt t="2662" x="5397500" y="2408238"/>
          <p14:tracePt t="2846" x="5397500" y="2379663"/>
          <p14:tracePt t="2854" x="5387975" y="2362200"/>
          <p14:tracePt t="2874" x="5378450" y="2352675"/>
          <p14:tracePt t="2881" x="5368925" y="2343150"/>
          <p14:tracePt t="2895" x="5360988" y="2335213"/>
          <p14:tracePt t="3112" x="5360988" y="2362200"/>
          <p14:tracePt t="3119" x="5324475" y="2452688"/>
          <p14:tracePt t="3127" x="5297488" y="2508250"/>
          <p14:tracePt t="3135" x="5260975" y="2608263"/>
          <p14:tracePt t="3145" x="5232400" y="2708275"/>
          <p14:tracePt t="3151" x="5232400" y="2800350"/>
          <p14:tracePt t="3160" x="5232400" y="2909888"/>
          <p14:tracePt t="3167" x="5232400" y="3017838"/>
          <p14:tracePt t="3174" x="5260975" y="3127375"/>
          <p14:tracePt t="3183" x="5297488" y="3265488"/>
          <p14:tracePt t="3197" x="5351463" y="3411538"/>
          <p14:tracePt t="3200" x="5414963" y="3529013"/>
          <p14:tracePt t="3212" x="5451475" y="3648075"/>
          <p14:tracePt t="3214" x="5497513" y="3757613"/>
          <p14:tracePt t="3222" x="5524500" y="3840163"/>
          <p14:tracePt t="3230" x="5561013" y="3921125"/>
          <p14:tracePt t="3238" x="5580063" y="3976688"/>
          <p14:tracePt t="3247" x="5580063" y="4021138"/>
          <p14:tracePt t="3254" x="5580063" y="4076700"/>
          <p14:tracePt t="3263" x="5580063" y="4103688"/>
          <p14:tracePt t="3270" x="5580063" y="4113213"/>
          <p14:tracePt t="3598" x="5580063" y="4130675"/>
          <p14:tracePt t="3607" x="5580063" y="4159250"/>
          <p14:tracePt t="3614" x="5580063" y="4176713"/>
          <p14:tracePt t="3630" x="5570538" y="4186238"/>
          <p14:tracePt t="3822" x="5570538" y="4195763"/>
          <p14:tracePt t="3838" x="5570538" y="4203700"/>
          <p14:tracePt t="3854" x="5570538" y="4213225"/>
          <p14:tracePt t="4086" x="5570538" y="4232275"/>
          <p14:tracePt t="4183" x="5570538" y="4240213"/>
          <p14:tracePt t="4294" x="5597525" y="4240213"/>
          <p14:tracePt t="4302" x="5688013" y="4213225"/>
          <p14:tracePt t="4310" x="5797550" y="4186238"/>
          <p14:tracePt t="4317" x="5935663" y="4159250"/>
          <p14:tracePt t="4326" x="6043613" y="4140200"/>
          <p14:tracePt t="4334" x="6108700" y="4122738"/>
          <p14:tracePt t="4342" x="6181725" y="4103688"/>
          <p14:tracePt t="4350" x="6208713" y="4103688"/>
          <p14:tracePt t="4358" x="6245225" y="4094163"/>
          <p14:tracePt t="4366" x="6262688" y="4086225"/>
          <p14:tracePt t="4374" x="6281738" y="4067175"/>
          <p14:tracePt t="4381" x="6299200" y="4057650"/>
          <p14:tracePt t="4390" x="6308725" y="4049713"/>
          <p14:tracePt t="4398" x="6308725" y="4021138"/>
          <p14:tracePt t="4408" x="6308725" y="4013200"/>
          <p14:tracePt t="4422" x="6308725" y="3994150"/>
          <p14:tracePt t="4534" x="6308725" y="3984625"/>
          <p14:tracePt t="4542" x="6299200" y="3984625"/>
          <p14:tracePt t="4549" x="6291263" y="3994150"/>
          <p14:tracePt t="4559" x="6281738" y="3994150"/>
          <p14:tracePt t="4567" x="6272213" y="4013200"/>
          <p14:tracePt t="4576" x="6262688" y="4021138"/>
          <p14:tracePt t="4595" x="6254750" y="4030663"/>
          <p14:tracePt t="4608" x="6235700" y="4040188"/>
          <p14:tracePt t="4614" x="6226175" y="4040188"/>
          <p14:tracePt t="4622" x="6218238" y="4040188"/>
          <p14:tracePt t="4630" x="6208713" y="4040188"/>
          <p14:tracePt t="4638" x="6199188" y="4040188"/>
          <p14:tracePt t="4656" x="6172200" y="4057650"/>
          <p14:tracePt t="4678" x="6153150" y="4067175"/>
          <p14:tracePt t="4694" x="6145213" y="4076700"/>
          <p14:tracePt t="4710" x="6145213" y="4086225"/>
          <p14:tracePt t="4718" x="6126163" y="4103688"/>
          <p14:tracePt t="4742" x="6116638" y="4113213"/>
          <p14:tracePt t="5095" x="6108700" y="4113213"/>
          <p14:tracePt t="5111" x="6089650" y="4122738"/>
          <p14:tracePt t="5118" x="6080125" y="4130675"/>
          <p14:tracePt t="5127" x="6062663" y="4149725"/>
          <p14:tracePt t="5134" x="6062663" y="4159250"/>
          <p14:tracePt t="5142" x="6053138" y="4167188"/>
          <p14:tracePt t="5150" x="6035675" y="4186238"/>
          <p14:tracePt t="5158" x="6026150" y="4195763"/>
          <p14:tracePt t="5182" x="6016625" y="4203700"/>
          <p14:tracePt t="5462" x="6007100" y="4203700"/>
          <p14:tracePt t="5470" x="5999163" y="4203700"/>
          <p14:tracePt t="5478" x="5989638" y="4203700"/>
          <p14:tracePt t="5494" x="5980113" y="4203700"/>
          <p14:tracePt t="5501" x="5962650" y="4195763"/>
          <p14:tracePt t="5662" x="5962650" y="4186238"/>
          <p14:tracePt t="5678" x="5962650" y="4159250"/>
          <p14:tracePt t="5686" x="5962650" y="4149725"/>
          <p14:tracePt t="5694" x="5962650" y="4130675"/>
          <p14:tracePt t="5702" x="5962650" y="4113213"/>
          <p14:tracePt t="5710" x="5962650" y="4103688"/>
          <p14:tracePt t="5727" x="5962650" y="4094163"/>
          <p14:tracePt t="5734" x="5962650" y="4076700"/>
          <p14:tracePt t="5742" x="5962650" y="4067175"/>
          <p14:tracePt t="5910" x="5972175" y="4067175"/>
          <p14:tracePt t="5958" x="5980113" y="4086225"/>
          <p14:tracePt t="5984" x="6016625" y="4086225"/>
          <p14:tracePt t="5992" x="6026150" y="4086225"/>
          <p14:tracePt t="6001" x="6026150" y="4094163"/>
          <p14:tracePt t="6014" x="6043613" y="4094163"/>
          <p14:tracePt t="6024" x="6053138" y="4103688"/>
          <p14:tracePt t="6254" x="6062663" y="4103688"/>
          <p14:tracePt t="6278" x="6062663" y="4094163"/>
          <p14:tracePt t="6286" x="6053138" y="4094163"/>
          <p14:tracePt t="6294" x="6043613" y="4094163"/>
          <p14:tracePt t="6302" x="6035675" y="4094163"/>
          <p14:tracePt t="6310" x="6026150" y="4094163"/>
          <p14:tracePt t="6318" x="6016625" y="4094163"/>
          <p14:tracePt t="6326" x="5962650" y="4094163"/>
          <p14:tracePt t="6334" x="5935663" y="4113213"/>
          <p14:tracePt t="6342" x="5834063" y="4140200"/>
          <p14:tracePt t="6350" x="5653088" y="4186238"/>
          <p14:tracePt t="6358" x="5470525" y="4213225"/>
          <p14:tracePt t="6366" x="5232400" y="4268788"/>
          <p14:tracePt t="6374" x="4995863" y="4286250"/>
          <p14:tracePt t="6382" x="4759325" y="4295775"/>
          <p14:tracePt t="6390" x="4594225" y="4332288"/>
          <p14:tracePt t="6398" x="4413250" y="4332288"/>
          <p14:tracePt t="6406" x="4267200" y="4332288"/>
          <p14:tracePt t="6414" x="4138613" y="4332288"/>
          <p14:tracePt t="6422" x="4057650" y="4313238"/>
          <p14:tracePt t="6430" x="3984625" y="4268788"/>
          <p14:tracePt t="6438" x="3902075" y="4232275"/>
          <p14:tracePt t="6446" x="3856038" y="4195763"/>
          <p14:tracePt t="6454" x="3802063" y="4149725"/>
          <p14:tracePt t="6462" x="3783013" y="4122738"/>
          <p14:tracePt t="6470" x="3746500" y="4094163"/>
          <p14:tracePt t="6478" x="3746500" y="4086225"/>
          <p14:tracePt t="6486" x="3738563" y="4057650"/>
          <p14:tracePt t="6494" x="3719513" y="4040188"/>
          <p14:tracePt t="6502" x="3692525" y="4030663"/>
          <p14:tracePt t="6510" x="3673475" y="4021138"/>
          <p14:tracePt t="6518" x="3646488" y="4003675"/>
          <p14:tracePt t="6526" x="3619500" y="3994150"/>
          <p14:tracePt t="6534" x="3600450" y="3994150"/>
          <p14:tracePt t="6542" x="3556000" y="3984625"/>
          <p14:tracePt t="6549" x="3519488" y="3984625"/>
          <p14:tracePt t="6558" x="3463925" y="3984625"/>
          <p14:tracePt t="6566" x="3419475" y="3984625"/>
          <p14:tracePt t="6574" x="3390900" y="3984625"/>
          <p14:tracePt t="6582" x="3354388" y="3984625"/>
          <p14:tracePt t="6591" x="3309938" y="3984625"/>
          <p14:tracePt t="6598" x="3290888" y="3984625"/>
          <p14:tracePt t="6607" x="3263900" y="3984625"/>
          <p14:tracePt t="6614" x="3254375" y="3984625"/>
          <p14:tracePt t="6622" x="3236913" y="3976688"/>
          <p14:tracePt t="6670" x="3236913" y="3940175"/>
          <p14:tracePt t="6686" x="3236913" y="3911600"/>
          <p14:tracePt t="6694" x="3236913" y="3903663"/>
          <p14:tracePt t="6702" x="3236913" y="3875088"/>
          <p14:tracePt t="6718" x="3236913" y="3867150"/>
          <p14:tracePt t="6934" x="3236913" y="3848100"/>
          <p14:tracePt t="6942" x="3236913" y="3830638"/>
          <p14:tracePt t="6968" x="3236913" y="3821113"/>
          <p14:tracePt t="6982" x="3236913" y="3811588"/>
          <p14:tracePt t="6998" x="3236913" y="3794125"/>
          <p14:tracePt t="7014" x="3236913" y="3784600"/>
          <p14:tracePt t="7270" x="3236913" y="3748088"/>
          <p14:tracePt t="7277" x="3236913" y="3730625"/>
          <p14:tracePt t="7288" x="3236913" y="3694113"/>
          <p14:tracePt t="7294" x="3236913" y="3684588"/>
          <p14:tracePt t="7302" x="3236913" y="3657600"/>
          <p14:tracePt t="7310" x="3236913" y="3648075"/>
          <p14:tracePt t="7318" x="3244850" y="3638550"/>
          <p14:tracePt t="7334" x="3254375" y="3629025"/>
          <p14:tracePt t="7574" x="3217863" y="3648075"/>
          <p14:tracePt t="7582" x="3136900" y="3675063"/>
          <p14:tracePt t="7591" x="3063875" y="3702050"/>
          <p14:tracePt t="7598" x="3017838" y="3711575"/>
          <p14:tracePt t="7607" x="2981325" y="3711575"/>
          <p14:tracePt t="7614" x="2925763" y="3711575"/>
          <p14:tracePt t="7624" x="2862263" y="3730625"/>
          <p14:tracePt t="7630" x="2771775" y="3730625"/>
          <p14:tracePt t="7638" x="2679700" y="3730625"/>
          <p14:tracePt t="7646" x="2606675" y="3730625"/>
          <p14:tracePt t="7654" x="2552700" y="3730625"/>
          <p14:tracePt t="7662" x="2498725" y="3730625"/>
          <p14:tracePt t="7670" x="2470150" y="3711575"/>
          <p14:tracePt t="7678" x="2433638" y="3694113"/>
          <p14:tracePt t="7687" x="2416175" y="3684588"/>
          <p14:tracePt t="7693" x="2379663" y="3665538"/>
          <p14:tracePt t="7701" x="2370138" y="3657600"/>
          <p14:tracePt t="7709" x="2370138" y="3648075"/>
          <p14:tracePt t="7718" x="2370138" y="3629025"/>
          <p14:tracePt t="7726" x="2370138" y="3621088"/>
          <p14:tracePt t="7734" x="2360613" y="3611563"/>
          <p14:tracePt t="7742" x="2360613" y="3575050"/>
          <p14:tracePt t="7750" x="2360613" y="3556000"/>
          <p14:tracePt t="7758" x="2352675" y="3519488"/>
          <p14:tracePt t="7766" x="2343150" y="3511550"/>
          <p14:tracePt t="7774" x="2343150" y="3482975"/>
          <p14:tracePt t="7782" x="2343150" y="3446463"/>
          <p14:tracePt t="7790" x="2343150" y="3411538"/>
          <p14:tracePt t="7797" x="2343150" y="3382963"/>
          <p14:tracePt t="7808" x="2343150" y="3346450"/>
          <p14:tracePt t="7814" x="2343150" y="3309938"/>
          <p14:tracePt t="7822" x="2343150" y="3282950"/>
          <p14:tracePt t="7830" x="2343150" y="3246438"/>
          <p14:tracePt t="7838" x="2343150" y="3228975"/>
          <p14:tracePt t="7846" x="2343150" y="3219450"/>
          <p14:tracePt t="7854" x="2343150" y="3182938"/>
          <p14:tracePt t="7862" x="2352675" y="3155950"/>
          <p14:tracePt t="7870" x="2370138" y="3119438"/>
          <p14:tracePt t="7878" x="2397125" y="3073400"/>
          <p14:tracePt t="7886" x="2425700" y="3046413"/>
          <p14:tracePt t="7894" x="2452688" y="3000375"/>
          <p14:tracePt t="7903" x="2489200" y="2936875"/>
          <p14:tracePt t="7910" x="2543175" y="2873375"/>
          <p14:tracePt t="7918" x="2579688" y="2854325"/>
          <p14:tracePt t="7926" x="2598738" y="2836863"/>
          <p14:tracePt t="7934" x="2616200" y="2827338"/>
          <p14:tracePt t="7942" x="2643188" y="2800350"/>
          <p14:tracePt t="7950" x="2652713" y="2800350"/>
          <p14:tracePt t="7967" x="2662238" y="2800350"/>
          <p14:tracePt t="7974" x="2671763" y="2800350"/>
          <p14:tracePt t="7982" x="2708275" y="2800350"/>
          <p14:tracePt t="7990" x="2762250" y="2800350"/>
          <p14:tracePt t="7998" x="2817813" y="2808288"/>
          <p14:tracePt t="8007" x="2862263" y="2827338"/>
          <p14:tracePt t="8015" x="2944813" y="2881313"/>
          <p14:tracePt t="8022" x="3044825" y="2927350"/>
          <p14:tracePt t="8030" x="3154363" y="2963863"/>
          <p14:tracePt t="8038" x="3236913" y="3009900"/>
          <p14:tracePt t="8058" x="3419475" y="3073400"/>
          <p14:tracePt t="8062" x="3446463" y="3100388"/>
          <p14:tracePt t="8070" x="3490913" y="3127375"/>
          <p14:tracePt t="8078" x="3500438" y="3136900"/>
          <p14:tracePt t="8086" x="3509963" y="3146425"/>
          <p14:tracePt t="8102" x="3509963" y="3155950"/>
          <p14:tracePt t="8118" x="3509963" y="3163888"/>
          <p14:tracePt t="8126" x="3509963" y="3173413"/>
          <p14:tracePt t="8142" x="3482975" y="3228975"/>
          <p14:tracePt t="8150" x="3482975" y="3282950"/>
          <p14:tracePt t="8158" x="3463925" y="3346450"/>
          <p14:tracePt t="8166" x="3446463" y="3392488"/>
          <p14:tracePt t="8175" x="3427413" y="3446463"/>
          <p14:tracePt t="8181" x="3409950" y="3492500"/>
          <p14:tracePt t="8190" x="3400425" y="3538538"/>
          <p14:tracePt t="8198" x="3390900" y="3575050"/>
          <p14:tracePt t="8207" x="3373438" y="3611563"/>
          <p14:tracePt t="8214" x="3363913" y="3648075"/>
          <p14:tracePt t="8221" x="3346450" y="3665538"/>
          <p14:tracePt t="8230" x="3336925" y="3702050"/>
          <p14:tracePt t="8238" x="3309938" y="3721100"/>
          <p14:tracePt t="8374" x="3317875" y="3702050"/>
          <p14:tracePt t="8382" x="3373438" y="3684588"/>
          <p14:tracePt t="8391" x="3463925" y="3648075"/>
          <p14:tracePt t="8399" x="3582988" y="3629025"/>
          <p14:tracePt t="8408" x="3709988" y="3621088"/>
          <p14:tracePt t="8415" x="3875088" y="3621088"/>
          <p14:tracePt t="8423" x="4057650" y="3621088"/>
          <p14:tracePt t="8430" x="4275138" y="3621088"/>
          <p14:tracePt t="8438" x="4540250" y="3621088"/>
          <p14:tracePt t="8446" x="4795838" y="3621088"/>
          <p14:tracePt t="8454" x="5095875" y="3621088"/>
          <p14:tracePt t="8462" x="5360988" y="3621088"/>
          <p14:tracePt t="8470" x="5561013" y="3621088"/>
          <p14:tracePt t="8478" x="5743575" y="3621088"/>
          <p14:tracePt t="8486" x="5926138" y="3602038"/>
          <p14:tracePt t="8494" x="6053138" y="3575050"/>
          <p14:tracePt t="8501" x="6145213" y="3556000"/>
          <p14:tracePt t="8510" x="6208713" y="3548063"/>
          <p14:tracePt t="8518" x="6262688" y="3548063"/>
          <p14:tracePt t="8526" x="6308725" y="3538538"/>
          <p14:tracePt t="8533" x="6335713" y="3519488"/>
          <p14:tracePt t="8542" x="6362700" y="3519488"/>
          <p14:tracePt t="8550" x="6408738" y="3492500"/>
          <p14:tracePt t="8558" x="6445250" y="3492500"/>
          <p14:tracePt t="8566" x="6537325" y="3482975"/>
          <p14:tracePt t="8574" x="6600825" y="3455988"/>
          <p14:tracePt t="8581" x="6691313" y="3455988"/>
          <p14:tracePt t="8591" x="6800850" y="3455988"/>
          <p14:tracePt t="8598" x="6892925" y="3455988"/>
          <p14:tracePt t="8607" x="7000875" y="3455988"/>
          <p14:tracePt t="8614" x="7073900" y="3455988"/>
          <p14:tracePt t="8622" x="7165975" y="3455988"/>
          <p14:tracePt t="8630" x="7275513" y="3465513"/>
          <p14:tracePt t="8638" x="7375525" y="3492500"/>
          <p14:tracePt t="8646" x="7485063" y="3529013"/>
          <p14:tracePt t="8654" x="7602538" y="3556000"/>
          <p14:tracePt t="8662" x="7712075" y="3602038"/>
          <p14:tracePt t="8671" x="7831138" y="3621088"/>
          <p14:tracePt t="8678" x="7958138" y="3629025"/>
          <p14:tracePt t="8685" x="8104188" y="3675063"/>
          <p14:tracePt t="8694" x="8232775" y="3694113"/>
          <p14:tracePt t="8702" x="8359775" y="3694113"/>
          <p14:tracePt t="8710" x="8515350" y="3738563"/>
          <p14:tracePt t="8718" x="8642350" y="3738563"/>
          <p14:tracePt t="8726" x="8751888" y="3738563"/>
          <p14:tracePt t="8733" x="8861425" y="3738563"/>
          <p14:tracePt t="8742" x="8951913" y="3738563"/>
          <p14:tracePt t="8750" x="9080500" y="3738563"/>
        </p14:tracePtLst>
      </p14:laserTrace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descr="appc-44-97801238387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00" y="838200"/>
            <a:ext cx="7975600" cy="402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3347" name="Rectangle 3"/>
          <p:cNvSpPr>
            <a:spLocks noChangeArrowheads="1"/>
          </p:cNvSpPr>
          <p:nvPr/>
        </p:nvSpPr>
        <p:spPr bwMode="auto">
          <a:xfrm>
            <a:off x="365125" y="5164138"/>
            <a:ext cx="68214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r>
              <a:rPr kumimoji="0" lang="en-US" altLang="ja-JP" sz="1200" b="1">
                <a:latin typeface="Times New Roman" panose="02020603050405020304" pitchFamily="18" charset="0"/>
              </a:rPr>
              <a:t>Figure C.44 The basic branch delay is 3 cycles, since the condition evaluation is performed during EX.</a:t>
            </a:r>
          </a:p>
        </p:txBody>
      </p:sp>
      <p:pic>
        <p:nvPicPr>
          <p:cNvPr id="2" name="オーディオ 1">
            <a:hlinkClick r:id="" action="ppaction://media"/>
            <a:extLst>
              <a:ext uri="{FF2B5EF4-FFF2-40B4-BE49-F238E27FC236}">
                <a16:creationId xmlns:a16="http://schemas.microsoft.com/office/drawing/2014/main" id="{7572EAC5-A587-4E95-A6C1-FD413028B9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359687104"/>
      </p:ext>
    </p:extLst>
  </p:cSld>
  <p:clrMapOvr>
    <a:masterClrMapping/>
  </p:clrMapOvr>
  <mc:AlternateContent xmlns:mc="http://schemas.openxmlformats.org/markup-compatibility/2006">
    <mc:Choice xmlns:p14="http://schemas.microsoft.com/office/powerpoint/2010/main" Requires="p14">
      <p:transition spd="slow" p14:dur="2000" advTm="1768"/>
    </mc:Choice>
    <mc:Fallback>
      <p:transition spd="slow" advTm="1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スーパーパイプライン</a:t>
            </a:r>
          </a:p>
        </p:txBody>
      </p:sp>
      <p:sp>
        <p:nvSpPr>
          <p:cNvPr id="3" name="コンテンツ プレースホルダー 2"/>
          <p:cNvSpPr>
            <a:spLocks noGrp="1"/>
          </p:cNvSpPr>
          <p:nvPr>
            <p:ph idx="1"/>
          </p:nvPr>
        </p:nvSpPr>
        <p:spPr/>
        <p:txBody>
          <a:bodyPr/>
          <a:lstStyle/>
          <a:p>
            <a:r>
              <a:rPr kumimoji="1" lang="ja-JP" altLang="en-US" dirty="0"/>
              <a:t>パイプライン段数が多くなるほど</a:t>
            </a:r>
            <a:endParaRPr kumimoji="1" lang="en-US" altLang="ja-JP" dirty="0"/>
          </a:p>
          <a:p>
            <a:pPr lvl="1"/>
            <a:r>
              <a:rPr lang="ja-JP" altLang="en-US" dirty="0"/>
              <a:t>動作周波数は高くなる</a:t>
            </a:r>
            <a:endParaRPr lang="en-US" altLang="ja-JP" dirty="0"/>
          </a:p>
          <a:p>
            <a:pPr lvl="1"/>
            <a:r>
              <a:rPr kumimoji="1" lang="ja-JP" altLang="en-US" dirty="0"/>
              <a:t>データハザード、コントロールハザードによるストールが増える</a:t>
            </a:r>
            <a:endParaRPr kumimoji="1" lang="en-US" altLang="ja-JP" dirty="0"/>
          </a:p>
          <a:p>
            <a:pPr marL="342900" lvl="1" indent="0">
              <a:buNone/>
            </a:pPr>
            <a:r>
              <a:rPr lang="ja-JP" altLang="en-US" dirty="0"/>
              <a:t>→　性能向上が頭打ちに！</a:t>
            </a:r>
            <a:endParaRPr lang="en-US" altLang="ja-JP" dirty="0"/>
          </a:p>
          <a:p>
            <a:r>
              <a:rPr kumimoji="1" lang="en-US" altLang="ja-JP" dirty="0"/>
              <a:t>Pentium</a:t>
            </a:r>
            <a:r>
              <a:rPr kumimoji="1" lang="ja-JP" altLang="en-US" dirty="0"/>
              <a:t> </a:t>
            </a:r>
            <a:r>
              <a:rPr lang="en-US" altLang="ja-JP" dirty="0"/>
              <a:t>4</a:t>
            </a:r>
            <a:r>
              <a:rPr lang="ja-JP" altLang="en-US" dirty="0"/>
              <a:t>で</a:t>
            </a:r>
            <a:r>
              <a:rPr lang="en-US" altLang="ja-JP" dirty="0"/>
              <a:t>15</a:t>
            </a:r>
            <a:r>
              <a:rPr lang="ja-JP" altLang="en-US" dirty="0"/>
              <a:t>ステージ程度まで増加、その後減少傾向に</a:t>
            </a:r>
            <a:endParaRPr lang="en-US" altLang="ja-JP" dirty="0"/>
          </a:p>
          <a:p>
            <a:r>
              <a:rPr kumimoji="1" lang="ja-JP" altLang="en-US" dirty="0"/>
              <a:t>現在</a:t>
            </a:r>
            <a:r>
              <a:rPr kumimoji="1" lang="en-US" altLang="ja-JP" dirty="0"/>
              <a:t>10</a:t>
            </a:r>
            <a:r>
              <a:rPr kumimoji="1" lang="ja-JP" altLang="en-US" dirty="0"/>
              <a:t>ステージ程度が多い</a:t>
            </a:r>
          </a:p>
        </p:txBody>
      </p:sp>
      <p:pic>
        <p:nvPicPr>
          <p:cNvPr id="4" name="オーディオ 3">
            <a:hlinkClick r:id="" action="ppaction://media"/>
            <a:extLst>
              <a:ext uri="{FF2B5EF4-FFF2-40B4-BE49-F238E27FC236}">
                <a16:creationId xmlns:a16="http://schemas.microsoft.com/office/drawing/2014/main" id="{1D97BC66-311B-4354-8733-2C609F0E8A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71655851"/>
      </p:ext>
    </p:extLst>
  </p:cSld>
  <p:clrMapOvr>
    <a:masterClrMapping/>
  </p:clrMapOvr>
  <mc:AlternateContent xmlns:mc="http://schemas.openxmlformats.org/markup-compatibility/2006">
    <mc:Choice xmlns:p14="http://schemas.microsoft.com/office/powerpoint/2010/main" Requires="p14">
      <p:transition spd="slow" p14:dur="2000" advTm="72283"/>
    </mc:Choice>
    <mc:Fallback>
      <p:transition spd="slow" advTm="72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651" x="8851900" y="3775075"/>
          <p14:tracePt t="1659" x="8724900" y="3775075"/>
          <p14:tracePt t="1667" x="8596313" y="3775075"/>
          <p14:tracePt t="1675" x="8505825" y="3775075"/>
          <p14:tracePt t="1682" x="8423275" y="3757613"/>
          <p14:tracePt t="1690" x="8386763" y="3748088"/>
          <p14:tracePt t="1698" x="8350250" y="3738563"/>
          <p14:tracePt t="1706" x="8342313" y="3730625"/>
          <p14:tracePt t="1714" x="8342313" y="3711575"/>
          <p14:tracePt t="1723" x="8332788" y="3702050"/>
          <p14:tracePt t="1731" x="8313738" y="3684588"/>
          <p14:tracePt t="1738" x="8305800" y="3675063"/>
          <p14:tracePt t="1746" x="8296275" y="3665538"/>
          <p14:tracePt t="1755" x="8286750" y="3657600"/>
          <p14:tracePt t="1763" x="8277225" y="3648075"/>
          <p14:tracePt t="69715" x="8269288" y="3629025"/>
          <p14:tracePt t="69722" x="8405813" y="3602038"/>
          <p14:tracePt t="69730" x="9117013" y="3602038"/>
        </p14:tracePtLst>
      </p14:laserTrace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p:txBody>
          <a:bodyPr/>
          <a:lstStyle/>
          <a:p>
            <a:r>
              <a:rPr lang="ja-JP" altLang="en-US"/>
              <a:t>パイプラインのまとめ</a:t>
            </a:r>
          </a:p>
        </p:txBody>
      </p:sp>
      <p:sp>
        <p:nvSpPr>
          <p:cNvPr id="292867" name="Rectangle 3"/>
          <p:cNvSpPr>
            <a:spLocks noGrp="1" noChangeArrowheads="1"/>
          </p:cNvSpPr>
          <p:nvPr>
            <p:ph type="body" idx="1"/>
          </p:nvPr>
        </p:nvSpPr>
        <p:spPr>
          <a:xfrm>
            <a:off x="463370" y="1285796"/>
            <a:ext cx="8229600" cy="4525963"/>
          </a:xfrm>
        </p:spPr>
        <p:txBody>
          <a:bodyPr/>
          <a:lstStyle/>
          <a:p>
            <a:r>
              <a:rPr lang="ja-JP" altLang="en-US" dirty="0"/>
              <a:t>遅延分岐は採用せず</a:t>
            </a:r>
            <a:endParaRPr lang="en-US" altLang="ja-JP" dirty="0"/>
          </a:p>
          <a:p>
            <a:pPr marL="0" indent="0">
              <a:buNone/>
            </a:pPr>
            <a:r>
              <a:rPr lang="ja-JP" altLang="en-US" dirty="0"/>
              <a:t>　　</a:t>
            </a:r>
            <a:r>
              <a:rPr lang="en-US" altLang="ja-JP" dirty="0"/>
              <a:t>Predict</a:t>
            </a:r>
            <a:r>
              <a:rPr lang="ja-JP" altLang="en-US" dirty="0"/>
              <a:t> </a:t>
            </a:r>
            <a:r>
              <a:rPr lang="en-US" altLang="ja-JP" dirty="0"/>
              <a:t>Not</a:t>
            </a:r>
            <a:r>
              <a:rPr lang="ja-JP" altLang="en-US" dirty="0"/>
              <a:t> </a:t>
            </a:r>
            <a:r>
              <a:rPr lang="en-US" altLang="ja-JP" dirty="0"/>
              <a:t>Taken</a:t>
            </a:r>
            <a:r>
              <a:rPr lang="ja-JP" altLang="en-US" dirty="0"/>
              <a:t>を利用</a:t>
            </a:r>
            <a:endParaRPr lang="en-US" altLang="ja-JP" dirty="0"/>
          </a:p>
          <a:p>
            <a:r>
              <a:rPr lang="ja-JP" altLang="en-US" dirty="0"/>
              <a:t>スケジューリングをある程度行えば、、</a:t>
            </a:r>
          </a:p>
          <a:p>
            <a:pPr>
              <a:buFontTx/>
              <a:buNone/>
            </a:pPr>
            <a:r>
              <a:rPr lang="en-US" altLang="ja-JP" dirty="0"/>
              <a:t>CPI</a:t>
            </a:r>
            <a:r>
              <a:rPr lang="ja-JP" altLang="en-US" dirty="0"/>
              <a:t>＝</a:t>
            </a:r>
            <a:r>
              <a:rPr lang="en-US" altLang="ja-JP" dirty="0"/>
              <a:t>1.2-1.3</a:t>
            </a:r>
            <a:r>
              <a:rPr lang="ja-JP" altLang="en-US" dirty="0"/>
              <a:t>くらいで済む</a:t>
            </a:r>
            <a:endParaRPr lang="en-US" altLang="ja-JP" dirty="0"/>
          </a:p>
          <a:p>
            <a:pPr>
              <a:buFontTx/>
              <a:buNone/>
            </a:pPr>
            <a:r>
              <a:rPr lang="ja-JP" altLang="en-US" dirty="0"/>
              <a:t>クリティカルパスが伸びないとすれば、他の方法よりも圧倒的に有利</a:t>
            </a:r>
          </a:p>
          <a:p>
            <a:r>
              <a:rPr lang="ja-JP" altLang="en-US" dirty="0"/>
              <a:t>実際、組み込み用</a:t>
            </a:r>
            <a:r>
              <a:rPr lang="en-US" altLang="ja-JP" dirty="0"/>
              <a:t>5</a:t>
            </a:r>
            <a:r>
              <a:rPr lang="ja-JP" altLang="en-US" dirty="0"/>
              <a:t>段パイプラインはうまく行く場合が多い</a:t>
            </a:r>
          </a:p>
        </p:txBody>
      </p:sp>
      <p:pic>
        <p:nvPicPr>
          <p:cNvPr id="4" name="コンテンツ プレースホルダー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6876256" y="5085184"/>
            <a:ext cx="1995376" cy="203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オーディオ 1">
            <a:hlinkClick r:id="" action="ppaction://media"/>
            <a:extLst>
              <a:ext uri="{FF2B5EF4-FFF2-40B4-BE49-F238E27FC236}">
                <a16:creationId xmlns:a16="http://schemas.microsoft.com/office/drawing/2014/main" id="{48941A74-9A60-4B46-AD52-A3B746A0C0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7502088"/>
      </p:ext>
    </p:extLst>
  </p:cSld>
  <p:clrMapOvr>
    <a:masterClrMapping/>
  </p:clrMapOvr>
  <mc:AlternateContent xmlns:mc="http://schemas.openxmlformats.org/markup-compatibility/2006">
    <mc:Choice xmlns:p14="http://schemas.microsoft.com/office/powerpoint/2010/main" Requires="p14">
      <p:transition spd="slow" p14:dur="2000" advTm="40371"/>
    </mc:Choice>
    <mc:Fallback>
      <p:transition spd="slow" advTm="40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46" x="8907463" y="4086225"/>
          <p14:tracePt t="653" x="8742363" y="4113213"/>
          <p14:tracePt t="658" x="8559800" y="4130675"/>
          <p14:tracePt t="666" x="8396288" y="4130675"/>
          <p14:tracePt t="674" x="8305800" y="4130675"/>
          <p14:tracePt t="682" x="8259763" y="4130675"/>
          <p14:tracePt t="691" x="8232775" y="4130675"/>
          <p14:tracePt t="771" x="8204200" y="4130675"/>
          <p14:tracePt t="779" x="8159750" y="4103688"/>
          <p14:tracePt t="787" x="8113713" y="4086225"/>
          <p14:tracePt t="794" x="8050213" y="4049713"/>
          <p14:tracePt t="802" x="7986713" y="4003675"/>
          <p14:tracePt t="810" x="7921625" y="3967163"/>
          <p14:tracePt t="819" x="7877175" y="3948113"/>
          <p14:tracePt t="826" x="7858125" y="3930650"/>
          <p14:tracePt t="834" x="7850188" y="3921125"/>
          <p14:tracePt t="922" x="7840663" y="3921125"/>
          <p14:tracePt t="930" x="7804150" y="3921125"/>
          <p14:tracePt t="938" x="7777163" y="3940175"/>
          <p14:tracePt t="946" x="7704138" y="3967163"/>
          <p14:tracePt t="954" x="7694613" y="3967163"/>
          <p14:tracePt t="1019" x="7685088" y="3967163"/>
          <p14:tracePt t="1027" x="7685088" y="3921125"/>
          <p14:tracePt t="1034" x="7685088" y="3911600"/>
          <p14:tracePt t="1043" x="7685088" y="3884613"/>
          <p14:tracePt t="1107" x="7658100" y="3903663"/>
          <p14:tracePt t="1115" x="7594600" y="3976688"/>
          <p14:tracePt t="1123" x="7539038" y="4040188"/>
          <p14:tracePt t="1130" x="7466013" y="4159250"/>
          <p14:tracePt t="1138" x="7412038" y="4222750"/>
          <p14:tracePt t="1146" x="7348538" y="4303713"/>
          <p14:tracePt t="1155" x="7275513" y="4376738"/>
          <p14:tracePt t="1162" x="7212013" y="4441825"/>
          <p14:tracePt t="1171" x="7129463" y="4514850"/>
          <p14:tracePt t="1178" x="7056438" y="4568825"/>
          <p14:tracePt t="1186" x="6973888" y="4624388"/>
          <p14:tracePt t="1194" x="6929438" y="4641850"/>
          <p14:tracePt t="1202" x="6892925" y="4651375"/>
          <p14:tracePt t="1210" x="6856413" y="4668838"/>
          <p14:tracePt t="1218" x="6819900" y="4687888"/>
          <p14:tracePt t="1226" x="6754813" y="4697413"/>
          <p14:tracePt t="1234" x="6700838" y="4697413"/>
          <p14:tracePt t="1242" x="6591300" y="4697413"/>
          <p14:tracePt t="1250" x="6481763" y="4697413"/>
          <p14:tracePt t="1258" x="6299200" y="4697413"/>
          <p14:tracePt t="1266" x="6153150" y="4697413"/>
          <p14:tracePt t="1274" x="5972175" y="4697413"/>
          <p14:tracePt t="1282" x="5753100" y="4697413"/>
          <p14:tracePt t="1290" x="5551488" y="4697413"/>
          <p14:tracePt t="1298" x="5334000" y="4697413"/>
          <p14:tracePt t="1306" x="5068888" y="4697413"/>
          <p14:tracePt t="1314" x="4876800" y="4697413"/>
          <p14:tracePt t="1322" x="4695825" y="4697413"/>
          <p14:tracePt t="1330" x="4513263" y="4697413"/>
          <p14:tracePt t="1338" x="4367213" y="4660900"/>
          <p14:tracePt t="1346" x="4267200" y="4587875"/>
          <p14:tracePt t="1355" x="4194175" y="4532313"/>
          <p14:tracePt t="1362" x="4129088" y="4495800"/>
          <p14:tracePt t="1371" x="4065588" y="4432300"/>
          <p14:tracePt t="1378" x="4021138" y="4332288"/>
          <p14:tracePt t="1386" x="4002088" y="4268788"/>
          <p14:tracePt t="1394" x="3975100" y="4176713"/>
          <p14:tracePt t="1402" x="3938588" y="4040188"/>
          <p14:tracePt t="1410" x="3929063" y="3911600"/>
          <p14:tracePt t="1418" x="3911600" y="3784600"/>
          <p14:tracePt t="1428" x="3902075" y="3675063"/>
          <p14:tracePt t="1436" x="3902075" y="3529013"/>
          <p14:tracePt t="1444" x="3902075" y="3402013"/>
          <p14:tracePt t="1451" x="3902075" y="3255963"/>
          <p14:tracePt t="1459" x="3902075" y="3127375"/>
          <p14:tracePt t="1466" x="3902075" y="3017838"/>
          <p14:tracePt t="1474" x="3902075" y="2909888"/>
          <p14:tracePt t="1482" x="3902075" y="2836863"/>
          <p14:tracePt t="1490" x="3902075" y="2744788"/>
          <p14:tracePt t="1498" x="3902075" y="2681288"/>
          <p14:tracePt t="1506" x="3902075" y="2625725"/>
          <p14:tracePt t="1514" x="3929063" y="2581275"/>
          <p14:tracePt t="1522" x="3948113" y="2535238"/>
          <p14:tracePt t="1530" x="3984625" y="2471738"/>
          <p14:tracePt t="1539" x="4002088" y="2444750"/>
          <p14:tracePt t="1546" x="4057650" y="2379663"/>
          <p14:tracePt t="1554" x="4102100" y="2335213"/>
          <p14:tracePt t="1562" x="4138613" y="2279650"/>
          <p14:tracePt t="1574" x="4202113" y="2243138"/>
          <p14:tracePt t="1578" x="4248150" y="2197100"/>
          <p14:tracePt t="1586" x="4294188" y="2170113"/>
          <p14:tracePt t="1594" x="4357688" y="2133600"/>
          <p14:tracePt t="1602" x="4394200" y="2125663"/>
          <p14:tracePt t="1610" x="4421188" y="2106613"/>
          <p14:tracePt t="1618" x="4476750" y="2079625"/>
          <p14:tracePt t="1626" x="4521200" y="2070100"/>
          <p14:tracePt t="1635" x="4586288" y="2060575"/>
          <p14:tracePt t="1642" x="4659313" y="2043113"/>
          <p14:tracePt t="1650" x="4713288" y="2043113"/>
          <p14:tracePt t="1658" x="4822825" y="2043113"/>
          <p14:tracePt t="1666" x="4876800" y="2043113"/>
          <p14:tracePt t="1674" x="4968875" y="2043113"/>
          <p14:tracePt t="1682" x="5086350" y="2043113"/>
          <p14:tracePt t="1690" x="5159375" y="2043113"/>
          <p14:tracePt t="1698" x="5287963" y="2079625"/>
          <p14:tracePt t="1706" x="5405438" y="2143125"/>
          <p14:tracePt t="1714" x="5551488" y="2179638"/>
          <p14:tracePt t="1722" x="5670550" y="2262188"/>
          <p14:tracePt t="1730" x="5770563" y="2316163"/>
          <p14:tracePt t="1739" x="5889625" y="2408238"/>
          <p14:tracePt t="1746" x="5972175" y="2489200"/>
          <p14:tracePt t="1754" x="6062663" y="2571750"/>
          <p14:tracePt t="1762" x="6116638" y="2654300"/>
          <p14:tracePt t="1771" x="6153150" y="2735263"/>
          <p14:tracePt t="1778" x="6181725" y="2781300"/>
          <p14:tracePt t="1786" x="6189663" y="2854325"/>
          <p14:tracePt t="1794" x="6189663" y="2917825"/>
          <p14:tracePt t="1802" x="6189663" y="2973388"/>
          <p14:tracePt t="1810" x="6189663" y="3027363"/>
          <p14:tracePt t="1818" x="6189663" y="3063875"/>
          <p14:tracePt t="1826" x="6189663" y="3119438"/>
          <p14:tracePt t="1834" x="6189663" y="3163888"/>
          <p14:tracePt t="1842" x="6189663" y="3209925"/>
          <p14:tracePt t="1850" x="6189663" y="3236913"/>
          <p14:tracePt t="1866" x="6162675" y="3292475"/>
          <p14:tracePt t="1882" x="6153150" y="3319463"/>
          <p14:tracePt t="1892" x="6135688" y="3365500"/>
          <p14:tracePt t="1900" x="6135688" y="3392488"/>
          <p14:tracePt t="1907" x="6089650" y="3429000"/>
          <p14:tracePt t="1914" x="6053138" y="3475038"/>
          <p14:tracePt t="1922" x="6016625" y="3519488"/>
          <p14:tracePt t="1931" x="5962650" y="3592513"/>
          <p14:tracePt t="1940" x="5916613" y="3657600"/>
          <p14:tracePt t="1946" x="5880100" y="3702050"/>
          <p14:tracePt t="1954" x="5843588" y="3738563"/>
          <p14:tracePt t="1962" x="5807075" y="3784600"/>
          <p14:tracePt t="1971" x="5797550" y="3803650"/>
          <p14:tracePt t="1979" x="5789613" y="3821113"/>
          <p14:tracePt t="1986" x="5789613" y="3840163"/>
          <p14:tracePt t="1994" x="5780088" y="3848100"/>
          <p14:tracePt t="39034" x="5789613" y="3848100"/>
          <p14:tracePt t="39123" x="5797550" y="3848100"/>
          <p14:tracePt t="39131" x="5935663" y="3848100"/>
          <p14:tracePt t="39139" x="6281738" y="3930650"/>
          <p14:tracePt t="39147" x="6754813" y="4049713"/>
          <p14:tracePt t="39155" x="7083425" y="4113213"/>
          <p14:tracePt t="39163" x="7312025" y="4113213"/>
          <p14:tracePt t="39171" x="7475538" y="4113213"/>
          <p14:tracePt t="39179" x="7585075" y="4113213"/>
          <p14:tracePt t="39187" x="7658100" y="4113213"/>
          <p14:tracePt t="39195" x="7712075" y="4113213"/>
          <p14:tracePt t="39203" x="7748588" y="4113213"/>
          <p14:tracePt t="39210" x="7785100" y="4113213"/>
          <p14:tracePt t="39219" x="7813675" y="4113213"/>
          <p14:tracePt t="39226" x="7821613" y="4113213"/>
          <p14:tracePt t="39235" x="7831138" y="4113213"/>
          <p14:tracePt t="39299" x="7840663" y="4113213"/>
          <p14:tracePt t="39307" x="7877175" y="4113213"/>
          <p14:tracePt t="39315" x="7986713" y="4103688"/>
          <p14:tracePt t="39323" x="8132763" y="4103688"/>
          <p14:tracePt t="39330" x="8313738" y="4103688"/>
          <p14:tracePt t="39339" x="8559800" y="4103688"/>
          <p14:tracePt t="39347" x="8824913" y="4103688"/>
          <p14:tracePt t="39355" x="9053513" y="4103688"/>
        </p14:tracePtLst>
      </p14:laserTrace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91CA0E-DC97-42EC-BAE7-A652C2EA45BD}"/>
              </a:ext>
            </a:extLst>
          </p:cNvPr>
          <p:cNvSpPr>
            <a:spLocks noGrp="1"/>
          </p:cNvSpPr>
          <p:nvPr>
            <p:ph type="title"/>
          </p:nvPr>
        </p:nvSpPr>
        <p:spPr>
          <a:xfrm>
            <a:off x="495300" y="0"/>
            <a:ext cx="8229600" cy="1143000"/>
          </a:xfrm>
        </p:spPr>
        <p:txBody>
          <a:bodyPr/>
          <a:lstStyle/>
          <a:p>
            <a:r>
              <a:rPr lang="ja-JP" altLang="en-US" dirty="0"/>
              <a:t>課題</a:t>
            </a:r>
            <a:r>
              <a:rPr lang="en-US" altLang="ja-JP" dirty="0"/>
              <a:t>5</a:t>
            </a:r>
            <a:endParaRPr kumimoji="1" lang="ja-JP" altLang="en-US" dirty="0"/>
          </a:p>
        </p:txBody>
      </p:sp>
      <p:sp>
        <p:nvSpPr>
          <p:cNvPr id="3" name="コンテンツ プレースホルダー 2">
            <a:extLst>
              <a:ext uri="{FF2B5EF4-FFF2-40B4-BE49-F238E27FC236}">
                <a16:creationId xmlns:a16="http://schemas.microsoft.com/office/drawing/2014/main" id="{4E5C5ED9-DF63-487A-AE60-0C6A1502A914}"/>
              </a:ext>
            </a:extLst>
          </p:cNvPr>
          <p:cNvSpPr>
            <a:spLocks noGrp="1"/>
          </p:cNvSpPr>
          <p:nvPr>
            <p:ph idx="1"/>
          </p:nvPr>
        </p:nvSpPr>
        <p:spPr>
          <a:xfrm>
            <a:off x="323528" y="1166019"/>
            <a:ext cx="8604572" cy="1398885"/>
          </a:xfrm>
        </p:spPr>
        <p:txBody>
          <a:bodyPr/>
          <a:lstStyle/>
          <a:p>
            <a:r>
              <a:rPr lang="ja-JP" altLang="en-US" sz="2400" dirty="0"/>
              <a:t>パイプライン版を</a:t>
            </a:r>
            <a:r>
              <a:rPr lang="en-US" altLang="ja-JP" sz="2400" dirty="0"/>
              <a:t>pipe2</a:t>
            </a:r>
            <a:r>
              <a:rPr lang="ja-JP" altLang="en-US" sz="2400" dirty="0"/>
              <a:t>内の</a:t>
            </a:r>
            <a:r>
              <a:rPr lang="en-US" altLang="ja-JP" sz="2400" dirty="0" err="1"/>
              <a:t>tcl</a:t>
            </a:r>
            <a:r>
              <a:rPr lang="ja-JP" altLang="en-US" sz="2400" dirty="0"/>
              <a:t>ファイルを用いて合成せよ</a:t>
            </a:r>
            <a:endParaRPr lang="en-US" altLang="ja-JP" sz="2400" dirty="0"/>
          </a:p>
          <a:p>
            <a:r>
              <a:rPr lang="en-US" altLang="ja-JP" sz="2400" dirty="0"/>
              <a:t>Slack</a:t>
            </a:r>
            <a:r>
              <a:rPr lang="ja-JP" altLang="en-US" sz="2400" dirty="0"/>
              <a:t>が</a:t>
            </a:r>
            <a:r>
              <a:rPr lang="en-US" altLang="ja-JP" sz="2400" dirty="0"/>
              <a:t>0</a:t>
            </a:r>
            <a:r>
              <a:rPr lang="ja-JP" altLang="en-US" sz="2400" dirty="0"/>
              <a:t>になるように動作周波数を調整せよ</a:t>
            </a:r>
            <a:endParaRPr lang="en-US" altLang="ja-JP" sz="2400" dirty="0"/>
          </a:p>
          <a:p>
            <a:r>
              <a:rPr lang="en-US" altLang="ja-JP" sz="2400" dirty="0"/>
              <a:t>sump1</a:t>
            </a:r>
            <a:r>
              <a:rPr kumimoji="1" lang="ja-JP" altLang="en-US" sz="2400" dirty="0"/>
              <a:t>プログラムで</a:t>
            </a:r>
            <a:r>
              <a:rPr kumimoji="1" lang="en-US" altLang="ja-JP" sz="2400" dirty="0"/>
              <a:t>CPI</a:t>
            </a:r>
            <a:r>
              <a:rPr kumimoji="1" lang="ja-JP" altLang="en-US" sz="2400" dirty="0"/>
              <a:t>を測定せよ</a:t>
            </a:r>
          </a:p>
        </p:txBody>
      </p:sp>
      <p:graphicFrame>
        <p:nvGraphicFramePr>
          <p:cNvPr id="4" name="表 4">
            <a:extLst>
              <a:ext uri="{FF2B5EF4-FFF2-40B4-BE49-F238E27FC236}">
                <a16:creationId xmlns:a16="http://schemas.microsoft.com/office/drawing/2014/main" id="{5BE88820-9629-465A-975F-BE702DFCBBE9}"/>
              </a:ext>
            </a:extLst>
          </p:cNvPr>
          <p:cNvGraphicFramePr>
            <a:graphicFrameLocks noGrp="1"/>
          </p:cNvGraphicFramePr>
          <p:nvPr/>
        </p:nvGraphicFramePr>
        <p:xfrm>
          <a:off x="323528" y="3252846"/>
          <a:ext cx="8496944" cy="2963527"/>
        </p:xfrm>
        <a:graphic>
          <a:graphicData uri="http://schemas.openxmlformats.org/drawingml/2006/table">
            <a:tbl>
              <a:tblPr firstRow="1" bandRow="1">
                <a:tableStyleId>{00A15C55-8517-42AA-B614-E9B94910E393}</a:tableStyleId>
              </a:tblPr>
              <a:tblGrid>
                <a:gridCol w="2124236">
                  <a:extLst>
                    <a:ext uri="{9D8B030D-6E8A-4147-A177-3AD203B41FA5}">
                      <a16:colId xmlns:a16="http://schemas.microsoft.com/office/drawing/2014/main" val="1576786955"/>
                    </a:ext>
                  </a:extLst>
                </a:gridCol>
                <a:gridCol w="2124236">
                  <a:extLst>
                    <a:ext uri="{9D8B030D-6E8A-4147-A177-3AD203B41FA5}">
                      <a16:colId xmlns:a16="http://schemas.microsoft.com/office/drawing/2014/main" val="3300291573"/>
                    </a:ext>
                  </a:extLst>
                </a:gridCol>
                <a:gridCol w="2124236">
                  <a:extLst>
                    <a:ext uri="{9D8B030D-6E8A-4147-A177-3AD203B41FA5}">
                      <a16:colId xmlns:a16="http://schemas.microsoft.com/office/drawing/2014/main" val="2277799501"/>
                    </a:ext>
                  </a:extLst>
                </a:gridCol>
                <a:gridCol w="2124236">
                  <a:extLst>
                    <a:ext uri="{9D8B030D-6E8A-4147-A177-3AD203B41FA5}">
                      <a16:colId xmlns:a16="http://schemas.microsoft.com/office/drawing/2014/main" val="3114941930"/>
                    </a:ext>
                  </a:extLst>
                </a:gridCol>
              </a:tblGrid>
              <a:tr h="720506">
                <a:tc>
                  <a:txBody>
                    <a:bodyPr/>
                    <a:lstStyle/>
                    <a:p>
                      <a:endParaRPr kumimoji="1" lang="ja-JP" altLang="en-US" dirty="0"/>
                    </a:p>
                  </a:txBody>
                  <a:tcPr/>
                </a:tc>
                <a:tc>
                  <a:txBody>
                    <a:bodyPr/>
                    <a:lstStyle/>
                    <a:p>
                      <a:r>
                        <a:rPr kumimoji="1" lang="ja-JP" altLang="en-US" dirty="0"/>
                        <a:t>相対性能</a:t>
                      </a:r>
                    </a:p>
                  </a:txBody>
                  <a:tcPr/>
                </a:tc>
                <a:tc>
                  <a:txBody>
                    <a:bodyPr/>
                    <a:lstStyle/>
                    <a:p>
                      <a:r>
                        <a:rPr kumimoji="1" lang="ja-JP" altLang="en-US" dirty="0"/>
                        <a:t>面積（</a:t>
                      </a:r>
                      <a:r>
                        <a:rPr kumimoji="1" lang="en-US" altLang="ja-JP" dirty="0"/>
                        <a:t>μm</a:t>
                      </a:r>
                      <a:r>
                        <a:rPr kumimoji="1" lang="en-US" altLang="ja-JP" baseline="30000" dirty="0"/>
                        <a:t>2</a:t>
                      </a:r>
                      <a:r>
                        <a:rPr kumimoji="1" lang="ja-JP" altLang="en-US" dirty="0"/>
                        <a:t>）</a:t>
                      </a:r>
                    </a:p>
                  </a:txBody>
                  <a:tcPr/>
                </a:tc>
                <a:tc>
                  <a:txBody>
                    <a:bodyPr/>
                    <a:lstStyle/>
                    <a:p>
                      <a:r>
                        <a:rPr kumimoji="1" lang="ja-JP" altLang="en-US" dirty="0"/>
                        <a:t>電力（</a:t>
                      </a:r>
                      <a:r>
                        <a:rPr kumimoji="1" lang="en-US" altLang="ja-JP" dirty="0" err="1"/>
                        <a:t>mW</a:t>
                      </a:r>
                      <a:r>
                        <a:rPr kumimoji="1" lang="en-US" altLang="ja-JP" dirty="0"/>
                        <a:t>)</a:t>
                      </a:r>
                      <a:endParaRPr kumimoji="1" lang="ja-JP" altLang="en-US" dirty="0"/>
                    </a:p>
                  </a:txBody>
                  <a:tcPr/>
                </a:tc>
                <a:extLst>
                  <a:ext uri="{0D108BD9-81ED-4DB2-BD59-A6C34878D82A}">
                    <a16:rowId xmlns:a16="http://schemas.microsoft.com/office/drawing/2014/main" val="3754177067"/>
                  </a:ext>
                </a:extLst>
              </a:tr>
              <a:tr h="786961">
                <a:tc>
                  <a:txBody>
                    <a:bodyPr/>
                    <a:lstStyle/>
                    <a:p>
                      <a:r>
                        <a:rPr kumimoji="1" lang="ja-JP" altLang="en-US" dirty="0"/>
                        <a:t>マルチサイクル版</a:t>
                      </a:r>
                    </a:p>
                  </a:txBody>
                  <a:tcPr/>
                </a:tc>
                <a:tc>
                  <a:txBody>
                    <a:bodyPr/>
                    <a:lstStyle/>
                    <a:p>
                      <a:r>
                        <a:rPr kumimoji="1" lang="en-US" altLang="ja-JP" dirty="0"/>
                        <a:t>1</a:t>
                      </a:r>
                      <a:endParaRPr kumimoji="1" lang="ja-JP" altLang="en-US" dirty="0"/>
                    </a:p>
                  </a:txBody>
                  <a:tcPr/>
                </a:tc>
                <a:tc>
                  <a:txBody>
                    <a:bodyPr/>
                    <a:lstStyle/>
                    <a:p>
                      <a:endParaRPr kumimoji="1" lang="ja-JP" altLang="en-US" dirty="0"/>
                    </a:p>
                  </a:txBody>
                  <a:tcPr/>
                </a:tc>
                <a:tc>
                  <a:txBody>
                    <a:bodyPr/>
                    <a:lstStyle/>
                    <a:p>
                      <a:endParaRPr kumimoji="1" lang="ja-JP" altLang="en-US"/>
                    </a:p>
                  </a:txBody>
                  <a:tcPr/>
                </a:tc>
                <a:extLst>
                  <a:ext uri="{0D108BD9-81ED-4DB2-BD59-A6C34878D82A}">
                    <a16:rowId xmlns:a16="http://schemas.microsoft.com/office/drawing/2014/main" val="1359658499"/>
                  </a:ext>
                </a:extLst>
              </a:tr>
              <a:tr h="728030">
                <a:tc>
                  <a:txBody>
                    <a:bodyPr/>
                    <a:lstStyle/>
                    <a:p>
                      <a:r>
                        <a:rPr kumimoji="1" lang="ja-JP" altLang="en-US" dirty="0"/>
                        <a:t>シングルサイクル版</a:t>
                      </a:r>
                    </a:p>
                  </a:txBody>
                  <a:tcPr/>
                </a:tc>
                <a:tc>
                  <a:txBody>
                    <a:bodyPr/>
                    <a:lstStyle/>
                    <a:p>
                      <a:endParaRPr kumimoji="1" lang="ja-JP" altLang="en-US" dirty="0"/>
                    </a:p>
                  </a:txBody>
                  <a:tcPr/>
                </a:tc>
                <a:tc>
                  <a:txBody>
                    <a:bodyPr/>
                    <a:lstStyle/>
                    <a:p>
                      <a:endParaRPr kumimoji="1" lang="ja-JP" altLang="en-US"/>
                    </a:p>
                  </a:txBody>
                  <a:tcPr/>
                </a:tc>
                <a:tc>
                  <a:txBody>
                    <a:bodyPr/>
                    <a:lstStyle/>
                    <a:p>
                      <a:endParaRPr kumimoji="1" lang="ja-JP" altLang="en-US" dirty="0"/>
                    </a:p>
                  </a:txBody>
                  <a:tcPr/>
                </a:tc>
                <a:extLst>
                  <a:ext uri="{0D108BD9-81ED-4DB2-BD59-A6C34878D82A}">
                    <a16:rowId xmlns:a16="http://schemas.microsoft.com/office/drawing/2014/main" val="3983932065"/>
                  </a:ext>
                </a:extLst>
              </a:tr>
              <a:tr h="728030">
                <a:tc>
                  <a:txBody>
                    <a:bodyPr/>
                    <a:lstStyle/>
                    <a:p>
                      <a:r>
                        <a:rPr kumimoji="1" lang="ja-JP" altLang="en-US" dirty="0"/>
                        <a:t>パイプライン版</a:t>
                      </a:r>
                    </a:p>
                  </a:txBody>
                  <a:tcPr/>
                </a:tc>
                <a:tc>
                  <a:txBody>
                    <a:bodyPr/>
                    <a:lstStyle/>
                    <a:p>
                      <a:endParaRPr kumimoji="1" lang="ja-JP" altLang="en-US" dirty="0"/>
                    </a:p>
                  </a:txBody>
                  <a:tcPr/>
                </a:tc>
                <a:tc>
                  <a:txBody>
                    <a:bodyPr/>
                    <a:lstStyle/>
                    <a:p>
                      <a:endParaRPr kumimoji="1" lang="ja-JP" altLang="en-US"/>
                    </a:p>
                  </a:txBody>
                  <a:tcPr/>
                </a:tc>
                <a:tc>
                  <a:txBody>
                    <a:bodyPr/>
                    <a:lstStyle/>
                    <a:p>
                      <a:endParaRPr kumimoji="1" lang="ja-JP" altLang="en-US" dirty="0"/>
                    </a:p>
                  </a:txBody>
                  <a:tcPr/>
                </a:tc>
                <a:extLst>
                  <a:ext uri="{0D108BD9-81ED-4DB2-BD59-A6C34878D82A}">
                    <a16:rowId xmlns:a16="http://schemas.microsoft.com/office/drawing/2014/main" val="234435242"/>
                  </a:ext>
                </a:extLst>
              </a:tr>
            </a:tbl>
          </a:graphicData>
        </a:graphic>
      </p:graphicFrame>
      <p:pic>
        <p:nvPicPr>
          <p:cNvPr id="5" name="オーディオ 4">
            <a:hlinkClick r:id="" action="ppaction://media"/>
            <a:extLst>
              <a:ext uri="{FF2B5EF4-FFF2-40B4-BE49-F238E27FC236}">
                <a16:creationId xmlns:a16="http://schemas.microsoft.com/office/drawing/2014/main" id="{FA10C8E2-00A3-478E-87DB-C61FDE9EF1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36468357"/>
      </p:ext>
    </p:extLst>
  </p:cSld>
  <p:clrMapOvr>
    <a:masterClrMapping/>
  </p:clrMapOvr>
  <mc:AlternateContent xmlns:mc="http://schemas.openxmlformats.org/markup-compatibility/2006">
    <mc:Choice xmlns:p14="http://schemas.microsoft.com/office/powerpoint/2010/main" Requires="p14">
      <p:transition spd="slow" p14:dur="2000" advTm="40776"/>
    </mc:Choice>
    <mc:Fallback>
      <p:transition spd="slow" advTm="40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r>
              <a:rPr lang="ja-JP" altLang="en-US"/>
              <a:t>構造ハザード</a:t>
            </a:r>
          </a:p>
        </p:txBody>
      </p:sp>
      <p:sp>
        <p:nvSpPr>
          <p:cNvPr id="247811" name="Rectangle 3"/>
          <p:cNvSpPr>
            <a:spLocks noGrp="1" noChangeArrowheads="1"/>
          </p:cNvSpPr>
          <p:nvPr>
            <p:ph type="body" idx="1"/>
          </p:nvPr>
        </p:nvSpPr>
        <p:spPr/>
        <p:txBody>
          <a:bodyPr/>
          <a:lstStyle/>
          <a:p>
            <a:r>
              <a:rPr lang="ja-JP" altLang="en-US"/>
              <a:t>資源の複製により解決可能</a:t>
            </a:r>
          </a:p>
          <a:p>
            <a:r>
              <a:rPr lang="ja-JP" altLang="en-US"/>
              <a:t>コストと性能のトレードオフを考えて決める</a:t>
            </a:r>
          </a:p>
          <a:p>
            <a:pPr lvl="1"/>
            <a:r>
              <a:rPr lang="ja-JP" altLang="en-US"/>
              <a:t>メモリの共有化→コスト減を取るか？</a:t>
            </a:r>
          </a:p>
          <a:p>
            <a:pPr lvl="1"/>
            <a:r>
              <a:rPr lang="en-US" altLang="ja-JP"/>
              <a:t>CPI</a:t>
            </a:r>
            <a:r>
              <a:rPr lang="ja-JP" altLang="en-US"/>
              <a:t>　１→</a:t>
            </a:r>
            <a:r>
              <a:rPr lang="en-US" altLang="ja-JP"/>
              <a:t>1.25</a:t>
            </a:r>
            <a:r>
              <a:rPr lang="ja-JP" altLang="en-US"/>
              <a:t>の性能低下を取るか？</a:t>
            </a:r>
          </a:p>
        </p:txBody>
      </p:sp>
      <p:pic>
        <p:nvPicPr>
          <p:cNvPr id="2" name="オーディオ 1">
            <a:hlinkClick r:id="" action="ppaction://media"/>
            <a:extLst>
              <a:ext uri="{FF2B5EF4-FFF2-40B4-BE49-F238E27FC236}">
                <a16:creationId xmlns:a16="http://schemas.microsoft.com/office/drawing/2014/main" id="{D2D04A95-655F-43CF-B14B-37DDC39CC9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47873767"/>
      </p:ext>
    </p:extLst>
  </p:cSld>
  <p:clrMapOvr>
    <a:masterClrMapping/>
  </p:clrMapOvr>
  <mc:AlternateContent xmlns:mc="http://schemas.openxmlformats.org/markup-compatibility/2006">
    <mc:Choice xmlns:p14="http://schemas.microsoft.com/office/powerpoint/2010/main" Requires="p14">
      <p:transition spd="slow" p14:dur="2000" advTm="85003"/>
    </mc:Choice>
    <mc:Fallback>
      <p:transition spd="slow" advTm="85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86" x="8661400" y="3867150"/>
          <p14:tracePt t="394" x="8378825" y="3911600"/>
          <p14:tracePt t="401" x="8132763" y="3940175"/>
          <p14:tracePt t="409" x="7921625" y="3976688"/>
          <p14:tracePt t="417" x="7758113" y="4021138"/>
          <p14:tracePt t="425" x="7639050" y="4030663"/>
          <p14:tracePt t="433" x="7531100" y="4067175"/>
          <p14:tracePt t="441" x="7485063" y="4086225"/>
          <p14:tracePt t="450" x="7458075" y="4094163"/>
          <p14:tracePt t="457" x="7429500" y="4094163"/>
          <p14:tracePt t="465" x="7412038" y="4103688"/>
          <p14:tracePt t="537" x="7402513" y="4103688"/>
          <p14:tracePt t="561" x="7385050" y="4103688"/>
          <p14:tracePt t="569" x="7375525" y="4103688"/>
          <p14:tracePt t="578" x="7339013" y="4103688"/>
          <p14:tracePt t="585" x="7312025" y="4103688"/>
          <p14:tracePt t="595" x="7256463" y="4113213"/>
          <p14:tracePt t="601" x="7175500" y="4140200"/>
          <p14:tracePt t="609" x="7083425" y="4159250"/>
          <p14:tracePt t="617" x="7010400" y="4159250"/>
          <p14:tracePt t="625" x="6873875" y="4167188"/>
          <p14:tracePt t="633" x="6800850" y="4186238"/>
          <p14:tracePt t="641" x="6727825" y="4195763"/>
          <p14:tracePt t="649" x="6610350" y="4222750"/>
          <p14:tracePt t="657" x="6573838" y="4222750"/>
          <p14:tracePt t="665" x="6518275" y="4232275"/>
          <p14:tracePt t="673" x="6454775" y="4232275"/>
          <p14:tracePt t="681" x="6435725" y="4232275"/>
          <p14:tracePt t="689" x="6408738" y="4249738"/>
          <p14:tracePt t="697" x="6399213" y="4249738"/>
          <p14:tracePt t="83769" x="6454775" y="4249738"/>
          <p14:tracePt t="83777" x="6654800" y="4240213"/>
          <p14:tracePt t="83786" x="7156450" y="4176713"/>
          <p14:tracePt t="83794" x="7685088" y="4149725"/>
          <p14:tracePt t="83801" x="8059738" y="4149725"/>
          <p14:tracePt t="83810" x="8232775" y="4149725"/>
          <p14:tracePt t="83817" x="8313738" y="4149725"/>
          <p14:tracePt t="83825" x="8342313" y="4140200"/>
          <p14:tracePt t="83833" x="8359775" y="4122738"/>
          <p14:tracePt t="83849" x="8369300" y="4113213"/>
          <p14:tracePt t="83937" x="8378825" y="4113213"/>
          <p14:tracePt t="83945" x="8386763" y="4113213"/>
          <p14:tracePt t="83953" x="8386763" y="4122738"/>
          <p14:tracePt t="83969" x="8442325" y="4122738"/>
          <p14:tracePt t="83977" x="8532813" y="4149725"/>
          <p14:tracePt t="83986" x="8678863" y="4149725"/>
          <p14:tracePt t="83993" x="8924925" y="4149725"/>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p:txBody>
          <a:bodyPr/>
          <a:lstStyle/>
          <a:p>
            <a:r>
              <a:rPr lang="ja-JP" altLang="en-US"/>
              <a:t>データハザード</a:t>
            </a:r>
          </a:p>
        </p:txBody>
      </p:sp>
      <p:sp>
        <p:nvSpPr>
          <p:cNvPr id="248835" name="Rectangle 3"/>
          <p:cNvSpPr>
            <a:spLocks noGrp="1" noChangeArrowheads="1"/>
          </p:cNvSpPr>
          <p:nvPr>
            <p:ph type="body" idx="1"/>
          </p:nvPr>
        </p:nvSpPr>
        <p:spPr/>
        <p:txBody>
          <a:bodyPr/>
          <a:lstStyle/>
          <a:p>
            <a:pPr>
              <a:lnSpc>
                <a:spcPct val="80000"/>
              </a:lnSpc>
            </a:pPr>
            <a:r>
              <a:rPr lang="ja-JP" altLang="en-US" sz="2000" dirty="0"/>
              <a:t>直前の命令の結果がレジスタファイルに書き込まれないうちに、後続の命令が読み出しを行ってしまう</a:t>
            </a:r>
          </a:p>
          <a:p>
            <a:pPr lvl="1">
              <a:lnSpc>
                <a:spcPct val="80000"/>
              </a:lnSpc>
            </a:pPr>
            <a:r>
              <a:rPr lang="ja-JP" altLang="en-US" sz="1800" dirty="0"/>
              <a:t>データの依存性により生じるハザード</a:t>
            </a:r>
          </a:p>
          <a:p>
            <a:pPr>
              <a:lnSpc>
                <a:spcPct val="80000"/>
              </a:lnSpc>
            </a:pPr>
            <a:r>
              <a:rPr lang="ja-JP" altLang="en-US" sz="2000" dirty="0"/>
              <a:t>一つ前、さらに一つ前まで問題に</a:t>
            </a:r>
          </a:p>
          <a:p>
            <a:pPr>
              <a:lnSpc>
                <a:spcPct val="80000"/>
              </a:lnSpc>
            </a:pPr>
            <a:r>
              <a:rPr lang="ja-JP" altLang="en-US" sz="2000" dirty="0"/>
              <a:t>複数命令を時間的に重ねて実行する場合には常に問題になる</a:t>
            </a:r>
          </a:p>
          <a:p>
            <a:pPr lvl="1">
              <a:lnSpc>
                <a:spcPct val="80000"/>
              </a:lnSpc>
            </a:pPr>
            <a:r>
              <a:rPr lang="en-US" altLang="ja-JP" sz="1800" dirty="0"/>
              <a:t>Read After Write (RAW)</a:t>
            </a:r>
            <a:r>
              <a:rPr lang="ja-JP" altLang="en-US" sz="1800" dirty="0"/>
              <a:t>ハザードと呼ばれる</a:t>
            </a:r>
          </a:p>
          <a:p>
            <a:pPr lvl="1">
              <a:lnSpc>
                <a:spcPct val="80000"/>
              </a:lnSpc>
            </a:pPr>
            <a:r>
              <a:rPr lang="en-US" altLang="ja-JP" sz="1800" dirty="0"/>
              <a:t>Write After Read(WAR)</a:t>
            </a:r>
            <a:r>
              <a:rPr lang="ja-JP" altLang="en-US" sz="1800" dirty="0"/>
              <a:t>は</a:t>
            </a:r>
            <a:r>
              <a:rPr lang="en-US" altLang="ja-JP" sz="1800" dirty="0"/>
              <a:t>RV32I</a:t>
            </a:r>
            <a:r>
              <a:rPr lang="ja-JP" altLang="en-US" sz="1800" dirty="0"/>
              <a:t>では生じない</a:t>
            </a:r>
          </a:p>
          <a:p>
            <a:pPr lvl="1">
              <a:lnSpc>
                <a:spcPct val="80000"/>
              </a:lnSpc>
            </a:pPr>
            <a:r>
              <a:rPr lang="en-US" altLang="ja-JP" sz="1800" dirty="0"/>
              <a:t>Write After Write(WAW)</a:t>
            </a:r>
            <a:r>
              <a:rPr lang="ja-JP" altLang="en-US" sz="1800" dirty="0"/>
              <a:t>は通常あまり問題にならない</a:t>
            </a:r>
          </a:p>
          <a:p>
            <a:pPr>
              <a:lnSpc>
                <a:spcPct val="80000"/>
              </a:lnSpc>
            </a:pPr>
            <a:r>
              <a:rPr lang="ja-JP" altLang="en-US" sz="2000" dirty="0"/>
              <a:t>回避手法</a:t>
            </a:r>
          </a:p>
          <a:p>
            <a:pPr>
              <a:lnSpc>
                <a:spcPct val="80000"/>
              </a:lnSpc>
              <a:buFontTx/>
              <a:buNone/>
            </a:pPr>
            <a:r>
              <a:rPr lang="ja-JP" altLang="en-US" sz="2000" dirty="0"/>
              <a:t>→　</a:t>
            </a:r>
            <a:r>
              <a:rPr lang="en-US" altLang="ja-JP" sz="2000" dirty="0"/>
              <a:t>NOP</a:t>
            </a:r>
            <a:r>
              <a:rPr lang="ja-JP" altLang="en-US" sz="2000" dirty="0"/>
              <a:t>を入れて命令の間隔を保持する</a:t>
            </a:r>
          </a:p>
          <a:p>
            <a:pPr>
              <a:lnSpc>
                <a:spcPct val="80000"/>
              </a:lnSpc>
              <a:buFontTx/>
              <a:buNone/>
            </a:pPr>
            <a:r>
              <a:rPr lang="ja-JP" altLang="en-US" sz="2000" dirty="0"/>
              <a:t>→　フォワーディング（</a:t>
            </a:r>
            <a:r>
              <a:rPr lang="en-US" altLang="ja-JP" sz="2000" dirty="0"/>
              <a:t>Forwarding)</a:t>
            </a:r>
          </a:p>
          <a:p>
            <a:pPr lvl="1">
              <a:lnSpc>
                <a:spcPct val="80000"/>
              </a:lnSpc>
              <a:buFontTx/>
              <a:buNone/>
            </a:pPr>
            <a:r>
              <a:rPr lang="ja-JP" altLang="en-US" sz="1800" dirty="0"/>
              <a:t>最新のデータを横流しにする</a:t>
            </a:r>
          </a:p>
          <a:p>
            <a:pPr lvl="1">
              <a:lnSpc>
                <a:spcPct val="80000"/>
              </a:lnSpc>
              <a:buFontTx/>
              <a:buNone/>
            </a:pPr>
            <a:r>
              <a:rPr lang="ja-JP" altLang="en-US" sz="1800" dirty="0"/>
              <a:t>条件：１．後続の命令とレジスタ番号が一致　２．結果を書き込む命令</a:t>
            </a:r>
          </a:p>
          <a:p>
            <a:pPr lvl="1">
              <a:lnSpc>
                <a:spcPct val="80000"/>
              </a:lnSpc>
            </a:pPr>
            <a:endParaRPr lang="en-US" altLang="ja-JP" sz="1800" dirty="0"/>
          </a:p>
        </p:txBody>
      </p:sp>
      <p:pic>
        <p:nvPicPr>
          <p:cNvPr id="2" name="オーディオ 1">
            <a:hlinkClick r:id="" action="ppaction://media"/>
            <a:extLst>
              <a:ext uri="{FF2B5EF4-FFF2-40B4-BE49-F238E27FC236}">
                <a16:creationId xmlns:a16="http://schemas.microsoft.com/office/drawing/2014/main" id="{5DEE3CB8-CC9A-4E48-ADF9-180DF66B47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97861844"/>
      </p:ext>
    </p:extLst>
  </p:cSld>
  <p:clrMapOvr>
    <a:masterClrMapping/>
  </p:clrMapOvr>
  <mc:AlternateContent xmlns:mc="http://schemas.openxmlformats.org/markup-compatibility/2006">
    <mc:Choice xmlns:p14="http://schemas.microsoft.com/office/powerpoint/2010/main" Requires="p14">
      <p:transition spd="slow" p14:dur="2000" advTm="196223"/>
    </mc:Choice>
    <mc:Fallback>
      <p:transition spd="slow" advTm="196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65" x="8213725" y="3757613"/>
          <p14:tracePt t="270" x="7821613" y="3803650"/>
          <p14:tracePt t="278" x="7466013" y="3867150"/>
          <p14:tracePt t="285" x="7219950" y="3903663"/>
          <p14:tracePt t="294" x="7037388" y="3911600"/>
          <p14:tracePt t="302" x="6946900" y="3911600"/>
          <p14:tracePt t="310" x="6892925" y="3911600"/>
          <p14:tracePt t="318" x="6873875" y="3911600"/>
          <p14:tracePt t="446" x="6864350" y="3911600"/>
          <p14:tracePt t="86070" x="6856413" y="3911600"/>
          <p14:tracePt t="86086" x="6837363" y="3911600"/>
          <p14:tracePt t="86094" x="6691313" y="3884613"/>
          <p14:tracePt t="86102" x="6491288" y="3767138"/>
          <p14:tracePt t="86109" x="6126163" y="3538538"/>
          <p14:tracePt t="86119" x="5451475" y="3292475"/>
          <p14:tracePt t="86126" x="4895850" y="3146425"/>
          <p14:tracePt t="86135" x="4413250" y="3027363"/>
          <p14:tracePt t="86142" x="3902075" y="2873375"/>
          <p14:tracePt t="86151" x="3527425" y="2763838"/>
          <p14:tracePt t="86158" x="3217863" y="2662238"/>
          <p14:tracePt t="86166" x="2881313" y="2562225"/>
          <p14:tracePt t="86175" x="2698750" y="2508250"/>
          <p14:tracePt t="86182" x="2552700" y="2481263"/>
          <p14:tracePt t="86189" x="2489200" y="2444750"/>
          <p14:tracePt t="86197" x="2462213" y="2444750"/>
          <p14:tracePt t="86431" x="2443163" y="2462213"/>
          <p14:tracePt t="86438" x="2452688" y="2508250"/>
          <p14:tracePt t="86446" x="2462213" y="2535238"/>
          <p14:tracePt t="86455" x="2462213" y="2554288"/>
          <p14:tracePt t="86462" x="2470150" y="2598738"/>
          <p14:tracePt t="86470" x="2489200" y="2617788"/>
          <p14:tracePt t="86478" x="2506663" y="2662238"/>
          <p14:tracePt t="86487" x="2516188" y="2662238"/>
          <p14:tracePt t="86494" x="2543175" y="2708275"/>
          <p14:tracePt t="86503" x="2552700" y="2717800"/>
          <p14:tracePt t="86510" x="2562225" y="2727325"/>
          <p14:tracePt t="86521" x="2579688" y="2727325"/>
          <p14:tracePt t="86536" x="2589213" y="2735263"/>
          <p14:tracePt t="86598" x="2598738" y="2754313"/>
          <p14:tracePt t="86605" x="2616200" y="2763838"/>
          <p14:tracePt t="86614" x="2635250" y="2781300"/>
          <p14:tracePt t="86621" x="2643188" y="2800350"/>
          <p14:tracePt t="86638" x="2643188" y="2817813"/>
          <p14:tracePt t="86646" x="2643188" y="2827338"/>
          <p14:tracePt t="86654" x="2643188" y="2836863"/>
          <p14:tracePt t="86662" x="2652713" y="2844800"/>
          <p14:tracePt t="86677" x="2652713" y="2863850"/>
          <p14:tracePt t="86694" x="2671763" y="2881313"/>
          <p14:tracePt t="86710" x="2679700" y="2900363"/>
          <p14:tracePt t="86726" x="2689225" y="2917825"/>
          <p14:tracePt t="86734" x="2698750" y="2927350"/>
          <p14:tracePt t="86741" x="2716213" y="2954338"/>
          <p14:tracePt t="86758" x="2725738" y="2973388"/>
          <p14:tracePt t="86766" x="2725738" y="3000375"/>
          <p14:tracePt t="86774" x="2735263" y="3009900"/>
          <p14:tracePt t="86783" x="2735263" y="3017838"/>
          <p14:tracePt t="86790" x="2735263" y="3027363"/>
          <p14:tracePt t="86798" x="2744788" y="3027363"/>
          <p14:tracePt t="87342" x="2744788" y="3036888"/>
          <p14:tracePt t="87350" x="2744788" y="3054350"/>
          <p14:tracePt t="87358" x="2708275" y="3090863"/>
          <p14:tracePt t="87366" x="2689225" y="3136900"/>
          <p14:tracePt t="87373" x="2671763" y="3163888"/>
          <p14:tracePt t="87382" x="2662238" y="3173413"/>
          <p14:tracePt t="87390" x="2643188" y="3200400"/>
          <p14:tracePt t="87398" x="2635250" y="3209925"/>
          <p14:tracePt t="87406" x="2616200" y="3219450"/>
          <p14:tracePt t="87422" x="2606675" y="3219450"/>
          <p14:tracePt t="87430" x="2598738" y="3228975"/>
          <p14:tracePt t="87446" x="2598738" y="3236913"/>
          <p14:tracePt t="87455" x="2589213" y="3246438"/>
          <p14:tracePt t="87470" x="2579688" y="3255963"/>
          <p14:tracePt t="87478" x="2570163" y="3255963"/>
          <p14:tracePt t="87488" x="2562225" y="3265488"/>
          <p14:tracePt t="87494" x="2543175" y="3273425"/>
          <p14:tracePt t="87503" x="2533650" y="3282950"/>
          <p14:tracePt t="87517" x="2525713" y="3282950"/>
          <p14:tracePt t="87525" x="2525713" y="3292475"/>
          <p14:tracePt t="87542" x="2516188" y="3292475"/>
          <p14:tracePt t="87558" x="2506663" y="3292475"/>
          <p14:tracePt t="87758" x="2489200" y="3292475"/>
          <p14:tracePt t="87766" x="2433638" y="3292475"/>
          <p14:tracePt t="87774" x="2343150" y="3292475"/>
          <p14:tracePt t="87784" x="2287588" y="3292475"/>
          <p14:tracePt t="87790" x="2206625" y="3273425"/>
          <p14:tracePt t="87798" x="2170113" y="3273425"/>
          <p14:tracePt t="87807" x="2106613" y="3265488"/>
          <p14:tracePt t="87813" x="2078038" y="3265488"/>
          <p14:tracePt t="87821" x="2041525" y="3265488"/>
          <p14:tracePt t="87830" x="2014538" y="3265488"/>
          <p14:tracePt t="87838" x="1997075" y="3265488"/>
          <p14:tracePt t="88534" x="2005013" y="3246438"/>
          <p14:tracePt t="88542" x="2033588" y="3228975"/>
          <p14:tracePt t="88551" x="2060575" y="3219450"/>
          <p14:tracePt t="88559" x="2087563" y="3209925"/>
          <p14:tracePt t="88567" x="2106613" y="3200400"/>
          <p14:tracePt t="88574" x="2151063" y="3173413"/>
          <p14:tracePt t="88583" x="2160588" y="3173413"/>
          <p14:tracePt t="88590" x="2179638" y="3173413"/>
          <p14:tracePt t="88950" x="2206625" y="3173413"/>
          <p14:tracePt t="88958" x="2287588" y="3173413"/>
          <p14:tracePt t="88966" x="2379663" y="3173413"/>
          <p14:tracePt t="88974" x="2433638" y="3173413"/>
          <p14:tracePt t="88982" x="2489200" y="3173413"/>
          <p14:tracePt t="88990" x="2533650" y="3173413"/>
          <p14:tracePt t="88998" x="2552700" y="3173413"/>
          <p14:tracePt t="89006" x="2579688" y="3173413"/>
          <p14:tracePt t="89014" x="2598738" y="3173413"/>
          <p14:tracePt t="89022" x="2616200" y="3173413"/>
          <p14:tracePt t="89183" x="2625725" y="3163888"/>
          <p14:tracePt t="90350" x="2643188" y="3163888"/>
          <p14:tracePt t="90357" x="2698750" y="3163888"/>
          <p14:tracePt t="90366" x="2789238" y="3163888"/>
          <p14:tracePt t="90373" x="2817813" y="3163888"/>
          <p14:tracePt t="90382" x="2852738" y="3163888"/>
          <p14:tracePt t="90398" x="2898775" y="3163888"/>
          <p14:tracePt t="90406" x="2917825" y="3155950"/>
          <p14:tracePt t="90414" x="2962275" y="3127375"/>
          <p14:tracePt t="90422" x="2971800" y="3119438"/>
          <p14:tracePt t="90429" x="2981325" y="3119438"/>
          <p14:tracePt t="90438" x="2990850" y="3119438"/>
          <p14:tracePt t="90462" x="2998788" y="3109913"/>
          <p14:tracePt t="90791" x="2998788" y="3119438"/>
          <p14:tracePt t="90799" x="2998788" y="3136900"/>
          <p14:tracePt t="90807" x="2990850" y="3146425"/>
          <p14:tracePt t="90815" x="2981325" y="3146425"/>
          <p14:tracePt t="90823" x="2971800" y="3155950"/>
          <p14:tracePt t="90834" x="2971800" y="3163888"/>
          <p14:tracePt t="90837" x="2962275" y="3182938"/>
          <p14:tracePt t="90854" x="2954338" y="3192463"/>
          <p14:tracePt t="90861" x="2944813" y="3200400"/>
          <p14:tracePt t="90870" x="2944813" y="3209925"/>
          <p14:tracePt t="90879" x="2935288" y="3209925"/>
          <p14:tracePt t="90919" x="2925763" y="3219450"/>
          <p14:tracePt t="90941" x="2917825" y="3228975"/>
          <p14:tracePt t="90966" x="2908300" y="3236913"/>
          <p14:tracePt t="90974" x="2908300" y="3246438"/>
          <p14:tracePt t="90998" x="2898775" y="3255963"/>
          <p14:tracePt t="91014" x="2898775" y="3265488"/>
          <p14:tracePt t="91030" x="2889250" y="3265488"/>
          <p14:tracePt t="91142" x="2871788" y="3282950"/>
          <p14:tracePt t="91159" x="2862263" y="3292475"/>
          <p14:tracePt t="91165" x="2835275" y="3302000"/>
          <p14:tracePt t="91175" x="2817813" y="3309938"/>
          <p14:tracePt t="91182" x="2798763" y="3328988"/>
          <p14:tracePt t="91190" x="2771775" y="3338513"/>
          <p14:tracePt t="91198" x="2735263" y="3346450"/>
          <p14:tracePt t="91206" x="2716213" y="3365500"/>
          <p14:tracePt t="91213" x="2679700" y="3365500"/>
          <p14:tracePt t="91222" x="2635250" y="3365500"/>
          <p14:tracePt t="91230" x="2598738" y="3365500"/>
          <p14:tracePt t="91238" x="2552700" y="3365500"/>
          <p14:tracePt t="91246" x="2533650" y="3365500"/>
          <p14:tracePt t="91254" x="2525713" y="3365500"/>
          <p14:tracePt t="91262" x="2506663" y="3365500"/>
          <p14:tracePt t="91278" x="2498725" y="3365500"/>
          <p14:tracePt t="91294" x="2489200" y="3365500"/>
          <p14:tracePt t="91310" x="2479675" y="3355975"/>
          <p14:tracePt t="91319" x="2470150" y="3346450"/>
          <p14:tracePt t="91326" x="2452688" y="3338513"/>
          <p14:tracePt t="91334" x="2416175" y="3338513"/>
          <p14:tracePt t="91341" x="2389188" y="3338513"/>
          <p14:tracePt t="91351" x="2343150" y="3338513"/>
          <p14:tracePt t="91358" x="2306638" y="3338513"/>
          <p14:tracePt t="91367" x="2287588" y="3338513"/>
          <p14:tracePt t="91373" x="2260600" y="3338513"/>
          <p14:tracePt t="91384" x="2224088" y="3338513"/>
          <p14:tracePt t="91390" x="2206625" y="3338513"/>
          <p14:tracePt t="91711" x="2197100" y="3338513"/>
          <p14:tracePt t="91719" x="2179638" y="3338513"/>
          <p14:tracePt t="91727" x="2160588" y="3328988"/>
          <p14:tracePt t="91734" x="2151063" y="3319463"/>
          <p14:tracePt t="91752" x="2124075" y="3302000"/>
          <p14:tracePt t="91758" x="2114550" y="3302000"/>
          <p14:tracePt t="91774" x="2106613" y="3302000"/>
          <p14:tracePt t="91790" x="2097088" y="3302000"/>
          <p14:tracePt t="91822" x="2070100" y="3292475"/>
          <p14:tracePt t="91831" x="2070100" y="3282950"/>
          <p14:tracePt t="91862" x="2051050" y="3282950"/>
          <p14:tracePt t="91870" x="2041525" y="3282950"/>
          <p14:tracePt t="91878" x="2033588" y="3282950"/>
          <p14:tracePt t="91886" x="2024063" y="3282950"/>
          <p14:tracePt t="91894" x="2005013" y="3282950"/>
          <p14:tracePt t="91910" x="1997075" y="3282950"/>
          <p14:tracePt t="91918" x="1987550" y="3282950"/>
          <p14:tracePt t="91934" x="1968500" y="3282950"/>
          <p14:tracePt t="91942" x="1960563" y="3282950"/>
          <p14:tracePt t="91958" x="1951038" y="3282950"/>
          <p14:tracePt t="91982" x="1931988" y="3282950"/>
          <p14:tracePt t="91989" x="1924050" y="3282950"/>
          <p14:tracePt t="91998" x="1914525" y="3273425"/>
          <p14:tracePt t="92030" x="1905000" y="3273425"/>
          <p14:tracePt t="92070" x="1895475" y="3265488"/>
          <p14:tracePt t="92102" x="1887538" y="3265488"/>
          <p14:tracePt t="92142" x="1878013" y="3265488"/>
          <p14:tracePt t="92158" x="1868488" y="3265488"/>
          <p14:tracePt t="92167" x="1860550" y="3265488"/>
          <p14:tracePt t="92174" x="1841500" y="3265488"/>
          <p14:tracePt t="92190" x="1831975" y="3265488"/>
          <p14:tracePt t="92198" x="1824038" y="3265488"/>
          <p14:tracePt t="92214" x="1814513" y="3265488"/>
          <p14:tracePt t="92222" x="1804988" y="3265488"/>
          <p14:tracePt t="92230" x="1795463" y="3265488"/>
          <p14:tracePt t="92246" x="1768475" y="3265488"/>
          <p14:tracePt t="92270" x="1758950" y="3265488"/>
          <p14:tracePt t="92278" x="1751013" y="3265488"/>
          <p14:tracePt t="92374" x="1751013" y="3255963"/>
          <p14:tracePt t="92491" x="1751013" y="3246438"/>
          <p14:tracePt t="92503" x="1751013" y="3236913"/>
          <p14:tracePt t="92509" x="1758950" y="3236913"/>
          <p14:tracePt t="92519" x="1778000" y="3219450"/>
          <p14:tracePt t="92525" x="1787525" y="3219450"/>
          <p14:tracePt t="92535" x="1814513" y="3200400"/>
          <p14:tracePt t="92552" x="1841500" y="3192463"/>
          <p14:tracePt t="92558" x="1868488" y="3173413"/>
          <p14:tracePt t="92567" x="1887538" y="3173413"/>
          <p14:tracePt t="92574" x="1905000" y="3163888"/>
          <p14:tracePt t="92582" x="1941513" y="3155950"/>
          <p14:tracePt t="92590" x="1978025" y="3155950"/>
          <p14:tracePt t="92598" x="2005013" y="3155950"/>
          <p14:tracePt t="92606" x="2041525" y="3146425"/>
          <p14:tracePt t="92614" x="2060575" y="3146425"/>
          <p14:tracePt t="92622" x="2087563" y="3146425"/>
          <p14:tracePt t="92629" x="2106613" y="3146425"/>
          <p14:tracePt t="92637" x="2133600" y="3146425"/>
          <p14:tracePt t="92646" x="2143125" y="3146425"/>
          <p14:tracePt t="92654" x="2170113" y="3146425"/>
          <p14:tracePt t="92662" x="2179638" y="3146425"/>
          <p14:tracePt t="92678" x="2197100" y="3136900"/>
          <p14:tracePt t="92686" x="2214563" y="3127375"/>
          <p14:tracePt t="92702" x="2233613" y="3127375"/>
          <p14:tracePt t="92710" x="2251075" y="3127375"/>
          <p14:tracePt t="92719" x="2260600" y="3127375"/>
          <p14:tracePt t="92944" x="2251075" y="3127375"/>
          <p14:tracePt t="92951" x="2243138" y="3127375"/>
          <p14:tracePt t="92959" x="2214563" y="3136900"/>
          <p14:tracePt t="92976" x="2206625" y="3146425"/>
          <p14:tracePt t="92983" x="2187575" y="3155950"/>
          <p14:tracePt t="92992" x="2179638" y="3163888"/>
          <p14:tracePt t="93005" x="2170113" y="3163888"/>
          <p14:tracePt t="93013" x="2160588" y="3163888"/>
          <p14:tracePt t="93045" x="2160588" y="3173413"/>
          <p14:tracePt t="93135" x="2160588" y="3182938"/>
          <p14:tracePt t="93144" x="2170113" y="3182938"/>
          <p14:tracePt t="93152" x="2179638" y="3182938"/>
          <p14:tracePt t="93159" x="2206625" y="3182938"/>
          <p14:tracePt t="93167" x="2243138" y="3173413"/>
          <p14:tracePt t="93174" x="2260600" y="3155950"/>
          <p14:tracePt t="93181" x="2287588" y="3146425"/>
          <p14:tracePt t="93190" x="2297113" y="3146425"/>
          <p14:tracePt t="93198" x="2333625" y="3146425"/>
          <p14:tracePt t="93205" x="2370138" y="3136900"/>
          <p14:tracePt t="93213" x="2379663" y="3136900"/>
          <p14:tracePt t="93222" x="2406650" y="3136900"/>
          <p14:tracePt t="93230" x="2416175" y="3136900"/>
          <p14:tracePt t="93246" x="2425700" y="3136900"/>
          <p14:tracePt t="93286" x="2433638" y="3127375"/>
          <p14:tracePt t="93448" x="2433638" y="3119438"/>
          <p14:tracePt t="93464" x="2443163" y="3119438"/>
          <p14:tracePt t="93471" x="2452688" y="3119438"/>
          <p14:tracePt t="93480" x="2462213" y="3119438"/>
          <p14:tracePt t="93490" x="2470150" y="3119438"/>
          <p14:tracePt t="93493" x="2489200" y="3127375"/>
          <p14:tracePt t="93526" x="2498725" y="3127375"/>
          <p14:tracePt t="93558" x="2498725" y="3136900"/>
          <p14:tracePt t="93632" x="2498725" y="3146425"/>
          <p14:tracePt t="93637" x="2498725" y="3155950"/>
          <p14:tracePt t="93646" x="2498725" y="3163888"/>
          <p14:tracePt t="93654" x="2498725" y="3173413"/>
          <p14:tracePt t="93662" x="2489200" y="3192463"/>
          <p14:tracePt t="93670" x="2479675" y="3200400"/>
          <p14:tracePt t="93679" x="2470150" y="3200400"/>
          <p14:tracePt t="93685" x="2452688" y="3209925"/>
          <p14:tracePt t="93693" x="2433638" y="3219450"/>
          <p14:tracePt t="93710" x="2406650" y="3228975"/>
          <p14:tracePt t="93719" x="2397125" y="3236913"/>
          <p14:tracePt t="93734" x="2370138" y="3246438"/>
          <p14:tracePt t="93741" x="2352675" y="3255963"/>
          <p14:tracePt t="93753" x="2324100" y="3265488"/>
          <p14:tracePt t="93758" x="2297113" y="3282950"/>
          <p14:tracePt t="93768" x="2270125" y="3292475"/>
          <p14:tracePt t="93774" x="2260600" y="3292475"/>
          <p14:tracePt t="93790" x="2251075" y="3292475"/>
          <p14:tracePt t="94182" x="2243138" y="3292475"/>
          <p14:tracePt t="94189" x="2179638" y="3292475"/>
          <p14:tracePt t="94198" x="2124075" y="3292475"/>
          <p14:tracePt t="94206" x="2070100" y="3273425"/>
          <p14:tracePt t="94213" x="2005013" y="3265488"/>
          <p14:tracePt t="94222" x="1978025" y="3265488"/>
          <p14:tracePt t="94229" x="1931988" y="3255963"/>
          <p14:tracePt t="94238" x="1905000" y="3255963"/>
          <p14:tracePt t="94245" x="1887538" y="3255963"/>
          <p14:tracePt t="94254" x="1860550" y="3255963"/>
          <p14:tracePt t="94270" x="1851025" y="3255963"/>
          <p14:tracePt t="94582" x="1841500" y="3255963"/>
          <p14:tracePt t="94599" x="1824038" y="3255963"/>
          <p14:tracePt t="94606" x="1804988" y="3255963"/>
          <p14:tracePt t="94614" x="1768475" y="3255963"/>
          <p14:tracePt t="94622" x="1741488" y="3255963"/>
          <p14:tracePt t="94630" x="1704975" y="3255963"/>
          <p14:tracePt t="94638" x="1695450" y="3255963"/>
          <p14:tracePt t="94646" x="1668463" y="3255963"/>
          <p14:tracePt t="94654" x="1649413" y="3255963"/>
          <p14:tracePt t="94662" x="1622425" y="3255963"/>
          <p14:tracePt t="94670" x="1612900" y="3255963"/>
          <p14:tracePt t="94678" x="1604963" y="3255963"/>
          <p14:tracePt t="94687" x="1585913" y="3255963"/>
          <p14:tracePt t="96663" x="1658938" y="3255963"/>
          <p14:tracePt t="96671" x="1824038" y="3255963"/>
          <p14:tracePt t="96679" x="2005013" y="3255963"/>
          <p14:tracePt t="96687" x="2151063" y="3255963"/>
          <p14:tracePt t="96695" x="2297113" y="3255963"/>
          <p14:tracePt t="96703" x="2406650" y="3255963"/>
          <p14:tracePt t="96711" x="2479675" y="3255963"/>
          <p14:tracePt t="96718" x="2533650" y="3255963"/>
          <p14:tracePt t="96727" x="2562225" y="3255963"/>
          <p14:tracePt t="96738" x="2579688" y="3255963"/>
          <p14:tracePt t="96743" x="2589213" y="3255963"/>
          <p14:tracePt t="96975" x="2616200" y="3255963"/>
          <p14:tracePt t="96984" x="2635250" y="3255963"/>
          <p14:tracePt t="96991" x="2662238" y="3255963"/>
          <p14:tracePt t="96997" x="2708275" y="3255963"/>
          <p14:tracePt t="97005" x="2725738" y="3255963"/>
          <p14:tracePt t="97014" x="2781300" y="3255963"/>
          <p14:tracePt t="97022" x="2808288" y="3255963"/>
          <p14:tracePt t="97030" x="2825750" y="3255963"/>
          <p14:tracePt t="97038" x="2862263" y="3255963"/>
          <p14:tracePt t="97052" x="2881313" y="3255963"/>
          <p14:tracePt t="97053" x="2908300" y="3255963"/>
          <p14:tracePt t="97061" x="2917825" y="3255963"/>
          <p14:tracePt t="97069" x="2925763" y="3255963"/>
          <p14:tracePt t="97078" x="2944813" y="3255963"/>
          <p14:tracePt t="97086" x="2954338" y="3255963"/>
          <p14:tracePt t="97111" x="2962275" y="3255963"/>
          <p14:tracePt t="97126" x="2981325" y="3255963"/>
          <p14:tracePt t="97157" x="2990850" y="3255963"/>
          <p14:tracePt t="97174" x="2998788" y="3255963"/>
          <p14:tracePt t="97190" x="3008313" y="3255963"/>
          <p14:tracePt t="97198" x="3027363" y="3255963"/>
          <p14:tracePt t="99543" x="3008313" y="3255963"/>
          <p14:tracePt t="99550" x="2962275" y="3255963"/>
          <p14:tracePt t="99559" x="2935288" y="3255963"/>
          <p14:tracePt t="99567" x="2898775" y="3255963"/>
          <p14:tracePt t="99575" x="2881313" y="3255963"/>
          <p14:tracePt t="99584" x="2844800" y="3255963"/>
          <p14:tracePt t="99591" x="2835275" y="3255963"/>
          <p14:tracePt t="99600" x="2798763" y="3255963"/>
          <p14:tracePt t="99607" x="2789238" y="3255963"/>
          <p14:tracePt t="99631" x="2762250" y="3255963"/>
          <p14:tracePt t="99695" x="2752725" y="3255963"/>
          <p14:tracePt t="99703" x="2744788" y="3255963"/>
          <p14:tracePt t="99719" x="2708275" y="3255963"/>
          <p14:tracePt t="99727" x="2679700" y="3255963"/>
          <p14:tracePt t="99737" x="2662238" y="3255963"/>
          <p14:tracePt t="99743" x="2635250" y="3255963"/>
          <p14:tracePt t="99752" x="2616200" y="3255963"/>
          <p14:tracePt t="99758" x="2589213" y="3255963"/>
          <p14:tracePt t="99769" x="2579688" y="3255963"/>
          <p14:tracePt t="99774" x="2562225" y="3255963"/>
          <p14:tracePt t="99785" x="2543175" y="3255963"/>
          <p14:tracePt t="99790" x="2533650" y="3255963"/>
          <p14:tracePt t="99800" x="2525713" y="3255963"/>
          <p14:tracePt t="99814" x="2506663" y="3255963"/>
          <p14:tracePt t="99830" x="2498725" y="3255963"/>
          <p14:tracePt t="100128" x="2489200" y="3255963"/>
          <p14:tracePt t="100141" x="2479675" y="3255963"/>
          <p14:tracePt t="100150" x="2452688" y="3255963"/>
          <p14:tracePt t="100157" x="2433638" y="3255963"/>
          <p14:tracePt t="100165" x="2416175" y="3255963"/>
          <p14:tracePt t="100174" x="2397125" y="3255963"/>
          <p14:tracePt t="100190" x="2379663" y="3273425"/>
          <p14:tracePt t="100206" x="2370138" y="3273425"/>
          <p14:tracePt t="100222" x="2360613" y="3273425"/>
          <p14:tracePt t="100238" x="2352675" y="3273425"/>
          <p14:tracePt t="100566" x="2324100" y="3273425"/>
          <p14:tracePt t="100574" x="2306638" y="3273425"/>
          <p14:tracePt t="100583" x="2279650" y="3282950"/>
          <p14:tracePt t="100590" x="2260600" y="3282950"/>
          <p14:tracePt t="100598" x="2233613" y="3282950"/>
          <p14:tracePt t="100605" x="2214563" y="3282950"/>
          <p14:tracePt t="100613" x="2187575" y="3282950"/>
          <p14:tracePt t="100621" x="2179638" y="3282950"/>
          <p14:tracePt t="100629" x="2151063" y="3282950"/>
          <p14:tracePt t="100645" x="2143125" y="3282950"/>
          <p14:tracePt t="100653" x="2133600" y="3282950"/>
          <p14:tracePt t="100670" x="2124075" y="3282950"/>
          <p14:tracePt t="100743" x="2106613" y="3282950"/>
          <p14:tracePt t="100750" x="2097088" y="3282950"/>
          <p14:tracePt t="100759" x="2051050" y="3282950"/>
          <p14:tracePt t="100769" x="2014538" y="3282950"/>
          <p14:tracePt t="100776" x="1978025" y="3282950"/>
          <p14:tracePt t="100785" x="1951038" y="3282950"/>
          <p14:tracePt t="100790" x="1931988" y="3282950"/>
          <p14:tracePt t="100798" x="1914525" y="3282950"/>
          <p14:tracePt t="100806" x="1905000" y="3282950"/>
          <p14:tracePt t="100822" x="1895475" y="3282950"/>
          <p14:tracePt t="101044" x="1895475" y="3273425"/>
          <p14:tracePt t="101048" x="1914525" y="3255963"/>
          <p14:tracePt t="101054" x="1978025" y="3219450"/>
          <p14:tracePt t="101065" x="2024063" y="3200400"/>
          <p14:tracePt t="101071" x="2070100" y="3173413"/>
          <p14:tracePt t="101080" x="2097088" y="3155950"/>
          <p14:tracePt t="101087" x="2133600" y="3146425"/>
          <p14:tracePt t="101094" x="2179638" y="3119438"/>
          <p14:tracePt t="101103" x="2214563" y="3109913"/>
          <p14:tracePt t="101110" x="2233613" y="3109913"/>
          <p14:tracePt t="101118" x="2243138" y="3109913"/>
          <p14:tracePt t="101352" x="2260600" y="3109913"/>
          <p14:tracePt t="101362" x="2270125" y="3109913"/>
          <p14:tracePt t="101368" x="2306638" y="3109913"/>
          <p14:tracePt t="101374" x="2379663" y="3119438"/>
          <p14:tracePt t="101384" x="2462213" y="3146425"/>
          <p14:tracePt t="101390" x="2552700" y="3192463"/>
          <p14:tracePt t="101399" x="2635250" y="3200400"/>
          <p14:tracePt t="101408" x="2689225" y="3209925"/>
          <p14:tracePt t="101414" x="2716213" y="3219450"/>
          <p14:tracePt t="101423" x="2752725" y="3219450"/>
          <p14:tracePt t="101430" x="2762250" y="3219450"/>
          <p14:tracePt t="102014" x="2762250" y="3228975"/>
          <p14:tracePt t="102176" x="2771775" y="3236913"/>
          <p14:tracePt t="102184" x="2781300" y="3236913"/>
          <p14:tracePt t="102190" x="2808288" y="3236913"/>
          <p14:tracePt t="102199" x="2844800" y="3236913"/>
          <p14:tracePt t="102206" x="2917825" y="3236913"/>
          <p14:tracePt t="102214" x="3008313" y="3236913"/>
          <p14:tracePt t="102222" x="3117850" y="3236913"/>
          <p14:tracePt t="102230" x="3227388" y="3236913"/>
          <p14:tracePt t="102238" x="3300413" y="3236913"/>
          <p14:tracePt t="102246" x="3373438" y="3236913"/>
          <p14:tracePt t="102254" x="3436938" y="3236913"/>
          <p14:tracePt t="102261" x="3490913" y="3219450"/>
          <p14:tracePt t="102270" x="3556000" y="3200400"/>
          <p14:tracePt t="102277" x="3573463" y="3182938"/>
          <p14:tracePt t="102286" x="3592513" y="3155950"/>
          <p14:tracePt t="102293" x="3619500" y="3136900"/>
          <p14:tracePt t="102302" x="3636963" y="3119438"/>
          <p14:tracePt t="102309" x="3656013" y="3100388"/>
          <p14:tracePt t="102334" x="3656013" y="3090863"/>
          <p14:tracePt t="102424" x="3656013" y="3082925"/>
          <p14:tracePt t="102431" x="3646488" y="3082925"/>
          <p14:tracePt t="102439" x="3629025" y="3090863"/>
          <p14:tracePt t="102448" x="3619500" y="3100388"/>
          <p14:tracePt t="102460" x="3600450" y="3136900"/>
          <p14:tracePt t="102462" x="3592513" y="3146425"/>
          <p14:tracePt t="102470" x="3592513" y="3163888"/>
          <p14:tracePt t="103168" x="3592513" y="3136900"/>
          <p14:tracePt t="103176" x="3592513" y="3127375"/>
          <p14:tracePt t="103185" x="3600450" y="3127375"/>
          <p14:tracePt t="103190" x="3609975" y="3119438"/>
          <p14:tracePt t="103200" x="3609975" y="3109913"/>
          <p14:tracePt t="103215" x="3619500" y="3100388"/>
          <p14:tracePt t="103277" x="3629025" y="3090863"/>
          <p14:tracePt t="103285" x="3636963" y="3082925"/>
          <p14:tracePt t="103302" x="3636963" y="3073400"/>
          <p14:tracePt t="103326" x="3646488" y="3063875"/>
          <p14:tracePt t="104119" x="3629025" y="3082925"/>
          <p14:tracePt t="104130" x="3546475" y="3119438"/>
          <p14:tracePt t="104135" x="3490913" y="3127375"/>
          <p14:tracePt t="104142" x="3409950" y="3155950"/>
          <p14:tracePt t="104150" x="3317875" y="3200400"/>
          <p14:tracePt t="104158" x="3273425" y="3209925"/>
          <p14:tracePt t="104165" x="3190875" y="3236913"/>
          <p14:tracePt t="104174" x="3154363" y="3246438"/>
          <p14:tracePt t="104182" x="3136900" y="3255963"/>
          <p14:tracePt t="104190" x="3090863" y="3255963"/>
          <p14:tracePt t="104198" x="3081338" y="3255963"/>
          <p14:tracePt t="104205" x="3071813" y="3255963"/>
          <p14:tracePt t="104222" x="3063875" y="3255963"/>
          <p14:tracePt t="104237" x="3054350" y="3265488"/>
          <p14:tracePt t="104254" x="3044825" y="3265488"/>
          <p14:tracePt t="104262" x="3017838" y="3265488"/>
          <p14:tracePt t="104269" x="2990850" y="3273425"/>
          <p14:tracePt t="104278" x="2971800" y="3282950"/>
          <p14:tracePt t="104287" x="2935288" y="3292475"/>
          <p14:tracePt t="104294" x="2881313" y="3302000"/>
          <p14:tracePt t="104302" x="2825750" y="3302000"/>
          <p14:tracePt t="104310" x="2771775" y="3319463"/>
          <p14:tracePt t="104318" x="2725738" y="3319463"/>
          <p14:tracePt t="104326" x="2671763" y="3319463"/>
          <p14:tracePt t="104334" x="2635250" y="3319463"/>
          <p14:tracePt t="104342" x="2579688" y="3319463"/>
          <p14:tracePt t="104350" x="2516188" y="3319463"/>
          <p14:tracePt t="104357" x="2479675" y="3319463"/>
          <p14:tracePt t="104366" x="2425700" y="3319463"/>
          <p14:tracePt t="104374" x="2379663" y="3319463"/>
          <p14:tracePt t="104382" x="2343150" y="3319463"/>
          <p14:tracePt t="104390" x="2297113" y="3319463"/>
          <p14:tracePt t="104399" x="2260600" y="3319463"/>
          <p14:tracePt t="104406" x="2214563" y="3338513"/>
          <p14:tracePt t="104414" x="2160588" y="3338513"/>
          <p14:tracePt t="104422" x="2133600" y="3346450"/>
          <p14:tracePt t="104430" x="2106613" y="3346450"/>
          <p14:tracePt t="104438" x="2087563" y="3346450"/>
          <p14:tracePt t="104446" x="2041525" y="3346450"/>
          <p14:tracePt t="104456" x="2014538" y="3355975"/>
          <p14:tracePt t="104468" x="1997075" y="3355975"/>
          <p14:tracePt t="104470" x="1951038" y="3365500"/>
          <p14:tracePt t="104480" x="1914525" y="3365500"/>
          <p14:tracePt t="104490" x="1878013" y="3392488"/>
          <p14:tracePt t="104493" x="1824038" y="3392488"/>
          <p14:tracePt t="104501" x="1787525" y="3402013"/>
          <p14:tracePt t="104510" x="1741488" y="3402013"/>
          <p14:tracePt t="104518" x="1722438" y="3402013"/>
          <p14:tracePt t="104526" x="1685925" y="3411538"/>
          <p14:tracePt t="104534" x="1658938" y="3411538"/>
          <p14:tracePt t="104542" x="1641475" y="3411538"/>
          <p14:tracePt t="104550" x="1631950" y="3411538"/>
          <p14:tracePt t="104558" x="1604963" y="3411538"/>
          <p14:tracePt t="104568" x="1585913" y="3411538"/>
          <p14:tracePt t="104576" x="1558925" y="3419475"/>
          <p14:tracePt t="104586" x="1541463" y="3419475"/>
          <p14:tracePt t="104592" x="1522413" y="3419475"/>
          <p14:tracePt t="104617" x="1512888" y="3419475"/>
          <p14:tracePt t="104662" x="1504950" y="3429000"/>
          <p14:tracePt t="104670" x="1495425" y="3438525"/>
          <p14:tracePt t="104815" x="1495425" y="3446463"/>
          <p14:tracePt t="104855" x="1512888" y="3446463"/>
          <p14:tracePt t="104976" x="1522413" y="3446463"/>
          <p14:tracePt t="104984" x="1558925" y="3438525"/>
          <p14:tracePt t="104992" x="1595438" y="3438525"/>
          <p14:tracePt t="105001" x="1668463" y="3419475"/>
          <p14:tracePt t="105009" x="1758950" y="3419475"/>
          <p14:tracePt t="105014" x="1860550" y="3411538"/>
          <p14:tracePt t="105022" x="1968500" y="3411538"/>
          <p14:tracePt t="105030" x="2060575" y="3411538"/>
          <p14:tracePt t="105038" x="2133600" y="3411538"/>
          <p14:tracePt t="105046" x="2170113" y="3411538"/>
          <p14:tracePt t="105054" x="2214563" y="3411538"/>
          <p14:tracePt t="105062" x="2224088" y="3411538"/>
          <p14:tracePt t="105431" x="2233613" y="3411538"/>
          <p14:tracePt t="105470" x="2260600" y="3411538"/>
          <p14:tracePt t="105478" x="2270125" y="3411538"/>
          <p14:tracePt t="105488" x="2297113" y="3411538"/>
          <p14:tracePt t="105495" x="2316163" y="3411538"/>
          <p14:tracePt t="105503" x="2343150" y="3411538"/>
          <p14:tracePt t="105511" x="2360613" y="3419475"/>
          <p14:tracePt t="105518" x="2379663" y="3438525"/>
          <p14:tracePt t="105527" x="2425700" y="3446463"/>
          <p14:tracePt t="105535" x="2443163" y="3446463"/>
          <p14:tracePt t="105542" x="2498725" y="3465513"/>
          <p14:tracePt t="105551" x="2579688" y="3482975"/>
          <p14:tracePt t="105557" x="2671763" y="3502025"/>
          <p14:tracePt t="105566" x="2798763" y="3519488"/>
          <p14:tracePt t="105573" x="2917825" y="3529013"/>
          <p14:tracePt t="105582" x="2990850" y="3529013"/>
          <p14:tracePt t="105589" x="3081338" y="3556000"/>
          <p14:tracePt t="105598" x="3127375" y="3556000"/>
          <p14:tracePt t="105605" x="3163888" y="3565525"/>
          <p14:tracePt t="107351" x="3127375" y="3565525"/>
          <p14:tracePt t="107359" x="3071813" y="3565525"/>
          <p14:tracePt t="107369" x="2998788" y="3575050"/>
          <p14:tracePt t="107374" x="2944813" y="3575050"/>
          <p14:tracePt t="107383" x="2898775" y="3584575"/>
          <p14:tracePt t="107390" x="2881313" y="3584575"/>
          <p14:tracePt t="107399" x="2852738" y="3584575"/>
          <p14:tracePt t="107407" x="2835275" y="3584575"/>
          <p14:tracePt t="107414" x="2808288" y="3584575"/>
          <p14:tracePt t="107422" x="2798763" y="3584575"/>
          <p14:tracePt t="107510" x="2789238" y="3584575"/>
          <p14:tracePt t="107525" x="2789238" y="3575050"/>
          <p14:tracePt t="107823" x="2789238" y="3556000"/>
          <p14:tracePt t="107834" x="2808288" y="3529013"/>
          <p14:tracePt t="107839" x="2808288" y="3519488"/>
          <p14:tracePt t="107847" x="2808288" y="3511550"/>
          <p14:tracePt t="107854" x="2817813" y="3482975"/>
          <p14:tracePt t="108342" x="2798763" y="3482975"/>
          <p14:tracePt t="108374" x="2789238" y="3492500"/>
          <p14:tracePt t="108398" x="2781300" y="3492500"/>
          <p14:tracePt t="108942" x="2771775" y="3502025"/>
          <p14:tracePt t="108950" x="2762250" y="3502025"/>
          <p14:tracePt t="108957" x="2744788" y="3519488"/>
          <p14:tracePt t="108966" x="2735263" y="3519488"/>
          <p14:tracePt t="108981" x="2716213" y="3529013"/>
          <p14:tracePt t="108990" x="2698750" y="3529013"/>
          <p14:tracePt t="108999" x="2689225" y="3529013"/>
          <p14:tracePt t="109006" x="2679700" y="3529013"/>
          <p14:tracePt t="109014" x="2671763" y="3529013"/>
          <p14:tracePt t="109022" x="2643188" y="3529013"/>
          <p14:tracePt t="109030" x="2625725" y="3529013"/>
          <p14:tracePt t="109038" x="2598738" y="3529013"/>
          <p14:tracePt t="109046" x="2579688" y="3529013"/>
          <p14:tracePt t="109054" x="2562225" y="3529013"/>
          <p14:tracePt t="109062" x="2533650" y="3529013"/>
          <p14:tracePt t="109070" x="2516188" y="3529013"/>
          <p14:tracePt t="109078" x="2498725" y="3538538"/>
          <p14:tracePt t="109085" x="2489200" y="3538538"/>
          <p14:tracePt t="109096" x="2452688" y="3548063"/>
          <p14:tracePt t="109120" x="2443163" y="3548063"/>
          <p14:tracePt t="109335" x="2433638" y="3548063"/>
          <p14:tracePt t="109343" x="2416175" y="3548063"/>
          <p14:tracePt t="109350" x="2389188" y="3548063"/>
          <p14:tracePt t="109359" x="2352675" y="3548063"/>
          <p14:tracePt t="109366" x="2297113" y="3548063"/>
          <p14:tracePt t="109375" x="2251075" y="3519488"/>
          <p14:tracePt t="109384" x="2179638" y="3511550"/>
          <p14:tracePt t="109391" x="2114550" y="3482975"/>
          <p14:tracePt t="109399" x="2051050" y="3455988"/>
          <p14:tracePt t="109406" x="2014538" y="3446463"/>
          <p14:tracePt t="109414" x="2005013" y="3446463"/>
          <p14:tracePt t="109422" x="1968500" y="3438525"/>
          <p14:tracePt t="109720" x="1960563" y="3438525"/>
          <p14:tracePt t="109728" x="1931988" y="3438525"/>
          <p14:tracePt t="109737" x="1924050" y="3438525"/>
          <p14:tracePt t="109741" x="1887538" y="3438525"/>
          <p14:tracePt t="109750" x="1878013" y="3438525"/>
          <p14:tracePt t="109758" x="1868488" y="3438525"/>
          <p14:tracePt t="109767" x="1860550" y="3438525"/>
          <p14:tracePt t="109786" x="1851025" y="3438525"/>
          <p14:tracePt t="109791" x="1841500" y="3438525"/>
          <p14:tracePt t="109862" x="1831975" y="3438525"/>
          <p14:tracePt t="109870" x="1824038" y="3438525"/>
          <p14:tracePt t="109878" x="1804988" y="3438525"/>
          <p14:tracePt t="109886" x="1795463" y="3446463"/>
          <p14:tracePt t="109893" x="1795463" y="3455988"/>
          <p14:tracePt t="109910" x="1778000" y="3455988"/>
          <p14:tracePt t="109918" x="1768475" y="3465513"/>
          <p14:tracePt t="109926" x="1751013" y="3475038"/>
          <p14:tracePt t="109942" x="1722438" y="3475038"/>
          <p14:tracePt t="109950" x="1714500" y="3482975"/>
          <p14:tracePt t="109959" x="1695450" y="3502025"/>
          <p14:tracePt t="109975" x="1685925" y="3502025"/>
          <p14:tracePt t="109984" x="1677988" y="3502025"/>
          <p14:tracePt t="110030" x="1668463" y="3502025"/>
          <p14:tracePt t="110047" x="1658938" y="3502025"/>
          <p14:tracePt t="110176" x="1677988" y="3502025"/>
          <p14:tracePt t="110181" x="1704975" y="3502025"/>
          <p14:tracePt t="110190" x="1741488" y="3502025"/>
          <p14:tracePt t="110198" x="1814513" y="3502025"/>
          <p14:tracePt t="110206" x="1878013" y="3475038"/>
          <p14:tracePt t="110214" x="1951038" y="3475038"/>
          <p14:tracePt t="110222" x="2033588" y="3465513"/>
          <p14:tracePt t="110230" x="2106613" y="3465513"/>
          <p14:tracePt t="110238" x="2179638" y="3465513"/>
          <p14:tracePt t="110246" x="2270125" y="3465513"/>
          <p14:tracePt t="110255" x="2343150" y="3465513"/>
          <p14:tracePt t="110262" x="2433638" y="3465513"/>
          <p14:tracePt t="110270" x="2525713" y="3465513"/>
          <p14:tracePt t="110277" x="2598738" y="3465513"/>
          <p14:tracePt t="110286" x="2671763" y="3465513"/>
          <p14:tracePt t="110293" x="2735263" y="3465513"/>
          <p14:tracePt t="110302" x="2789238" y="3465513"/>
          <p14:tracePt t="110310" x="2844800" y="3465513"/>
          <p14:tracePt t="110318" x="2889250" y="3465513"/>
          <p14:tracePt t="110326" x="2925763" y="3465513"/>
          <p14:tracePt t="110334" x="2954338" y="3465513"/>
          <p14:tracePt t="110342" x="2981325" y="3465513"/>
          <p14:tracePt t="110350" x="2998788" y="3465513"/>
          <p14:tracePt t="110358" x="3017838" y="3465513"/>
          <p14:tracePt t="110366" x="3027363" y="3465513"/>
          <p14:tracePt t="110373" x="3035300" y="3465513"/>
          <p14:tracePt t="110431" x="3044825" y="3465513"/>
          <p14:tracePt t="111893" x="3017838" y="3482975"/>
          <p14:tracePt t="111901" x="2998788" y="3492500"/>
          <p14:tracePt t="111910" x="2981325" y="3502025"/>
          <p14:tracePt t="111917" x="2971800" y="3511550"/>
          <p14:tracePt t="111925" x="2962275" y="3519488"/>
          <p14:tracePt t="111942" x="2954338" y="3529013"/>
          <p14:tracePt t="112438" x="2944813" y="3529013"/>
          <p14:tracePt t="112462" x="2944813" y="3538538"/>
          <p14:tracePt t="112478" x="2944813" y="3548063"/>
          <p14:tracePt t="113189" x="2944813" y="3565525"/>
          <p14:tracePt t="113197" x="2944813" y="3575050"/>
          <p14:tracePt t="113887" x="2944813" y="3584575"/>
          <p14:tracePt t="126991" x="2954338" y="3584575"/>
          <p14:tracePt t="127135" x="2954338" y="3575050"/>
          <p14:tracePt t="127182" x="2954338" y="3556000"/>
          <p14:tracePt t="127189" x="2990850" y="3502025"/>
          <p14:tracePt t="127198" x="3035300" y="3475038"/>
          <p14:tracePt t="127206" x="3081338" y="3455988"/>
          <p14:tracePt t="127214" x="3090863" y="3446463"/>
          <p14:tracePt t="127221" x="3108325" y="3429000"/>
          <p14:tracePt t="127230" x="3117850" y="3419475"/>
          <p14:tracePt t="127238" x="3117850" y="3402013"/>
          <p14:tracePt t="127247" x="3154363" y="3355975"/>
          <p14:tracePt t="127262" x="3154363" y="3346450"/>
          <p14:tracePt t="127270" x="3163888" y="3346450"/>
          <p14:tracePt t="127336" x="3163888" y="3328988"/>
          <p14:tracePt t="127518" x="3154363" y="3338513"/>
          <p14:tracePt t="127527" x="3136900" y="3355975"/>
          <p14:tracePt t="127536" x="3100388" y="3375025"/>
          <p14:tracePt t="127543" x="3100388" y="3382963"/>
          <p14:tracePt t="127552" x="3081338" y="3402013"/>
          <p14:tracePt t="127559" x="3044825" y="3419475"/>
          <p14:tracePt t="127569" x="3035300" y="3429000"/>
          <p14:tracePt t="127575" x="3027363" y="3446463"/>
          <p14:tracePt t="127583" x="2998788" y="3455988"/>
          <p14:tracePt t="127590" x="2990850" y="3465513"/>
          <p14:tracePt t="127599" x="2981325" y="3475038"/>
          <p14:tracePt t="127606" x="2981325" y="3492500"/>
          <p14:tracePt t="127613" x="2971800" y="3502025"/>
          <p14:tracePt t="127630" x="2954338" y="3511550"/>
          <p14:tracePt t="127647" x="2944813" y="3511550"/>
          <p14:tracePt t="127670" x="2935288" y="3511550"/>
          <p14:tracePt t="127735" x="2925763" y="3519488"/>
          <p14:tracePt t="127743" x="2917825" y="3529013"/>
          <p14:tracePt t="127751" x="2917825" y="3538538"/>
          <p14:tracePt t="127758" x="2908300" y="3548063"/>
          <p14:tracePt t="127766" x="2881313" y="3556000"/>
          <p14:tracePt t="127773" x="2862263" y="3575050"/>
          <p14:tracePt t="127783" x="2844800" y="3584575"/>
          <p14:tracePt t="127789" x="2825750" y="3592513"/>
          <p14:tracePt t="127798" x="2789238" y="3602038"/>
          <p14:tracePt t="127805" x="2771775" y="3611563"/>
          <p14:tracePt t="127813" x="2744788" y="3629025"/>
          <p14:tracePt t="127832" x="2725738" y="3629025"/>
          <p14:tracePt t="127838" x="2708275" y="3638550"/>
          <p14:tracePt t="127854" x="2698750" y="3638550"/>
          <p14:tracePt t="127863" x="2689225" y="3648075"/>
          <p14:tracePt t="127927" x="2679700" y="3648075"/>
          <p14:tracePt t="127935" x="2671763" y="3657600"/>
          <p14:tracePt t="127943" x="2671763" y="3665538"/>
          <p14:tracePt t="127952" x="2662238" y="3665538"/>
          <p14:tracePt t="127959" x="2652713" y="3665538"/>
          <p14:tracePt t="127967" x="2643188" y="3675063"/>
          <p14:tracePt t="127975" x="2625725" y="3675063"/>
          <p14:tracePt t="127982" x="2616200" y="3684588"/>
          <p14:tracePt t="127999" x="2598738" y="3694113"/>
          <p14:tracePt t="128015" x="2570163" y="3694113"/>
          <p14:tracePt t="128033" x="2552700" y="3711575"/>
          <p14:tracePt t="128150" x="2543175" y="3711575"/>
          <p14:tracePt t="128166" x="2533650" y="3711575"/>
          <p14:tracePt t="128174" x="2525713" y="3702050"/>
          <p14:tracePt t="128182" x="2489200" y="3702050"/>
          <p14:tracePt t="128190" x="2470150" y="3702050"/>
          <p14:tracePt t="128199" x="2443163" y="3694113"/>
          <p14:tracePt t="128207" x="2425700" y="3675063"/>
          <p14:tracePt t="128216" x="2416175" y="3665538"/>
          <p14:tracePt t="128222" x="2397125" y="3665538"/>
          <p14:tracePt t="128231" x="2379663" y="3657600"/>
          <p14:tracePt t="128239" x="2370138" y="3657600"/>
          <p14:tracePt t="128248" x="2360613" y="3657600"/>
          <p14:tracePt t="128254" x="2352675" y="3648075"/>
          <p14:tracePt t="128271" x="2343150" y="3648075"/>
          <p14:tracePt t="128286" x="2333625" y="3648075"/>
          <p14:tracePt t="128305" x="2316163" y="3648075"/>
          <p14:tracePt t="128309" x="2297113" y="3638550"/>
          <p14:tracePt t="128318" x="2287588" y="3629025"/>
          <p14:tracePt t="128326" x="2279650" y="3629025"/>
          <p14:tracePt t="128334" x="2243138" y="3621088"/>
          <p14:tracePt t="128342" x="2214563" y="3611563"/>
          <p14:tracePt t="128349" x="2197100" y="3602038"/>
          <p14:tracePt t="128358" x="2170113" y="3602038"/>
          <p14:tracePt t="128366" x="2133600" y="3584575"/>
          <p14:tracePt t="128374" x="2124075" y="3584575"/>
          <p14:tracePt t="128382" x="2114550" y="3575050"/>
          <p14:tracePt t="128390" x="2106613" y="3565525"/>
          <p14:tracePt t="128399" x="2087563" y="3556000"/>
          <p14:tracePt t="128406" x="2078038" y="3556000"/>
          <p14:tracePt t="128423" x="2060575" y="3538538"/>
          <p14:tracePt t="128438" x="2041525" y="3529013"/>
          <p14:tracePt t="128469" x="2033588" y="3529013"/>
          <p14:tracePt t="129052" x="2033588" y="3519488"/>
          <p14:tracePt t="129071" x="2041525" y="3511550"/>
          <p14:tracePt t="129082" x="2070100" y="3482975"/>
          <p14:tracePt t="129088" x="2151063" y="3455988"/>
          <p14:tracePt t="129094" x="2179638" y="3438525"/>
          <p14:tracePt t="129102" x="2197100" y="3429000"/>
          <p14:tracePt t="129111" x="2251075" y="3419475"/>
          <p14:tracePt t="129118" x="2279650" y="3411538"/>
          <p14:tracePt t="129126" x="2324100" y="3375025"/>
          <p14:tracePt t="129134" x="2370138" y="3365500"/>
          <p14:tracePt t="129141" x="2397125" y="3355975"/>
          <p14:tracePt t="129149" x="2443163" y="3328988"/>
          <p14:tracePt t="129158" x="2462213" y="3328988"/>
          <p14:tracePt t="129166" x="2489200" y="3319463"/>
          <p14:tracePt t="129174" x="2506663" y="3319463"/>
          <p14:tracePt t="129182" x="2516188" y="3309938"/>
          <p14:tracePt t="129249" x="2533650" y="3309938"/>
          <p14:tracePt t="129494" x="2543175" y="3309938"/>
          <p14:tracePt t="129502" x="2579688" y="3319463"/>
          <p14:tracePt t="129510" x="2606675" y="3346450"/>
          <p14:tracePt t="129517" x="2643188" y="3355975"/>
          <p14:tracePt t="129525" x="2671763" y="3382963"/>
          <p14:tracePt t="129534" x="2698750" y="3392488"/>
          <p14:tracePt t="129542" x="2735263" y="3402013"/>
          <p14:tracePt t="129550" x="2752725" y="3429000"/>
          <p14:tracePt t="129558" x="2762250" y="3429000"/>
          <p14:tracePt t="129930" x="2762250" y="3438525"/>
          <p14:tracePt t="129937" x="2762250" y="3446463"/>
          <p14:tracePt t="129944" x="2735263" y="3465513"/>
          <p14:tracePt t="129950" x="2708275" y="3475038"/>
          <p14:tracePt t="129958" x="2698750" y="3482975"/>
          <p14:tracePt t="129966" x="2689225" y="3482975"/>
          <p14:tracePt t="129982" x="2662238" y="3482975"/>
          <p14:tracePt t="129989" x="2652713" y="3482975"/>
          <p14:tracePt t="129998" x="2625725" y="3492500"/>
          <p14:tracePt t="130006" x="2606675" y="3511550"/>
          <p14:tracePt t="130014" x="2598738" y="3511550"/>
          <p14:tracePt t="130021" x="2562225" y="3519488"/>
          <p14:tracePt t="130029" x="2552700" y="3519488"/>
          <p14:tracePt t="130038" x="2525713" y="3529013"/>
          <p14:tracePt t="130049" x="2516188" y="3529013"/>
          <p14:tracePt t="130053" x="2489200" y="3529013"/>
          <p14:tracePt t="130062" x="2470150" y="3529013"/>
          <p14:tracePt t="130077" x="2452688" y="3538538"/>
          <p14:tracePt t="130110" x="2443163" y="3538538"/>
          <p14:tracePt t="130165" x="2433638" y="3538538"/>
          <p14:tracePt t="130198" x="2425700" y="3538538"/>
          <p14:tracePt t="130214" x="2397125" y="3548063"/>
          <p14:tracePt t="130222" x="2389188" y="3556000"/>
          <p14:tracePt t="130343" x="2370138" y="3556000"/>
          <p14:tracePt t="130399" x="2352675" y="3556000"/>
          <p14:tracePt t="130407" x="2324100" y="3565525"/>
          <p14:tracePt t="130415" x="2287588" y="3565525"/>
          <p14:tracePt t="130423" x="2233613" y="3584575"/>
          <p14:tracePt t="130433" x="2197100" y="3584575"/>
          <p14:tracePt t="130439" x="2133600" y="3592513"/>
          <p14:tracePt t="130449" x="2078038" y="3592513"/>
          <p14:tracePt t="130456" x="2005013" y="3592513"/>
          <p14:tracePt t="130461" x="1914525" y="3592513"/>
          <p14:tracePt t="130470" x="1860550" y="3592513"/>
          <p14:tracePt t="130478" x="1804988" y="3592513"/>
          <p14:tracePt t="130487" x="1768475" y="3592513"/>
          <p14:tracePt t="130495" x="1741488" y="3592513"/>
          <p14:tracePt t="130506" x="1731963" y="3592513"/>
          <p14:tracePt t="130520" x="1714500" y="3592513"/>
          <p14:tracePt t="130528" x="1704975" y="3592513"/>
          <p14:tracePt t="131567" x="1695450" y="3584575"/>
          <p14:tracePt t="131687" x="1685925" y="3575050"/>
          <p14:tracePt t="132816" x="1695450" y="3575050"/>
          <p14:tracePt t="132824" x="1714500" y="3575050"/>
          <p14:tracePt t="132834" x="1731963" y="3575050"/>
          <p14:tracePt t="132846" x="1741488" y="3575050"/>
          <p14:tracePt t="136178" x="1741488" y="3584575"/>
          <p14:tracePt t="137117" x="1795463" y="3584575"/>
          <p14:tracePt t="137125" x="1831975" y="3584575"/>
          <p14:tracePt t="137133" x="1851025" y="3584575"/>
          <p14:tracePt t="137141" x="1868488" y="3584575"/>
          <p14:tracePt t="137222" x="1878013" y="3592513"/>
          <p14:tracePt t="137230" x="1887538" y="3592513"/>
          <p14:tracePt t="137238" x="1895475" y="3592513"/>
          <p14:tracePt t="137246" x="1905000" y="3592513"/>
          <p14:tracePt t="137302" x="1914525" y="3602038"/>
          <p14:tracePt t="138118" x="1924050" y="3611563"/>
          <p14:tracePt t="138126" x="2051050" y="3621088"/>
          <p14:tracePt t="138134" x="2251075" y="3648075"/>
          <p14:tracePt t="138143" x="2433638" y="3648075"/>
          <p14:tracePt t="138150" x="2716213" y="3684588"/>
          <p14:tracePt t="138158" x="2917825" y="3702050"/>
          <p14:tracePt t="138166" x="3100388" y="3730625"/>
          <p14:tracePt t="138174" x="3309938" y="3767138"/>
          <p14:tracePt t="138182" x="3473450" y="3794125"/>
          <p14:tracePt t="138189" x="3600450" y="3811588"/>
          <p14:tracePt t="138198" x="3756025" y="3867150"/>
          <p14:tracePt t="138206" x="3810000" y="3884613"/>
          <p14:tracePt t="138214" x="3875088" y="3903663"/>
          <p14:tracePt t="138280" x="3892550" y="3894138"/>
          <p14:tracePt t="138288" x="3892550" y="3875088"/>
          <p14:tracePt t="138296" x="3892550" y="3848100"/>
          <p14:tracePt t="138302" x="3892550" y="3821113"/>
          <p14:tracePt t="138310" x="3902075" y="3784600"/>
          <p14:tracePt t="138318" x="3911600" y="3784600"/>
          <p14:tracePt t="138326" x="3911600" y="3757613"/>
          <p14:tracePt t="138334" x="3911600" y="3738563"/>
          <p14:tracePt t="138341" x="3911600" y="3730625"/>
          <p14:tracePt t="138349" x="3911600" y="3721100"/>
          <p14:tracePt t="138574" x="3911600" y="3711575"/>
          <p14:tracePt t="153958" x="3783013" y="3784600"/>
          <p14:tracePt t="153965" x="3646488" y="3875088"/>
          <p14:tracePt t="153974" x="3490913" y="3967163"/>
          <p14:tracePt t="153981" x="3363913" y="4040188"/>
          <p14:tracePt t="153989" x="3208338" y="4113213"/>
          <p14:tracePt t="153998" x="3108325" y="4176713"/>
          <p14:tracePt t="154006" x="2971800" y="4249738"/>
          <p14:tracePt t="154014" x="2844800" y="4322763"/>
          <p14:tracePt t="154022" x="2708275" y="4395788"/>
          <p14:tracePt t="154030" x="2552700" y="4459288"/>
          <p14:tracePt t="154049" x="2306638" y="4541838"/>
          <p14:tracePt t="154053" x="2179638" y="4578350"/>
          <p14:tracePt t="154063" x="2097088" y="4605338"/>
          <p14:tracePt t="154070" x="2041525" y="4614863"/>
          <p14:tracePt t="154081" x="1997075" y="4614863"/>
          <p14:tracePt t="154085" x="1987550" y="4614863"/>
          <p14:tracePt t="154095" x="1978025" y="4614863"/>
          <p14:tracePt t="154167" x="1978025" y="4578350"/>
          <p14:tracePt t="154178" x="1978025" y="4551363"/>
          <p14:tracePt t="154183" x="1978025" y="4505325"/>
          <p14:tracePt t="154192" x="1978025" y="4468813"/>
          <p14:tracePt t="154200" x="1978025" y="4422775"/>
          <p14:tracePt t="154206" x="1978025" y="4395788"/>
          <p14:tracePt t="154214" x="1978025" y="4368800"/>
          <p14:tracePt t="154222" x="1978025" y="4359275"/>
          <p14:tracePt t="154230" x="1978025" y="4332288"/>
          <p14:tracePt t="154238" x="1978025" y="4313238"/>
          <p14:tracePt t="154246" x="1978025" y="4303713"/>
          <p14:tracePt t="154253" x="1978025" y="4295775"/>
          <p14:tracePt t="154270" x="1978025" y="4286250"/>
          <p14:tracePt t="154366" x="1978025" y="4276725"/>
          <p14:tracePt t="154374" x="1978025" y="4268788"/>
          <p14:tracePt t="154382" x="1978025" y="4249738"/>
          <p14:tracePt t="154391" x="1978025" y="4240213"/>
          <p14:tracePt t="154406" x="1978025" y="4222750"/>
          <p14:tracePt t="154414" x="2005013" y="4203700"/>
          <p14:tracePt t="154422" x="2014538" y="4186238"/>
          <p14:tracePt t="154430" x="2014538" y="4176713"/>
          <p14:tracePt t="154437" x="2014538" y="4159250"/>
          <p14:tracePt t="154446" x="2024063" y="4149725"/>
          <p14:tracePt t="154454" x="2033588" y="4140200"/>
          <p14:tracePt t="154554" x="2041525" y="4122738"/>
          <p14:tracePt t="154560" x="2060575" y="4113213"/>
          <p14:tracePt t="154568" x="2106613" y="4094163"/>
          <p14:tracePt t="154575" x="2151063" y="4086225"/>
          <p14:tracePt t="154583" x="2197100" y="4049713"/>
          <p14:tracePt t="154590" x="2243138" y="4021138"/>
          <p14:tracePt t="154599" x="2297113" y="4003675"/>
          <p14:tracePt t="154605" x="2333625" y="3994150"/>
          <p14:tracePt t="154617" x="2389188" y="3967163"/>
          <p14:tracePt t="154621" x="2406650" y="3967163"/>
          <p14:tracePt t="154630" x="2425700" y="3948113"/>
          <p14:tracePt t="154638" x="2452688" y="3948113"/>
          <p14:tracePt t="154646" x="2462213" y="3940175"/>
          <p14:tracePt t="154855" x="2470150" y="3940175"/>
          <p14:tracePt t="154863" x="2506663" y="3940175"/>
          <p14:tracePt t="154870" x="2525713" y="3940175"/>
          <p14:tracePt t="154880" x="2552700" y="3930650"/>
          <p14:tracePt t="154886" x="2570163" y="3921125"/>
          <p14:tracePt t="154897" x="2616200" y="3894138"/>
          <p14:tracePt t="154901" x="2635250" y="3884613"/>
          <p14:tracePt t="154911" x="2643188" y="3884613"/>
          <p14:tracePt t="154917" x="2662238" y="3884613"/>
          <p14:tracePt t="154934" x="2679700" y="3867150"/>
          <p14:tracePt t="154957" x="2689225" y="3867150"/>
          <p14:tracePt t="154965" x="2698750" y="3867150"/>
          <p14:tracePt t="154998" x="2708275" y="3857625"/>
          <p14:tracePt t="155079" x="2716213" y="3848100"/>
          <p14:tracePt t="155087" x="2716213" y="3840163"/>
          <p14:tracePt t="155096" x="2735263" y="3821113"/>
          <p14:tracePt t="155103" x="2744788" y="3803650"/>
          <p14:tracePt t="155114" x="2744788" y="3794125"/>
          <p14:tracePt t="155119" x="2752725" y="3784600"/>
          <p14:tracePt t="155130" x="2752725" y="3775075"/>
          <p14:tracePt t="155134" x="2762250" y="3767138"/>
          <p14:tracePt t="155326" x="2735263" y="3821113"/>
          <p14:tracePt t="155334" x="2716213" y="3840163"/>
          <p14:tracePt t="155342" x="2698750" y="3857625"/>
          <p14:tracePt t="155350" x="2679700" y="3875088"/>
          <p14:tracePt t="155358" x="2662238" y="3903663"/>
          <p14:tracePt t="155366" x="2643188" y="3921125"/>
          <p14:tracePt t="155374" x="2625725" y="3940175"/>
          <p14:tracePt t="155382" x="2616200" y="3957638"/>
          <p14:tracePt t="155390" x="2589213" y="3984625"/>
          <p14:tracePt t="155398" x="2579688" y="3994150"/>
          <p14:tracePt t="155405" x="2579688" y="4003675"/>
          <p14:tracePt t="155414" x="2570163" y="4013200"/>
          <p14:tracePt t="155430" x="2552700" y="4030663"/>
          <p14:tracePt t="155598" x="2533650" y="4057650"/>
          <p14:tracePt t="155605" x="2506663" y="4076700"/>
          <p14:tracePt t="155614" x="2479675" y="4103688"/>
          <p14:tracePt t="155622" x="2452688" y="4122738"/>
          <p14:tracePt t="155631" x="2416175" y="4167188"/>
          <p14:tracePt t="155638" x="2397125" y="4167188"/>
          <p14:tracePt t="155647" x="2352675" y="4186238"/>
          <p14:tracePt t="155654" x="2324100" y="4222750"/>
          <p14:tracePt t="155662" x="2287588" y="4240213"/>
          <p14:tracePt t="155680" x="2260600" y="4259263"/>
          <p14:tracePt t="155686" x="2251075" y="4268788"/>
          <p14:tracePt t="155989" x="2243138" y="4268788"/>
          <p14:tracePt t="156183" x="2243138" y="4240213"/>
          <p14:tracePt t="156189" x="2243138" y="4213225"/>
          <p14:tracePt t="156198" x="2251075" y="4203700"/>
          <p14:tracePt t="156206" x="2260600" y="4176713"/>
          <p14:tracePt t="156213" x="2260600" y="4149725"/>
          <p14:tracePt t="156222" x="2270125" y="4130675"/>
          <p14:tracePt t="156230" x="2287588" y="4103688"/>
          <p14:tracePt t="156366" x="2287588" y="4094163"/>
          <p14:tracePt t="156374" x="2297113" y="4086225"/>
          <p14:tracePt t="156382" x="2297113" y="4067175"/>
          <p14:tracePt t="156390" x="2306638" y="4049713"/>
          <p14:tracePt t="156398" x="2306638" y="4030663"/>
          <p14:tracePt t="156405" x="2306638" y="4021138"/>
          <p14:tracePt t="156413" x="2306638" y="3994150"/>
          <p14:tracePt t="156422" x="2316163" y="3984625"/>
          <p14:tracePt t="156429" x="2316163" y="3976688"/>
          <p14:tracePt t="156437" x="2316163" y="3967163"/>
          <p14:tracePt t="156446" x="2316163" y="3957638"/>
          <p14:tracePt t="156454" x="2316163" y="3948113"/>
          <p14:tracePt t="156630" x="2316163" y="3921125"/>
          <p14:tracePt t="156638" x="2324100" y="3911600"/>
          <p14:tracePt t="156647" x="2324100" y="3903663"/>
          <p14:tracePt t="157086" x="2343150" y="3903663"/>
          <p14:tracePt t="157093" x="2416175" y="3903663"/>
          <p14:tracePt t="157101" x="2525713" y="3903663"/>
          <p14:tracePt t="157111" x="2652713" y="3903663"/>
          <p14:tracePt t="157118" x="2798763" y="3903663"/>
          <p14:tracePt t="157128" x="2889250" y="3903663"/>
          <p14:tracePt t="157134" x="2998788" y="3903663"/>
          <p14:tracePt t="157142" x="3090863" y="3903663"/>
          <p14:tracePt t="157150" x="3181350" y="3903663"/>
          <p14:tracePt t="157158" x="3254375" y="3903663"/>
          <p14:tracePt t="157166" x="3317875" y="3911600"/>
          <p14:tracePt t="157174" x="3354388" y="3921125"/>
          <p14:tracePt t="157182" x="3373438" y="3930650"/>
          <p14:tracePt t="157190" x="3400425" y="3940175"/>
          <p14:tracePt t="157622" x="3354388" y="3940175"/>
          <p14:tracePt t="157630" x="3227388" y="3940175"/>
          <p14:tracePt t="157638" x="3100388" y="3940175"/>
          <p14:tracePt t="157646" x="2954338" y="3940175"/>
          <p14:tracePt t="157654" x="2825750" y="3967163"/>
          <p14:tracePt t="157662" x="2725738" y="3984625"/>
          <p14:tracePt t="157670" x="2616200" y="3984625"/>
          <p14:tracePt t="157678" x="2525713" y="3984625"/>
          <p14:tracePt t="157686" x="2489200" y="3984625"/>
          <p14:tracePt t="157694" x="2443163" y="3984625"/>
          <p14:tracePt t="157711" x="2425700" y="3976688"/>
          <p14:tracePt t="157717" x="2416175" y="3976688"/>
          <p14:tracePt t="157733" x="2416175" y="3967163"/>
          <p14:tracePt t="157741" x="2416175" y="3948113"/>
          <p14:tracePt t="157750" x="2406650" y="3930650"/>
          <p14:tracePt t="157758" x="2406650" y="3921125"/>
          <p14:tracePt t="157766" x="2379663" y="3903663"/>
          <p14:tracePt t="157774" x="2379663" y="3894138"/>
          <p14:tracePt t="157782" x="2360613" y="3875088"/>
          <p14:tracePt t="157789" x="2343150" y="3867150"/>
          <p14:tracePt t="157798" x="2297113" y="3848100"/>
          <p14:tracePt t="157813" x="2279650" y="3848100"/>
          <p14:tracePt t="157822" x="2260600" y="3848100"/>
          <p14:tracePt t="157831" x="2251075" y="3848100"/>
          <p14:tracePt t="157837" x="2243138" y="3848100"/>
          <p14:tracePt t="157854" x="2233613" y="3848100"/>
          <p14:tracePt t="157879" x="2214563" y="3848100"/>
          <p14:tracePt t="158225" x="2251075" y="3848100"/>
          <p14:tracePt t="158231" x="2306638" y="3848100"/>
          <p14:tracePt t="158239" x="2389188" y="3821113"/>
          <p14:tracePt t="158246" x="2462213" y="3811588"/>
          <p14:tracePt t="158254" x="2506663" y="3784600"/>
          <p14:tracePt t="158262" x="2552700" y="3775075"/>
          <p14:tracePt t="158270" x="2552700" y="3767138"/>
          <p14:tracePt t="158278" x="2562225" y="3767138"/>
          <p14:tracePt t="158734" x="2579688" y="3767138"/>
          <p14:tracePt t="194630" x="2606675" y="3830638"/>
          <p14:tracePt t="194638" x="2662238" y="3911600"/>
          <p14:tracePt t="194646" x="2716213" y="3976688"/>
          <p14:tracePt t="194653" x="2744788" y="4021138"/>
          <p14:tracePt t="194661" x="2744788" y="4040188"/>
          <p14:tracePt t="194669" x="2744788" y="4049713"/>
          <p14:tracePt t="194678" x="2752725" y="4076700"/>
          <p14:tracePt t="194685" x="2752725" y="4122738"/>
          <p14:tracePt t="194694" x="2752725" y="4130675"/>
          <p14:tracePt t="194701" x="2762250" y="4140200"/>
          <p14:tracePt t="194997" x="2981325" y="4140200"/>
          <p14:tracePt t="195006" x="3317875" y="4140200"/>
          <p14:tracePt t="195014" x="3765550" y="4140200"/>
          <p14:tracePt t="195022" x="4211638" y="4140200"/>
          <p14:tracePt t="195029" x="4659313" y="4140200"/>
          <p14:tracePt t="195037" x="5105400" y="4140200"/>
          <p14:tracePt t="195058" x="6145213" y="4167188"/>
          <p14:tracePt t="195061" x="6681788" y="4240213"/>
          <p14:tracePt t="195069" x="7256463" y="4286250"/>
          <p14:tracePt t="195078" x="7740650" y="4286250"/>
          <p14:tracePt t="195085" x="8159750" y="4332288"/>
          <p14:tracePt t="195093" x="8423275" y="4332288"/>
          <p14:tracePt t="195101" x="8624888" y="4349750"/>
          <p14:tracePt t="195110" x="8807450" y="4349750"/>
          <p14:tracePt t="195117" x="8970963" y="4349750"/>
          <p14:tracePt t="195126" x="9117013" y="434975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323850" y="0"/>
            <a:ext cx="8229600" cy="1143000"/>
          </a:xfrm>
        </p:spPr>
        <p:txBody>
          <a:bodyPr/>
          <a:lstStyle/>
          <a:p>
            <a:r>
              <a:rPr lang="ja-JP" altLang="en-US" sz="4000" dirty="0"/>
              <a:t>データハザード</a:t>
            </a:r>
          </a:p>
        </p:txBody>
      </p:sp>
      <p:sp>
        <p:nvSpPr>
          <p:cNvPr id="246787" name="Text Box 3"/>
          <p:cNvSpPr txBox="1">
            <a:spLocks noChangeArrowheads="1"/>
          </p:cNvSpPr>
          <p:nvPr/>
        </p:nvSpPr>
        <p:spPr bwMode="auto">
          <a:xfrm>
            <a:off x="-44059" y="1670025"/>
            <a:ext cx="18389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①　</a:t>
            </a:r>
            <a:r>
              <a:rPr lang="en-US" altLang="ja-JP" dirty="0" err="1"/>
              <a:t>addi</a:t>
            </a:r>
            <a:r>
              <a:rPr lang="en-US" altLang="ja-JP" dirty="0"/>
              <a:t> x1,x0,5</a:t>
            </a:r>
            <a:endParaRPr lang="ja-JP" altLang="en-US" dirty="0"/>
          </a:p>
        </p:txBody>
      </p:sp>
      <p:sp>
        <p:nvSpPr>
          <p:cNvPr id="246788" name="Rectangle 4"/>
          <p:cNvSpPr>
            <a:spLocks noChangeArrowheads="1"/>
          </p:cNvSpPr>
          <p:nvPr/>
        </p:nvSpPr>
        <p:spPr bwMode="auto">
          <a:xfrm>
            <a:off x="2411015" y="1557338"/>
            <a:ext cx="792163" cy="5762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246792" name="Rectangle 8"/>
          <p:cNvSpPr>
            <a:spLocks noChangeArrowheads="1"/>
          </p:cNvSpPr>
          <p:nvPr/>
        </p:nvSpPr>
        <p:spPr bwMode="auto">
          <a:xfrm>
            <a:off x="3203178" y="1557338"/>
            <a:ext cx="7921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46793" name="Rectangle 9"/>
          <p:cNvSpPr>
            <a:spLocks noChangeArrowheads="1"/>
          </p:cNvSpPr>
          <p:nvPr/>
        </p:nvSpPr>
        <p:spPr bwMode="auto">
          <a:xfrm>
            <a:off x="3201590" y="1557338"/>
            <a:ext cx="577850"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246794" name="Rectangle 10"/>
          <p:cNvSpPr>
            <a:spLocks noChangeArrowheads="1"/>
          </p:cNvSpPr>
          <p:nvPr/>
        </p:nvSpPr>
        <p:spPr bwMode="auto">
          <a:xfrm>
            <a:off x="3995340" y="1557338"/>
            <a:ext cx="792163" cy="576262"/>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246795" name="Rectangle 11"/>
          <p:cNvSpPr>
            <a:spLocks noChangeArrowheads="1"/>
          </p:cNvSpPr>
          <p:nvPr/>
        </p:nvSpPr>
        <p:spPr bwMode="auto">
          <a:xfrm>
            <a:off x="5579665" y="1557338"/>
            <a:ext cx="7921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46796" name="Rectangle 12"/>
          <p:cNvSpPr>
            <a:spLocks noChangeArrowheads="1"/>
          </p:cNvSpPr>
          <p:nvPr/>
        </p:nvSpPr>
        <p:spPr bwMode="auto">
          <a:xfrm>
            <a:off x="5579665" y="1557338"/>
            <a:ext cx="360363" cy="576262"/>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246797" name="Rectangle 13"/>
          <p:cNvSpPr>
            <a:spLocks noChangeArrowheads="1"/>
          </p:cNvSpPr>
          <p:nvPr/>
        </p:nvSpPr>
        <p:spPr bwMode="auto">
          <a:xfrm>
            <a:off x="3203178" y="2132013"/>
            <a:ext cx="792162" cy="5762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246798" name="Rectangle 14"/>
          <p:cNvSpPr>
            <a:spLocks noChangeArrowheads="1"/>
          </p:cNvSpPr>
          <p:nvPr/>
        </p:nvSpPr>
        <p:spPr bwMode="auto">
          <a:xfrm>
            <a:off x="3995340" y="2132013"/>
            <a:ext cx="7921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46799" name="Rectangle 15"/>
          <p:cNvSpPr>
            <a:spLocks noChangeArrowheads="1"/>
          </p:cNvSpPr>
          <p:nvPr/>
        </p:nvSpPr>
        <p:spPr bwMode="auto">
          <a:xfrm>
            <a:off x="3993753" y="2132013"/>
            <a:ext cx="577850"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246800" name="Rectangle 16"/>
          <p:cNvSpPr>
            <a:spLocks noChangeArrowheads="1"/>
          </p:cNvSpPr>
          <p:nvPr/>
        </p:nvSpPr>
        <p:spPr bwMode="auto">
          <a:xfrm>
            <a:off x="4787503" y="2132013"/>
            <a:ext cx="792162" cy="576262"/>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246801" name="Rectangle 17"/>
          <p:cNvSpPr>
            <a:spLocks noChangeArrowheads="1"/>
          </p:cNvSpPr>
          <p:nvPr/>
        </p:nvSpPr>
        <p:spPr bwMode="auto">
          <a:xfrm>
            <a:off x="6371828" y="2132013"/>
            <a:ext cx="7921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46802" name="Rectangle 18"/>
          <p:cNvSpPr>
            <a:spLocks noChangeArrowheads="1"/>
          </p:cNvSpPr>
          <p:nvPr/>
        </p:nvSpPr>
        <p:spPr bwMode="auto">
          <a:xfrm>
            <a:off x="6371828" y="2132013"/>
            <a:ext cx="360362" cy="576262"/>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246803" name="Rectangle 19"/>
          <p:cNvSpPr>
            <a:spLocks noChangeArrowheads="1"/>
          </p:cNvSpPr>
          <p:nvPr/>
        </p:nvSpPr>
        <p:spPr bwMode="auto">
          <a:xfrm>
            <a:off x="3995489" y="2708275"/>
            <a:ext cx="792162" cy="5762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246804" name="Rectangle 20"/>
          <p:cNvSpPr>
            <a:spLocks noChangeArrowheads="1"/>
          </p:cNvSpPr>
          <p:nvPr/>
        </p:nvSpPr>
        <p:spPr bwMode="auto">
          <a:xfrm>
            <a:off x="4787651" y="2708275"/>
            <a:ext cx="792163"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46805" name="Rectangle 21"/>
          <p:cNvSpPr>
            <a:spLocks noChangeArrowheads="1"/>
          </p:cNvSpPr>
          <p:nvPr/>
        </p:nvSpPr>
        <p:spPr bwMode="auto">
          <a:xfrm>
            <a:off x="4786064" y="2708275"/>
            <a:ext cx="577850" cy="5762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246806" name="Rectangle 22"/>
          <p:cNvSpPr>
            <a:spLocks noChangeArrowheads="1"/>
          </p:cNvSpPr>
          <p:nvPr/>
        </p:nvSpPr>
        <p:spPr bwMode="auto">
          <a:xfrm>
            <a:off x="5579814" y="2708275"/>
            <a:ext cx="792162" cy="576263"/>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246807" name="Rectangle 23"/>
          <p:cNvSpPr>
            <a:spLocks noChangeArrowheads="1"/>
          </p:cNvSpPr>
          <p:nvPr/>
        </p:nvSpPr>
        <p:spPr bwMode="auto">
          <a:xfrm>
            <a:off x="7164139" y="2708275"/>
            <a:ext cx="7921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46808" name="Rectangle 24"/>
          <p:cNvSpPr>
            <a:spLocks noChangeArrowheads="1"/>
          </p:cNvSpPr>
          <p:nvPr/>
        </p:nvSpPr>
        <p:spPr bwMode="auto">
          <a:xfrm>
            <a:off x="7164139" y="2708275"/>
            <a:ext cx="360362" cy="576263"/>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246811" name="Rectangle 27"/>
          <p:cNvSpPr>
            <a:spLocks noChangeArrowheads="1"/>
          </p:cNvSpPr>
          <p:nvPr/>
        </p:nvSpPr>
        <p:spPr bwMode="auto">
          <a:xfrm>
            <a:off x="4787651" y="3284538"/>
            <a:ext cx="792163" cy="5762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246812" name="Rectangle 28"/>
          <p:cNvSpPr>
            <a:spLocks noChangeArrowheads="1"/>
          </p:cNvSpPr>
          <p:nvPr/>
        </p:nvSpPr>
        <p:spPr bwMode="auto">
          <a:xfrm>
            <a:off x="5579814" y="3284538"/>
            <a:ext cx="7921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46813" name="Rectangle 29"/>
          <p:cNvSpPr>
            <a:spLocks noChangeArrowheads="1"/>
          </p:cNvSpPr>
          <p:nvPr/>
        </p:nvSpPr>
        <p:spPr bwMode="auto">
          <a:xfrm>
            <a:off x="5578226" y="3284538"/>
            <a:ext cx="577850"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246814" name="Rectangle 30"/>
          <p:cNvSpPr>
            <a:spLocks noChangeArrowheads="1"/>
          </p:cNvSpPr>
          <p:nvPr/>
        </p:nvSpPr>
        <p:spPr bwMode="auto">
          <a:xfrm>
            <a:off x="6371976" y="3284538"/>
            <a:ext cx="792163" cy="576262"/>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246815" name="Rectangle 31"/>
          <p:cNvSpPr>
            <a:spLocks noChangeArrowheads="1"/>
          </p:cNvSpPr>
          <p:nvPr/>
        </p:nvSpPr>
        <p:spPr bwMode="auto">
          <a:xfrm>
            <a:off x="7956301" y="3284538"/>
            <a:ext cx="7921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46816" name="Rectangle 32"/>
          <p:cNvSpPr>
            <a:spLocks noChangeArrowheads="1"/>
          </p:cNvSpPr>
          <p:nvPr/>
        </p:nvSpPr>
        <p:spPr bwMode="auto">
          <a:xfrm>
            <a:off x="7956301" y="3284538"/>
            <a:ext cx="360363" cy="576262"/>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246817" name="Text Box 33"/>
          <p:cNvSpPr txBox="1">
            <a:spLocks noChangeArrowheads="1"/>
          </p:cNvSpPr>
          <p:nvPr/>
        </p:nvSpPr>
        <p:spPr bwMode="auto">
          <a:xfrm>
            <a:off x="900017" y="4399826"/>
            <a:ext cx="775084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①の命令での書き込みの結果は②、③ではレジスタファイルから読み出せない</a:t>
            </a:r>
            <a:endParaRPr lang="en-US" altLang="ja-JP" dirty="0"/>
          </a:p>
          <a:p>
            <a:r>
              <a:rPr lang="ja-JP" altLang="en-US" dirty="0"/>
              <a:t>過去の値を読んでしまう</a:t>
            </a:r>
            <a:endParaRPr lang="en-US" altLang="ja-JP" dirty="0"/>
          </a:p>
          <a:p>
            <a:r>
              <a:rPr lang="ja-JP" altLang="en-US" dirty="0"/>
              <a:t>④は工夫すれば読み出し可能　</a:t>
            </a:r>
            <a:endParaRPr lang="en-US" altLang="ja-JP" dirty="0"/>
          </a:p>
          <a:p>
            <a:pPr marL="742950" lvl="1" indent="-285750">
              <a:buFont typeface="Arial" panose="020B0604020202020204" pitchFamily="34" charset="0"/>
              <a:buChar char="•"/>
            </a:pPr>
            <a:r>
              <a:rPr lang="ja-JP" altLang="en-US" dirty="0"/>
              <a:t>レジスタファイルに書き込んだ値をスルーして出力</a:t>
            </a:r>
            <a:endParaRPr lang="en-US" altLang="ja-JP" dirty="0"/>
          </a:p>
          <a:p>
            <a:pPr marL="742950" lvl="1" indent="-285750">
              <a:buFont typeface="Arial" panose="020B0604020202020204" pitchFamily="34" charset="0"/>
              <a:buChar char="•"/>
            </a:pPr>
            <a:r>
              <a:rPr lang="ja-JP" altLang="en-US" dirty="0"/>
              <a:t>レジスタファイルに前半で書き込み、後半で読み出す</a:t>
            </a:r>
          </a:p>
        </p:txBody>
      </p:sp>
      <p:sp>
        <p:nvSpPr>
          <p:cNvPr id="246820" name="Rectangle 36"/>
          <p:cNvSpPr>
            <a:spLocks noChangeArrowheads="1"/>
          </p:cNvSpPr>
          <p:nvPr/>
        </p:nvSpPr>
        <p:spPr bwMode="auto">
          <a:xfrm>
            <a:off x="4787503" y="1557338"/>
            <a:ext cx="792162"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246821" name="Rectangle 37"/>
          <p:cNvSpPr>
            <a:spLocks noChangeArrowheads="1"/>
          </p:cNvSpPr>
          <p:nvPr/>
        </p:nvSpPr>
        <p:spPr bwMode="auto">
          <a:xfrm>
            <a:off x="5579665" y="2132013"/>
            <a:ext cx="792163"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246822" name="Rectangle 38"/>
          <p:cNvSpPr>
            <a:spLocks noChangeArrowheads="1"/>
          </p:cNvSpPr>
          <p:nvPr/>
        </p:nvSpPr>
        <p:spPr bwMode="auto">
          <a:xfrm>
            <a:off x="6371976" y="2706688"/>
            <a:ext cx="792163"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246823" name="Rectangle 39"/>
          <p:cNvSpPr>
            <a:spLocks noChangeArrowheads="1"/>
          </p:cNvSpPr>
          <p:nvPr/>
        </p:nvSpPr>
        <p:spPr bwMode="auto">
          <a:xfrm>
            <a:off x="7164139" y="3281363"/>
            <a:ext cx="792162"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41" name="Text Box 3"/>
          <p:cNvSpPr txBox="1">
            <a:spLocks noChangeArrowheads="1"/>
          </p:cNvSpPr>
          <p:nvPr/>
        </p:nvSpPr>
        <p:spPr bwMode="auto">
          <a:xfrm>
            <a:off x="-36512" y="2267580"/>
            <a:ext cx="177484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②　</a:t>
            </a:r>
            <a:r>
              <a:rPr lang="en-US" altLang="ja-JP" dirty="0"/>
              <a:t>sub x2,x1,2</a:t>
            </a:r>
            <a:endParaRPr lang="ja-JP" altLang="en-US" dirty="0"/>
          </a:p>
        </p:txBody>
      </p:sp>
      <p:sp>
        <p:nvSpPr>
          <p:cNvPr id="42" name="Text Box 3"/>
          <p:cNvSpPr txBox="1">
            <a:spLocks noChangeArrowheads="1"/>
          </p:cNvSpPr>
          <p:nvPr/>
        </p:nvSpPr>
        <p:spPr bwMode="auto">
          <a:xfrm>
            <a:off x="-28965" y="2865135"/>
            <a:ext cx="191590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③　</a:t>
            </a:r>
            <a:r>
              <a:rPr lang="en-US" altLang="ja-JP" dirty="0"/>
              <a:t>add x3,x0,x1</a:t>
            </a:r>
            <a:endParaRPr lang="ja-JP" altLang="en-US" dirty="0"/>
          </a:p>
        </p:txBody>
      </p:sp>
      <p:sp>
        <p:nvSpPr>
          <p:cNvPr id="43" name="Text Box 3"/>
          <p:cNvSpPr txBox="1">
            <a:spLocks noChangeArrowheads="1"/>
          </p:cNvSpPr>
          <p:nvPr/>
        </p:nvSpPr>
        <p:spPr bwMode="auto">
          <a:xfrm>
            <a:off x="-21418" y="3462690"/>
            <a:ext cx="19030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④　</a:t>
            </a:r>
            <a:r>
              <a:rPr lang="en-US" altLang="ja-JP" dirty="0"/>
              <a:t>sub x4,x1,x5</a:t>
            </a:r>
            <a:endParaRPr lang="ja-JP" altLang="en-US" dirty="0"/>
          </a:p>
        </p:txBody>
      </p:sp>
      <p:cxnSp>
        <p:nvCxnSpPr>
          <p:cNvPr id="3" name="直線矢印コネクタ 2"/>
          <p:cNvCxnSpPr>
            <a:stCxn id="246796" idx="3"/>
          </p:cNvCxnSpPr>
          <p:nvPr/>
        </p:nvCxnSpPr>
        <p:spPr>
          <a:xfrm flipH="1">
            <a:off x="4283969" y="1845469"/>
            <a:ext cx="1656059" cy="6474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a:stCxn id="246796" idx="3"/>
          </p:cNvCxnSpPr>
          <p:nvPr/>
        </p:nvCxnSpPr>
        <p:spPr>
          <a:xfrm flipH="1">
            <a:off x="5004048" y="1845469"/>
            <a:ext cx="935980" cy="11514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a:stCxn id="246796" idx="3"/>
          </p:cNvCxnSpPr>
          <p:nvPr/>
        </p:nvCxnSpPr>
        <p:spPr>
          <a:xfrm flipH="1">
            <a:off x="5724128" y="1845469"/>
            <a:ext cx="215900" cy="16172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オーディオ 1">
            <a:hlinkClick r:id="" action="ppaction://media"/>
            <a:extLst>
              <a:ext uri="{FF2B5EF4-FFF2-40B4-BE49-F238E27FC236}">
                <a16:creationId xmlns:a16="http://schemas.microsoft.com/office/drawing/2014/main" id="{42EFF6B4-6A1C-481D-BBD0-8A54076DB7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782894510"/>
      </p:ext>
    </p:extLst>
  </p:cSld>
  <p:clrMapOvr>
    <a:masterClrMapping/>
  </p:clrMapOvr>
  <mc:AlternateContent xmlns:mc="http://schemas.openxmlformats.org/markup-compatibility/2006">
    <mc:Choice xmlns:p14="http://schemas.microsoft.com/office/powerpoint/2010/main" Requires="p14">
      <p:transition spd="slow" p14:dur="2000" advTm="169330"/>
    </mc:Choice>
    <mc:Fallback>
      <p:transition spd="slow" advTm="169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96" x="8997950" y="4186238"/>
          <p14:tracePt t="304" x="8897938" y="4213225"/>
          <p14:tracePt t="312" x="8842375" y="4222750"/>
          <p14:tracePt t="322" x="8770938" y="4240213"/>
          <p14:tracePt t="328" x="8705850" y="4249738"/>
          <p14:tracePt t="338" x="8642350" y="4276725"/>
          <p14:tracePt t="344" x="8569325" y="4276725"/>
          <p14:tracePt t="352" x="8515350" y="4286250"/>
          <p14:tracePt t="360" x="8451850" y="4286250"/>
          <p14:tracePt t="368" x="8378825" y="4286250"/>
          <p14:tracePt t="376" x="8323263" y="4286250"/>
          <p14:tracePt t="384" x="8269288" y="4286250"/>
          <p14:tracePt t="392" x="8196263" y="4286250"/>
          <p14:tracePt t="400" x="8140700" y="4286250"/>
          <p14:tracePt t="408" x="8077200" y="4286250"/>
          <p14:tracePt t="416" x="8040688" y="4286250"/>
          <p14:tracePt t="424" x="7994650" y="4286250"/>
          <p14:tracePt t="432" x="7986713" y="4286250"/>
          <p14:tracePt t="440" x="7940675" y="4286250"/>
          <p14:tracePt t="448" x="7931150" y="4286250"/>
          <p14:tracePt t="456" x="7904163" y="4286250"/>
          <p14:tracePt t="1072" x="7894638" y="4286250"/>
          <p14:tracePt t="1144" x="7894638" y="4295775"/>
          <p14:tracePt t="1168" x="7894638" y="4322763"/>
          <p14:tracePt t="1176" x="7894638" y="4340225"/>
          <p14:tracePt t="1185" x="7850188" y="4386263"/>
          <p14:tracePt t="1193" x="7821613" y="4432300"/>
          <p14:tracePt t="1201" x="7740650" y="4468813"/>
          <p14:tracePt t="1210" x="7694613" y="4505325"/>
          <p14:tracePt t="1218" x="7648575" y="4541838"/>
          <p14:tracePt t="1224" x="7612063" y="4568825"/>
          <p14:tracePt t="1232" x="7531100" y="4614863"/>
          <p14:tracePt t="1243" x="7502525" y="4632325"/>
          <p14:tracePt t="1250" x="7458075" y="4678363"/>
          <p14:tracePt t="1257" x="7429500" y="4687888"/>
          <p14:tracePt t="1265" x="7392988" y="4724400"/>
          <p14:tracePt t="1272" x="7366000" y="4741863"/>
          <p14:tracePt t="1289" x="7348538" y="4741863"/>
          <p14:tracePt t="1296" x="7339013" y="4751388"/>
          <p14:tracePt t="1528" x="7329488" y="4751388"/>
          <p14:tracePt t="1536" x="7312025" y="4768850"/>
          <p14:tracePt t="1544" x="7292975" y="4778375"/>
          <p14:tracePt t="1552" x="7256463" y="4778375"/>
          <p14:tracePt t="1560" x="7229475" y="4787900"/>
          <p14:tracePt t="1568" x="7175500" y="4787900"/>
          <p14:tracePt t="1576" x="7129463" y="4797425"/>
          <p14:tracePt t="1584" x="7056438" y="4797425"/>
          <p14:tracePt t="1593" x="6992938" y="4824413"/>
          <p14:tracePt t="1600" x="6900863" y="4824413"/>
          <p14:tracePt t="1608" x="6827838" y="4833938"/>
          <p14:tracePt t="1616" x="6727825" y="4851400"/>
          <p14:tracePt t="1624" x="6637338" y="4860925"/>
          <p14:tracePt t="1632" x="6545263" y="4860925"/>
          <p14:tracePt t="1640" x="6427788" y="4906963"/>
          <p14:tracePt t="1648" x="6335713" y="4906963"/>
          <p14:tracePt t="1656" x="6262688" y="4914900"/>
          <p14:tracePt t="1664" x="6199188" y="4924425"/>
          <p14:tracePt t="1673" x="6145213" y="4924425"/>
          <p14:tracePt t="1680" x="6099175" y="4951413"/>
          <p14:tracePt t="1688" x="6053138" y="4970463"/>
          <p14:tracePt t="1696" x="5999163" y="4970463"/>
          <p14:tracePt t="1705" x="5953125" y="4987925"/>
          <p14:tracePt t="1712" x="5899150" y="4987925"/>
          <p14:tracePt t="1721" x="5870575" y="5006975"/>
          <p14:tracePt t="1728" x="5826125" y="5006975"/>
          <p14:tracePt t="1738" x="5789613" y="5006975"/>
          <p14:tracePt t="1744" x="5770563" y="5006975"/>
          <p14:tracePt t="1752" x="5724525" y="5006975"/>
          <p14:tracePt t="1760" x="5670550" y="5006975"/>
          <p14:tracePt t="1768" x="5616575" y="5006975"/>
          <p14:tracePt t="1776" x="5580063" y="5006975"/>
          <p14:tracePt t="1784" x="5507038" y="5006975"/>
          <p14:tracePt t="1792" x="5451475" y="5006975"/>
          <p14:tracePt t="1800" x="5387975" y="5006975"/>
          <p14:tracePt t="1808" x="5297488" y="4970463"/>
          <p14:tracePt t="1816" x="5251450" y="4970463"/>
          <p14:tracePt t="1824" x="5168900" y="4933950"/>
          <p14:tracePt t="1832" x="5068888" y="4924425"/>
          <p14:tracePt t="1842" x="4995863" y="4924425"/>
          <p14:tracePt t="1848" x="4868863" y="4878388"/>
          <p14:tracePt t="1856" x="4759325" y="4878388"/>
          <p14:tracePt t="1864" x="4676775" y="4870450"/>
          <p14:tracePt t="1872" x="4586288" y="4851400"/>
          <p14:tracePt t="1880" x="4494213" y="4841875"/>
          <p14:tracePt t="1890" x="4394200" y="4797425"/>
          <p14:tracePt t="1896" x="4330700" y="4787900"/>
          <p14:tracePt t="1904" x="4267200" y="4751388"/>
          <p14:tracePt t="1912" x="4230688" y="4751388"/>
          <p14:tracePt t="1921" x="4184650" y="4724400"/>
          <p14:tracePt t="1928" x="4138613" y="4687888"/>
          <p14:tracePt t="1939" x="4094163" y="4651375"/>
          <p14:tracePt t="1944" x="4048125" y="4632325"/>
          <p14:tracePt t="1952" x="3984625" y="4595813"/>
          <p14:tracePt t="1960" x="3919538" y="4541838"/>
          <p14:tracePt t="1968" x="3875088" y="4522788"/>
          <p14:tracePt t="1976" x="3838575" y="4486275"/>
          <p14:tracePt t="1984" x="3802063" y="4422775"/>
          <p14:tracePt t="1992" x="3756025" y="4376738"/>
          <p14:tracePt t="2000" x="3719513" y="4340225"/>
          <p14:tracePt t="2008" x="3692525" y="4313238"/>
          <p14:tracePt t="2016" x="3609975" y="4259263"/>
          <p14:tracePt t="2024" x="3573463" y="4232275"/>
          <p14:tracePt t="2035" x="3546475" y="4186238"/>
          <p14:tracePt t="2040" x="3509963" y="4167188"/>
          <p14:tracePt t="2048" x="3490913" y="4149725"/>
          <p14:tracePt t="2056" x="3463925" y="4122738"/>
          <p14:tracePt t="2064" x="3436938" y="4086225"/>
          <p14:tracePt t="2072" x="3427413" y="4076700"/>
          <p14:tracePt t="2081" x="3419475" y="4057650"/>
          <p14:tracePt t="2096" x="3409950" y="4040188"/>
          <p14:tracePt t="2136" x="3409950" y="4030663"/>
          <p14:tracePt t="2144" x="3400425" y="4021138"/>
          <p14:tracePt t="2152" x="3390900" y="4003675"/>
          <p14:tracePt t="2160" x="3382963" y="3984625"/>
          <p14:tracePt t="2168" x="3363913" y="3967163"/>
          <p14:tracePt t="2176" x="3354388" y="3948113"/>
          <p14:tracePt t="2184" x="3317875" y="3903663"/>
          <p14:tracePt t="2192" x="3300413" y="3875088"/>
          <p14:tracePt t="2200" x="3263900" y="3848100"/>
          <p14:tracePt t="2208" x="3244850" y="3821113"/>
          <p14:tracePt t="2217" x="3200400" y="3775075"/>
          <p14:tracePt t="2224" x="3163888" y="3738563"/>
          <p14:tracePt t="2232" x="3136900" y="3711575"/>
          <p14:tracePt t="2240" x="3127375" y="3702050"/>
          <p14:tracePt t="2248" x="3108325" y="3694113"/>
          <p14:tracePt t="2256" x="3090863" y="3684588"/>
          <p14:tracePt t="2272" x="3081338" y="3684588"/>
          <p14:tracePt t="2329" x="3081338" y="3675063"/>
          <p14:tracePt t="2337" x="3081338" y="3648075"/>
          <p14:tracePt t="2346" x="3054350" y="3575050"/>
          <p14:tracePt t="2352" x="3044825" y="3538538"/>
          <p14:tracePt t="2362" x="3017838" y="3502025"/>
          <p14:tracePt t="2368" x="2998788" y="3446463"/>
          <p14:tracePt t="2384" x="2962275" y="3402013"/>
          <p14:tracePt t="2392" x="2935288" y="3338513"/>
          <p14:tracePt t="2400" x="2898775" y="3273425"/>
          <p14:tracePt t="2408" x="2881313" y="3236913"/>
          <p14:tracePt t="2416" x="2844800" y="3200400"/>
          <p14:tracePt t="2424" x="2825750" y="3163888"/>
          <p14:tracePt t="2431" x="2808288" y="3119438"/>
          <p14:tracePt t="2440" x="2771775" y="3073400"/>
          <p14:tracePt t="2448" x="2762250" y="3054350"/>
          <p14:tracePt t="2456" x="2735263" y="3036888"/>
          <p14:tracePt t="2464" x="2735263" y="3027363"/>
          <p14:tracePt t="2472" x="2725738" y="3009900"/>
          <p14:tracePt t="2480" x="2716213" y="2990850"/>
          <p14:tracePt t="2538" x="2708275" y="2973388"/>
          <p14:tracePt t="2896" x="2698750" y="2963863"/>
          <p14:tracePt t="9760" x="2698750" y="2954338"/>
          <p14:tracePt t="10120" x="2679700" y="2946400"/>
          <p14:tracePt t="10128" x="2579688" y="2917825"/>
          <p14:tracePt t="10137" x="2562225" y="2900363"/>
          <p14:tracePt t="10144" x="2543175" y="2900363"/>
          <p14:tracePt t="10192" x="2533650" y="2900363"/>
          <p14:tracePt t="10200" x="2525713" y="2900363"/>
          <p14:tracePt t="10208" x="2489200" y="2900363"/>
          <p14:tracePt t="10219" x="2416175" y="2900363"/>
          <p14:tracePt t="10224" x="2306638" y="2900363"/>
          <p14:tracePt t="10232" x="2214563" y="2881313"/>
          <p14:tracePt t="10240" x="2143125" y="2873375"/>
          <p14:tracePt t="10248" x="2005013" y="2808288"/>
          <p14:tracePt t="10256" x="1941513" y="2771775"/>
          <p14:tracePt t="10264" x="1824038" y="2727325"/>
          <p14:tracePt t="10272" x="1741488" y="2690813"/>
          <p14:tracePt t="10280" x="1649413" y="2635250"/>
          <p14:tracePt t="10288" x="1549400" y="2562225"/>
          <p14:tracePt t="10296" x="1468438" y="2517775"/>
          <p14:tracePt t="10305" x="1395413" y="2452688"/>
          <p14:tracePt t="10312" x="1358900" y="2408238"/>
          <p14:tracePt t="10321" x="1322388" y="2343150"/>
          <p14:tracePt t="10328" x="1312863" y="2325688"/>
          <p14:tracePt t="10337" x="1312863" y="2298700"/>
          <p14:tracePt t="10344" x="1303338" y="2262188"/>
          <p14:tracePt t="10360" x="1303338" y="2252663"/>
          <p14:tracePt t="10368" x="1303338" y="2233613"/>
          <p14:tracePt t="10690" x="1303338" y="2216150"/>
          <p14:tracePt t="10698" x="1303338" y="2206625"/>
          <p14:tracePt t="10705" x="1303338" y="2179638"/>
          <p14:tracePt t="10712" x="1303338" y="2160588"/>
          <p14:tracePt t="10720" x="1322388" y="2116138"/>
          <p14:tracePt t="10737" x="1339850" y="2070100"/>
          <p14:tracePt t="10743" x="1339850" y="2043113"/>
          <p14:tracePt t="10754" x="1349375" y="2024063"/>
          <p14:tracePt t="10760" x="1376363" y="1970088"/>
          <p14:tracePt t="10776" x="1376363" y="1943100"/>
          <p14:tracePt t="10784" x="1385888" y="1933575"/>
          <p14:tracePt t="10904" x="1385888" y="1924050"/>
          <p14:tracePt t="10912" x="1376363" y="1924050"/>
          <p14:tracePt t="10920" x="1366838" y="1933575"/>
          <p14:tracePt t="10936" x="1358900" y="1943100"/>
          <p14:tracePt t="10944" x="1349375" y="1951038"/>
          <p14:tracePt t="10953" x="1349375" y="1960563"/>
          <p14:tracePt t="10960" x="1339850" y="1970088"/>
          <p14:tracePt t="10969" x="1330325" y="1979613"/>
          <p14:tracePt t="10984" x="1330325" y="1997075"/>
          <p14:tracePt t="10992" x="1322388" y="2006600"/>
          <p14:tracePt t="11000" x="1322388" y="2016125"/>
          <p14:tracePt t="11008" x="1312863" y="2016125"/>
          <p14:tracePt t="11016" x="1293813" y="2033588"/>
          <p14:tracePt t="11032" x="1293813" y="2043113"/>
          <p14:tracePt t="11056" x="1293813" y="2052638"/>
          <p14:tracePt t="11306" x="1293813" y="2079625"/>
          <p14:tracePt t="11312" x="1293813" y="2089150"/>
          <p14:tracePt t="11320" x="1293813" y="2106613"/>
          <p14:tracePt t="11328" x="1293813" y="2116138"/>
          <p14:tracePt t="11337" x="1293813" y="2125663"/>
          <p14:tracePt t="11344" x="1293813" y="2133600"/>
          <p14:tracePt t="11354" x="1293813" y="2143125"/>
          <p14:tracePt t="11376" x="1293813" y="2160588"/>
          <p14:tracePt t="11408" x="1293813" y="2170113"/>
          <p14:tracePt t="11450" x="1303338" y="2170113"/>
          <p14:tracePt t="11474" x="1312863" y="2170113"/>
          <p14:tracePt t="11546" x="1322388" y="2170113"/>
          <p14:tracePt t="11586" x="1322388" y="2160588"/>
          <p14:tracePt t="11593" x="1322388" y="2152650"/>
          <p14:tracePt t="11601" x="1330325" y="2152650"/>
          <p14:tracePt t="11608" x="1339850" y="2143125"/>
          <p14:tracePt t="11616" x="1349375" y="2133600"/>
          <p14:tracePt t="11624" x="1358900" y="2133600"/>
          <p14:tracePt t="11632" x="1366838" y="2125663"/>
          <p14:tracePt t="11648" x="1376363" y="2116138"/>
          <p14:tracePt t="11656" x="1385888" y="2106613"/>
          <p14:tracePt t="11672" x="1395413" y="2097088"/>
          <p14:tracePt t="11840" x="1412875" y="2089150"/>
          <p14:tracePt t="11848" x="1431925" y="2089150"/>
          <p14:tracePt t="11857" x="1458913" y="2089150"/>
          <p14:tracePt t="11863" x="1504950" y="2089150"/>
          <p14:tracePt t="11872" x="1531938" y="2089150"/>
          <p14:tracePt t="11895" x="1604963" y="2079625"/>
          <p14:tracePt t="11899" x="1622425" y="2070100"/>
          <p14:tracePt t="11906" x="1631950" y="2070100"/>
          <p14:tracePt t="11912" x="1649413" y="2052638"/>
          <p14:tracePt t="12905" x="1649413" y="2060575"/>
          <p14:tracePt t="12976" x="1649413" y="2070100"/>
          <p14:tracePt t="13000" x="1641475" y="2070100"/>
          <p14:tracePt t="13008" x="1622425" y="2089150"/>
          <p14:tracePt t="13016" x="1604963" y="2097088"/>
          <p14:tracePt t="13024" x="1576388" y="2106613"/>
          <p14:tracePt t="13032" x="1558925" y="2125663"/>
          <p14:tracePt t="13040" x="1541463" y="2133600"/>
          <p14:tracePt t="13048" x="1495425" y="2143125"/>
          <p14:tracePt t="13056" x="1468438" y="2152650"/>
          <p14:tracePt t="13064" x="1458913" y="2152650"/>
          <p14:tracePt t="13072" x="1431925" y="2160588"/>
          <p14:tracePt t="13080" x="1385888" y="2179638"/>
          <p14:tracePt t="13088" x="1366838" y="2179638"/>
          <p14:tracePt t="13096" x="1349375" y="2189163"/>
          <p14:tracePt t="13104" x="1322388" y="2197100"/>
          <p14:tracePt t="13120" x="1312863" y="2197100"/>
          <p14:tracePt t="13256" x="1293813" y="2197100"/>
          <p14:tracePt t="13264" x="1285875" y="2197100"/>
          <p14:tracePt t="13288" x="1276350" y="2197100"/>
          <p14:tracePt t="13312" x="1258888" y="2197100"/>
          <p14:tracePt t="13328" x="1249363" y="2197100"/>
          <p14:tracePt t="13336" x="1239838" y="2197100"/>
          <p14:tracePt t="13344" x="1230313" y="2189163"/>
          <p14:tracePt t="13360" x="1222375" y="2179638"/>
          <p14:tracePt t="13370" x="1203325" y="2170113"/>
          <p14:tracePt t="13393" x="1193800" y="2152650"/>
          <p14:tracePt t="13409" x="1176338" y="2133600"/>
          <p14:tracePt t="13416" x="1149350" y="2097088"/>
          <p14:tracePt t="13424" x="1139825" y="2089150"/>
          <p14:tracePt t="13432" x="1120775" y="2089150"/>
          <p14:tracePt t="13440" x="1112838" y="2089150"/>
          <p14:tracePt t="13456" x="1093788" y="2079625"/>
          <p14:tracePt t="13464" x="1076325" y="2060575"/>
          <p14:tracePt t="13480" x="1066800" y="2052638"/>
          <p14:tracePt t="13488" x="1057275" y="2052638"/>
          <p14:tracePt t="13576" x="1039813" y="2052638"/>
          <p14:tracePt t="13585" x="1030288" y="2043113"/>
          <p14:tracePt t="13624" x="1020763" y="2033588"/>
          <p14:tracePt t="13779" x="1011238" y="2024063"/>
          <p14:tracePt t="13794" x="1020763" y="2006600"/>
          <p14:tracePt t="13802" x="1066800" y="2006600"/>
          <p14:tracePt t="13811" x="1130300" y="2006600"/>
          <p14:tracePt t="13816" x="1212850" y="1997075"/>
          <p14:tracePt t="13824" x="1285875" y="1979613"/>
          <p14:tracePt t="13832" x="1376363" y="1979613"/>
          <p14:tracePt t="13840" x="1449388" y="1979613"/>
          <p14:tracePt t="13848" x="1531938" y="1979613"/>
          <p14:tracePt t="13856" x="1585913" y="1979613"/>
          <p14:tracePt t="13864" x="1641475" y="1979613"/>
          <p14:tracePt t="13872" x="1668463" y="1979613"/>
          <p14:tracePt t="13880" x="1677988" y="1979613"/>
          <p14:tracePt t="14026" x="1685925" y="1979613"/>
          <p14:tracePt t="14041" x="1695450" y="1970088"/>
          <p14:tracePt t="14058" x="1704975" y="1951038"/>
          <p14:tracePt t="14073" x="1714500" y="1943100"/>
          <p14:tracePt t="14762" x="1704975" y="1943100"/>
          <p14:tracePt t="14770" x="1685925" y="1943100"/>
          <p14:tracePt t="14778" x="1649413" y="1970088"/>
          <p14:tracePt t="14789" x="1631950" y="1979613"/>
          <p14:tracePt t="14793" x="1612900" y="1987550"/>
          <p14:tracePt t="14800" x="1604963" y="1997075"/>
          <p14:tracePt t="14808" x="1595438" y="2006600"/>
          <p14:tracePt t="14882" x="1595438" y="1997075"/>
          <p14:tracePt t="14897" x="1604963" y="1979613"/>
          <p14:tracePt t="14920" x="1604963" y="1970088"/>
          <p14:tracePt t="15074" x="1612900" y="1960563"/>
          <p14:tracePt t="15097" x="1622425" y="1951038"/>
          <p14:tracePt t="15104" x="1622425" y="1933575"/>
          <p14:tracePt t="15120" x="1622425" y="1924050"/>
          <p14:tracePt t="15144" x="1622425" y="1906588"/>
          <p14:tracePt t="15401" x="1612900" y="1897063"/>
          <p14:tracePt t="15417" x="1585913" y="1897063"/>
          <p14:tracePt t="15424" x="1568450" y="1897063"/>
          <p14:tracePt t="15432" x="1549400" y="1897063"/>
          <p14:tracePt t="15440" x="1522413" y="1897063"/>
          <p14:tracePt t="15456" x="1495425" y="1906588"/>
          <p14:tracePt t="15480" x="1485900" y="1906588"/>
          <p14:tracePt t="15617" x="1476375" y="1906588"/>
          <p14:tracePt t="15624" x="1468438" y="1914525"/>
          <p14:tracePt t="15632" x="1458913" y="1914525"/>
          <p14:tracePt t="15672" x="1458913" y="1924050"/>
          <p14:tracePt t="15688" x="1449388" y="1933575"/>
          <p14:tracePt t="15712" x="1439863" y="1933575"/>
          <p14:tracePt t="15768" x="1422400" y="1933575"/>
          <p14:tracePt t="15792" x="1412875" y="1933575"/>
          <p14:tracePt t="15800" x="1395413" y="1943100"/>
          <p14:tracePt t="15816" x="1366838" y="1943100"/>
          <p14:tracePt t="15824" x="1358900" y="1951038"/>
          <p14:tracePt t="15833" x="1322388" y="1951038"/>
          <p14:tracePt t="15840" x="1303338" y="1970088"/>
          <p14:tracePt t="15848" x="1285875" y="1979613"/>
          <p14:tracePt t="15856" x="1239838" y="2006600"/>
          <p14:tracePt t="15865" x="1222375" y="2006600"/>
          <p14:tracePt t="15873" x="1203325" y="2024063"/>
          <p14:tracePt t="15889" x="1157288" y="2024063"/>
          <p14:tracePt t="15896" x="1130300" y="2024063"/>
          <p14:tracePt t="15905" x="1120775" y="2033588"/>
          <p14:tracePt t="15911" x="1093788" y="2033588"/>
          <p14:tracePt t="15921" x="1084263" y="2043113"/>
          <p14:tracePt t="15936" x="1076325" y="2052638"/>
          <p14:tracePt t="15953" x="1057275" y="2052638"/>
          <p14:tracePt t="16361" x="1066800" y="2052638"/>
          <p14:tracePt t="16369" x="1076325" y="2052638"/>
          <p14:tracePt t="16377" x="1103313" y="2033588"/>
          <p14:tracePt t="16385" x="1112838" y="2033588"/>
          <p14:tracePt t="16394" x="1120775" y="2024063"/>
          <p14:tracePt t="16400" x="1130300" y="2016125"/>
          <p14:tracePt t="16408" x="1166813" y="2006600"/>
          <p14:tracePt t="16416" x="1166813" y="1997075"/>
          <p14:tracePt t="16424" x="1185863" y="1979613"/>
          <p14:tracePt t="16432" x="1203325" y="1979613"/>
          <p14:tracePt t="16440" x="1203325" y="1970088"/>
          <p14:tracePt t="16448" x="1222375" y="1960563"/>
          <p14:tracePt t="16456" x="1266825" y="1960563"/>
          <p14:tracePt t="16464" x="1293813" y="1943100"/>
          <p14:tracePt t="16472" x="1312863" y="1943100"/>
          <p14:tracePt t="16480" x="1358900" y="1943100"/>
          <p14:tracePt t="16488" x="1395413" y="1943100"/>
          <p14:tracePt t="16497" x="1412875" y="1943100"/>
          <p14:tracePt t="16505" x="1449388" y="1943100"/>
          <p14:tracePt t="16512" x="1468438" y="1943100"/>
          <p14:tracePt t="16522" x="1504950" y="1943100"/>
          <p14:tracePt t="16536" x="1512888" y="1951038"/>
          <p14:tracePt t="16632" x="1531938" y="1951038"/>
          <p14:tracePt t="16641" x="1541463" y="1951038"/>
          <p14:tracePt t="16650" x="1549400" y="1951038"/>
          <p14:tracePt t="16660" x="1568450" y="1951038"/>
          <p14:tracePt t="16666" x="1595438" y="1933575"/>
          <p14:tracePt t="16673" x="1604963" y="1924050"/>
          <p14:tracePt t="16680" x="1622425" y="1914525"/>
          <p14:tracePt t="16688" x="1641475" y="1906588"/>
          <p14:tracePt t="16696" x="1658938" y="1887538"/>
          <p14:tracePt t="16704" x="1677988" y="1878013"/>
          <p14:tracePt t="16712" x="1704975" y="1870075"/>
          <p14:tracePt t="16719" x="1741488" y="1860550"/>
          <p14:tracePt t="16728" x="1751013" y="1851025"/>
          <p14:tracePt t="16736" x="1758950" y="1851025"/>
          <p14:tracePt t="16744" x="1768475" y="1841500"/>
          <p14:tracePt t="16995" x="1768475" y="1833563"/>
          <p14:tracePt t="17008" x="1741488" y="1833563"/>
          <p14:tracePt t="17016" x="1731963" y="1833563"/>
          <p14:tracePt t="17024" x="1722438" y="1833563"/>
          <p14:tracePt t="17032" x="1704975" y="1833563"/>
          <p14:tracePt t="17040" x="1685925" y="1841500"/>
          <p14:tracePt t="17048" x="1677988" y="1841500"/>
          <p14:tracePt t="17056" x="1641475" y="1841500"/>
          <p14:tracePt t="17064" x="1595438" y="1841500"/>
          <p14:tracePt t="17072" x="1541463" y="1841500"/>
          <p14:tracePt t="17080" x="1468438" y="1841500"/>
          <p14:tracePt t="17088" x="1412875" y="1833563"/>
          <p14:tracePt t="17096" x="1349375" y="1814513"/>
          <p14:tracePt t="17104" x="1266825" y="1778000"/>
          <p14:tracePt t="17112" x="1193800" y="1778000"/>
          <p14:tracePt t="17120" x="1149350" y="1768475"/>
          <p14:tracePt t="17128" x="1093788" y="1768475"/>
          <p14:tracePt t="17139" x="1066800" y="1760538"/>
          <p14:tracePt t="17144" x="1047750" y="1760538"/>
          <p14:tracePt t="17157" x="1030288" y="1760538"/>
          <p14:tracePt t="17200" x="1020763" y="1760538"/>
          <p14:tracePt t="17217" x="1011238" y="1760538"/>
          <p14:tracePt t="17256" x="1003300" y="1760538"/>
          <p14:tracePt t="17264" x="993775" y="1768475"/>
          <p14:tracePt t="18065" x="993775" y="1778000"/>
          <p14:tracePt t="18073" x="984250" y="1787525"/>
          <p14:tracePt t="18488" x="930275" y="1841500"/>
          <p14:tracePt t="18496" x="903288" y="1933575"/>
          <p14:tracePt t="18504" x="857250" y="2052638"/>
          <p14:tracePt t="18512" x="857250" y="2106613"/>
          <p14:tracePt t="18520" x="857250" y="2152650"/>
          <p14:tracePt t="18529" x="857250" y="2216150"/>
          <p14:tracePt t="18536" x="857250" y="2306638"/>
          <p14:tracePt t="18544" x="857250" y="2398713"/>
          <p14:tracePt t="18552" x="857250" y="2508250"/>
          <p14:tracePt t="18560" x="857250" y="2589213"/>
          <p14:tracePt t="18570" x="874713" y="2644775"/>
          <p14:tracePt t="18576" x="884238" y="2708275"/>
          <p14:tracePt t="18584" x="911225" y="2754313"/>
          <p14:tracePt t="18592" x="920750" y="2781300"/>
          <p14:tracePt t="18600" x="930275" y="2800350"/>
          <p14:tracePt t="18608" x="939800" y="2808288"/>
          <p14:tracePt t="18616" x="947738" y="2817813"/>
          <p14:tracePt t="18632" x="957263" y="2827338"/>
          <p14:tracePt t="18856" x="966788" y="2817813"/>
          <p14:tracePt t="18864" x="974725" y="2808288"/>
          <p14:tracePt t="18873" x="1003300" y="2781300"/>
          <p14:tracePt t="18880" x="1039813" y="2735263"/>
          <p14:tracePt t="18888" x="1076325" y="2698750"/>
          <p14:tracePt t="18896" x="1093788" y="2681288"/>
          <p14:tracePt t="18904" x="1120775" y="2654300"/>
          <p14:tracePt t="18912" x="1139825" y="2625725"/>
          <p14:tracePt t="18921" x="1166813" y="2608263"/>
          <p14:tracePt t="18928" x="1176338" y="2589213"/>
          <p14:tracePt t="18937" x="1193800" y="2571750"/>
          <p14:tracePt t="18944" x="1203325" y="2562225"/>
          <p14:tracePt t="18953" x="1203325" y="2554288"/>
          <p14:tracePt t="18960" x="1212850" y="2554288"/>
          <p14:tracePt t="22088" x="1212850" y="2608263"/>
          <p14:tracePt t="22096" x="1212850" y="2698750"/>
          <p14:tracePt t="22104" x="1203325" y="2754313"/>
          <p14:tracePt t="22112" x="1203325" y="2800350"/>
          <p14:tracePt t="22121" x="1203325" y="2836863"/>
          <p14:tracePt t="22128" x="1203325" y="2881313"/>
          <p14:tracePt t="22137" x="1203325" y="2909888"/>
          <p14:tracePt t="22144" x="1203325" y="2936875"/>
          <p14:tracePt t="22154" x="1203325" y="2954338"/>
          <p14:tracePt t="22160" x="1203325" y="2982913"/>
          <p14:tracePt t="22176" x="1203325" y="2990850"/>
          <p14:tracePt t="22617" x="1203325" y="3000375"/>
          <p14:tracePt t="22656" x="1203325" y="3017838"/>
          <p14:tracePt t="22848" x="1193800" y="3036888"/>
          <p14:tracePt t="22873" x="1185863" y="3054350"/>
          <p14:tracePt t="22880" x="1185863" y="3063875"/>
          <p14:tracePt t="22889" x="1185863" y="3082925"/>
          <p14:tracePt t="22904" x="1176338" y="3090863"/>
          <p14:tracePt t="22944" x="1176338" y="3100388"/>
          <p14:tracePt t="24346" x="1176338" y="3119438"/>
          <p14:tracePt t="24353" x="1149350" y="3163888"/>
          <p14:tracePt t="24361" x="1149350" y="3182938"/>
          <p14:tracePt t="24370" x="1149350" y="3209925"/>
          <p14:tracePt t="24376" x="1149350" y="3228975"/>
          <p14:tracePt t="24387" x="1149350" y="3255963"/>
          <p14:tracePt t="24392" x="1149350" y="3273425"/>
          <p14:tracePt t="24400" x="1149350" y="3292475"/>
          <p14:tracePt t="24408" x="1149350" y="3309938"/>
          <p14:tracePt t="24416" x="1149350" y="3319463"/>
          <p14:tracePt t="24432" x="1149350" y="3328988"/>
          <p14:tracePt t="24440" x="1149350" y="3338513"/>
          <p14:tracePt t="24568" x="1149350" y="3355975"/>
          <p14:tracePt t="24576" x="1149350" y="3382963"/>
          <p14:tracePt t="24585" x="1149350" y="3402013"/>
          <p14:tracePt t="24592" x="1149350" y="3438525"/>
          <p14:tracePt t="24604" x="1149350" y="3475038"/>
          <p14:tracePt t="24609" x="1149350" y="3492500"/>
          <p14:tracePt t="24618" x="1149350" y="3538538"/>
          <p14:tracePt t="24632" x="1149350" y="3565525"/>
          <p14:tracePt t="24640" x="1149350" y="3584575"/>
          <p14:tracePt t="24649" x="1149350" y="3592513"/>
          <p14:tracePt t="24657" x="1149350" y="3611563"/>
          <p14:tracePt t="24896" x="1157288" y="3621088"/>
          <p14:tracePt t="25936" x="1157288" y="3629025"/>
          <p14:tracePt t="25944" x="1157288" y="3638550"/>
          <p14:tracePt t="25952" x="1157288" y="3648075"/>
          <p14:tracePt t="25968" x="1157288" y="3657600"/>
          <p14:tracePt t="26008" x="1157288" y="3665538"/>
          <p14:tracePt t="26093" x="1157288" y="3675063"/>
          <p14:tracePt t="26101" x="1157288" y="3694113"/>
          <p14:tracePt t="26110" x="1157288" y="3711575"/>
          <p14:tracePt t="26113" x="1149350" y="3721100"/>
          <p14:tracePt t="26121" x="1149350" y="3730625"/>
          <p14:tracePt t="26128" x="1149350" y="3738563"/>
          <p14:tracePt t="26137" x="1149350" y="3748088"/>
          <p14:tracePt t="26144" x="1149350" y="3757613"/>
          <p14:tracePt t="26160" x="1139825" y="3784600"/>
          <p14:tracePt t="28162" x="1166813" y="3757613"/>
          <p14:tracePt t="28168" x="1303338" y="3684588"/>
          <p14:tracePt t="28176" x="1458913" y="3638550"/>
          <p14:tracePt t="28185" x="1677988" y="3556000"/>
          <p14:tracePt t="28192" x="1905000" y="3482975"/>
          <p14:tracePt t="28202" x="2114550" y="3455988"/>
          <p14:tracePt t="28208" x="2306638" y="3392488"/>
          <p14:tracePt t="28219" x="2533650" y="3319463"/>
          <p14:tracePt t="28224" x="2752725" y="3265488"/>
          <p14:tracePt t="28232" x="2917825" y="3219450"/>
          <p14:tracePt t="28240" x="3090863" y="3146425"/>
          <p14:tracePt t="28248" x="3200400" y="3119438"/>
          <p14:tracePt t="28256" x="3317875" y="3054350"/>
          <p14:tracePt t="28263" x="3419475" y="3017838"/>
          <p14:tracePt t="28272" x="3463925" y="2990850"/>
          <p14:tracePt t="28280" x="3509963" y="2954338"/>
          <p14:tracePt t="28288" x="3556000" y="2936875"/>
          <p14:tracePt t="28296" x="3573463" y="2927350"/>
          <p14:tracePt t="28304" x="3600450" y="2900363"/>
          <p14:tracePt t="28312" x="3629025" y="2881313"/>
          <p14:tracePt t="28320" x="3656013" y="2873375"/>
          <p14:tracePt t="28328" x="3673475" y="2854325"/>
          <p14:tracePt t="28338" x="3702050" y="2827338"/>
          <p14:tracePt t="28344" x="3729038" y="2808288"/>
          <p14:tracePt t="28352" x="3756025" y="2781300"/>
          <p14:tracePt t="28359" x="3802063" y="2754313"/>
          <p14:tracePt t="28368" x="3829050" y="2735263"/>
          <p14:tracePt t="28376" x="3883025" y="2698750"/>
          <p14:tracePt t="28386" x="3911600" y="2671763"/>
          <p14:tracePt t="28392" x="3948113" y="2644775"/>
          <p14:tracePt t="28401" x="3984625" y="2625725"/>
          <p14:tracePt t="28408" x="4011613" y="2589213"/>
          <p14:tracePt t="28416" x="4029075" y="2571750"/>
          <p14:tracePt t="28424" x="4057650" y="2525713"/>
          <p14:tracePt t="28432" x="4094163" y="2481263"/>
          <p14:tracePt t="28440" x="4111625" y="2435225"/>
          <p14:tracePt t="28448" x="4148138" y="2408238"/>
          <p14:tracePt t="28456" x="4165600" y="2343150"/>
          <p14:tracePt t="28464" x="4194175" y="2262188"/>
          <p14:tracePt t="28472" x="4202113" y="2233613"/>
          <p14:tracePt t="28480" x="4230688" y="2189163"/>
          <p14:tracePt t="28488" x="4248150" y="2143125"/>
          <p14:tracePt t="28496" x="4267200" y="2116138"/>
          <p14:tracePt t="28505" x="4267200" y="2089150"/>
          <p14:tracePt t="28512" x="4284663" y="2052638"/>
          <p14:tracePt t="28520" x="4303713" y="2024063"/>
          <p14:tracePt t="28528" x="4303713" y="2016125"/>
          <p14:tracePt t="28537" x="4303713" y="1987550"/>
          <p14:tracePt t="28543" x="4303713" y="1970088"/>
          <p14:tracePt t="28553" x="4311650" y="1951038"/>
          <p14:tracePt t="28561" x="4311650" y="1943100"/>
          <p14:tracePt t="28572" x="4311650" y="1933575"/>
          <p14:tracePt t="28577" x="4311650" y="1914525"/>
          <p14:tracePt t="28588" x="4311650" y="1906588"/>
          <p14:tracePt t="28592" x="4311650" y="1897063"/>
          <p14:tracePt t="28602" x="4311650" y="1887538"/>
          <p14:tracePt t="28624" x="4311650" y="1870075"/>
          <p14:tracePt t="28793" x="4257675" y="1933575"/>
          <p14:tracePt t="28801" x="4138613" y="1997075"/>
          <p14:tracePt t="28809" x="3892550" y="2079625"/>
          <p14:tracePt t="28816" x="3746500" y="2160588"/>
          <p14:tracePt t="28824" x="3629025" y="2216150"/>
          <p14:tracePt t="28832" x="3463925" y="2262188"/>
          <p14:tracePt t="28840" x="3346450" y="2306638"/>
          <p14:tracePt t="28848" x="3236913" y="2316163"/>
          <p14:tracePt t="28857" x="3136900" y="2379663"/>
          <p14:tracePt t="28864" x="3071813" y="2389188"/>
          <p14:tracePt t="28872" x="3044825" y="2389188"/>
          <p14:tracePt t="28880" x="3035300" y="2389188"/>
          <p14:tracePt t="28944" x="3044825" y="2389188"/>
          <p14:tracePt t="29033" x="3054350" y="2379663"/>
          <p14:tracePt t="29056" x="3063875" y="2371725"/>
          <p14:tracePt t="29063" x="3071813" y="2362200"/>
          <p14:tracePt t="29080" x="3071813" y="2352675"/>
          <p14:tracePt t="29088" x="3071813" y="2343150"/>
          <p14:tracePt t="29096" x="3071813" y="2335213"/>
          <p14:tracePt t="29104" x="3071813" y="2306638"/>
          <p14:tracePt t="29112" x="3071813" y="2298700"/>
          <p14:tracePt t="29120" x="3071813" y="2279650"/>
          <p14:tracePt t="29128" x="3071813" y="2262188"/>
          <p14:tracePt t="29144" x="3071813" y="2243138"/>
          <p14:tracePt t="29152" x="3071813" y="2216150"/>
          <p14:tracePt t="29160" x="3071813" y="2197100"/>
          <p14:tracePt t="29169" x="3090863" y="2179638"/>
          <p14:tracePt t="29176" x="3090863" y="2160588"/>
          <p14:tracePt t="29186" x="3100388" y="2125663"/>
          <p14:tracePt t="29192" x="3100388" y="2116138"/>
          <p14:tracePt t="29200" x="3108325" y="2116138"/>
          <p14:tracePt t="29223" x="3108325" y="2106613"/>
          <p14:tracePt t="29360" x="3108325" y="2089150"/>
          <p14:tracePt t="29376" x="3108325" y="2079625"/>
          <p14:tracePt t="29385" x="3108325" y="2070100"/>
          <p14:tracePt t="29393" x="3108325" y="2060575"/>
          <p14:tracePt t="29401" x="3108325" y="2024063"/>
          <p14:tracePt t="29424" x="3108325" y="2006600"/>
          <p14:tracePt t="29432" x="3108325" y="1997075"/>
          <p14:tracePt t="29440" x="3117850" y="1987550"/>
          <p14:tracePt t="29488" x="3117850" y="1979613"/>
          <p14:tracePt t="29497" x="3117850" y="1960563"/>
          <p14:tracePt t="29512" x="3117850" y="1951038"/>
          <p14:tracePt t="29520" x="3117850" y="1943100"/>
          <p14:tracePt t="29536" x="3117850" y="1924050"/>
          <p14:tracePt t="29544" x="3117850" y="1914525"/>
          <p14:tracePt t="29552" x="3117850" y="1906588"/>
          <p14:tracePt t="29560" x="3117850" y="1878013"/>
          <p14:tracePt t="29584" x="3117850" y="1870075"/>
          <p14:tracePt t="30024" x="3117850" y="1851025"/>
          <p14:tracePt t="30032" x="3144838" y="1833563"/>
          <p14:tracePt t="30040" x="3144838" y="1824038"/>
          <p14:tracePt t="30048" x="3163888" y="1804988"/>
          <p14:tracePt t="30056" x="3190875" y="1787525"/>
          <p14:tracePt t="30064" x="3227388" y="1778000"/>
          <p14:tracePt t="30072" x="3254375" y="1751013"/>
          <p14:tracePt t="30080" x="3317875" y="1731963"/>
          <p14:tracePt t="30088" x="3346450" y="1724025"/>
          <p14:tracePt t="30096" x="3400425" y="1724025"/>
          <p14:tracePt t="30104" x="3490913" y="1704975"/>
          <p14:tracePt t="30112" x="3573463" y="1704975"/>
          <p14:tracePt t="30120" x="3646488" y="1704975"/>
          <p14:tracePt t="30128" x="3702050" y="1704975"/>
          <p14:tracePt t="30136" x="3756025" y="1704975"/>
          <p14:tracePt t="30144" x="3802063" y="1704975"/>
          <p14:tracePt t="30152" x="3829050" y="1704975"/>
          <p14:tracePt t="30160" x="3846513" y="1704975"/>
          <p14:tracePt t="30176" x="3865563" y="1704975"/>
          <p14:tracePt t="30272" x="3865563" y="1714500"/>
          <p14:tracePt t="30289" x="3865563" y="1724025"/>
          <p14:tracePt t="30304" x="3856038" y="1741488"/>
          <p14:tracePt t="30313" x="3856038" y="1760538"/>
          <p14:tracePt t="30320" x="3846513" y="1778000"/>
          <p14:tracePt t="30328" x="3846513" y="1797050"/>
          <p14:tracePt t="30336" x="3846513" y="1824038"/>
          <p14:tracePt t="30343" x="3846513" y="1851025"/>
          <p14:tracePt t="30352" x="3846513" y="1870075"/>
          <p14:tracePt t="30361" x="3846513" y="1897063"/>
          <p14:tracePt t="30374" x="3846513" y="1914525"/>
          <p14:tracePt t="30377" x="3846513" y="1933575"/>
          <p14:tracePt t="30390" x="3846513" y="1943100"/>
          <p14:tracePt t="30392" x="3846513" y="1951038"/>
          <p14:tracePt t="30611" x="3846513" y="1933575"/>
          <p14:tracePt t="30616" x="3846513" y="1878013"/>
          <p14:tracePt t="30624" x="3929063" y="1804988"/>
          <p14:tracePt t="30632" x="3965575" y="1787525"/>
          <p14:tracePt t="30640" x="4011613" y="1751013"/>
          <p14:tracePt t="30648" x="4057650" y="1731963"/>
          <p14:tracePt t="30656" x="4121150" y="1697038"/>
          <p14:tracePt t="30664" x="4148138" y="1660525"/>
          <p14:tracePt t="30672" x="4175125" y="1651000"/>
          <p14:tracePt t="30680" x="4211638" y="1631950"/>
          <p14:tracePt t="30688" x="4238625" y="1604963"/>
          <p14:tracePt t="30696" x="4257675" y="1595438"/>
          <p14:tracePt t="30704" x="4267200" y="1595438"/>
          <p14:tracePt t="30712" x="4275138" y="1595438"/>
          <p14:tracePt t="30832" x="4284663" y="1595438"/>
          <p14:tracePt t="30840" x="4284663" y="1604963"/>
          <p14:tracePt t="30848" x="4294188" y="1624013"/>
          <p14:tracePt t="30857" x="4311650" y="1641475"/>
          <p14:tracePt t="30863" x="4321175" y="1651000"/>
          <p14:tracePt t="30872" x="4330700" y="1660525"/>
          <p14:tracePt t="30880" x="4340225" y="1668463"/>
          <p14:tracePt t="30901" x="4367213" y="1697038"/>
          <p14:tracePt t="30913" x="4384675" y="1704975"/>
          <p14:tracePt t="30921" x="4394200" y="1714500"/>
          <p14:tracePt t="30929" x="4403725" y="1724025"/>
          <p14:tracePt t="30936" x="4413250" y="1731963"/>
          <p14:tracePt t="30943" x="4430713" y="1768475"/>
          <p14:tracePt t="30952" x="4448175" y="1787525"/>
          <p14:tracePt t="30959" x="4448175" y="1797050"/>
          <p14:tracePt t="30970" x="4457700" y="1814513"/>
          <p14:tracePt t="30976" x="4484688" y="1833563"/>
          <p14:tracePt t="30985" x="4503738" y="1851025"/>
          <p14:tracePt t="30992" x="4503738" y="1860550"/>
          <p14:tracePt t="31024" x="4503738" y="1870075"/>
          <p14:tracePt t="31224" x="4513263" y="1870075"/>
          <p14:tracePt t="31232" x="4549775" y="1870075"/>
          <p14:tracePt t="31240" x="4586288" y="1841500"/>
          <p14:tracePt t="31248" x="4659313" y="1824038"/>
          <p14:tracePt t="31256" x="4713288" y="1804988"/>
          <p14:tracePt t="31264" x="4776788" y="1797050"/>
          <p14:tracePt t="31272" x="4849813" y="1787525"/>
          <p14:tracePt t="31280" x="4895850" y="1751013"/>
          <p14:tracePt t="31288" x="4978400" y="1731963"/>
          <p14:tracePt t="31296" x="5005388" y="1731963"/>
          <p14:tracePt t="31304" x="5032375" y="1731963"/>
          <p14:tracePt t="31312" x="5049838" y="1731963"/>
          <p14:tracePt t="31409" x="5059363" y="1751013"/>
          <p14:tracePt t="31416" x="5059363" y="1760538"/>
          <p14:tracePt t="31424" x="5059363" y="1778000"/>
          <p14:tracePt t="31432" x="5059363" y="1797050"/>
          <p14:tracePt t="31440" x="5059363" y="1804988"/>
          <p14:tracePt t="31448" x="5059363" y="1824038"/>
          <p14:tracePt t="31464" x="5059363" y="1833563"/>
          <p14:tracePt t="31811" x="5068888" y="1841500"/>
          <p14:tracePt t="31816" x="5086350" y="1841500"/>
          <p14:tracePt t="31824" x="5105400" y="1824038"/>
          <p14:tracePt t="31832" x="5114925" y="1814513"/>
          <p14:tracePt t="31840" x="5132388" y="1804988"/>
          <p14:tracePt t="31848" x="5132388" y="1797050"/>
          <p14:tracePt t="31864" x="5141913" y="1778000"/>
          <p14:tracePt t="31880" x="5159375" y="1768475"/>
          <p14:tracePt t="31890" x="5168900" y="1768475"/>
          <p14:tracePt t="31895" x="5187950" y="1751013"/>
          <p14:tracePt t="31912" x="5195888" y="1741488"/>
          <p14:tracePt t="31928" x="5205413" y="1731963"/>
          <p14:tracePt t="31937" x="5214938" y="1731963"/>
          <p14:tracePt t="32425" x="5251450" y="1731963"/>
          <p14:tracePt t="32433" x="5278438" y="1731963"/>
          <p14:tracePt t="32440" x="5297488" y="1704975"/>
          <p14:tracePt t="32448" x="5305425" y="1704975"/>
          <p14:tracePt t="32464" x="5324475" y="1704975"/>
          <p14:tracePt t="32472" x="5341938" y="1697038"/>
          <p14:tracePt t="32480" x="5360988" y="1697038"/>
          <p14:tracePt t="32488" x="5397500" y="1677988"/>
          <p14:tracePt t="32496" x="5414963" y="1677988"/>
          <p14:tracePt t="32504" x="5470525" y="1677988"/>
          <p14:tracePt t="32512" x="5514975" y="1677988"/>
          <p14:tracePt t="32520" x="5570538" y="1677988"/>
          <p14:tracePt t="32529" x="5607050" y="1677988"/>
          <p14:tracePt t="32536" x="5653088" y="1677988"/>
          <p14:tracePt t="32544" x="5670550" y="1677988"/>
          <p14:tracePt t="32552" x="5697538" y="1677988"/>
          <p14:tracePt t="32560" x="5707063" y="1677988"/>
          <p14:tracePt t="32568" x="5716588" y="1677988"/>
          <p14:tracePt t="32657" x="5734050" y="1677988"/>
          <p14:tracePt t="32664" x="5743575" y="1677988"/>
          <p14:tracePt t="32672" x="5753100" y="1677988"/>
          <p14:tracePt t="32680" x="5761038" y="1677988"/>
          <p14:tracePt t="32688" x="5789613" y="1677988"/>
          <p14:tracePt t="32695" x="5807075" y="1677988"/>
          <p14:tracePt t="32704" x="5816600" y="1677988"/>
          <p14:tracePt t="32712" x="5834063" y="1677988"/>
          <p14:tracePt t="32720" x="5843588" y="1677988"/>
          <p14:tracePt t="32728" x="5880100" y="1697038"/>
          <p14:tracePt t="32744" x="5899150" y="1704975"/>
          <p14:tracePt t="32753" x="5907088" y="1704975"/>
          <p14:tracePt t="32904" x="5916613" y="1714500"/>
          <p14:tracePt t="32968" x="5926138" y="1724025"/>
          <p14:tracePt t="32975" x="5935663" y="1731963"/>
          <p14:tracePt t="32992" x="5943600" y="1741488"/>
          <p14:tracePt t="33024" x="5943600" y="1751013"/>
          <p14:tracePt t="33032" x="5953125" y="1751013"/>
          <p14:tracePt t="33048" x="5953125" y="1760538"/>
          <p14:tracePt t="33064" x="5953125" y="1768475"/>
          <p14:tracePt t="33072" x="5962650" y="1778000"/>
          <p14:tracePt t="33080" x="5962650" y="1787525"/>
          <p14:tracePt t="33088" x="5972175" y="1797050"/>
          <p14:tracePt t="33096" x="5980113" y="1814513"/>
          <p14:tracePt t="33104" x="5989638" y="1833563"/>
          <p14:tracePt t="33112" x="6007100" y="1851025"/>
          <p14:tracePt t="33120" x="6026150" y="1870075"/>
          <p14:tracePt t="33128" x="6053138" y="1887538"/>
          <p14:tracePt t="33136" x="6053138" y="1897063"/>
          <p14:tracePt t="33144" x="6072188" y="1924050"/>
          <p14:tracePt t="33152" x="6080125" y="1933575"/>
          <p14:tracePt t="33160" x="6089650" y="1943100"/>
          <p14:tracePt t="33169" x="6099175" y="1943100"/>
          <p14:tracePt t="33176" x="6108700" y="1951038"/>
          <p14:tracePt t="34784" x="6116638" y="1951038"/>
          <p14:tracePt t="34803" x="6135688" y="1951038"/>
          <p14:tracePt t="34815" x="6181725" y="1914525"/>
          <p14:tracePt t="34821" x="6245225" y="1887538"/>
          <p14:tracePt t="34825" x="6318250" y="1878013"/>
          <p14:tracePt t="34831" x="6418263" y="1814513"/>
          <p14:tracePt t="34840" x="6472238" y="1787525"/>
          <p14:tracePt t="34848" x="6581775" y="1741488"/>
          <p14:tracePt t="34856" x="6645275" y="1704975"/>
          <p14:tracePt t="34864" x="6727825" y="1660525"/>
          <p14:tracePt t="34872" x="6773863" y="1624013"/>
          <p14:tracePt t="34886" x="6810375" y="1604963"/>
          <p14:tracePt t="34888" x="6827838" y="1587500"/>
          <p14:tracePt t="34895" x="6837363" y="1587500"/>
          <p14:tracePt t="34904" x="6837363" y="1577975"/>
          <p14:tracePt t="35120" x="6837363" y="1604963"/>
          <p14:tracePt t="35128" x="6810375" y="1641475"/>
          <p14:tracePt t="35136" x="6773863" y="1687513"/>
          <p14:tracePt t="35144" x="6746875" y="1714500"/>
          <p14:tracePt t="35153" x="6700838" y="1778000"/>
          <p14:tracePt t="35160" x="6691313" y="1814513"/>
          <p14:tracePt t="35168" x="6673850" y="1841500"/>
          <p14:tracePt t="35176" x="6637338" y="1887538"/>
          <p14:tracePt t="35188" x="6637338" y="1914525"/>
          <p14:tracePt t="35192" x="6627813" y="1933575"/>
          <p14:tracePt t="35201" x="6627813" y="1951038"/>
          <p14:tracePt t="35208" x="6610350" y="1970088"/>
          <p14:tracePt t="35232" x="6600825" y="1979613"/>
          <p14:tracePt t="35369" x="6600825" y="1970088"/>
          <p14:tracePt t="35377" x="6600825" y="1960563"/>
          <p14:tracePt t="35392" x="6600825" y="1924050"/>
          <p14:tracePt t="35401" x="6600825" y="1914525"/>
          <p14:tracePt t="37160" x="6591300" y="1906588"/>
          <p14:tracePt t="37841" x="6591300" y="1897063"/>
          <p14:tracePt t="39920" x="6545263" y="1924050"/>
          <p14:tracePt t="39928" x="6500813" y="1951038"/>
          <p14:tracePt t="39937" x="6435725" y="1987550"/>
          <p14:tracePt t="39944" x="6372225" y="1997075"/>
          <p14:tracePt t="39952" x="6281738" y="2024063"/>
          <p14:tracePt t="39960" x="6181725" y="2052638"/>
          <p14:tracePt t="39968" x="6089650" y="2079625"/>
          <p14:tracePt t="39976" x="5989638" y="2097088"/>
          <p14:tracePt t="39984" x="5899150" y="2106613"/>
          <p14:tracePt t="39992" x="5834063" y="2133600"/>
          <p14:tracePt t="40000" x="5797550" y="2143125"/>
          <p14:tracePt t="40008" x="5753100" y="2152650"/>
          <p14:tracePt t="40017" x="5707063" y="2160588"/>
          <p14:tracePt t="40024" x="5688013" y="2170113"/>
          <p14:tracePt t="40035" x="5670550" y="2179638"/>
          <p14:tracePt t="40040" x="5661025" y="2179638"/>
          <p14:tracePt t="40049" x="5643563" y="2189163"/>
          <p14:tracePt t="40064" x="5597525" y="2197100"/>
          <p14:tracePt t="40072" x="5588000" y="2197100"/>
          <p14:tracePt t="40080" x="5561013" y="2216150"/>
          <p14:tracePt t="40088" x="5514975" y="2243138"/>
          <p14:tracePt t="40096" x="5487988" y="2252663"/>
          <p14:tracePt t="40104" x="5434013" y="2270125"/>
          <p14:tracePt t="40112" x="5351463" y="2298700"/>
          <p14:tracePt t="40120" x="5241925" y="2316163"/>
          <p14:tracePt t="40128" x="5178425" y="2343150"/>
          <p14:tracePt t="40136" x="5105400" y="2343150"/>
          <p14:tracePt t="40144" x="4986338" y="2371725"/>
          <p14:tracePt t="40152" x="4895850" y="2408238"/>
          <p14:tracePt t="40160" x="4813300" y="2425700"/>
          <p14:tracePt t="40169" x="4740275" y="2452688"/>
          <p14:tracePt t="40176" x="4695825" y="2452688"/>
          <p14:tracePt t="40186" x="4640263" y="2481263"/>
          <p14:tracePt t="40193" x="4622800" y="2481263"/>
          <p14:tracePt t="40205" x="4603750" y="2489200"/>
          <p14:tracePt t="40222" x="4594225" y="2489200"/>
          <p14:tracePt t="40237" x="4586288" y="2498725"/>
          <p14:tracePt t="40240" x="4576763" y="2498725"/>
          <p14:tracePt t="40248" x="4567238" y="2498725"/>
          <p14:tracePt t="40256" x="4549775" y="2517775"/>
          <p14:tracePt t="40265" x="4549775" y="2525713"/>
          <p14:tracePt t="40273" x="4530725" y="2525713"/>
          <p14:tracePt t="40282" x="4494213" y="2535238"/>
          <p14:tracePt t="40289" x="4467225" y="2544763"/>
          <p14:tracePt t="40297" x="4440238" y="2544763"/>
          <p14:tracePt t="40305" x="4413250" y="2571750"/>
          <p14:tracePt t="40312" x="4376738" y="2571750"/>
          <p14:tracePt t="40320" x="4357688" y="2581275"/>
          <p14:tracePt t="40328" x="4321175" y="2581275"/>
          <p14:tracePt t="40336" x="4311650" y="2581275"/>
          <p14:tracePt t="40345" x="4275138" y="2589213"/>
          <p14:tracePt t="40352" x="4267200" y="2589213"/>
          <p14:tracePt t="40360" x="4238625" y="2589213"/>
          <p14:tracePt t="40369" x="4211638" y="2617788"/>
          <p14:tracePt t="40376" x="4202113" y="2617788"/>
          <p14:tracePt t="40392" x="4194175" y="2617788"/>
          <p14:tracePt t="40600" x="4202113" y="2598738"/>
          <p14:tracePt t="40616" x="4211638" y="2581275"/>
          <p14:tracePt t="40624" x="4230688" y="2571750"/>
          <p14:tracePt t="40640" x="4238625" y="2562225"/>
          <p14:tracePt t="40672" x="4248150" y="2544763"/>
          <p14:tracePt t="40696" x="4248150" y="2535238"/>
          <p14:tracePt t="40712" x="4257675" y="2525713"/>
          <p14:tracePt t="40728" x="4257675" y="2508250"/>
          <p14:tracePt t="40744" x="4257675" y="2498725"/>
          <p14:tracePt t="40760" x="4257675" y="2489200"/>
          <p14:tracePt t="40768" x="4275138" y="2471738"/>
          <p14:tracePt t="41849" x="4275138" y="2452688"/>
          <p14:tracePt t="41858" x="4294188" y="2425700"/>
          <p14:tracePt t="41865" x="4321175" y="2389188"/>
          <p14:tracePt t="41873" x="4348163" y="2362200"/>
          <p14:tracePt t="41881" x="4367213" y="2343150"/>
          <p14:tracePt t="41902" x="4394200" y="2316163"/>
          <p14:tracePt t="41905" x="4394200" y="2306638"/>
          <p14:tracePt t="42163" x="4403725" y="2289175"/>
          <p14:tracePt t="42169" x="4421188" y="2279650"/>
          <p14:tracePt t="42178" x="4430713" y="2279650"/>
          <p14:tracePt t="42188" x="4448175" y="2262188"/>
          <p14:tracePt t="42219" x="4448175" y="2252663"/>
          <p14:tracePt t="42223" x="4457700" y="2243138"/>
          <p14:tracePt t="42296" x="4467225" y="2243138"/>
          <p14:tracePt t="42400" x="4476750" y="2243138"/>
          <p14:tracePt t="42409" x="4494213" y="2243138"/>
          <p14:tracePt t="42416" x="4503738" y="2243138"/>
          <p14:tracePt t="42472" x="4513263" y="2243138"/>
          <p14:tracePt t="43066" x="4540250" y="2243138"/>
          <p14:tracePt t="43073" x="4586288" y="2243138"/>
          <p14:tracePt t="43082" x="4640263" y="2243138"/>
          <p14:tracePt t="43090" x="4730750" y="2243138"/>
          <p14:tracePt t="43097" x="4859338" y="2243138"/>
          <p14:tracePt t="43104" x="5022850" y="2243138"/>
          <p14:tracePt t="43112" x="5224463" y="2206625"/>
          <p14:tracePt t="43120" x="5405438" y="2179638"/>
          <p14:tracePt t="43128" x="5634038" y="2160588"/>
          <p14:tracePt t="43136" x="5826125" y="2097088"/>
          <p14:tracePt t="43144" x="5972175" y="2079625"/>
          <p14:tracePt t="43152" x="6089650" y="2043113"/>
          <p14:tracePt t="43160" x="6153150" y="2016125"/>
          <p14:tracePt t="43169" x="6181725" y="1997075"/>
          <p14:tracePt t="43176" x="6189663" y="1987550"/>
          <p14:tracePt t="43186" x="6199188" y="1979613"/>
          <p14:tracePt t="43210" x="6199188" y="1960563"/>
          <p14:tracePt t="43252" x="6199188" y="1951038"/>
          <p14:tracePt t="43401" x="6199188" y="1943100"/>
          <p14:tracePt t="43410" x="6189663" y="1943100"/>
          <p14:tracePt t="43419" x="6162675" y="1943100"/>
          <p14:tracePt t="43425" x="6153150" y="1951038"/>
          <p14:tracePt t="43437" x="6116638" y="1951038"/>
          <p14:tracePt t="43441" x="6108700" y="1951038"/>
          <p14:tracePt t="43449" x="6062663" y="1951038"/>
          <p14:tracePt t="43456" x="6026150" y="1951038"/>
          <p14:tracePt t="43464" x="5980113" y="1951038"/>
          <p14:tracePt t="43472" x="5916613" y="1951038"/>
          <p14:tracePt t="43480" x="5853113" y="1951038"/>
          <p14:tracePt t="43488" x="5797550" y="1951038"/>
          <p14:tracePt t="43497" x="5743575" y="1951038"/>
          <p14:tracePt t="43504" x="5697538" y="1951038"/>
          <p14:tracePt t="43512" x="5680075" y="1951038"/>
          <p14:tracePt t="43520" x="5661025" y="1943100"/>
          <p14:tracePt t="43536" x="5661025" y="1933575"/>
          <p14:tracePt t="43544" x="5653088" y="1933575"/>
          <p14:tracePt t="43560" x="5653088" y="1914525"/>
          <p14:tracePt t="43568" x="5643563" y="1906588"/>
          <p14:tracePt t="43576" x="5643563" y="1878013"/>
          <p14:tracePt t="43585" x="5643563" y="1870075"/>
          <p14:tracePt t="43591" x="5643563" y="1851025"/>
          <p14:tracePt t="43600" x="5643563" y="1814513"/>
          <p14:tracePt t="43608" x="5643563" y="1804988"/>
          <p14:tracePt t="43617" x="5643563" y="1778000"/>
          <p14:tracePt t="43624" x="5653088" y="1751013"/>
          <p14:tracePt t="43632" x="5661025" y="1731963"/>
          <p14:tracePt t="43640" x="5697538" y="1697038"/>
          <p14:tracePt t="43647" x="5697538" y="1687513"/>
          <p14:tracePt t="43656" x="5707063" y="1668463"/>
          <p14:tracePt t="43784" x="5716588" y="1668463"/>
          <p14:tracePt t="43792" x="5716588" y="1677988"/>
          <p14:tracePt t="43799" x="5716588" y="1687513"/>
          <p14:tracePt t="43808" x="5716588" y="1704975"/>
          <p14:tracePt t="43817" x="5716588" y="1724025"/>
          <p14:tracePt t="43824" x="5716588" y="1731963"/>
          <p14:tracePt t="43833" x="5716588" y="1760538"/>
          <p14:tracePt t="43852" x="5716588" y="1778000"/>
          <p14:tracePt t="43859" x="5716588" y="1797050"/>
          <p14:tracePt t="43865" x="5716588" y="1841500"/>
          <p14:tracePt t="43873" x="5707063" y="1870075"/>
          <p14:tracePt t="43890" x="5624513" y="1951038"/>
          <p14:tracePt t="43896" x="5580063" y="1997075"/>
          <p14:tracePt t="43904" x="5543550" y="2033588"/>
          <p14:tracePt t="43911" x="5478463" y="2097088"/>
          <p14:tracePt t="43920" x="5397500" y="2143125"/>
          <p14:tracePt t="43928" x="5297488" y="2197100"/>
          <p14:tracePt t="43936" x="5178425" y="2252663"/>
          <p14:tracePt t="43943" x="5068888" y="2298700"/>
          <p14:tracePt t="43952" x="4932363" y="2343150"/>
          <p14:tracePt t="43960" x="4840288" y="2371725"/>
          <p14:tracePt t="43969" x="4722813" y="2398713"/>
          <p14:tracePt t="43976" x="4613275" y="2444750"/>
          <p14:tracePt t="43984" x="4513263" y="2452688"/>
          <p14:tracePt t="43991" x="4421188" y="2462213"/>
          <p14:tracePt t="44001" x="4348163" y="2462213"/>
          <p14:tracePt t="44008" x="4321175" y="2462213"/>
          <p14:tracePt t="44016" x="4284663" y="2481263"/>
          <p14:tracePt t="44024" x="4267200" y="2481263"/>
          <p14:tracePt t="44034" x="4248150" y="2481263"/>
          <p14:tracePt t="44153" x="4238625" y="2481263"/>
          <p14:tracePt t="44161" x="4230688" y="2489200"/>
          <p14:tracePt t="44169" x="4175125" y="2508250"/>
          <p14:tracePt t="44176" x="4102100" y="2535238"/>
          <p14:tracePt t="44185" x="4038600" y="2562225"/>
          <p14:tracePt t="44191" x="3992563" y="2571750"/>
          <p14:tracePt t="44200" x="3919538" y="2617788"/>
          <p14:tracePt t="44208" x="3875088" y="2625725"/>
          <p14:tracePt t="44219" x="3829050" y="2644775"/>
          <p14:tracePt t="44224" x="3819525" y="2644775"/>
          <p14:tracePt t="44233" x="3792538" y="2654300"/>
          <p14:tracePt t="44440" x="3802063" y="2654300"/>
          <p14:tracePt t="44448" x="3802063" y="2644775"/>
          <p14:tracePt t="44456" x="3810000" y="2635250"/>
          <p14:tracePt t="44472" x="3819525" y="2625725"/>
          <p14:tracePt t="44480" x="3819525" y="2617788"/>
          <p14:tracePt t="44496" x="3838575" y="2608263"/>
          <p14:tracePt t="44504" x="3856038" y="2608263"/>
          <p14:tracePt t="44512" x="3875088" y="2589213"/>
          <p14:tracePt t="44520" x="3892550" y="2571750"/>
          <p14:tracePt t="44529" x="3929063" y="2562225"/>
          <p14:tracePt t="44536" x="3984625" y="2525713"/>
          <p14:tracePt t="44544" x="4048125" y="2489200"/>
          <p14:tracePt t="44552" x="4148138" y="2462213"/>
          <p14:tracePt t="44560" x="4275138" y="2398713"/>
          <p14:tracePt t="44569" x="4448175" y="2352675"/>
          <p14:tracePt t="44576" x="4659313" y="2289175"/>
          <p14:tracePt t="44586" x="4859338" y="2225675"/>
          <p14:tracePt t="44591" x="5086350" y="2152650"/>
          <p14:tracePt t="44600" x="5251450" y="2106613"/>
          <p14:tracePt t="44608" x="5434013" y="2060575"/>
          <p14:tracePt t="44617" x="5534025" y="2033588"/>
          <p14:tracePt t="44624" x="5607050" y="2006600"/>
          <p14:tracePt t="44634" x="5643563" y="1997075"/>
          <p14:tracePt t="45120" x="5624513" y="2006600"/>
          <p14:tracePt t="45128" x="5580063" y="2043113"/>
          <p14:tracePt t="45136" x="5561013" y="2070100"/>
          <p14:tracePt t="45144" x="5561013" y="2116138"/>
          <p14:tracePt t="45152" x="5543550" y="2160588"/>
          <p14:tracePt t="45159" x="5534025" y="2216150"/>
          <p14:tracePt t="45168" x="5514975" y="2279650"/>
          <p14:tracePt t="45176" x="5507038" y="2335213"/>
          <p14:tracePt t="45186" x="5507038" y="2389188"/>
          <p14:tracePt t="45192" x="5507038" y="2452688"/>
          <p14:tracePt t="45200" x="5507038" y="2489200"/>
          <p14:tracePt t="45208" x="5507038" y="2517775"/>
          <p14:tracePt t="45218" x="5507038" y="2571750"/>
          <p14:tracePt t="45224" x="5507038" y="2598738"/>
          <p14:tracePt t="45234" x="5507038" y="2608263"/>
          <p14:tracePt t="45241" x="5507038" y="2635250"/>
          <p14:tracePt t="45249" x="5507038" y="2654300"/>
          <p14:tracePt t="45256" x="5507038" y="2662238"/>
          <p14:tracePt t="45264" x="5507038" y="2690813"/>
          <p14:tracePt t="45272" x="5507038" y="2698750"/>
          <p14:tracePt t="45280" x="5507038" y="2708275"/>
          <p14:tracePt t="45296" x="5507038" y="2717800"/>
          <p14:tracePt t="45320" x="5507038" y="2727325"/>
          <p14:tracePt t="45409" x="5507038" y="2735263"/>
          <p14:tracePt t="45416" x="5507038" y="2744788"/>
          <p14:tracePt t="45424" x="5507038" y="2771775"/>
          <p14:tracePt t="45433" x="5507038" y="2781300"/>
          <p14:tracePt t="45448" x="5507038" y="2808288"/>
          <p14:tracePt t="45456" x="5507038" y="2854325"/>
          <p14:tracePt t="45464" x="5507038" y="2863850"/>
          <p14:tracePt t="45472" x="5507038" y="2873375"/>
          <p14:tracePt t="45480" x="5507038" y="2881313"/>
          <p14:tracePt t="45488" x="5507038" y="2900363"/>
          <p14:tracePt t="45496" x="5507038" y="2909888"/>
          <p14:tracePt t="45515" x="5507038" y="2917825"/>
          <p14:tracePt t="45521" x="5507038" y="2936875"/>
          <p14:tracePt t="45545" x="5507038" y="2946400"/>
          <p14:tracePt t="45561" x="5507038" y="2954338"/>
          <p14:tracePt t="45568" x="5497513" y="2963863"/>
          <p14:tracePt t="45576" x="5487988" y="2973388"/>
          <p14:tracePt t="45585" x="5470525" y="2990850"/>
          <p14:tracePt t="45601" x="5451475" y="3000375"/>
          <p14:tracePt t="45609" x="5441950" y="3009900"/>
          <p14:tracePt t="45673" x="5424488" y="3017838"/>
          <p14:tracePt t="45689" x="5405438" y="3036888"/>
          <p14:tracePt t="45712" x="5397500" y="3046413"/>
          <p14:tracePt t="45865" x="5387975" y="3046413"/>
          <p14:tracePt t="45873" x="5368925" y="3046413"/>
          <p14:tracePt t="45884" x="5360988" y="3046413"/>
          <p14:tracePt t="45889" x="5341938" y="3046413"/>
          <p14:tracePt t="45896" x="5287963" y="3073400"/>
          <p14:tracePt t="45904" x="5241925" y="3082925"/>
          <p14:tracePt t="45912" x="5187950" y="3082925"/>
          <p14:tracePt t="45920" x="5132388" y="3090863"/>
          <p14:tracePt t="45928" x="5068888" y="3090863"/>
          <p14:tracePt t="45936" x="5041900" y="3109913"/>
          <p14:tracePt t="45944" x="4986338" y="3109913"/>
          <p14:tracePt t="45952" x="4959350" y="3127375"/>
          <p14:tracePt t="45960" x="4941888" y="3127375"/>
          <p14:tracePt t="45969" x="4932363" y="3127375"/>
          <p14:tracePt t="45976" x="4922838" y="3127375"/>
          <p14:tracePt t="46944" x="4949825" y="3127375"/>
          <p14:tracePt t="46953" x="5068888" y="3054350"/>
          <p14:tracePt t="46959" x="5168900" y="2982913"/>
          <p14:tracePt t="46968" x="5287963" y="2917825"/>
          <p14:tracePt t="46976" x="5424488" y="2844800"/>
          <p14:tracePt t="46984" x="5570538" y="2800350"/>
          <p14:tracePt t="46992" x="5670550" y="2744788"/>
          <p14:tracePt t="47000" x="5770563" y="2708275"/>
          <p14:tracePt t="47008" x="5880100" y="2662238"/>
          <p14:tracePt t="47016" x="5980113" y="2635250"/>
          <p14:tracePt t="47024" x="6016625" y="2625725"/>
          <p14:tracePt t="47034" x="6053138" y="2617788"/>
          <p14:tracePt t="47040" x="6080125" y="2617788"/>
          <p14:tracePt t="47352" x="6089650" y="2608263"/>
          <p14:tracePt t="47360" x="6099175" y="2581275"/>
          <p14:tracePt t="47368" x="6116638" y="2535238"/>
          <p14:tracePt t="47376" x="6145213" y="2489200"/>
          <p14:tracePt t="47384" x="6153150" y="2471738"/>
          <p14:tracePt t="47392" x="6153150" y="2435225"/>
          <p14:tracePt t="47399" x="6162675" y="2389188"/>
          <p14:tracePt t="47408" x="6162675" y="2371725"/>
          <p14:tracePt t="47416" x="6162675" y="2335213"/>
          <p14:tracePt t="47424" x="6172200" y="2325688"/>
          <p14:tracePt t="47434" x="6172200" y="2316163"/>
          <p14:tracePt t="47440" x="6172200" y="2298700"/>
          <p14:tracePt t="47448" x="6172200" y="2289175"/>
          <p14:tracePt t="47760" x="6135688" y="2270125"/>
          <p14:tracePt t="47768" x="6043613" y="2243138"/>
          <p14:tracePt t="47776" x="5926138" y="2197100"/>
          <p14:tracePt t="47784" x="5834063" y="2170113"/>
          <p14:tracePt t="47792" x="5753100" y="2133600"/>
          <p14:tracePt t="47800" x="5661025" y="2116138"/>
          <p14:tracePt t="47808" x="5580063" y="2079625"/>
          <p14:tracePt t="47816" x="5514975" y="2070100"/>
          <p14:tracePt t="47824" x="5487988" y="2060575"/>
          <p14:tracePt t="47834" x="5470525" y="2033588"/>
          <p14:tracePt t="47840" x="5451475" y="2024063"/>
          <p14:tracePt t="47848" x="5441950" y="2024063"/>
          <p14:tracePt t="47888" x="5441950" y="2006600"/>
          <p14:tracePt t="48312" x="5470525" y="1970088"/>
          <p14:tracePt t="48320" x="5487988" y="1960563"/>
          <p14:tracePt t="48328" x="5534025" y="1933575"/>
          <p14:tracePt t="48336" x="5580063" y="1914525"/>
          <p14:tracePt t="48344" x="5643563" y="1878013"/>
          <p14:tracePt t="48353" x="5670550" y="1870075"/>
          <p14:tracePt t="48359" x="5734050" y="1851025"/>
          <p14:tracePt t="48369" x="5780088" y="1824038"/>
          <p14:tracePt t="48375" x="5807075" y="1814513"/>
          <p14:tracePt t="48384" x="5826125" y="1804988"/>
          <p14:tracePt t="48391" x="5843588" y="1797050"/>
          <p14:tracePt t="48400" x="5853113" y="1797050"/>
          <p14:tracePt t="48680" x="5870575" y="1778000"/>
          <p14:tracePt t="48688" x="5899150" y="1760538"/>
          <p14:tracePt t="48696" x="5926138" y="1751013"/>
          <p14:tracePt t="48704" x="5972175" y="1724025"/>
          <p14:tracePt t="48712" x="5999163" y="1704975"/>
          <p14:tracePt t="48720" x="6035675" y="1697038"/>
          <p14:tracePt t="48728" x="6080125" y="1660525"/>
          <p14:tracePt t="48736" x="6116638" y="1651000"/>
          <p14:tracePt t="48744" x="6181725" y="1624013"/>
          <p14:tracePt t="48754" x="6208713" y="1614488"/>
          <p14:tracePt t="48759" x="6254750" y="1604963"/>
          <p14:tracePt t="48768" x="6272213" y="1604963"/>
          <p14:tracePt t="48776" x="6281738" y="1604963"/>
          <p14:tracePt t="48784" x="6291263" y="1595438"/>
          <p14:tracePt t="48896" x="6299200" y="1595438"/>
          <p14:tracePt t="48903" x="6299200" y="1604963"/>
          <p14:tracePt t="48912" x="6318250" y="1624013"/>
          <p14:tracePt t="48920" x="6326188" y="1631950"/>
          <p14:tracePt t="48928" x="6362700" y="1660525"/>
          <p14:tracePt t="48936" x="6391275" y="1677988"/>
          <p14:tracePt t="48944" x="6408738" y="1697038"/>
          <p14:tracePt t="48952" x="6427788" y="1714500"/>
          <p14:tracePt t="48960" x="6445250" y="1731963"/>
          <p14:tracePt t="48969" x="6464300" y="1760538"/>
          <p14:tracePt t="48976" x="6472238" y="1760538"/>
          <p14:tracePt t="48985" x="6472238" y="1778000"/>
          <p14:tracePt t="48992" x="6472238" y="1787525"/>
          <p14:tracePt t="49002" x="6481763" y="1804988"/>
          <p14:tracePt t="49008" x="6481763" y="1833563"/>
          <p14:tracePt t="49018" x="6481763" y="1841500"/>
          <p14:tracePt t="49024" x="6481763" y="1870075"/>
          <p14:tracePt t="49034" x="6481763" y="1887538"/>
          <p14:tracePt t="49040" x="6481763" y="1897063"/>
          <p14:tracePt t="49050" x="6481763" y="1914525"/>
          <p14:tracePt t="49064" x="6481763" y="1924050"/>
          <p14:tracePt t="49112" x="6481763" y="1933575"/>
          <p14:tracePt t="49489" x="6481763" y="1970088"/>
          <p14:tracePt t="49496" x="6481763" y="1997075"/>
          <p14:tracePt t="49504" x="6481763" y="2024063"/>
          <p14:tracePt t="49512" x="6481763" y="2070100"/>
          <p14:tracePt t="49520" x="6481763" y="2125663"/>
          <p14:tracePt t="49528" x="6481763" y="2179638"/>
          <p14:tracePt t="49536" x="6481763" y="2233613"/>
          <p14:tracePt t="49544" x="6481763" y="2279650"/>
          <p14:tracePt t="49552" x="6481763" y="2335213"/>
          <p14:tracePt t="49560" x="6481763" y="2389188"/>
          <p14:tracePt t="49568" x="6481763" y="2416175"/>
          <p14:tracePt t="49576" x="6481763" y="2462213"/>
          <p14:tracePt t="49584" x="6481763" y="2489200"/>
          <p14:tracePt t="49592" x="6491288" y="2525713"/>
          <p14:tracePt t="49601" x="6500813" y="2562225"/>
          <p14:tracePt t="49608" x="6508750" y="2571750"/>
          <p14:tracePt t="49624" x="6508750" y="2581275"/>
          <p14:tracePt t="49760" x="6508750" y="2589213"/>
          <p14:tracePt t="49768" x="6508750" y="2617788"/>
          <p14:tracePt t="49776" x="6508750" y="2635250"/>
          <p14:tracePt t="49784" x="6508750" y="2662238"/>
          <p14:tracePt t="49792" x="6508750" y="2690813"/>
          <p14:tracePt t="49800" x="6508750" y="2727325"/>
          <p14:tracePt t="49816" x="6508750" y="2781300"/>
          <p14:tracePt t="49824" x="6508750" y="2836863"/>
          <p14:tracePt t="49834" x="6508750" y="2890838"/>
          <p14:tracePt t="49840" x="6508750" y="2946400"/>
          <p14:tracePt t="49848" x="6508750" y="2990850"/>
          <p14:tracePt t="49857" x="6537325" y="3063875"/>
          <p14:tracePt t="49864" x="6545263" y="3090863"/>
          <p14:tracePt t="49872" x="6564313" y="3163888"/>
          <p14:tracePt t="49879" x="6591300" y="3209925"/>
          <p14:tracePt t="49888" x="6645275" y="3273425"/>
          <p14:tracePt t="49896" x="6664325" y="3302000"/>
          <p14:tracePt t="49904" x="6681788" y="3346450"/>
          <p14:tracePt t="49911" x="6710363" y="3392488"/>
          <p14:tracePt t="49920" x="6718300" y="3402013"/>
          <p14:tracePt t="49928" x="6746875" y="3429000"/>
          <p14:tracePt t="49936" x="6746875" y="3438525"/>
          <p14:tracePt t="50138" x="6746875" y="3446463"/>
          <p14:tracePt t="50152" x="6746875" y="3465513"/>
          <p14:tracePt t="50161" x="6746875" y="3475038"/>
          <p14:tracePt t="50170" x="6746875" y="3492500"/>
          <p14:tracePt t="50187" x="6764338" y="3538538"/>
          <p14:tracePt t="50202" x="6783388" y="3565525"/>
          <p14:tracePt t="50211" x="6783388" y="3575050"/>
          <p14:tracePt t="50222" x="6783388" y="3592513"/>
          <p14:tracePt t="50223" x="6783388" y="3602038"/>
          <p14:tracePt t="50238" x="6791325" y="3611563"/>
          <p14:tracePt t="50241" x="6791325" y="3621088"/>
          <p14:tracePt t="50252" x="6800850" y="3638550"/>
          <p14:tracePt t="50266" x="6800850" y="3648075"/>
          <p14:tracePt t="50280" x="6800850" y="3657600"/>
          <p14:tracePt t="51168" x="6746875" y="3665538"/>
          <p14:tracePt t="51176" x="6637338" y="3665538"/>
          <p14:tracePt t="51185" x="6491288" y="3665538"/>
          <p14:tracePt t="51192" x="6362700" y="3665538"/>
          <p14:tracePt t="51200" x="6235700" y="3665538"/>
          <p14:tracePt t="51208" x="6145213" y="3665538"/>
          <p14:tracePt t="51219" x="6035675" y="3665538"/>
          <p14:tracePt t="51226" x="5943600" y="3665538"/>
          <p14:tracePt t="51238" x="5889625" y="3665538"/>
          <p14:tracePt t="51242" x="5826125" y="3665538"/>
          <p14:tracePt t="51252" x="5797550" y="3665538"/>
          <p14:tracePt t="51266" x="5789613" y="3665538"/>
          <p14:tracePt t="54272" x="5780088" y="3665538"/>
          <p14:tracePt t="54473" x="5780088" y="3648075"/>
          <p14:tracePt t="54482" x="5826125" y="3502025"/>
          <p14:tracePt t="54489" x="5870575" y="3375025"/>
          <p14:tracePt t="54499" x="5899150" y="3255963"/>
          <p14:tracePt t="54507" x="5907088" y="3163888"/>
          <p14:tracePt t="54518" x="5953125" y="3046413"/>
          <p14:tracePt t="54520" x="5980113" y="2973388"/>
          <p14:tracePt t="54528" x="6016625" y="2909888"/>
          <p14:tracePt t="54536" x="6043613" y="2790825"/>
          <p14:tracePt t="54544" x="6080125" y="2727325"/>
          <p14:tracePt t="54552" x="6080125" y="2671763"/>
          <p14:tracePt t="54560" x="6108700" y="2625725"/>
          <p14:tracePt t="54568" x="6126163" y="2562225"/>
          <p14:tracePt t="54576" x="6135688" y="2544763"/>
          <p14:tracePt t="54586" x="6135688" y="2525713"/>
          <p14:tracePt t="54592" x="6153150" y="2498725"/>
          <p14:tracePt t="54944" x="6162675" y="2462213"/>
          <p14:tracePt t="54952" x="6162675" y="2425700"/>
          <p14:tracePt t="54960" x="6162675" y="2398713"/>
          <p14:tracePt t="54968" x="6181725" y="2352675"/>
          <p14:tracePt t="54977" x="6189663" y="2335213"/>
          <p14:tracePt t="54986" x="6199188" y="2298700"/>
          <p14:tracePt t="54994" x="6199188" y="2252663"/>
          <p14:tracePt t="55003" x="6199188" y="2225675"/>
          <p14:tracePt t="55009" x="6199188" y="2197100"/>
          <p14:tracePt t="55020" x="6199188" y="2152650"/>
          <p14:tracePt t="55025" x="6199188" y="2133600"/>
          <p14:tracePt t="55033" x="6199188" y="2106613"/>
          <p14:tracePt t="55040" x="6199188" y="2097088"/>
          <p14:tracePt t="55050" x="6199188" y="2089150"/>
          <p14:tracePt t="55064" x="6199188" y="2070100"/>
          <p14:tracePt t="55072" x="6199188" y="2060575"/>
          <p14:tracePt t="55154" x="6199188" y="2052638"/>
          <p14:tracePt t="55186" x="6199188" y="2043113"/>
          <p14:tracePt t="55208" x="6199188" y="2024063"/>
          <p14:tracePt t="55336" x="6189663" y="2052638"/>
          <p14:tracePt t="55344" x="6126163" y="2070100"/>
          <p14:tracePt t="55352" x="6007100" y="2079625"/>
          <p14:tracePt t="55360" x="5916613" y="2097088"/>
          <p14:tracePt t="55368" x="5789613" y="2106613"/>
          <p14:tracePt t="55376" x="5724525" y="2116138"/>
          <p14:tracePt t="55384" x="5653088" y="2133600"/>
          <p14:tracePt t="55392" x="5588000" y="2143125"/>
          <p14:tracePt t="55401" x="5534025" y="2143125"/>
          <p14:tracePt t="55408" x="5507038" y="2143125"/>
          <p14:tracePt t="55416" x="5487988" y="2143125"/>
          <p14:tracePt t="55424" x="5478463" y="2143125"/>
          <p14:tracePt t="55530" x="5478463" y="2133600"/>
          <p14:tracePt t="55536" x="5487988" y="2116138"/>
          <p14:tracePt t="55544" x="5497513" y="2097088"/>
          <p14:tracePt t="55552" x="5524500" y="2070100"/>
          <p14:tracePt t="55560" x="5543550" y="2052638"/>
          <p14:tracePt t="55568" x="5551488" y="2043113"/>
          <p14:tracePt t="55576" x="5561013" y="2024063"/>
          <p14:tracePt t="55585" x="5570538" y="2006600"/>
          <p14:tracePt t="55592" x="5570538" y="1997075"/>
          <p14:tracePt t="55600" x="5597525" y="1970088"/>
          <p14:tracePt t="55608" x="5597525" y="1960563"/>
          <p14:tracePt t="55616" x="5607050" y="1943100"/>
          <p14:tracePt t="55632" x="5607050" y="1933575"/>
          <p14:tracePt t="55640" x="5607050" y="1924050"/>
          <p14:tracePt t="55744" x="5607050" y="1943100"/>
          <p14:tracePt t="55752" x="5607050" y="1951038"/>
          <p14:tracePt t="55760" x="5607050" y="1960563"/>
          <p14:tracePt t="55768" x="5597525" y="1979613"/>
          <p14:tracePt t="55976" x="5580063" y="2006600"/>
          <p14:tracePt t="55984" x="5524500" y="2070100"/>
          <p14:tracePt t="55992" x="5461000" y="2125663"/>
          <p14:tracePt t="56000" x="5341938" y="2197100"/>
          <p14:tracePt t="56008" x="5278438" y="2216150"/>
          <p14:tracePt t="56016" x="5195888" y="2289175"/>
          <p14:tracePt t="56023" x="5132388" y="2325688"/>
          <p14:tracePt t="56032" x="5032375" y="2371725"/>
          <p14:tracePt t="56040" x="4986338" y="2408238"/>
          <p14:tracePt t="56049" x="4959350" y="2416175"/>
          <p14:tracePt t="56056" x="4922838" y="2435225"/>
          <p14:tracePt t="56064" x="4913313" y="2444750"/>
          <p14:tracePt t="56072" x="4905375" y="2444750"/>
          <p14:tracePt t="56289" x="4895850" y="2444750"/>
          <p14:tracePt t="56297" x="4886325" y="2452688"/>
          <p14:tracePt t="56305" x="4859338" y="2462213"/>
          <p14:tracePt t="56312" x="4832350" y="2481263"/>
          <p14:tracePt t="56320" x="4786313" y="2489200"/>
          <p14:tracePt t="56328" x="4740275" y="2498725"/>
          <p14:tracePt t="56337" x="4686300" y="2517775"/>
          <p14:tracePt t="56344" x="4659313" y="2517775"/>
          <p14:tracePt t="56352" x="4594225" y="2535238"/>
          <p14:tracePt t="56360" x="4557713" y="2544763"/>
          <p14:tracePt t="56369" x="4513263" y="2544763"/>
          <p14:tracePt t="56376" x="4476750" y="2562225"/>
          <p14:tracePt t="56385" x="4467225" y="2562225"/>
          <p14:tracePt t="56392" x="4440238" y="2562225"/>
          <p14:tracePt t="56401" x="4430713" y="2562225"/>
          <p14:tracePt t="56408" x="4421188" y="2562225"/>
          <p14:tracePt t="56761" x="4430713" y="2562225"/>
          <p14:tracePt t="56770" x="4530725" y="2562225"/>
          <p14:tracePt t="56777" x="4695825" y="2535238"/>
          <p14:tracePt t="56786" x="4876800" y="2508250"/>
          <p14:tracePt t="56793" x="5049838" y="2444750"/>
          <p14:tracePt t="56802" x="5232400" y="2379663"/>
          <p14:tracePt t="56811" x="5424488" y="2335213"/>
          <p14:tracePt t="56816" x="5588000" y="2270125"/>
          <p14:tracePt t="56824" x="5734050" y="2233613"/>
          <p14:tracePt t="56832" x="5853113" y="2197100"/>
          <p14:tracePt t="56841" x="5935663" y="2143125"/>
          <p14:tracePt t="56849" x="5962650" y="2133600"/>
          <p14:tracePt t="56857" x="5972175" y="2125663"/>
          <p14:tracePt t="56864" x="5980113" y="2125663"/>
          <p14:tracePt t="56882" x="5989638" y="2116138"/>
          <p14:tracePt t="57272" x="5962650" y="2125663"/>
          <p14:tracePt t="57282" x="5843588" y="2216150"/>
          <p14:tracePt t="57289" x="5734050" y="2279650"/>
          <p14:tracePt t="57300" x="5670550" y="2325688"/>
          <p14:tracePt t="57305" x="5607050" y="2389188"/>
          <p14:tracePt t="57312" x="5561013" y="2416175"/>
          <p14:tracePt t="57320" x="5478463" y="2452688"/>
          <p14:tracePt t="57328" x="5351463" y="2525713"/>
          <p14:tracePt t="57336" x="5260975" y="2598738"/>
          <p14:tracePt t="57344" x="5195888" y="2654300"/>
          <p14:tracePt t="57352" x="5114925" y="2690813"/>
          <p14:tracePt t="57360" x="5068888" y="2727325"/>
          <p14:tracePt t="57368" x="5022850" y="2763838"/>
          <p14:tracePt t="57376" x="5005388" y="2781300"/>
          <p14:tracePt t="57385" x="4968875" y="2808288"/>
          <p14:tracePt t="57391" x="4949825" y="2836863"/>
          <p14:tracePt t="57408" x="4941888" y="2836863"/>
          <p14:tracePt t="57432" x="4932363" y="2844800"/>
          <p14:tracePt t="57880" x="4941888" y="2808288"/>
          <p14:tracePt t="57889" x="4978400" y="2744788"/>
          <p14:tracePt t="57896" x="5014913" y="2698750"/>
          <p14:tracePt t="57904" x="5049838" y="2625725"/>
          <p14:tracePt t="57912" x="5086350" y="2581275"/>
          <p14:tracePt t="57920" x="5132388" y="2535238"/>
          <p14:tracePt t="57928" x="5178425" y="2471738"/>
          <p14:tracePt t="57936" x="5187950" y="2452688"/>
          <p14:tracePt t="57944" x="5224463" y="2389188"/>
          <p14:tracePt t="57952" x="5224463" y="2379663"/>
          <p14:tracePt t="57960" x="5241925" y="2362200"/>
          <p14:tracePt t="57968" x="5251450" y="2352675"/>
          <p14:tracePt t="57976" x="5260975" y="2335213"/>
          <p14:tracePt t="57984" x="5278438" y="2316163"/>
          <p14:tracePt t="57999" x="5287963" y="2298700"/>
          <p14:tracePt t="58017" x="5297488" y="2279650"/>
          <p14:tracePt t="58024" x="5305425" y="2262188"/>
          <p14:tracePt t="58032" x="5314950" y="2252663"/>
          <p14:tracePt t="58049" x="5324475" y="2243138"/>
          <p14:tracePt t="58066" x="5334000" y="2233613"/>
          <p14:tracePt t="58072" x="5341938" y="2216150"/>
          <p14:tracePt t="58088" x="5360988" y="2197100"/>
          <p14:tracePt t="58096" x="5360988" y="2189163"/>
          <p14:tracePt t="58104" x="5368925" y="2179638"/>
          <p14:tracePt t="58112" x="5378450" y="2160588"/>
          <p14:tracePt t="58120" x="5387975" y="2133600"/>
          <p14:tracePt t="58128" x="5405438" y="2116138"/>
          <p14:tracePt t="58136" x="5414963" y="2106613"/>
          <p14:tracePt t="58144" x="5434013" y="2089150"/>
          <p14:tracePt t="58152" x="5451475" y="2070100"/>
          <p14:tracePt t="58160" x="5461000" y="2060575"/>
          <p14:tracePt t="58168" x="5470525" y="2052638"/>
          <p14:tracePt t="58176" x="5487988" y="2033588"/>
          <p14:tracePt t="58185" x="5507038" y="2016125"/>
          <p14:tracePt t="58201" x="5551488" y="1987550"/>
          <p14:tracePt t="58208" x="5561013" y="1979613"/>
          <p14:tracePt t="58218" x="5561013" y="1970088"/>
          <p14:tracePt t="58224" x="5597525" y="1960563"/>
          <p14:tracePt t="58232" x="5607050" y="1951038"/>
          <p14:tracePt t="58240" x="5624513" y="1943100"/>
          <p14:tracePt t="58249" x="5643563" y="1933575"/>
          <p14:tracePt t="58256" x="5670550" y="1933575"/>
          <p14:tracePt t="58264" x="5680075" y="1924050"/>
          <p14:tracePt t="58272" x="5707063" y="1906588"/>
          <p14:tracePt t="58280" x="5716588" y="1906588"/>
          <p14:tracePt t="58288" x="5724525" y="1906588"/>
          <p14:tracePt t="58296" x="5734050" y="1906588"/>
          <p14:tracePt t="58482" x="5743575" y="1906588"/>
          <p14:tracePt t="58552" x="5743575" y="1933575"/>
          <p14:tracePt t="58560" x="5743575" y="1987550"/>
          <p14:tracePt t="58568" x="5743575" y="2043113"/>
          <p14:tracePt t="58576" x="5743575" y="2070100"/>
          <p14:tracePt t="58584" x="5743575" y="2116138"/>
          <p14:tracePt t="58592" x="5743575" y="2152650"/>
          <p14:tracePt t="58600" x="5770563" y="2197100"/>
          <p14:tracePt t="58608" x="5780088" y="2262188"/>
          <p14:tracePt t="58616" x="5797550" y="2289175"/>
          <p14:tracePt t="58623" x="5797550" y="2325688"/>
          <p14:tracePt t="58632" x="5826125" y="2362200"/>
          <p14:tracePt t="58640" x="5834063" y="2389188"/>
          <p14:tracePt t="58649" x="5834063" y="2435225"/>
          <p14:tracePt t="58656" x="5843588" y="2462213"/>
          <p14:tracePt t="58665" x="5853113" y="2517775"/>
          <p14:tracePt t="58672" x="5870575" y="2544763"/>
          <p14:tracePt t="58680" x="5870575" y="2581275"/>
          <p14:tracePt t="58688" x="5899150" y="2617788"/>
          <p14:tracePt t="58696" x="5899150" y="2635250"/>
          <p14:tracePt t="58704" x="5899150" y="2690813"/>
          <p14:tracePt t="58712" x="5907088" y="2727325"/>
          <p14:tracePt t="58720" x="5926138" y="2763838"/>
          <p14:tracePt t="58728" x="5935663" y="2800350"/>
          <p14:tracePt t="58736" x="5943600" y="2836863"/>
          <p14:tracePt t="58744" x="5953125" y="2854325"/>
          <p14:tracePt t="58752" x="5953125" y="2890838"/>
          <p14:tracePt t="58760" x="5953125" y="2900363"/>
          <p14:tracePt t="58768" x="5953125" y="2936875"/>
          <p14:tracePt t="58776" x="5980113" y="2954338"/>
          <p14:tracePt t="58784" x="5980113" y="2982913"/>
          <p14:tracePt t="58792" x="5989638" y="3000375"/>
          <p14:tracePt t="58800" x="5989638" y="3027363"/>
          <p14:tracePt t="58808" x="5999163" y="3046413"/>
          <p14:tracePt t="58816" x="6007100" y="3082925"/>
          <p14:tracePt t="58832" x="6007100" y="3090863"/>
          <p14:tracePt t="58840" x="6007100" y="3109913"/>
          <p14:tracePt t="58849" x="6007100" y="3119438"/>
          <p14:tracePt t="58855" x="6007100" y="3127375"/>
          <p14:tracePt t="58905" x="6007100" y="3136900"/>
          <p14:tracePt t="58928" x="6007100" y="3146425"/>
          <p14:tracePt t="58936" x="6007100" y="3163888"/>
          <p14:tracePt t="58944" x="6007100" y="3173413"/>
          <p14:tracePt t="58951" x="6007100" y="3200400"/>
          <p14:tracePt t="58960" x="6007100" y="3209925"/>
          <p14:tracePt t="58968" x="6007100" y="3219450"/>
          <p14:tracePt t="58976" x="6007100" y="3246438"/>
          <p14:tracePt t="58984" x="6007100" y="3255963"/>
          <p14:tracePt t="59000" x="6007100" y="3273425"/>
          <p14:tracePt t="59016" x="6007100" y="3282950"/>
          <p14:tracePt t="59048" x="6007100" y="3292475"/>
          <p14:tracePt t="59080" x="6007100" y="3302000"/>
          <p14:tracePt t="59106" x="6007100" y="3319463"/>
          <p14:tracePt t="59121" x="6007100" y="3328988"/>
          <p14:tracePt t="59128" x="6007100" y="3346450"/>
          <p14:tracePt t="59136" x="6007100" y="3365500"/>
          <p14:tracePt t="59144" x="6007100" y="3375025"/>
          <p14:tracePt t="59152" x="6007100" y="3402013"/>
          <p14:tracePt t="59160" x="6007100" y="3411538"/>
          <p14:tracePt t="59168" x="6007100" y="3419475"/>
          <p14:tracePt t="59175" x="6007100" y="3438525"/>
          <p14:tracePt t="59186" x="6007100" y="3446463"/>
          <p14:tracePt t="59191" x="6007100" y="3455988"/>
          <p14:tracePt t="59200" x="6007100" y="3465513"/>
          <p14:tracePt t="59208" x="6007100" y="3482975"/>
          <p14:tracePt t="59220" x="6007100" y="3492500"/>
          <p14:tracePt t="59272" x="6007100" y="3502025"/>
          <p14:tracePt t="59320" x="6007100" y="3519488"/>
          <p14:tracePt t="59456" x="6007100" y="3529013"/>
          <p14:tracePt t="59472" x="6007100" y="3538538"/>
          <p14:tracePt t="59480" x="6007100" y="3575050"/>
          <p14:tracePt t="59488" x="6007100" y="3584575"/>
          <p14:tracePt t="59504" x="6007100" y="3611563"/>
          <p14:tracePt t="59512" x="6007100" y="3629025"/>
          <p14:tracePt t="59520" x="6007100" y="3657600"/>
          <p14:tracePt t="59528" x="6007100" y="3711575"/>
          <p14:tracePt t="59536" x="6007100" y="3730625"/>
          <p14:tracePt t="59544" x="6007100" y="3775075"/>
          <p14:tracePt t="59552" x="6007100" y="3803650"/>
          <p14:tracePt t="59561" x="6007100" y="3821113"/>
          <p14:tracePt t="59568" x="6007100" y="3857625"/>
          <p14:tracePt t="59576" x="6007100" y="3867150"/>
          <p14:tracePt t="59584" x="6007100" y="3875088"/>
          <p14:tracePt t="59594" x="6007100" y="3894138"/>
          <p14:tracePt t="59600" x="6007100" y="3903663"/>
          <p14:tracePt t="60057" x="6007100" y="3894138"/>
          <p14:tracePt t="60065" x="6007100" y="3867150"/>
          <p14:tracePt t="60072" x="6007100" y="3848100"/>
          <p14:tracePt t="60080" x="6007100" y="3821113"/>
          <p14:tracePt t="60088" x="6007100" y="3784600"/>
          <p14:tracePt t="60096" x="6016625" y="3748088"/>
          <p14:tracePt t="60104" x="6026150" y="3721100"/>
          <p14:tracePt t="60112" x="6035675" y="3694113"/>
          <p14:tracePt t="60120" x="6035675" y="3675063"/>
          <p14:tracePt t="60128" x="6035675" y="3657600"/>
          <p14:tracePt t="60136" x="6035675" y="3629025"/>
          <p14:tracePt t="60144" x="6043613" y="3621088"/>
          <p14:tracePt t="60152" x="6043613" y="3611563"/>
          <p14:tracePt t="60160" x="6043613" y="3592513"/>
          <p14:tracePt t="61042" x="6007100" y="3621088"/>
          <p14:tracePt t="61048" x="5999163" y="3638550"/>
          <p14:tracePt t="61055" x="5899150" y="3694113"/>
          <p14:tracePt t="61065" x="5780088" y="3721100"/>
          <p14:tracePt t="61072" x="5688013" y="3730625"/>
          <p14:tracePt t="61080" x="5607050" y="3775075"/>
          <p14:tracePt t="61088" x="5551488" y="3775075"/>
          <p14:tracePt t="61096" x="5424488" y="3784600"/>
          <p14:tracePt t="61104" x="5278438" y="3784600"/>
          <p14:tracePt t="61112" x="5132388" y="3784600"/>
          <p14:tracePt t="61120" x="4986338" y="3784600"/>
          <p14:tracePt t="61128" x="4840288" y="3784600"/>
          <p14:tracePt t="61136" x="4713288" y="3784600"/>
          <p14:tracePt t="61144" x="4594225" y="3738563"/>
          <p14:tracePt t="61152" x="4540250" y="3730625"/>
          <p14:tracePt t="61159" x="4457700" y="3684588"/>
          <p14:tracePt t="61168" x="4421188" y="3665538"/>
          <p14:tracePt t="61175" x="4394200" y="3629025"/>
          <p14:tracePt t="61187" x="4348163" y="3611563"/>
          <p14:tracePt t="61192" x="4330700" y="3584575"/>
          <p14:tracePt t="61200" x="4303713" y="3538538"/>
          <p14:tracePt t="61208" x="4275138" y="3492500"/>
          <p14:tracePt t="61218" x="4238625" y="3438525"/>
          <p14:tracePt t="61224" x="4202113" y="3392488"/>
          <p14:tracePt t="61232" x="4148138" y="3309938"/>
          <p14:tracePt t="61240" x="4111625" y="3265488"/>
          <p14:tracePt t="61248" x="4057650" y="3219450"/>
          <p14:tracePt t="61256" x="4011613" y="3163888"/>
          <p14:tracePt t="61266" x="3965575" y="3127375"/>
          <p14:tracePt t="61272" x="3902075" y="3073400"/>
          <p14:tracePt t="61280" x="3802063" y="3036888"/>
          <p14:tracePt t="61288" x="3756025" y="3000375"/>
          <p14:tracePt t="61296" x="3683000" y="2946400"/>
          <p14:tracePt t="61304" x="3619500" y="2909888"/>
          <p14:tracePt t="61312" x="3573463" y="2873375"/>
          <p14:tracePt t="61320" x="3556000" y="2863850"/>
          <p14:tracePt t="61328" x="3509963" y="2817813"/>
          <p14:tracePt t="61336" x="3463925" y="2781300"/>
          <p14:tracePt t="61344" x="3419475" y="2763838"/>
          <p14:tracePt t="61352" x="3373438" y="2727325"/>
          <p14:tracePt t="61360" x="3336925" y="2698750"/>
          <p14:tracePt t="61368" x="3290888" y="2671763"/>
          <p14:tracePt t="61376" x="3263900" y="2662238"/>
          <p14:tracePt t="61384" x="3190875" y="2608263"/>
          <p14:tracePt t="61391" x="3127375" y="2581275"/>
          <p14:tracePt t="61401" x="3008313" y="2525713"/>
          <p14:tracePt t="61407" x="2898775" y="2517775"/>
          <p14:tracePt t="61417" x="2771775" y="2471738"/>
          <p14:tracePt t="61424" x="2635250" y="2444750"/>
          <p14:tracePt t="61432" x="2489200" y="2398713"/>
          <p14:tracePt t="61440" x="2333625" y="2335213"/>
          <p14:tracePt t="61448" x="2224088" y="2306638"/>
          <p14:tracePt t="61456" x="2078038" y="2262188"/>
          <p14:tracePt t="61467" x="1941513" y="2233613"/>
          <p14:tracePt t="61472" x="1851025" y="2216150"/>
          <p14:tracePt t="61480" x="1751013" y="2179638"/>
          <p14:tracePt t="61488" x="1658938" y="2152650"/>
          <p14:tracePt t="61496" x="1612900" y="2152650"/>
          <p14:tracePt t="61504" x="1568450" y="2125663"/>
          <p14:tracePt t="61520" x="1541463" y="2125663"/>
          <p14:tracePt t="61673" x="1531938" y="2116138"/>
          <p14:tracePt t="61776" x="1531938" y="2089150"/>
          <p14:tracePt t="61784" x="1541463" y="2070100"/>
          <p14:tracePt t="61792" x="1549400" y="2052638"/>
          <p14:tracePt t="61800" x="1549400" y="2043113"/>
          <p14:tracePt t="61808" x="1549400" y="2024063"/>
          <p14:tracePt t="61816" x="1558925" y="2016125"/>
          <p14:tracePt t="61824" x="1568450" y="2016125"/>
          <p14:tracePt t="61833" x="1576388" y="1997075"/>
          <p14:tracePt t="61840" x="1576388" y="1987550"/>
          <p14:tracePt t="61848" x="1576388" y="1979613"/>
          <p14:tracePt t="61865" x="1585913" y="1960563"/>
          <p14:tracePt t="61920" x="1585913" y="1951038"/>
          <p14:tracePt t="61936" x="1585913" y="1924050"/>
          <p14:tracePt t="61944" x="1585913" y="1914525"/>
          <p14:tracePt t="61952" x="1585913" y="1906588"/>
          <p14:tracePt t="61968" x="1585913" y="1897063"/>
          <p14:tracePt t="61976" x="1585913" y="1870075"/>
          <p14:tracePt t="61984" x="1585913" y="1851025"/>
          <p14:tracePt t="61992" x="1568450" y="1841500"/>
          <p14:tracePt t="62000" x="1541463" y="1824038"/>
          <p14:tracePt t="62008" x="1512888" y="1824038"/>
          <p14:tracePt t="62016" x="1458913" y="1814513"/>
          <p14:tracePt t="62024" x="1412875" y="1814513"/>
          <p14:tracePt t="62032" x="1349375" y="1814513"/>
          <p14:tracePt t="62040" x="1285875" y="1814513"/>
          <p14:tracePt t="62049" x="1230313" y="1814513"/>
          <p14:tracePt t="62056" x="1176338" y="1814513"/>
          <p14:tracePt t="62066" x="1120775" y="1814513"/>
          <p14:tracePt t="62072" x="1076325" y="1814513"/>
          <p14:tracePt t="62080" x="1039813" y="1824038"/>
          <p14:tracePt t="62088" x="1020763" y="1824038"/>
          <p14:tracePt t="62096" x="974725" y="1833563"/>
          <p14:tracePt t="62104" x="957263" y="1841500"/>
          <p14:tracePt t="62112" x="930275" y="1851025"/>
          <p14:tracePt t="62120" x="920750" y="1860550"/>
          <p14:tracePt t="62128" x="911225" y="1870075"/>
          <p14:tracePt t="62248" x="903288" y="1878013"/>
          <p14:tracePt t="62576" x="920750" y="1878013"/>
          <p14:tracePt t="62584" x="947738" y="1878013"/>
          <p14:tracePt t="62592" x="1030288" y="1878013"/>
          <p14:tracePt t="62600" x="1203325" y="1860550"/>
          <p14:tracePt t="62608" x="1385888" y="1841500"/>
          <p14:tracePt t="62616" x="1612900" y="1804988"/>
          <p14:tracePt t="62624" x="1968500" y="1741488"/>
          <p14:tracePt t="62633" x="2251075" y="1704975"/>
          <p14:tracePt t="62640" x="2533650" y="1668463"/>
          <p14:tracePt t="62648" x="2852738" y="1631950"/>
          <p14:tracePt t="62656" x="3044825" y="1631950"/>
          <p14:tracePt t="62666" x="3244850" y="1631950"/>
          <p14:tracePt t="62672" x="3409950" y="1631950"/>
          <p14:tracePt t="62680" x="3519488" y="1631950"/>
          <p14:tracePt t="62688" x="3573463" y="1631950"/>
          <p14:tracePt t="62696" x="3592513" y="1631950"/>
          <p14:tracePt t="62704" x="3609975" y="1631950"/>
          <p14:tracePt t="62976" x="3619500" y="1631950"/>
          <p14:tracePt t="62984" x="3665538" y="1631950"/>
          <p14:tracePt t="62992" x="3709988" y="1631950"/>
          <p14:tracePt t="63000" x="3738563" y="1641475"/>
          <p14:tracePt t="63008" x="3756025" y="1651000"/>
          <p14:tracePt t="63016" x="3765550" y="1660525"/>
          <p14:tracePt t="63024" x="3802063" y="1660525"/>
          <p14:tracePt t="63031" x="3819525" y="1660525"/>
          <p14:tracePt t="63040" x="3846513" y="1660525"/>
          <p14:tracePt t="63049" x="3865563" y="1660525"/>
          <p14:tracePt t="70650" x="3775075" y="1724025"/>
          <p14:tracePt t="70657" x="3702050" y="1797050"/>
          <p14:tracePt t="70664" x="3556000" y="1870075"/>
          <p14:tracePt t="70672" x="3336925" y="1933575"/>
          <p14:tracePt t="70681" x="3144838" y="1997075"/>
          <p14:tracePt t="70688" x="3008313" y="2024063"/>
          <p14:tracePt t="70696" x="2862263" y="2070100"/>
          <p14:tracePt t="70704" x="2752725" y="2097088"/>
          <p14:tracePt t="70711" x="2671763" y="2116138"/>
          <p14:tracePt t="70720" x="2589213" y="2152650"/>
          <p14:tracePt t="70728" x="2552700" y="2160588"/>
          <p14:tracePt t="70736" x="2533650" y="2160588"/>
          <p14:tracePt t="70744" x="2506663" y="2170113"/>
          <p14:tracePt t="70880" x="2506663" y="2160588"/>
          <p14:tracePt t="70888" x="2516188" y="2143125"/>
          <p14:tracePt t="70896" x="2516188" y="2116138"/>
          <p14:tracePt t="70904" x="2525713" y="2097088"/>
          <p14:tracePt t="70912" x="2543175" y="2070100"/>
          <p14:tracePt t="70920" x="2552700" y="2052638"/>
          <p14:tracePt t="70928" x="2562225" y="2016125"/>
          <p14:tracePt t="70936" x="2589213" y="1987550"/>
          <p14:tracePt t="70944" x="2625725" y="1970088"/>
          <p14:tracePt t="70952" x="2652713" y="1943100"/>
          <p14:tracePt t="70960" x="2698750" y="1924050"/>
          <p14:tracePt t="70968" x="2735263" y="1924050"/>
          <p14:tracePt t="70976" x="2771775" y="1906588"/>
          <p14:tracePt t="70984" x="2825750" y="1906588"/>
          <p14:tracePt t="70992" x="2881313" y="1897063"/>
          <p14:tracePt t="71000" x="2935288" y="1897063"/>
          <p14:tracePt t="71008" x="3035300" y="1897063"/>
          <p14:tracePt t="71016" x="3127375" y="1897063"/>
          <p14:tracePt t="71024" x="3236913" y="1897063"/>
          <p14:tracePt t="71032" x="3419475" y="1897063"/>
          <p14:tracePt t="71040" x="3582988" y="1933575"/>
          <p14:tracePt t="71048" x="3792538" y="1979613"/>
          <p14:tracePt t="71056" x="4075113" y="2016125"/>
          <p14:tracePt t="71064" x="4376738" y="2033588"/>
          <p14:tracePt t="71072" x="4594225" y="2089150"/>
          <p14:tracePt t="71081" x="4803775" y="2116138"/>
          <p14:tracePt t="71088" x="4995863" y="2160588"/>
          <p14:tracePt t="71097" x="5122863" y="2179638"/>
          <p14:tracePt t="71104" x="5214938" y="2179638"/>
          <p14:tracePt t="71112" x="5260975" y="2189163"/>
          <p14:tracePt t="71336" x="5268913" y="2189163"/>
          <p14:tracePt t="71344" x="5268913" y="2179638"/>
          <p14:tracePt t="71352" x="5268913" y="2160588"/>
          <p14:tracePt t="71368" x="5268913" y="2125663"/>
          <p14:tracePt t="71376" x="5268913" y="2116138"/>
          <p14:tracePt t="71384" x="5260975" y="2089150"/>
          <p14:tracePt t="71392" x="5251450" y="2070100"/>
          <p14:tracePt t="71400" x="5241925" y="2033588"/>
          <p14:tracePt t="71520" x="5241925" y="2006600"/>
          <p14:tracePt t="71528" x="5241925" y="1987550"/>
          <p14:tracePt t="71538" x="5278438" y="1960563"/>
          <p14:tracePt t="71546" x="5314950" y="1933575"/>
          <p14:tracePt t="71553" x="5378450" y="1906588"/>
          <p14:tracePt t="71561" x="5424488" y="1906588"/>
          <p14:tracePt t="71568" x="5497513" y="1870075"/>
          <p14:tracePt t="71576" x="5616575" y="1814513"/>
          <p14:tracePt t="71584" x="5707063" y="1797050"/>
          <p14:tracePt t="71591" x="5797550" y="1768475"/>
          <p14:tracePt t="71600" x="5916613" y="1741488"/>
          <p14:tracePt t="71608" x="5972175" y="1731963"/>
          <p14:tracePt t="71616" x="5989638" y="1731963"/>
          <p14:tracePt t="71624" x="6007100" y="1731963"/>
          <p14:tracePt t="71707" x="6016625" y="1731963"/>
          <p14:tracePt t="71736" x="6035675" y="1731963"/>
          <p14:tracePt t="71743" x="6053138" y="1741488"/>
          <p14:tracePt t="71751" x="6062663" y="1741488"/>
          <p14:tracePt t="71760" x="6080125" y="1751013"/>
          <p14:tracePt t="71768" x="6108700" y="1760538"/>
          <p14:tracePt t="71776" x="6116638" y="1768475"/>
          <p14:tracePt t="71808" x="6126163" y="1768475"/>
          <p14:tracePt t="72000" x="6116638" y="1778000"/>
          <p14:tracePt t="72008" x="6080125" y="1814513"/>
          <p14:tracePt t="72016" x="6053138" y="1833563"/>
          <p14:tracePt t="72024" x="6026150" y="1841500"/>
          <p14:tracePt t="72033" x="6016625" y="1851025"/>
          <p14:tracePt t="72040" x="5999163" y="1870075"/>
          <p14:tracePt t="72049" x="5980113" y="1878013"/>
          <p14:tracePt t="72064" x="5962650" y="1887538"/>
          <p14:tracePt t="72136" x="5953125" y="1887538"/>
          <p14:tracePt t="72144" x="5907088" y="1887538"/>
          <p14:tracePt t="72152" x="5780088" y="1887538"/>
          <p14:tracePt t="72160" x="5580063" y="1887538"/>
          <p14:tracePt t="72168" x="5360988" y="1887538"/>
          <p14:tracePt t="72176" x="5132388" y="1887538"/>
          <p14:tracePt t="72185" x="4759325" y="1887538"/>
          <p14:tracePt t="72191" x="4421188" y="1887538"/>
          <p14:tracePt t="72200" x="4075113" y="1906588"/>
          <p14:tracePt t="72208" x="3673475" y="1997075"/>
          <p14:tracePt t="72219" x="3300413" y="2016125"/>
          <p14:tracePt t="72223" x="3008313" y="2079625"/>
          <p14:tracePt t="72233" x="2825750" y="2089150"/>
          <p14:tracePt t="72240" x="2643188" y="2133600"/>
          <p14:tracePt t="72248" x="2533650" y="2152650"/>
          <p14:tracePt t="72256" x="2452688" y="2152650"/>
          <p14:tracePt t="72264" x="2416175" y="2160588"/>
          <p14:tracePt t="72272" x="2333625" y="2197100"/>
          <p14:tracePt t="72281" x="2306638" y="2216150"/>
          <p14:tracePt t="72288" x="2287588" y="2225675"/>
          <p14:tracePt t="72298" x="2251075" y="2233613"/>
          <p14:tracePt t="72304" x="2224088" y="2233613"/>
          <p14:tracePt t="72312" x="2197100" y="2252663"/>
          <p14:tracePt t="72320" x="2179638" y="2252663"/>
          <p14:tracePt t="72328" x="2160588" y="2252663"/>
          <p14:tracePt t="72336" x="2114550" y="2252663"/>
          <p14:tracePt t="72344" x="2060575" y="2252663"/>
          <p14:tracePt t="72352" x="2005013" y="2252663"/>
          <p14:tracePt t="72360" x="1931988" y="2252663"/>
          <p14:tracePt t="72368" x="1860550" y="2252663"/>
          <p14:tracePt t="72376" x="1751013" y="2252663"/>
          <p14:tracePt t="72384" x="1677988" y="2252663"/>
          <p14:tracePt t="72392" x="1568450" y="2252663"/>
          <p14:tracePt t="72400" x="1458913" y="2252663"/>
          <p14:tracePt t="72408" x="1330325" y="2252663"/>
          <p14:tracePt t="72416" x="1222375" y="2252663"/>
          <p14:tracePt t="72424" x="1103313" y="2279650"/>
          <p14:tracePt t="72432" x="993775" y="2279650"/>
          <p14:tracePt t="72440" x="939800" y="2289175"/>
          <p14:tracePt t="72448" x="893763" y="2316163"/>
          <p14:tracePt t="72456" x="884238" y="2316163"/>
          <p14:tracePt t="72464" x="874713" y="2316163"/>
          <p14:tracePt t="72538" x="893763" y="2316163"/>
          <p14:tracePt t="72547" x="947738" y="2298700"/>
          <p14:tracePt t="72554" x="1003300" y="2262188"/>
          <p14:tracePt t="72561" x="1020763" y="2243138"/>
          <p14:tracePt t="72567" x="1039813" y="2233613"/>
          <p14:tracePt t="72576" x="1057275" y="2216150"/>
          <p14:tracePt t="72584" x="1076325" y="2189163"/>
          <p14:tracePt t="72592" x="1112838" y="2152650"/>
          <p14:tracePt t="72600" x="1112838" y="2143125"/>
          <p14:tracePt t="72608" x="1130300" y="2106613"/>
          <p14:tracePt t="72616" x="1157288" y="2089150"/>
          <p14:tracePt t="72624" x="1166813" y="2070100"/>
          <p14:tracePt t="72634" x="1185863" y="2043113"/>
          <p14:tracePt t="72641" x="1193800" y="2024063"/>
          <p14:tracePt t="72651" x="1193800" y="2016125"/>
          <p14:tracePt t="72658" x="1203325" y="1997075"/>
          <p14:tracePt t="72667" x="1203325" y="1987550"/>
          <p14:tracePt t="72907" x="1193800" y="1987550"/>
          <p14:tracePt t="72911" x="1166813" y="2016125"/>
          <p14:tracePt t="72920" x="1139825" y="2043113"/>
          <p14:tracePt t="72928" x="1120775" y="2060575"/>
          <p14:tracePt t="72936" x="1112838" y="2070100"/>
          <p14:tracePt t="72944" x="1084263" y="2097088"/>
          <p14:tracePt t="72960" x="1066800" y="2116138"/>
          <p14:tracePt t="72968" x="1057275" y="2125663"/>
          <p14:tracePt t="72976" x="1047750" y="2133600"/>
          <p14:tracePt t="72992" x="1039813" y="2143125"/>
          <p14:tracePt t="73113" x="1039813" y="2116138"/>
          <p14:tracePt t="73120" x="1047750" y="2070100"/>
          <p14:tracePt t="73128" x="1066800" y="2043113"/>
          <p14:tracePt t="73136" x="1084263" y="1997075"/>
          <p14:tracePt t="73144" x="1112838" y="1943100"/>
          <p14:tracePt t="73152" x="1130300" y="1897063"/>
          <p14:tracePt t="73160" x="1139825" y="1878013"/>
          <p14:tracePt t="73168" x="1166813" y="1814513"/>
          <p14:tracePt t="73176" x="1176338" y="1804988"/>
          <p14:tracePt t="73291" x="1176338" y="1833563"/>
          <p14:tracePt t="73299" x="1176338" y="1870075"/>
          <p14:tracePt t="73305" x="1166813" y="1897063"/>
          <p14:tracePt t="73317" x="1166813" y="1933575"/>
          <p14:tracePt t="73322" x="1166813" y="1960563"/>
          <p14:tracePt t="73333" x="1157288" y="1987550"/>
          <p14:tracePt t="73336" x="1157288" y="2024063"/>
          <p14:tracePt t="73345" x="1149350" y="2043113"/>
          <p14:tracePt t="73426" x="1149350" y="2052638"/>
          <p14:tracePt t="73578" x="1157288" y="2024063"/>
          <p14:tracePt t="73586" x="1176338" y="2006600"/>
          <p14:tracePt t="73594" x="1176338" y="1987550"/>
          <p14:tracePt t="73601" x="1185863" y="1979613"/>
          <p14:tracePt t="73610" x="1193800" y="1970088"/>
          <p14:tracePt t="73696" x="1203325" y="1970088"/>
          <p14:tracePt t="73704" x="1266825" y="1997075"/>
          <p14:tracePt t="73712" x="1395413" y="2006600"/>
          <p14:tracePt t="73720" x="1576388" y="2024063"/>
          <p14:tracePt t="73728" x="1814513" y="2060575"/>
          <p14:tracePt t="73736" x="2078038" y="2079625"/>
          <p14:tracePt t="73743" x="2324100" y="2116138"/>
          <p14:tracePt t="73752" x="2625725" y="2116138"/>
          <p14:tracePt t="73760" x="2852738" y="2116138"/>
          <p14:tracePt t="73768" x="3054350" y="2116138"/>
          <p14:tracePt t="73776" x="3273425" y="2116138"/>
          <p14:tracePt t="73784" x="3473450" y="2116138"/>
          <p14:tracePt t="73792" x="3636963" y="2116138"/>
          <p14:tracePt t="73800" x="3765550" y="2116138"/>
          <p14:tracePt t="73808" x="3892550" y="2116138"/>
          <p14:tracePt t="73816" x="3965575" y="2116138"/>
          <p14:tracePt t="73824" x="4021138" y="2116138"/>
          <p14:tracePt t="73832" x="4057650" y="2106613"/>
          <p14:tracePt t="73840" x="4111625" y="2070100"/>
          <p14:tracePt t="73848" x="4129088" y="2060575"/>
          <p14:tracePt t="73856" x="4148138" y="2043113"/>
          <p14:tracePt t="73864" x="4175125" y="2024063"/>
          <p14:tracePt t="73872" x="4194175" y="2016125"/>
          <p14:tracePt t="73883" x="4238625" y="1979613"/>
          <p14:tracePt t="73887" x="4257675" y="1960563"/>
          <p14:tracePt t="73897" x="4303713" y="1943100"/>
          <p14:tracePt t="73905" x="4348163" y="1906588"/>
          <p14:tracePt t="73912" x="4384675" y="1870075"/>
          <p14:tracePt t="73920" x="4413250" y="1860550"/>
          <p14:tracePt t="73928" x="4467225" y="1841500"/>
          <p14:tracePt t="73936" x="4530725" y="1814513"/>
          <p14:tracePt t="73944" x="4594225" y="1787525"/>
          <p14:tracePt t="73952" x="4630738" y="1787525"/>
          <p14:tracePt t="73960" x="4695825" y="1778000"/>
          <p14:tracePt t="73968" x="4749800" y="1778000"/>
          <p14:tracePt t="73976" x="4786313" y="1778000"/>
          <p14:tracePt t="73984" x="4840288" y="1778000"/>
          <p14:tracePt t="73991" x="4913313" y="1778000"/>
          <p14:tracePt t="74000" x="4978400" y="1778000"/>
          <p14:tracePt t="74007" x="5068888" y="1778000"/>
          <p14:tracePt t="74016" x="5159375" y="1778000"/>
          <p14:tracePt t="74023" x="5251450" y="1778000"/>
          <p14:tracePt t="74032" x="5360988" y="1778000"/>
          <p14:tracePt t="74040" x="5451475" y="1778000"/>
          <p14:tracePt t="74048" x="5561013" y="1787525"/>
          <p14:tracePt t="74056" x="5688013" y="1787525"/>
          <p14:tracePt t="74064" x="5761038" y="1787525"/>
          <p14:tracePt t="74072" x="5843588" y="1787525"/>
          <p14:tracePt t="74080" x="5870575" y="1787525"/>
          <p14:tracePt t="74088" x="5889625" y="1787525"/>
          <p14:tracePt t="74097" x="5899150" y="1787525"/>
          <p14:tracePt t="74522" x="5862638" y="1797050"/>
          <p14:tracePt t="74535" x="5770563" y="1851025"/>
          <p14:tracePt t="74537" x="5670550" y="1906588"/>
          <p14:tracePt t="74545" x="5551488" y="1979613"/>
          <p14:tracePt t="74552" x="5434013" y="2024063"/>
          <p14:tracePt t="74561" x="5305425" y="2070100"/>
          <p14:tracePt t="74568" x="5224463" y="2106613"/>
          <p14:tracePt t="74576" x="5086350" y="2170113"/>
          <p14:tracePt t="74584" x="5014913" y="2197100"/>
          <p14:tracePt t="74592" x="4932363" y="2233613"/>
          <p14:tracePt t="74600" x="4895850" y="2243138"/>
          <p14:tracePt t="74608" x="4876800" y="2252663"/>
          <p14:tracePt t="74730" x="4868863" y="2262188"/>
          <p14:tracePt t="74746" x="4849813" y="2279650"/>
          <p14:tracePt t="74755" x="4803775" y="2298700"/>
          <p14:tracePt t="74762" x="4786313" y="2316163"/>
          <p14:tracePt t="74768" x="4749800" y="2352675"/>
          <p14:tracePt t="74776" x="4695825" y="2379663"/>
          <p14:tracePt t="74784" x="4630738" y="2416175"/>
          <p14:tracePt t="74792" x="4567238" y="2452688"/>
          <p14:tracePt t="74800" x="4521200" y="2471738"/>
          <p14:tracePt t="74809" x="4467225" y="2508250"/>
          <p14:tracePt t="74817" x="4448175" y="2517775"/>
          <p14:tracePt t="74826" x="4421188" y="2525713"/>
          <p14:tracePt t="74834" x="4403725" y="2535238"/>
          <p14:tracePt t="75128" x="4403725" y="2517775"/>
          <p14:tracePt t="75136" x="4403725" y="2498725"/>
          <p14:tracePt t="75144" x="4421188" y="2471738"/>
          <p14:tracePt t="75152" x="4430713" y="2452688"/>
          <p14:tracePt t="75160" x="4448175" y="2408238"/>
          <p14:tracePt t="75168" x="4467225" y="2389188"/>
          <p14:tracePt t="75176" x="4476750" y="2362200"/>
          <p14:tracePt t="75184" x="4476750" y="2352675"/>
          <p14:tracePt t="75192" x="4484688" y="2325688"/>
          <p14:tracePt t="75208" x="4484688" y="2316163"/>
          <p14:tracePt t="75491" x="4484688" y="2335213"/>
          <p14:tracePt t="75499" x="4484688" y="2371725"/>
          <p14:tracePt t="75506" x="4484688" y="2408238"/>
          <p14:tracePt t="75513" x="4457700" y="2435225"/>
          <p14:tracePt t="75520" x="4448175" y="2462213"/>
          <p14:tracePt t="75528" x="4448175" y="2508250"/>
          <p14:tracePt t="75536" x="4440238" y="2525713"/>
          <p14:tracePt t="75544" x="4440238" y="2554288"/>
          <p14:tracePt t="75552" x="4430713" y="2571750"/>
          <p14:tracePt t="75560" x="4430713" y="2581275"/>
          <p14:tracePt t="75568" x="4430713" y="2608263"/>
          <p14:tracePt t="75576" x="4430713" y="2617788"/>
          <p14:tracePt t="76360" x="4440238" y="2589213"/>
          <p14:tracePt t="76368" x="4484688" y="2554288"/>
          <p14:tracePt t="76376" x="4521200" y="2535238"/>
          <p14:tracePt t="76384" x="4540250" y="2517775"/>
          <p14:tracePt t="76391" x="4567238" y="2481263"/>
          <p14:tracePt t="76400" x="4576763" y="2471738"/>
          <p14:tracePt t="76408" x="4586288" y="2462213"/>
          <p14:tracePt t="76416" x="4594225" y="2452688"/>
          <p14:tracePt t="82952" x="4549775" y="2544763"/>
          <p14:tracePt t="82960" x="4413250" y="2827338"/>
          <p14:tracePt t="82968" x="4384675" y="2990850"/>
          <p14:tracePt t="82976" x="4384675" y="3063875"/>
          <p14:tracePt t="82984" x="4384675" y="3090863"/>
          <p14:tracePt t="82992" x="4384675" y="3136900"/>
          <p14:tracePt t="83000" x="4384675" y="3192463"/>
          <p14:tracePt t="83008" x="4394200" y="3219450"/>
          <p14:tracePt t="83016" x="4394200" y="3236913"/>
          <p14:tracePt t="83024" x="4403725" y="3246438"/>
          <p14:tracePt t="83032" x="4403725" y="3265488"/>
          <p14:tracePt t="83192" x="4413250" y="3265488"/>
          <p14:tracePt t="83344" x="4421188" y="3265488"/>
          <p14:tracePt t="83352" x="4457700" y="3265488"/>
          <p14:tracePt t="83360" x="4557713" y="3265488"/>
          <p14:tracePt t="83368" x="4722813" y="3265488"/>
          <p14:tracePt t="83376" x="4913313" y="3265488"/>
          <p14:tracePt t="83384" x="5168900" y="3282950"/>
          <p14:tracePt t="83392" x="5441950" y="3302000"/>
          <p14:tracePt t="83400" x="5643563" y="3319463"/>
          <p14:tracePt t="83408" x="5826125" y="3319463"/>
          <p14:tracePt t="83416" x="5989638" y="3346450"/>
          <p14:tracePt t="83424" x="6116638" y="3346450"/>
          <p14:tracePt t="83432" x="6208713" y="3346450"/>
          <p14:tracePt t="83440" x="6281738" y="3346450"/>
          <p14:tracePt t="83448" x="6299200" y="3346450"/>
          <p14:tracePt t="83656" x="6308725" y="3355975"/>
          <p14:tracePt t="83664" x="6308725" y="3375025"/>
          <p14:tracePt t="83672" x="6272213" y="3402013"/>
          <p14:tracePt t="83680" x="6226175" y="3475038"/>
          <p14:tracePt t="83688" x="6172200" y="3519488"/>
          <p14:tracePt t="83698" x="6126163" y="3565525"/>
          <p14:tracePt t="83704" x="6089650" y="3602038"/>
          <p14:tracePt t="83714" x="6043613" y="3665538"/>
          <p14:tracePt t="83720" x="6016625" y="3684588"/>
          <p14:tracePt t="83728" x="5989638" y="3721100"/>
          <p14:tracePt t="83744" x="5980113" y="3738563"/>
          <p14:tracePt t="83752" x="5972175" y="3748088"/>
          <p14:tracePt t="83905" x="5972175" y="3757613"/>
          <p14:tracePt t="83913" x="5972175" y="3748088"/>
          <p14:tracePt t="83921" x="5972175" y="3711575"/>
          <p14:tracePt t="83928" x="5972175" y="3702050"/>
          <p14:tracePt t="83936" x="5972175" y="3657600"/>
          <p14:tracePt t="83945" x="5980113" y="3629025"/>
          <p14:tracePt t="83953" x="5989638" y="3592513"/>
          <p14:tracePt t="83961" x="5999163" y="3556000"/>
          <p14:tracePt t="83969" x="5999163" y="3548063"/>
          <p14:tracePt t="83976" x="5999163" y="3538538"/>
          <p14:tracePt t="83984" x="6007100" y="3519488"/>
          <p14:tracePt t="83992" x="6007100" y="3511550"/>
          <p14:tracePt t="84000" x="6016625" y="3511550"/>
          <p14:tracePt t="84008" x="6016625" y="3502025"/>
          <p14:tracePt t="84024" x="6016625" y="3482975"/>
          <p14:tracePt t="84032" x="6035675" y="3465513"/>
          <p14:tracePt t="84048" x="6043613" y="3455988"/>
          <p14:tracePt t="84064" x="6053138" y="3438525"/>
          <p14:tracePt t="84081" x="6080125" y="3411538"/>
          <p14:tracePt t="84088" x="6108700" y="3402013"/>
          <p14:tracePt t="84098" x="6145213" y="3375025"/>
          <p14:tracePt t="84104" x="6153150" y="3365500"/>
          <p14:tracePt t="84114" x="6181725" y="3355975"/>
          <p14:tracePt t="84120" x="6199188" y="3346450"/>
          <p14:tracePt t="84128" x="6235700" y="3319463"/>
          <p14:tracePt t="84136" x="6254750" y="3309938"/>
          <p14:tracePt t="84144" x="6272213" y="3309938"/>
          <p14:tracePt t="84152" x="6299200" y="3302000"/>
          <p14:tracePt t="84160" x="6308725" y="3292475"/>
          <p14:tracePt t="84234" x="6308725" y="3302000"/>
          <p14:tracePt t="84241" x="6308725" y="3319463"/>
          <p14:tracePt t="84251" x="6308725" y="3328988"/>
          <p14:tracePt t="84257" x="6308725" y="3346450"/>
          <p14:tracePt t="84267" x="6308725" y="3355975"/>
          <p14:tracePt t="84273" x="6308725" y="3365500"/>
          <p14:tracePt t="84283" x="6308725" y="3375025"/>
          <p14:tracePt t="84289" x="6308725" y="3392488"/>
          <p14:tracePt t="84300" x="6308725" y="3402013"/>
          <p14:tracePt t="84305" x="6308725" y="3411538"/>
          <p14:tracePt t="84315" x="6308725" y="3429000"/>
          <p14:tracePt t="84320" x="6308725" y="3438525"/>
          <p14:tracePt t="84330" x="6308725" y="3446463"/>
          <p14:tracePt t="84336" x="6308725" y="3475038"/>
          <p14:tracePt t="84344" x="6308725" y="3502025"/>
          <p14:tracePt t="84352" x="6272213" y="3538538"/>
          <p14:tracePt t="84360" x="6226175" y="3575050"/>
          <p14:tracePt t="84368" x="6199188" y="3592513"/>
          <p14:tracePt t="84376" x="6172200" y="3611563"/>
          <p14:tracePt t="84384" x="6135688" y="3648075"/>
          <p14:tracePt t="84392" x="6108700" y="3657600"/>
          <p14:tracePt t="84400" x="6108700" y="3665538"/>
          <p14:tracePt t="84408" x="6099175" y="3665538"/>
          <p14:tracePt t="84416" x="6089650" y="3665538"/>
          <p14:tracePt t="84553" x="6080125" y="3665538"/>
          <p14:tracePt t="84744" x="6072188" y="3665538"/>
          <p14:tracePt t="84752" x="6072188" y="3592513"/>
          <p14:tracePt t="84760" x="6072188" y="3519488"/>
          <p14:tracePt t="84768" x="6043613" y="3455988"/>
          <p14:tracePt t="84776" x="6043613" y="3419475"/>
          <p14:tracePt t="84784" x="6026150" y="3375025"/>
          <p14:tracePt t="84792" x="6016625" y="3338513"/>
          <p14:tracePt t="84800" x="6016625" y="3302000"/>
          <p14:tracePt t="84808" x="6016625" y="3273425"/>
          <p14:tracePt t="84816" x="6016625" y="3246438"/>
          <p14:tracePt t="84824" x="6016625" y="3228975"/>
          <p14:tracePt t="84832" x="6016625" y="3219450"/>
          <p14:tracePt t="84841" x="6016625" y="3209925"/>
          <p14:tracePt t="84849" x="6016625" y="3200400"/>
          <p14:tracePt t="84857" x="6026150" y="3192463"/>
          <p14:tracePt t="84865" x="6026150" y="3182938"/>
          <p14:tracePt t="84881" x="6053138" y="3163888"/>
          <p14:tracePt t="84898" x="6116638" y="3127375"/>
          <p14:tracePt t="84904" x="6126163" y="3119438"/>
          <p14:tracePt t="84914" x="6153150" y="3109913"/>
          <p14:tracePt t="84920" x="6172200" y="3100388"/>
          <p14:tracePt t="84930" x="6189663" y="3082925"/>
          <p14:tracePt t="84936" x="6199188" y="3082925"/>
          <p14:tracePt t="84944" x="6208713" y="3073400"/>
          <p14:tracePt t="85016" x="6218238" y="3073400"/>
          <p14:tracePt t="85024" x="6218238" y="3082925"/>
          <p14:tracePt t="85032" x="6226175" y="3119438"/>
          <p14:tracePt t="85040" x="6226175" y="3127375"/>
          <p14:tracePt t="85048" x="6245225" y="3155950"/>
          <p14:tracePt t="85056" x="6245225" y="3173413"/>
          <p14:tracePt t="85066" x="6245225" y="3182938"/>
          <p14:tracePt t="85072" x="6245225" y="3219450"/>
          <p14:tracePt t="85081" x="6245225" y="3246438"/>
          <p14:tracePt t="85088" x="6245225" y="3255963"/>
          <p14:tracePt t="85098" x="6254750" y="3273425"/>
          <p14:tracePt t="85104" x="6254750" y="3282950"/>
          <p14:tracePt t="85115" x="6254750" y="3292475"/>
          <p14:tracePt t="85120" x="6254750" y="3302000"/>
          <p14:tracePt t="85137" x="6254750" y="3309938"/>
          <p14:tracePt t="85152" x="6254750" y="3328988"/>
          <p14:tracePt t="85218" x="6254750" y="3346450"/>
          <p14:tracePt t="85224" x="6235700" y="3365500"/>
          <p14:tracePt t="85234" x="6199188" y="3382963"/>
          <p14:tracePt t="85239" x="6162675" y="3411538"/>
          <p14:tracePt t="85249" x="6145213" y="3419475"/>
          <p14:tracePt t="85256" x="6099175" y="3446463"/>
          <p14:tracePt t="85265" x="6080125" y="3465513"/>
          <p14:tracePt t="85273" x="6053138" y="3492500"/>
          <p14:tracePt t="85282" x="6016625" y="3511550"/>
          <p14:tracePt t="85289" x="5989638" y="3519488"/>
          <p14:tracePt t="85299" x="5972175" y="3538538"/>
          <p14:tracePt t="85304" x="5953125" y="3556000"/>
          <p14:tracePt t="85314" x="5935663" y="3565525"/>
          <p14:tracePt t="85320" x="5907088" y="3565525"/>
          <p14:tracePt t="85330" x="5899150" y="3575050"/>
          <p14:tracePt t="85336" x="5889625" y="3584575"/>
          <p14:tracePt t="85344" x="5862638" y="3602038"/>
          <p14:tracePt t="85352" x="5853113" y="3602038"/>
          <p14:tracePt t="85360" x="5843588" y="3611563"/>
          <p14:tracePt t="85368" x="5826125" y="3621088"/>
          <p14:tracePt t="85376" x="5816600" y="3629025"/>
          <p14:tracePt t="86928" x="5807075" y="3629025"/>
          <p14:tracePt t="87272" x="5862638" y="3629025"/>
          <p14:tracePt t="87281" x="5943600" y="3548063"/>
          <p14:tracePt t="87288" x="5999163" y="3482975"/>
          <p14:tracePt t="87296" x="6043613" y="3419475"/>
          <p14:tracePt t="87304" x="6072188" y="3375025"/>
          <p14:tracePt t="87314" x="6089650" y="3355975"/>
          <p14:tracePt t="87320" x="6116638" y="3292475"/>
          <p14:tracePt t="87330" x="6126163" y="3255963"/>
          <p14:tracePt t="87336" x="6126163" y="3219450"/>
          <p14:tracePt t="87345" x="6135688" y="3219450"/>
          <p14:tracePt t="87352" x="6135688" y="3200400"/>
          <p14:tracePt t="87641" x="6135688" y="3182938"/>
          <p14:tracePt t="87649" x="6135688" y="3173413"/>
          <p14:tracePt t="87657" x="6135688" y="3136900"/>
          <p14:tracePt t="87666" x="6135688" y="3109913"/>
          <p14:tracePt t="87673" x="6135688" y="3073400"/>
          <p14:tracePt t="87682" x="6116638" y="3036888"/>
          <p14:tracePt t="87688" x="6099175" y="3000375"/>
          <p14:tracePt t="87696" x="6062663" y="2946400"/>
          <p14:tracePt t="87704" x="6026150" y="2909888"/>
          <p14:tracePt t="87714" x="5999163" y="2881313"/>
          <p14:tracePt t="87720" x="5962650" y="2844800"/>
          <p14:tracePt t="87730" x="5935663" y="2817813"/>
          <p14:tracePt t="87735" x="5899150" y="2781300"/>
          <p14:tracePt t="87744" x="5889625" y="2771775"/>
          <p14:tracePt t="87752" x="5862638" y="2744788"/>
          <p14:tracePt t="87768" x="5843588" y="2727325"/>
          <p14:tracePt t="87776" x="5843588" y="2717800"/>
          <p14:tracePt t="87784" x="5834063" y="2708275"/>
          <p14:tracePt t="87792" x="5834063" y="2698750"/>
          <p14:tracePt t="87808" x="5826125" y="2690813"/>
          <p14:tracePt t="87848" x="5816600" y="2681288"/>
          <p14:tracePt t="87944" x="5816600" y="2671763"/>
          <p14:tracePt t="87952" x="5797550" y="2644775"/>
          <p14:tracePt t="87960" x="5789613" y="2625725"/>
          <p14:tracePt t="87968" x="5770563" y="2608263"/>
          <p14:tracePt t="87976" x="5761038" y="2581275"/>
          <p14:tracePt t="87984" x="5753100" y="2562225"/>
          <p14:tracePt t="87992" x="5743575" y="2535238"/>
          <p14:tracePt t="88000" x="5716588" y="2517775"/>
          <p14:tracePt t="88008" x="5707063" y="2489200"/>
          <p14:tracePt t="88024" x="5707063" y="2481263"/>
          <p14:tracePt t="88032" x="5707063" y="2452688"/>
          <p14:tracePt t="88040" x="5707063" y="2444750"/>
          <p14:tracePt t="88048" x="5707063" y="2425700"/>
          <p14:tracePt t="88056" x="5697538" y="2408238"/>
          <p14:tracePt t="88064" x="5670550" y="2379663"/>
          <p14:tracePt t="88072" x="5670550" y="2362200"/>
          <p14:tracePt t="88081" x="5661025" y="2343150"/>
          <p14:tracePt t="88088" x="5661025" y="2298700"/>
          <p14:tracePt t="88097" x="5661025" y="2279650"/>
          <p14:tracePt t="88104" x="5653088" y="2262188"/>
          <p14:tracePt t="88113" x="5653088" y="2243138"/>
          <p14:tracePt t="88130" x="5653088" y="2216150"/>
          <p14:tracePt t="88136" x="5653088" y="2206625"/>
          <p14:tracePt t="88143" x="5643563" y="2197100"/>
          <p14:tracePt t="88200" x="5643563" y="2179638"/>
          <p14:tracePt t="88320" x="5643563" y="2160588"/>
          <p14:tracePt t="88329" x="5643563" y="2133600"/>
          <p14:tracePt t="88336" x="5643563" y="2106613"/>
          <p14:tracePt t="88344" x="5643563" y="2079625"/>
          <p14:tracePt t="88352" x="5643563" y="2033588"/>
          <p14:tracePt t="88359" x="5670550" y="2006600"/>
          <p14:tracePt t="88367" x="5688013" y="1960563"/>
          <p14:tracePt t="88376" x="5697538" y="1933575"/>
          <p14:tracePt t="88384" x="5716588" y="1897063"/>
          <p14:tracePt t="88400" x="5734050" y="1870075"/>
          <p14:tracePt t="88408" x="5734050" y="1860550"/>
          <p14:tracePt t="88416" x="5734050" y="1851025"/>
          <p14:tracePt t="88424" x="5734050" y="1841500"/>
          <p14:tracePt t="88688" x="5734050" y="1860550"/>
          <p14:tracePt t="88696" x="5734050" y="1870075"/>
          <p14:tracePt t="88704" x="5734050" y="1878013"/>
          <p14:tracePt t="88712" x="5734050" y="1887538"/>
          <p14:tracePt t="88729" x="5716588" y="1897063"/>
          <p14:tracePt t="88736" x="5707063" y="1906588"/>
          <p14:tracePt t="88744" x="5688013" y="1914525"/>
          <p14:tracePt t="88752" x="5670550" y="1933575"/>
          <p14:tracePt t="88768" x="5643563" y="1951038"/>
          <p14:tracePt t="88776" x="5597525" y="1970088"/>
          <p14:tracePt t="88784" x="5570538" y="1979613"/>
          <p14:tracePt t="88792" x="5534025" y="2006600"/>
          <p14:tracePt t="88800" x="5507038" y="2016125"/>
          <p14:tracePt t="88808" x="5487988" y="2024063"/>
          <p14:tracePt t="88816" x="5478463" y="2024063"/>
          <p14:tracePt t="88824" x="5461000" y="2033588"/>
          <p14:tracePt t="89161" x="5461000" y="2016125"/>
          <p14:tracePt t="89169" x="5461000" y="2006600"/>
          <p14:tracePt t="89177" x="5478463" y="1979613"/>
          <p14:tracePt t="89186" x="5507038" y="1943100"/>
          <p14:tracePt t="89200" x="5534025" y="1897063"/>
          <p14:tracePt t="89219" x="5551488" y="1887538"/>
          <p14:tracePt t="89409" x="5561013" y="1878013"/>
          <p14:tracePt t="89432" x="5588000" y="1860550"/>
          <p14:tracePt t="89439" x="5624513" y="1860550"/>
          <p14:tracePt t="89448" x="5697538" y="1841500"/>
          <p14:tracePt t="89456" x="5770563" y="1841500"/>
          <p14:tracePt t="89464" x="5880100" y="1841500"/>
          <p14:tracePt t="89472" x="5935663" y="1841500"/>
          <p14:tracePt t="89480" x="6007100" y="1841500"/>
          <p14:tracePt t="89488" x="6072188" y="1841500"/>
          <p14:tracePt t="89496" x="6126163" y="1841500"/>
          <p14:tracePt t="89503" x="6162675" y="1841500"/>
          <p14:tracePt t="89514" x="6199188" y="1841500"/>
          <p14:tracePt t="89520" x="6226175" y="1841500"/>
          <p14:tracePt t="89531" x="6235700" y="1841500"/>
          <p14:tracePt t="89536" x="6235700" y="1851025"/>
          <p14:tracePt t="89754" x="6235700" y="1870075"/>
          <p14:tracePt t="89762" x="6218238" y="1914525"/>
          <p14:tracePt t="89772" x="6208713" y="1924050"/>
          <p14:tracePt t="89777" x="6181725" y="1951038"/>
          <p14:tracePt t="89784" x="6162675" y="1970088"/>
          <p14:tracePt t="89792" x="6126163" y="1979613"/>
          <p14:tracePt t="89800" x="6108700" y="1997075"/>
          <p14:tracePt t="89808" x="6099175" y="2006600"/>
          <p14:tracePt t="89824" x="6089650" y="2016125"/>
          <p14:tracePt t="89970" x="6080125" y="2006600"/>
          <p14:tracePt t="89977" x="6080125" y="1997075"/>
          <p14:tracePt t="89984" x="6080125" y="1987550"/>
          <p14:tracePt t="89992" x="6080125" y="1970088"/>
          <p14:tracePt t="90000" x="6080125" y="1951038"/>
          <p14:tracePt t="90008" x="6080125" y="1943100"/>
          <p14:tracePt t="90024" x="6080125" y="1933575"/>
          <p14:tracePt t="90032" x="6080125" y="1924050"/>
          <p14:tracePt t="90040" x="6080125" y="1914525"/>
          <p14:tracePt t="90056" x="6080125" y="1906588"/>
          <p14:tracePt t="90064" x="6080125" y="1897063"/>
          <p14:tracePt t="90072" x="6080125" y="1878013"/>
          <p14:tracePt t="90189" x="6072188" y="1870075"/>
          <p14:tracePt t="90191" x="6035675" y="1870075"/>
          <p14:tracePt t="90200" x="6007100" y="1878013"/>
          <p14:tracePt t="90208" x="5989638" y="1887538"/>
          <p14:tracePt t="90217" x="5962650" y="1897063"/>
          <p14:tracePt t="90224" x="5935663" y="1906588"/>
          <p14:tracePt t="90233" x="5916613" y="1924050"/>
          <p14:tracePt t="90240" x="5907088" y="1924050"/>
          <p14:tracePt t="90248" x="5899150" y="1933575"/>
          <p14:tracePt t="90256" x="5880100" y="1943100"/>
          <p14:tracePt t="90265" x="5880100" y="1951038"/>
          <p14:tracePt t="90272" x="5862638" y="1970088"/>
          <p14:tracePt t="90288" x="5853113" y="1970088"/>
          <p14:tracePt t="90312" x="5843588" y="1979613"/>
          <p14:tracePt t="90496" x="5843588" y="1960563"/>
          <p14:tracePt t="90504" x="5843588" y="1943100"/>
          <p14:tracePt t="90512" x="5843588" y="1933575"/>
          <p14:tracePt t="90520" x="5843588" y="1924050"/>
          <p14:tracePt t="90530" x="5843588" y="1914525"/>
          <p14:tracePt t="92392" x="5853113" y="1924050"/>
          <p14:tracePt t="92400" x="5853113" y="1933575"/>
          <p14:tracePt t="92408" x="5853113" y="1960563"/>
          <p14:tracePt t="92415" x="5853113" y="1987550"/>
          <p14:tracePt t="92424" x="5853113" y="2024063"/>
          <p14:tracePt t="92432" x="5853113" y="2043113"/>
          <p14:tracePt t="92440" x="5853113" y="2070100"/>
          <p14:tracePt t="92448" x="5853113" y="2089150"/>
          <p14:tracePt t="92455" x="5843588" y="2106613"/>
          <p14:tracePt t="92464" x="5843588" y="2125663"/>
          <p14:tracePt t="92471" x="5834063" y="2133600"/>
          <p14:tracePt t="92570" x="5834063" y="2143125"/>
          <p14:tracePt t="92849" x="5834063" y="2152650"/>
          <p14:tracePt t="92872" x="5834063" y="2160588"/>
          <p14:tracePt t="92880" x="5826125" y="2170113"/>
          <p14:tracePt t="93672" x="5826125" y="2197100"/>
          <p14:tracePt t="93680" x="5816600" y="2206625"/>
          <p14:tracePt t="93688" x="5807075" y="2216150"/>
          <p14:tracePt t="93696" x="5797550" y="2216150"/>
          <p14:tracePt t="93704" x="5797550" y="2225675"/>
          <p14:tracePt t="93712" x="5789613" y="2243138"/>
          <p14:tracePt t="93729" x="5780088" y="2252663"/>
          <p14:tracePt t="94189" x="5780088" y="2270125"/>
          <p14:tracePt t="94194" x="5761038" y="2289175"/>
          <p14:tracePt t="94210" x="5753100" y="2298700"/>
          <p14:tracePt t="94221" x="5743575" y="2306638"/>
          <p14:tracePt t="94240" x="5734050" y="2316163"/>
          <p14:tracePt t="94552" x="5734050" y="2325688"/>
          <p14:tracePt t="94561" x="5716588" y="2343150"/>
          <p14:tracePt t="94568" x="5716588" y="2352675"/>
          <p14:tracePt t="94575" x="5707063" y="2362200"/>
          <p14:tracePt t="94593" x="5707063" y="2371725"/>
          <p14:tracePt t="94600" x="5697538" y="2379663"/>
          <p14:tracePt t="96937" x="5716588" y="2335213"/>
          <p14:tracePt t="96946" x="5724525" y="2306638"/>
          <p14:tracePt t="96953" x="5743575" y="2262188"/>
          <p14:tracePt t="96962" x="5743575" y="2243138"/>
          <p14:tracePt t="96971" x="5761038" y="2216150"/>
          <p14:tracePt t="96977" x="5761038" y="2197100"/>
          <p14:tracePt t="96985" x="5761038" y="2179638"/>
          <p14:tracePt t="96992" x="5761038" y="2170113"/>
          <p14:tracePt t="97424" x="5770563" y="2160588"/>
          <p14:tracePt t="97432" x="5780088" y="2116138"/>
          <p14:tracePt t="97440" x="5789613" y="2106613"/>
          <p14:tracePt t="97448" x="5789613" y="2070100"/>
          <p14:tracePt t="97456" x="5816600" y="2024063"/>
          <p14:tracePt t="97464" x="5826125" y="2006600"/>
          <p14:tracePt t="97472" x="5826125" y="1979613"/>
          <p14:tracePt t="97480" x="5826125" y="1943100"/>
          <p14:tracePt t="97488" x="5826125" y="1933575"/>
          <p14:tracePt t="97498" x="5834063" y="1914525"/>
          <p14:tracePt t="97504" x="5834063" y="1897063"/>
          <p14:tracePt t="97520" x="5834063" y="1887538"/>
          <p14:tracePt t="97728" x="5834063" y="1878013"/>
          <p14:tracePt t="97848" x="5780088" y="1878013"/>
          <p14:tracePt t="97857" x="5634038" y="1897063"/>
          <p14:tracePt t="97864" x="5470525" y="1914525"/>
          <p14:tracePt t="97873" x="5314950" y="1960563"/>
          <p14:tracePt t="97899" x="5022850" y="1970088"/>
          <p14:tracePt t="97905" x="4978400" y="1970088"/>
          <p14:tracePt t="97960" x="4978400" y="1951038"/>
          <p14:tracePt t="97968" x="4995863" y="1933575"/>
          <p14:tracePt t="97976" x="5005388" y="1914525"/>
          <p14:tracePt t="97984" x="5005388" y="1906588"/>
          <p14:tracePt t="97992" x="5041900" y="1870075"/>
          <p14:tracePt t="98008" x="5059363" y="1824038"/>
          <p14:tracePt t="98040" x="5068888" y="1814513"/>
          <p14:tracePt t="98064" x="5078413" y="1814513"/>
          <p14:tracePt t="98080" x="5086350" y="1814513"/>
          <p14:tracePt t="98088" x="5132388" y="1804988"/>
          <p14:tracePt t="98096" x="5159375" y="1804988"/>
          <p14:tracePt t="98104" x="5168900" y="1804988"/>
          <p14:tracePt t="98112" x="5205413" y="1804988"/>
          <p14:tracePt t="98120" x="5232400" y="1804988"/>
          <p14:tracePt t="98128" x="5268913" y="1797050"/>
          <p14:tracePt t="98144" x="5297488" y="1778000"/>
          <p14:tracePt t="98152" x="5305425" y="1778000"/>
          <p14:tracePt t="98160" x="5314950" y="1778000"/>
          <p14:tracePt t="98200" x="5324475" y="1768475"/>
          <p14:tracePt t="98272" x="5351463" y="1760538"/>
          <p14:tracePt t="98288" x="5360988" y="1731963"/>
          <p14:tracePt t="98296" x="5368925" y="1714500"/>
          <p14:tracePt t="98304" x="5378450" y="1697038"/>
          <p14:tracePt t="98312" x="5387975" y="1677988"/>
          <p14:tracePt t="98320" x="5397500" y="1668463"/>
          <p14:tracePt t="98329" x="5405438" y="1660525"/>
          <p14:tracePt t="98336" x="5414963" y="1660525"/>
          <p14:tracePt t="98345" x="5434013" y="1641475"/>
          <p14:tracePt t="98352" x="5461000" y="1641475"/>
          <p14:tracePt t="98360" x="5497513" y="1641475"/>
          <p14:tracePt t="98368" x="5580063" y="1641475"/>
          <p14:tracePt t="98376" x="5680075" y="1631950"/>
          <p14:tracePt t="98384" x="5826125" y="1631950"/>
          <p14:tracePt t="98392" x="5935663" y="1631950"/>
          <p14:tracePt t="98400" x="6062663" y="1631950"/>
          <p14:tracePt t="98408" x="6208713" y="1631950"/>
          <p14:tracePt t="98416" x="6335713" y="1631950"/>
          <p14:tracePt t="98424" x="6408738" y="1631950"/>
          <p14:tracePt t="98432" x="6500813" y="1631950"/>
          <p14:tracePt t="98440" x="6527800" y="1631950"/>
          <p14:tracePt t="98448" x="6554788" y="1631950"/>
          <p14:tracePt t="98624" x="6545263" y="1631950"/>
          <p14:tracePt t="98632" x="6518275" y="1651000"/>
          <p14:tracePt t="98640" x="6481763" y="1677988"/>
          <p14:tracePt t="98648" x="6464300" y="1704975"/>
          <p14:tracePt t="98656" x="6445250" y="1714500"/>
          <p14:tracePt t="98664" x="6408738" y="1731963"/>
          <p14:tracePt t="98672" x="6372225" y="1741488"/>
          <p14:tracePt t="98681" x="6354763" y="1751013"/>
          <p14:tracePt t="98688" x="6345238" y="1751013"/>
          <p14:tracePt t="98697" x="6326188" y="1751013"/>
          <p14:tracePt t="98784" x="6318250" y="1751013"/>
          <p14:tracePt t="98792" x="6291263" y="1751013"/>
          <p14:tracePt t="98800" x="6235700" y="1751013"/>
          <p14:tracePt t="98808" x="6208713" y="1751013"/>
          <p14:tracePt t="98816" x="6162675" y="1751013"/>
          <p14:tracePt t="98824" x="6126163" y="1751013"/>
          <p14:tracePt t="98832" x="6080125" y="1751013"/>
          <p14:tracePt t="98840" x="6053138" y="1751013"/>
          <p14:tracePt t="98848" x="6035675" y="1751013"/>
          <p14:tracePt t="98856" x="6026150" y="1751013"/>
          <p14:tracePt t="99010" x="6016625" y="1751013"/>
          <p14:tracePt t="99034" x="6016625" y="1741488"/>
          <p14:tracePt t="99065" x="6016625" y="1731963"/>
          <p14:tracePt t="99073" x="6007100" y="1724025"/>
          <p14:tracePt t="99081" x="6007100" y="1714500"/>
          <p14:tracePt t="99088" x="5989638" y="1697038"/>
          <p14:tracePt t="99104" x="5980113" y="1687513"/>
          <p14:tracePt t="99283" x="5972175" y="1677988"/>
          <p14:tracePt t="99290" x="5962650" y="1668463"/>
          <p14:tracePt t="99304" x="5953125" y="1641475"/>
          <p14:tracePt t="99312" x="5943600" y="1624013"/>
          <p14:tracePt t="99320" x="5935663" y="1624013"/>
          <p14:tracePt t="99328" x="5926138" y="1614488"/>
          <p14:tracePt t="99472" x="5926138" y="1624013"/>
          <p14:tracePt t="99480" x="5926138" y="1677988"/>
          <p14:tracePt t="99488" x="5926138" y="1714500"/>
          <p14:tracePt t="99496" x="5926138" y="1768475"/>
          <p14:tracePt t="99504" x="5926138" y="1778000"/>
          <p14:tracePt t="99514" x="5926138" y="1824038"/>
          <p14:tracePt t="99519" x="5926138" y="1860550"/>
          <p14:tracePt t="99529" x="5926138" y="1878013"/>
          <p14:tracePt t="99536" x="5926138" y="1914525"/>
          <p14:tracePt t="99545" x="5926138" y="1933575"/>
          <p14:tracePt t="99552" x="5926138" y="1943100"/>
          <p14:tracePt t="99561" x="5926138" y="1951038"/>
          <p14:tracePt t="99584" x="5926138" y="1960563"/>
          <p14:tracePt t="100256" x="5926138" y="1997075"/>
          <p14:tracePt t="100264" x="5926138" y="2016125"/>
          <p14:tracePt t="100272" x="5926138" y="2052638"/>
          <p14:tracePt t="100280" x="5926138" y="2089150"/>
          <p14:tracePt t="100288" x="5926138" y="2106613"/>
          <p14:tracePt t="100297" x="5926138" y="2143125"/>
          <p14:tracePt t="100303" x="5926138" y="2160588"/>
          <p14:tracePt t="100312" x="5926138" y="2179638"/>
          <p14:tracePt t="100319" x="5926138" y="2189163"/>
          <p14:tracePt t="100328" x="5926138" y="2197100"/>
          <p14:tracePt t="100345" x="5926138" y="2216150"/>
          <p14:tracePt t="100362" x="5926138" y="2225675"/>
          <p14:tracePt t="100384" x="5926138" y="2233613"/>
          <p14:tracePt t="100392" x="5926138" y="2262188"/>
          <p14:tracePt t="100400" x="5926138" y="2270125"/>
          <p14:tracePt t="100408" x="5926138" y="2289175"/>
          <p14:tracePt t="100416" x="5926138" y="2316163"/>
          <p14:tracePt t="100424" x="5926138" y="2335213"/>
          <p14:tracePt t="100432" x="5926138" y="2362200"/>
          <p14:tracePt t="100440" x="5926138" y="2416175"/>
          <p14:tracePt t="100449" x="5926138" y="2452688"/>
          <p14:tracePt t="100456" x="5926138" y="2508250"/>
          <p14:tracePt t="100464" x="5926138" y="2571750"/>
          <p14:tracePt t="100472" x="5926138" y="2581275"/>
          <p14:tracePt t="100480" x="5926138" y="2635250"/>
          <p14:tracePt t="100488" x="5926138" y="2681288"/>
          <p14:tracePt t="100497" x="5926138" y="2717800"/>
          <p14:tracePt t="100503" x="5926138" y="2763838"/>
          <p14:tracePt t="100512" x="5943600" y="2790825"/>
          <p14:tracePt t="100519" x="5943600" y="2800350"/>
          <p14:tracePt t="100528" x="5943600" y="2827338"/>
          <p14:tracePt t="100538" x="5943600" y="2836863"/>
          <p14:tracePt t="100624" x="5943600" y="2844800"/>
          <p14:tracePt t="100632" x="5943600" y="2863850"/>
          <p14:tracePt t="100640" x="5943600" y="2873375"/>
          <p14:tracePt t="100648" x="5943600" y="2917825"/>
          <p14:tracePt t="100656" x="5943600" y="2954338"/>
          <p14:tracePt t="100664" x="5943600" y="2990850"/>
          <p14:tracePt t="100671" x="5943600" y="3027363"/>
          <p14:tracePt t="100680" x="5943600" y="3082925"/>
          <p14:tracePt t="100688" x="5943600" y="3127375"/>
          <p14:tracePt t="100696" x="5943600" y="3182938"/>
          <p14:tracePt t="100703" x="5943600" y="3219450"/>
          <p14:tracePt t="100712" x="5943600" y="3273425"/>
          <p14:tracePt t="100720" x="5943600" y="3328988"/>
          <p14:tracePt t="100728" x="5953125" y="3392488"/>
          <p14:tracePt t="100736" x="5953125" y="3419475"/>
          <p14:tracePt t="100744" x="5953125" y="3475038"/>
          <p14:tracePt t="100752" x="5953125" y="3502025"/>
          <p14:tracePt t="100761" x="5962650" y="3556000"/>
          <p14:tracePt t="100768" x="6016625" y="3621088"/>
          <p14:tracePt t="100776" x="6016625" y="3629025"/>
          <p14:tracePt t="100784" x="6016625" y="3657600"/>
          <p14:tracePt t="100792" x="6026150" y="3684588"/>
          <p14:tracePt t="100800" x="6026150" y="3721100"/>
          <p14:tracePt t="100808" x="6026150" y="3730625"/>
          <p14:tracePt t="100816" x="6026150" y="3738563"/>
          <p14:tracePt t="100824" x="6026150" y="3757613"/>
          <p14:tracePt t="100840" x="6026150" y="3767138"/>
          <p14:tracePt t="100864" x="6026150" y="3775075"/>
          <p14:tracePt t="101353" x="6026150" y="3767138"/>
          <p14:tracePt t="101385" x="6026150" y="3757613"/>
          <p14:tracePt t="101737" x="6026150" y="3738563"/>
          <p14:tracePt t="101745" x="6035675" y="3730625"/>
          <p14:tracePt t="101753" x="6053138" y="3675063"/>
          <p14:tracePt t="101762" x="6062663" y="3657600"/>
          <p14:tracePt t="101769" x="6072188" y="3621088"/>
          <p14:tracePt t="101777" x="6099175" y="3556000"/>
          <p14:tracePt t="101784" x="6116638" y="3538538"/>
          <p14:tracePt t="101793" x="6135688" y="3511550"/>
          <p14:tracePt t="101809" x="6145213" y="3502025"/>
          <p14:tracePt t="101816" x="6153150" y="3492500"/>
          <p14:tracePt t="101833" x="6162675" y="3492500"/>
          <p14:tracePt t="102000" x="6208713" y="3492500"/>
          <p14:tracePt t="102008" x="6272213" y="3465513"/>
          <p14:tracePt t="102016" x="6308725" y="3455988"/>
          <p14:tracePt t="102024" x="6326188" y="3455988"/>
          <p14:tracePt t="102031" x="6345238" y="3455988"/>
          <p14:tracePt t="102040" x="6354763" y="3455988"/>
          <p14:tracePt t="102063" x="6372225" y="3455988"/>
          <p14:tracePt t="102072" x="6391275" y="3455988"/>
          <p14:tracePt t="102080" x="6418263" y="3465513"/>
          <p14:tracePt t="102088" x="6427788" y="3475038"/>
          <p14:tracePt t="102096" x="6454775" y="3502025"/>
          <p14:tracePt t="102104" x="6472238" y="3519488"/>
          <p14:tracePt t="102112" x="6481763" y="3556000"/>
          <p14:tracePt t="102119" x="6500813" y="3565525"/>
          <p14:tracePt t="102144" x="6508750" y="3565525"/>
          <p14:tracePt t="102377" x="6508750" y="3592513"/>
          <p14:tracePt t="102384" x="6518275" y="3602038"/>
          <p14:tracePt t="102392" x="6518275" y="3611563"/>
          <p14:tracePt t="102658" x="6518275" y="3629025"/>
          <p14:tracePt t="102672" x="6518275" y="3638550"/>
          <p14:tracePt t="103224" x="6537325" y="3584575"/>
          <p14:tracePt t="103233" x="6537325" y="3475038"/>
          <p14:tracePt t="103240" x="6537325" y="3402013"/>
          <p14:tracePt t="103248" x="6537325" y="3309938"/>
          <p14:tracePt t="103256" x="6537325" y="3209925"/>
          <p14:tracePt t="103264" x="6508750" y="3119438"/>
          <p14:tracePt t="103272" x="6464300" y="2982913"/>
          <p14:tracePt t="103281" x="6435725" y="2890838"/>
          <p14:tracePt t="103289" x="6408738" y="2771775"/>
          <p14:tracePt t="103297" x="6381750" y="2698750"/>
          <p14:tracePt t="103304" x="6345238" y="2617788"/>
          <p14:tracePt t="103312" x="6318250" y="2517775"/>
          <p14:tracePt t="103320" x="6299200" y="2462213"/>
          <p14:tracePt t="103329" x="6281738" y="2398713"/>
          <p14:tracePt t="103336" x="6272213" y="2371725"/>
          <p14:tracePt t="103345" x="6254750" y="2325688"/>
          <p14:tracePt t="103352" x="6254750" y="2289175"/>
          <p14:tracePt t="103362" x="6245225" y="2243138"/>
          <p14:tracePt t="103368" x="6226175" y="2216150"/>
          <p14:tracePt t="103376" x="6226175" y="2197100"/>
          <p14:tracePt t="103383" x="6218238" y="2160588"/>
          <p14:tracePt t="103392" x="6208713" y="2133600"/>
          <p14:tracePt t="103399" x="6208713" y="2125663"/>
          <p14:tracePt t="103408" x="6208713" y="2097088"/>
          <p14:tracePt t="103416" x="6208713" y="2079625"/>
          <p14:tracePt t="103432" x="6208713" y="2060575"/>
          <p14:tracePt t="103440" x="6208713" y="2052638"/>
          <p14:tracePt t="103448" x="6208713" y="2043113"/>
          <p14:tracePt t="103456" x="6199188" y="2016125"/>
          <p14:tracePt t="103464" x="6199188" y="2006600"/>
          <p14:tracePt t="103472" x="6189663" y="1979613"/>
          <p14:tracePt t="103488" x="6181725" y="1960563"/>
          <p14:tracePt t="103496" x="6172200" y="1943100"/>
          <p14:tracePt t="103516" x="6172200" y="1924050"/>
          <p14:tracePt t="103533" x="6162675" y="1914525"/>
          <p14:tracePt t="103658" x="6153150" y="1914525"/>
          <p14:tracePt t="103664" x="6145213" y="1914525"/>
          <p14:tracePt t="103672" x="6116638" y="1914525"/>
          <p14:tracePt t="103680" x="6062663" y="1914525"/>
          <p14:tracePt t="103688" x="6007100" y="1924050"/>
          <p14:tracePt t="103696" x="5943600" y="1951038"/>
          <p14:tracePt t="103704" x="5899150" y="1951038"/>
          <p14:tracePt t="103713" x="5870575" y="1970088"/>
          <p14:tracePt t="103720" x="5853113" y="1979613"/>
          <p14:tracePt t="103736" x="5843588" y="1979613"/>
          <p14:tracePt t="104043" x="5834063" y="1979613"/>
          <p14:tracePt t="104050" x="5834063" y="1970088"/>
          <p14:tracePt t="104057" x="5834063" y="1960563"/>
          <p14:tracePt t="104065" x="5834063" y="1943100"/>
          <p14:tracePt t="104072" x="5834063" y="1933575"/>
          <p14:tracePt t="104080" x="5834063" y="1924050"/>
          <p14:tracePt t="104088" x="5834063" y="1906588"/>
          <p14:tracePt t="104521" x="5826125" y="1970088"/>
          <p14:tracePt t="104531" x="5807075" y="2016125"/>
          <p14:tracePt t="104536" x="5780088" y="2079625"/>
          <p14:tracePt t="104544" x="5743575" y="2143125"/>
          <p14:tracePt t="104552" x="5724525" y="2197100"/>
          <p14:tracePt t="104562" x="5716588" y="2262188"/>
          <p14:tracePt t="104568" x="5688013" y="2325688"/>
          <p14:tracePt t="104576" x="5680075" y="2352675"/>
          <p14:tracePt t="104584" x="5680075" y="2389188"/>
          <p14:tracePt t="104592" x="5670550" y="2452688"/>
          <p14:tracePt t="104599" x="5661025" y="2471738"/>
          <p14:tracePt t="104607" x="5634038" y="2525713"/>
          <p14:tracePt t="104616" x="5624513" y="2571750"/>
          <p14:tracePt t="104624" x="5624513" y="2625725"/>
          <p14:tracePt t="104632" x="5624513" y="2644775"/>
          <p14:tracePt t="104640" x="5616575" y="2681288"/>
          <p14:tracePt t="104648" x="5616575" y="2735263"/>
          <p14:tracePt t="104656" x="5616575" y="2800350"/>
          <p14:tracePt t="104664" x="5607050" y="2854325"/>
          <p14:tracePt t="104672" x="5607050" y="2881313"/>
          <p14:tracePt t="104680" x="5607050" y="2917825"/>
          <p14:tracePt t="104688" x="5607050" y="2954338"/>
          <p14:tracePt t="104696" x="5607050" y="2982913"/>
          <p14:tracePt t="104705" x="5607050" y="3000375"/>
          <p14:tracePt t="104712" x="5607050" y="3027363"/>
          <p14:tracePt t="104719" x="5607050" y="3036888"/>
          <p14:tracePt t="104729" x="5607050" y="3046413"/>
          <p14:tracePt t="104736" x="5607050" y="3054350"/>
          <p14:tracePt t="104745" x="5607050" y="3073400"/>
          <p14:tracePt t="104752" x="5607050" y="3082925"/>
          <p14:tracePt t="104776" x="5607050" y="3090863"/>
          <p14:tracePt t="104800" x="5607050" y="3109913"/>
          <p14:tracePt t="104808" x="5607050" y="3119438"/>
          <p14:tracePt t="104816" x="5607050" y="3127375"/>
          <p14:tracePt t="104864" x="5607050" y="3155950"/>
          <p14:tracePt t="104872" x="5607050" y="3163888"/>
          <p14:tracePt t="104880" x="5607050" y="3173413"/>
          <p14:tracePt t="104894" x="5607050" y="3182938"/>
          <p14:tracePt t="104897" x="5616575" y="3236913"/>
          <p14:tracePt t="104904" x="5634038" y="3265488"/>
          <p14:tracePt t="104914" x="5643563" y="3309938"/>
          <p14:tracePt t="104921" x="5661025" y="3338513"/>
          <p14:tracePt t="104931" x="5688013" y="3365500"/>
          <p14:tracePt t="104937" x="5697538" y="3402013"/>
          <p14:tracePt t="104948" x="5716588" y="3429000"/>
          <p14:tracePt t="104953" x="5734050" y="3446463"/>
          <p14:tracePt t="104961" x="5753100" y="3482975"/>
          <p14:tracePt t="104968" x="5761038" y="3482975"/>
          <p14:tracePt t="104976" x="5770563" y="3492500"/>
          <p14:tracePt t="104984" x="5770563" y="3502025"/>
          <p14:tracePt t="105441" x="5770563" y="3538538"/>
          <p14:tracePt t="105449" x="5780088" y="3556000"/>
          <p14:tracePt t="105457" x="5807075" y="3611563"/>
          <p14:tracePt t="105468" x="5807075" y="3629025"/>
          <p14:tracePt t="105471" x="5826125" y="3665538"/>
          <p14:tracePt t="105480" x="5834063" y="3694113"/>
          <p14:tracePt t="105488" x="5843588" y="3702050"/>
          <p14:tracePt t="105593" x="5853113" y="3702050"/>
          <p14:tracePt t="105601" x="5880100" y="3648075"/>
          <p14:tracePt t="105609" x="5889625" y="3629025"/>
          <p14:tracePt t="105617" x="5899150" y="3602038"/>
          <p14:tracePt t="105625" x="5916613" y="3575050"/>
          <p14:tracePt t="105632" x="5943600" y="3538538"/>
          <p14:tracePt t="105648" x="5953125" y="3519488"/>
          <p14:tracePt t="105746" x="5962650" y="3511550"/>
          <p14:tracePt t="105756" x="5972175" y="3511550"/>
          <p14:tracePt t="105762" x="6007100" y="3511550"/>
          <p14:tracePt t="105769" x="6035675" y="3502025"/>
          <p14:tracePt t="105779" x="6062663" y="3492500"/>
          <p14:tracePt t="105785" x="6080125" y="3482975"/>
          <p14:tracePt t="105798" x="6116638" y="3475038"/>
          <p14:tracePt t="105801" x="6135688" y="3455988"/>
          <p14:tracePt t="105808" x="6145213" y="3446463"/>
          <p14:tracePt t="105816" x="6145213" y="3438525"/>
          <p14:tracePt t="105824" x="6172200" y="3429000"/>
          <p14:tracePt t="105832" x="6181725" y="3419475"/>
          <p14:tracePt t="105841" x="6189663" y="3419475"/>
          <p14:tracePt t="105848" x="6199188" y="3419475"/>
          <p14:tracePt t="105857" x="6208713" y="3419475"/>
          <p14:tracePt t="105864" x="6226175" y="3411538"/>
          <p14:tracePt t="105880" x="6235700" y="3411538"/>
          <p14:tracePt t="105896" x="6245225" y="3402013"/>
          <p14:tracePt t="108129" x="6254750" y="3419475"/>
          <p14:tracePt t="108138" x="6245225" y="3446463"/>
          <p14:tracePt t="108146" x="6218238" y="3455988"/>
          <p14:tracePt t="108155" x="6181725" y="3465513"/>
          <p14:tracePt t="108161" x="6172200" y="3475038"/>
          <p14:tracePt t="108177" x="6162675" y="3475038"/>
          <p14:tracePt t="108297" x="6153150" y="3475038"/>
          <p14:tracePt t="108425" x="6145213" y="3475038"/>
          <p14:tracePt t="108433" x="6135688" y="3475038"/>
          <p14:tracePt t="108441" x="6116638" y="3475038"/>
          <p14:tracePt t="108450" x="6099175" y="3475038"/>
          <p14:tracePt t="108465" x="6080125" y="3475038"/>
          <p14:tracePt t="108473" x="6072188" y="3475038"/>
          <p14:tracePt t="108499" x="6062663" y="3475038"/>
          <p14:tracePt t="108515" x="6053138" y="3475038"/>
          <p14:tracePt t="108521" x="6035675" y="3475038"/>
          <p14:tracePt t="108528" x="6007100" y="3475038"/>
          <p14:tracePt t="108536" x="5980113" y="3475038"/>
          <p14:tracePt t="108544" x="5935663" y="3475038"/>
          <p14:tracePt t="108552" x="5880100" y="3465513"/>
          <p14:tracePt t="108561" x="5797550" y="3438525"/>
          <p14:tracePt t="108568" x="5761038" y="3438525"/>
          <p14:tracePt t="108577" x="5697538" y="3411538"/>
          <p14:tracePt t="108584" x="5643563" y="3382963"/>
          <p14:tracePt t="108592" x="5580063" y="3382963"/>
          <p14:tracePt t="108599" x="5551488" y="3382963"/>
          <p14:tracePt t="108611" x="5524500" y="3382963"/>
          <p14:tracePt t="108615" x="5514975" y="3382963"/>
          <p14:tracePt t="108850" x="5551488" y="3382963"/>
          <p14:tracePt t="108860" x="5716588" y="3382963"/>
          <p14:tracePt t="108865" x="5899150" y="3382963"/>
          <p14:tracePt t="108873" x="6099175" y="3382963"/>
          <p14:tracePt t="108880" x="6281738" y="3382963"/>
          <p14:tracePt t="108895" x="6427788" y="3382963"/>
          <p14:tracePt t="108897" x="6573838" y="3382963"/>
          <p14:tracePt t="108904" x="6681788" y="3382963"/>
          <p14:tracePt t="108913" x="6791325" y="3382963"/>
          <p14:tracePt t="108920" x="6864350" y="3382963"/>
          <p14:tracePt t="108928" x="6929438" y="3402013"/>
          <p14:tracePt t="108936" x="6946900" y="3411538"/>
          <p14:tracePt t="109081" x="6883400" y="3411538"/>
          <p14:tracePt t="109090" x="6727825" y="3411538"/>
          <p14:tracePt t="109097" x="6472238" y="3411538"/>
          <p14:tracePt t="109105" x="6254750" y="3411538"/>
          <p14:tracePt t="109112" x="5989638" y="3411538"/>
          <p14:tracePt t="109120" x="5688013" y="3411538"/>
          <p14:tracePt t="109128" x="5424488" y="3411538"/>
          <p14:tracePt t="109136" x="5122863" y="3411538"/>
          <p14:tracePt t="109144" x="4886325" y="3429000"/>
          <p14:tracePt t="109151" x="4722813" y="3475038"/>
          <p14:tracePt t="109160" x="4576763" y="3475038"/>
          <p14:tracePt t="109168" x="4484688" y="3492500"/>
          <p14:tracePt t="109177" x="4457700" y="3502025"/>
          <p14:tracePt t="109296" x="4476750" y="3502025"/>
          <p14:tracePt t="109304" x="4603750" y="3502025"/>
          <p14:tracePt t="109311" x="4767263" y="3502025"/>
          <p14:tracePt t="109320" x="4932363" y="3502025"/>
          <p14:tracePt t="109328" x="5114925" y="3502025"/>
          <p14:tracePt t="109335" x="5268913" y="3502025"/>
          <p14:tracePt t="109345" x="5434013" y="3502025"/>
          <p14:tracePt t="109352" x="5616575" y="3502025"/>
          <p14:tracePt t="109361" x="5761038" y="3502025"/>
          <p14:tracePt t="109368" x="5853113" y="3502025"/>
          <p14:tracePt t="109378" x="5962650" y="3502025"/>
          <p14:tracePt t="109384" x="6007100" y="3502025"/>
          <p14:tracePt t="109392" x="6035675" y="3502025"/>
          <p14:tracePt t="109400" x="6043613" y="3502025"/>
          <p14:tracePt t="109530" x="6053138" y="3519488"/>
          <p14:tracePt t="109535" x="6043613" y="3538538"/>
          <p14:tracePt t="109543" x="6016625" y="3556000"/>
          <p14:tracePt t="109552" x="5962650" y="3592513"/>
          <p14:tracePt t="109561" x="5880100" y="3621088"/>
          <p14:tracePt t="109568" x="5797550" y="3657600"/>
          <p14:tracePt t="109577" x="5707063" y="3665538"/>
          <p14:tracePt t="109584" x="5597525" y="3711575"/>
          <p14:tracePt t="109591" x="5514975" y="3730625"/>
          <p14:tracePt t="109599" x="5461000" y="3738563"/>
          <p14:tracePt t="109608" x="5397500" y="3738563"/>
          <p14:tracePt t="109616" x="5368925" y="3748088"/>
          <p14:tracePt t="109624" x="5351463" y="3748088"/>
          <p14:tracePt t="109632" x="5341938" y="3748088"/>
          <p14:tracePt t="109872" x="5387975" y="3748088"/>
          <p14:tracePt t="109880" x="5434013" y="3748088"/>
          <p14:tracePt t="109888" x="5478463" y="3721100"/>
          <p14:tracePt t="109896" x="5497513" y="3721100"/>
          <p14:tracePt t="109904" x="5507038" y="3711575"/>
          <p14:tracePt t="110177" x="5451475" y="3694113"/>
          <p14:tracePt t="110186" x="5314950" y="3648075"/>
          <p14:tracePt t="110192" x="5205413" y="3621088"/>
          <p14:tracePt t="110200" x="5041900" y="3565525"/>
          <p14:tracePt t="110208" x="4886325" y="3529013"/>
          <p14:tracePt t="110220" x="4759325" y="3482975"/>
          <p14:tracePt t="110223" x="4622800" y="3446463"/>
          <p14:tracePt t="110232" x="4494213" y="3411538"/>
          <p14:tracePt t="110239" x="4376738" y="3382963"/>
          <p14:tracePt t="110247" x="4340225" y="3365500"/>
          <p14:tracePt t="110255" x="4275138" y="3338513"/>
          <p14:tracePt t="110263" x="4257675" y="3328988"/>
          <p14:tracePt t="110272" x="4248150" y="3309938"/>
          <p14:tracePt t="110296" x="4238625" y="3309938"/>
          <p14:tracePt t="110384" x="4230688" y="3309938"/>
          <p14:tracePt t="110392" x="4202113" y="3309938"/>
          <p14:tracePt t="110400" x="4194175" y="3309938"/>
          <p14:tracePt t="110416" x="4165600" y="3309938"/>
          <p14:tracePt t="110432" x="4148138" y="3309938"/>
          <p14:tracePt t="110440" x="4148138" y="3319463"/>
          <p14:tracePt t="110448" x="4111625" y="3319463"/>
          <p14:tracePt t="110456" x="4094163" y="3319463"/>
          <p14:tracePt t="110464" x="4048125" y="3319463"/>
          <p14:tracePt t="110472" x="4011613" y="3319463"/>
          <p14:tracePt t="110480" x="3965575" y="3319463"/>
          <p14:tracePt t="110488" x="3902075" y="3319463"/>
          <p14:tracePt t="110496" x="3819525" y="3319463"/>
          <p14:tracePt t="110504" x="3746500" y="3319463"/>
          <p14:tracePt t="110514" x="3636963" y="3319463"/>
          <p14:tracePt t="110520" x="3563938" y="3319463"/>
          <p14:tracePt t="110528" x="3490913" y="3319463"/>
          <p14:tracePt t="110537" x="3400425" y="3319463"/>
          <p14:tracePt t="110547" x="3373438" y="3319463"/>
          <p14:tracePt t="110553" x="3317875" y="3328988"/>
          <p14:tracePt t="110566" x="3281363" y="3338513"/>
          <p14:tracePt t="110578" x="3273425" y="3338513"/>
          <p14:tracePt t="110952" x="3263900" y="3302000"/>
          <p14:tracePt t="110961" x="3236913" y="3246438"/>
          <p14:tracePt t="110968" x="3217863" y="3146425"/>
          <p14:tracePt t="110978" x="3208338" y="3090863"/>
          <p14:tracePt t="110983" x="3181350" y="2990850"/>
          <p14:tracePt t="110992" x="3163888" y="2946400"/>
          <p14:tracePt t="111000" x="3144838" y="2890838"/>
          <p14:tracePt t="111008" x="3136900" y="2854325"/>
          <p14:tracePt t="111017" x="3127375" y="2817813"/>
          <p14:tracePt t="111024" x="3117850" y="2800350"/>
          <p14:tracePt t="111032" x="3117850" y="2790825"/>
          <p14:tracePt t="111040" x="3117850" y="2781300"/>
          <p14:tracePt t="111080" x="3108325" y="2771775"/>
          <p14:tracePt t="111219" x="3108325" y="2763838"/>
          <p14:tracePt t="111264" x="3117850" y="2744788"/>
          <p14:tracePt t="111272" x="3136900" y="2708275"/>
          <p14:tracePt t="111280" x="3144838" y="2681288"/>
          <p14:tracePt t="111288" x="3163888" y="2662238"/>
          <p14:tracePt t="111296" x="3171825" y="2654300"/>
          <p14:tracePt t="111304" x="3181350" y="2635250"/>
          <p14:tracePt t="111312" x="3200400" y="2625725"/>
          <p14:tracePt t="111664" x="3163888" y="2662238"/>
          <p14:tracePt t="111672" x="3127375" y="2717800"/>
          <p14:tracePt t="111680" x="3090863" y="2763838"/>
          <p14:tracePt t="111688" x="3071813" y="2808288"/>
          <p14:tracePt t="111696" x="3035300" y="2836863"/>
          <p14:tracePt t="111704" x="3017838" y="2873375"/>
          <p14:tracePt t="111712" x="2998788" y="2909888"/>
          <p14:tracePt t="111720" x="2971800" y="2936875"/>
          <p14:tracePt t="111737" x="2971800" y="2954338"/>
          <p14:tracePt t="111744" x="2971800" y="2963863"/>
          <p14:tracePt t="111760" x="2962275" y="2973388"/>
          <p14:tracePt t="111778" x="2954338" y="2982913"/>
          <p14:tracePt t="111833" x="2954338" y="3000375"/>
          <p14:tracePt t="111844" x="2954338" y="3017838"/>
          <p14:tracePt t="111860" x="2954338" y="3036888"/>
          <p14:tracePt t="111864" x="2954338" y="3046413"/>
          <p14:tracePt t="111873" x="2954338" y="3063875"/>
          <p14:tracePt t="111896" x="3136900" y="3127375"/>
          <p14:tracePt t="111904" x="3227388" y="3163888"/>
          <p14:tracePt t="111912" x="3346450" y="3182938"/>
          <p14:tracePt t="111920" x="3400425" y="3192463"/>
          <p14:tracePt t="111928" x="3500438" y="3209925"/>
          <p14:tracePt t="111936" x="3573463" y="3246438"/>
          <p14:tracePt t="111944" x="3665538" y="3246438"/>
          <p14:tracePt t="111951" x="3729038" y="3255963"/>
          <p14:tracePt t="111961" x="3783013" y="3255963"/>
          <p14:tracePt t="111968" x="3810000" y="3265488"/>
          <p14:tracePt t="111978" x="3819525" y="3265488"/>
          <p14:tracePt t="112240" x="3783013" y="3265488"/>
          <p14:tracePt t="112248" x="3673475" y="3265488"/>
          <p14:tracePt t="112256" x="3563938" y="3265488"/>
          <p14:tracePt t="112264" x="3455988" y="3265488"/>
          <p14:tracePt t="112272" x="3390900" y="3236913"/>
          <p14:tracePt t="112280" x="3363913" y="3219450"/>
          <p14:tracePt t="112288" x="3290888" y="3182938"/>
          <p14:tracePt t="112296" x="3244850" y="3155950"/>
          <p14:tracePt t="112304" x="3227388" y="3136900"/>
          <p14:tracePt t="112313" x="3200400" y="3119438"/>
          <p14:tracePt t="112320" x="3200400" y="3090863"/>
          <p14:tracePt t="112330" x="3181350" y="3073400"/>
          <p14:tracePt t="112337" x="3181350" y="3063875"/>
          <p14:tracePt t="112346" x="3181350" y="3036888"/>
          <p14:tracePt t="112353" x="3181350" y="3017838"/>
          <p14:tracePt t="112363" x="3171825" y="2990850"/>
          <p14:tracePt t="112369" x="3163888" y="2982913"/>
          <p14:tracePt t="112381" x="3154363" y="2954338"/>
          <p14:tracePt t="112385" x="3154363" y="2946400"/>
          <p14:tracePt t="112396" x="3154363" y="2927350"/>
          <p14:tracePt t="112401" x="3144838" y="2900363"/>
          <p14:tracePt t="112409" x="3144838" y="2890838"/>
          <p14:tracePt t="112417" x="3144838" y="2881313"/>
          <p14:tracePt t="112425" x="3144838" y="2863850"/>
          <p14:tracePt t="112441" x="3144838" y="2854325"/>
          <p14:tracePt t="112449" x="3144838" y="2844800"/>
          <p14:tracePt t="112457" x="3144838" y="2827338"/>
          <p14:tracePt t="112467" x="3144838" y="2817813"/>
          <p14:tracePt t="112472" x="3144838" y="2808288"/>
          <p14:tracePt t="112480" x="3144838" y="2800350"/>
          <p14:tracePt t="112488" x="3144838" y="2790825"/>
          <p14:tracePt t="112496" x="3154363" y="2771775"/>
          <p14:tracePt t="112514" x="3163888" y="2744788"/>
          <p14:tracePt t="112519" x="3190875" y="2727325"/>
          <p14:tracePt t="112529" x="3190875" y="2717800"/>
          <p14:tracePt t="112536" x="3208338" y="2708275"/>
          <p14:tracePt t="112545" x="3217863" y="2698750"/>
          <p14:tracePt t="112552" x="3227388" y="2690813"/>
          <p14:tracePt t="112561" x="3236913" y="2681288"/>
          <p14:tracePt t="112568" x="3244850" y="2671763"/>
          <p14:tracePt t="112584" x="3254375" y="2662238"/>
          <p14:tracePt t="112624" x="3254375" y="2654300"/>
          <p14:tracePt t="113065" x="3263900" y="2681288"/>
          <p14:tracePt t="113072" x="3309938" y="2744788"/>
          <p14:tracePt t="113080" x="3327400" y="2808288"/>
          <p14:tracePt t="113088" x="3327400" y="2863850"/>
          <p14:tracePt t="113097" x="3354388" y="2909888"/>
          <p14:tracePt t="113104" x="3363913" y="2973388"/>
          <p14:tracePt t="113114" x="3373438" y="3000375"/>
          <p14:tracePt t="113120" x="3373438" y="3027363"/>
          <p14:tracePt t="113128" x="3382963" y="3036888"/>
          <p14:tracePt t="113304" x="3382963" y="3063875"/>
          <p14:tracePt t="113312" x="3382963" y="3090863"/>
          <p14:tracePt t="113320" x="3382963" y="3136900"/>
          <p14:tracePt t="113328" x="3382963" y="3173413"/>
          <p14:tracePt t="113336" x="3382963" y="3192463"/>
          <p14:tracePt t="113344" x="3382963" y="3219450"/>
          <p14:tracePt t="113352" x="3382963" y="3236913"/>
          <p14:tracePt t="113360" x="3382963" y="3255963"/>
          <p14:tracePt t="113368" x="3382963" y="3265488"/>
          <p14:tracePt t="113458" x="3382963" y="3302000"/>
          <p14:tracePt t="113468" x="3382963" y="3328988"/>
          <p14:tracePt t="113475" x="3382963" y="3375025"/>
          <p14:tracePt t="113481" x="3354388" y="3429000"/>
          <p14:tracePt t="113488" x="3354388" y="3482975"/>
          <p14:tracePt t="113496" x="3354388" y="3548063"/>
          <p14:tracePt t="113504" x="3346450" y="3602038"/>
          <p14:tracePt t="113513" x="3336925" y="3684588"/>
          <p14:tracePt t="113520" x="3336925" y="3757613"/>
          <p14:tracePt t="113534" x="3317875" y="3867150"/>
          <p14:tracePt t="113535" x="3290888" y="3957638"/>
          <p14:tracePt t="113545" x="3290888" y="4040188"/>
          <p14:tracePt t="113552" x="3273425" y="4130675"/>
          <p14:tracePt t="113560" x="3273425" y="4203700"/>
          <p14:tracePt t="113568" x="3273425" y="4313238"/>
          <p14:tracePt t="113577" x="3273425" y="4368800"/>
          <p14:tracePt t="113584" x="3263900" y="4449763"/>
          <p14:tracePt t="113592" x="3254375" y="4486275"/>
          <p14:tracePt t="113600" x="3254375" y="4551363"/>
          <p14:tracePt t="113608" x="3236913" y="4568825"/>
          <p14:tracePt t="113616" x="3236913" y="4587875"/>
          <p14:tracePt t="113624" x="3236913" y="4595813"/>
          <p14:tracePt t="113632" x="3236913" y="4605338"/>
          <p14:tracePt t="113640" x="3236913" y="4624388"/>
          <p14:tracePt t="113648" x="3227388" y="4632325"/>
          <p14:tracePt t="113656" x="3227388" y="4641850"/>
          <p14:tracePt t="113664" x="3227388" y="4668838"/>
          <p14:tracePt t="113672" x="3227388" y="4687888"/>
          <p14:tracePt t="113680" x="3217863" y="4705350"/>
          <p14:tracePt t="113688" x="3217863" y="4724400"/>
          <p14:tracePt t="113696" x="3217863" y="4760913"/>
          <p14:tracePt t="113704" x="3208338" y="4778375"/>
          <p14:tracePt t="113712" x="3208338" y="4805363"/>
          <p14:tracePt t="113719" x="3208338" y="4814888"/>
          <p14:tracePt t="113728" x="3208338" y="4833938"/>
          <p14:tracePt t="113736" x="3208338" y="4860925"/>
          <p14:tracePt t="113744" x="3208338" y="4878388"/>
          <p14:tracePt t="113751" x="3208338" y="4906963"/>
          <p14:tracePt t="113760" x="3208338" y="4914900"/>
          <p14:tracePt t="113768" x="3208338" y="4943475"/>
          <p14:tracePt t="113779" x="3208338" y="4951413"/>
          <p14:tracePt t="113793" x="3208338" y="4960938"/>
          <p14:tracePt t="113808" x="3208338" y="4970463"/>
          <p14:tracePt t="113824" x="3208338" y="4979988"/>
          <p14:tracePt t="113856" x="3208338" y="4987925"/>
          <p14:tracePt t="113872" x="3208338" y="4997450"/>
          <p14:tracePt t="113889" x="3208338" y="5006975"/>
          <p14:tracePt t="113896" x="3208338" y="5024438"/>
          <p14:tracePt t="113904" x="3208338" y="5033963"/>
          <p14:tracePt t="113912" x="3208338" y="5043488"/>
          <p14:tracePt t="113920" x="3227388" y="5070475"/>
          <p14:tracePt t="113936" x="3227388" y="5080000"/>
          <p14:tracePt t="113945" x="3227388" y="5089525"/>
          <p14:tracePt t="113952" x="3227388" y="5126038"/>
          <p14:tracePt t="113961" x="3217863" y="5133975"/>
          <p14:tracePt t="113968" x="3208338" y="5160963"/>
          <p14:tracePt t="113978" x="3200400" y="5170488"/>
          <p14:tracePt t="113984" x="3181350" y="5189538"/>
          <p14:tracePt t="113994" x="3154363" y="5216525"/>
          <p14:tracePt t="114000" x="3117850" y="5233988"/>
          <p14:tracePt t="114009" x="3081338" y="5262563"/>
          <p14:tracePt t="114016" x="3063875" y="5280025"/>
          <p14:tracePt t="114024" x="3336925" y="5608638"/>
          <p14:tracePt t="114040" x="3327400" y="5618163"/>
          <p14:tracePt t="114048" x="3317875" y="5626100"/>
          <p14:tracePt t="114056" x="3309938" y="5626100"/>
          <p14:tracePt t="114064" x="3281363" y="5654675"/>
          <p14:tracePt t="114072" x="3263900" y="5654675"/>
          <p14:tracePt t="114080" x="3227388" y="5662613"/>
          <p14:tracePt t="114088" x="3190875" y="5699125"/>
          <p14:tracePt t="114097" x="3144838" y="5718175"/>
          <p14:tracePt t="114104" x="3090863" y="5745163"/>
          <p14:tracePt t="114113" x="3054350" y="5764213"/>
          <p14:tracePt t="114120" x="3035300" y="5772150"/>
          <p14:tracePt t="114128" x="3008313" y="5772150"/>
          <p14:tracePt t="114136" x="2998788" y="5772150"/>
          <p14:tracePt t="114144" x="2990850" y="5772150"/>
          <p14:tracePt t="114161" x="2981325" y="5772150"/>
          <p14:tracePt t="114177" x="2954338" y="5754688"/>
          <p14:tracePt t="114185" x="2954338" y="5727700"/>
          <p14:tracePt t="114194" x="2917825" y="5681663"/>
          <p14:tracePt t="114200" x="2908300" y="5618163"/>
          <p14:tracePt t="114208" x="2898775" y="5589588"/>
          <p14:tracePt t="114217" x="2844800" y="5499100"/>
          <p14:tracePt t="114224" x="2835275" y="5472113"/>
          <p14:tracePt t="114232" x="2808288" y="5399088"/>
          <p14:tracePt t="114241" x="2781300" y="5326063"/>
          <p14:tracePt t="114251" x="2771775" y="5262563"/>
          <p14:tracePt t="114257" x="2771775" y="5233988"/>
          <p14:tracePt t="114265" x="2771775" y="5180013"/>
          <p14:tracePt t="114272" x="2735263" y="5080000"/>
          <p14:tracePt t="114280" x="2735263" y="5024438"/>
          <p14:tracePt t="114288" x="2735263" y="4960938"/>
          <p14:tracePt t="114296" x="2735263" y="4933950"/>
          <p14:tracePt t="114304" x="2744788" y="4897438"/>
          <p14:tracePt t="114312" x="2771775" y="4833938"/>
          <p14:tracePt t="114319" x="2808288" y="4787900"/>
          <p14:tracePt t="114329" x="2835275" y="4751388"/>
          <p14:tracePt t="114335" x="2871788" y="4724400"/>
          <p14:tracePt t="114344" x="2898775" y="4714875"/>
          <p14:tracePt t="114351" x="2954338" y="4678363"/>
          <p14:tracePt t="114360" x="3017838" y="4651375"/>
          <p14:tracePt t="114368" x="3108325" y="4641850"/>
          <p14:tracePt t="114378" x="3217863" y="4641850"/>
          <p14:tracePt t="114384" x="3409950" y="4605338"/>
          <p14:tracePt t="114393" x="3546475" y="4605338"/>
          <p14:tracePt t="114400" x="3729038" y="4605338"/>
          <p14:tracePt t="114408" x="3911600" y="4605338"/>
          <p14:tracePt t="114415" x="4094163" y="4632325"/>
          <p14:tracePt t="114423" x="4211638" y="4668838"/>
          <p14:tracePt t="114431" x="4357688" y="4714875"/>
          <p14:tracePt t="114439" x="4457700" y="4741863"/>
          <p14:tracePt t="114448" x="4484688" y="4751388"/>
          <p14:tracePt t="114456" x="4513263" y="4760913"/>
          <p14:tracePt t="114536" x="4521200" y="4768850"/>
          <p14:tracePt t="114552" x="4521200" y="4787900"/>
          <p14:tracePt t="114560" x="4513263" y="4833938"/>
          <p14:tracePt t="114568" x="4457700" y="4878388"/>
          <p14:tracePt t="114576" x="4440238" y="4924425"/>
          <p14:tracePt t="114584" x="4384675" y="4987925"/>
          <p14:tracePt t="114592" x="4330700" y="5070475"/>
          <p14:tracePt t="114600" x="4303713" y="5153025"/>
          <p14:tracePt t="114608" x="4257675" y="5216525"/>
          <p14:tracePt t="114616" x="4194175" y="5299075"/>
          <p14:tracePt t="114624" x="4157663" y="5380038"/>
          <p14:tracePt t="114632" x="4121150" y="5426075"/>
          <p14:tracePt t="114640" x="4084638" y="5508625"/>
          <p14:tracePt t="114648" x="4048125" y="5554663"/>
          <p14:tracePt t="114656" x="4011613" y="5589588"/>
          <p14:tracePt t="114664" x="3992563" y="5618163"/>
          <p14:tracePt t="114672" x="3965575" y="5645150"/>
          <p14:tracePt t="114680" x="3956050" y="5662613"/>
          <p14:tracePt t="114688" x="3948113" y="5662613"/>
          <p14:tracePt t="114704" x="3929063" y="5662613"/>
          <p14:tracePt t="114785" x="3919538" y="5662613"/>
          <p14:tracePt t="114792" x="3883025" y="5662613"/>
          <p14:tracePt t="114800" x="3819525" y="5662613"/>
          <p14:tracePt t="114808" x="3692525" y="5662613"/>
          <p14:tracePt t="114816" x="3556000" y="5635625"/>
          <p14:tracePt t="114823" x="3409950" y="5589588"/>
          <p14:tracePt t="114832" x="3346450" y="5572125"/>
          <p14:tracePt t="114840" x="3254375" y="5545138"/>
          <p14:tracePt t="114848" x="3136900" y="5489575"/>
          <p14:tracePt t="114856" x="3108325" y="5481638"/>
          <p14:tracePt t="114864" x="3044825" y="5453063"/>
          <p14:tracePt t="114880" x="3035300" y="5445125"/>
          <p14:tracePt t="114936" x="3027363" y="5445125"/>
          <p14:tracePt t="114944" x="3017838" y="5435600"/>
          <p14:tracePt t="114952" x="3017838" y="5399088"/>
          <p14:tracePt t="114960" x="3008313" y="5353050"/>
          <p14:tracePt t="114968" x="3008313" y="5316538"/>
          <p14:tracePt t="114977" x="3008313" y="5299075"/>
          <p14:tracePt t="114984" x="2998788" y="5270500"/>
          <p14:tracePt t="114993" x="2998788" y="5197475"/>
          <p14:tracePt t="115000" x="2998788" y="5143500"/>
          <p14:tracePt t="115008" x="2998788" y="5089525"/>
          <p14:tracePt t="115016" x="2998788" y="5024438"/>
          <p14:tracePt t="115024" x="3008313" y="4970463"/>
          <p14:tracePt t="115032" x="3027363" y="4887913"/>
          <p14:tracePt t="115040" x="3027363" y="4851400"/>
          <p14:tracePt t="115048" x="3044825" y="4833938"/>
          <p14:tracePt t="115056" x="3063875" y="4787900"/>
          <p14:tracePt t="115064" x="3071813" y="4741863"/>
          <p14:tracePt t="115080" x="3090863" y="4705350"/>
          <p14:tracePt t="115088" x="3100388" y="4697413"/>
          <p14:tracePt t="115096" x="3100388" y="4678363"/>
          <p14:tracePt t="115104" x="3108325" y="4668838"/>
          <p14:tracePt t="115113" x="3108325" y="4660900"/>
          <p14:tracePt t="115240" x="3127375" y="4651375"/>
          <p14:tracePt t="115248" x="3217863" y="4651375"/>
          <p14:tracePt t="115255" x="3327400" y="4697413"/>
          <p14:tracePt t="115264" x="3482975" y="4760913"/>
          <p14:tracePt t="115272" x="3629025" y="4805363"/>
          <p14:tracePt t="115280" x="3765550" y="4860925"/>
          <p14:tracePt t="115288" x="3846513" y="4906963"/>
          <p14:tracePt t="115296" x="3975100" y="4960938"/>
          <p14:tracePt t="115304" x="4021138" y="4987925"/>
          <p14:tracePt t="115312" x="4065588" y="5006975"/>
          <p14:tracePt t="115320" x="4084638" y="5016500"/>
          <p14:tracePt t="115336" x="4094163" y="5024438"/>
          <p14:tracePt t="115433" x="4084638" y="5080000"/>
          <p14:tracePt t="115441" x="4057650" y="5133975"/>
          <p14:tracePt t="115449" x="4021138" y="5197475"/>
          <p14:tracePt t="115457" x="3975100" y="5280025"/>
          <p14:tracePt t="115465" x="3938588" y="5343525"/>
          <p14:tracePt t="115472" x="3883025" y="5408613"/>
          <p14:tracePt t="115480" x="3856038" y="5462588"/>
          <p14:tracePt t="115488" x="3819525" y="5508625"/>
          <p14:tracePt t="115497" x="3792538" y="5554663"/>
          <p14:tracePt t="115503" x="3792538" y="5589588"/>
          <p14:tracePt t="115512" x="3765550" y="5599113"/>
          <p14:tracePt t="115520" x="3756025" y="5599113"/>
          <p14:tracePt t="115530" x="3746500" y="5608638"/>
          <p14:tracePt t="115544" x="3738563" y="5608638"/>
          <p14:tracePt t="115681" x="3729038" y="5608638"/>
          <p14:tracePt t="115689" x="3729038" y="5581650"/>
          <p14:tracePt t="115697" x="3738563" y="5554663"/>
          <p14:tracePt t="115705" x="3756025" y="5508625"/>
          <p14:tracePt t="115712" x="3792538" y="5462588"/>
          <p14:tracePt t="115719" x="3846513" y="5399088"/>
          <p14:tracePt t="115728" x="3892550" y="5335588"/>
          <p14:tracePt t="115735" x="3992563" y="5280025"/>
          <p14:tracePt t="115744" x="4094163" y="5189538"/>
          <p14:tracePt t="115752" x="4221163" y="5080000"/>
          <p14:tracePt t="115760" x="4357688" y="4979988"/>
          <p14:tracePt t="115768" x="4494213" y="4851400"/>
          <p14:tracePt t="115777" x="4594225" y="4768850"/>
          <p14:tracePt t="115784" x="4776788" y="4632325"/>
          <p14:tracePt t="115793" x="4941888" y="4486275"/>
          <p14:tracePt t="115800" x="5214938" y="4249738"/>
          <p14:tracePt t="115808" x="5351463" y="4130675"/>
          <p14:tracePt t="115816" x="5478463" y="3994150"/>
          <p14:tracePt t="115824" x="5570538" y="3821113"/>
          <p14:tracePt t="115832" x="5643563" y="3702050"/>
          <p14:tracePt t="115840" x="5688013" y="3565525"/>
          <p14:tracePt t="115848" x="5743575" y="3455988"/>
          <p14:tracePt t="115857" x="5789613" y="3355975"/>
          <p14:tracePt t="115864" x="5834063" y="3255963"/>
          <p14:tracePt t="115872" x="5834063" y="3163888"/>
          <p14:tracePt t="115880" x="5843588" y="3090863"/>
          <p14:tracePt t="115895" x="5843588" y="3009900"/>
          <p14:tracePt t="115897" x="5853113" y="2973388"/>
          <p14:tracePt t="115904" x="5853113" y="2927350"/>
          <p14:tracePt t="115912" x="5853113" y="2900363"/>
          <p14:tracePt t="115920" x="5853113" y="2863850"/>
          <p14:tracePt t="115928" x="5853113" y="2854325"/>
          <p14:tracePt t="115935" x="5853113" y="2836863"/>
          <p14:tracePt t="115952" x="5853113" y="2827338"/>
          <p14:tracePt t="116057" x="5853113" y="2771775"/>
          <p14:tracePt t="116064" x="5853113" y="2735263"/>
          <p14:tracePt t="116072" x="5853113" y="2698750"/>
          <p14:tracePt t="116080" x="5853113" y="2654300"/>
          <p14:tracePt t="116088" x="5853113" y="2598738"/>
          <p14:tracePt t="116096" x="5853113" y="2562225"/>
          <p14:tracePt t="116104" x="5853113" y="2508250"/>
          <p14:tracePt t="116112" x="5826125" y="2444750"/>
          <p14:tracePt t="116120" x="5826125" y="2416175"/>
          <p14:tracePt t="116128" x="5816600" y="2379663"/>
          <p14:tracePt t="116136" x="5807075" y="2343150"/>
          <p14:tracePt t="116145" x="5807075" y="2335213"/>
          <p14:tracePt t="116151" x="5797550" y="2298700"/>
          <p14:tracePt t="116160" x="5797550" y="2270125"/>
          <p14:tracePt t="116168" x="5789613" y="2252663"/>
          <p14:tracePt t="116177" x="5761038" y="2206625"/>
          <p14:tracePt t="116184" x="5761038" y="2197100"/>
          <p14:tracePt t="116193" x="5761038" y="2189163"/>
          <p14:tracePt t="116200" x="5753100" y="2160588"/>
          <p14:tracePt t="116209" x="5724525" y="2133600"/>
          <p14:tracePt t="116220" x="5716588" y="2125663"/>
          <p14:tracePt t="116225" x="5716588" y="2116138"/>
          <p14:tracePt t="116361" x="5697538" y="2097088"/>
          <p14:tracePt t="116368" x="5688013" y="2089150"/>
          <p14:tracePt t="116377" x="5653088" y="2070100"/>
          <p14:tracePt t="116384" x="5616575" y="2060575"/>
          <p14:tracePt t="116395" x="5543550" y="2016125"/>
          <p14:tracePt t="116401" x="5524500" y="2006600"/>
          <p14:tracePt t="116409" x="5497513" y="1997075"/>
          <p14:tracePt t="116416" x="5478463" y="1987550"/>
          <p14:tracePt t="116425" x="5461000" y="1979613"/>
          <p14:tracePt t="116432" x="5451475" y="1960563"/>
          <p14:tracePt t="116439" x="5434013" y="1951038"/>
          <p14:tracePt t="116642" x="5478463" y="1933575"/>
          <p14:tracePt t="116651" x="5524500" y="1897063"/>
          <p14:tracePt t="116660" x="5597525" y="1897063"/>
          <p14:tracePt t="116665" x="5697538" y="1887538"/>
          <p14:tracePt t="116674" x="5789613" y="1841500"/>
          <p14:tracePt t="116680" x="5853113" y="1833563"/>
          <p14:tracePt t="116688" x="5907088" y="1824038"/>
          <p14:tracePt t="116698" x="5916613" y="1814513"/>
          <p14:tracePt t="116704" x="5935663" y="1814513"/>
          <p14:tracePt t="116713" x="5953125" y="1797050"/>
          <p14:tracePt t="116848" x="5962650" y="1797050"/>
          <p14:tracePt t="117082" x="5962650" y="1814513"/>
          <p14:tracePt t="117090" x="5962650" y="1824038"/>
          <p14:tracePt t="117097" x="5962650" y="1833563"/>
          <p14:tracePt t="117104" x="5962650" y="1860550"/>
          <p14:tracePt t="117112" x="5962650" y="1870075"/>
          <p14:tracePt t="117120" x="5962650" y="1878013"/>
          <p14:tracePt t="117136" x="5962650" y="1897063"/>
          <p14:tracePt t="117144" x="5962650" y="1914525"/>
          <p14:tracePt t="117152" x="5962650" y="1924050"/>
          <p14:tracePt t="117160" x="5962650" y="1943100"/>
          <p14:tracePt t="117176" x="5962650" y="1960563"/>
          <p14:tracePt t="117185" x="5962650" y="1970088"/>
          <p14:tracePt t="117196" x="5953125" y="1979613"/>
          <p14:tracePt t="117201" x="5943600" y="1997075"/>
          <p14:tracePt t="117212" x="5943600" y="2033588"/>
          <p14:tracePt t="117218" x="5926138" y="2060575"/>
          <p14:tracePt t="117223" x="5926138" y="2070100"/>
          <p14:tracePt t="117232" x="5926138" y="2097088"/>
          <p14:tracePt t="117240" x="5926138" y="2125663"/>
          <p14:tracePt t="117248" x="5926138" y="2152650"/>
          <p14:tracePt t="117256" x="5926138" y="2197100"/>
          <p14:tracePt t="117264" x="5926138" y="2233613"/>
          <p14:tracePt t="117272" x="5926138" y="2279650"/>
          <p14:tracePt t="117280" x="5926138" y="2306638"/>
          <p14:tracePt t="117288" x="5926138" y="2335213"/>
          <p14:tracePt t="117296" x="5926138" y="2379663"/>
          <p14:tracePt t="117304" x="5926138" y="2408238"/>
          <p14:tracePt t="117312" x="5926138" y="2435225"/>
          <p14:tracePt t="117319" x="5926138" y="2489200"/>
          <p14:tracePt t="117328" x="5926138" y="2525713"/>
          <p14:tracePt t="117335" x="5916613" y="2562225"/>
          <p14:tracePt t="117344" x="5916613" y="2598738"/>
          <p14:tracePt t="117352" x="5916613" y="2644775"/>
          <p14:tracePt t="117360" x="5916613" y="2681288"/>
          <p14:tracePt t="117368" x="5916613" y="2698750"/>
          <p14:tracePt t="117377" x="5916613" y="2727325"/>
          <p14:tracePt t="117384" x="5916613" y="2763838"/>
          <p14:tracePt t="117394" x="5916613" y="2790825"/>
          <p14:tracePt t="117400" x="5916613" y="2808288"/>
          <p14:tracePt t="117410" x="5916613" y="2827338"/>
          <p14:tracePt t="117424" x="5916613" y="2836863"/>
          <p14:tracePt t="117432" x="5916613" y="2844800"/>
          <p14:tracePt t="117440" x="5916613" y="2863850"/>
          <p14:tracePt t="117448" x="5916613" y="2881313"/>
          <p14:tracePt t="117456" x="5916613" y="2890838"/>
          <p14:tracePt t="117464" x="5916613" y="2909888"/>
          <p14:tracePt t="117472" x="5916613" y="2917825"/>
          <p14:tracePt t="117480" x="5916613" y="2954338"/>
          <p14:tracePt t="117488" x="5916613" y="2973388"/>
          <p14:tracePt t="117496" x="5916613" y="3000375"/>
          <p14:tracePt t="117504" x="5916613" y="3017838"/>
          <p14:tracePt t="117513" x="5916613" y="3054350"/>
          <p14:tracePt t="117520" x="5916613" y="3073400"/>
          <p14:tracePt t="117528" x="5916613" y="3119438"/>
          <p14:tracePt t="117536" x="5916613" y="3155950"/>
          <p14:tracePt t="117544" x="5916613" y="3173413"/>
          <p14:tracePt t="117552" x="5916613" y="3209925"/>
          <p14:tracePt t="117560" x="5916613" y="3246438"/>
          <p14:tracePt t="117568" x="5916613" y="3302000"/>
          <p14:tracePt t="117577" x="5916613" y="3328988"/>
          <p14:tracePt t="117584" x="5916613" y="3355975"/>
          <p14:tracePt t="117594" x="5916613" y="3402013"/>
          <p14:tracePt t="117600" x="5916613" y="3429000"/>
          <p14:tracePt t="117608" x="5916613" y="3455988"/>
          <p14:tracePt t="117615" x="5926138" y="3475038"/>
          <p14:tracePt t="117624" x="5935663" y="3502025"/>
          <p14:tracePt t="117632" x="5935663" y="3519488"/>
          <p14:tracePt t="117640" x="5935663" y="3556000"/>
          <p14:tracePt t="117648" x="5943600" y="3575050"/>
          <p14:tracePt t="117656" x="5943600" y="3584575"/>
          <p14:tracePt t="117664" x="5943600" y="3592513"/>
          <p14:tracePt t="118786" x="5943600" y="3602038"/>
          <p14:tracePt t="118796" x="5943600" y="3611563"/>
          <p14:tracePt t="118807" x="5943600" y="3629025"/>
          <p14:tracePt t="120112" x="5953125" y="3638550"/>
          <p14:tracePt t="120120" x="5980113" y="3638550"/>
          <p14:tracePt t="120128" x="6016625" y="3638550"/>
          <p14:tracePt t="120136" x="6062663" y="3611563"/>
          <p14:tracePt t="120144" x="6080125" y="3592513"/>
          <p14:tracePt t="120152" x="6116638" y="3575050"/>
          <p14:tracePt t="120160" x="6135688" y="3565525"/>
          <p14:tracePt t="120168" x="6181725" y="3538538"/>
          <p14:tracePt t="120177" x="6208713" y="3529013"/>
          <p14:tracePt t="120184" x="6226175" y="3519488"/>
          <p14:tracePt t="120194" x="6272213" y="3511550"/>
          <p14:tracePt t="120200" x="6291263" y="3502025"/>
          <p14:tracePt t="120210" x="6318250" y="3482975"/>
          <p14:tracePt t="120224" x="6326188" y="3475038"/>
          <p14:tracePt t="120233" x="6345238" y="3465513"/>
          <p14:tracePt t="120239" x="6354763" y="3465513"/>
          <p14:tracePt t="120672" x="6372225" y="3465513"/>
          <p14:tracePt t="120680" x="6427788" y="3465513"/>
          <p14:tracePt t="120688" x="6472238" y="3465513"/>
          <p14:tracePt t="120696" x="6500813" y="3482975"/>
          <p14:tracePt t="120704" x="6518275" y="3482975"/>
          <p14:tracePt t="120712" x="6527800" y="3482975"/>
          <p14:tracePt t="120720" x="6545263" y="3482975"/>
          <p14:tracePt t="120736" x="6554788" y="3482975"/>
          <p14:tracePt t="120744" x="6573838" y="3492500"/>
          <p14:tracePt t="120760" x="6600825" y="3492500"/>
          <p14:tracePt t="120768" x="6618288" y="3492500"/>
          <p14:tracePt t="120776" x="6654800" y="3502025"/>
          <p14:tracePt t="120793" x="6664325" y="3502025"/>
          <p14:tracePt t="120800" x="6681788" y="3502025"/>
          <p14:tracePt t="131801" x="6691313" y="3511550"/>
          <p14:tracePt t="131813" x="6691313" y="3519488"/>
          <p14:tracePt t="131818" x="6673850" y="3556000"/>
          <p14:tracePt t="131826" x="6573838" y="3629025"/>
          <p14:tracePt t="131832" x="6500813" y="3675063"/>
          <p14:tracePt t="131848" x="6491288" y="3684588"/>
          <p14:tracePt t="131913" x="6472238" y="3684588"/>
          <p14:tracePt t="131919" x="6427788" y="3721100"/>
          <p14:tracePt t="131928" x="6418263" y="3730625"/>
          <p14:tracePt t="131936" x="6399213" y="3738563"/>
          <p14:tracePt t="131946" x="6372225" y="3757613"/>
          <p14:tracePt t="131953" x="6345238" y="3767138"/>
          <p14:tracePt t="131962" x="6308725" y="3775075"/>
          <p14:tracePt t="131970" x="6299200" y="3775075"/>
          <p14:tracePt t="131978" x="6281738" y="3775075"/>
          <p14:tracePt t="131984" x="6272213" y="3775075"/>
          <p14:tracePt t="132001" x="6262688" y="3775075"/>
          <p14:tracePt t="132088" x="6254750" y="3775075"/>
          <p14:tracePt t="132095" x="6235700" y="3775075"/>
          <p14:tracePt t="132103" x="6218238" y="3784600"/>
          <p14:tracePt t="132112" x="6162675" y="3784600"/>
          <p14:tracePt t="132120" x="6089650" y="3784600"/>
          <p14:tracePt t="132128" x="5980113" y="3784600"/>
          <p14:tracePt t="132136" x="5853113" y="3784600"/>
          <p14:tracePt t="132144" x="5724525" y="3784600"/>
          <p14:tracePt t="132152" x="5597525" y="3784600"/>
          <p14:tracePt t="132160" x="5451475" y="3784600"/>
          <p14:tracePt t="132169" x="5305425" y="3784600"/>
          <p14:tracePt t="132179" x="5178425" y="3748088"/>
          <p14:tracePt t="132187" x="5049838" y="3738563"/>
          <p14:tracePt t="132195" x="4932363" y="3721100"/>
          <p14:tracePt t="132201" x="4840288" y="3721100"/>
          <p14:tracePt t="132210" x="4786313" y="3711575"/>
          <p14:tracePt t="132219" x="4740275" y="3711575"/>
          <p14:tracePt t="132225" x="4722813" y="3711575"/>
          <p14:tracePt t="132233" x="4713288" y="3711575"/>
          <p14:tracePt t="133009" x="4749800" y="3684588"/>
          <p14:tracePt t="133017" x="5078413" y="3665538"/>
          <p14:tracePt t="133026" x="5624513" y="3565525"/>
          <p14:tracePt t="133033" x="6245225" y="3438525"/>
          <p14:tracePt t="133043" x="6773863" y="3382963"/>
          <p14:tracePt t="133048" x="7312025" y="3338513"/>
          <p14:tracePt t="133056" x="7704138" y="3273425"/>
          <p14:tracePt t="133064" x="7885113" y="3246438"/>
          <p14:tracePt t="133074" x="8031163" y="3228975"/>
          <p14:tracePt t="133079" x="8077200" y="3219450"/>
          <p14:tracePt t="133088" x="8086725" y="3219450"/>
          <p14:tracePt t="133095" x="8096250" y="3209925"/>
          <p14:tracePt t="133152" x="8096250" y="3192463"/>
          <p14:tracePt t="133160" x="8096250" y="3155950"/>
          <p14:tracePt t="133168" x="8096250" y="3119438"/>
          <p14:tracePt t="133176" x="8096250" y="3090863"/>
          <p14:tracePt t="133185" x="8096250" y="3054350"/>
          <p14:tracePt t="133192" x="8096250" y="3036888"/>
          <p14:tracePt t="133200" x="8096250" y="2990850"/>
          <p14:tracePt t="133208" x="8096250" y="2982913"/>
          <p14:tracePt t="133218" x="8096250" y="2954338"/>
          <p14:tracePt t="133776" x="8013700" y="2936875"/>
          <p14:tracePt t="133783" x="7594600" y="2973388"/>
          <p14:tracePt t="133792" x="7138988" y="3017838"/>
          <p14:tracePt t="133800" x="6673850" y="3090863"/>
          <p14:tracePt t="133808" x="6262688" y="3090863"/>
          <p14:tracePt t="133816" x="5889625" y="3090863"/>
          <p14:tracePt t="133825" x="5661025" y="3090863"/>
          <p14:tracePt t="133832" x="5470525" y="3090863"/>
          <p14:tracePt t="133841" x="5305425" y="3090863"/>
          <p14:tracePt t="133848" x="5178425" y="3090863"/>
          <p14:tracePt t="133856" x="5078413" y="3073400"/>
          <p14:tracePt t="133864" x="5049838" y="3054350"/>
          <p14:tracePt t="133873" x="5022850" y="3046413"/>
          <p14:tracePt t="134192" x="5022850" y="3036888"/>
          <p14:tracePt t="134272" x="5022850" y="3017838"/>
          <p14:tracePt t="134282" x="5078413" y="2963863"/>
          <p14:tracePt t="134287" x="5141913" y="2927350"/>
          <p14:tracePt t="134296" x="5187950" y="2881313"/>
          <p14:tracePt t="134304" x="5268913" y="2827338"/>
          <p14:tracePt t="134312" x="5297488" y="2790825"/>
          <p14:tracePt t="134320" x="5334000" y="2763838"/>
          <p14:tracePt t="134328" x="5378450" y="2708275"/>
          <p14:tracePt t="134336" x="5397500" y="2671763"/>
          <p14:tracePt t="134344" x="5414963" y="2625725"/>
          <p14:tracePt t="134352" x="5424488" y="2608263"/>
          <p14:tracePt t="134360" x="5434013" y="2581275"/>
          <p14:tracePt t="134368" x="5441950" y="2554288"/>
          <p14:tracePt t="134376" x="5451475" y="2525713"/>
          <p14:tracePt t="134384" x="5470525" y="2508250"/>
          <p14:tracePt t="134480" x="5478463" y="2489200"/>
          <p14:tracePt t="134488" x="5487988" y="2471738"/>
          <p14:tracePt t="134496" x="5497513" y="2462213"/>
          <p14:tracePt t="134504" x="5514975" y="2425700"/>
          <p14:tracePt t="134513" x="5543550" y="2408238"/>
          <p14:tracePt t="134520" x="5551488" y="2389188"/>
          <p14:tracePt t="134536" x="5570538" y="2379663"/>
          <p14:tracePt t="134657" x="5570538" y="2371725"/>
          <p14:tracePt t="134672" x="5570538" y="2352675"/>
          <p14:tracePt t="134680" x="5580063" y="2343150"/>
          <p14:tracePt t="134688" x="5597525" y="2325688"/>
          <p14:tracePt t="134696" x="5634038" y="2298700"/>
          <p14:tracePt t="134712" x="5653088" y="2279650"/>
          <p14:tracePt t="134719" x="5670550" y="2270125"/>
          <p14:tracePt t="134736" x="5680075" y="2262188"/>
          <p14:tracePt t="134744" x="5688013" y="2252663"/>
          <p14:tracePt t="134768" x="5688013" y="2243138"/>
          <p14:tracePt t="134801" x="5707063" y="2233613"/>
          <p14:tracePt t="135026" x="5734050" y="2289175"/>
          <p14:tracePt t="135035" x="5770563" y="2379663"/>
          <p14:tracePt t="135043" x="5780088" y="2444750"/>
          <p14:tracePt t="135049" x="5797550" y="2517775"/>
          <p14:tracePt t="135056" x="5834063" y="2581275"/>
          <p14:tracePt t="135064" x="5862638" y="2681288"/>
          <p14:tracePt t="135072" x="5899150" y="2763838"/>
          <p14:tracePt t="135079" x="5926138" y="2817813"/>
          <p14:tracePt t="135088" x="5953125" y="2863850"/>
          <p14:tracePt t="135096" x="5962650" y="2900363"/>
          <p14:tracePt t="135104" x="5962650" y="2927350"/>
          <p14:tracePt t="135112" x="5972175" y="2936875"/>
          <p14:tracePt t="135136" x="5972175" y="2954338"/>
          <p14:tracePt t="135169" x="5972175" y="2963863"/>
          <p14:tracePt t="135177" x="5972175" y="2973388"/>
          <p14:tracePt t="135185" x="5972175" y="2982913"/>
          <p14:tracePt t="135192" x="5972175" y="3000375"/>
          <p14:tracePt t="135200" x="5980113" y="3017838"/>
          <p14:tracePt t="135208" x="5980113" y="3027363"/>
          <p14:tracePt t="135217" x="5980113" y="3046413"/>
          <p14:tracePt t="135225" x="5980113" y="3054350"/>
          <p14:tracePt t="135233" x="5980113" y="3063875"/>
          <p14:tracePt t="135240" x="5980113" y="3082925"/>
          <p14:tracePt t="135255" x="5980113" y="3090863"/>
          <p14:tracePt t="135288" x="5980113" y="3100388"/>
          <p14:tracePt t="135304" x="5980113" y="3109913"/>
          <p14:tracePt t="135312" x="5980113" y="3119438"/>
          <p14:tracePt t="135320" x="5980113" y="3127375"/>
          <p14:tracePt t="135336" x="5980113" y="3146425"/>
          <p14:tracePt t="135344" x="5980113" y="3173413"/>
          <p14:tracePt t="135352" x="5980113" y="3192463"/>
          <p14:tracePt t="135360" x="5980113" y="3219450"/>
          <p14:tracePt t="135368" x="5980113" y="3255963"/>
          <p14:tracePt t="135376" x="5980113" y="3265488"/>
          <p14:tracePt t="135384" x="5980113" y="3309938"/>
          <p14:tracePt t="135392" x="5980113" y="3328988"/>
          <p14:tracePt t="135399" x="5980113" y="3355975"/>
          <p14:tracePt t="135408" x="5980113" y="3382963"/>
          <p14:tracePt t="135416" x="5980113" y="3411538"/>
          <p14:tracePt t="135425" x="5980113" y="3419475"/>
          <p14:tracePt t="135432" x="5980113" y="3446463"/>
          <p14:tracePt t="135440" x="5980113" y="3455988"/>
          <p14:tracePt t="135448" x="5980113" y="3475038"/>
          <p14:tracePt t="135464" x="5980113" y="3492500"/>
          <p14:tracePt t="135472" x="5980113" y="3502025"/>
          <p14:tracePt t="135480" x="5980113" y="3511550"/>
          <p14:tracePt t="135504" x="5980113" y="3529013"/>
          <p14:tracePt t="135512" x="5980113" y="3538538"/>
          <p14:tracePt t="135528" x="5980113" y="3548063"/>
          <p14:tracePt t="135544" x="5980113" y="3556000"/>
          <p14:tracePt t="135561" x="5980113" y="3575050"/>
          <p14:tracePt t="140672" x="5980113" y="3548063"/>
          <p14:tracePt t="140680" x="6035675" y="3438525"/>
          <p14:tracePt t="140688" x="6099175" y="3375025"/>
          <p14:tracePt t="140696" x="6172200" y="3309938"/>
          <p14:tracePt t="140704" x="6199188" y="3273425"/>
          <p14:tracePt t="140712" x="6235700" y="3246438"/>
          <p14:tracePt t="140720" x="6254750" y="3219450"/>
          <p14:tracePt t="140728" x="6262688" y="3219450"/>
          <p14:tracePt t="140736" x="6262688" y="3209925"/>
          <p14:tracePt t="140744" x="6272213" y="3200400"/>
          <p14:tracePt t="140752" x="6291263" y="3182938"/>
          <p14:tracePt t="140776" x="6299200" y="3173413"/>
          <p14:tracePt t="141099" x="6272213" y="3192463"/>
          <p14:tracePt t="141103" x="6245225" y="3228975"/>
          <p14:tracePt t="141112" x="6235700" y="3255963"/>
          <p14:tracePt t="141120" x="6218238" y="3302000"/>
          <p14:tracePt t="141128" x="6189663" y="3346450"/>
          <p14:tracePt t="141135" x="6172200" y="3375025"/>
          <p14:tracePt t="141144" x="6162675" y="3392488"/>
          <p14:tracePt t="141152" x="6145213" y="3465513"/>
          <p14:tracePt t="141160" x="6135688" y="3482975"/>
          <p14:tracePt t="141168" x="6135688" y="3502025"/>
          <p14:tracePt t="141176" x="6135688" y="3519488"/>
          <p14:tracePt t="141184" x="6135688" y="3548063"/>
          <p14:tracePt t="141192" x="6135688" y="3556000"/>
          <p14:tracePt t="141200" x="6126163" y="3575050"/>
          <p14:tracePt t="141208" x="6126163" y="3592513"/>
          <p14:tracePt t="141218" x="6126163" y="3611563"/>
          <p14:tracePt t="141224" x="6126163" y="3629025"/>
          <p14:tracePt t="141650" x="6126163" y="3638550"/>
          <p14:tracePt t="141665" x="6126163" y="3648075"/>
          <p14:tracePt t="141673" x="6126163" y="3675063"/>
          <p14:tracePt t="141681" x="6126163" y="3694113"/>
          <p14:tracePt t="141688" x="6099175" y="3721100"/>
          <p14:tracePt t="141696" x="6080125" y="3738563"/>
          <p14:tracePt t="141704" x="6072188" y="3748088"/>
          <p14:tracePt t="141711" x="6072188" y="3757613"/>
          <p14:tracePt t="141719" x="6072188" y="3767138"/>
          <p14:tracePt t="142192" x="6062663" y="3767138"/>
          <p14:tracePt t="142819" x="6053138" y="3767138"/>
          <p14:tracePt t="143073" x="6026150" y="3775075"/>
          <p14:tracePt t="143081" x="6007100" y="3784600"/>
          <p14:tracePt t="143090" x="5989638" y="3794125"/>
          <p14:tracePt t="143097" x="5926138" y="3821113"/>
          <p14:tracePt t="143104" x="5816600" y="3830638"/>
          <p14:tracePt t="143112" x="5724525" y="3848100"/>
          <p14:tracePt t="143120" x="5588000" y="3884613"/>
          <p14:tracePt t="143128" x="5424488" y="3930650"/>
          <p14:tracePt t="143138" x="5278438" y="3967163"/>
          <p14:tracePt t="143144" x="5214938" y="3976688"/>
          <p14:tracePt t="143152" x="5159375" y="3984625"/>
          <p14:tracePt t="143160" x="5114925" y="3984625"/>
          <p14:tracePt t="143168" x="5114925" y="3976688"/>
          <p14:tracePt t="143192" x="5114925" y="3967163"/>
          <p14:tracePt t="143240" x="5122863" y="3957638"/>
          <p14:tracePt t="143298" x="5132388" y="3940175"/>
          <p14:tracePt t="143305" x="5159375" y="3930650"/>
          <p14:tracePt t="143315" x="5168900" y="3930650"/>
          <p14:tracePt t="143320" x="5195888" y="3921125"/>
          <p14:tracePt t="143327" x="5205413" y="3911600"/>
          <p14:tracePt t="143336" x="5232400" y="3903663"/>
          <p14:tracePt t="143344" x="5241925" y="3894138"/>
          <p14:tracePt t="143352" x="5251450" y="3884613"/>
          <p14:tracePt t="143410" x="5268913" y="3884613"/>
          <p14:tracePt t="143416" x="5278438" y="3884613"/>
          <p14:tracePt t="143426" x="5324475" y="3884613"/>
          <p14:tracePt t="143433" x="5434013" y="3884613"/>
          <p14:tracePt t="143445" x="5561013" y="3884613"/>
          <p14:tracePt t="143449" x="5697538" y="3875088"/>
          <p14:tracePt t="143458" x="5843588" y="3857625"/>
          <p14:tracePt t="143464" x="5972175" y="3830638"/>
          <p14:tracePt t="143472" x="6053138" y="3803650"/>
          <p14:tracePt t="143480" x="6126163" y="3784600"/>
          <p14:tracePt t="143488" x="6172200" y="3767138"/>
          <p14:tracePt t="143496" x="6189663" y="3767138"/>
          <p14:tracePt t="143505" x="6218238" y="3757613"/>
          <p14:tracePt t="143545" x="6226175" y="3748088"/>
          <p14:tracePt t="143952" x="6208713" y="3748088"/>
          <p14:tracePt t="143960" x="6153150" y="3748088"/>
          <p14:tracePt t="143968" x="6099175" y="3748088"/>
          <p14:tracePt t="143976" x="6007100" y="3748088"/>
          <p14:tracePt t="143984" x="5935663" y="3767138"/>
          <p14:tracePt t="143992" x="5870575" y="3767138"/>
          <p14:tracePt t="144000" x="5816600" y="3767138"/>
          <p14:tracePt t="144008" x="5761038" y="3767138"/>
          <p14:tracePt t="144016" x="5724525" y="3767138"/>
          <p14:tracePt t="144025" x="5680075" y="3767138"/>
          <p14:tracePt t="144032" x="5653088" y="3767138"/>
          <p14:tracePt t="144041" x="5643563" y="3767138"/>
          <p14:tracePt t="144048" x="5624513" y="3767138"/>
          <p14:tracePt t="144057" x="5607050" y="3775075"/>
          <p14:tracePt t="144624" x="5616575" y="3738563"/>
          <p14:tracePt t="144632" x="5624513" y="3721100"/>
          <p14:tracePt t="144640" x="5634038" y="3675063"/>
          <p14:tracePt t="144648" x="5653088" y="3648075"/>
          <p14:tracePt t="144658" x="5653088" y="3629025"/>
          <p14:tracePt t="144664" x="5653088" y="3621088"/>
          <p14:tracePt t="144672" x="5653088" y="3611563"/>
          <p14:tracePt t="145161" x="5661025" y="3611563"/>
          <p14:tracePt t="145176" x="5670550" y="3592513"/>
          <p14:tracePt t="145185" x="5707063" y="3565525"/>
          <p14:tracePt t="145201" x="5724525" y="3548063"/>
          <p14:tracePt t="145329" x="5734050" y="3538538"/>
          <p14:tracePt t="145377" x="5743575" y="3529013"/>
          <p14:tracePt t="145385" x="5761038" y="3519488"/>
          <p14:tracePt t="145394" x="5770563" y="3511550"/>
          <p14:tracePt t="145400" x="5789613" y="3492500"/>
          <p14:tracePt t="145408" x="5797550" y="3482975"/>
          <p14:tracePt t="145416" x="5807075" y="3482975"/>
          <p14:tracePt t="145424" x="5816600" y="3455988"/>
          <p14:tracePt t="145432" x="5843588" y="3438525"/>
          <p14:tracePt t="145448" x="5843588" y="3429000"/>
          <p14:tracePt t="145464" x="5862638" y="3419475"/>
          <p14:tracePt t="145488" x="5870575" y="3419475"/>
          <p14:tracePt t="145504" x="5880100" y="3419475"/>
          <p14:tracePt t="145520" x="5889625" y="3419475"/>
          <p14:tracePt t="145544" x="5907088" y="3411538"/>
          <p14:tracePt t="145562" x="5916613" y="3402013"/>
          <p14:tracePt t="145860" x="5953125" y="3402013"/>
          <p14:tracePt t="145866" x="5962650" y="3402013"/>
          <p14:tracePt t="145875" x="5972175" y="3402013"/>
          <p14:tracePt t="145881" x="5999163" y="3402013"/>
          <p14:tracePt t="145937" x="5999163" y="3419475"/>
          <p14:tracePt t="145944" x="5989638" y="3429000"/>
          <p14:tracePt t="145952" x="5972175" y="3438525"/>
          <p14:tracePt t="145960" x="5953125" y="3455988"/>
          <p14:tracePt t="145976" x="5943600" y="3465513"/>
          <p14:tracePt t="145993" x="5935663" y="3482975"/>
          <p14:tracePt t="146001" x="5935663" y="3492500"/>
          <p14:tracePt t="146008" x="5935663" y="3502025"/>
          <p14:tracePt t="146015" x="5935663" y="3511550"/>
          <p14:tracePt t="146024" x="5935663" y="3529013"/>
          <p14:tracePt t="146138" x="5935663" y="3538538"/>
          <p14:tracePt t="146186" x="5935663" y="3548063"/>
          <p14:tracePt t="146192" x="5935663" y="3565525"/>
          <p14:tracePt t="146218" x="5935663" y="3575050"/>
          <p14:tracePt t="146224" x="5916613" y="3592513"/>
          <p14:tracePt t="146232" x="5916613" y="3602038"/>
          <p14:tracePt t="146241" x="5907088" y="3621088"/>
          <p14:tracePt t="146248" x="5899150" y="3621088"/>
          <p14:tracePt t="146257" x="5899150" y="3648075"/>
          <p14:tracePt t="146264" x="5880100" y="3665538"/>
          <p14:tracePt t="146271" x="5870575" y="3675063"/>
          <p14:tracePt t="146280" x="5862638" y="3694113"/>
          <p14:tracePt t="146296" x="5862638" y="3702050"/>
          <p14:tracePt t="146304" x="5853113" y="3721100"/>
          <p14:tracePt t="146319" x="5834063" y="3738563"/>
          <p14:tracePt t="146327" x="5834063" y="3748088"/>
          <p14:tracePt t="146344" x="5834063" y="3757613"/>
          <p14:tracePt t="146352" x="5826125" y="3767138"/>
          <p14:tracePt t="147098" x="5826125" y="3748088"/>
          <p14:tracePt t="147106" x="5834063" y="3702050"/>
          <p14:tracePt t="147114" x="5843588" y="3657600"/>
          <p14:tracePt t="147120" x="5843588" y="3629025"/>
          <p14:tracePt t="147128" x="5880100" y="3611563"/>
          <p14:tracePt t="147136" x="5880100" y="3592513"/>
          <p14:tracePt t="147144" x="5880100" y="3565525"/>
          <p14:tracePt t="147152" x="5880100" y="3548063"/>
          <p14:tracePt t="147160" x="5880100" y="3519488"/>
          <p14:tracePt t="147168" x="5880100" y="3511550"/>
          <p14:tracePt t="147186" x="5880100" y="3502025"/>
          <p14:tracePt t="147611" x="5870575" y="3502025"/>
          <p14:tracePt t="147723" x="5870575" y="3511550"/>
          <p14:tracePt t="147737" x="5962650" y="3519488"/>
          <p14:tracePt t="147745" x="6108700" y="3519488"/>
          <p14:tracePt t="147753" x="6235700" y="3502025"/>
          <p14:tracePt t="147760" x="6318250" y="3482975"/>
          <p14:tracePt t="147768" x="6372225" y="3475038"/>
          <p14:tracePt t="147777" x="6391275" y="3475038"/>
          <p14:tracePt t="147824" x="6399213" y="3482975"/>
          <p14:tracePt t="147832" x="6399213" y="3502025"/>
          <p14:tracePt t="147843" x="6391275" y="3519488"/>
          <p14:tracePt t="147847" x="6354763" y="3565525"/>
          <p14:tracePt t="147861" x="6345238" y="3575050"/>
          <p14:tracePt t="147864" x="6326188" y="3602038"/>
          <p14:tracePt t="147872" x="6308725" y="3621088"/>
          <p14:tracePt t="147893" x="6291263" y="3648075"/>
          <p14:tracePt t="147896" x="6281738" y="3684588"/>
          <p14:tracePt t="148050" x="6262688" y="3684588"/>
          <p14:tracePt t="148074" x="6262688" y="3675063"/>
          <p14:tracePt t="148097" x="6262688" y="3657600"/>
          <p14:tracePt t="148121" x="6262688" y="3648075"/>
          <p14:tracePt t="148129" x="6262688" y="3638550"/>
          <p14:tracePt t="148136" x="6254750" y="3629025"/>
          <p14:tracePt t="148144" x="6218238" y="3602038"/>
          <p14:tracePt t="148154" x="6199188" y="3602038"/>
          <p14:tracePt t="148160" x="6172200" y="3602038"/>
          <p14:tracePt t="148168" x="6135688" y="3592513"/>
          <p14:tracePt t="148176" x="6116638" y="3584575"/>
          <p14:tracePt t="148185" x="6108700" y="3584575"/>
          <p14:tracePt t="148193" x="6099175" y="3584575"/>
          <p14:tracePt t="148209" x="6099175" y="3575050"/>
          <p14:tracePt t="148280" x="6099175" y="3565525"/>
          <p14:tracePt t="148287" x="6089650" y="3556000"/>
          <p14:tracePt t="148304" x="6080125" y="3548063"/>
          <p14:tracePt t="148336" x="6080125" y="3529013"/>
          <p14:tracePt t="148344" x="6072188" y="3519488"/>
          <p14:tracePt t="148352" x="6072188" y="3511550"/>
          <p14:tracePt t="148369" x="6072188" y="3502025"/>
          <p14:tracePt t="148376" x="6062663" y="3482975"/>
          <p14:tracePt t="148392" x="6062663" y="3475038"/>
          <p14:tracePt t="148400" x="6053138" y="3465513"/>
          <p14:tracePt t="148408" x="6053138" y="3446463"/>
          <p14:tracePt t="148416" x="6053138" y="3438525"/>
          <p14:tracePt t="148425" x="6035675" y="3429000"/>
          <p14:tracePt t="148656" x="6026150" y="3419475"/>
          <p14:tracePt t="148688" x="6026150" y="3411538"/>
          <p14:tracePt t="148704" x="6026150" y="3402013"/>
          <p14:tracePt t="148712" x="6026150" y="3392488"/>
          <p14:tracePt t="148914" x="6026150" y="3382963"/>
          <p14:tracePt t="148920" x="6026150" y="3365500"/>
          <p14:tracePt t="148936" x="6026150" y="3355975"/>
          <p14:tracePt t="148944" x="6026150" y="3346450"/>
          <p14:tracePt t="149312" x="6026150" y="3328988"/>
          <p14:tracePt t="149320" x="6026150" y="3319463"/>
          <p14:tracePt t="149336" x="6026150" y="3302000"/>
          <p14:tracePt t="149344" x="6026150" y="3282950"/>
          <p14:tracePt t="149360" x="6026150" y="3273425"/>
          <p14:tracePt t="149376" x="6007100" y="3265488"/>
          <p14:tracePt t="149384" x="5999163" y="3255963"/>
          <p14:tracePt t="149425" x="5989638" y="3255963"/>
          <p14:tracePt t="150649" x="5980113" y="3255963"/>
          <p14:tracePt t="150664" x="5980113" y="3319463"/>
          <p14:tracePt t="150675" x="5943600" y="3365500"/>
          <p14:tracePt t="150679" x="5943600" y="3419475"/>
          <p14:tracePt t="150688" x="5935663" y="3482975"/>
          <p14:tracePt t="150695" x="5935663" y="3511550"/>
          <p14:tracePt t="150704" x="5926138" y="3565525"/>
          <p14:tracePt t="150712" x="5926138" y="3611563"/>
          <p14:tracePt t="150719" x="5926138" y="3648075"/>
          <p14:tracePt t="150728" x="5926138" y="3665538"/>
          <p14:tracePt t="150736" x="5926138" y="3711575"/>
          <p14:tracePt t="150744" x="5916613" y="3721100"/>
          <p14:tracePt t="150752" x="5916613" y="3730625"/>
          <p14:tracePt t="150917" x="5916613" y="3738563"/>
          <p14:tracePt t="150969" x="5916613" y="3748088"/>
          <p14:tracePt t="150977" x="5907088" y="3757613"/>
          <p14:tracePt t="151274" x="5943600" y="3757613"/>
          <p14:tracePt t="151282" x="5989638" y="3757613"/>
          <p14:tracePt t="151289" x="5999163" y="3757613"/>
          <p14:tracePt t="151296" x="6016625" y="3757613"/>
          <p14:tracePt t="151305" x="6035675" y="3757613"/>
          <p14:tracePt t="151312" x="6043613" y="3757613"/>
          <p14:tracePt t="151320" x="6062663" y="3757613"/>
          <p14:tracePt t="151328" x="6080125" y="3757613"/>
          <p14:tracePt t="151336" x="6089650" y="3757613"/>
          <p14:tracePt t="151345" x="6108700" y="3767138"/>
          <p14:tracePt t="151352" x="6126163" y="3775075"/>
          <p14:tracePt t="151360" x="6135688" y="3784600"/>
          <p14:tracePt t="151865" x="6135688" y="3757613"/>
          <p14:tracePt t="151876" x="6135688" y="3738563"/>
          <p14:tracePt t="151883" x="6116638" y="3711575"/>
          <p14:tracePt t="151891" x="6116638" y="3702050"/>
          <p14:tracePt t="151897" x="6108700" y="3684588"/>
          <p14:tracePt t="152049" x="6108700" y="3665538"/>
          <p14:tracePt t="152104" x="6126163" y="3648075"/>
          <p14:tracePt t="152112" x="6145213" y="3629025"/>
          <p14:tracePt t="152120" x="6162675" y="3629025"/>
          <p14:tracePt t="152128" x="6181725" y="3611563"/>
          <p14:tracePt t="152136" x="6208713" y="3602038"/>
          <p14:tracePt t="152144" x="6262688" y="3584575"/>
          <p14:tracePt t="152152" x="6362700" y="3548063"/>
          <p14:tracePt t="152160" x="6399213" y="3548063"/>
          <p14:tracePt t="152168" x="6435725" y="3538538"/>
          <p14:tracePt t="152176" x="6445250" y="3538538"/>
          <p14:tracePt t="152417" x="6445250" y="3548063"/>
          <p14:tracePt t="152424" x="6445250" y="3565525"/>
          <p14:tracePt t="152431" x="6445250" y="3575050"/>
          <p14:tracePt t="152440" x="6445250" y="3584575"/>
          <p14:tracePt t="152448" x="6445250" y="3592513"/>
          <p14:tracePt t="152464" x="6445250" y="3602038"/>
          <p14:tracePt t="152474" x="6445250" y="3611563"/>
          <p14:tracePt t="152496" x="6445250" y="3621088"/>
          <p14:tracePt t="152503" x="6445250" y="3648075"/>
          <p14:tracePt t="152520" x="6445250" y="3665538"/>
          <p14:tracePt t="152528" x="6445250" y="3675063"/>
          <p14:tracePt t="152535" x="6445250" y="3694113"/>
          <p14:tracePt t="152544" x="6435725" y="3702050"/>
          <p14:tracePt t="152551" x="6408738" y="3721100"/>
          <p14:tracePt t="152568" x="6399213" y="3748088"/>
          <p14:tracePt t="152576" x="6391275" y="3757613"/>
          <p14:tracePt t="152592" x="6381750" y="3767138"/>
          <p14:tracePt t="152616" x="6381750" y="3775075"/>
          <p14:tracePt t="161842" x="6381750" y="3784600"/>
          <p14:tracePt t="161855" x="6381750" y="3794125"/>
          <p14:tracePt t="161872" x="6381750" y="3803650"/>
          <p14:tracePt t="161889" x="6372225" y="3830638"/>
          <p14:tracePt t="161896" x="6362700" y="3840163"/>
          <p14:tracePt t="161904" x="6354763" y="3848100"/>
          <p14:tracePt t="161912" x="6335713" y="3875088"/>
          <p14:tracePt t="161920" x="6318250" y="3884613"/>
          <p14:tracePt t="161928" x="6299200" y="3903663"/>
          <p14:tracePt t="161936" x="6245225" y="3940175"/>
          <p14:tracePt t="161944" x="6226175" y="3948113"/>
          <p14:tracePt t="161951" x="6199188" y="3967163"/>
          <p14:tracePt t="161960" x="6199188" y="3976688"/>
          <p14:tracePt t="161968" x="6189663" y="3976688"/>
          <p14:tracePt t="161976" x="6181725" y="3976688"/>
          <p14:tracePt t="162058" x="6208713" y="3948113"/>
          <p14:tracePt t="162067" x="6218238" y="3930650"/>
          <p14:tracePt t="162082" x="6226175" y="3921125"/>
          <p14:tracePt t="162096" x="6235700" y="3884613"/>
          <p14:tracePt t="162112" x="6245225" y="3875088"/>
          <p14:tracePt t="162120" x="6254750" y="3857625"/>
          <p14:tracePt t="162129" x="6254750" y="3848100"/>
          <p14:tracePt t="162137" x="6254750" y="3830638"/>
          <p14:tracePt t="162146" x="6254750" y="3803650"/>
          <p14:tracePt t="162154" x="6254750" y="3784600"/>
          <p14:tracePt t="162160" x="6254750" y="3757613"/>
          <p14:tracePt t="162168" x="6254750" y="3738563"/>
          <p14:tracePt t="162176" x="6254750" y="3711575"/>
          <p14:tracePt t="162186" x="6254750" y="3702050"/>
          <p14:tracePt t="162192" x="6254750" y="3694113"/>
          <p14:tracePt t="162199" x="6254750" y="3675063"/>
          <p14:tracePt t="162208" x="6262688" y="3657600"/>
          <p14:tracePt t="162224" x="6262688" y="3629025"/>
          <p14:tracePt t="162232" x="6262688" y="3621088"/>
          <p14:tracePt t="162241" x="6262688" y="3611563"/>
          <p14:tracePt t="162248" x="6272213" y="3602038"/>
          <p14:tracePt t="162280" x="6272213" y="3592513"/>
          <p14:tracePt t="162298" x="6272213" y="3584575"/>
          <p14:tracePt t="162322" x="6272213" y="3575050"/>
          <p14:tracePt t="162338" x="6272213" y="3565525"/>
          <p14:tracePt t="162344" x="6272213" y="3548063"/>
          <p14:tracePt t="162359" x="6272213" y="3538538"/>
          <p14:tracePt t="162376" x="6272213" y="3529013"/>
          <p14:tracePt t="162391" x="6272213" y="3511550"/>
          <p14:tracePt t="162416" x="6272213" y="3502025"/>
          <p14:tracePt t="162440" x="6272213" y="3492500"/>
          <p14:tracePt t="162456" x="6281738" y="3475038"/>
          <p14:tracePt t="162465" x="6308725" y="3446463"/>
          <p14:tracePt t="162472" x="6335713" y="3438525"/>
          <p14:tracePt t="162479" x="6381750" y="3402013"/>
          <p14:tracePt t="162490" x="6418263" y="3382963"/>
          <p14:tracePt t="162496" x="6472238" y="3346450"/>
          <p14:tracePt t="162504" x="6500813" y="3338513"/>
          <p14:tracePt t="162512" x="6508750" y="3328988"/>
          <p14:tracePt t="162520" x="6518275" y="3328988"/>
          <p14:tracePt t="162585" x="6527800" y="3328988"/>
          <p14:tracePt t="162593" x="6527800" y="3355975"/>
          <p14:tracePt t="162600" x="6527800" y="3375025"/>
          <p14:tracePt t="162608" x="6527800" y="3382963"/>
          <p14:tracePt t="162615" x="6527800" y="3419475"/>
          <p14:tracePt t="162624" x="6527800" y="3438525"/>
          <p14:tracePt t="162631" x="6527800" y="3475038"/>
          <p14:tracePt t="162640" x="6527800" y="3492500"/>
          <p14:tracePt t="162648" x="6508750" y="3519488"/>
          <p14:tracePt t="162656" x="6508750" y="3556000"/>
          <p14:tracePt t="162664" x="6508750" y="3575050"/>
          <p14:tracePt t="162673" x="6500813" y="3592513"/>
          <p14:tracePt t="162679" x="6491288" y="3611563"/>
          <p14:tracePt t="162689" x="6491288" y="3621088"/>
          <p14:tracePt t="162704" x="6491288" y="3629025"/>
          <p14:tracePt t="162719" x="6481763" y="3657600"/>
          <p14:tracePt t="162736" x="6472238" y="3665538"/>
          <p14:tracePt t="162784" x="6472238" y="3675063"/>
          <p14:tracePt t="163233" x="6472238" y="3694113"/>
          <p14:tracePt t="163240" x="6472238" y="3702050"/>
          <p14:tracePt t="163258" x="6472238" y="3711575"/>
          <p14:tracePt t="163263" x="6464300" y="3730625"/>
          <p14:tracePt t="163272" x="6464300" y="3738563"/>
          <p14:tracePt t="163280" x="6464300" y="3748088"/>
          <p14:tracePt t="163289" x="6454775" y="3767138"/>
          <p14:tracePt t="163295" x="6454775" y="3775075"/>
          <p14:tracePt t="163311" x="6445250" y="3784600"/>
          <p14:tracePt t="167576" x="6454775" y="3794125"/>
          <p14:tracePt t="167583" x="6618288" y="3730625"/>
          <p14:tracePt t="167592" x="6892925" y="3638550"/>
          <p14:tracePt t="167599" x="7156450" y="3538538"/>
          <p14:tracePt t="167608" x="7392988" y="3446463"/>
          <p14:tracePt t="167616" x="7548563" y="3375025"/>
          <p14:tracePt t="167624" x="7685088" y="3319463"/>
          <p14:tracePt t="167632" x="7758113" y="3273425"/>
          <p14:tracePt t="167640" x="7821613" y="3265488"/>
          <p14:tracePt t="167648" x="7867650" y="3236913"/>
          <p14:tracePt t="167657" x="7894638" y="3219450"/>
          <p14:tracePt t="167664" x="7904163" y="3219450"/>
          <p14:tracePt t="167794" x="7913688" y="3209925"/>
          <p14:tracePt t="167808" x="7958138" y="3192463"/>
          <p14:tracePt t="167816" x="8040688" y="3136900"/>
          <p14:tracePt t="167824" x="8196263" y="3073400"/>
          <p14:tracePt t="167832" x="8378825" y="3046413"/>
          <p14:tracePt t="167842" x="8551863" y="2982913"/>
          <p14:tracePt t="167848" x="8734425" y="2936875"/>
          <p14:tracePt t="167858" x="8988425" y="2909888"/>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6517C7BE-2DD2-4193-ABB9-EE47B1FE75F0}"/>
              </a:ext>
            </a:extLst>
          </p:cNvPr>
          <p:cNvGrpSpPr/>
          <p:nvPr/>
        </p:nvGrpSpPr>
        <p:grpSpPr>
          <a:xfrm>
            <a:off x="14489" y="583447"/>
            <a:ext cx="9293143" cy="6274553"/>
            <a:chOff x="179388" y="178635"/>
            <a:chExt cx="9293143" cy="6274553"/>
          </a:xfrm>
        </p:grpSpPr>
        <p:sp>
          <p:nvSpPr>
            <p:cNvPr id="21506" name="Text Box 5"/>
            <p:cNvSpPr txBox="1">
              <a:spLocks noChangeArrowheads="1"/>
            </p:cNvSpPr>
            <p:nvPr/>
          </p:nvSpPr>
          <p:spPr bwMode="auto">
            <a:xfrm rot="5400000">
              <a:off x="5885390" y="2950205"/>
              <a:ext cx="31451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dirty="0"/>
                <a:t>A</a:t>
              </a:r>
            </a:p>
          </p:txBody>
        </p:sp>
        <p:sp>
          <p:nvSpPr>
            <p:cNvPr id="21507" name="Text Box 6"/>
            <p:cNvSpPr txBox="1">
              <a:spLocks noChangeArrowheads="1"/>
            </p:cNvSpPr>
            <p:nvPr/>
          </p:nvSpPr>
          <p:spPr bwMode="auto">
            <a:xfrm rot="5400000">
              <a:off x="5898300" y="3716757"/>
              <a:ext cx="31451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a:t>B</a:t>
              </a:r>
            </a:p>
          </p:txBody>
        </p:sp>
        <p:grpSp>
          <p:nvGrpSpPr>
            <p:cNvPr id="21508" name="Group 7"/>
            <p:cNvGrpSpPr>
              <a:grpSpLocks/>
            </p:cNvGrpSpPr>
            <p:nvPr/>
          </p:nvGrpSpPr>
          <p:grpSpPr bwMode="auto">
            <a:xfrm rot="5400000">
              <a:off x="5492315" y="3229138"/>
              <a:ext cx="1439863" cy="544190"/>
              <a:chOff x="3288" y="1299"/>
              <a:chExt cx="1996" cy="953"/>
            </a:xfrm>
          </p:grpSpPr>
          <p:sp>
            <p:nvSpPr>
              <p:cNvPr id="21671" name="Line 8"/>
              <p:cNvSpPr>
                <a:spLocks noChangeShapeType="1"/>
              </p:cNvSpPr>
              <p:nvPr/>
            </p:nvSpPr>
            <p:spPr bwMode="auto">
              <a:xfrm>
                <a:off x="3878" y="1299"/>
                <a:ext cx="81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2" name="Line 9"/>
              <p:cNvSpPr>
                <a:spLocks noChangeShapeType="1"/>
              </p:cNvSpPr>
              <p:nvPr/>
            </p:nvSpPr>
            <p:spPr bwMode="auto">
              <a:xfrm>
                <a:off x="3288" y="2252"/>
                <a:ext cx="7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3" name="Line 10"/>
              <p:cNvSpPr>
                <a:spLocks noChangeShapeType="1"/>
              </p:cNvSpPr>
              <p:nvPr/>
            </p:nvSpPr>
            <p:spPr bwMode="auto">
              <a:xfrm flipV="1">
                <a:off x="4059" y="1934"/>
                <a:ext cx="227" cy="31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4" name="Line 11"/>
              <p:cNvSpPr>
                <a:spLocks noChangeShapeType="1"/>
              </p:cNvSpPr>
              <p:nvPr/>
            </p:nvSpPr>
            <p:spPr bwMode="auto">
              <a:xfrm flipV="1">
                <a:off x="3288" y="1299"/>
                <a:ext cx="590" cy="95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5" name="Line 12"/>
              <p:cNvSpPr>
                <a:spLocks noChangeShapeType="1"/>
              </p:cNvSpPr>
              <p:nvPr/>
            </p:nvSpPr>
            <p:spPr bwMode="auto">
              <a:xfrm flipH="1" flipV="1">
                <a:off x="4694" y="1299"/>
                <a:ext cx="590" cy="95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6" name="Line 13"/>
              <p:cNvSpPr>
                <a:spLocks noChangeShapeType="1"/>
              </p:cNvSpPr>
              <p:nvPr/>
            </p:nvSpPr>
            <p:spPr bwMode="auto">
              <a:xfrm flipH="1" flipV="1">
                <a:off x="4286" y="1934"/>
                <a:ext cx="227" cy="31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7" name="Line 14"/>
              <p:cNvSpPr>
                <a:spLocks noChangeShapeType="1"/>
              </p:cNvSpPr>
              <p:nvPr/>
            </p:nvSpPr>
            <p:spPr bwMode="auto">
              <a:xfrm>
                <a:off x="4513" y="2252"/>
                <a:ext cx="77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509" name="Text Box 15"/>
            <p:cNvSpPr txBox="1">
              <a:spLocks noChangeArrowheads="1"/>
            </p:cNvSpPr>
            <p:nvPr/>
          </p:nvSpPr>
          <p:spPr bwMode="auto">
            <a:xfrm rot="5400000">
              <a:off x="6158065" y="3395761"/>
              <a:ext cx="3048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a:t>Y</a:t>
              </a:r>
            </a:p>
          </p:txBody>
        </p:sp>
        <p:sp>
          <p:nvSpPr>
            <p:cNvPr id="21510" name="Text Box 16"/>
            <p:cNvSpPr txBox="1">
              <a:spLocks noChangeArrowheads="1"/>
            </p:cNvSpPr>
            <p:nvPr/>
          </p:nvSpPr>
          <p:spPr bwMode="auto">
            <a:xfrm rot="5400000">
              <a:off x="6078690" y="3035399"/>
              <a:ext cx="3048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a:t>S</a:t>
              </a:r>
            </a:p>
          </p:txBody>
        </p:sp>
        <p:sp>
          <p:nvSpPr>
            <p:cNvPr id="21511" name="Text Box 17"/>
            <p:cNvSpPr txBox="1">
              <a:spLocks noChangeArrowheads="1"/>
            </p:cNvSpPr>
            <p:nvPr/>
          </p:nvSpPr>
          <p:spPr bwMode="auto">
            <a:xfrm rot="5400000">
              <a:off x="6117599" y="3664583"/>
              <a:ext cx="400110" cy="92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400"/>
            </a:p>
          </p:txBody>
        </p:sp>
        <p:sp>
          <p:nvSpPr>
            <p:cNvPr id="21512" name="AutoShape 18"/>
            <p:cNvSpPr>
              <a:spLocks noChangeArrowheads="1"/>
            </p:cNvSpPr>
            <p:nvPr/>
          </p:nvSpPr>
          <p:spPr bwMode="auto">
            <a:xfrm rot="5400000" flipV="1">
              <a:off x="5126933" y="3894542"/>
              <a:ext cx="752549" cy="215900"/>
            </a:xfrm>
            <a:custGeom>
              <a:avLst/>
              <a:gdLst>
                <a:gd name="T0" fmla="*/ 2147483646 w 21600"/>
                <a:gd name="T1" fmla="*/ 1077502115 h 21600"/>
                <a:gd name="T2" fmla="*/ 2147483646 w 21600"/>
                <a:gd name="T3" fmla="*/ 2147483646 h 21600"/>
                <a:gd name="T4" fmla="*/ 2147483646 w 21600"/>
                <a:gd name="T5" fmla="*/ 1077502115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516" name="Line 22"/>
            <p:cNvSpPr>
              <a:spLocks noChangeShapeType="1"/>
            </p:cNvSpPr>
            <p:nvPr/>
          </p:nvSpPr>
          <p:spPr bwMode="auto">
            <a:xfrm rot="5400000" flipH="1">
              <a:off x="5337621" y="4504292"/>
              <a:ext cx="288925"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17" name="Text Box 23"/>
            <p:cNvSpPr txBox="1">
              <a:spLocks noChangeArrowheads="1"/>
            </p:cNvSpPr>
            <p:nvPr/>
          </p:nvSpPr>
          <p:spPr bwMode="auto">
            <a:xfrm>
              <a:off x="5410646" y="4431267"/>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t>alu_bsel</a:t>
              </a:r>
            </a:p>
          </p:txBody>
        </p:sp>
        <p:grpSp>
          <p:nvGrpSpPr>
            <p:cNvPr id="21518" name="Group 43"/>
            <p:cNvGrpSpPr>
              <a:grpSpLocks/>
            </p:cNvGrpSpPr>
            <p:nvPr/>
          </p:nvGrpSpPr>
          <p:grpSpPr bwMode="auto">
            <a:xfrm>
              <a:off x="8509188" y="3458909"/>
              <a:ext cx="303213" cy="520700"/>
              <a:chOff x="5138" y="1434"/>
              <a:chExt cx="191" cy="328"/>
            </a:xfrm>
          </p:grpSpPr>
          <p:grpSp>
            <p:nvGrpSpPr>
              <p:cNvPr id="21664" name="Group 26"/>
              <p:cNvGrpSpPr>
                <a:grpSpLocks/>
              </p:cNvGrpSpPr>
              <p:nvPr/>
            </p:nvGrpSpPr>
            <p:grpSpPr bwMode="auto">
              <a:xfrm>
                <a:off x="5193" y="1434"/>
                <a:ext cx="136" cy="317"/>
                <a:chOff x="3379" y="1888"/>
                <a:chExt cx="136" cy="454"/>
              </a:xfrm>
            </p:grpSpPr>
            <p:sp>
              <p:nvSpPr>
                <p:cNvPr id="21667" name="Line 27"/>
                <p:cNvSpPr>
                  <a:spLocks noChangeShapeType="1"/>
                </p:cNvSpPr>
                <p:nvPr/>
              </p:nvSpPr>
              <p:spPr bwMode="auto">
                <a:xfrm>
                  <a:off x="3515" y="1979"/>
                  <a:ext cx="0" cy="27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68" name="Line 28"/>
                <p:cNvSpPr>
                  <a:spLocks noChangeShapeType="1"/>
                </p:cNvSpPr>
                <p:nvPr/>
              </p:nvSpPr>
              <p:spPr bwMode="auto">
                <a:xfrm flipH="1" flipV="1">
                  <a:off x="3379" y="1888"/>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69" name="Line 29"/>
                <p:cNvSpPr>
                  <a:spLocks noChangeShapeType="1"/>
                </p:cNvSpPr>
                <p:nvPr/>
              </p:nvSpPr>
              <p:spPr bwMode="auto">
                <a:xfrm flipH="1">
                  <a:off x="3379" y="2251"/>
                  <a:ext cx="136"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70" name="Line 30"/>
                <p:cNvSpPr>
                  <a:spLocks noChangeShapeType="1"/>
                </p:cNvSpPr>
                <p:nvPr/>
              </p:nvSpPr>
              <p:spPr bwMode="auto">
                <a:xfrm>
                  <a:off x="3379" y="1888"/>
                  <a:ext cx="0" cy="4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665" name="Text Box 32"/>
              <p:cNvSpPr txBox="1">
                <a:spLocks noChangeArrowheads="1"/>
              </p:cNvSpPr>
              <p:nvPr/>
            </p:nvSpPr>
            <p:spPr bwMode="auto">
              <a:xfrm>
                <a:off x="5138" y="1434"/>
                <a:ext cx="17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a:t>0</a:t>
                </a:r>
              </a:p>
            </p:txBody>
          </p:sp>
          <p:sp>
            <p:nvSpPr>
              <p:cNvPr id="21666" name="Text Box 33"/>
              <p:cNvSpPr txBox="1">
                <a:spLocks noChangeArrowheads="1"/>
              </p:cNvSpPr>
              <p:nvPr/>
            </p:nvSpPr>
            <p:spPr bwMode="auto">
              <a:xfrm>
                <a:off x="5151" y="1570"/>
                <a:ext cx="17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a:t>1</a:t>
                </a:r>
              </a:p>
            </p:txBody>
          </p:sp>
        </p:grpSp>
        <p:sp>
          <p:nvSpPr>
            <p:cNvPr id="21519" name="Rectangle 37"/>
            <p:cNvSpPr>
              <a:spLocks noChangeArrowheads="1"/>
            </p:cNvSpPr>
            <p:nvPr/>
          </p:nvSpPr>
          <p:spPr bwMode="auto">
            <a:xfrm rot="5400000">
              <a:off x="4585766" y="2961482"/>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a:t>reg1E</a:t>
              </a:r>
            </a:p>
          </p:txBody>
        </p:sp>
        <p:sp>
          <p:nvSpPr>
            <p:cNvPr id="21520" name="Rectangle 39"/>
            <p:cNvSpPr>
              <a:spLocks noChangeArrowheads="1"/>
            </p:cNvSpPr>
            <p:nvPr/>
          </p:nvSpPr>
          <p:spPr bwMode="auto">
            <a:xfrm rot="5400000">
              <a:off x="4584899" y="3697691"/>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a:t>reg2E</a:t>
              </a:r>
            </a:p>
          </p:txBody>
        </p:sp>
        <p:sp>
          <p:nvSpPr>
            <p:cNvPr id="21521" name="Rectangle 40"/>
            <p:cNvSpPr>
              <a:spLocks noChangeArrowheads="1"/>
            </p:cNvSpPr>
            <p:nvPr/>
          </p:nvSpPr>
          <p:spPr bwMode="auto">
            <a:xfrm rot="5400000">
              <a:off x="6601024" y="3464719"/>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err="1"/>
                <a:t>alurM</a:t>
              </a:r>
              <a:endParaRPr lang="en-US" altLang="ja-JP" sz="1400" dirty="0"/>
            </a:p>
          </p:txBody>
        </p:sp>
        <p:grpSp>
          <p:nvGrpSpPr>
            <p:cNvPr id="21523" name="Group 44"/>
            <p:cNvGrpSpPr>
              <a:grpSpLocks/>
            </p:cNvGrpSpPr>
            <p:nvPr/>
          </p:nvGrpSpPr>
          <p:grpSpPr bwMode="auto">
            <a:xfrm rot="5400000">
              <a:off x="2713235" y="3034507"/>
              <a:ext cx="1154113" cy="647700"/>
              <a:chOff x="1474" y="1752"/>
              <a:chExt cx="635" cy="544"/>
            </a:xfrm>
          </p:grpSpPr>
          <p:sp>
            <p:nvSpPr>
              <p:cNvPr id="21655" name="Rectangle 45"/>
              <p:cNvSpPr>
                <a:spLocks noChangeArrowheads="1"/>
              </p:cNvSpPr>
              <p:nvPr/>
            </p:nvSpPr>
            <p:spPr bwMode="auto">
              <a:xfrm>
                <a:off x="1474" y="175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nvGrpSpPr>
              <p:cNvPr id="21656" name="Group 46"/>
              <p:cNvGrpSpPr>
                <a:grpSpLocks/>
              </p:cNvGrpSpPr>
              <p:nvPr/>
            </p:nvGrpSpPr>
            <p:grpSpPr bwMode="auto">
              <a:xfrm rot="-5400000">
                <a:off x="1519" y="2205"/>
                <a:ext cx="91" cy="91"/>
                <a:chOff x="1474" y="1843"/>
                <a:chExt cx="91" cy="91"/>
              </a:xfrm>
            </p:grpSpPr>
            <p:sp>
              <p:nvSpPr>
                <p:cNvPr id="21662" name="Line 47"/>
                <p:cNvSpPr>
                  <a:spLocks noChangeShapeType="1"/>
                </p:cNvSpPr>
                <p:nvPr/>
              </p:nvSpPr>
              <p:spPr bwMode="auto">
                <a:xfrm>
                  <a:off x="1474" y="1843"/>
                  <a:ext cx="91" cy="4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63" name="Line 48"/>
                <p:cNvSpPr>
                  <a:spLocks noChangeShapeType="1"/>
                </p:cNvSpPr>
                <p:nvPr/>
              </p:nvSpPr>
              <p:spPr bwMode="auto">
                <a:xfrm flipH="1">
                  <a:off x="1474" y="1888"/>
                  <a:ext cx="91" cy="4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1657" name="Rectangle 49"/>
              <p:cNvSpPr>
                <a:spLocks noChangeArrowheads="1"/>
              </p:cNvSpPr>
              <p:nvPr/>
            </p:nvSpPr>
            <p:spPr bwMode="auto">
              <a:xfrm>
                <a:off x="1474" y="184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658" name="Rectangle 50"/>
              <p:cNvSpPr>
                <a:spLocks noChangeArrowheads="1"/>
              </p:cNvSpPr>
              <p:nvPr/>
            </p:nvSpPr>
            <p:spPr bwMode="auto">
              <a:xfrm>
                <a:off x="1474" y="193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659" name="Rectangle 51"/>
              <p:cNvSpPr>
                <a:spLocks noChangeArrowheads="1"/>
              </p:cNvSpPr>
              <p:nvPr/>
            </p:nvSpPr>
            <p:spPr bwMode="auto">
              <a:xfrm>
                <a:off x="1474" y="202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660" name="Rectangle 52"/>
              <p:cNvSpPr>
                <a:spLocks noChangeArrowheads="1"/>
              </p:cNvSpPr>
              <p:nvPr/>
            </p:nvSpPr>
            <p:spPr bwMode="auto">
              <a:xfrm>
                <a:off x="1474" y="211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661" name="Rectangle 53"/>
              <p:cNvSpPr>
                <a:spLocks noChangeArrowheads="1"/>
              </p:cNvSpPr>
              <p:nvPr/>
            </p:nvSpPr>
            <p:spPr bwMode="auto">
              <a:xfrm>
                <a:off x="1474" y="2202"/>
                <a:ext cx="635" cy="9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grpSp>
        <p:sp>
          <p:nvSpPr>
            <p:cNvPr id="21525" name="AutoShape 57"/>
            <p:cNvSpPr>
              <a:spLocks noChangeArrowheads="1"/>
            </p:cNvSpPr>
            <p:nvPr/>
          </p:nvSpPr>
          <p:spPr bwMode="auto">
            <a:xfrm rot="5400000">
              <a:off x="3649067" y="4184823"/>
              <a:ext cx="720725" cy="215900"/>
            </a:xfrm>
            <a:prstGeom prst="parallelogram">
              <a:avLst>
                <a:gd name="adj" fmla="val 83456"/>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ext</a:t>
              </a:r>
            </a:p>
          </p:txBody>
        </p:sp>
        <p:sp>
          <p:nvSpPr>
            <p:cNvPr id="21527" name="Rectangle 60"/>
            <p:cNvSpPr>
              <a:spLocks noChangeArrowheads="1"/>
            </p:cNvSpPr>
            <p:nvPr/>
          </p:nvSpPr>
          <p:spPr bwMode="auto">
            <a:xfrm rot="5400000">
              <a:off x="1020168" y="3502025"/>
              <a:ext cx="1873250" cy="142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28" name="Rectangle 61"/>
            <p:cNvSpPr>
              <a:spLocks noChangeArrowheads="1"/>
            </p:cNvSpPr>
            <p:nvPr/>
          </p:nvSpPr>
          <p:spPr bwMode="auto">
            <a:xfrm>
              <a:off x="323850" y="4227513"/>
              <a:ext cx="1008063" cy="36195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29" name="Line 62"/>
            <p:cNvSpPr>
              <a:spLocks noChangeShapeType="1"/>
            </p:cNvSpPr>
            <p:nvPr/>
          </p:nvSpPr>
          <p:spPr bwMode="auto">
            <a:xfrm>
              <a:off x="323850" y="4371975"/>
              <a:ext cx="144463" cy="71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30" name="Line 63"/>
            <p:cNvSpPr>
              <a:spLocks noChangeShapeType="1"/>
            </p:cNvSpPr>
            <p:nvPr/>
          </p:nvSpPr>
          <p:spPr bwMode="auto">
            <a:xfrm flipH="1">
              <a:off x="323850" y="4443413"/>
              <a:ext cx="144463" cy="73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31" name="Text Box 64"/>
            <p:cNvSpPr txBox="1">
              <a:spLocks noChangeArrowheads="1"/>
            </p:cNvSpPr>
            <p:nvPr/>
          </p:nvSpPr>
          <p:spPr bwMode="auto">
            <a:xfrm>
              <a:off x="539750" y="4221163"/>
              <a:ext cx="50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PC</a:t>
              </a:r>
            </a:p>
          </p:txBody>
        </p:sp>
        <p:sp>
          <p:nvSpPr>
            <p:cNvPr id="21532" name="Oval 65"/>
            <p:cNvSpPr>
              <a:spLocks noChangeArrowheads="1"/>
            </p:cNvSpPr>
            <p:nvPr/>
          </p:nvSpPr>
          <p:spPr bwMode="auto">
            <a:xfrm>
              <a:off x="684213" y="3429000"/>
              <a:ext cx="287337" cy="28733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a:t>＋</a:t>
              </a:r>
            </a:p>
          </p:txBody>
        </p:sp>
        <p:sp>
          <p:nvSpPr>
            <p:cNvPr id="21533" name="Rectangle 66"/>
            <p:cNvSpPr>
              <a:spLocks noChangeArrowheads="1"/>
            </p:cNvSpPr>
            <p:nvPr/>
          </p:nvSpPr>
          <p:spPr bwMode="auto">
            <a:xfrm>
              <a:off x="1042988" y="5661026"/>
              <a:ext cx="1225550" cy="7921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命令メモリ</a:t>
              </a:r>
            </a:p>
          </p:txBody>
        </p:sp>
        <p:sp>
          <p:nvSpPr>
            <p:cNvPr id="21534" name="Rectangle 67"/>
            <p:cNvSpPr>
              <a:spLocks noChangeArrowheads="1"/>
            </p:cNvSpPr>
            <p:nvPr/>
          </p:nvSpPr>
          <p:spPr bwMode="auto">
            <a:xfrm>
              <a:off x="7811715" y="5585286"/>
              <a:ext cx="1003868" cy="6874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データ</a:t>
              </a:r>
            </a:p>
            <a:p>
              <a:pPr algn="ctr" eaLnBrk="1" hangingPunct="1">
                <a:spcBef>
                  <a:spcPct val="0"/>
                </a:spcBef>
                <a:buFontTx/>
                <a:buNone/>
              </a:pPr>
              <a:r>
                <a:rPr lang="ja-JP" altLang="en-US" sz="1800"/>
                <a:t>メモリ</a:t>
              </a:r>
            </a:p>
          </p:txBody>
        </p:sp>
        <p:sp>
          <p:nvSpPr>
            <p:cNvPr id="227" name="Text Box 72">
              <a:extLst>
                <a:ext uri="{FF2B5EF4-FFF2-40B4-BE49-F238E27FC236}">
                  <a16:creationId xmlns:a16="http://schemas.microsoft.com/office/drawing/2014/main" id="{B508C555-BA47-4B1E-A2B9-29A62340C449}"/>
                </a:ext>
              </a:extLst>
            </p:cNvPr>
            <p:cNvSpPr txBox="1">
              <a:spLocks noChangeArrowheads="1"/>
            </p:cNvSpPr>
            <p:nvPr/>
          </p:nvSpPr>
          <p:spPr bwMode="auto">
            <a:xfrm rot="5400000">
              <a:off x="5276855" y="4155244"/>
              <a:ext cx="42426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1</a:t>
              </a:r>
            </a:p>
          </p:txBody>
        </p:sp>
        <p:sp>
          <p:nvSpPr>
            <p:cNvPr id="228" name="Text Box 72">
              <a:extLst>
                <a:ext uri="{FF2B5EF4-FFF2-40B4-BE49-F238E27FC236}">
                  <a16:creationId xmlns:a16="http://schemas.microsoft.com/office/drawing/2014/main" id="{D047CECC-87A6-46D1-83C2-E995B97E9EDC}"/>
                </a:ext>
              </a:extLst>
            </p:cNvPr>
            <p:cNvSpPr txBox="1">
              <a:spLocks noChangeArrowheads="1"/>
            </p:cNvSpPr>
            <p:nvPr/>
          </p:nvSpPr>
          <p:spPr bwMode="auto">
            <a:xfrm rot="5400000">
              <a:off x="5278442" y="3818326"/>
              <a:ext cx="42426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0</a:t>
              </a:r>
            </a:p>
          </p:txBody>
        </p:sp>
        <p:sp>
          <p:nvSpPr>
            <p:cNvPr id="21536" name="Rectangle 74"/>
            <p:cNvSpPr>
              <a:spLocks noChangeArrowheads="1"/>
            </p:cNvSpPr>
            <p:nvPr/>
          </p:nvSpPr>
          <p:spPr bwMode="auto">
            <a:xfrm>
              <a:off x="4797444" y="1522400"/>
              <a:ext cx="144463" cy="8266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37" name="Rectangle 75"/>
            <p:cNvSpPr>
              <a:spLocks noChangeArrowheads="1"/>
            </p:cNvSpPr>
            <p:nvPr/>
          </p:nvSpPr>
          <p:spPr bwMode="auto">
            <a:xfrm>
              <a:off x="4764360" y="2420938"/>
              <a:ext cx="1444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38" name="Rectangle 76"/>
            <p:cNvSpPr>
              <a:spLocks noChangeArrowheads="1"/>
            </p:cNvSpPr>
            <p:nvPr/>
          </p:nvSpPr>
          <p:spPr bwMode="auto">
            <a:xfrm>
              <a:off x="8201162" y="2427288"/>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39" name="Rectangle 77"/>
            <p:cNvSpPr>
              <a:spLocks noChangeArrowheads="1"/>
            </p:cNvSpPr>
            <p:nvPr/>
          </p:nvSpPr>
          <p:spPr bwMode="auto">
            <a:xfrm>
              <a:off x="4764360" y="1052513"/>
              <a:ext cx="1444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40" name="Rectangle 78"/>
            <p:cNvSpPr>
              <a:spLocks noChangeArrowheads="1"/>
            </p:cNvSpPr>
            <p:nvPr/>
          </p:nvSpPr>
          <p:spPr bwMode="auto">
            <a:xfrm>
              <a:off x="4764360" y="836613"/>
              <a:ext cx="1444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42" name="Rectangle 80"/>
            <p:cNvSpPr>
              <a:spLocks noChangeArrowheads="1"/>
            </p:cNvSpPr>
            <p:nvPr/>
          </p:nvSpPr>
          <p:spPr bwMode="auto">
            <a:xfrm>
              <a:off x="6781205" y="1052513"/>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44" name="Line 82"/>
            <p:cNvSpPr>
              <a:spLocks noChangeShapeType="1"/>
            </p:cNvSpPr>
            <p:nvPr/>
          </p:nvSpPr>
          <p:spPr bwMode="auto">
            <a:xfrm>
              <a:off x="827088" y="3717925"/>
              <a:ext cx="0" cy="5032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5" name="Line 83"/>
            <p:cNvSpPr>
              <a:spLocks noChangeShapeType="1"/>
            </p:cNvSpPr>
            <p:nvPr/>
          </p:nvSpPr>
          <p:spPr bwMode="auto">
            <a:xfrm>
              <a:off x="755650" y="4581525"/>
              <a:ext cx="0" cy="15128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6" name="Line 84"/>
            <p:cNvSpPr>
              <a:spLocks noChangeShapeType="1"/>
            </p:cNvSpPr>
            <p:nvPr/>
          </p:nvSpPr>
          <p:spPr bwMode="auto">
            <a:xfrm>
              <a:off x="755650" y="6094413"/>
              <a:ext cx="2873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7" name="Line 85"/>
            <p:cNvSpPr>
              <a:spLocks noChangeShapeType="1"/>
            </p:cNvSpPr>
            <p:nvPr/>
          </p:nvSpPr>
          <p:spPr bwMode="auto">
            <a:xfrm flipH="1">
              <a:off x="179388" y="4941888"/>
              <a:ext cx="5762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8" name="Line 86"/>
            <p:cNvSpPr>
              <a:spLocks noChangeShapeType="1"/>
            </p:cNvSpPr>
            <p:nvPr/>
          </p:nvSpPr>
          <p:spPr bwMode="auto">
            <a:xfrm flipV="1">
              <a:off x="179388" y="3068638"/>
              <a:ext cx="0" cy="1873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49" name="Line 87"/>
            <p:cNvSpPr>
              <a:spLocks noChangeShapeType="1"/>
            </p:cNvSpPr>
            <p:nvPr/>
          </p:nvSpPr>
          <p:spPr bwMode="auto">
            <a:xfrm>
              <a:off x="179388" y="306863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0" name="Line 88"/>
            <p:cNvSpPr>
              <a:spLocks noChangeShapeType="1"/>
            </p:cNvSpPr>
            <p:nvPr/>
          </p:nvSpPr>
          <p:spPr bwMode="auto">
            <a:xfrm>
              <a:off x="468313" y="3068638"/>
              <a:ext cx="287337"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1" name="Line 89"/>
            <p:cNvSpPr>
              <a:spLocks noChangeShapeType="1"/>
            </p:cNvSpPr>
            <p:nvPr/>
          </p:nvSpPr>
          <p:spPr bwMode="auto">
            <a:xfrm flipH="1">
              <a:off x="900113" y="3141663"/>
              <a:ext cx="142875"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2" name="Text Box 90"/>
            <p:cNvSpPr txBox="1">
              <a:spLocks noChangeArrowheads="1"/>
            </p:cNvSpPr>
            <p:nvPr/>
          </p:nvSpPr>
          <p:spPr bwMode="auto">
            <a:xfrm>
              <a:off x="900113" y="2774950"/>
              <a:ext cx="4796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‘4</a:t>
              </a:r>
              <a:r>
                <a:rPr lang="ja-JP" altLang="en-US" sz="1800" dirty="0"/>
                <a:t>’</a:t>
              </a:r>
            </a:p>
          </p:txBody>
        </p:sp>
        <p:sp>
          <p:nvSpPr>
            <p:cNvPr id="21553" name="Line 91"/>
            <p:cNvSpPr>
              <a:spLocks noChangeShapeType="1"/>
            </p:cNvSpPr>
            <p:nvPr/>
          </p:nvSpPr>
          <p:spPr bwMode="auto">
            <a:xfrm flipH="1" flipV="1">
              <a:off x="1655761" y="3664983"/>
              <a:ext cx="417" cy="199604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4" name="Line 92"/>
            <p:cNvSpPr>
              <a:spLocks noChangeShapeType="1"/>
            </p:cNvSpPr>
            <p:nvPr/>
          </p:nvSpPr>
          <p:spPr bwMode="auto">
            <a:xfrm flipV="1">
              <a:off x="1620836" y="3645024"/>
              <a:ext cx="28533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5" name="Rectangle 93"/>
            <p:cNvSpPr>
              <a:spLocks noChangeArrowheads="1"/>
            </p:cNvSpPr>
            <p:nvPr/>
          </p:nvSpPr>
          <p:spPr bwMode="auto">
            <a:xfrm>
              <a:off x="2604492" y="620713"/>
              <a:ext cx="720725" cy="647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556" name="Line 94"/>
            <p:cNvSpPr>
              <a:spLocks noChangeShapeType="1"/>
            </p:cNvSpPr>
            <p:nvPr/>
          </p:nvSpPr>
          <p:spPr bwMode="auto">
            <a:xfrm>
              <a:off x="2028230" y="3573463"/>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7" name="Line 95"/>
            <p:cNvSpPr>
              <a:spLocks noChangeShapeType="1"/>
            </p:cNvSpPr>
            <p:nvPr/>
          </p:nvSpPr>
          <p:spPr bwMode="auto">
            <a:xfrm>
              <a:off x="2317155" y="3573463"/>
              <a:ext cx="0" cy="5032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8" name="Line 96"/>
            <p:cNvSpPr>
              <a:spLocks noChangeShapeType="1"/>
            </p:cNvSpPr>
            <p:nvPr/>
          </p:nvSpPr>
          <p:spPr bwMode="auto">
            <a:xfrm>
              <a:off x="2317155" y="4076700"/>
              <a:ext cx="1079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59" name="Line 97"/>
            <p:cNvSpPr>
              <a:spLocks noChangeShapeType="1"/>
            </p:cNvSpPr>
            <p:nvPr/>
          </p:nvSpPr>
          <p:spPr bwMode="auto">
            <a:xfrm flipV="1">
              <a:off x="3396655" y="3933825"/>
              <a:ext cx="0" cy="142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0" name="Line 98"/>
            <p:cNvSpPr>
              <a:spLocks noChangeShapeType="1"/>
            </p:cNvSpPr>
            <p:nvPr/>
          </p:nvSpPr>
          <p:spPr bwMode="auto">
            <a:xfrm>
              <a:off x="2028230" y="328453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1" name="Line 99"/>
            <p:cNvSpPr>
              <a:spLocks noChangeShapeType="1"/>
            </p:cNvSpPr>
            <p:nvPr/>
          </p:nvSpPr>
          <p:spPr bwMode="auto">
            <a:xfrm flipV="1">
              <a:off x="2317155" y="2565400"/>
              <a:ext cx="0" cy="719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2" name="Line 100"/>
            <p:cNvSpPr>
              <a:spLocks noChangeShapeType="1"/>
            </p:cNvSpPr>
            <p:nvPr/>
          </p:nvSpPr>
          <p:spPr bwMode="auto">
            <a:xfrm>
              <a:off x="2317155" y="2565400"/>
              <a:ext cx="86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3" name="Line 101"/>
            <p:cNvSpPr>
              <a:spLocks noChangeShapeType="1"/>
            </p:cNvSpPr>
            <p:nvPr/>
          </p:nvSpPr>
          <p:spPr bwMode="auto">
            <a:xfrm>
              <a:off x="3396655" y="2479675"/>
              <a:ext cx="0" cy="301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6" name="Line 104"/>
            <p:cNvSpPr>
              <a:spLocks noChangeShapeType="1"/>
            </p:cNvSpPr>
            <p:nvPr/>
          </p:nvSpPr>
          <p:spPr bwMode="auto">
            <a:xfrm flipV="1">
              <a:off x="2289239" y="1928797"/>
              <a:ext cx="2495821" cy="477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8" name="Line 106"/>
            <p:cNvSpPr>
              <a:spLocks noChangeShapeType="1"/>
            </p:cNvSpPr>
            <p:nvPr/>
          </p:nvSpPr>
          <p:spPr bwMode="auto">
            <a:xfrm>
              <a:off x="4356100" y="2117944"/>
              <a:ext cx="431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69" name="Line 107"/>
            <p:cNvSpPr>
              <a:spLocks noChangeShapeType="1"/>
            </p:cNvSpPr>
            <p:nvPr/>
          </p:nvSpPr>
          <p:spPr bwMode="auto">
            <a:xfrm>
              <a:off x="2028230" y="4221163"/>
              <a:ext cx="16573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0" name="Line 108"/>
            <p:cNvSpPr>
              <a:spLocks noChangeShapeType="1"/>
            </p:cNvSpPr>
            <p:nvPr/>
          </p:nvSpPr>
          <p:spPr bwMode="auto">
            <a:xfrm>
              <a:off x="3685580" y="4221335"/>
              <a:ext cx="2159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3" name="Line 111"/>
            <p:cNvSpPr>
              <a:spLocks noChangeShapeType="1"/>
            </p:cNvSpPr>
            <p:nvPr/>
          </p:nvSpPr>
          <p:spPr bwMode="auto">
            <a:xfrm>
              <a:off x="3612554" y="3721101"/>
              <a:ext cx="115180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4" name="Line 112"/>
            <p:cNvSpPr>
              <a:spLocks noChangeShapeType="1"/>
            </p:cNvSpPr>
            <p:nvPr/>
          </p:nvSpPr>
          <p:spPr bwMode="auto">
            <a:xfrm>
              <a:off x="3612555" y="3070226"/>
              <a:ext cx="117250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5" name="Line 113"/>
            <p:cNvSpPr>
              <a:spLocks noChangeShapeType="1"/>
            </p:cNvSpPr>
            <p:nvPr/>
          </p:nvSpPr>
          <p:spPr bwMode="auto">
            <a:xfrm>
              <a:off x="4117380" y="4252763"/>
              <a:ext cx="6469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6" name="Line 114"/>
            <p:cNvSpPr>
              <a:spLocks noChangeShapeType="1"/>
            </p:cNvSpPr>
            <p:nvPr/>
          </p:nvSpPr>
          <p:spPr bwMode="auto">
            <a:xfrm>
              <a:off x="4968712" y="3831368"/>
              <a:ext cx="42654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7" name="Line 115"/>
            <p:cNvSpPr>
              <a:spLocks noChangeShapeType="1"/>
            </p:cNvSpPr>
            <p:nvPr/>
          </p:nvSpPr>
          <p:spPr bwMode="auto">
            <a:xfrm>
              <a:off x="4980982" y="4264818"/>
              <a:ext cx="41427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8" name="Line 116"/>
            <p:cNvSpPr>
              <a:spLocks noChangeShapeType="1"/>
            </p:cNvSpPr>
            <p:nvPr/>
          </p:nvSpPr>
          <p:spPr bwMode="auto">
            <a:xfrm>
              <a:off x="4981847" y="3068638"/>
              <a:ext cx="95830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79" name="Line 117"/>
            <p:cNvSpPr>
              <a:spLocks noChangeShapeType="1"/>
            </p:cNvSpPr>
            <p:nvPr/>
          </p:nvSpPr>
          <p:spPr bwMode="auto">
            <a:xfrm>
              <a:off x="6493867" y="3502025"/>
              <a:ext cx="2873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0" name="Line 118"/>
            <p:cNvSpPr>
              <a:spLocks noChangeShapeType="1"/>
            </p:cNvSpPr>
            <p:nvPr/>
          </p:nvSpPr>
          <p:spPr bwMode="auto">
            <a:xfrm>
              <a:off x="6997105" y="3573463"/>
              <a:ext cx="118288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4" name="Line 122"/>
            <p:cNvSpPr>
              <a:spLocks noChangeShapeType="1"/>
            </p:cNvSpPr>
            <p:nvPr/>
          </p:nvSpPr>
          <p:spPr bwMode="auto">
            <a:xfrm>
              <a:off x="8820026" y="3644900"/>
              <a:ext cx="144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5" name="Line 123"/>
            <p:cNvSpPr>
              <a:spLocks noChangeShapeType="1"/>
            </p:cNvSpPr>
            <p:nvPr/>
          </p:nvSpPr>
          <p:spPr bwMode="auto">
            <a:xfrm>
              <a:off x="8964488" y="3644900"/>
              <a:ext cx="0" cy="129698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6" name="Line 124"/>
            <p:cNvSpPr>
              <a:spLocks noChangeShapeType="1"/>
            </p:cNvSpPr>
            <p:nvPr/>
          </p:nvSpPr>
          <p:spPr bwMode="auto">
            <a:xfrm flipH="1">
              <a:off x="2677516" y="4941888"/>
              <a:ext cx="6286971"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7" name="Line 125"/>
            <p:cNvSpPr>
              <a:spLocks noChangeShapeType="1"/>
            </p:cNvSpPr>
            <p:nvPr/>
          </p:nvSpPr>
          <p:spPr bwMode="auto">
            <a:xfrm flipV="1">
              <a:off x="2677517" y="3429000"/>
              <a:ext cx="0" cy="151288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88" name="Line 126"/>
            <p:cNvSpPr>
              <a:spLocks noChangeShapeType="1"/>
            </p:cNvSpPr>
            <p:nvPr/>
          </p:nvSpPr>
          <p:spPr bwMode="auto">
            <a:xfrm>
              <a:off x="2677517" y="3429000"/>
              <a:ext cx="287338"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0" name="Line 128"/>
            <p:cNvSpPr>
              <a:spLocks noChangeShapeType="1"/>
            </p:cNvSpPr>
            <p:nvPr/>
          </p:nvSpPr>
          <p:spPr bwMode="auto">
            <a:xfrm>
              <a:off x="4932364" y="1917700"/>
              <a:ext cx="13699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1" name="Line 129"/>
            <p:cNvSpPr>
              <a:spLocks noChangeShapeType="1"/>
            </p:cNvSpPr>
            <p:nvPr/>
          </p:nvSpPr>
          <p:spPr bwMode="auto">
            <a:xfrm>
              <a:off x="6277967" y="1917700"/>
              <a:ext cx="0" cy="11509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2" name="Line 130"/>
            <p:cNvSpPr>
              <a:spLocks noChangeShapeType="1"/>
            </p:cNvSpPr>
            <p:nvPr/>
          </p:nvSpPr>
          <p:spPr bwMode="auto">
            <a:xfrm>
              <a:off x="3180755" y="2565400"/>
              <a:ext cx="158360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3" name="Line 131"/>
            <p:cNvSpPr>
              <a:spLocks noChangeShapeType="1"/>
            </p:cNvSpPr>
            <p:nvPr/>
          </p:nvSpPr>
          <p:spPr bwMode="auto">
            <a:xfrm>
              <a:off x="4908824" y="2565400"/>
              <a:ext cx="18100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5" name="Line 133"/>
            <p:cNvSpPr>
              <a:spLocks noChangeShapeType="1"/>
            </p:cNvSpPr>
            <p:nvPr/>
          </p:nvSpPr>
          <p:spPr bwMode="auto">
            <a:xfrm>
              <a:off x="8490087" y="2571750"/>
              <a:ext cx="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4" name="Line 132"/>
            <p:cNvSpPr>
              <a:spLocks noChangeShapeType="1"/>
            </p:cNvSpPr>
            <p:nvPr/>
          </p:nvSpPr>
          <p:spPr bwMode="auto">
            <a:xfrm>
              <a:off x="8345624" y="2564829"/>
              <a:ext cx="1444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6" name="Line 134"/>
            <p:cNvSpPr>
              <a:spLocks noChangeShapeType="1"/>
            </p:cNvSpPr>
            <p:nvPr/>
          </p:nvSpPr>
          <p:spPr bwMode="auto">
            <a:xfrm flipH="1">
              <a:off x="3128107" y="2696592"/>
              <a:ext cx="5388706" cy="1628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7" name="Line 135"/>
            <p:cNvSpPr>
              <a:spLocks noChangeShapeType="1"/>
            </p:cNvSpPr>
            <p:nvPr/>
          </p:nvSpPr>
          <p:spPr bwMode="auto">
            <a:xfrm>
              <a:off x="3109317" y="2709863"/>
              <a:ext cx="0" cy="714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8" name="Line 136"/>
            <p:cNvSpPr>
              <a:spLocks noChangeShapeType="1"/>
            </p:cNvSpPr>
            <p:nvPr/>
          </p:nvSpPr>
          <p:spPr bwMode="auto">
            <a:xfrm>
              <a:off x="3325217" y="1196975"/>
              <a:ext cx="1439143"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99" name="Line 137"/>
            <p:cNvSpPr>
              <a:spLocks noChangeShapeType="1"/>
            </p:cNvSpPr>
            <p:nvPr/>
          </p:nvSpPr>
          <p:spPr bwMode="auto">
            <a:xfrm>
              <a:off x="4908824" y="1196975"/>
              <a:ext cx="187238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00" name="Line 138"/>
            <p:cNvSpPr>
              <a:spLocks noChangeShapeType="1"/>
            </p:cNvSpPr>
            <p:nvPr/>
          </p:nvSpPr>
          <p:spPr bwMode="auto">
            <a:xfrm>
              <a:off x="3325217" y="981075"/>
              <a:ext cx="1409150"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03" name="Line 141"/>
            <p:cNvSpPr>
              <a:spLocks noChangeShapeType="1"/>
            </p:cNvSpPr>
            <p:nvPr/>
          </p:nvSpPr>
          <p:spPr bwMode="auto">
            <a:xfrm>
              <a:off x="4905618" y="981075"/>
              <a:ext cx="1898184"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04" name="Text Box 142"/>
            <p:cNvSpPr txBox="1">
              <a:spLocks noChangeArrowheads="1"/>
            </p:cNvSpPr>
            <p:nvPr/>
          </p:nvSpPr>
          <p:spPr bwMode="auto">
            <a:xfrm>
              <a:off x="5148064" y="721997"/>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st_opE</a:t>
              </a:r>
              <a:endParaRPr lang="en-US" altLang="ja-JP" sz="1200" b="1" dirty="0"/>
            </a:p>
          </p:txBody>
        </p:sp>
        <p:sp>
          <p:nvSpPr>
            <p:cNvPr id="21605" name="Text Box 143"/>
            <p:cNvSpPr txBox="1">
              <a:spLocks noChangeArrowheads="1"/>
            </p:cNvSpPr>
            <p:nvPr/>
          </p:nvSpPr>
          <p:spPr bwMode="auto">
            <a:xfrm>
              <a:off x="5125442" y="98107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ld_opE</a:t>
              </a:r>
              <a:endParaRPr lang="en-US" altLang="ja-JP" sz="1200" b="1" dirty="0"/>
            </a:p>
          </p:txBody>
        </p:sp>
        <p:sp>
          <p:nvSpPr>
            <p:cNvPr id="21606" name="Text Box 144"/>
            <p:cNvSpPr txBox="1">
              <a:spLocks noChangeArrowheads="1"/>
            </p:cNvSpPr>
            <p:nvPr/>
          </p:nvSpPr>
          <p:spPr bwMode="auto">
            <a:xfrm>
              <a:off x="3252192" y="98107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t>ld_op</a:t>
              </a:r>
            </a:p>
          </p:txBody>
        </p:sp>
        <p:sp>
          <p:nvSpPr>
            <p:cNvPr id="21607" name="Text Box 145"/>
            <p:cNvSpPr txBox="1">
              <a:spLocks noChangeArrowheads="1"/>
            </p:cNvSpPr>
            <p:nvPr/>
          </p:nvSpPr>
          <p:spPr bwMode="auto">
            <a:xfrm>
              <a:off x="3252192" y="76517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t>st_op</a:t>
              </a:r>
            </a:p>
          </p:txBody>
        </p:sp>
        <p:sp>
          <p:nvSpPr>
            <p:cNvPr id="21610" name="Line 148"/>
            <p:cNvSpPr>
              <a:spLocks noChangeShapeType="1"/>
            </p:cNvSpPr>
            <p:nvPr/>
          </p:nvSpPr>
          <p:spPr bwMode="auto">
            <a:xfrm>
              <a:off x="6962873" y="981075"/>
              <a:ext cx="382266" cy="0"/>
            </a:xfrm>
            <a:prstGeom prst="line">
              <a:avLst/>
            </a:prstGeom>
            <a:noFill/>
            <a:ln w="9525">
              <a:solidFill>
                <a:schemeClr val="tx1"/>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11" name="Text Box 149"/>
            <p:cNvSpPr txBox="1">
              <a:spLocks noChangeArrowheads="1"/>
            </p:cNvSpPr>
            <p:nvPr/>
          </p:nvSpPr>
          <p:spPr bwMode="auto">
            <a:xfrm>
              <a:off x="6984026" y="472331"/>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rweM</a:t>
              </a:r>
              <a:endParaRPr lang="en-US" altLang="ja-JP" sz="1200" b="1" dirty="0"/>
            </a:p>
          </p:txBody>
        </p:sp>
        <p:sp>
          <p:nvSpPr>
            <p:cNvPr id="21612" name="Line 150"/>
            <p:cNvSpPr>
              <a:spLocks noChangeShapeType="1"/>
            </p:cNvSpPr>
            <p:nvPr/>
          </p:nvSpPr>
          <p:spPr bwMode="auto">
            <a:xfrm>
              <a:off x="2028230" y="2781300"/>
              <a:ext cx="730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13" name="Line 151"/>
            <p:cNvSpPr>
              <a:spLocks noChangeShapeType="1"/>
            </p:cNvSpPr>
            <p:nvPr/>
          </p:nvSpPr>
          <p:spPr bwMode="auto">
            <a:xfrm flipV="1">
              <a:off x="2101255" y="981075"/>
              <a:ext cx="0" cy="1800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14" name="Line 152"/>
            <p:cNvSpPr>
              <a:spLocks noChangeShapeType="1"/>
            </p:cNvSpPr>
            <p:nvPr/>
          </p:nvSpPr>
          <p:spPr bwMode="auto">
            <a:xfrm>
              <a:off x="2101255" y="981075"/>
              <a:ext cx="5032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17" name="Text Box 155"/>
            <p:cNvSpPr txBox="1">
              <a:spLocks noChangeArrowheads="1"/>
            </p:cNvSpPr>
            <p:nvPr/>
          </p:nvSpPr>
          <p:spPr bwMode="auto">
            <a:xfrm>
              <a:off x="1739844" y="688256"/>
              <a:ext cx="9366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opcode</a:t>
              </a:r>
            </a:p>
          </p:txBody>
        </p:sp>
        <p:sp>
          <p:nvSpPr>
            <p:cNvPr id="21619" name="Text Box 157"/>
            <p:cNvSpPr txBox="1">
              <a:spLocks noChangeArrowheads="1"/>
            </p:cNvSpPr>
            <p:nvPr/>
          </p:nvSpPr>
          <p:spPr bwMode="auto">
            <a:xfrm>
              <a:off x="3793530" y="1644985"/>
              <a:ext cx="137947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funct3</a:t>
              </a:r>
            </a:p>
          </p:txBody>
        </p:sp>
        <p:sp>
          <p:nvSpPr>
            <p:cNvPr id="21620" name="Text Box 158"/>
            <p:cNvSpPr txBox="1">
              <a:spLocks noChangeArrowheads="1"/>
            </p:cNvSpPr>
            <p:nvPr/>
          </p:nvSpPr>
          <p:spPr bwMode="auto">
            <a:xfrm>
              <a:off x="3048599" y="222488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rs1</a:t>
              </a:r>
            </a:p>
          </p:txBody>
        </p:sp>
        <p:sp>
          <p:nvSpPr>
            <p:cNvPr id="21621" name="Text Box 159"/>
            <p:cNvSpPr txBox="1">
              <a:spLocks noChangeArrowheads="1"/>
            </p:cNvSpPr>
            <p:nvPr/>
          </p:nvSpPr>
          <p:spPr bwMode="auto">
            <a:xfrm>
              <a:off x="2998390" y="3990180"/>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rs2  </a:t>
              </a:r>
            </a:p>
          </p:txBody>
        </p:sp>
        <p:sp>
          <p:nvSpPr>
            <p:cNvPr id="21622" name="Text Box 160"/>
            <p:cNvSpPr txBox="1">
              <a:spLocks noChangeArrowheads="1"/>
            </p:cNvSpPr>
            <p:nvPr/>
          </p:nvSpPr>
          <p:spPr bwMode="auto">
            <a:xfrm>
              <a:off x="2664289" y="4178300"/>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imm</a:t>
              </a:r>
              <a:r>
                <a:rPr lang="ja-JP" altLang="en-US" sz="1200" b="1" dirty="0"/>
                <a:t> </a:t>
              </a:r>
              <a:endParaRPr lang="en-US" altLang="ja-JP" sz="1200" b="1" dirty="0"/>
            </a:p>
          </p:txBody>
        </p:sp>
        <p:sp>
          <p:nvSpPr>
            <p:cNvPr id="21623" name="Text Box 161"/>
            <p:cNvSpPr txBox="1">
              <a:spLocks noChangeArrowheads="1"/>
            </p:cNvSpPr>
            <p:nvPr/>
          </p:nvSpPr>
          <p:spPr bwMode="auto">
            <a:xfrm>
              <a:off x="8535906" y="639094"/>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rweW</a:t>
              </a:r>
              <a:endParaRPr lang="en-US" altLang="ja-JP" sz="1200" b="1" dirty="0"/>
            </a:p>
          </p:txBody>
        </p:sp>
        <p:sp>
          <p:nvSpPr>
            <p:cNvPr id="21624" name="Line 162"/>
            <p:cNvSpPr>
              <a:spLocks noChangeShapeType="1"/>
            </p:cNvSpPr>
            <p:nvPr/>
          </p:nvSpPr>
          <p:spPr bwMode="auto">
            <a:xfrm>
              <a:off x="6925666" y="1196975"/>
              <a:ext cx="1274957" cy="0"/>
            </a:xfrm>
            <a:prstGeom prst="line">
              <a:avLst/>
            </a:prstGeom>
            <a:noFill/>
            <a:ln w="9525">
              <a:solidFill>
                <a:schemeClr val="tx1"/>
              </a:solidFill>
              <a:prstDash val="dash"/>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25" name="Line 163"/>
            <p:cNvSpPr>
              <a:spLocks noChangeShapeType="1"/>
            </p:cNvSpPr>
            <p:nvPr/>
          </p:nvSpPr>
          <p:spPr bwMode="auto">
            <a:xfrm>
              <a:off x="8747993" y="1189831"/>
              <a:ext cx="0" cy="230505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26" name="Line 164"/>
            <p:cNvSpPr>
              <a:spLocks noChangeShapeType="1"/>
            </p:cNvSpPr>
            <p:nvPr/>
          </p:nvSpPr>
          <p:spPr bwMode="auto">
            <a:xfrm>
              <a:off x="7235453" y="3572669"/>
              <a:ext cx="0" cy="252095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27" name="Line 165"/>
            <p:cNvSpPr>
              <a:spLocks noChangeShapeType="1"/>
            </p:cNvSpPr>
            <p:nvPr/>
          </p:nvSpPr>
          <p:spPr bwMode="auto">
            <a:xfrm flipH="1">
              <a:off x="5089363" y="3843743"/>
              <a:ext cx="0" cy="662767"/>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31" name="Line 169"/>
            <p:cNvSpPr>
              <a:spLocks noChangeShapeType="1"/>
            </p:cNvSpPr>
            <p:nvPr/>
          </p:nvSpPr>
          <p:spPr bwMode="auto">
            <a:xfrm>
              <a:off x="7525406" y="5786856"/>
              <a:ext cx="286310"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32" name="Text Box 170"/>
            <p:cNvSpPr txBox="1">
              <a:spLocks noChangeArrowheads="1"/>
            </p:cNvSpPr>
            <p:nvPr/>
          </p:nvSpPr>
          <p:spPr bwMode="auto">
            <a:xfrm>
              <a:off x="7216476" y="5618958"/>
              <a:ext cx="3778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t>we</a:t>
              </a:r>
            </a:p>
          </p:txBody>
        </p:sp>
        <p:sp>
          <p:nvSpPr>
            <p:cNvPr id="21633" name="Text Box 171"/>
            <p:cNvSpPr txBox="1">
              <a:spLocks noChangeArrowheads="1"/>
            </p:cNvSpPr>
            <p:nvPr/>
          </p:nvSpPr>
          <p:spPr bwMode="auto">
            <a:xfrm>
              <a:off x="7877311" y="525289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readdata</a:t>
              </a:r>
              <a:endParaRPr lang="en-US" altLang="ja-JP" sz="1200" b="1" dirty="0"/>
            </a:p>
          </p:txBody>
        </p:sp>
        <p:sp>
          <p:nvSpPr>
            <p:cNvPr id="21634" name="Text Box 172"/>
            <p:cNvSpPr txBox="1">
              <a:spLocks noChangeArrowheads="1"/>
            </p:cNvSpPr>
            <p:nvPr/>
          </p:nvSpPr>
          <p:spPr bwMode="auto">
            <a:xfrm>
              <a:off x="5227836" y="3035975"/>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srca</a:t>
              </a:r>
              <a:endParaRPr lang="en-US" altLang="ja-JP" sz="1200" b="1" dirty="0"/>
            </a:p>
          </p:txBody>
        </p:sp>
        <p:sp>
          <p:nvSpPr>
            <p:cNvPr id="21635" name="Text Box 173"/>
            <p:cNvSpPr txBox="1">
              <a:spLocks noChangeArrowheads="1"/>
            </p:cNvSpPr>
            <p:nvPr/>
          </p:nvSpPr>
          <p:spPr bwMode="auto">
            <a:xfrm>
              <a:off x="6287094" y="4947596"/>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writedata</a:t>
              </a:r>
              <a:endParaRPr lang="en-US" altLang="ja-JP" sz="1200" b="1" dirty="0"/>
            </a:p>
          </p:txBody>
        </p:sp>
        <p:sp>
          <p:nvSpPr>
            <p:cNvPr id="21638" name="Text Box 176"/>
            <p:cNvSpPr txBox="1">
              <a:spLocks noChangeArrowheads="1"/>
            </p:cNvSpPr>
            <p:nvPr/>
          </p:nvSpPr>
          <p:spPr bwMode="auto">
            <a:xfrm>
              <a:off x="3573482" y="1943211"/>
              <a:ext cx="72968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dirty="0" err="1"/>
                <a:t>addcom</a:t>
              </a:r>
              <a:endParaRPr lang="en-US" altLang="ja-JP" sz="1200" dirty="0"/>
            </a:p>
          </p:txBody>
        </p:sp>
        <p:sp>
          <p:nvSpPr>
            <p:cNvPr id="21639" name="Text Box 177"/>
            <p:cNvSpPr txBox="1">
              <a:spLocks noChangeArrowheads="1"/>
            </p:cNvSpPr>
            <p:nvPr/>
          </p:nvSpPr>
          <p:spPr bwMode="auto">
            <a:xfrm>
              <a:off x="5196880" y="2276475"/>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rdE</a:t>
              </a:r>
              <a:endParaRPr lang="en-US" altLang="ja-JP" sz="1200" b="1" dirty="0"/>
            </a:p>
          </p:txBody>
        </p:sp>
        <p:sp>
          <p:nvSpPr>
            <p:cNvPr id="21640" name="Text Box 178"/>
            <p:cNvSpPr txBox="1">
              <a:spLocks noChangeArrowheads="1"/>
            </p:cNvSpPr>
            <p:nvPr/>
          </p:nvSpPr>
          <p:spPr bwMode="auto">
            <a:xfrm>
              <a:off x="6815529" y="2236684"/>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rdM</a:t>
              </a:r>
              <a:endParaRPr lang="en-US" altLang="ja-JP" sz="1200" b="1" dirty="0"/>
            </a:p>
          </p:txBody>
        </p:sp>
        <p:sp>
          <p:nvSpPr>
            <p:cNvPr id="21641" name="Text Box 179"/>
            <p:cNvSpPr txBox="1">
              <a:spLocks noChangeArrowheads="1"/>
            </p:cNvSpPr>
            <p:nvPr/>
          </p:nvSpPr>
          <p:spPr bwMode="auto">
            <a:xfrm>
              <a:off x="2533055" y="785813"/>
              <a:ext cx="7826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t>decorder</a:t>
              </a:r>
            </a:p>
          </p:txBody>
        </p:sp>
        <p:sp>
          <p:nvSpPr>
            <p:cNvPr id="21642" name="Line 180"/>
            <p:cNvSpPr>
              <a:spLocks noChangeShapeType="1"/>
            </p:cNvSpPr>
            <p:nvPr/>
          </p:nvSpPr>
          <p:spPr bwMode="auto">
            <a:xfrm>
              <a:off x="2028230" y="188913"/>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43" name="Line 181"/>
            <p:cNvSpPr>
              <a:spLocks noChangeShapeType="1"/>
            </p:cNvSpPr>
            <p:nvPr/>
          </p:nvSpPr>
          <p:spPr bwMode="auto">
            <a:xfrm>
              <a:off x="4765352" y="184994"/>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44" name="Line 182"/>
            <p:cNvSpPr>
              <a:spLocks noChangeShapeType="1"/>
            </p:cNvSpPr>
            <p:nvPr/>
          </p:nvSpPr>
          <p:spPr bwMode="auto">
            <a:xfrm>
              <a:off x="6852642" y="188913"/>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645" name="Text Box 183"/>
            <p:cNvSpPr txBox="1">
              <a:spLocks noChangeArrowheads="1"/>
            </p:cNvSpPr>
            <p:nvPr/>
          </p:nvSpPr>
          <p:spPr bwMode="auto">
            <a:xfrm>
              <a:off x="1095375" y="207963"/>
              <a:ext cx="325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F</a:t>
              </a:r>
            </a:p>
          </p:txBody>
        </p:sp>
        <p:sp>
          <p:nvSpPr>
            <p:cNvPr id="21646" name="Text Box 184"/>
            <p:cNvSpPr txBox="1">
              <a:spLocks noChangeArrowheads="1"/>
            </p:cNvSpPr>
            <p:nvPr/>
          </p:nvSpPr>
          <p:spPr bwMode="auto">
            <a:xfrm>
              <a:off x="3459596" y="178635"/>
              <a:ext cx="351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D</a:t>
              </a:r>
            </a:p>
          </p:txBody>
        </p:sp>
        <p:sp>
          <p:nvSpPr>
            <p:cNvPr id="21647" name="Text Box 185"/>
            <p:cNvSpPr txBox="1">
              <a:spLocks noChangeArrowheads="1"/>
            </p:cNvSpPr>
            <p:nvPr/>
          </p:nvSpPr>
          <p:spPr bwMode="auto">
            <a:xfrm>
              <a:off x="5701705" y="188913"/>
              <a:ext cx="3385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E</a:t>
              </a:r>
            </a:p>
          </p:txBody>
        </p:sp>
        <p:sp>
          <p:nvSpPr>
            <p:cNvPr id="21648" name="Text Box 186"/>
            <p:cNvSpPr txBox="1">
              <a:spLocks noChangeArrowheads="1"/>
            </p:cNvSpPr>
            <p:nvPr/>
          </p:nvSpPr>
          <p:spPr bwMode="auto">
            <a:xfrm>
              <a:off x="7408686" y="214968"/>
              <a:ext cx="3770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M</a:t>
              </a:r>
            </a:p>
          </p:txBody>
        </p:sp>
        <p:sp>
          <p:nvSpPr>
            <p:cNvPr id="21649" name="Text Box 187"/>
            <p:cNvSpPr txBox="1">
              <a:spLocks noChangeArrowheads="1"/>
            </p:cNvSpPr>
            <p:nvPr/>
          </p:nvSpPr>
          <p:spPr bwMode="auto">
            <a:xfrm>
              <a:off x="1691680" y="2276475"/>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t>ir</a:t>
              </a:r>
            </a:p>
          </p:txBody>
        </p:sp>
        <p:sp>
          <p:nvSpPr>
            <p:cNvPr id="174" name="Rectangle 39">
              <a:extLst>
                <a:ext uri="{FF2B5EF4-FFF2-40B4-BE49-F238E27FC236}">
                  <a16:creationId xmlns:a16="http://schemas.microsoft.com/office/drawing/2014/main" id="{52D9B0CF-C6FF-4276-B5E8-10BC95CC8120}"/>
                </a:ext>
              </a:extLst>
            </p:cNvPr>
            <p:cNvSpPr>
              <a:spLocks noChangeArrowheads="1"/>
            </p:cNvSpPr>
            <p:nvPr/>
          </p:nvSpPr>
          <p:spPr bwMode="auto">
            <a:xfrm rot="5400000">
              <a:off x="6575226" y="4248293"/>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a:t>reg2M</a:t>
              </a:r>
            </a:p>
          </p:txBody>
        </p:sp>
        <p:sp>
          <p:nvSpPr>
            <p:cNvPr id="179" name="Line 117">
              <a:extLst>
                <a:ext uri="{FF2B5EF4-FFF2-40B4-BE49-F238E27FC236}">
                  <a16:creationId xmlns:a16="http://schemas.microsoft.com/office/drawing/2014/main" id="{85123218-C3B7-41C7-840A-B3E92EBC6C06}"/>
                </a:ext>
              </a:extLst>
            </p:cNvPr>
            <p:cNvSpPr>
              <a:spLocks noChangeShapeType="1"/>
            </p:cNvSpPr>
            <p:nvPr/>
          </p:nvSpPr>
          <p:spPr bwMode="auto">
            <a:xfrm>
              <a:off x="6983982" y="4500304"/>
              <a:ext cx="180306" cy="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0" name="Line 164">
              <a:extLst>
                <a:ext uri="{FF2B5EF4-FFF2-40B4-BE49-F238E27FC236}">
                  <a16:creationId xmlns:a16="http://schemas.microsoft.com/office/drawing/2014/main" id="{CB46BDA8-21EE-496C-9EF8-2E8D8F97DE94}"/>
                </a:ext>
              </a:extLst>
            </p:cNvPr>
            <p:cNvSpPr>
              <a:spLocks noChangeShapeType="1"/>
            </p:cNvSpPr>
            <p:nvPr/>
          </p:nvSpPr>
          <p:spPr bwMode="auto">
            <a:xfrm flipH="1">
              <a:off x="7161015" y="4479925"/>
              <a:ext cx="3273" cy="168275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1" name="Line 118">
              <a:extLst>
                <a:ext uri="{FF2B5EF4-FFF2-40B4-BE49-F238E27FC236}">
                  <a16:creationId xmlns:a16="http://schemas.microsoft.com/office/drawing/2014/main" id="{8625AFBE-9AD9-4925-8595-943E359AAFEF}"/>
                </a:ext>
              </a:extLst>
            </p:cNvPr>
            <p:cNvSpPr>
              <a:spLocks noChangeShapeType="1"/>
            </p:cNvSpPr>
            <p:nvPr/>
          </p:nvSpPr>
          <p:spPr bwMode="auto">
            <a:xfrm>
              <a:off x="7141567" y="6162675"/>
              <a:ext cx="644145" cy="2063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2" name="Line 118">
              <a:extLst>
                <a:ext uri="{FF2B5EF4-FFF2-40B4-BE49-F238E27FC236}">
                  <a16:creationId xmlns:a16="http://schemas.microsoft.com/office/drawing/2014/main" id="{7F8667C9-81AB-40F8-BF59-4935C4275FDC}"/>
                </a:ext>
              </a:extLst>
            </p:cNvPr>
            <p:cNvSpPr>
              <a:spLocks noChangeShapeType="1"/>
            </p:cNvSpPr>
            <p:nvPr/>
          </p:nvSpPr>
          <p:spPr bwMode="auto">
            <a:xfrm>
              <a:off x="7235453" y="6085680"/>
              <a:ext cx="576262" cy="71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3" name="Line 117">
              <a:extLst>
                <a:ext uri="{FF2B5EF4-FFF2-40B4-BE49-F238E27FC236}">
                  <a16:creationId xmlns:a16="http://schemas.microsoft.com/office/drawing/2014/main" id="{07FD7EBA-4A1B-43E0-BA87-D83557E01AB4}"/>
                </a:ext>
              </a:extLst>
            </p:cNvPr>
            <p:cNvSpPr>
              <a:spLocks noChangeShapeType="1"/>
            </p:cNvSpPr>
            <p:nvPr/>
          </p:nvSpPr>
          <p:spPr bwMode="auto">
            <a:xfrm>
              <a:off x="5089363" y="4506511"/>
              <a:ext cx="16489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5" name="Rectangle 76">
              <a:extLst>
                <a:ext uri="{FF2B5EF4-FFF2-40B4-BE49-F238E27FC236}">
                  <a16:creationId xmlns:a16="http://schemas.microsoft.com/office/drawing/2014/main" id="{C84319A5-C71C-4F9B-AF20-5745299804B3}"/>
                </a:ext>
              </a:extLst>
            </p:cNvPr>
            <p:cNvSpPr>
              <a:spLocks noChangeArrowheads="1"/>
            </p:cNvSpPr>
            <p:nvPr/>
          </p:nvSpPr>
          <p:spPr bwMode="auto">
            <a:xfrm>
              <a:off x="8231622" y="1104901"/>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86" name="Rectangle 40">
              <a:extLst>
                <a:ext uri="{FF2B5EF4-FFF2-40B4-BE49-F238E27FC236}">
                  <a16:creationId xmlns:a16="http://schemas.microsoft.com/office/drawing/2014/main" id="{08F656B6-90A8-4186-AF49-344B6ADEF451}"/>
                </a:ext>
              </a:extLst>
            </p:cNvPr>
            <p:cNvSpPr>
              <a:spLocks noChangeArrowheads="1"/>
            </p:cNvSpPr>
            <p:nvPr/>
          </p:nvSpPr>
          <p:spPr bwMode="auto">
            <a:xfrm rot="5400000">
              <a:off x="8012819" y="3377947"/>
              <a:ext cx="5762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err="1"/>
                <a:t>alurW</a:t>
              </a:r>
              <a:endParaRPr lang="en-US" altLang="ja-JP" sz="1400" dirty="0"/>
            </a:p>
          </p:txBody>
        </p:sp>
        <p:sp>
          <p:nvSpPr>
            <p:cNvPr id="187" name="Rectangle 39">
              <a:extLst>
                <a:ext uri="{FF2B5EF4-FFF2-40B4-BE49-F238E27FC236}">
                  <a16:creationId xmlns:a16="http://schemas.microsoft.com/office/drawing/2014/main" id="{9D676B2B-99E9-414F-AADF-0823C712C312}"/>
                </a:ext>
              </a:extLst>
            </p:cNvPr>
            <p:cNvSpPr>
              <a:spLocks noChangeArrowheads="1"/>
            </p:cNvSpPr>
            <p:nvPr/>
          </p:nvSpPr>
          <p:spPr bwMode="auto">
            <a:xfrm rot="5400000">
              <a:off x="8004273" y="4041030"/>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err="1"/>
                <a:t>rdataW</a:t>
              </a:r>
              <a:endParaRPr lang="en-US" altLang="ja-JP" sz="1400" dirty="0"/>
            </a:p>
          </p:txBody>
        </p:sp>
        <p:sp>
          <p:nvSpPr>
            <p:cNvPr id="188" name="Line 164">
              <a:extLst>
                <a:ext uri="{FF2B5EF4-FFF2-40B4-BE49-F238E27FC236}">
                  <a16:creationId xmlns:a16="http://schemas.microsoft.com/office/drawing/2014/main" id="{EE94C804-7349-4CD0-BA07-856FF3B2E857}"/>
                </a:ext>
              </a:extLst>
            </p:cNvPr>
            <p:cNvSpPr>
              <a:spLocks noChangeShapeType="1"/>
            </p:cNvSpPr>
            <p:nvPr/>
          </p:nvSpPr>
          <p:spPr bwMode="auto">
            <a:xfrm>
              <a:off x="7956376" y="4135437"/>
              <a:ext cx="0" cy="1413993"/>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9" name="Line 117">
              <a:extLst>
                <a:ext uri="{FF2B5EF4-FFF2-40B4-BE49-F238E27FC236}">
                  <a16:creationId xmlns:a16="http://schemas.microsoft.com/office/drawing/2014/main" id="{299532CB-31D4-4AB0-86DA-892266DBCFED}"/>
                </a:ext>
              </a:extLst>
            </p:cNvPr>
            <p:cNvSpPr>
              <a:spLocks noChangeShapeType="1"/>
            </p:cNvSpPr>
            <p:nvPr/>
          </p:nvSpPr>
          <p:spPr bwMode="auto">
            <a:xfrm>
              <a:off x="7937499" y="4149080"/>
              <a:ext cx="2631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0" name="Line 117">
              <a:extLst>
                <a:ext uri="{FF2B5EF4-FFF2-40B4-BE49-F238E27FC236}">
                  <a16:creationId xmlns:a16="http://schemas.microsoft.com/office/drawing/2014/main" id="{102FD469-10D9-43D1-8BF8-3433B99098A4}"/>
                </a:ext>
              </a:extLst>
            </p:cNvPr>
            <p:cNvSpPr>
              <a:spLocks noChangeShapeType="1"/>
            </p:cNvSpPr>
            <p:nvPr/>
          </p:nvSpPr>
          <p:spPr bwMode="auto">
            <a:xfrm>
              <a:off x="8388424" y="3573016"/>
              <a:ext cx="2473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1" name="Line 117">
              <a:extLst>
                <a:ext uri="{FF2B5EF4-FFF2-40B4-BE49-F238E27FC236}">
                  <a16:creationId xmlns:a16="http://schemas.microsoft.com/office/drawing/2014/main" id="{8764E777-C883-4B2B-ADF7-DE04E90093E5}"/>
                </a:ext>
              </a:extLst>
            </p:cNvPr>
            <p:cNvSpPr>
              <a:spLocks noChangeShapeType="1"/>
            </p:cNvSpPr>
            <p:nvPr/>
          </p:nvSpPr>
          <p:spPr bwMode="auto">
            <a:xfrm>
              <a:off x="8388424" y="3860800"/>
              <a:ext cx="21590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3" name="Line 141">
              <a:extLst>
                <a:ext uri="{FF2B5EF4-FFF2-40B4-BE49-F238E27FC236}">
                  <a16:creationId xmlns:a16="http://schemas.microsoft.com/office/drawing/2014/main" id="{117F816D-7BB9-4D86-A08D-0D8BCFD4CC36}"/>
                </a:ext>
              </a:extLst>
            </p:cNvPr>
            <p:cNvSpPr>
              <a:spLocks noChangeShapeType="1"/>
            </p:cNvSpPr>
            <p:nvPr/>
          </p:nvSpPr>
          <p:spPr bwMode="auto">
            <a:xfrm>
              <a:off x="8388672" y="1196752"/>
              <a:ext cx="359321" cy="0"/>
            </a:xfrm>
            <a:prstGeom prst="line">
              <a:avLst/>
            </a:prstGeom>
            <a:noFill/>
            <a:ln w="9525">
              <a:solidFill>
                <a:schemeClr val="tx1"/>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4" name="Rectangle 81">
              <a:extLst>
                <a:ext uri="{FF2B5EF4-FFF2-40B4-BE49-F238E27FC236}">
                  <a16:creationId xmlns:a16="http://schemas.microsoft.com/office/drawing/2014/main" id="{D592B511-E810-4EA4-AFE6-044AB31B5065}"/>
                </a:ext>
              </a:extLst>
            </p:cNvPr>
            <p:cNvSpPr>
              <a:spLocks noChangeArrowheads="1"/>
            </p:cNvSpPr>
            <p:nvPr/>
          </p:nvSpPr>
          <p:spPr bwMode="auto">
            <a:xfrm>
              <a:off x="6803802" y="814387"/>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97" name="Line 129">
              <a:extLst>
                <a:ext uri="{FF2B5EF4-FFF2-40B4-BE49-F238E27FC236}">
                  <a16:creationId xmlns:a16="http://schemas.microsoft.com/office/drawing/2014/main" id="{A436A2ED-CF62-4F97-862B-CC3FA9BE4424}"/>
                </a:ext>
              </a:extLst>
            </p:cNvPr>
            <p:cNvSpPr>
              <a:spLocks noChangeShapeType="1"/>
            </p:cNvSpPr>
            <p:nvPr/>
          </p:nvSpPr>
          <p:spPr bwMode="auto">
            <a:xfrm>
              <a:off x="7349678" y="981075"/>
              <a:ext cx="0" cy="64770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8" name="Rectangle 78">
              <a:extLst>
                <a:ext uri="{FF2B5EF4-FFF2-40B4-BE49-F238E27FC236}">
                  <a16:creationId xmlns:a16="http://schemas.microsoft.com/office/drawing/2014/main" id="{C0ADF918-409D-4D8B-AE10-EC95BA59F6D8}"/>
                </a:ext>
              </a:extLst>
            </p:cNvPr>
            <p:cNvSpPr>
              <a:spLocks noChangeArrowheads="1"/>
            </p:cNvSpPr>
            <p:nvPr/>
          </p:nvSpPr>
          <p:spPr bwMode="auto">
            <a:xfrm>
              <a:off x="4716016" y="620812"/>
              <a:ext cx="1444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99" name="Line 138">
              <a:extLst>
                <a:ext uri="{FF2B5EF4-FFF2-40B4-BE49-F238E27FC236}">
                  <a16:creationId xmlns:a16="http://schemas.microsoft.com/office/drawing/2014/main" id="{4D05CDED-8B2E-4AE5-9372-1D8F7206B3C8}"/>
                </a:ext>
              </a:extLst>
            </p:cNvPr>
            <p:cNvSpPr>
              <a:spLocks noChangeShapeType="1"/>
            </p:cNvSpPr>
            <p:nvPr/>
          </p:nvSpPr>
          <p:spPr bwMode="auto">
            <a:xfrm>
              <a:off x="3276873" y="765274"/>
              <a:ext cx="1439143"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0" name="Line 141">
              <a:extLst>
                <a:ext uri="{FF2B5EF4-FFF2-40B4-BE49-F238E27FC236}">
                  <a16:creationId xmlns:a16="http://schemas.microsoft.com/office/drawing/2014/main" id="{BDF55E9A-E7BF-4330-B1DF-8D86EA7C1EAB}"/>
                </a:ext>
              </a:extLst>
            </p:cNvPr>
            <p:cNvSpPr>
              <a:spLocks noChangeShapeType="1"/>
            </p:cNvSpPr>
            <p:nvPr/>
          </p:nvSpPr>
          <p:spPr bwMode="auto">
            <a:xfrm>
              <a:off x="4860479" y="765274"/>
              <a:ext cx="1894979"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1" name="Text Box 145">
              <a:extLst>
                <a:ext uri="{FF2B5EF4-FFF2-40B4-BE49-F238E27FC236}">
                  <a16:creationId xmlns:a16="http://schemas.microsoft.com/office/drawing/2014/main" id="{A59CE939-E13F-4A0D-93E2-6C535FDE6271}"/>
                </a:ext>
              </a:extLst>
            </p:cNvPr>
            <p:cNvSpPr txBox="1">
              <a:spLocks noChangeArrowheads="1"/>
            </p:cNvSpPr>
            <p:nvPr/>
          </p:nvSpPr>
          <p:spPr bwMode="auto">
            <a:xfrm>
              <a:off x="3304764" y="551593"/>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rwe</a:t>
              </a:r>
              <a:endParaRPr lang="en-US" altLang="ja-JP" sz="1200" b="1" dirty="0"/>
            </a:p>
          </p:txBody>
        </p:sp>
        <p:sp>
          <p:nvSpPr>
            <p:cNvPr id="202" name="Rectangle 81">
              <a:extLst>
                <a:ext uri="{FF2B5EF4-FFF2-40B4-BE49-F238E27FC236}">
                  <a16:creationId xmlns:a16="http://schemas.microsoft.com/office/drawing/2014/main" id="{A4B68612-0FB6-4A4E-AEE0-CBC78A170F25}"/>
                </a:ext>
              </a:extLst>
            </p:cNvPr>
            <p:cNvSpPr>
              <a:spLocks noChangeArrowheads="1"/>
            </p:cNvSpPr>
            <p:nvPr/>
          </p:nvSpPr>
          <p:spPr bwMode="auto">
            <a:xfrm>
              <a:off x="6755458" y="598586"/>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04" name="Line 141">
              <a:extLst>
                <a:ext uri="{FF2B5EF4-FFF2-40B4-BE49-F238E27FC236}">
                  <a16:creationId xmlns:a16="http://schemas.microsoft.com/office/drawing/2014/main" id="{42D4838B-19C1-4C1F-B440-915F631BC702}"/>
                </a:ext>
              </a:extLst>
            </p:cNvPr>
            <p:cNvSpPr>
              <a:spLocks noChangeShapeType="1"/>
            </p:cNvSpPr>
            <p:nvPr/>
          </p:nvSpPr>
          <p:spPr bwMode="auto">
            <a:xfrm>
              <a:off x="6924080" y="728762"/>
              <a:ext cx="1307542" cy="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8" name="グループ化 7">
              <a:extLst>
                <a:ext uri="{FF2B5EF4-FFF2-40B4-BE49-F238E27FC236}">
                  <a16:creationId xmlns:a16="http://schemas.microsoft.com/office/drawing/2014/main" id="{B1120B67-2F3B-47D4-9388-30B2D963901B}"/>
                </a:ext>
              </a:extLst>
            </p:cNvPr>
            <p:cNvGrpSpPr/>
            <p:nvPr/>
          </p:nvGrpSpPr>
          <p:grpSpPr>
            <a:xfrm>
              <a:off x="8325718" y="710505"/>
              <a:ext cx="234205" cy="743754"/>
              <a:chOff x="8772166" y="2010330"/>
              <a:chExt cx="144462" cy="1296988"/>
            </a:xfrm>
          </p:grpSpPr>
          <p:sp>
            <p:nvSpPr>
              <p:cNvPr id="205" name="Line 122">
                <a:extLst>
                  <a:ext uri="{FF2B5EF4-FFF2-40B4-BE49-F238E27FC236}">
                    <a16:creationId xmlns:a16="http://schemas.microsoft.com/office/drawing/2014/main" id="{9BE35FF0-5610-49F2-A67A-F2F004ED73E7}"/>
                  </a:ext>
                </a:extLst>
              </p:cNvPr>
              <p:cNvSpPr>
                <a:spLocks noChangeShapeType="1"/>
              </p:cNvSpPr>
              <p:nvPr/>
            </p:nvSpPr>
            <p:spPr bwMode="auto">
              <a:xfrm>
                <a:off x="8772166" y="2010330"/>
                <a:ext cx="144462"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6" name="Line 123">
                <a:extLst>
                  <a:ext uri="{FF2B5EF4-FFF2-40B4-BE49-F238E27FC236}">
                    <a16:creationId xmlns:a16="http://schemas.microsoft.com/office/drawing/2014/main" id="{65D3A6C8-CD22-4192-BB13-44069307B676}"/>
                  </a:ext>
                </a:extLst>
              </p:cNvPr>
              <p:cNvSpPr>
                <a:spLocks noChangeShapeType="1"/>
              </p:cNvSpPr>
              <p:nvPr/>
            </p:nvSpPr>
            <p:spPr bwMode="auto">
              <a:xfrm>
                <a:off x="8916628" y="2010330"/>
                <a:ext cx="0" cy="129698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07" name="Line 124">
              <a:extLst>
                <a:ext uri="{FF2B5EF4-FFF2-40B4-BE49-F238E27FC236}">
                  <a16:creationId xmlns:a16="http://schemas.microsoft.com/office/drawing/2014/main" id="{AAF22FE7-F5BD-4D79-91C2-E2FF2D58DCDF}"/>
                </a:ext>
              </a:extLst>
            </p:cNvPr>
            <p:cNvSpPr>
              <a:spLocks noChangeShapeType="1"/>
            </p:cNvSpPr>
            <p:nvPr/>
          </p:nvSpPr>
          <p:spPr bwMode="auto">
            <a:xfrm flipH="1">
              <a:off x="3074788" y="1454259"/>
              <a:ext cx="5485134"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9" name="Line 129">
              <a:extLst>
                <a:ext uri="{FF2B5EF4-FFF2-40B4-BE49-F238E27FC236}">
                  <a16:creationId xmlns:a16="http://schemas.microsoft.com/office/drawing/2014/main" id="{8E12475A-904D-46A4-89A7-9D80CBDEE035}"/>
                </a:ext>
              </a:extLst>
            </p:cNvPr>
            <p:cNvSpPr>
              <a:spLocks noChangeShapeType="1"/>
            </p:cNvSpPr>
            <p:nvPr/>
          </p:nvSpPr>
          <p:spPr bwMode="auto">
            <a:xfrm>
              <a:off x="3036292" y="1412875"/>
              <a:ext cx="0" cy="1373188"/>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3" name="Rectangle 76">
              <a:extLst>
                <a:ext uri="{FF2B5EF4-FFF2-40B4-BE49-F238E27FC236}">
                  <a16:creationId xmlns:a16="http://schemas.microsoft.com/office/drawing/2014/main" id="{F739E1DA-F967-486D-97C7-487D9B36855E}"/>
                </a:ext>
              </a:extLst>
            </p:cNvPr>
            <p:cNvSpPr>
              <a:spLocks noChangeArrowheads="1"/>
            </p:cNvSpPr>
            <p:nvPr/>
          </p:nvSpPr>
          <p:spPr bwMode="auto">
            <a:xfrm>
              <a:off x="8231622" y="581946"/>
              <a:ext cx="144462" cy="215900"/>
            </a:xfrm>
            <a:prstGeom prst="rect">
              <a:avLst/>
            </a:prstGeom>
            <a:solidFill>
              <a:schemeClr val="bg1"/>
            </a:solidFill>
            <a:ln w="9525">
              <a:solidFill>
                <a:schemeClr val="tx1"/>
              </a:solid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10" name="Line 182">
              <a:extLst>
                <a:ext uri="{FF2B5EF4-FFF2-40B4-BE49-F238E27FC236}">
                  <a16:creationId xmlns:a16="http://schemas.microsoft.com/office/drawing/2014/main" id="{ADDC3325-AB86-4D91-AA24-0E079B90439C}"/>
                </a:ext>
              </a:extLst>
            </p:cNvPr>
            <p:cNvSpPr>
              <a:spLocks noChangeShapeType="1"/>
            </p:cNvSpPr>
            <p:nvPr/>
          </p:nvSpPr>
          <p:spPr bwMode="auto">
            <a:xfrm>
              <a:off x="8320360" y="212448"/>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1" name="Text Box 186">
              <a:extLst>
                <a:ext uri="{FF2B5EF4-FFF2-40B4-BE49-F238E27FC236}">
                  <a16:creationId xmlns:a16="http://schemas.microsoft.com/office/drawing/2014/main" id="{E1D54603-5F02-4A9E-9C46-F4A6C6B2DB70}"/>
                </a:ext>
              </a:extLst>
            </p:cNvPr>
            <p:cNvSpPr txBox="1">
              <a:spLocks noChangeArrowheads="1"/>
            </p:cNvSpPr>
            <p:nvPr/>
          </p:nvSpPr>
          <p:spPr bwMode="auto">
            <a:xfrm>
              <a:off x="8614246" y="219903"/>
              <a:ext cx="4026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dirty="0"/>
                <a:t>W</a:t>
              </a:r>
            </a:p>
          </p:txBody>
        </p:sp>
        <p:sp>
          <p:nvSpPr>
            <p:cNvPr id="216" name="Line 104">
              <a:extLst>
                <a:ext uri="{FF2B5EF4-FFF2-40B4-BE49-F238E27FC236}">
                  <a16:creationId xmlns:a16="http://schemas.microsoft.com/office/drawing/2014/main" id="{4A7236F2-2E21-4EB7-B3D5-0365267F4CE9}"/>
                </a:ext>
              </a:extLst>
            </p:cNvPr>
            <p:cNvSpPr>
              <a:spLocks noChangeShapeType="1"/>
            </p:cNvSpPr>
            <p:nvPr/>
          </p:nvSpPr>
          <p:spPr bwMode="auto">
            <a:xfrm flipV="1">
              <a:off x="2542578" y="2476336"/>
              <a:ext cx="854078" cy="0"/>
            </a:xfrm>
            <a:prstGeom prst="line">
              <a:avLst/>
            </a:prstGeom>
            <a:noFill/>
            <a:ln w="9525">
              <a:solidFill>
                <a:schemeClr val="tx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7" name="Line 99">
              <a:extLst>
                <a:ext uri="{FF2B5EF4-FFF2-40B4-BE49-F238E27FC236}">
                  <a16:creationId xmlns:a16="http://schemas.microsoft.com/office/drawing/2014/main" id="{62CE8743-11E4-434D-814B-E0ABF13D7647}"/>
                </a:ext>
              </a:extLst>
            </p:cNvPr>
            <p:cNvSpPr>
              <a:spLocks noChangeShapeType="1"/>
            </p:cNvSpPr>
            <p:nvPr/>
          </p:nvSpPr>
          <p:spPr bwMode="auto">
            <a:xfrm flipV="1">
              <a:off x="2533055" y="2470150"/>
              <a:ext cx="0" cy="7191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8" name="Line 98">
              <a:extLst>
                <a:ext uri="{FF2B5EF4-FFF2-40B4-BE49-F238E27FC236}">
                  <a16:creationId xmlns:a16="http://schemas.microsoft.com/office/drawing/2014/main" id="{A4ACB0A3-241F-418B-81BD-8B3EB30985C0}"/>
                </a:ext>
              </a:extLst>
            </p:cNvPr>
            <p:cNvSpPr>
              <a:spLocks noChangeShapeType="1"/>
            </p:cNvSpPr>
            <p:nvPr/>
          </p:nvSpPr>
          <p:spPr bwMode="auto">
            <a:xfrm flipV="1">
              <a:off x="2031645" y="3146442"/>
              <a:ext cx="50221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9" name="Rectangle 76">
              <a:extLst>
                <a:ext uri="{FF2B5EF4-FFF2-40B4-BE49-F238E27FC236}">
                  <a16:creationId xmlns:a16="http://schemas.microsoft.com/office/drawing/2014/main" id="{90C3823E-118D-4BF9-A1D4-64C3B3974CF6}"/>
                </a:ext>
              </a:extLst>
            </p:cNvPr>
            <p:cNvSpPr>
              <a:spLocks noChangeArrowheads="1"/>
            </p:cNvSpPr>
            <p:nvPr/>
          </p:nvSpPr>
          <p:spPr bwMode="auto">
            <a:xfrm>
              <a:off x="6718895" y="2444966"/>
              <a:ext cx="144462"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20" name="Line 131">
              <a:extLst>
                <a:ext uri="{FF2B5EF4-FFF2-40B4-BE49-F238E27FC236}">
                  <a16:creationId xmlns:a16="http://schemas.microsoft.com/office/drawing/2014/main" id="{19162AC8-6A1E-4D23-8593-56D1A0E424C7}"/>
                </a:ext>
              </a:extLst>
            </p:cNvPr>
            <p:cNvSpPr>
              <a:spLocks noChangeShapeType="1"/>
            </p:cNvSpPr>
            <p:nvPr/>
          </p:nvSpPr>
          <p:spPr bwMode="auto">
            <a:xfrm>
              <a:off x="6878340" y="2571750"/>
              <a:ext cx="13016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1" name="Line 151">
              <a:extLst>
                <a:ext uri="{FF2B5EF4-FFF2-40B4-BE49-F238E27FC236}">
                  <a16:creationId xmlns:a16="http://schemas.microsoft.com/office/drawing/2014/main" id="{BC3854AF-EBF9-47D2-9640-0481DEC1FFA4}"/>
                </a:ext>
              </a:extLst>
            </p:cNvPr>
            <p:cNvSpPr>
              <a:spLocks noChangeShapeType="1"/>
            </p:cNvSpPr>
            <p:nvPr/>
          </p:nvSpPr>
          <p:spPr bwMode="auto">
            <a:xfrm flipH="1" flipV="1">
              <a:off x="2264224" y="1928796"/>
              <a:ext cx="4314" cy="150020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2" name="Line 102">
              <a:extLst>
                <a:ext uri="{FF2B5EF4-FFF2-40B4-BE49-F238E27FC236}">
                  <a16:creationId xmlns:a16="http://schemas.microsoft.com/office/drawing/2014/main" id="{437F4BD5-2709-4777-A113-7C8965919023}"/>
                </a:ext>
              </a:extLst>
            </p:cNvPr>
            <p:cNvSpPr>
              <a:spLocks noChangeShapeType="1"/>
            </p:cNvSpPr>
            <p:nvPr/>
          </p:nvSpPr>
          <p:spPr bwMode="auto">
            <a:xfrm>
              <a:off x="2028230" y="3411409"/>
              <a:ext cx="2403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3" name="Text Box 178">
              <a:extLst>
                <a:ext uri="{FF2B5EF4-FFF2-40B4-BE49-F238E27FC236}">
                  <a16:creationId xmlns:a16="http://schemas.microsoft.com/office/drawing/2014/main" id="{0D09E902-C135-4BB6-9B6C-F0DBE4519637}"/>
                </a:ext>
              </a:extLst>
            </p:cNvPr>
            <p:cNvSpPr txBox="1">
              <a:spLocks noChangeArrowheads="1"/>
            </p:cNvSpPr>
            <p:nvPr/>
          </p:nvSpPr>
          <p:spPr bwMode="auto">
            <a:xfrm>
              <a:off x="8104889" y="2158266"/>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rdW</a:t>
              </a:r>
              <a:endParaRPr lang="en-US" altLang="ja-JP" sz="1200" b="1" dirty="0"/>
            </a:p>
          </p:txBody>
        </p:sp>
        <p:sp>
          <p:nvSpPr>
            <p:cNvPr id="224" name="Text Box 178">
              <a:extLst>
                <a:ext uri="{FF2B5EF4-FFF2-40B4-BE49-F238E27FC236}">
                  <a16:creationId xmlns:a16="http://schemas.microsoft.com/office/drawing/2014/main" id="{6957EB28-6A33-4BD0-A7A9-2972EFB59D67}"/>
                </a:ext>
              </a:extLst>
            </p:cNvPr>
            <p:cNvSpPr txBox="1">
              <a:spLocks noChangeArrowheads="1"/>
            </p:cNvSpPr>
            <p:nvPr/>
          </p:nvSpPr>
          <p:spPr bwMode="auto">
            <a:xfrm>
              <a:off x="3764894" y="2628452"/>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rdW</a:t>
              </a:r>
              <a:endParaRPr lang="en-US" altLang="ja-JP" sz="1200" b="1" dirty="0"/>
            </a:p>
          </p:txBody>
        </p:sp>
        <p:sp>
          <p:nvSpPr>
            <p:cNvPr id="225" name="Text Box 149">
              <a:extLst>
                <a:ext uri="{FF2B5EF4-FFF2-40B4-BE49-F238E27FC236}">
                  <a16:creationId xmlns:a16="http://schemas.microsoft.com/office/drawing/2014/main" id="{B4CD8E87-B446-498A-A98C-56820DB5A5FC}"/>
                </a:ext>
              </a:extLst>
            </p:cNvPr>
            <p:cNvSpPr txBox="1">
              <a:spLocks noChangeArrowheads="1"/>
            </p:cNvSpPr>
            <p:nvPr/>
          </p:nvSpPr>
          <p:spPr bwMode="auto">
            <a:xfrm>
              <a:off x="5131229" y="523162"/>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rweE</a:t>
              </a:r>
              <a:endParaRPr lang="en-US" altLang="ja-JP" sz="1200" b="1" dirty="0"/>
            </a:p>
          </p:txBody>
        </p:sp>
        <p:sp>
          <p:nvSpPr>
            <p:cNvPr id="226" name="Rectangle 39">
              <a:extLst>
                <a:ext uri="{FF2B5EF4-FFF2-40B4-BE49-F238E27FC236}">
                  <a16:creationId xmlns:a16="http://schemas.microsoft.com/office/drawing/2014/main" id="{061D798B-8E75-42CF-9E66-374C82C4F1B9}"/>
                </a:ext>
              </a:extLst>
            </p:cNvPr>
            <p:cNvSpPr>
              <a:spLocks noChangeArrowheads="1"/>
            </p:cNvSpPr>
            <p:nvPr/>
          </p:nvSpPr>
          <p:spPr bwMode="auto">
            <a:xfrm rot="5400000">
              <a:off x="4591220" y="4296569"/>
              <a:ext cx="576263" cy="215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dirty="0" err="1"/>
                <a:t>immE</a:t>
              </a:r>
              <a:endParaRPr lang="en-US" altLang="ja-JP" sz="1400" dirty="0"/>
            </a:p>
          </p:txBody>
        </p:sp>
        <p:sp>
          <p:nvSpPr>
            <p:cNvPr id="229" name="Line 117">
              <a:extLst>
                <a:ext uri="{FF2B5EF4-FFF2-40B4-BE49-F238E27FC236}">
                  <a16:creationId xmlns:a16="http://schemas.microsoft.com/office/drawing/2014/main" id="{7B8724E2-9AAB-4D77-901A-5060FCD56007}"/>
                </a:ext>
              </a:extLst>
            </p:cNvPr>
            <p:cNvSpPr>
              <a:spLocks noChangeShapeType="1"/>
            </p:cNvSpPr>
            <p:nvPr/>
          </p:nvSpPr>
          <p:spPr bwMode="auto">
            <a:xfrm>
              <a:off x="5611158" y="3881803"/>
              <a:ext cx="32899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2" name="Line 128">
              <a:extLst>
                <a:ext uri="{FF2B5EF4-FFF2-40B4-BE49-F238E27FC236}">
                  <a16:creationId xmlns:a16="http://schemas.microsoft.com/office/drawing/2014/main" id="{342AB486-8B45-46E9-9D4D-A65C9090735F}"/>
                </a:ext>
              </a:extLst>
            </p:cNvPr>
            <p:cNvSpPr>
              <a:spLocks noChangeShapeType="1"/>
            </p:cNvSpPr>
            <p:nvPr/>
          </p:nvSpPr>
          <p:spPr bwMode="auto">
            <a:xfrm>
              <a:off x="4932364" y="2076450"/>
              <a:ext cx="123350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5" name="Line 129">
              <a:extLst>
                <a:ext uri="{FF2B5EF4-FFF2-40B4-BE49-F238E27FC236}">
                  <a16:creationId xmlns:a16="http://schemas.microsoft.com/office/drawing/2014/main" id="{4063FA3B-B817-4B05-BFD5-B381010A83F0}"/>
                </a:ext>
              </a:extLst>
            </p:cNvPr>
            <p:cNvSpPr>
              <a:spLocks noChangeShapeType="1"/>
            </p:cNvSpPr>
            <p:nvPr/>
          </p:nvSpPr>
          <p:spPr bwMode="auto">
            <a:xfrm>
              <a:off x="6165869" y="2076450"/>
              <a:ext cx="0" cy="84413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6" name="Text Box 157">
              <a:extLst>
                <a:ext uri="{FF2B5EF4-FFF2-40B4-BE49-F238E27FC236}">
                  <a16:creationId xmlns:a16="http://schemas.microsoft.com/office/drawing/2014/main" id="{7606964D-A44B-4EE3-91AB-6CFCD328F70C}"/>
                </a:ext>
              </a:extLst>
            </p:cNvPr>
            <p:cNvSpPr txBox="1">
              <a:spLocks noChangeArrowheads="1"/>
            </p:cNvSpPr>
            <p:nvPr/>
          </p:nvSpPr>
          <p:spPr bwMode="auto">
            <a:xfrm>
              <a:off x="4931036" y="1644550"/>
              <a:ext cx="137947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a:t>funct3E</a:t>
              </a:r>
            </a:p>
          </p:txBody>
        </p:sp>
        <p:sp>
          <p:nvSpPr>
            <p:cNvPr id="208" name="Text Box 176">
              <a:extLst>
                <a:ext uri="{FF2B5EF4-FFF2-40B4-BE49-F238E27FC236}">
                  <a16:creationId xmlns:a16="http://schemas.microsoft.com/office/drawing/2014/main" id="{AC3625A7-9E95-4FF0-A386-646E97FCC782}"/>
                </a:ext>
              </a:extLst>
            </p:cNvPr>
            <p:cNvSpPr txBox="1">
              <a:spLocks noChangeArrowheads="1"/>
            </p:cNvSpPr>
            <p:nvPr/>
          </p:nvSpPr>
          <p:spPr bwMode="auto">
            <a:xfrm>
              <a:off x="4946273" y="1992829"/>
              <a:ext cx="83227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dirty="0" err="1"/>
                <a:t>addcomE</a:t>
              </a:r>
              <a:endParaRPr lang="en-US" altLang="ja-JP" sz="1200" dirty="0"/>
            </a:p>
          </p:txBody>
        </p:sp>
        <p:sp>
          <p:nvSpPr>
            <p:cNvPr id="212" name="Text Box 172">
              <a:extLst>
                <a:ext uri="{FF2B5EF4-FFF2-40B4-BE49-F238E27FC236}">
                  <a16:creationId xmlns:a16="http://schemas.microsoft.com/office/drawing/2014/main" id="{9E019441-F27F-479E-94C0-E0E9314504E3}"/>
                </a:ext>
              </a:extLst>
            </p:cNvPr>
            <p:cNvSpPr txBox="1">
              <a:spLocks noChangeArrowheads="1"/>
            </p:cNvSpPr>
            <p:nvPr/>
          </p:nvSpPr>
          <p:spPr bwMode="auto">
            <a:xfrm>
              <a:off x="7187011" y="4959022"/>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adrdata</a:t>
              </a:r>
              <a:endParaRPr lang="en-US" altLang="ja-JP" sz="1200" b="1" dirty="0"/>
            </a:p>
          </p:txBody>
        </p:sp>
        <p:sp>
          <p:nvSpPr>
            <p:cNvPr id="213" name="Text Box 172">
              <a:extLst>
                <a:ext uri="{FF2B5EF4-FFF2-40B4-BE49-F238E27FC236}">
                  <a16:creationId xmlns:a16="http://schemas.microsoft.com/office/drawing/2014/main" id="{647F6DB7-8400-40DA-8BA4-5F9CEF6FB175}"/>
                </a:ext>
              </a:extLst>
            </p:cNvPr>
            <p:cNvSpPr txBox="1">
              <a:spLocks noChangeArrowheads="1"/>
            </p:cNvSpPr>
            <p:nvPr/>
          </p:nvSpPr>
          <p:spPr bwMode="auto">
            <a:xfrm>
              <a:off x="5398152" y="3472140"/>
              <a:ext cx="9366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srcb</a:t>
              </a:r>
              <a:endParaRPr lang="en-US" altLang="ja-JP" sz="1200" b="1" dirty="0"/>
            </a:p>
          </p:txBody>
        </p:sp>
        <p:sp>
          <p:nvSpPr>
            <p:cNvPr id="214" name="Text Box 173">
              <a:extLst>
                <a:ext uri="{FF2B5EF4-FFF2-40B4-BE49-F238E27FC236}">
                  <a16:creationId xmlns:a16="http://schemas.microsoft.com/office/drawing/2014/main" id="{70FF1450-9CEE-421E-91EC-98BB3B985413}"/>
                </a:ext>
              </a:extLst>
            </p:cNvPr>
            <p:cNvSpPr txBox="1">
              <a:spLocks noChangeArrowheads="1"/>
            </p:cNvSpPr>
            <p:nvPr/>
          </p:nvSpPr>
          <p:spPr bwMode="auto">
            <a:xfrm>
              <a:off x="1653901" y="4881686"/>
              <a:ext cx="936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dirty="0" err="1"/>
                <a:t>instr</a:t>
              </a:r>
              <a:endParaRPr lang="en-US" altLang="ja-JP" sz="1200" b="1" dirty="0"/>
            </a:p>
          </p:txBody>
        </p:sp>
      </p:grpSp>
      <p:sp>
        <p:nvSpPr>
          <p:cNvPr id="4" name="テキスト ボックス 3">
            <a:extLst>
              <a:ext uri="{FF2B5EF4-FFF2-40B4-BE49-F238E27FC236}">
                <a16:creationId xmlns:a16="http://schemas.microsoft.com/office/drawing/2014/main" id="{BA2CB27C-6E2A-4983-8AAC-66F9B62DD115}"/>
              </a:ext>
            </a:extLst>
          </p:cNvPr>
          <p:cNvSpPr txBox="1"/>
          <p:nvPr/>
        </p:nvSpPr>
        <p:spPr>
          <a:xfrm>
            <a:off x="8235456" y="253317"/>
            <a:ext cx="620683" cy="369332"/>
          </a:xfrm>
          <a:prstGeom prst="rect">
            <a:avLst/>
          </a:prstGeom>
          <a:noFill/>
        </p:spPr>
        <p:txBody>
          <a:bodyPr wrap="none" rtlCol="0">
            <a:spAutoFit/>
          </a:bodyPr>
          <a:lstStyle/>
          <a:p>
            <a:r>
              <a:rPr kumimoji="1" lang="en-US" altLang="ja-JP" dirty="0" err="1"/>
              <a:t>addi</a:t>
            </a:r>
            <a:endParaRPr kumimoji="1" lang="ja-JP" altLang="en-US" dirty="0"/>
          </a:p>
        </p:txBody>
      </p:sp>
      <p:sp>
        <p:nvSpPr>
          <p:cNvPr id="215" name="テキスト ボックス 214">
            <a:extLst>
              <a:ext uri="{FF2B5EF4-FFF2-40B4-BE49-F238E27FC236}">
                <a16:creationId xmlns:a16="http://schemas.microsoft.com/office/drawing/2014/main" id="{F9A23124-DC21-4612-AB23-D20E4E67D863}"/>
              </a:ext>
            </a:extLst>
          </p:cNvPr>
          <p:cNvSpPr txBox="1"/>
          <p:nvPr/>
        </p:nvSpPr>
        <p:spPr>
          <a:xfrm>
            <a:off x="7102610" y="245419"/>
            <a:ext cx="338554" cy="369332"/>
          </a:xfrm>
          <a:prstGeom prst="rect">
            <a:avLst/>
          </a:prstGeom>
          <a:noFill/>
        </p:spPr>
        <p:txBody>
          <a:bodyPr wrap="none" rtlCol="0">
            <a:spAutoFit/>
          </a:bodyPr>
          <a:lstStyle/>
          <a:p>
            <a:r>
              <a:rPr lang="en-US" altLang="ja-JP" dirty="0"/>
              <a:t>X</a:t>
            </a:r>
            <a:endParaRPr kumimoji="1" lang="ja-JP" altLang="en-US" dirty="0"/>
          </a:p>
        </p:txBody>
      </p:sp>
      <p:sp>
        <p:nvSpPr>
          <p:cNvPr id="230" name="テキスト ボックス 229">
            <a:extLst>
              <a:ext uri="{FF2B5EF4-FFF2-40B4-BE49-F238E27FC236}">
                <a16:creationId xmlns:a16="http://schemas.microsoft.com/office/drawing/2014/main" id="{83EAF70E-5FF9-4B12-82FA-ABC9D2618B91}"/>
              </a:ext>
            </a:extLst>
          </p:cNvPr>
          <p:cNvSpPr txBox="1"/>
          <p:nvPr/>
        </p:nvSpPr>
        <p:spPr>
          <a:xfrm>
            <a:off x="5436096" y="237521"/>
            <a:ext cx="338554" cy="369332"/>
          </a:xfrm>
          <a:prstGeom prst="rect">
            <a:avLst/>
          </a:prstGeom>
          <a:noFill/>
        </p:spPr>
        <p:txBody>
          <a:bodyPr wrap="none" rtlCol="0">
            <a:spAutoFit/>
          </a:bodyPr>
          <a:lstStyle/>
          <a:p>
            <a:r>
              <a:rPr lang="en-US" altLang="ja-JP" dirty="0"/>
              <a:t>X</a:t>
            </a:r>
            <a:endParaRPr kumimoji="1" lang="ja-JP" altLang="en-US" dirty="0"/>
          </a:p>
        </p:txBody>
      </p:sp>
      <p:sp>
        <p:nvSpPr>
          <p:cNvPr id="231" name="テキスト ボックス 230">
            <a:extLst>
              <a:ext uri="{FF2B5EF4-FFF2-40B4-BE49-F238E27FC236}">
                <a16:creationId xmlns:a16="http://schemas.microsoft.com/office/drawing/2014/main" id="{6606AA35-71DD-407E-9A74-7732A1DBA94E}"/>
              </a:ext>
            </a:extLst>
          </p:cNvPr>
          <p:cNvSpPr txBox="1"/>
          <p:nvPr/>
        </p:nvSpPr>
        <p:spPr>
          <a:xfrm>
            <a:off x="2431210" y="46177"/>
            <a:ext cx="2384872" cy="646331"/>
          </a:xfrm>
          <a:prstGeom prst="rect">
            <a:avLst/>
          </a:prstGeom>
          <a:noFill/>
        </p:spPr>
        <p:txBody>
          <a:bodyPr wrap="square" rtlCol="0">
            <a:spAutoFit/>
          </a:bodyPr>
          <a:lstStyle/>
          <a:p>
            <a:r>
              <a:rPr lang="ja-JP" altLang="en-US" b="1" dirty="0"/>
              <a:t>前半書き込み</a:t>
            </a:r>
            <a:endParaRPr lang="en-US" altLang="ja-JP" b="1" dirty="0"/>
          </a:p>
          <a:p>
            <a:r>
              <a:rPr kumimoji="1" lang="ja-JP" altLang="en-US" b="1" dirty="0"/>
              <a:t>後半読み出しで</a:t>
            </a:r>
            <a:r>
              <a:rPr lang="en-US" altLang="ja-JP" b="1" dirty="0"/>
              <a:t>OK</a:t>
            </a:r>
            <a:endParaRPr kumimoji="1" lang="ja-JP" altLang="en-US" b="1" dirty="0"/>
          </a:p>
        </p:txBody>
      </p:sp>
      <p:sp>
        <p:nvSpPr>
          <p:cNvPr id="232" name="テキスト ボックス 231">
            <a:extLst>
              <a:ext uri="{FF2B5EF4-FFF2-40B4-BE49-F238E27FC236}">
                <a16:creationId xmlns:a16="http://schemas.microsoft.com/office/drawing/2014/main" id="{52026FA0-2FFD-419E-80C0-9CC7F871F0A0}"/>
              </a:ext>
            </a:extLst>
          </p:cNvPr>
          <p:cNvSpPr txBox="1"/>
          <p:nvPr/>
        </p:nvSpPr>
        <p:spPr>
          <a:xfrm>
            <a:off x="1043608" y="188640"/>
            <a:ext cx="518091" cy="369332"/>
          </a:xfrm>
          <a:prstGeom prst="rect">
            <a:avLst/>
          </a:prstGeom>
          <a:noFill/>
        </p:spPr>
        <p:txBody>
          <a:bodyPr wrap="none" rtlCol="0">
            <a:spAutoFit/>
          </a:bodyPr>
          <a:lstStyle/>
          <a:p>
            <a:r>
              <a:rPr lang="en-US" altLang="ja-JP" dirty="0"/>
              <a:t>OK</a:t>
            </a:r>
            <a:endParaRPr kumimoji="1" lang="ja-JP" altLang="en-US" dirty="0"/>
          </a:p>
        </p:txBody>
      </p:sp>
      <p:sp>
        <p:nvSpPr>
          <p:cNvPr id="5" name="テキスト ボックス 4">
            <a:extLst>
              <a:ext uri="{FF2B5EF4-FFF2-40B4-BE49-F238E27FC236}">
                <a16:creationId xmlns:a16="http://schemas.microsoft.com/office/drawing/2014/main" id="{1F9B301E-8080-4537-B3DA-6AE4B21B95D6}"/>
              </a:ext>
            </a:extLst>
          </p:cNvPr>
          <p:cNvSpPr txBox="1"/>
          <p:nvPr/>
        </p:nvSpPr>
        <p:spPr>
          <a:xfrm>
            <a:off x="3015856" y="6161088"/>
            <a:ext cx="1762021" cy="369332"/>
          </a:xfrm>
          <a:prstGeom prst="rect">
            <a:avLst/>
          </a:prstGeom>
          <a:noFill/>
        </p:spPr>
        <p:txBody>
          <a:bodyPr wrap="none" rtlCol="0">
            <a:spAutoFit/>
          </a:bodyPr>
          <a:lstStyle/>
          <a:p>
            <a:r>
              <a:rPr kumimoji="1" lang="en-US" altLang="ja-JP" dirty="0"/>
              <a:t>5clock</a:t>
            </a:r>
            <a:r>
              <a:rPr lang="ja-JP" altLang="en-US" dirty="0"/>
              <a:t>目の様子</a:t>
            </a:r>
            <a:endParaRPr kumimoji="1" lang="ja-JP" altLang="en-US" dirty="0"/>
          </a:p>
        </p:txBody>
      </p:sp>
      <p:cxnSp>
        <p:nvCxnSpPr>
          <p:cNvPr id="6" name="直線矢印コネクタ 5">
            <a:extLst>
              <a:ext uri="{FF2B5EF4-FFF2-40B4-BE49-F238E27FC236}">
                <a16:creationId xmlns:a16="http://schemas.microsoft.com/office/drawing/2014/main" id="{F574CAB7-FCBF-45EE-A00B-7DDAC3857C72}"/>
              </a:ext>
            </a:extLst>
          </p:cNvPr>
          <p:cNvCxnSpPr/>
          <p:nvPr/>
        </p:nvCxnSpPr>
        <p:spPr>
          <a:xfrm flipV="1">
            <a:off x="3087293" y="3429000"/>
            <a:ext cx="1449327" cy="182724"/>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33" name="直線矢印コネクタ 232">
            <a:extLst>
              <a:ext uri="{FF2B5EF4-FFF2-40B4-BE49-F238E27FC236}">
                <a16:creationId xmlns:a16="http://schemas.microsoft.com/office/drawing/2014/main" id="{F5EA30D3-2A21-481A-9DD7-3377B38D3412}"/>
              </a:ext>
            </a:extLst>
          </p:cNvPr>
          <p:cNvCxnSpPr>
            <a:cxnSpLocks/>
            <a:endCxn id="21573" idx="1"/>
          </p:cNvCxnSpPr>
          <p:nvPr/>
        </p:nvCxnSpPr>
        <p:spPr>
          <a:xfrm>
            <a:off x="3072014" y="3922009"/>
            <a:ext cx="1527447" cy="203905"/>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 name="オーディオ 1">
            <a:hlinkClick r:id="" action="ppaction://media"/>
            <a:extLst>
              <a:ext uri="{FF2B5EF4-FFF2-40B4-BE49-F238E27FC236}">
                <a16:creationId xmlns:a16="http://schemas.microsoft.com/office/drawing/2014/main" id="{4EB66509-4D61-4FC2-AED1-5F392AA4EF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00001287"/>
      </p:ext>
    </p:extLst>
  </p:cSld>
  <p:clrMapOvr>
    <a:masterClrMapping/>
  </p:clrMapOvr>
  <mc:AlternateContent xmlns:mc="http://schemas.openxmlformats.org/markup-compatibility/2006">
    <mc:Choice xmlns:p14="http://schemas.microsoft.com/office/powerpoint/2010/main" Requires="p14">
      <p:transition spd="slow" p14:dur="2000" advTm="56958"/>
    </mc:Choice>
    <mc:Fallback>
      <p:transition spd="slow" advTm="56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24" x="8861425" y="4376738"/>
          <p14:tracePt t="230" x="8688388" y="4422775"/>
          <p14:tracePt t="237" x="8559800" y="4478338"/>
          <p14:tracePt t="244" x="8488363" y="4532313"/>
          <p14:tracePt t="253" x="8415338" y="4559300"/>
          <p14:tracePt t="261" x="8332788" y="4614863"/>
          <p14:tracePt t="269" x="8286750" y="4624388"/>
          <p14:tracePt t="277" x="8240713" y="4651375"/>
          <p14:tracePt t="285" x="8223250" y="4660900"/>
          <p14:tracePt t="293" x="8213725" y="4668838"/>
          <p14:tracePt t="301" x="8204200" y="4668838"/>
          <p14:tracePt t="308" x="8196263" y="4668838"/>
          <p14:tracePt t="316" x="8186738" y="4668838"/>
          <p14:tracePt t="324" x="8177213" y="4678363"/>
          <p14:tracePt t="357" x="8159750" y="4678363"/>
          <p14:tracePt t="365" x="8132763" y="4697413"/>
          <p14:tracePt t="372" x="8113713" y="4705350"/>
          <p14:tracePt t="382" x="8086725" y="4705350"/>
          <p14:tracePt t="389" x="8040688" y="4724400"/>
          <p14:tracePt t="398" x="7958138" y="4768850"/>
          <p14:tracePt t="405" x="7894638" y="4787900"/>
          <p14:tracePt t="415" x="7831138" y="4814888"/>
          <p14:tracePt t="420" x="7777163" y="4824413"/>
          <p14:tracePt t="432" x="7675563" y="4851400"/>
          <p14:tracePt t="437" x="7594600" y="4897438"/>
          <p14:tracePt t="445" x="7521575" y="4906963"/>
          <p14:tracePt t="453" x="7421563" y="4951413"/>
          <p14:tracePt t="461" x="7329488" y="4960938"/>
          <p14:tracePt t="468" x="7248525" y="4987925"/>
          <p14:tracePt t="476" x="7192963" y="5016500"/>
          <p14:tracePt t="485" x="7146925" y="5033963"/>
          <p14:tracePt t="493" x="7065963" y="5053013"/>
          <p14:tracePt t="500" x="6983413" y="5089525"/>
          <p14:tracePt t="508" x="6929438" y="5116513"/>
          <p14:tracePt t="516" x="6827838" y="5143500"/>
          <p14:tracePt t="524" x="6737350" y="5170488"/>
          <p14:tracePt t="533" x="6673850" y="5180013"/>
          <p14:tracePt t="541" x="6591300" y="5207000"/>
          <p14:tracePt t="550" x="6500813" y="5233988"/>
          <p14:tracePt t="558" x="6435725" y="5243513"/>
          <p14:tracePt t="565" x="6399213" y="5262563"/>
          <p14:tracePt t="572" x="6354763" y="5280025"/>
          <p14:tracePt t="582" x="6291263" y="5289550"/>
          <p14:tracePt t="588" x="6254750" y="5299075"/>
          <p14:tracePt t="597" x="6189663" y="5316538"/>
          <p14:tracePt t="605" x="6162675" y="5326063"/>
          <p14:tracePt t="614" x="6126163" y="5335588"/>
          <p14:tracePt t="621" x="6099175" y="5343525"/>
          <p14:tracePt t="635" x="6062663" y="5353050"/>
          <p14:tracePt t="639" x="6026150" y="5353050"/>
          <p14:tracePt t="650" x="5980113" y="5389563"/>
          <p14:tracePt t="653" x="5943600" y="5399088"/>
          <p14:tracePt t="661" x="5916613" y="5408613"/>
          <p14:tracePt t="669" x="5870575" y="5445125"/>
          <p14:tracePt t="677" x="5826125" y="5453063"/>
          <p14:tracePt t="685" x="5780088" y="5472113"/>
          <p14:tracePt t="693" x="5753100" y="5508625"/>
          <p14:tracePt t="701" x="5716588" y="5518150"/>
          <p14:tracePt t="710" x="5670550" y="5554663"/>
          <p14:tracePt t="716" x="5661025" y="5562600"/>
          <p14:tracePt t="724" x="5616575" y="5589588"/>
          <p14:tracePt t="733" x="5607050" y="5599113"/>
          <p14:tracePt t="743" x="5580063" y="5608638"/>
          <p14:tracePt t="749" x="5561013" y="5626100"/>
          <p14:tracePt t="757" x="5543550" y="5645150"/>
          <p14:tracePt t="765" x="5524500" y="5654675"/>
          <p14:tracePt t="773" x="5514975" y="5662613"/>
          <p14:tracePt t="781" x="5487988" y="5672138"/>
          <p14:tracePt t="788" x="5470525" y="5691188"/>
          <p14:tracePt t="798" x="5451475" y="5708650"/>
          <p14:tracePt t="806" x="5434013" y="5718175"/>
          <p14:tracePt t="822" x="5378450" y="5764213"/>
          <p14:tracePt t="837" x="5334000" y="5808663"/>
          <p14:tracePt t="852" x="5305425" y="5827713"/>
          <p14:tracePt t="854" x="5287963" y="5837238"/>
          <p14:tracePt t="861" x="5268913" y="5864225"/>
          <p14:tracePt t="869" x="5260975" y="5864225"/>
          <p14:tracePt t="877" x="5241925" y="5881688"/>
          <p14:tracePt t="893" x="5241925" y="5891213"/>
          <p14:tracePt t="909" x="5241925" y="5900738"/>
          <p14:tracePt t="916" x="5232400" y="5900738"/>
          <p14:tracePt t="925" x="5232400" y="5910263"/>
          <p14:tracePt t="997" x="5232400" y="5918200"/>
          <p14:tracePt t="1303" x="5241925" y="5918200"/>
          <p14:tracePt t="1313" x="5297488" y="5864225"/>
          <p14:tracePt t="1325" x="5360988" y="5837238"/>
          <p14:tracePt t="8725" x="5368925" y="5827713"/>
          <p14:tracePt t="8733" x="5378450" y="5808663"/>
          <p14:tracePt t="8749" x="5434013" y="5589588"/>
          <p14:tracePt t="8757" x="5534025" y="5289550"/>
          <p14:tracePt t="8765" x="5570538" y="5106988"/>
          <p14:tracePt t="8773" x="5597525" y="4943475"/>
          <p14:tracePt t="8782" x="5597525" y="4814888"/>
          <p14:tracePt t="8789" x="5597525" y="4668838"/>
          <p14:tracePt t="8798" x="5597525" y="4522788"/>
          <p14:tracePt t="8805" x="5580063" y="4395788"/>
          <p14:tracePt t="8815" x="5514975" y="4240213"/>
          <p14:tracePt t="8820" x="5487988" y="4113213"/>
          <p14:tracePt t="8831" x="5434013" y="3994150"/>
          <p14:tracePt t="8837" x="5387975" y="3911600"/>
          <p14:tracePt t="8848" x="5360988" y="3840163"/>
          <p14:tracePt t="8853" x="5324475" y="3775075"/>
          <p14:tracePt t="8861" x="5305425" y="3730625"/>
          <p14:tracePt t="8869" x="5305425" y="3694113"/>
          <p14:tracePt t="8884" x="5305425" y="3665538"/>
          <p14:tracePt t="8887" x="5297488" y="3629025"/>
          <p14:tracePt t="8892" x="5297488" y="3621088"/>
          <p14:tracePt t="8900" x="5297488" y="3602038"/>
          <p14:tracePt t="8908" x="5297488" y="3584575"/>
          <p14:tracePt t="8916" x="5297488" y="3575050"/>
          <p14:tracePt t="8925" x="5297488" y="3565525"/>
          <p14:tracePt t="8933" x="5297488" y="3556000"/>
          <p14:tracePt t="8949" x="5297488" y="3548063"/>
          <p14:tracePt t="8957" x="5297488" y="3538538"/>
          <p14:tracePt t="9056" x="5297488" y="3529013"/>
          <p14:tracePt t="9069" x="5297488" y="3502025"/>
          <p14:tracePt t="9077" x="5341938" y="3455988"/>
          <p14:tracePt t="9086" x="5424488" y="3375025"/>
          <p14:tracePt t="9093" x="5534025" y="3246438"/>
          <p14:tracePt t="9101" x="5597525" y="3182938"/>
          <p14:tracePt t="9109" x="5697538" y="3082925"/>
          <p14:tracePt t="9118" x="5770563" y="3000375"/>
          <p14:tracePt t="9125" x="5853113" y="2890838"/>
          <p14:tracePt t="9133" x="5926138" y="2827338"/>
          <p14:tracePt t="9140" x="6026150" y="2708275"/>
          <p14:tracePt t="9150" x="6099175" y="2608263"/>
          <p14:tracePt t="9157" x="6181725" y="2525713"/>
          <p14:tracePt t="9166" x="6254750" y="2435225"/>
          <p14:tracePt t="9173" x="6326188" y="2352675"/>
          <p14:tracePt t="9181" x="6391275" y="2289175"/>
          <p14:tracePt t="9189" x="6445250" y="2206625"/>
          <p14:tracePt t="9198" x="6481763" y="2160588"/>
          <p14:tracePt t="9205" x="6554788" y="2070100"/>
          <p14:tracePt t="9215" x="6600825" y="2024063"/>
          <p14:tracePt t="9221" x="6654800" y="1960563"/>
          <p14:tracePt t="9231" x="6673850" y="1943100"/>
          <p14:tracePt t="9236" x="6710363" y="1897063"/>
          <p14:tracePt t="9285" x="6718300" y="1860550"/>
          <p14:tracePt t="9293" x="6727825" y="1841500"/>
          <p14:tracePt t="9301" x="6737350" y="1787525"/>
          <p14:tracePt t="9309" x="6754813" y="1768475"/>
          <p14:tracePt t="9317" x="6754813" y="1760538"/>
          <p14:tracePt t="9325" x="6754813" y="1751013"/>
          <p14:tracePt t="9334" x="6754813" y="1741488"/>
          <p14:tracePt t="9353" x="6754813" y="1724025"/>
          <p14:tracePt t="9357" x="6754813" y="1714500"/>
          <p14:tracePt t="9368" x="6754813" y="1704975"/>
          <p14:tracePt t="9373" x="6754813" y="1697038"/>
          <p14:tracePt t="9384" x="6764338" y="1677988"/>
          <p14:tracePt t="9405" x="6764338" y="1668463"/>
          <p14:tracePt t="9417" x="6791325" y="1641475"/>
          <p14:tracePt t="9421" x="6810375" y="1614488"/>
          <p14:tracePt t="9433" x="6846888" y="1568450"/>
          <p14:tracePt t="9437" x="6883400" y="1504950"/>
          <p14:tracePt t="9449" x="6919913" y="1485900"/>
          <p14:tracePt t="9453" x="6964363" y="1441450"/>
          <p14:tracePt t="9466" x="7029450" y="1385888"/>
          <p14:tracePt t="9469" x="7073900" y="1358900"/>
          <p14:tracePt t="9477" x="7102475" y="1331913"/>
          <p14:tracePt t="9485" x="7156450" y="1295400"/>
          <p14:tracePt t="9492" x="7239000" y="1222375"/>
          <p14:tracePt t="9501" x="7319963" y="1158875"/>
          <p14:tracePt t="9508" x="7402513" y="1103313"/>
          <p14:tracePt t="9517" x="7502525" y="1030288"/>
          <p14:tracePt t="9525" x="7585075" y="984250"/>
          <p14:tracePt t="9534" x="7648575" y="966788"/>
          <p14:tracePt t="9541" x="7712075" y="911225"/>
          <p14:tracePt t="9549" x="7777163" y="884238"/>
          <p14:tracePt t="9557" x="7804150" y="866775"/>
          <p14:tracePt t="9565" x="7831138" y="847725"/>
          <p14:tracePt t="9573" x="7850188" y="847725"/>
          <p14:tracePt t="9582" x="7858125" y="839788"/>
          <p14:tracePt t="9725" x="7867650" y="839788"/>
          <p14:tracePt t="9733" x="7885113" y="839788"/>
          <p14:tracePt t="9746" x="7904163" y="839788"/>
          <p14:tracePt t="9750" x="7931150" y="839788"/>
          <p14:tracePt t="9758" x="7958138" y="839788"/>
          <p14:tracePt t="9765" x="8013700" y="811213"/>
          <p14:tracePt t="9773" x="8059738" y="811213"/>
          <p14:tracePt t="9781" x="8113713" y="811213"/>
          <p14:tracePt t="9789" x="8169275" y="811213"/>
          <p14:tracePt t="9799" x="8223250" y="811213"/>
          <p14:tracePt t="9805" x="8269288" y="811213"/>
          <p14:tracePt t="9815" x="8323263" y="811213"/>
          <p14:tracePt t="9821" x="8342313" y="811213"/>
          <p14:tracePt t="9832" x="8369300" y="811213"/>
          <p14:tracePt t="9837" x="8378825" y="811213"/>
          <p14:tracePt t="9850" x="8386763" y="811213"/>
          <p14:tracePt t="10086" x="8415338" y="793750"/>
          <p14:tracePt t="10093" x="8451850" y="766763"/>
          <p14:tracePt t="10101" x="8496300" y="738188"/>
          <p14:tracePt t="10109" x="8542338" y="701675"/>
          <p14:tracePt t="10117" x="8588375" y="674688"/>
          <p14:tracePt t="10126" x="8632825" y="628650"/>
          <p14:tracePt t="10133" x="8669338" y="611188"/>
          <p14:tracePt t="10141" x="8697913" y="584200"/>
          <p14:tracePt t="10149" x="8715375" y="565150"/>
          <p14:tracePt t="10156" x="8751888" y="547688"/>
          <p14:tracePt t="10349" x="8734425" y="565150"/>
          <p14:tracePt t="10357" x="8688388" y="592138"/>
          <p14:tracePt t="10365" x="8615363" y="601663"/>
          <p14:tracePt t="10373" x="8505825" y="628650"/>
          <p14:tracePt t="10383" x="8423275" y="657225"/>
          <p14:tracePt t="10389" x="8323263" y="684213"/>
          <p14:tracePt t="10399" x="8213725" y="730250"/>
          <p14:tracePt t="10405" x="8150225" y="738188"/>
          <p14:tracePt t="10416" x="8059738" y="757238"/>
          <p14:tracePt t="10421" x="8004175" y="766763"/>
          <p14:tracePt t="10432" x="7950200" y="803275"/>
          <p14:tracePt t="10437" x="7940675" y="803275"/>
          <p14:tracePt t="10448" x="7931150" y="803275"/>
          <p14:tracePt t="10557" x="7921625" y="803275"/>
          <p14:tracePt t="10590" x="7913688" y="793750"/>
          <p14:tracePt t="10598" x="7904163" y="784225"/>
          <p14:tracePt t="10605" x="7894638" y="757238"/>
          <p14:tracePt t="10618" x="7894638" y="747713"/>
          <p14:tracePt t="10621" x="7877175" y="720725"/>
          <p14:tracePt t="10631" x="7877175" y="701675"/>
          <p14:tracePt t="10637" x="7867650" y="674688"/>
          <p14:tracePt t="10648" x="7867650" y="657225"/>
          <p14:tracePt t="10653" x="7867650" y="647700"/>
          <p14:tracePt t="10664" x="7858125" y="620713"/>
          <p14:tracePt t="10677" x="7858125" y="611188"/>
          <p14:tracePt t="10684" x="7858125" y="584200"/>
          <p14:tracePt t="10692" x="7858125" y="574675"/>
          <p14:tracePt t="10701" x="7858125" y="547688"/>
          <p14:tracePt t="10765" x="7858125" y="538163"/>
          <p14:tracePt t="10773" x="7858125" y="528638"/>
          <p14:tracePt t="10789" x="7877175" y="511175"/>
          <p14:tracePt t="10797" x="7885113" y="501650"/>
          <p14:tracePt t="10804" x="7885113" y="492125"/>
          <p14:tracePt t="10814" x="7904163" y="482600"/>
          <p14:tracePt t="10821" x="7940675" y="465138"/>
          <p14:tracePt t="10831" x="7977188" y="438150"/>
          <p14:tracePt t="10837" x="8023225" y="428625"/>
          <p14:tracePt t="10847" x="8104188" y="392113"/>
          <p14:tracePt t="10853" x="8159750" y="392113"/>
          <p14:tracePt t="10864" x="8204200" y="382588"/>
          <p14:tracePt t="10869" x="8259763" y="365125"/>
          <p14:tracePt t="10883" x="8313738" y="365125"/>
          <p14:tracePt t="10884" x="8378825" y="355600"/>
          <p14:tracePt t="10892" x="8415338" y="355600"/>
          <p14:tracePt t="10900" x="8459788" y="355600"/>
          <p14:tracePt t="10908" x="8488363" y="338138"/>
          <p14:tracePt t="10917" x="8532813" y="338138"/>
          <p14:tracePt t="10924" x="8542338" y="338138"/>
          <p14:tracePt t="10932" x="8569325" y="328613"/>
          <p14:tracePt t="11014" x="8578850" y="328613"/>
          <p14:tracePt t="11022" x="8596313" y="328613"/>
          <p14:tracePt t="11031" x="8615363" y="328613"/>
          <p14:tracePt t="11038" x="8642350" y="328613"/>
          <p14:tracePt t="11047" x="8669338" y="328613"/>
          <p14:tracePt t="11053" x="8705850" y="328613"/>
          <p14:tracePt t="11064" x="8724900" y="328613"/>
          <p14:tracePt t="11068" x="8751888" y="328613"/>
          <p14:tracePt t="11076" x="8770938" y="328613"/>
          <p14:tracePt t="11086" x="8788400" y="328613"/>
          <p14:tracePt t="11100" x="8797925" y="338138"/>
          <p14:tracePt t="11254" x="8797925" y="346075"/>
          <p14:tracePt t="11263" x="8807450" y="355600"/>
          <p14:tracePt t="11270" x="8807450" y="374650"/>
          <p14:tracePt t="11277" x="8807450" y="382588"/>
          <p14:tracePt t="11284" x="8815388" y="411163"/>
          <p14:tracePt t="11293" x="8842375" y="438150"/>
          <p14:tracePt t="11301" x="8842375" y="455613"/>
          <p14:tracePt t="11308" x="8851900" y="474663"/>
          <p14:tracePt t="11317" x="8851900" y="492125"/>
          <p14:tracePt t="11324" x="8851900" y="501650"/>
          <p14:tracePt t="11332" x="8851900" y="511175"/>
          <p14:tracePt t="11349" x="8851900" y="519113"/>
          <p14:tracePt t="11356" x="8851900" y="538163"/>
          <p14:tracePt t="11366" x="8851900" y="547688"/>
          <p14:tracePt t="11382" x="8851900" y="555625"/>
          <p14:tracePt t="11389" x="8851900" y="574675"/>
          <p14:tracePt t="11400" x="8851900" y="584200"/>
          <p14:tracePt t="11415" x="8851900" y="592138"/>
          <p14:tracePt t="11421" x="8842375" y="601663"/>
          <p14:tracePt t="11431" x="8834438" y="620713"/>
          <p14:tracePt t="11436" x="8824913" y="620713"/>
          <p14:tracePt t="11447" x="8815388" y="628650"/>
          <p14:tracePt t="11453" x="8797925" y="638175"/>
          <p14:tracePt t="11469" x="8770938" y="647700"/>
          <p14:tracePt t="11477" x="8742363" y="665163"/>
          <p14:tracePt t="11485" x="8705850" y="665163"/>
          <p14:tracePt t="11493" x="8678863" y="674688"/>
          <p14:tracePt t="11501" x="8642350" y="693738"/>
          <p14:tracePt t="11508" x="8588375" y="701675"/>
          <p14:tracePt t="11517" x="8559800" y="701675"/>
          <p14:tracePt t="11525" x="8523288" y="701675"/>
          <p14:tracePt t="11533" x="8505825" y="701675"/>
          <p14:tracePt t="11540" x="8469313" y="720725"/>
          <p14:tracePt t="11549" x="8459788" y="720725"/>
          <p14:tracePt t="11557" x="8451850" y="720725"/>
          <p14:tracePt t="11597" x="8432800" y="720725"/>
          <p14:tracePt t="11669" x="8423275" y="720725"/>
          <p14:tracePt t="11676" x="8415338" y="720725"/>
          <p14:tracePt t="11685" x="8405813" y="720725"/>
          <p14:tracePt t="11693" x="8386763" y="720725"/>
          <p14:tracePt t="11701" x="8359775" y="720725"/>
          <p14:tracePt t="11708" x="8342313" y="720725"/>
          <p14:tracePt t="11716" x="8323263" y="720725"/>
          <p14:tracePt t="11725" x="8286750" y="720725"/>
          <p14:tracePt t="11733" x="8277225" y="720725"/>
          <p14:tracePt t="11741" x="8269288" y="720725"/>
          <p14:tracePt t="11749" x="8250238" y="720725"/>
          <p14:tracePt t="11757" x="8240713" y="720725"/>
          <p14:tracePt t="11893" x="8240713" y="693738"/>
          <p14:tracePt t="11901" x="8240713" y="684213"/>
          <p14:tracePt t="11909" x="8240713" y="674688"/>
          <p14:tracePt t="11917" x="8240713" y="638175"/>
          <p14:tracePt t="11925" x="8240713" y="620713"/>
          <p14:tracePt t="11935" x="8240713" y="592138"/>
          <p14:tracePt t="11941" x="8240713" y="574675"/>
          <p14:tracePt t="11949" x="8240713" y="555625"/>
          <p14:tracePt t="11957" x="8240713" y="547688"/>
          <p14:tracePt t="11964" x="8240713" y="538163"/>
          <p14:tracePt t="11973" x="8240713" y="511175"/>
          <p14:tracePt t="11982" x="8240713" y="501650"/>
          <p14:tracePt t="11989" x="8250238" y="492125"/>
          <p14:tracePt t="12005" x="8250238" y="474663"/>
          <p14:tracePt t="12016" x="8259763" y="465138"/>
          <p14:tracePt t="12141" x="8277225" y="446088"/>
          <p14:tracePt t="12149" x="8296275" y="438150"/>
          <p14:tracePt t="12173" x="8323263" y="438150"/>
          <p14:tracePt t="12182" x="8342313" y="438150"/>
          <p14:tracePt t="12189" x="8369300" y="438150"/>
          <p14:tracePt t="12199" x="8396288" y="419100"/>
          <p14:tracePt t="12205" x="8423275" y="419100"/>
          <p14:tracePt t="12215" x="8442325" y="419100"/>
          <p14:tracePt t="12221" x="8469313" y="419100"/>
          <p14:tracePt t="12231" x="8478838" y="419100"/>
          <p14:tracePt t="12237" x="8488363" y="419100"/>
          <p14:tracePt t="12248" x="8496300" y="419100"/>
          <p14:tracePt t="12264" x="8505825" y="419100"/>
          <p14:tracePt t="13116" x="8396288" y="419100"/>
          <p14:tracePt t="13125" x="8196263" y="428625"/>
          <p14:tracePt t="13133" x="7940675" y="465138"/>
          <p14:tracePt t="13140" x="7721600" y="511175"/>
          <p14:tracePt t="13148" x="7485063" y="528638"/>
          <p14:tracePt t="13156" x="7319963" y="547688"/>
          <p14:tracePt t="13165" x="7175500" y="592138"/>
          <p14:tracePt t="13172" x="7019925" y="601663"/>
          <p14:tracePt t="13180" x="6910388" y="601663"/>
          <p14:tracePt t="13189" x="6856413" y="601663"/>
          <p14:tracePt t="13197" x="6819900" y="601663"/>
          <p14:tracePt t="13613" x="6864350" y="601663"/>
          <p14:tracePt t="13620" x="7010400" y="584200"/>
          <p14:tracePt t="13629" x="7156450" y="565150"/>
          <p14:tracePt t="13637" x="7319963" y="538163"/>
          <p14:tracePt t="13647" x="7502525" y="511175"/>
          <p14:tracePt t="13653" x="7667625" y="492125"/>
          <p14:tracePt t="13664" x="7813675" y="492125"/>
          <p14:tracePt t="13668" x="7940675" y="492125"/>
          <p14:tracePt t="13677" x="8023225" y="492125"/>
          <p14:tracePt t="13684" x="8077200" y="492125"/>
          <p14:tracePt t="13693" x="8086725" y="492125"/>
          <p14:tracePt t="13924" x="8059738" y="492125"/>
          <p14:tracePt t="13932" x="7931150" y="511175"/>
          <p14:tracePt t="13940" x="7804150" y="519113"/>
          <p14:tracePt t="13948" x="7639050" y="538163"/>
          <p14:tracePt t="13957" x="7494588" y="565150"/>
          <p14:tracePt t="13966" x="7329488" y="584200"/>
          <p14:tracePt t="13973" x="7202488" y="584200"/>
          <p14:tracePt t="13981" x="7092950" y="584200"/>
          <p14:tracePt t="13989" x="6983413" y="584200"/>
          <p14:tracePt t="13997" x="6873875" y="584200"/>
          <p14:tracePt t="14004" x="6783388" y="584200"/>
          <p14:tracePt t="14013" x="6681788" y="584200"/>
          <p14:tracePt t="14020" x="6627813" y="584200"/>
          <p14:tracePt t="14030" x="6600825" y="584200"/>
          <p14:tracePt t="14037" x="6573838" y="584200"/>
          <p14:tracePt t="14047" x="6564313" y="584200"/>
          <p14:tracePt t="14205" x="6545263" y="592138"/>
          <p14:tracePt t="14221" x="6527800" y="601663"/>
          <p14:tracePt t="14229" x="6500813" y="620713"/>
          <p14:tracePt t="14237" x="6464300" y="628650"/>
          <p14:tracePt t="14253" x="6464300" y="638175"/>
          <p14:tracePt t="14261" x="6445250" y="638175"/>
          <p14:tracePt t="14277" x="6435725" y="647700"/>
          <p14:tracePt t="14765" x="6381750" y="674688"/>
          <p14:tracePt t="14773" x="6326188" y="693738"/>
          <p14:tracePt t="14781" x="6245225" y="730250"/>
          <p14:tracePt t="14788" x="6135688" y="738188"/>
          <p14:tracePt t="14796" x="6016625" y="774700"/>
          <p14:tracePt t="14805" x="5870575" y="803275"/>
          <p14:tracePt t="14814" x="5753100" y="830263"/>
          <p14:tracePt t="14821" x="5607050" y="847725"/>
          <p14:tracePt t="14831" x="5461000" y="874713"/>
          <p14:tracePt t="14838" x="5368925" y="884238"/>
          <p14:tracePt t="14847" x="5241925" y="903288"/>
          <p14:tracePt t="14853" x="5159375" y="911225"/>
          <p14:tracePt t="14866" x="5068888" y="939800"/>
          <p14:tracePt t="14868" x="5005388" y="939800"/>
          <p14:tracePt t="14880" x="4978400" y="947738"/>
          <p14:tracePt t="14898" x="4941888" y="947738"/>
          <p14:tracePt t="14924" x="4932363" y="957263"/>
          <p14:tracePt t="14981" x="4905375" y="966788"/>
          <p14:tracePt t="14997" x="4886325" y="976313"/>
          <p14:tracePt t="15004" x="4868863" y="993775"/>
          <p14:tracePt t="15014" x="4849813" y="1003300"/>
          <p14:tracePt t="15020" x="4822825" y="1012825"/>
          <p14:tracePt t="15031" x="4803775" y="1020763"/>
          <p14:tracePt t="15036" x="4759325" y="1057275"/>
          <p14:tracePt t="15047" x="4749800" y="1066800"/>
          <p14:tracePt t="15053" x="4730750" y="1085850"/>
          <p14:tracePt t="15064" x="4713288" y="1103313"/>
          <p14:tracePt t="15069" x="4703763" y="1103313"/>
          <p14:tracePt t="15080" x="4695825" y="1112838"/>
          <p14:tracePt t="15085" x="4686300" y="1122363"/>
          <p14:tracePt t="15092" x="4686300" y="1130300"/>
          <p14:tracePt t="15101" x="4676775" y="1130300"/>
          <p14:tracePt t="15109" x="4667250" y="1139825"/>
          <p14:tracePt t="19518" x="4667250" y="1112838"/>
          <p14:tracePt t="19524" x="4667250" y="1066800"/>
          <p14:tracePt t="19532" x="4703763" y="1020763"/>
          <p14:tracePt t="19540" x="4722813" y="976313"/>
          <p14:tracePt t="19548" x="4740275" y="957263"/>
          <p14:tracePt t="19556" x="4795838" y="884238"/>
          <p14:tracePt t="19565" x="4803775" y="847725"/>
          <p14:tracePt t="19572" x="4832350" y="820738"/>
          <p14:tracePt t="19580" x="4868863" y="784225"/>
          <p14:tracePt t="19589" x="4895850" y="757238"/>
          <p14:tracePt t="19597" x="4922838" y="738188"/>
          <p14:tracePt t="19605" x="4941888" y="720725"/>
          <p14:tracePt t="19613" x="4949825" y="711200"/>
          <p14:tracePt t="19629" x="4949825" y="701675"/>
          <p14:tracePt t="20104" x="4949825" y="711200"/>
          <p14:tracePt t="20114" x="4949825" y="730250"/>
          <p14:tracePt t="22030" x="5014913" y="747713"/>
          <p14:tracePt t="22042" x="5205413" y="747713"/>
          <p14:tracePt t="22045" x="5387975" y="747713"/>
          <p14:tracePt t="22052" x="5597525" y="720725"/>
          <p14:tracePt t="22063" x="5761038" y="720725"/>
          <p14:tracePt t="22068" x="5870575" y="684213"/>
          <p14:tracePt t="22079" x="5999163" y="684213"/>
          <p14:tracePt t="22084" x="6108700" y="684213"/>
          <p14:tracePt t="22095" x="6218238" y="684213"/>
          <p14:tracePt t="22101" x="6272213" y="684213"/>
          <p14:tracePt t="22120" x="6291263" y="684213"/>
          <p14:tracePt t="22189" x="6299200" y="684213"/>
          <p14:tracePt t="22205" x="6308725" y="701675"/>
          <p14:tracePt t="22213" x="6308725" y="720725"/>
          <p14:tracePt t="22221" x="6308725" y="730250"/>
          <p14:tracePt t="22438" x="6308725" y="747713"/>
          <p14:tracePt t="22446" x="6318250" y="774700"/>
          <p14:tracePt t="22456" x="6326188" y="784225"/>
          <p14:tracePt t="22465" x="6345238" y="803275"/>
          <p14:tracePt t="22469" x="6362700" y="803275"/>
          <p14:tracePt t="22479" x="6435725" y="803275"/>
          <p14:tracePt t="22484" x="6472238" y="811213"/>
          <p14:tracePt t="22493" x="6545263" y="811213"/>
          <p14:tracePt t="22501" x="6645275" y="820738"/>
          <p14:tracePt t="22509" x="6737350" y="820738"/>
          <p14:tracePt t="22516" x="6810375" y="820738"/>
          <p14:tracePt t="22524" x="6864350" y="820738"/>
          <p14:tracePt t="22532" x="6937375" y="820738"/>
          <p14:tracePt t="22540" x="6992938" y="820738"/>
          <p14:tracePt t="22549" x="7037388" y="820738"/>
          <p14:tracePt t="22556" x="7073900" y="820738"/>
          <p14:tracePt t="22565" x="7110413" y="820738"/>
          <p14:tracePt t="22572" x="7138988" y="820738"/>
          <p14:tracePt t="22580" x="7146925" y="820738"/>
          <p14:tracePt t="22588" x="7156450" y="820738"/>
          <p14:tracePt t="22665" x="7165975" y="820738"/>
          <p14:tracePt t="22675" x="7175500" y="820738"/>
          <p14:tracePt t="22682" x="7183438" y="820738"/>
          <p14:tracePt t="22686" x="7192963" y="820738"/>
          <p14:tracePt t="22697" x="7212013" y="820738"/>
          <p14:tracePt t="22709" x="7229475" y="811213"/>
          <p14:tracePt t="22717" x="7239000" y="803275"/>
          <p14:tracePt t="22733" x="7265988" y="793750"/>
          <p14:tracePt t="22749" x="7292975" y="774700"/>
          <p14:tracePt t="22758" x="7339013" y="766763"/>
          <p14:tracePt t="22764" x="7375525" y="766763"/>
          <p14:tracePt t="22773" x="7439025" y="747713"/>
          <p14:tracePt t="22780" x="7512050" y="738188"/>
          <p14:tracePt t="22788" x="7612063" y="711200"/>
          <p14:tracePt t="22797" x="7685088" y="711200"/>
          <p14:tracePt t="22805" x="7758113" y="711200"/>
          <p14:tracePt t="22814" x="7794625" y="711200"/>
          <p14:tracePt t="22821" x="7850188" y="711200"/>
          <p14:tracePt t="22830" x="7894638" y="711200"/>
          <p14:tracePt t="22836" x="7913688" y="711200"/>
          <p14:tracePt t="22853" x="7940675" y="711200"/>
          <p14:tracePt t="22855" x="7950200" y="711200"/>
          <p14:tracePt t="22885" x="7958138" y="711200"/>
          <p14:tracePt t="22893" x="7958138" y="720725"/>
          <p14:tracePt t="23119" x="7940675" y="766763"/>
          <p14:tracePt t="23126" x="7931150" y="784225"/>
          <p14:tracePt t="23133" x="7913688" y="820738"/>
          <p14:tracePt t="23140" x="7904163" y="857250"/>
          <p14:tracePt t="23149" x="7877175" y="903288"/>
          <p14:tracePt t="23156" x="7867650" y="947738"/>
          <p14:tracePt t="23164" x="7850188" y="993775"/>
          <p14:tracePt t="23172" x="7821613" y="1039813"/>
          <p14:tracePt t="23181" x="7821613" y="1076325"/>
          <p14:tracePt t="23189" x="7813675" y="1122363"/>
          <p14:tracePt t="23200" x="7813675" y="1176338"/>
          <p14:tracePt t="23206" x="7804150" y="1222375"/>
          <p14:tracePt t="23216" x="7804150" y="1239838"/>
          <p14:tracePt t="23221" x="7804150" y="1276350"/>
          <p14:tracePt t="23229" x="7804150" y="1303338"/>
          <p14:tracePt t="23237" x="7804150" y="1339850"/>
          <p14:tracePt t="23246" x="7804150" y="1368425"/>
          <p14:tracePt t="23252" x="7804150" y="1422400"/>
          <p14:tracePt t="23262" x="7804150" y="1449388"/>
          <p14:tracePt t="23268" x="7804150" y="1485900"/>
          <p14:tracePt t="23279" x="7804150" y="1531938"/>
          <p14:tracePt t="23285" x="7804150" y="1568450"/>
          <p14:tracePt t="23295" x="7804150" y="1624013"/>
          <p14:tracePt t="23301" x="7804150" y="1704975"/>
          <p14:tracePt t="23312" x="7804150" y="1778000"/>
          <p14:tracePt t="23316" x="7804150" y="1851025"/>
          <p14:tracePt t="23324" x="7831138" y="1960563"/>
          <p14:tracePt t="23333" x="7831138" y="2006600"/>
          <p14:tracePt t="23340" x="7850188" y="2089150"/>
          <p14:tracePt t="23348" x="7858125" y="2170113"/>
          <p14:tracePt t="23356" x="7904163" y="2279650"/>
          <p14:tracePt t="23364" x="7913688" y="2379663"/>
          <p14:tracePt t="23372" x="7940675" y="2435225"/>
          <p14:tracePt t="23380" x="7986713" y="2535238"/>
          <p14:tracePt t="23388" x="8004175" y="2598738"/>
          <p14:tracePt t="23397" x="8040688" y="2662238"/>
          <p14:tracePt t="23405" x="8067675" y="2727325"/>
          <p14:tracePt t="23413" x="8113713" y="2808288"/>
          <p14:tracePt t="23421" x="8123238" y="2844800"/>
          <p14:tracePt t="23429" x="8159750" y="2909888"/>
          <p14:tracePt t="23437" x="8169275" y="2946400"/>
          <p14:tracePt t="23446" x="8186738" y="2982913"/>
          <p14:tracePt t="23453" x="8223250" y="3036888"/>
          <p14:tracePt t="23463" x="8232775" y="3054350"/>
          <p14:tracePt t="23469" x="8240713" y="3090863"/>
          <p14:tracePt t="23480" x="8269288" y="3127375"/>
          <p14:tracePt t="23484" x="8277225" y="3146425"/>
          <p14:tracePt t="23495" x="8277225" y="3173413"/>
          <p14:tracePt t="23501" x="8286750" y="3182938"/>
          <p14:tracePt t="23508" x="8296275" y="3200400"/>
          <p14:tracePt t="23532" x="8296275" y="3209925"/>
          <p14:tracePt t="23540" x="8313738" y="3236913"/>
          <p14:tracePt t="23556" x="8323263" y="3236913"/>
          <p14:tracePt t="23589" x="8323263" y="3255963"/>
          <p14:tracePt t="23605" x="8323263" y="3273425"/>
          <p14:tracePt t="23613" x="8323263" y="3282950"/>
          <p14:tracePt t="23620" x="8323263" y="3302000"/>
          <p14:tracePt t="23637" x="8332788" y="3319463"/>
          <p14:tracePt t="23646" x="8332788" y="3328988"/>
          <p14:tracePt t="23653" x="8332788" y="3355975"/>
          <p14:tracePt t="23664" x="8342313" y="3382963"/>
          <p14:tracePt t="23669" x="8359775" y="3429000"/>
          <p14:tracePt t="23680" x="8369300" y="3455988"/>
          <p14:tracePt t="23684" x="8378825" y="3475038"/>
          <p14:tracePt t="23696" x="8378825" y="3502025"/>
          <p14:tracePt t="23701" x="8386763" y="3519488"/>
          <p14:tracePt t="23713" x="8405813" y="3538538"/>
          <p14:tracePt t="23716" x="8415338" y="3556000"/>
          <p14:tracePt t="23725" x="8415338" y="3592513"/>
          <p14:tracePt t="23733" x="8415338" y="3602038"/>
          <p14:tracePt t="23757" x="8415338" y="3611563"/>
          <p14:tracePt t="23878" x="8415338" y="3584575"/>
          <p14:tracePt t="23886" x="8415338" y="3538538"/>
          <p14:tracePt t="23895" x="8415338" y="3475038"/>
          <p14:tracePt t="23901" x="8415338" y="3382963"/>
          <p14:tracePt t="23910" x="8415338" y="3309938"/>
          <p14:tracePt t="23917" x="8415338" y="3219450"/>
          <p14:tracePt t="23925" x="8478838" y="3100388"/>
          <p14:tracePt t="23933" x="8478838" y="3027363"/>
          <p14:tracePt t="23941" x="8478838" y="2973388"/>
          <p14:tracePt t="23948" x="8478838" y="2917825"/>
          <p14:tracePt t="23958" x="8478838" y="2844800"/>
          <p14:tracePt t="23965" x="8478838" y="2781300"/>
          <p14:tracePt t="23973" x="8478838" y="2727325"/>
          <p14:tracePt t="23981" x="8478838" y="2635250"/>
          <p14:tracePt t="23989" x="8478838" y="2581275"/>
          <p14:tracePt t="23997" x="8478838" y="2508250"/>
          <p14:tracePt t="24005" x="8478838" y="2435225"/>
          <p14:tracePt t="24013" x="8478838" y="2371725"/>
          <p14:tracePt t="24021" x="8478838" y="2298700"/>
          <p14:tracePt t="24029" x="8478838" y="2206625"/>
          <p14:tracePt t="24038" x="8478838" y="2133600"/>
          <p14:tracePt t="24046" x="8478838" y="2079625"/>
          <p14:tracePt t="24052" x="8478838" y="1987550"/>
          <p14:tracePt t="24062" x="8478838" y="1933575"/>
          <p14:tracePt t="24069" x="8478838" y="1841500"/>
          <p14:tracePt t="24079" x="8478838" y="1760538"/>
          <p14:tracePt t="24085" x="8478838" y="1704975"/>
          <p14:tracePt t="24095" x="8478838" y="1631950"/>
          <p14:tracePt t="24101" x="8478838" y="1558925"/>
          <p14:tracePt t="24109" x="8478838" y="1485900"/>
          <p14:tracePt t="24116" x="8478838" y="1412875"/>
          <p14:tracePt t="24124" x="8478838" y="1358900"/>
          <p14:tracePt t="24133" x="8478838" y="1276350"/>
          <p14:tracePt t="24142" x="8478838" y="1222375"/>
          <p14:tracePt t="24152" x="8478838" y="1185863"/>
          <p14:tracePt t="24158" x="8478838" y="1158875"/>
          <p14:tracePt t="24168" x="8488363" y="1112838"/>
          <p14:tracePt t="24174" x="8488363" y="1066800"/>
          <p14:tracePt t="24182" x="8488363" y="1057275"/>
          <p14:tracePt t="24189" x="8488363" y="1020763"/>
          <p14:tracePt t="24197" x="8496300" y="1003300"/>
          <p14:tracePt t="24205" x="8496300" y="984250"/>
          <p14:tracePt t="24215" x="8496300" y="966788"/>
          <p14:tracePt t="24229" x="8505825" y="957263"/>
          <p14:tracePt t="24237" x="8505825" y="947738"/>
          <p14:tracePt t="24245" x="8505825" y="939800"/>
          <p14:tracePt t="24262" x="8505825" y="920750"/>
          <p14:tracePt t="24269" x="8505825" y="903288"/>
          <p14:tracePt t="24279" x="8515350" y="893763"/>
          <p14:tracePt t="24301" x="8523288" y="884238"/>
          <p14:tracePt t="24582" x="8523288" y="857250"/>
          <p14:tracePt t="24589" x="8523288" y="830263"/>
          <p14:tracePt t="24597" x="8515350" y="793750"/>
          <p14:tracePt t="24605" x="8515350" y="766763"/>
          <p14:tracePt t="24614" x="8515350" y="738188"/>
          <p14:tracePt t="24621" x="8505825" y="693738"/>
          <p14:tracePt t="24630" x="8496300" y="665163"/>
          <p14:tracePt t="24637" x="8469313" y="620713"/>
          <p14:tracePt t="24647" x="8459788" y="592138"/>
          <p14:tracePt t="24653" x="8459788" y="584200"/>
          <p14:tracePt t="24663" x="8459788" y="565150"/>
          <p14:tracePt t="24669" x="8459788" y="547688"/>
          <p14:tracePt t="24681" x="8459788" y="538163"/>
          <p14:tracePt t="24697" x="8459788" y="528638"/>
          <p14:tracePt t="24725" x="8459788" y="519113"/>
          <p14:tracePt t="24744" x="8459788" y="501650"/>
          <p14:tracePt t="24756" x="8478838" y="455613"/>
          <p14:tracePt t="24765" x="8488363" y="446088"/>
          <p14:tracePt t="24772" x="8523288" y="438150"/>
          <p14:tracePt t="24781" x="8532813" y="438150"/>
          <p14:tracePt t="24792" x="8569325" y="419100"/>
          <p14:tracePt t="24801" x="8642350" y="411163"/>
          <p14:tracePt t="24808" x="8705850" y="392113"/>
          <p14:tracePt t="24816" x="8778875" y="392113"/>
          <p14:tracePt t="24821" x="8851900" y="382588"/>
          <p14:tracePt t="24830" x="8934450" y="346075"/>
          <p14:tracePt t="24837" x="9007475" y="328613"/>
          <p14:tracePt t="24847" x="9070975" y="328613"/>
          <p14:tracePt t="24853" x="9107488" y="328613"/>
          <p14:tracePt t="24863" x="9126538" y="328613"/>
          <p14:tracePt t="25003" x="9090025" y="592138"/>
          <p14:tracePt t="25009" x="9080500" y="620713"/>
          <p14:tracePt t="25013" x="9061450" y="638175"/>
          <p14:tracePt t="25020" x="9043988" y="665163"/>
          <p14:tracePt t="25029" x="9007475" y="701675"/>
          <p14:tracePt t="25038" x="8988425" y="720725"/>
          <p14:tracePt t="25045" x="8961438" y="747713"/>
          <p14:tracePt t="25053" x="8924925" y="803275"/>
          <p14:tracePt t="25062" x="8888413" y="803275"/>
          <p14:tracePt t="25069" x="8861425" y="820738"/>
          <p14:tracePt t="25078" x="8834438" y="847725"/>
          <p14:tracePt t="25085" x="8788400" y="874713"/>
          <p14:tracePt t="25095" x="8751888" y="893763"/>
          <p14:tracePt t="25101" x="8742363" y="903288"/>
          <p14:tracePt t="25117" x="8734425" y="911225"/>
          <p14:tracePt t="25278" x="8715375" y="903288"/>
          <p14:tracePt t="25287" x="8705850" y="893763"/>
          <p14:tracePt t="25295" x="8697913" y="884238"/>
          <p14:tracePt t="25302" x="8688388" y="874713"/>
          <p14:tracePt t="25310" x="8678863" y="866775"/>
          <p14:tracePt t="25317" x="8661400" y="847725"/>
          <p14:tracePt t="25341" x="8651875" y="839788"/>
          <p14:tracePt t="25349" x="8651875" y="820738"/>
          <p14:tracePt t="25373" x="8651875" y="811213"/>
          <p14:tracePt t="25383" x="8642350" y="793750"/>
          <p14:tracePt t="25397" x="8642350" y="784225"/>
          <p14:tracePt t="25421" x="8642350" y="774700"/>
          <p14:tracePt t="25445" x="8642350" y="747713"/>
          <p14:tracePt t="25453" x="8642350" y="730250"/>
          <p14:tracePt t="25462" x="8642350" y="701675"/>
          <p14:tracePt t="25468" x="8642350" y="693738"/>
          <p14:tracePt t="25479" x="8642350" y="665163"/>
          <p14:tracePt t="25485" x="8661400" y="628650"/>
          <p14:tracePt t="25495" x="8669338" y="628650"/>
          <p14:tracePt t="25501" x="8678863" y="620713"/>
          <p14:tracePt t="25509" x="8688388" y="611188"/>
          <p14:tracePt t="25607" x="8669338" y="628650"/>
          <p14:tracePt t="25616" x="8624888" y="711200"/>
          <p14:tracePt t="25623" x="8605838" y="730250"/>
          <p14:tracePt t="25630" x="8578850" y="784225"/>
          <p14:tracePt t="25636" x="8542338" y="847725"/>
          <p14:tracePt t="25645" x="8515350" y="930275"/>
          <p14:tracePt t="25653" x="8505825" y="957263"/>
          <p14:tracePt t="25663" x="8488363" y="1049338"/>
          <p14:tracePt t="25668" x="8469313" y="1085850"/>
          <p14:tracePt t="25679" x="8459788" y="1149350"/>
          <p14:tracePt t="25685" x="8459788" y="1203325"/>
          <p14:tracePt t="25695" x="8451850" y="1249363"/>
          <p14:tracePt t="25701" x="8451850" y="1303338"/>
          <p14:tracePt t="25713" x="8451850" y="1358900"/>
          <p14:tracePt t="25717" x="8451850" y="1412875"/>
          <p14:tracePt t="25724" x="8451850" y="1468438"/>
          <p14:tracePt t="25733" x="8451850" y="1531938"/>
          <p14:tracePt t="25745" x="8451850" y="1587500"/>
          <p14:tracePt t="25748" x="8451850" y="1660525"/>
          <p14:tracePt t="25758" x="8451850" y="1714500"/>
          <p14:tracePt t="25769" x="8451850" y="1760538"/>
          <p14:tracePt t="25775" x="8451850" y="1797050"/>
          <p14:tracePt t="25782" x="8451850" y="1851025"/>
          <p14:tracePt t="25789" x="8451850" y="1906588"/>
          <p14:tracePt t="25797" x="8451850" y="1960563"/>
          <p14:tracePt t="25805" x="8451850" y="2006600"/>
          <p14:tracePt t="25813" x="8451850" y="2079625"/>
          <p14:tracePt t="25821" x="8478838" y="2152650"/>
          <p14:tracePt t="25830" x="8496300" y="2189163"/>
          <p14:tracePt t="25836" x="8496300" y="2216150"/>
          <p14:tracePt t="25846" x="8496300" y="2252663"/>
          <p14:tracePt t="25853" x="8496300" y="2298700"/>
          <p14:tracePt t="25862" x="8496300" y="2316163"/>
          <p14:tracePt t="25868" x="8496300" y="2343150"/>
          <p14:tracePt t="25888" x="8505825" y="2408238"/>
          <p14:tracePt t="25897" x="8532813" y="2435225"/>
          <p14:tracePt t="25900" x="8532813" y="2452688"/>
          <p14:tracePt t="25909" x="8532813" y="2462213"/>
          <p14:tracePt t="25916" x="8542338" y="2508250"/>
          <p14:tracePt t="25925" x="8542338" y="2525713"/>
          <p14:tracePt t="25933" x="8551863" y="2535238"/>
          <p14:tracePt t="25940" x="8559800" y="2571750"/>
          <p14:tracePt t="25948" x="8578850" y="2617788"/>
          <p14:tracePt t="25956" x="8578850" y="2635250"/>
          <p14:tracePt t="25964" x="8578850" y="2690813"/>
          <p14:tracePt t="25972" x="8588375" y="2727325"/>
          <p14:tracePt t="25980" x="8605838" y="2808288"/>
          <p14:tracePt t="25988" x="8605838" y="2863850"/>
          <p14:tracePt t="25997" x="8615363" y="2917825"/>
          <p14:tracePt t="26004" x="8642350" y="3000375"/>
          <p14:tracePt t="26013" x="8642350" y="3054350"/>
          <p14:tracePt t="26021" x="8651875" y="3136900"/>
          <p14:tracePt t="26029" x="8678863" y="3192463"/>
          <p14:tracePt t="26038" x="8678863" y="3255963"/>
          <p14:tracePt t="26045" x="8678863" y="3309938"/>
          <p14:tracePt t="26054" x="8705850" y="3375025"/>
          <p14:tracePt t="26062" x="8705850" y="3411538"/>
          <p14:tracePt t="26068" x="8705850" y="3455988"/>
          <p14:tracePt t="26079" x="8715375" y="3492500"/>
          <p14:tracePt t="26085" x="8715375" y="3511550"/>
          <p14:tracePt t="26096" x="8715375" y="3538538"/>
          <p14:tracePt t="26101" x="8715375" y="3575050"/>
          <p14:tracePt t="26108" x="8715375" y="3611563"/>
          <p14:tracePt t="26117" x="8715375" y="3638550"/>
          <p14:tracePt t="26125" x="8715375" y="3657600"/>
          <p14:tracePt t="26133" x="8715375" y="3684588"/>
          <p14:tracePt t="26141" x="8715375" y="3702050"/>
          <p14:tracePt t="26149" x="8715375" y="3711575"/>
          <p14:tracePt t="26157" x="8715375" y="3738563"/>
          <p14:tracePt t="26164" x="8715375" y="3748088"/>
          <p14:tracePt t="26173" x="8715375" y="3757613"/>
          <p14:tracePt t="26181" x="8715375" y="3775075"/>
          <p14:tracePt t="26189" x="8705850" y="3794125"/>
          <p14:tracePt t="26213" x="8705850" y="3811588"/>
          <p14:tracePt t="26221" x="8705850" y="3821113"/>
          <p14:tracePt t="26229" x="8705850" y="3830638"/>
          <p14:tracePt t="26237" x="8697913" y="3848100"/>
          <p14:tracePt t="26245" x="8697913" y="3857625"/>
          <p14:tracePt t="26264" x="8697913" y="3867150"/>
          <p14:tracePt t="26268" x="8688388" y="3875088"/>
          <p14:tracePt t="26279" x="8688388" y="3884613"/>
          <p14:tracePt t="26284" x="8678863" y="3911600"/>
          <p14:tracePt t="26295" x="8669338" y="3921125"/>
          <p14:tracePt t="26300" x="8661400" y="3940175"/>
          <p14:tracePt t="26309" x="8651875" y="3948113"/>
          <p14:tracePt t="26316" x="8642350" y="3967163"/>
          <p14:tracePt t="26325" x="8624888" y="3984625"/>
          <p14:tracePt t="26333" x="8624888" y="4003675"/>
          <p14:tracePt t="26340" x="8624888" y="4013200"/>
          <p14:tracePt t="26349" x="8615363" y="4030663"/>
          <p14:tracePt t="26356" x="8615363" y="4040188"/>
          <p14:tracePt t="26365" x="8615363" y="4049713"/>
          <p14:tracePt t="26389" x="8605838" y="4076700"/>
          <p14:tracePt t="26942" x="8678863" y="4076700"/>
          <p14:tracePt t="26956" x="8807450" y="4076700"/>
          <p14:tracePt t="26960" x="8915400" y="4067175"/>
          <p14:tracePt t="26966" x="9017000" y="4057650"/>
          <p14:tracePt t="26973" x="9090025" y="4040188"/>
          <p14:tracePt t="26981" x="9107488" y="4040188"/>
          <p14:tracePt t="26989" x="9134475" y="4040188"/>
          <p14:tracePt t="27405" x="9117013" y="4067175"/>
          <p14:tracePt t="27415" x="9070975" y="4122738"/>
          <p14:tracePt t="27420" x="9061450" y="4130675"/>
          <p14:tracePt t="27429" x="9034463" y="4167188"/>
          <p14:tracePt t="27437" x="9024938" y="4186238"/>
          <p14:tracePt t="27445" x="8988425" y="4232275"/>
          <p14:tracePt t="27453" x="8980488" y="4249738"/>
          <p14:tracePt t="27462" x="8961438" y="4295775"/>
          <p14:tracePt t="27469" x="8934450" y="4322763"/>
          <p14:tracePt t="27479" x="8915400" y="4349750"/>
          <p14:tracePt t="27485" x="8907463" y="4386263"/>
          <p14:tracePt t="27495" x="8870950" y="4413250"/>
          <p14:tracePt t="27501" x="8861425" y="4432300"/>
          <p14:tracePt t="27512" x="8842375" y="4495800"/>
          <p14:tracePt t="27516" x="8834438" y="4495800"/>
          <p14:tracePt t="27525" x="8824913" y="4522788"/>
          <p14:tracePt t="27533" x="8815388" y="4595813"/>
          <p14:tracePt t="27541" x="8807450" y="4614863"/>
          <p14:tracePt t="27549" x="8788400" y="4651375"/>
          <p14:tracePt t="27556" x="8770938" y="4678363"/>
          <p14:tracePt t="27565" x="8770938" y="4687888"/>
          <p14:tracePt t="27573" x="8761413" y="4705350"/>
          <p14:tracePt t="27580" x="8734425" y="4741863"/>
          <p14:tracePt t="27589" x="8724900" y="4751388"/>
          <p14:tracePt t="27596" x="8715375" y="4778375"/>
          <p14:tracePt t="27604" x="8715375" y="4787900"/>
          <p14:tracePt t="27613" x="8697913" y="4814888"/>
          <p14:tracePt t="27620" x="8688388" y="4833938"/>
          <p14:tracePt t="27645" x="8678863" y="4851400"/>
          <p14:tracePt t="27661" x="8678863" y="4860925"/>
          <p14:tracePt t="27669" x="8669338" y="4870450"/>
          <p14:tracePt t="27679" x="8651875" y="4887913"/>
          <p14:tracePt t="27704" x="8632825" y="4924425"/>
          <p14:tracePt t="27714" x="8632825" y="4933950"/>
          <p14:tracePt t="27717" x="8624888" y="4960938"/>
          <p14:tracePt t="27726" x="8588375" y="4987925"/>
          <p14:tracePt t="27733" x="8578850" y="5006975"/>
          <p14:tracePt t="27746" x="8578850" y="5016500"/>
          <p14:tracePt t="27748" x="8569325" y="5043488"/>
          <p14:tracePt t="27756" x="8551863" y="5070475"/>
          <p14:tracePt t="27764" x="8542338" y="5097463"/>
          <p14:tracePt t="27772" x="8542338" y="5106988"/>
          <p14:tracePt t="27796" x="8532813" y="5116513"/>
          <p14:tracePt t="27820" x="8532813" y="5133975"/>
          <p14:tracePt t="27837" x="8523288" y="5143500"/>
          <p14:tracePt t="27868" x="8523288" y="5153025"/>
          <p14:tracePt t="27901" x="8523288" y="5160963"/>
          <p14:tracePt t="27925" x="8523288" y="5170488"/>
          <p14:tracePt t="28076" x="8505825" y="5170488"/>
          <p14:tracePt t="28085" x="8496300" y="5170488"/>
          <p14:tracePt t="28093" x="8405813" y="5170488"/>
          <p14:tracePt t="28101" x="8223250" y="5170488"/>
          <p14:tracePt t="28109" x="8023225" y="5170488"/>
          <p14:tracePt t="28117" x="7858125" y="5170488"/>
          <p14:tracePt t="28124" x="7694613" y="5170488"/>
          <p14:tracePt t="28133" x="7548563" y="5170488"/>
          <p14:tracePt t="28140" x="7402513" y="5170488"/>
          <p14:tracePt t="28148" x="7212013" y="5170488"/>
          <p14:tracePt t="28157" x="7046913" y="5170488"/>
          <p14:tracePt t="28165" x="6819900" y="5170488"/>
          <p14:tracePt t="28173" x="6654800" y="5170488"/>
          <p14:tracePt t="28181" x="6518275" y="5170488"/>
          <p14:tracePt t="28189" x="6391275" y="5170488"/>
          <p14:tracePt t="28196" x="6291263" y="5170488"/>
          <p14:tracePt t="28205" x="6235700" y="5170488"/>
          <p14:tracePt t="28212" x="6145213" y="5170488"/>
          <p14:tracePt t="28221" x="6089650" y="5170488"/>
          <p14:tracePt t="28229" x="6035675" y="5170488"/>
          <p14:tracePt t="28237" x="5962650" y="5170488"/>
          <p14:tracePt t="28246" x="5889625" y="5170488"/>
          <p14:tracePt t="28253" x="5843588" y="5170488"/>
          <p14:tracePt t="28262" x="5807075" y="5170488"/>
          <p14:tracePt t="28268" x="5770563" y="5170488"/>
          <p14:tracePt t="28280" x="5743575" y="5170488"/>
          <p14:tracePt t="28284" x="5707063" y="5170488"/>
          <p14:tracePt t="28295" x="5697538" y="5170488"/>
          <p14:tracePt t="28300" x="5680075" y="5170488"/>
          <p14:tracePt t="28308" x="5653088" y="5170488"/>
          <p14:tracePt t="28316" x="5634038" y="5180013"/>
          <p14:tracePt t="28324" x="5607050" y="5180013"/>
          <p14:tracePt t="28333" x="5570538" y="5180013"/>
          <p14:tracePt t="28340" x="5543550" y="5189538"/>
          <p14:tracePt t="28349" x="5497513" y="5207000"/>
          <p14:tracePt t="28357" x="5461000" y="5216525"/>
          <p14:tracePt t="28366" x="5434013" y="5216525"/>
          <p14:tracePt t="28372" x="5378450" y="5216525"/>
          <p14:tracePt t="28380" x="5278438" y="5243513"/>
          <p14:tracePt t="28389" x="5205413" y="5253038"/>
          <p14:tracePt t="28397" x="5132388" y="5253038"/>
          <p14:tracePt t="28405" x="5032375" y="5253038"/>
          <p14:tracePt t="28413" x="4922838" y="5253038"/>
          <p14:tracePt t="28422" x="4813300" y="5253038"/>
          <p14:tracePt t="28436" x="4703763" y="5253038"/>
          <p14:tracePt t="28438" x="4594225" y="5253038"/>
          <p14:tracePt t="28446" x="4594225" y="5307013"/>
          <p14:tracePt t="28452" x="4567238" y="5307013"/>
          <p14:tracePt t="28463" x="4494213" y="5307013"/>
          <p14:tracePt t="28470" x="4403725" y="5307013"/>
          <p14:tracePt t="28478" x="4330700" y="5307013"/>
          <p14:tracePt t="28484" x="4294188" y="5307013"/>
          <p14:tracePt t="28495" x="4202113" y="5307013"/>
          <p14:tracePt t="28501" x="4111625" y="5307013"/>
          <p14:tracePt t="28509" x="4057650" y="5307013"/>
          <p14:tracePt t="28517" x="3965575" y="5307013"/>
          <p14:tracePt t="28525" x="3856038" y="5307013"/>
          <p14:tracePt t="28533" x="3783013" y="5307013"/>
          <p14:tracePt t="28540" x="3673475" y="5307013"/>
          <p14:tracePt t="28549" x="3600450" y="5307013"/>
          <p14:tracePt t="28558" x="3509963" y="5307013"/>
          <p14:tracePt t="28564" x="3446463" y="5307013"/>
          <p14:tracePt t="28572" x="3354388" y="5307013"/>
          <p14:tracePt t="28581" x="3263900" y="5307013"/>
          <p14:tracePt t="28588" x="3190875" y="5307013"/>
          <p14:tracePt t="28597" x="3100388" y="5307013"/>
          <p14:tracePt t="28605" x="3027363" y="5307013"/>
          <p14:tracePt t="28613" x="2954338" y="5307013"/>
          <p14:tracePt t="28620" x="2908300" y="5307013"/>
          <p14:tracePt t="28629" x="2852738" y="5307013"/>
          <p14:tracePt t="28636" x="2817813" y="5307013"/>
          <p14:tracePt t="28645" x="2781300" y="5307013"/>
          <p14:tracePt t="28652" x="2752725" y="5307013"/>
          <p14:tracePt t="28664" x="2735263" y="5316538"/>
          <p14:tracePt t="28668" x="2708275" y="5316538"/>
          <p14:tracePt t="28678" x="2689225" y="5326063"/>
          <p14:tracePt t="28684" x="2671763" y="5326063"/>
          <p14:tracePt t="28695" x="2652713" y="5326063"/>
          <p14:tracePt t="28700" x="2643188" y="5335588"/>
          <p14:tracePt t="28712" x="2635250" y="5343525"/>
          <p14:tracePt t="28910" x="2625725" y="5343525"/>
          <p14:tracePt t="29174" x="2616200" y="5343525"/>
          <p14:tracePt t="29184" x="2616200" y="5316538"/>
          <p14:tracePt t="29192" x="2616200" y="5289550"/>
          <p14:tracePt t="29198" x="2616200" y="5253038"/>
          <p14:tracePt t="29205" x="2606675" y="5197475"/>
          <p14:tracePt t="29213" x="2589213" y="5116513"/>
          <p14:tracePt t="29221" x="2543175" y="5006975"/>
          <p14:tracePt t="29229" x="2533650" y="4906963"/>
          <p14:tracePt t="29237" x="2516188" y="4797425"/>
          <p14:tracePt t="29245" x="2479675" y="4714875"/>
          <p14:tracePt t="29252" x="2452688" y="4632325"/>
          <p14:tracePt t="29262" x="2425700" y="4541838"/>
          <p14:tracePt t="29268" x="2416175" y="4478338"/>
          <p14:tracePt t="29278" x="2397125" y="4422775"/>
          <p14:tracePt t="29284" x="2389188" y="4359275"/>
          <p14:tracePt t="29295" x="2370138" y="4332288"/>
          <p14:tracePt t="29300" x="2360613" y="4303713"/>
          <p14:tracePt t="29309" x="2352675" y="4268788"/>
          <p14:tracePt t="29317" x="2352675" y="4259263"/>
          <p14:tracePt t="29324" x="2352675" y="4249738"/>
          <p14:tracePt t="29333" x="2352675" y="4240213"/>
          <p14:tracePt t="29341" x="2343150" y="4232275"/>
          <p14:tracePt t="29438" x="2343150" y="4222750"/>
          <p14:tracePt t="29447" x="2343150" y="4203700"/>
          <p14:tracePt t="29453" x="2316163" y="4149725"/>
          <p14:tracePt t="29464" x="2306638" y="4140200"/>
          <p14:tracePt t="29469" x="2306638" y="4103688"/>
          <p14:tracePt t="29479" x="2297113" y="4049713"/>
          <p14:tracePt t="29485" x="2287588" y="3976688"/>
          <p14:tracePt t="29496" x="2287588" y="3940175"/>
          <p14:tracePt t="29501" x="2287588" y="3884613"/>
          <p14:tracePt t="29512" x="2287588" y="3848100"/>
          <p14:tracePt t="29517" x="2287588" y="3821113"/>
          <p14:tracePt t="29525" x="2287588" y="3775075"/>
          <p14:tracePt t="29533" x="2287588" y="3738563"/>
          <p14:tracePt t="29541" x="2287588" y="3730625"/>
          <p14:tracePt t="29549" x="2287588" y="3721100"/>
          <p14:tracePt t="29557" x="2287588" y="3702050"/>
          <p14:tracePt t="29868" x="2306638" y="3694113"/>
          <p14:tracePt t="29880" x="2389188" y="3694113"/>
          <p14:tracePt t="29885" x="2516188" y="3694113"/>
          <p14:tracePt t="29894" x="2643188" y="3694113"/>
          <p14:tracePt t="29901" x="2771775" y="3694113"/>
          <p14:tracePt t="29914" x="2881313" y="3694113"/>
          <p14:tracePt t="29918" x="2971800" y="3694113"/>
          <p14:tracePt t="29935" x="3063875" y="3694113"/>
          <p14:tracePt t="29948" x="3090863" y="3694113"/>
          <p14:tracePt t="30336" x="3100388" y="3675063"/>
          <p14:tracePt t="30341" x="3100388" y="3629025"/>
          <p14:tracePt t="30348" x="3081338" y="3611563"/>
          <p14:tracePt t="30356" x="3044825" y="3602038"/>
          <p14:tracePt t="30365" x="3044825" y="3592513"/>
          <p14:tracePt t="30373" x="3027363" y="3575050"/>
          <p14:tracePt t="30381" x="2990850" y="3538538"/>
          <p14:tracePt t="30398" x="2981325" y="3511550"/>
          <p14:tracePt t="30405" x="2981325" y="3502025"/>
          <p14:tracePt t="30416" x="2971800" y="3492500"/>
          <p14:tracePt t="30613" x="2971800" y="3502025"/>
          <p14:tracePt t="30621" x="2971800" y="3538538"/>
          <p14:tracePt t="30629" x="3008313" y="3575050"/>
          <p14:tracePt t="30637" x="3035300" y="3602038"/>
          <p14:tracePt t="30646" x="3071813" y="3638550"/>
          <p14:tracePt t="30653" x="3090863" y="3665538"/>
          <p14:tracePt t="30664" x="3108325" y="3684588"/>
          <p14:tracePt t="30669" x="3117850" y="3711575"/>
          <p14:tracePt t="30685" x="3117850" y="3730625"/>
          <p14:tracePt t="30717" x="3127375" y="3738563"/>
          <p14:tracePt t="30878" x="3117850" y="3757613"/>
          <p14:tracePt t="30888" x="3090863" y="3775075"/>
          <p14:tracePt t="30894" x="3027363" y="3811588"/>
          <p14:tracePt t="30900" x="2944813" y="3867150"/>
          <p14:tracePt t="30913" x="2889250" y="3875088"/>
          <p14:tracePt t="30916" x="2808288" y="3940175"/>
          <p14:tracePt t="30924" x="2744788" y="3948113"/>
          <p14:tracePt t="30933" x="2698750" y="3984625"/>
          <p14:tracePt t="30942" x="2671763" y="3994150"/>
          <p14:tracePt t="30950" x="2652713" y="4013200"/>
          <p14:tracePt t="30958" x="2635250" y="4021138"/>
          <p14:tracePt t="30966" x="2625725" y="4030663"/>
          <p14:tracePt t="31165" x="2635250" y="4021138"/>
          <p14:tracePt t="31173" x="2689225" y="3976688"/>
          <p14:tracePt t="31180" x="2752725" y="3930650"/>
          <p14:tracePt t="31189" x="2798763" y="3903663"/>
          <p14:tracePt t="31197" x="2871788" y="3848100"/>
          <p14:tracePt t="31204" x="2962275" y="3803650"/>
          <p14:tracePt t="31213" x="3017838" y="3767138"/>
          <p14:tracePt t="31221" x="3090863" y="3730625"/>
          <p14:tracePt t="31230" x="3108325" y="3721100"/>
          <p14:tracePt t="31237" x="3127375" y="3711575"/>
          <p14:tracePt t="31245" x="3136900" y="3711575"/>
          <p14:tracePt t="31253" x="3154363" y="3711575"/>
          <p14:tracePt t="31821" x="3171825" y="3702050"/>
          <p14:tracePt t="31846" x="3181350" y="3665538"/>
          <p14:tracePt t="31855" x="3081338" y="3265488"/>
          <p14:tracePt t="31861" x="3263900" y="3200400"/>
          <p14:tracePt t="31871" x="3463925" y="3136900"/>
          <p14:tracePt t="31879" x="3656013" y="3073400"/>
          <p14:tracePt t="31885" x="3875088" y="3017838"/>
          <p14:tracePt t="31896" x="4038600" y="2963863"/>
          <p14:tracePt t="31901" x="4194175" y="2917825"/>
          <p14:tracePt t="31913" x="4267200" y="2900363"/>
          <p14:tracePt t="31918" x="4330700" y="2890838"/>
          <p14:tracePt t="31936" x="4367213" y="2881313"/>
          <p14:tracePt t="31942" x="4376738" y="2873375"/>
          <p14:tracePt t="32206" x="4376738" y="2890838"/>
          <p14:tracePt t="32215" x="4321175" y="2954338"/>
          <p14:tracePt t="32222" x="4202113" y="3046413"/>
          <p14:tracePt t="32230" x="4065588" y="3127375"/>
          <p14:tracePt t="32237" x="3984625" y="3200400"/>
          <p14:tracePt t="32246" x="3929063" y="3265488"/>
          <p14:tracePt t="32253" x="3846513" y="3338513"/>
          <p14:tracePt t="32263" x="3729038" y="3429000"/>
          <p14:tracePt t="32269" x="3646488" y="3492500"/>
          <p14:tracePt t="32279" x="3563938" y="3565525"/>
          <p14:tracePt t="32284" x="3490913" y="3621088"/>
          <p14:tracePt t="32295" x="3455988" y="3665538"/>
          <p14:tracePt t="32301" x="3427413" y="3711575"/>
          <p14:tracePt t="32312" x="3390900" y="3748088"/>
          <p14:tracePt t="32317" x="3382963" y="3775075"/>
          <p14:tracePt t="32325" x="3373438" y="3803650"/>
          <p14:tracePt t="32333" x="3373438" y="3821113"/>
          <p14:tracePt t="32341" x="3363913" y="3840163"/>
          <p14:tracePt t="32349" x="3346450" y="3857625"/>
          <p14:tracePt t="32365" x="3346450" y="3867150"/>
          <p14:tracePt t="32381" x="3346450" y="3875088"/>
          <p14:tracePt t="32453" x="3346450" y="3884613"/>
          <p14:tracePt t="32461" x="3346450" y="3903663"/>
          <p14:tracePt t="32493" x="3346450" y="3911600"/>
          <p14:tracePt t="32575" x="3346450" y="3948113"/>
          <p14:tracePt t="32582" x="3490913" y="3994150"/>
          <p14:tracePt t="32588" x="3783013" y="4067175"/>
          <p14:tracePt t="32598" x="4002088" y="4122738"/>
          <p14:tracePt t="32605" x="4002088" y="3984625"/>
          <p14:tracePt t="32612" x="4221163" y="4057650"/>
          <p14:tracePt t="32621" x="4413250" y="4103688"/>
          <p14:tracePt t="32629" x="4513263" y="4167188"/>
          <p14:tracePt t="32636" x="4603750" y="4222750"/>
          <p14:tracePt t="32646" x="4667250" y="4249738"/>
          <p14:tracePt t="32652" x="4703763" y="4268788"/>
          <p14:tracePt t="32760" x="4703763" y="4259263"/>
          <p14:tracePt t="32769" x="4703763" y="4213225"/>
          <p14:tracePt t="32777" x="4703763" y="4159250"/>
          <p14:tracePt t="32782" x="4686300" y="4086225"/>
          <p14:tracePt t="32789" x="4667250" y="4040188"/>
          <p14:tracePt t="32797" x="4659313" y="3984625"/>
          <p14:tracePt t="32805" x="4613275" y="3867150"/>
          <p14:tracePt t="32812" x="4613275" y="3840163"/>
          <p14:tracePt t="32821" x="4613275" y="3738563"/>
          <p14:tracePt t="32828" x="4613275" y="3665538"/>
          <p14:tracePt t="32837" x="4613275" y="3556000"/>
          <p14:tracePt t="32846" x="4622800" y="3455988"/>
          <p14:tracePt t="32853" x="4676775" y="3375025"/>
          <p14:tracePt t="32863" x="4749800" y="3273425"/>
          <p14:tracePt t="32869" x="4822825" y="3163888"/>
          <p14:tracePt t="32879" x="4913313" y="3046413"/>
          <p14:tracePt t="32896" x="5068888" y="2817813"/>
          <p14:tracePt t="32903" x="5122863" y="2727325"/>
          <p14:tracePt t="32918" x="5268913" y="2525713"/>
          <p14:tracePt t="32925" x="5341938" y="2435225"/>
          <p14:tracePt t="32933" x="5414963" y="2335213"/>
          <p14:tracePt t="32941" x="5478463" y="2252663"/>
          <p14:tracePt t="32949" x="5534025" y="2170113"/>
          <p14:tracePt t="32957" x="5580063" y="2106613"/>
          <p14:tracePt t="32966" x="5624513" y="2060575"/>
          <p14:tracePt t="32972" x="5680075" y="1987550"/>
          <p14:tracePt t="32980" x="5724525" y="1943100"/>
          <p14:tracePt t="32988" x="5761038" y="1914525"/>
          <p14:tracePt t="32996" x="5789613" y="1878013"/>
          <p14:tracePt t="33004" x="5807075" y="1860550"/>
          <p14:tracePt t="33013" x="5843588" y="1841500"/>
          <p14:tracePt t="33020" x="5853113" y="1824038"/>
          <p14:tracePt t="33029" x="5870575" y="1814513"/>
          <p14:tracePt t="33037" x="5899150" y="1787525"/>
          <p14:tracePt t="33045" x="5907088" y="1787525"/>
          <p14:tracePt t="33053" x="5935663" y="1760538"/>
          <p14:tracePt t="33062" x="5962650" y="1724025"/>
          <p14:tracePt t="33068" x="6016625" y="1687513"/>
          <p14:tracePt t="33078" x="6043613" y="1660525"/>
          <p14:tracePt t="33085" x="6099175" y="1604963"/>
          <p14:tracePt t="33095" x="6116638" y="1587500"/>
          <p14:tracePt t="33101" x="6172200" y="1550988"/>
          <p14:tracePt t="33113" x="6235700" y="1514475"/>
          <p14:tracePt t="33117" x="6281738" y="1477963"/>
          <p14:tracePt t="33125" x="6362700" y="1449388"/>
          <p14:tracePt t="33133" x="6427788" y="1412875"/>
          <p14:tracePt t="33141" x="6491288" y="1358900"/>
          <p14:tracePt t="33149" x="6554788" y="1349375"/>
          <p14:tracePt t="33156" x="6618288" y="1312863"/>
          <p14:tracePt t="33164" x="6645275" y="1303338"/>
          <p14:tracePt t="33173" x="6691313" y="1276350"/>
          <p14:tracePt t="33181" x="6718300" y="1249363"/>
          <p14:tracePt t="33190" x="6754813" y="1239838"/>
          <p14:tracePt t="33200" x="6783388" y="1212850"/>
          <p14:tracePt t="33206" x="6810375" y="1195388"/>
          <p14:tracePt t="33218" x="6827838" y="1185863"/>
          <p14:tracePt t="33221" x="6846888" y="1176338"/>
          <p14:tracePt t="33229" x="6873875" y="1166813"/>
          <p14:tracePt t="33237" x="6900863" y="1149350"/>
          <p14:tracePt t="33245" x="6910388" y="1149350"/>
          <p14:tracePt t="33252" x="6919913" y="1139825"/>
          <p14:tracePt t="33263" x="6946900" y="1130300"/>
          <p14:tracePt t="33279" x="6973888" y="1103313"/>
          <p14:tracePt t="33284" x="6983413" y="1103313"/>
          <p14:tracePt t="33295" x="7019925" y="1085850"/>
          <p14:tracePt t="33300" x="7046913" y="1057275"/>
          <p14:tracePt t="33311" x="7056438" y="1049338"/>
          <p14:tracePt t="33316" x="7083425" y="1039813"/>
          <p14:tracePt t="33324" x="7119938" y="1020763"/>
          <p14:tracePt t="33333" x="7146925" y="1003300"/>
          <p14:tracePt t="33340" x="7175500" y="993775"/>
          <p14:tracePt t="33348" x="7212013" y="976313"/>
          <p14:tracePt t="33356" x="7239000" y="947738"/>
          <p14:tracePt t="33364" x="7256463" y="930275"/>
          <p14:tracePt t="33372" x="7265988" y="920750"/>
          <p14:tracePt t="33380" x="7292975" y="903288"/>
          <p14:tracePt t="33390" x="7302500" y="903288"/>
          <p14:tracePt t="33400" x="7339013" y="866775"/>
          <p14:tracePt t="33406" x="7348538" y="857250"/>
          <p14:tracePt t="33416" x="7366000" y="847725"/>
          <p14:tracePt t="33421" x="7375525" y="847725"/>
          <p14:tracePt t="33431" x="7385050" y="847725"/>
          <p14:tracePt t="33437" x="7392988" y="830263"/>
          <p14:tracePt t="33446" x="7421563" y="811213"/>
          <p14:tracePt t="33453" x="7421563" y="803275"/>
          <p14:tracePt t="33463" x="7439025" y="784225"/>
          <p14:tracePt t="33469" x="7458075" y="766763"/>
          <p14:tracePt t="33479" x="7466013" y="757238"/>
          <p14:tracePt t="33485" x="7475538" y="730250"/>
          <p14:tracePt t="33496" x="7485063" y="720725"/>
          <p14:tracePt t="33513" x="7502525" y="701675"/>
          <p14:tracePt t="33517" x="7512050" y="693738"/>
          <p14:tracePt t="33548" x="7512050" y="684213"/>
          <p14:tracePt t="33693" x="7512050" y="674688"/>
          <p14:tracePt t="33845" x="7494588" y="720725"/>
          <p14:tracePt t="33853" x="7392988" y="774700"/>
          <p14:tracePt t="33861" x="7312025" y="820738"/>
          <p14:tracePt t="33869" x="7212013" y="847725"/>
          <p14:tracePt t="33882" x="7102475" y="857250"/>
          <p14:tracePt t="33885" x="7000875" y="903288"/>
          <p14:tracePt t="33895" x="6873875" y="911225"/>
          <p14:tracePt t="33900" x="6764338" y="930275"/>
          <p14:tracePt t="33912" x="6700838" y="957263"/>
          <p14:tracePt t="33916" x="6645275" y="966788"/>
          <p14:tracePt t="33924" x="6610350" y="966788"/>
          <p14:tracePt t="33933" x="6600825" y="966788"/>
          <p14:tracePt t="33940" x="6591300" y="966788"/>
          <p14:tracePt t="34045" x="6554788" y="966788"/>
          <p14:tracePt t="34053" x="6518275" y="966788"/>
          <p14:tracePt t="34061" x="6491288" y="966788"/>
          <p14:tracePt t="34068" x="6472238" y="957263"/>
          <p14:tracePt t="34078" x="6445250" y="947738"/>
          <p14:tracePt t="34085" x="6435725" y="947738"/>
          <p14:tracePt t="34101" x="6399213" y="939800"/>
          <p14:tracePt t="34149" x="6399213" y="930275"/>
          <p14:tracePt t="34190" x="6399213" y="911225"/>
          <p14:tracePt t="34206" x="6399213" y="893763"/>
          <p14:tracePt t="34215" x="6399213" y="874713"/>
          <p14:tracePt t="34221" x="6399213" y="847725"/>
          <p14:tracePt t="34229" x="6399213" y="811213"/>
          <p14:tracePt t="34237" x="6408738" y="784225"/>
          <p14:tracePt t="34245" x="6408738" y="774700"/>
          <p14:tracePt t="34253" x="6408738" y="747713"/>
          <p14:tracePt t="34263" x="6427788" y="730250"/>
          <p14:tracePt t="34269" x="6427788" y="720725"/>
          <p14:tracePt t="34278" x="6435725" y="711200"/>
          <p14:tracePt t="34431" x="6391275" y="766763"/>
          <p14:tracePt t="34439" x="6308725" y="830263"/>
          <p14:tracePt t="34449" x="6245225" y="874713"/>
          <p14:tracePt t="34453" x="6181725" y="893763"/>
          <p14:tracePt t="34463" x="6080125" y="957263"/>
          <p14:tracePt t="34469" x="5989638" y="984250"/>
          <p14:tracePt t="34480" x="5853113" y="1039813"/>
          <p14:tracePt t="34485" x="5761038" y="1085850"/>
          <p14:tracePt t="34497" x="5643563" y="1112838"/>
          <p14:tracePt t="34501" x="5524500" y="1158875"/>
          <p14:tracePt t="34514" x="5434013" y="1166813"/>
          <p14:tracePt t="34517" x="5360988" y="1195388"/>
          <p14:tracePt t="34525" x="5297488" y="1222375"/>
          <p14:tracePt t="34533" x="5232400" y="1231900"/>
          <p14:tracePt t="34540" x="5195888" y="1239838"/>
          <p14:tracePt t="34548" x="5178425" y="1239838"/>
          <p14:tracePt t="34557" x="5141913" y="1249363"/>
          <p14:tracePt t="34565" x="5122863" y="1258888"/>
          <p14:tracePt t="34574" x="5095875" y="1268413"/>
          <p14:tracePt t="34580" x="5068888" y="1268413"/>
          <p14:tracePt t="34588" x="5014913" y="1268413"/>
          <p14:tracePt t="34596" x="4959350" y="1268413"/>
          <p14:tracePt t="34604" x="4868863" y="1268413"/>
          <p14:tracePt t="34612" x="4786313" y="1268413"/>
          <p14:tracePt t="34620" x="4713288" y="1268413"/>
          <p14:tracePt t="34629" x="4603750" y="1268413"/>
          <p14:tracePt t="34637" x="4513263" y="1268413"/>
          <p14:tracePt t="34645" x="4440238" y="1268413"/>
          <p14:tracePt t="34653" x="4348163" y="1268413"/>
          <p14:tracePt t="34663" x="4275138" y="1268413"/>
          <p14:tracePt t="34668" x="4221163" y="1268413"/>
          <p14:tracePt t="34679" x="4202113" y="1268413"/>
          <p14:tracePt t="34685" x="4165600" y="1268413"/>
          <p14:tracePt t="34695" x="4148138" y="1258888"/>
          <p14:tracePt t="34717" x="4148138" y="1239838"/>
          <p14:tracePt t="34725" x="4148138" y="1231900"/>
          <p14:tracePt t="34744" x="4148138" y="1222375"/>
          <p14:tracePt t="34749" x="4148138" y="1203325"/>
          <p14:tracePt t="34757" x="4148138" y="1195388"/>
          <p14:tracePt t="34764" x="4148138" y="1185863"/>
          <p14:tracePt t="34773" x="4148138" y="1176338"/>
          <p14:tracePt t="34790" x="4148138" y="1149350"/>
          <p14:tracePt t="34797" x="4129088" y="1139825"/>
          <p14:tracePt t="34806" x="4121150" y="1130300"/>
          <p14:tracePt t="34813" x="4111625" y="1122363"/>
          <p14:tracePt t="34829" x="4084638" y="1103313"/>
          <p14:tracePt t="34836" x="4084638" y="1093788"/>
          <p14:tracePt t="34845" x="4075113" y="1093788"/>
          <p14:tracePt t="34852" x="4057650" y="1085850"/>
          <p14:tracePt t="34861" x="4048125" y="1066800"/>
          <p14:tracePt t="34868" x="4038600" y="1057275"/>
          <p14:tracePt t="34878" x="4021138" y="1039813"/>
          <p14:tracePt t="34885" x="4021138" y="1030288"/>
          <p14:tracePt t="34894" x="4011613" y="1012825"/>
          <p14:tracePt t="34901" x="4002088" y="993775"/>
          <p14:tracePt t="34911" x="3992563" y="976313"/>
          <p14:tracePt t="34916" x="3984625" y="957263"/>
          <p14:tracePt t="34933" x="3984625" y="939800"/>
          <p14:tracePt t="34941" x="3984625" y="930275"/>
          <p14:tracePt t="34949" x="3984625" y="920750"/>
          <p14:tracePt t="34973" x="3984625" y="911225"/>
          <p14:tracePt t="35089" x="3975100" y="911225"/>
          <p14:tracePt t="35141" x="3948113" y="911225"/>
          <p14:tracePt t="35149" x="3838575" y="911225"/>
          <p14:tracePt t="35157" x="3719513" y="984250"/>
          <p14:tracePt t="35164" x="3582988" y="1057275"/>
          <p14:tracePt t="35172" x="3500438" y="1103313"/>
          <p14:tracePt t="35180" x="3419475" y="1158875"/>
          <p14:tracePt t="35188" x="3336925" y="1195388"/>
          <p14:tracePt t="35196" x="3244850" y="1239838"/>
          <p14:tracePt t="35204" x="3163888" y="1268413"/>
          <p14:tracePt t="35212" x="3044825" y="1322388"/>
          <p14:tracePt t="35220" x="2954338" y="1368425"/>
          <p14:tracePt t="35229" x="2908300" y="1385888"/>
          <p14:tracePt t="35236" x="2862263" y="1395413"/>
          <p14:tracePt t="35245" x="2817813" y="1422400"/>
          <p14:tracePt t="35253" x="2798763" y="1431925"/>
          <p14:tracePt t="35262" x="2752725" y="1441450"/>
          <p14:tracePt t="35269" x="2752725" y="1449388"/>
          <p14:tracePt t="35278" x="2725738" y="1449388"/>
          <p14:tracePt t="35284" x="2689225" y="1468438"/>
          <p14:tracePt t="35300" x="2679700" y="1468438"/>
          <p14:tracePt t="35311" x="2671763" y="1468438"/>
          <p14:tracePt t="35316" x="2662238" y="1468438"/>
          <p14:tracePt t="35325" x="2652713" y="1468438"/>
          <p14:tracePt t="35333" x="2625725" y="1468438"/>
          <p14:tracePt t="35341" x="2579688" y="1458913"/>
          <p14:tracePt t="35349" x="2525713" y="1441450"/>
          <p14:tracePt t="35356" x="2479675" y="1404938"/>
          <p14:tracePt t="35364" x="2397125" y="1395413"/>
          <p14:tracePt t="35373" x="2306638" y="1368425"/>
          <p14:tracePt t="35380" x="2243138" y="1358900"/>
          <p14:tracePt t="35388" x="2170113" y="1339850"/>
          <p14:tracePt t="35397" x="2060575" y="1339850"/>
          <p14:tracePt t="35404" x="1978025" y="1339850"/>
          <p14:tracePt t="35414" x="1941513" y="1339850"/>
          <p14:tracePt t="35420" x="1887538" y="1339850"/>
          <p14:tracePt t="35429" x="1868488" y="1339850"/>
          <p14:tracePt t="35436" x="1841500" y="1339850"/>
          <p14:tracePt t="35468" x="1831975" y="1331913"/>
          <p14:tracePt t="35525" x="1804988" y="1331913"/>
          <p14:tracePt t="35533" x="1758950" y="1303338"/>
          <p14:tracePt t="35541" x="1731963" y="1295400"/>
          <p14:tracePt t="35557" x="1685925" y="1268413"/>
          <p14:tracePt t="35565" x="1658938" y="1249363"/>
          <p14:tracePt t="35573" x="1612900" y="1239838"/>
          <p14:tracePt t="35581" x="1595438" y="1231900"/>
          <p14:tracePt t="35588" x="1585913" y="1222375"/>
          <p14:tracePt t="35596" x="1568450" y="1203325"/>
          <p14:tracePt t="35628" x="1558925" y="1195388"/>
          <p14:tracePt t="35838" x="1558925" y="1212850"/>
          <p14:tracePt t="35847" x="1558925" y="1268413"/>
          <p14:tracePt t="35856" x="1558925" y="1322388"/>
          <p14:tracePt t="35864" x="1558925" y="1412875"/>
          <p14:tracePt t="35869" x="1558925" y="1485900"/>
          <p14:tracePt t="35878" x="1595438" y="1587500"/>
          <p14:tracePt t="35897" x="1677988" y="1797050"/>
          <p14:tracePt t="35900" x="1741488" y="1933575"/>
          <p14:tracePt t="35913" x="1768475" y="2016125"/>
          <p14:tracePt t="35917" x="1824038" y="2116138"/>
          <p14:tracePt t="35925" x="1878013" y="2206625"/>
          <p14:tracePt t="35933" x="1924050" y="2306638"/>
          <p14:tracePt t="35941" x="1960563" y="2408238"/>
          <p14:tracePt t="35949" x="2033588" y="2525713"/>
          <p14:tracePt t="35957" x="2060575" y="2617788"/>
          <p14:tracePt t="35965" x="2106613" y="2717800"/>
          <p14:tracePt t="35973" x="2114550" y="2763838"/>
          <p14:tracePt t="35980" x="2151063" y="2827338"/>
          <p14:tracePt t="35988" x="2170113" y="2900363"/>
          <p14:tracePt t="35996" x="2179638" y="2946400"/>
          <p14:tracePt t="36005" x="2187575" y="3017838"/>
          <p14:tracePt t="36014" x="2214563" y="3082925"/>
          <p14:tracePt t="36020" x="2214563" y="3100388"/>
          <p14:tracePt t="36028" x="2214563" y="3127375"/>
          <p14:tracePt t="36038" x="2233613" y="3328988"/>
          <p14:tracePt t="36050" x="2260600" y="3475038"/>
          <p14:tracePt t="36056" x="2260600" y="3502025"/>
          <p14:tracePt t="36063" x="2279650" y="3556000"/>
          <p14:tracePt t="36069" x="2297113" y="3592513"/>
          <p14:tracePt t="36080" x="2297113" y="3629025"/>
          <p14:tracePt t="36085" x="2306638" y="3675063"/>
          <p14:tracePt t="36095" x="2306638" y="3694113"/>
          <p14:tracePt t="36100" x="2316163" y="3730625"/>
          <p14:tracePt t="36112" x="2333625" y="3767138"/>
          <p14:tracePt t="36117" x="2333625" y="3784600"/>
          <p14:tracePt t="36125" x="2343150" y="3811588"/>
          <p14:tracePt t="36132" x="2352675" y="3830638"/>
          <p14:tracePt t="36140" x="2360613" y="3840163"/>
          <p14:tracePt t="36149" x="2360613" y="3857625"/>
          <p14:tracePt t="36269" x="2360613" y="3867150"/>
          <p14:tracePt t="36277" x="2360613" y="3875088"/>
          <p14:tracePt t="36284" x="2360613" y="3894138"/>
          <p14:tracePt t="36293" x="2370138" y="3921125"/>
          <p14:tracePt t="36300" x="2389188" y="3940175"/>
          <p14:tracePt t="36311" x="2397125" y="3957638"/>
          <p14:tracePt t="36325" x="2397125" y="3967163"/>
          <p14:tracePt t="36341" x="2406650" y="3984625"/>
          <p14:tracePt t="36470" x="2416175" y="3994150"/>
          <p14:tracePt t="36486" x="2433638" y="3994150"/>
          <p14:tracePt t="36495" x="2533650" y="3976688"/>
          <p14:tracePt t="36502" x="2652713" y="3921125"/>
          <p14:tracePt t="36512" x="2781300" y="3857625"/>
          <p14:tracePt t="36517" x="2798763" y="3694113"/>
          <p14:tracePt t="36531" x="1831975" y="2836863"/>
          <p14:tracePt t="36533" x="1851025" y="2817813"/>
          <p14:tracePt t="36541" x="1905000" y="2817813"/>
          <p14:tracePt t="36548" x="1931988" y="2800350"/>
          <p14:tracePt t="36557" x="1968500" y="2800350"/>
          <p14:tracePt t="36573" x="1987550" y="2800350"/>
          <p14:tracePt t="36645" x="1997075" y="2800350"/>
          <p14:tracePt t="36663" x="2024063" y="2800350"/>
          <p14:tracePt t="36669" x="2051050" y="2800350"/>
          <p14:tracePt t="36677" x="2070100" y="2817813"/>
          <p14:tracePt t="36685" x="2097088" y="2836863"/>
          <p14:tracePt t="36695" x="2114550" y="2854325"/>
          <p14:tracePt t="36701" x="2143125" y="2873375"/>
          <p14:tracePt t="36712" x="2170113" y="2890838"/>
          <p14:tracePt t="36728" x="2179638" y="2900363"/>
          <p14:tracePt t="37118" x="2187575" y="2900363"/>
          <p14:tracePt t="37909" x="2187575" y="2927350"/>
          <p14:tracePt t="37916" x="2214563" y="2982913"/>
          <p14:tracePt t="37925" x="2243138" y="2990850"/>
          <p14:tracePt t="37934" x="2260600" y="3000375"/>
          <p14:tracePt t="37942" x="2270125" y="3009900"/>
          <p14:tracePt t="37958" x="2287588" y="3017838"/>
          <p14:tracePt t="37973" x="2287588" y="3027363"/>
          <p14:tracePt t="37997" x="2287588" y="3036888"/>
          <p14:tracePt t="38045" x="2287588" y="3046413"/>
          <p14:tracePt t="38054" x="2287588" y="3054350"/>
          <p14:tracePt t="38061" x="2287588" y="3073400"/>
          <p14:tracePt t="38069" x="2287588" y="3090863"/>
          <p14:tracePt t="38078" x="2287588" y="3119438"/>
          <p14:tracePt t="38085" x="2287588" y="3127375"/>
          <p14:tracePt t="38095" x="2297113" y="3155950"/>
          <p14:tracePt t="38101" x="2297113" y="3173413"/>
          <p14:tracePt t="38111" x="2297113" y="3200400"/>
          <p14:tracePt t="38117" x="2306638" y="3219450"/>
          <p14:tracePt t="38127" x="2306638" y="3255963"/>
          <p14:tracePt t="38133" x="2352675" y="3309938"/>
          <p14:tracePt t="38141" x="2433638" y="3392488"/>
          <p14:tracePt t="38149" x="2470150" y="3429000"/>
          <p14:tracePt t="38164" x="2452688" y="3411538"/>
          <p14:tracePt t="38172" x="2397125" y="3346450"/>
          <p14:tracePt t="38181" x="2516188" y="3382963"/>
          <p14:tracePt t="38188" x="2652713" y="3438525"/>
          <p14:tracePt t="38196" x="2808288" y="3519488"/>
          <p14:tracePt t="38204" x="2971800" y="3592513"/>
          <p14:tracePt t="38212" x="3127375" y="3657600"/>
          <p14:tracePt t="38221" x="3317875" y="3730625"/>
          <p14:tracePt t="38229" x="3490913" y="3811588"/>
          <p14:tracePt t="38236" x="3619500" y="3867150"/>
          <p14:tracePt t="38245" x="3775075" y="3911600"/>
          <p14:tracePt t="38253" x="3883025" y="3976688"/>
          <p14:tracePt t="38261" x="4002088" y="4030663"/>
          <p14:tracePt t="38268" x="4021138" y="4040188"/>
          <p14:tracePt t="38278" x="4075113" y="4067175"/>
          <p14:tracePt t="38284" x="4084638" y="4067175"/>
          <p14:tracePt t="38294" x="4094163" y="4076700"/>
          <p14:tracePt t="38469" x="4065588" y="4076700"/>
          <p14:tracePt t="38477" x="3984625" y="4076700"/>
          <p14:tracePt t="38485" x="3856038" y="4076700"/>
          <p14:tracePt t="38492" x="3729038" y="4076700"/>
          <p14:tracePt t="38500" x="3636963" y="4076700"/>
          <p14:tracePt t="38512" x="3527425" y="4076700"/>
          <p14:tracePt t="38517" x="3436938" y="4094163"/>
          <p14:tracePt t="38529" x="3336925" y="4094163"/>
          <p14:tracePt t="38533" x="3263900" y="4103688"/>
          <p14:tracePt t="38545" x="3136900" y="4122738"/>
          <p14:tracePt t="38548" x="3100388" y="4140200"/>
          <p14:tracePt t="38569" x="2935288" y="4203700"/>
          <p14:tracePt t="38572" x="2908300" y="4222750"/>
          <p14:tracePt t="38580" x="2889250" y="4222750"/>
          <p14:tracePt t="38588" x="2844800" y="4249738"/>
          <p14:tracePt t="38596" x="2835275" y="4259263"/>
          <p14:tracePt t="38653" x="2825750" y="4259263"/>
          <p14:tracePt t="38693" x="2817813" y="4259263"/>
          <p14:tracePt t="38711" x="2817813" y="4249738"/>
          <p14:tracePt t="38716" x="2817813" y="4240213"/>
          <p14:tracePt t="38725" x="2817813" y="4222750"/>
          <p14:tracePt t="38743" x="2817813" y="4203700"/>
          <p14:tracePt t="38756" x="2817813" y="4186238"/>
          <p14:tracePt t="38764" x="2817813" y="4167188"/>
          <p14:tracePt t="38772" x="2825750" y="4159250"/>
          <p14:tracePt t="38780" x="2825750" y="4140200"/>
          <p14:tracePt t="38789" x="2825750" y="4130675"/>
          <p14:tracePt t="38796" x="2825750" y="4122738"/>
          <p14:tracePt t="38805" x="2835275" y="4086225"/>
          <p14:tracePt t="38812" x="2835275" y="4076700"/>
          <p14:tracePt t="38821" x="2844800" y="4076700"/>
          <p14:tracePt t="38853" x="2844800" y="4057650"/>
          <p14:tracePt t="39038" x="2844800" y="4086225"/>
          <p14:tracePt t="39044" x="2808288" y="4159250"/>
          <p14:tracePt t="39053" x="2735263" y="4232275"/>
          <p14:tracePt t="39061" x="2698750" y="4276725"/>
          <p14:tracePt t="39068" x="2662238" y="4322763"/>
          <p14:tracePt t="39078" x="2635250" y="4359275"/>
          <p14:tracePt t="39084" x="2606675" y="4413250"/>
          <p14:tracePt t="39094" x="2589213" y="4441825"/>
          <p14:tracePt t="39100" x="2570163" y="4468813"/>
          <p14:tracePt t="39111" x="2562225" y="4486275"/>
          <p14:tracePt t="39118" x="2543175" y="4505325"/>
          <p14:tracePt t="39317" x="2543175" y="4495800"/>
          <p14:tracePt t="39325" x="2552700" y="4468813"/>
          <p14:tracePt t="39333" x="2562225" y="4449763"/>
          <p14:tracePt t="39340" x="2579688" y="4413250"/>
          <p14:tracePt t="39348" x="2579688" y="4395788"/>
          <p14:tracePt t="39356" x="2589213" y="4395788"/>
          <p14:tracePt t="39365" x="2589213" y="4376738"/>
          <p14:tracePt t="39372" x="2589213" y="4359275"/>
          <p14:tracePt t="39423" x="2598738" y="4349750"/>
          <p14:tracePt t="39468" x="2598738" y="4332288"/>
          <p14:tracePt t="39477" x="2598738" y="4322763"/>
          <p14:tracePt t="39492" x="2598738" y="4295775"/>
          <p14:tracePt t="39501" x="2598738" y="4286250"/>
          <p14:tracePt t="39510" x="2598738" y="4276725"/>
          <p14:tracePt t="39517" x="2598738" y="4268788"/>
          <p14:tracePt t="39528" x="2598738" y="4240213"/>
          <p14:tracePt t="39533" x="2598738" y="4232275"/>
          <p14:tracePt t="39542" x="2598738" y="4222750"/>
          <p14:tracePt t="39549" x="2598738" y="4213225"/>
          <p14:tracePt t="39557" x="2598738" y="4203700"/>
          <p14:tracePt t="39565" x="2598738" y="4195763"/>
          <p14:tracePt t="39581" x="2598738" y="4186238"/>
          <p14:tracePt t="39613" x="2598738" y="4167188"/>
          <p14:tracePt t="39725" x="2598738" y="4159250"/>
          <p14:tracePt t="40005" x="2606675" y="4149725"/>
          <p14:tracePt t="40012" x="2635250" y="4130675"/>
          <p14:tracePt t="40020" x="2679700" y="4103688"/>
          <p14:tracePt t="40029" x="2752725" y="4086225"/>
          <p14:tracePt t="40040" x="2798763" y="4076700"/>
          <p14:tracePt t="40049" x="2817813" y="4057650"/>
          <p14:tracePt t="40053" x="2825750" y="4049713"/>
          <p14:tracePt t="40062" x="2844800" y="4049713"/>
          <p14:tracePt t="40069" x="2852738" y="4040188"/>
          <p14:tracePt t="40085" x="2881313" y="4030663"/>
          <p14:tracePt t="40132" x="2889250" y="4021138"/>
          <p14:tracePt t="40141" x="2898775" y="4021138"/>
          <p14:tracePt t="40149" x="2908300" y="4013200"/>
          <p14:tracePt t="40156" x="2917825" y="4013200"/>
          <p14:tracePt t="40165" x="2925763" y="4003675"/>
          <p14:tracePt t="40180" x="2935288" y="3994150"/>
          <p14:tracePt t="40197" x="2954338" y="3994150"/>
          <p14:tracePt t="40205" x="2962275" y="3984625"/>
          <p14:tracePt t="40212" x="2971800" y="3967163"/>
          <p14:tracePt t="40228" x="2981325" y="3967163"/>
          <p14:tracePt t="40236" x="2998788" y="3957638"/>
          <p14:tracePt t="40245" x="3008313" y="3957638"/>
          <p14:tracePt t="40268" x="3008313" y="3948113"/>
          <p14:tracePt t="40438" x="3017838" y="3940175"/>
          <p14:tracePt t="40461" x="3027363" y="3921125"/>
          <p14:tracePt t="40468" x="3035300" y="3875088"/>
          <p14:tracePt t="40476" x="3054350" y="3867150"/>
          <p14:tracePt t="40485" x="3054350" y="3840163"/>
          <p14:tracePt t="40494" x="3063875" y="3821113"/>
          <p14:tracePt t="40516" x="3071813" y="3811588"/>
          <p14:tracePt t="40533" x="3071813" y="3803650"/>
          <p14:tracePt t="40676" x="3071813" y="3821113"/>
          <p14:tracePt t="40700" x="3081338" y="3830638"/>
          <p14:tracePt t="40709" x="3090863" y="3840163"/>
          <p14:tracePt t="40916" x="3108325" y="3848100"/>
          <p14:tracePt t="40925" x="3181350" y="3821113"/>
          <p14:tracePt t="40932" x="3208338" y="3794125"/>
          <p14:tracePt t="40940" x="3236913" y="3767138"/>
          <p14:tracePt t="40949" x="3244850" y="3748088"/>
          <p14:tracePt t="40956" x="3263900" y="3730625"/>
          <p14:tracePt t="40964" x="3263900" y="3721100"/>
          <p14:tracePt t="40980" x="3273425" y="3702050"/>
          <p14:tracePt t="40996" x="3273425" y="3694113"/>
          <p14:tracePt t="41277" x="3317875" y="3665538"/>
          <p14:tracePt t="41285" x="3463925" y="3621088"/>
          <p14:tracePt t="41293" x="3729038" y="3575050"/>
          <p14:tracePt t="41301" x="4011613" y="3538538"/>
          <p14:tracePt t="41319" x="4822825" y="3419475"/>
          <p14:tracePt t="41331" x="5260975" y="3355975"/>
          <p14:tracePt t="41333" x="5497513" y="3319463"/>
          <p14:tracePt t="41347" x="5743575" y="3282950"/>
          <p14:tracePt t="41349" x="5916613" y="3236913"/>
          <p14:tracePt t="41356" x="6026150" y="3228975"/>
          <p14:tracePt t="41364" x="6043613" y="3228975"/>
          <p14:tracePt t="41373" x="6062663" y="3228975"/>
          <p14:tracePt t="41429" x="6072188" y="3219450"/>
          <p14:tracePt t="41622" x="6062663" y="3192463"/>
          <p14:tracePt t="41635" x="5962650" y="3036888"/>
          <p14:tracePt t="41640" x="5561013" y="2800350"/>
          <p14:tracePt t="41647" x="5214938" y="2671763"/>
          <p14:tracePt t="41653" x="4749800" y="2452688"/>
          <p14:tracePt t="41664" x="4211638" y="2225675"/>
          <p14:tracePt t="41669" x="3719513" y="2024063"/>
          <p14:tracePt t="41678" x="3354388" y="1797050"/>
          <p14:tracePt t="41684" x="2954338" y="1558925"/>
          <p14:tracePt t="41695" x="2725738" y="1385888"/>
          <p14:tracePt t="41700" x="2489200" y="1212850"/>
          <p14:tracePt t="41713" x="2352675" y="1076325"/>
          <p14:tracePt t="41717" x="2279650" y="976313"/>
          <p14:tracePt t="41729" x="2243138" y="874713"/>
          <p14:tracePt t="41732" x="2243138" y="847725"/>
          <p14:tracePt t="41746" x="2243138" y="803275"/>
          <p14:tracePt t="41749" x="2243138" y="774700"/>
          <p14:tracePt t="41757" x="2243138" y="766763"/>
          <p14:tracePt t="41925" x="2243138" y="757238"/>
          <p14:tracePt t="42021" x="2270125" y="757238"/>
          <p14:tracePt t="42029" x="2324100" y="757238"/>
          <p14:tracePt t="42037" x="2379663" y="757238"/>
          <p14:tracePt t="42045" x="2470150" y="757238"/>
          <p14:tracePt t="42054" x="2552700" y="757238"/>
          <p14:tracePt t="42061" x="2643188" y="757238"/>
          <p14:tracePt t="42069" x="2716213" y="757238"/>
          <p14:tracePt t="42079" x="2789238" y="757238"/>
          <p14:tracePt t="42085" x="2844800" y="757238"/>
          <p14:tracePt t="42095" x="2917825" y="757238"/>
          <p14:tracePt t="42101" x="2971800" y="757238"/>
          <p14:tracePt t="42112" x="3035300" y="766763"/>
          <p14:tracePt t="42116" x="3081338" y="774700"/>
          <p14:tracePt t="42128" x="3108325" y="784225"/>
          <p14:tracePt t="42133" x="3127375" y="784225"/>
          <p14:tracePt t="42140" x="3144838" y="793750"/>
          <p14:tracePt t="42148" x="3154363" y="793750"/>
          <p14:tracePt t="42358" x="3163888" y="766763"/>
          <p14:tracePt t="42367" x="3163888" y="738188"/>
          <p14:tracePt t="42373" x="3163888" y="720725"/>
          <p14:tracePt t="42383" x="3163888" y="693738"/>
          <p14:tracePt t="42389" x="3163888" y="674688"/>
          <p14:tracePt t="42398" x="3163888" y="647700"/>
          <p14:tracePt t="42404" x="3163888" y="638175"/>
          <p14:tracePt t="42415" x="3163888" y="620713"/>
          <p14:tracePt t="42420" x="3163888" y="601663"/>
          <p14:tracePt t="42429" x="3163888" y="592138"/>
          <p14:tracePt t="42445" x="3171825" y="584200"/>
          <p14:tracePt t="42452" x="3171825" y="574675"/>
          <p14:tracePt t="42462" x="3200400" y="555625"/>
          <p14:tracePt t="42469" x="3208338" y="547688"/>
          <p14:tracePt t="42485" x="3227388" y="538163"/>
          <p14:tracePt t="42495" x="3236913" y="538163"/>
          <p14:tracePt t="42613" x="3263900" y="547688"/>
          <p14:tracePt t="42621" x="3281363" y="584200"/>
          <p14:tracePt t="42629" x="3317875" y="657225"/>
          <p14:tracePt t="42637" x="3336925" y="684213"/>
          <p14:tracePt t="42648" x="3373438" y="711200"/>
          <p14:tracePt t="42653" x="3427413" y="784225"/>
          <p14:tracePt t="42662" x="3446463" y="820738"/>
          <p14:tracePt t="42669" x="3446463" y="857250"/>
          <p14:tracePt t="42679" x="3482975" y="903288"/>
          <p14:tracePt t="42684" x="3482975" y="930275"/>
          <p14:tracePt t="42696" x="3490913" y="966788"/>
          <p14:tracePt t="42700" x="3490913" y="984250"/>
          <p14:tracePt t="42712" x="3500438" y="993775"/>
          <p14:tracePt t="42717" x="3500438" y="1003300"/>
          <p14:tracePt t="42729" x="3500438" y="1020763"/>
          <p14:tracePt t="42733" x="3500438" y="1030288"/>
          <p14:tracePt t="42747" x="3500438" y="1039813"/>
          <p14:tracePt t="42861" x="3500438" y="1049338"/>
          <p14:tracePt t="42893" x="3482975" y="1020763"/>
          <p14:tracePt t="42901" x="3446463" y="957263"/>
          <p14:tracePt t="42909" x="3419475" y="874713"/>
          <p14:tracePt t="42917" x="3400425" y="820738"/>
          <p14:tracePt t="42930" x="3373438" y="701675"/>
          <p14:tracePt t="42933" x="3373438" y="628650"/>
          <p14:tracePt t="42945" x="3373438" y="574675"/>
          <p14:tracePt t="42949" x="3373438" y="519113"/>
          <p14:tracePt t="42957" x="3373438" y="474663"/>
          <p14:tracePt t="42965" x="3373438" y="465138"/>
          <p14:tracePt t="42972" x="3373438" y="428625"/>
          <p14:tracePt t="42988" x="3373438" y="419100"/>
          <p14:tracePt t="43005" x="3373438" y="401638"/>
          <p14:tracePt t="43069" x="3373438" y="392113"/>
          <p14:tracePt t="43077" x="3382963" y="392113"/>
          <p14:tracePt t="43085" x="3409950" y="392113"/>
          <p14:tracePt t="43093" x="3519488" y="392113"/>
          <p14:tracePt t="43100" x="3665538" y="392113"/>
          <p14:tracePt t="43112" x="3810000" y="401638"/>
          <p14:tracePt t="43118" x="3965575" y="411163"/>
          <p14:tracePt t="43128" x="4094163" y="455613"/>
          <p14:tracePt t="43133" x="4175125" y="482600"/>
          <p14:tracePt t="43145" x="4230688" y="511175"/>
          <p14:tracePt t="43148" x="4257675" y="528638"/>
          <p14:tracePt t="43157" x="4275138" y="555625"/>
          <p14:tracePt t="43165" x="4275138" y="584200"/>
          <p14:tracePt t="43173" x="4275138" y="620713"/>
          <p14:tracePt t="43180" x="4275138" y="657225"/>
          <p14:tracePt t="43188" x="4275138" y="701675"/>
          <p14:tracePt t="43196" x="4275138" y="738188"/>
          <p14:tracePt t="43205" x="4248150" y="766763"/>
          <p14:tracePt t="43212" x="4194175" y="830263"/>
          <p14:tracePt t="43221" x="4138613" y="884238"/>
          <p14:tracePt t="43229" x="4094163" y="930275"/>
          <p14:tracePt t="43237" x="4029075" y="984250"/>
          <p14:tracePt t="43245" x="3948113" y="1020763"/>
          <p14:tracePt t="43253" x="3919538" y="1039813"/>
          <p14:tracePt t="43264" x="3892550" y="1049338"/>
          <p14:tracePt t="43268" x="3856038" y="1076325"/>
          <p14:tracePt t="43285" x="3838575" y="1085850"/>
          <p14:tracePt t="43333" x="3819525" y="1085850"/>
          <p14:tracePt t="43341" x="3756025" y="1066800"/>
          <p14:tracePt t="43349" x="3646488" y="1012825"/>
          <p14:tracePt t="43357" x="3609975" y="993775"/>
          <p14:tracePt t="43365" x="3490913" y="939800"/>
          <p14:tracePt t="43373" x="3400425" y="930275"/>
          <p14:tracePt t="43381" x="3300413" y="866775"/>
          <p14:tracePt t="43389" x="3227388" y="839788"/>
          <p14:tracePt t="43397" x="3190875" y="811213"/>
          <p14:tracePt t="43404" x="3171825" y="803275"/>
          <p14:tracePt t="43413" x="3154363" y="784225"/>
          <p14:tracePt t="43420" x="3144838" y="766763"/>
          <p14:tracePt t="43430" x="3144838" y="720725"/>
          <p14:tracePt t="43437" x="3144838" y="701675"/>
          <p14:tracePt t="43445" x="3144838" y="674688"/>
          <p14:tracePt t="43453" x="3144838" y="638175"/>
          <p14:tracePt t="43462" x="3144838" y="601663"/>
          <p14:tracePt t="43470" x="3190875" y="555625"/>
          <p14:tracePt t="43479" x="3227388" y="492125"/>
          <p14:tracePt t="43484" x="3254375" y="465138"/>
          <p14:tracePt t="43496" x="3300413" y="401638"/>
          <p14:tracePt t="43501" x="3346450" y="355600"/>
          <p14:tracePt t="43512" x="3382963" y="309563"/>
          <p14:tracePt t="43517" x="3427413" y="273050"/>
          <p14:tracePt t="43528" x="3463925" y="255588"/>
          <p14:tracePt t="43533" x="3490913" y="228600"/>
          <p14:tracePt t="43541" x="3519488" y="209550"/>
          <p14:tracePt t="43549" x="3527425" y="209550"/>
          <p14:tracePt t="43557" x="3546475" y="209550"/>
          <p14:tracePt t="43565" x="3563938" y="209550"/>
          <p14:tracePt t="43573" x="3600450" y="209550"/>
          <p14:tracePt t="43580" x="3665538" y="209550"/>
          <p14:tracePt t="43588" x="3719513" y="236538"/>
          <p14:tracePt t="43597" x="3792538" y="292100"/>
          <p14:tracePt t="43605" x="3875088" y="346075"/>
          <p14:tracePt t="43613" x="3902075" y="374650"/>
          <p14:tracePt t="43620" x="3965575" y="428625"/>
          <p14:tracePt t="43629" x="4002088" y="474663"/>
          <p14:tracePt t="43637" x="4011613" y="482600"/>
          <p14:tracePt t="43645" x="4021138" y="519113"/>
          <p14:tracePt t="43653" x="4029075" y="528638"/>
          <p14:tracePt t="43717" x="4029075" y="538163"/>
          <p14:tracePt t="43733" x="4029075" y="547688"/>
          <p14:tracePt t="43744" x="4011613" y="565150"/>
          <p14:tracePt t="43749" x="3965575" y="584200"/>
          <p14:tracePt t="43758" x="3919538" y="620713"/>
          <p14:tracePt t="43765" x="3892550" y="628650"/>
          <p14:tracePt t="43773" x="3856038" y="657225"/>
          <p14:tracePt t="43781" x="3829050" y="684213"/>
          <p14:tracePt t="43789" x="3810000" y="701675"/>
          <p14:tracePt t="43798" x="3783013" y="730250"/>
          <p14:tracePt t="43805" x="3746500" y="757238"/>
          <p14:tracePt t="43813" x="3719513" y="774700"/>
          <p14:tracePt t="43821" x="3709988" y="784225"/>
          <p14:tracePt t="43828" x="3702050" y="803275"/>
          <p14:tracePt t="43836" x="3692525" y="803275"/>
          <p14:tracePt t="43845" x="3683000" y="811213"/>
          <p14:tracePt t="44253" x="3673475" y="811213"/>
          <p14:tracePt t="44260" x="3619500" y="811213"/>
          <p14:tracePt t="44268" x="3519488" y="774700"/>
          <p14:tracePt t="44277" x="3419475" y="711200"/>
          <p14:tracePt t="44284" x="3300413" y="674688"/>
          <p14:tracePt t="44294" x="3190875" y="628650"/>
          <p14:tracePt t="44300" x="3054350" y="565150"/>
          <p14:tracePt t="44311" x="2908300" y="519113"/>
          <p14:tracePt t="44316" x="2771775" y="492125"/>
          <p14:tracePt t="44327" x="2662238" y="465138"/>
          <p14:tracePt t="44333" x="2616200" y="446088"/>
          <p14:tracePt t="44344" x="2525713" y="428625"/>
          <p14:tracePt t="44349" x="2489200" y="419100"/>
          <p14:tracePt t="44356" x="2462213" y="411163"/>
          <p14:tracePt t="44364" x="2452688" y="401638"/>
          <p14:tracePt t="44631" x="2498725" y="401638"/>
          <p14:tracePt t="44641" x="2606675" y="401638"/>
          <p14:tracePt t="44650" x="2781300" y="401638"/>
          <p14:tracePt t="44655" x="2944813" y="401638"/>
          <p14:tracePt t="44663" x="3127375" y="401638"/>
          <p14:tracePt t="44668" x="3309938" y="401638"/>
          <p14:tracePt t="44678" x="3419475" y="401638"/>
          <p14:tracePt t="44685" x="3509963" y="401638"/>
          <p14:tracePt t="44694" x="3536950" y="401638"/>
          <p14:tracePt t="44700" x="3556000" y="392113"/>
          <p14:tracePt t="44733" x="3563938" y="382588"/>
          <p14:tracePt t="44998" x="3482975" y="411163"/>
          <p14:tracePt t="45008" x="3346450" y="465138"/>
          <p14:tracePt t="45017" x="3227388" y="511175"/>
          <p14:tracePt t="45021" x="3081338" y="574675"/>
          <p14:tracePt t="45030" x="2944813" y="647700"/>
          <p14:tracePt t="45037" x="2817813" y="701675"/>
          <p14:tracePt t="45045" x="2716213" y="730250"/>
          <p14:tracePt t="45053" x="2616200" y="793750"/>
          <p14:tracePt t="45062" x="2570163" y="803275"/>
          <p14:tracePt t="45069" x="2533650" y="820738"/>
          <p14:tracePt t="45079" x="2525713" y="830263"/>
          <p14:tracePt t="45351" x="2516188" y="830263"/>
          <p14:tracePt t="45613" x="2525713" y="830263"/>
          <p14:tracePt t="45620" x="2533650" y="830263"/>
          <p14:tracePt t="45636" x="2543175" y="830263"/>
          <p14:tracePt t="45773" x="2570163" y="820738"/>
          <p14:tracePt t="45780" x="2589213" y="811213"/>
          <p14:tracePt t="45789" x="2625725" y="803275"/>
          <p14:tracePt t="45797" x="2635250" y="803275"/>
          <p14:tracePt t="45805" x="2671763" y="774700"/>
          <p14:tracePt t="45812" x="2689225" y="774700"/>
          <p14:tracePt t="45820" x="2725738" y="766763"/>
          <p14:tracePt t="45828" x="2735263" y="757238"/>
          <p14:tracePt t="45836" x="2762250" y="757238"/>
          <p14:tracePt t="45845" x="2798763" y="738188"/>
          <p14:tracePt t="45861" x="2808288" y="738188"/>
          <p14:tracePt t="45868" x="2825750" y="730250"/>
          <p14:tracePt t="45877" x="2852738" y="730250"/>
          <p14:tracePt t="45896" x="2908300" y="720725"/>
          <p14:tracePt t="45901" x="2925763" y="711200"/>
          <p14:tracePt t="45912" x="2981325" y="711200"/>
          <p14:tracePt t="45916" x="3017838" y="711200"/>
          <p14:tracePt t="45928" x="3071813" y="684213"/>
          <p14:tracePt t="45933" x="3136900" y="674688"/>
          <p14:tracePt t="45944" x="3208338" y="674688"/>
          <p14:tracePt t="45948" x="3281363" y="657225"/>
          <p14:tracePt t="45957" x="3363913" y="647700"/>
          <p14:tracePt t="45965" x="3400425" y="647700"/>
          <p14:tracePt t="45973" x="3463925" y="620713"/>
          <p14:tracePt t="45981" x="3482975" y="620713"/>
          <p14:tracePt t="45989" x="3500438" y="620713"/>
          <p14:tracePt t="45996" x="3519488" y="611188"/>
          <p14:tracePt t="46461" x="3527425" y="611188"/>
          <p14:tracePt t="46469" x="3536950" y="611188"/>
          <p14:tracePt t="46477" x="3536950" y="620713"/>
          <p14:tracePt t="46485" x="3546475" y="647700"/>
          <p14:tracePt t="46494" x="3582988" y="674688"/>
          <p14:tracePt t="46500" x="3592513" y="738188"/>
          <p14:tracePt t="46511" x="3600450" y="784225"/>
          <p14:tracePt t="46517" x="3619500" y="830263"/>
          <p14:tracePt t="46527" x="3636963" y="847725"/>
          <p14:tracePt t="46533" x="3636963" y="874713"/>
          <p14:tracePt t="46544" x="3656013" y="893763"/>
          <p14:tracePt t="46550" x="3673475" y="911225"/>
          <p14:tracePt t="46860" x="3683000" y="920750"/>
          <p14:tracePt t="46868" x="3719513" y="957263"/>
          <p14:tracePt t="46878" x="3765550" y="1076325"/>
          <p14:tracePt t="46885" x="3810000" y="1195388"/>
          <p14:tracePt t="46894" x="3883025" y="1322388"/>
          <p14:tracePt t="46900" x="3929063" y="1458913"/>
          <p14:tracePt t="46910" x="4011613" y="1595438"/>
          <p14:tracePt t="46916" x="4057650" y="1704975"/>
          <p14:tracePt t="46927" x="4121150" y="1860550"/>
          <p14:tracePt t="46932" x="4221163" y="2060575"/>
          <p14:tracePt t="46944" x="4294188" y="2206625"/>
          <p14:tracePt t="46948" x="4357688" y="2398713"/>
          <p14:tracePt t="46956" x="4421188" y="2554288"/>
          <p14:tracePt t="46964" x="4448175" y="2698750"/>
          <p14:tracePt t="46973" x="4476750" y="2844800"/>
          <p14:tracePt t="46980" x="4494213" y="2936875"/>
          <p14:tracePt t="46989" x="4503738" y="3054350"/>
          <p14:tracePt t="46996" x="4503738" y="3127375"/>
          <p14:tracePt t="47005" x="4503738" y="3200400"/>
          <p14:tracePt t="47012" x="4503738" y="3236913"/>
          <p14:tracePt t="47020" x="4503738" y="3255963"/>
          <p14:tracePt t="47028" x="4503738" y="3273425"/>
          <p14:tracePt t="47037" x="4503738" y="3282950"/>
          <p14:tracePt t="47157" x="4503738" y="3292475"/>
          <p14:tracePt t="47164" x="4476750" y="3292475"/>
          <p14:tracePt t="47172" x="4440238" y="3292475"/>
          <p14:tracePt t="47181" x="4376738" y="3338513"/>
          <p14:tracePt t="47189" x="4303713" y="3365500"/>
          <p14:tracePt t="47197" x="4257675" y="3375025"/>
          <p14:tracePt t="47206" x="4184650" y="3455988"/>
          <p14:tracePt t="47215" x="4138613" y="3482975"/>
          <p14:tracePt t="47221" x="4084638" y="3511550"/>
          <p14:tracePt t="47229" x="4021138" y="3548063"/>
          <p14:tracePt t="47236" x="3975100" y="3556000"/>
          <p14:tracePt t="47245" x="3929063" y="3584575"/>
          <p14:tracePt t="47253" x="3865563" y="3621088"/>
          <p14:tracePt t="47261" x="3819525" y="3629025"/>
          <p14:tracePt t="47269" x="3746500" y="3638550"/>
          <p14:tracePt t="47277" x="3719513" y="3648075"/>
          <p14:tracePt t="47285" x="3683000" y="3657600"/>
          <p14:tracePt t="47294" x="3656013" y="3675063"/>
          <p14:tracePt t="47301" x="3629025" y="3684588"/>
          <p14:tracePt t="47310" x="3592513" y="3702050"/>
          <p14:tracePt t="47317" x="3563938" y="3711575"/>
          <p14:tracePt t="47327" x="3536950" y="3721100"/>
          <p14:tracePt t="47333" x="3509963" y="3730625"/>
          <p14:tracePt t="47343" x="3473450" y="3767138"/>
          <p14:tracePt t="47348" x="3427413" y="3775075"/>
          <p14:tracePt t="47356" x="3400425" y="3803650"/>
          <p14:tracePt t="47364" x="3382963" y="3821113"/>
          <p14:tracePt t="47372" x="3346450" y="3857625"/>
          <p14:tracePt t="47381" x="3317875" y="3875088"/>
          <p14:tracePt t="47388" x="3300413" y="3903663"/>
          <p14:tracePt t="47396" x="3290888" y="3911600"/>
          <p14:tracePt t="47404" x="3263900" y="3957638"/>
          <p14:tracePt t="47414" x="3254375" y="3967163"/>
          <p14:tracePt t="47420" x="3244850" y="3967163"/>
          <p14:tracePt t="47430" x="3236913" y="3976688"/>
          <p14:tracePt t="47436" x="3227388" y="3984625"/>
          <p14:tracePt t="47445" x="3217863" y="3994150"/>
          <p14:tracePt t="47460" x="3217863" y="4003675"/>
          <p14:tracePt t="47485" x="3200400" y="4013200"/>
          <p14:tracePt t="47494" x="3190875" y="4013200"/>
          <p14:tracePt t="47501" x="3181350" y="4021138"/>
          <p14:tracePt t="47510" x="3171825" y="4030663"/>
          <p14:tracePt t="47527" x="3127375" y="4049713"/>
          <p14:tracePt t="47533" x="3081338" y="4067175"/>
          <p14:tracePt t="47544" x="3054350" y="4086225"/>
          <p14:tracePt t="47549" x="2990850" y="4086225"/>
          <p14:tracePt t="47556" x="2954338" y="4113213"/>
          <p14:tracePt t="47565" x="2898775" y="4140200"/>
          <p14:tracePt t="47573" x="2862263" y="4167188"/>
          <p14:tracePt t="47581" x="2808288" y="4213225"/>
          <p14:tracePt t="47589" x="2789238" y="4222750"/>
          <p14:tracePt t="47596" x="2744788" y="4259263"/>
          <p14:tracePt t="47605" x="2725738" y="4276725"/>
          <p14:tracePt t="47613" x="2716213" y="4303713"/>
          <p14:tracePt t="47621" x="2689225" y="4313238"/>
          <p14:tracePt t="47628" x="2671763" y="4332288"/>
          <p14:tracePt t="47636" x="2662238" y="4349750"/>
          <p14:tracePt t="47645" x="2652713" y="4359275"/>
          <p14:tracePt t="47821" x="2652713" y="4322763"/>
          <p14:tracePt t="47828" x="2652713" y="4303713"/>
          <p14:tracePt t="47836" x="2652713" y="4276725"/>
          <p14:tracePt t="47844" x="2652713" y="4249738"/>
          <p14:tracePt t="47852" x="2652713" y="4213225"/>
          <p14:tracePt t="47860" x="2652713" y="4159250"/>
          <p14:tracePt t="47868" x="2652713" y="4113213"/>
          <p14:tracePt t="47878" x="2652713" y="4086225"/>
          <p14:tracePt t="47893" x="2643188" y="4013200"/>
          <p14:tracePt t="47901" x="2625725" y="3984625"/>
          <p14:tracePt t="47910" x="2625725" y="3967163"/>
          <p14:tracePt t="47916" x="2616200" y="3940175"/>
          <p14:tracePt t="47930" x="2606675" y="3903663"/>
          <p14:tracePt t="47932" x="2606675" y="3894138"/>
          <p14:tracePt t="47944" x="2606675" y="3884613"/>
          <p14:tracePt t="47948" x="2606675" y="3875088"/>
          <p14:tracePt t="47956" x="2606675" y="3867150"/>
          <p14:tracePt t="47964" x="2598738" y="3840163"/>
          <p14:tracePt t="48118" x="2625725" y="3830638"/>
          <p14:tracePt t="48124" x="2725738" y="3803650"/>
          <p14:tracePt t="48133" x="2781300" y="3794125"/>
          <p14:tracePt t="48141" x="2808288" y="3775075"/>
          <p14:tracePt t="48149" x="2817813" y="3775075"/>
          <p14:tracePt t="48165" x="2825750" y="3775075"/>
          <p14:tracePt t="48231" x="2835275" y="3775075"/>
          <p14:tracePt t="48260" x="2844800" y="3784600"/>
          <p14:tracePt t="48284" x="2862263" y="3784600"/>
          <p14:tracePt t="48405" x="2889250" y="3784600"/>
          <p14:tracePt t="48413" x="2917825" y="3757613"/>
          <p14:tracePt t="48421" x="2935288" y="3748088"/>
          <p14:tracePt t="48429" x="2962275" y="3738563"/>
          <p14:tracePt t="48461" x="2971800" y="3738563"/>
          <p14:tracePt t="48477" x="2981325" y="3730625"/>
          <p14:tracePt t="48661" x="2990850" y="3721100"/>
          <p14:tracePt t="48669" x="3127375" y="3711575"/>
          <p14:tracePt t="48677" x="3290888" y="3694113"/>
          <p14:tracePt t="48684" x="3455988" y="3675063"/>
          <p14:tracePt t="48693" x="3600450" y="3648075"/>
          <p14:tracePt t="48701" x="3719513" y="3638550"/>
          <p14:tracePt t="48710" x="3810000" y="3602038"/>
          <p14:tracePt t="48716" x="3892550" y="3584575"/>
          <p14:tracePt t="48727" x="3984625" y="3565525"/>
          <p14:tracePt t="48732" x="3992563" y="3565525"/>
          <p14:tracePt t="48745" x="4002088" y="3565525"/>
          <p14:tracePt t="48748" x="4021138" y="3565525"/>
          <p14:tracePt t="48964" x="4021138" y="3575050"/>
          <p14:tracePt t="48972" x="3948113" y="3638550"/>
          <p14:tracePt t="48980" x="3875088" y="3675063"/>
          <p14:tracePt t="48988" x="3775075" y="3738563"/>
          <p14:tracePt t="48996" x="3683000" y="3821113"/>
          <p14:tracePt t="49004" x="3636963" y="3857625"/>
          <p14:tracePt t="49012" x="3556000" y="3921125"/>
          <p14:tracePt t="49021" x="3509963" y="3976688"/>
          <p14:tracePt t="49028" x="3446463" y="4013200"/>
          <p14:tracePt t="49036" x="3390900" y="4057650"/>
          <p14:tracePt t="49045" x="3346450" y="4113213"/>
          <p14:tracePt t="49052" x="3309938" y="4140200"/>
          <p14:tracePt t="49061" x="3300413" y="4159250"/>
          <p14:tracePt t="49069" x="3281363" y="4195763"/>
          <p14:tracePt t="49077" x="3273425" y="4203700"/>
          <p14:tracePt t="49085" x="3263900" y="4213225"/>
          <p14:tracePt t="49253" x="3273425" y="4213225"/>
          <p14:tracePt t="49260" x="3317875" y="4213225"/>
          <p14:tracePt t="49269" x="3373438" y="4213225"/>
          <p14:tracePt t="49277" x="3427413" y="4213225"/>
          <p14:tracePt t="49284" x="3463925" y="4213225"/>
          <p14:tracePt t="49293" x="3490913" y="4213225"/>
          <p14:tracePt t="49301" x="3527425" y="4213225"/>
          <p14:tracePt t="49310" x="3536950" y="4213225"/>
          <p14:tracePt t="49333" x="3556000" y="4213225"/>
          <p14:tracePt t="49349" x="3573463" y="4203700"/>
          <p14:tracePt t="49356" x="3582988" y="4203700"/>
          <p14:tracePt t="49364" x="3592513" y="4195763"/>
          <p14:tracePt t="49373" x="3609975" y="4176713"/>
          <p14:tracePt t="49381" x="3619500" y="4176713"/>
          <p14:tracePt t="49389" x="3656013" y="4149725"/>
          <p14:tracePt t="49397" x="3665538" y="4140200"/>
          <p14:tracePt t="49405" x="3673475" y="4130675"/>
          <p14:tracePt t="49414" x="3702050" y="4103688"/>
          <p14:tracePt t="49420" x="3709988" y="4094163"/>
          <p14:tracePt t="49429" x="3719513" y="4086225"/>
          <p14:tracePt t="49436" x="3746500" y="4076700"/>
          <p14:tracePt t="49445" x="3746500" y="4067175"/>
          <p14:tracePt t="49454" x="3756025" y="4057650"/>
          <p14:tracePt t="49502" x="3775075" y="4057650"/>
          <p14:tracePt t="49510" x="3792538" y="4057650"/>
          <p14:tracePt t="49517" x="3829050" y="4057650"/>
          <p14:tracePt t="49527" x="3846513" y="4057650"/>
          <p14:tracePt t="49532" x="3902075" y="4057650"/>
          <p14:tracePt t="49543" x="3938588" y="4076700"/>
          <p14:tracePt t="49548" x="3965575" y="4086225"/>
          <p14:tracePt t="49557" x="3975100" y="4094163"/>
          <p14:tracePt t="49565" x="3984625" y="4094163"/>
          <p14:tracePt t="49573" x="3992563" y="4094163"/>
          <p14:tracePt t="49661" x="3992563" y="4086225"/>
          <p14:tracePt t="50207" x="3992563" y="4067175"/>
          <p14:tracePt t="50217" x="4084638" y="3930650"/>
          <p14:tracePt t="50225" x="4202113" y="3811588"/>
          <p14:tracePt t="50230" x="4340225" y="3675063"/>
          <p14:tracePt t="50237" x="4494213" y="3565525"/>
          <p14:tracePt t="50246" x="4613275" y="3455988"/>
          <p14:tracePt t="50252" x="4795838" y="3219450"/>
          <p14:tracePt t="50262" x="4959350" y="3017838"/>
          <p14:tracePt t="50268" x="5159375" y="2781300"/>
          <p14:tracePt t="50277" x="5387975" y="2508250"/>
          <p14:tracePt t="50285" x="5580063" y="2306638"/>
          <p14:tracePt t="50293" x="5716588" y="2160588"/>
          <p14:tracePt t="50301" x="5789613" y="2016125"/>
          <p14:tracePt t="50310" x="5899150" y="1860550"/>
          <p14:tracePt t="50316" x="5953125" y="1778000"/>
          <p14:tracePt t="50327" x="6007100" y="1677988"/>
          <p14:tracePt t="50334" x="6043613" y="1631950"/>
          <p14:tracePt t="50343" x="6053138" y="1614488"/>
          <p14:tracePt t="50630" x="6053138" y="1587500"/>
          <p14:tracePt t="50639" x="6053138" y="1485900"/>
          <p14:tracePt t="50649" x="5880100" y="1331913"/>
          <p14:tracePt t="50654" x="5634038" y="1222375"/>
          <p14:tracePt t="50664" x="5434013" y="1139825"/>
          <p14:tracePt t="50668" x="5260975" y="1039813"/>
          <p14:tracePt t="50677" x="5078413" y="939800"/>
          <p14:tracePt t="50684" x="4941888" y="847725"/>
          <p14:tracePt t="50693" x="4840288" y="766763"/>
          <p14:tracePt t="50700" x="4759325" y="693738"/>
          <p14:tracePt t="50711" x="4713288" y="657225"/>
          <p14:tracePt t="50716" x="4695825" y="628650"/>
          <p14:tracePt t="50728" x="4676775" y="601663"/>
          <p14:tracePt t="50751" x="4676775" y="584200"/>
          <p14:tracePt t="50773" x="4686300" y="584200"/>
          <p14:tracePt t="50789" x="4695825" y="584200"/>
          <p14:tracePt t="50836" x="4703763" y="584200"/>
          <p14:tracePt t="50861" x="4703763" y="592138"/>
          <p14:tracePt t="50869" x="4713288" y="592138"/>
          <p14:tracePt t="50924" x="4722813" y="601663"/>
          <p14:tracePt t="50941" x="4722813" y="611188"/>
          <p14:tracePt t="50948" x="4722813" y="620713"/>
          <p14:tracePt t="50957" x="4730750" y="628650"/>
          <p14:tracePt t="50981" x="4740275" y="638175"/>
          <p14:tracePt t="50989" x="4759325" y="657225"/>
          <p14:tracePt t="50996" x="4776788" y="674688"/>
          <p14:tracePt t="51005" x="4822825" y="684213"/>
          <p14:tracePt t="51013" x="4886325" y="711200"/>
          <p14:tracePt t="51020" x="4932363" y="730250"/>
          <p14:tracePt t="51028" x="5005388" y="757238"/>
          <p14:tracePt t="51036" x="5105400" y="784225"/>
          <p14:tracePt t="51044" x="5141913" y="784225"/>
          <p14:tracePt t="51052" x="5195888" y="784225"/>
          <p14:tracePt t="51061" x="5251450" y="784225"/>
          <p14:tracePt t="51068" x="5287963" y="784225"/>
          <p14:tracePt t="51077" x="5297488" y="784225"/>
          <p14:tracePt t="51212" x="5334000" y="784225"/>
          <p14:tracePt t="51220" x="5351463" y="784225"/>
          <p14:tracePt t="51229" x="5378450" y="774700"/>
          <p14:tracePt t="51236" x="5405438" y="738188"/>
          <p14:tracePt t="51253" x="5434013" y="720725"/>
          <p14:tracePt t="51268" x="5434013" y="711200"/>
          <p14:tracePt t="51284" x="5451475" y="693738"/>
          <p14:tracePt t="51309" x="5470525" y="674688"/>
          <p14:tracePt t="51324" x="5478463" y="665163"/>
          <p14:tracePt t="51366" x="5487988" y="657225"/>
          <p14:tracePt t="51581" x="5497513" y="647700"/>
          <p14:tracePt t="51589" x="5524500" y="628650"/>
          <p14:tracePt t="51597" x="5543550" y="584200"/>
          <p14:tracePt t="51605" x="5588000" y="519113"/>
          <p14:tracePt t="51612" x="5607050" y="438150"/>
          <p14:tracePt t="51620" x="5643563" y="392113"/>
          <p14:tracePt t="51629" x="5661025" y="338138"/>
          <p14:tracePt t="51637" x="5697538" y="273050"/>
          <p14:tracePt t="51645" x="5716588" y="255588"/>
          <p14:tracePt t="51652" x="5724525" y="219075"/>
          <p14:tracePt t="51661" x="5734050" y="209550"/>
          <p14:tracePt t="51668" x="5753100" y="192088"/>
          <p14:tracePt t="51757" x="5761038" y="192088"/>
          <p14:tracePt t="51837" x="5761038" y="228600"/>
          <p14:tracePt t="51844" x="5761038" y="282575"/>
          <p14:tracePt t="51852" x="5724525" y="365125"/>
          <p14:tracePt t="51861" x="5688013" y="446088"/>
          <p14:tracePt t="51869" x="5634038" y="511175"/>
          <p14:tracePt t="51877" x="5580063" y="611188"/>
          <p14:tracePt t="51885" x="5534025" y="693738"/>
          <p14:tracePt t="51893" x="5497513" y="774700"/>
          <p14:tracePt t="51901" x="5441950" y="839788"/>
          <p14:tracePt t="51909" x="5414963" y="920750"/>
          <p14:tracePt t="51917" x="5397500" y="976313"/>
          <p14:tracePt t="51926" x="5368925" y="1012825"/>
          <p14:tracePt t="51933" x="5351463" y="1057275"/>
          <p14:tracePt t="51944" x="5334000" y="1085850"/>
          <p14:tracePt t="51964" x="5324475" y="1112838"/>
          <p14:tracePt t="52076" x="5334000" y="1112838"/>
          <p14:tracePt t="52085" x="5424488" y="1112838"/>
          <p14:tracePt t="52093" x="5588000" y="1112838"/>
          <p14:tracePt t="52100" x="5816600" y="1112838"/>
          <p14:tracePt t="52110" x="6035675" y="1112838"/>
          <p14:tracePt t="52116" x="6262688" y="1112838"/>
          <p14:tracePt t="52126" x="6564313" y="1112838"/>
          <p14:tracePt t="52133" x="6791325" y="1112838"/>
          <p14:tracePt t="52143" x="6973888" y="1112838"/>
          <p14:tracePt t="52148" x="7165975" y="1112838"/>
          <p14:tracePt t="52156" x="7256463" y="1112838"/>
          <p14:tracePt t="52164" x="7366000" y="1112838"/>
          <p14:tracePt t="52172" x="7412038" y="1112838"/>
          <p14:tracePt t="52444" x="7412038" y="1049338"/>
          <p14:tracePt t="52453" x="7385050" y="957263"/>
          <p14:tracePt t="52460" x="7356475" y="930275"/>
          <p14:tracePt t="52468" x="7339013" y="866775"/>
          <p14:tracePt t="52478" x="7283450" y="784225"/>
          <p14:tracePt t="52484" x="7248525" y="720725"/>
          <p14:tracePt t="52494" x="7202488" y="657225"/>
          <p14:tracePt t="52500" x="7165975" y="592138"/>
          <p14:tracePt t="52510" x="7156450" y="565150"/>
          <p14:tracePt t="52517" x="7119938" y="519113"/>
          <p14:tracePt t="52528" x="7110413" y="501650"/>
          <p14:tracePt t="52532" x="7102475" y="482600"/>
          <p14:tracePt t="52543" x="7102475" y="474663"/>
          <p14:tracePt t="52559" x="7102475" y="465138"/>
          <p14:tracePt t="52613" x="7102475" y="455613"/>
          <p14:tracePt t="52621" x="7102475" y="428625"/>
          <p14:tracePt t="52637" x="7102475" y="411163"/>
          <p14:tracePt t="52645" x="7146925" y="374650"/>
          <p14:tracePt t="52653" x="7156450" y="365125"/>
          <p14:tracePt t="52662" x="7175500" y="355600"/>
          <p14:tracePt t="52669" x="7183438" y="346075"/>
          <p14:tracePt t="52758" x="7192963" y="346075"/>
          <p14:tracePt t="52767" x="7192963" y="374650"/>
          <p14:tracePt t="52777" x="7192963" y="419100"/>
          <p14:tracePt t="52784" x="7192963" y="455613"/>
          <p14:tracePt t="52789" x="7219950" y="482600"/>
          <p14:tracePt t="52797" x="7229475" y="528638"/>
          <p14:tracePt t="52805" x="7239000" y="574675"/>
          <p14:tracePt t="52813" x="7275513" y="620713"/>
          <p14:tracePt t="52821" x="7275513" y="638175"/>
          <p14:tracePt t="52829" x="7283450" y="665163"/>
          <p14:tracePt t="52838" x="7292975" y="684213"/>
          <p14:tracePt t="52844" x="7319963" y="701675"/>
          <p14:tracePt t="52854" x="7319963" y="720725"/>
          <p14:tracePt t="52870" x="7319963" y="738188"/>
          <p14:tracePt t="52878" x="7319963" y="757238"/>
          <p14:tracePt t="52884" x="7319963" y="766763"/>
          <p14:tracePt t="52900" x="7319963" y="793750"/>
          <p14:tracePt t="52910" x="7319963" y="803275"/>
          <p14:tracePt t="52916" x="7319963" y="839788"/>
          <p14:tracePt t="52926" x="7319963" y="857250"/>
          <p14:tracePt t="52932" x="7319963" y="911225"/>
          <p14:tracePt t="52943" x="7302500" y="947738"/>
          <p14:tracePt t="52949" x="7283450" y="984250"/>
          <p14:tracePt t="52961" x="7248525" y="1039813"/>
          <p14:tracePt t="52964" x="7239000" y="1057275"/>
          <p14:tracePt t="52973" x="7212013" y="1093788"/>
          <p14:tracePt t="52981" x="7192963" y="1130300"/>
          <p14:tracePt t="52989" x="7165975" y="1149350"/>
          <p14:tracePt t="52997" x="7165975" y="1158875"/>
          <p14:tracePt t="53005" x="7146925" y="1176338"/>
          <p14:tracePt t="53137" x="7146925" y="1139825"/>
          <p14:tracePt t="53146" x="7146925" y="1122363"/>
          <p14:tracePt t="53159" x="7146925" y="1103313"/>
          <p14:tracePt t="53167" x="7146925" y="1093788"/>
          <p14:tracePt t="53173" x="7146925" y="1085850"/>
          <p14:tracePt t="53479" x="7129463" y="1085850"/>
          <p14:tracePt t="53494" x="7102475" y="1085850"/>
          <p14:tracePt t="53502" x="7037388" y="1103313"/>
          <p14:tracePt t="53509" x="6983413" y="1112838"/>
          <p14:tracePt t="53517" x="6864350" y="1130300"/>
          <p14:tracePt t="53527" x="6791325" y="1139825"/>
          <p14:tracePt t="53533" x="6737350" y="1158875"/>
          <p14:tracePt t="53543" x="6654800" y="1158875"/>
          <p14:tracePt t="53549" x="6564313" y="1166813"/>
          <p14:tracePt t="53559" x="6537325" y="1176338"/>
          <p14:tracePt t="53565" x="6491288" y="1176338"/>
          <p14:tracePt t="53573" x="6454775" y="1203325"/>
          <p14:tracePt t="53581" x="6445250" y="1203325"/>
          <p14:tracePt t="53589" x="6418263" y="1212850"/>
          <p14:tracePt t="53604" x="6399213" y="1212850"/>
          <p14:tracePt t="53613" x="6391275" y="1222375"/>
          <p14:tracePt t="53645" x="6372225" y="1222375"/>
          <p14:tracePt t="53652" x="6362700" y="1222375"/>
          <p14:tracePt t="53677" x="6354763" y="1231900"/>
          <p14:tracePt t="53693" x="6354763" y="1239838"/>
          <p14:tracePt t="53926" x="6391275" y="1203325"/>
          <p14:tracePt t="53933" x="6527800" y="1166813"/>
          <p14:tracePt t="53941" x="6691313" y="1122363"/>
          <p14:tracePt t="53949" x="6856413" y="1085850"/>
          <p14:tracePt t="53960" x="7046913" y="1039813"/>
          <p14:tracePt t="53964" x="7175500" y="993775"/>
          <p14:tracePt t="53972" x="7339013" y="947738"/>
          <p14:tracePt t="53980" x="7458075" y="920750"/>
          <p14:tracePt t="53989" x="7548563" y="884238"/>
          <p14:tracePt t="53997" x="7612063" y="866775"/>
          <p14:tracePt t="54005" x="7675563" y="857250"/>
          <p14:tracePt t="54021" x="7704138" y="847725"/>
          <p14:tracePt t="54093" x="7712075" y="839788"/>
          <p14:tracePt t="54101" x="7721600" y="839788"/>
          <p14:tracePt t="54109" x="7740650" y="839788"/>
          <p14:tracePt t="54117" x="7777163" y="839788"/>
          <p14:tracePt t="54126" x="7813675" y="839788"/>
          <p14:tracePt t="54133" x="7850188" y="820738"/>
          <p14:tracePt t="54143" x="7913688" y="811213"/>
          <p14:tracePt t="54149" x="7958138" y="784225"/>
          <p14:tracePt t="54160" x="7994650" y="784225"/>
          <p14:tracePt t="54165" x="8040688" y="766763"/>
          <p14:tracePt t="54173" x="8104188" y="747713"/>
          <p14:tracePt t="54180" x="8140700" y="730250"/>
          <p14:tracePt t="54188" x="8204200" y="720725"/>
          <p14:tracePt t="54196" x="8269288" y="693738"/>
          <p14:tracePt t="54204" x="8305800" y="693738"/>
          <p14:tracePt t="54213" x="8342313" y="674688"/>
          <p14:tracePt t="54220" x="8369300" y="665163"/>
          <p14:tracePt t="54229" x="8396288" y="657225"/>
          <p14:tracePt t="54236" x="8432800" y="638175"/>
          <p14:tracePt t="54252" x="8469313" y="620713"/>
          <p14:tracePt t="54261" x="8478838" y="611188"/>
          <p14:tracePt t="54479" x="8469313" y="611188"/>
          <p14:tracePt t="54486" x="8459788" y="611188"/>
          <p14:tracePt t="54494" x="8442325" y="620713"/>
          <p14:tracePt t="54501" x="8415338" y="628650"/>
          <p14:tracePt t="54517" x="8386763" y="638175"/>
          <p14:tracePt t="54527" x="8378825" y="638175"/>
          <p14:tracePt t="54544" x="8369300" y="638175"/>
          <p14:tracePt t="54638" x="8378825" y="638175"/>
          <p14:tracePt t="54648" x="8396288" y="620713"/>
          <p14:tracePt t="54654" x="8423275" y="592138"/>
          <p14:tracePt t="54661" x="8432800" y="584200"/>
          <p14:tracePt t="54670" x="8442325" y="574675"/>
          <p14:tracePt t="54678" x="8451850" y="565150"/>
          <p14:tracePt t="54685" x="8469313" y="547688"/>
          <p14:tracePt t="54700" x="8478838" y="538163"/>
          <p14:tracePt t="55086" x="8469313" y="547688"/>
          <p14:tracePt t="55093" x="8369300" y="611188"/>
          <p14:tracePt t="55101" x="8213725" y="693738"/>
          <p14:tracePt t="55110" x="8040688" y="747713"/>
          <p14:tracePt t="55117" x="7821613" y="857250"/>
          <p14:tracePt t="55127" x="7548563" y="947738"/>
          <p14:tracePt t="55133" x="7229475" y="1122363"/>
          <p14:tracePt t="55143" x="6956425" y="1222375"/>
          <p14:tracePt t="55149" x="6691313" y="1312863"/>
          <p14:tracePt t="55160" x="6418263" y="1412875"/>
          <p14:tracePt t="55164" x="6272213" y="1441450"/>
          <p14:tracePt t="55172" x="6189663" y="1468438"/>
          <p14:tracePt t="55181" x="6135688" y="1477963"/>
          <p14:tracePt t="55189" x="6126163" y="1485900"/>
          <p14:tracePt t="55422" x="6189663" y="1485900"/>
          <p14:tracePt t="55432" x="6518275" y="1485900"/>
          <p14:tracePt t="55442" x="6892925" y="1485900"/>
          <p14:tracePt t="55448" x="7366000" y="1577975"/>
          <p14:tracePt t="55453" x="7785100" y="1604963"/>
          <p14:tracePt t="55461" x="8123238" y="1624013"/>
          <p14:tracePt t="55469" x="8332788" y="1660525"/>
          <p14:tracePt t="55477" x="8496300" y="1668463"/>
          <p14:tracePt t="55485" x="8615363" y="1687513"/>
          <p14:tracePt t="55494" x="8705850" y="1697038"/>
          <p14:tracePt t="55501" x="8761413" y="1697038"/>
          <p14:tracePt t="55510" x="8770938" y="1704975"/>
          <p14:tracePt t="55582" x="8778875" y="1714500"/>
          <p14:tracePt t="55591" x="8797925" y="1724025"/>
          <p14:tracePt t="55597" x="8870950" y="1751013"/>
          <p14:tracePt t="55606" x="8961438" y="1787525"/>
          <p14:tracePt t="55613" x="9061450" y="1814513"/>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323850" y="0"/>
            <a:ext cx="8229600" cy="1143000"/>
          </a:xfrm>
        </p:spPr>
        <p:txBody>
          <a:bodyPr/>
          <a:lstStyle/>
          <a:p>
            <a:r>
              <a:rPr lang="ja-JP" altLang="en-US" sz="4000" dirty="0"/>
              <a:t>データハザードの回避</a:t>
            </a:r>
          </a:p>
        </p:txBody>
      </p:sp>
      <p:sp>
        <p:nvSpPr>
          <p:cNvPr id="246787" name="Text Box 3"/>
          <p:cNvSpPr txBox="1">
            <a:spLocks noChangeArrowheads="1"/>
          </p:cNvSpPr>
          <p:nvPr/>
        </p:nvSpPr>
        <p:spPr bwMode="auto">
          <a:xfrm>
            <a:off x="-44059" y="1670025"/>
            <a:ext cx="18389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①　</a:t>
            </a:r>
            <a:r>
              <a:rPr lang="en-US" altLang="ja-JP" dirty="0" err="1"/>
              <a:t>addi</a:t>
            </a:r>
            <a:r>
              <a:rPr lang="en-US" altLang="ja-JP" dirty="0"/>
              <a:t> x1,x0,5</a:t>
            </a:r>
            <a:endParaRPr lang="ja-JP" altLang="en-US" dirty="0"/>
          </a:p>
        </p:txBody>
      </p:sp>
      <p:sp>
        <p:nvSpPr>
          <p:cNvPr id="246788" name="Rectangle 4"/>
          <p:cNvSpPr>
            <a:spLocks noChangeArrowheads="1"/>
          </p:cNvSpPr>
          <p:nvPr/>
        </p:nvSpPr>
        <p:spPr bwMode="auto">
          <a:xfrm>
            <a:off x="2411015" y="1557338"/>
            <a:ext cx="792163" cy="5762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246792" name="Rectangle 8"/>
          <p:cNvSpPr>
            <a:spLocks noChangeArrowheads="1"/>
          </p:cNvSpPr>
          <p:nvPr/>
        </p:nvSpPr>
        <p:spPr bwMode="auto">
          <a:xfrm>
            <a:off x="3203178" y="1557338"/>
            <a:ext cx="7921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46793" name="Rectangle 9"/>
          <p:cNvSpPr>
            <a:spLocks noChangeArrowheads="1"/>
          </p:cNvSpPr>
          <p:nvPr/>
        </p:nvSpPr>
        <p:spPr bwMode="auto">
          <a:xfrm>
            <a:off x="3201590" y="1557338"/>
            <a:ext cx="577850"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246794" name="Rectangle 10"/>
          <p:cNvSpPr>
            <a:spLocks noChangeArrowheads="1"/>
          </p:cNvSpPr>
          <p:nvPr/>
        </p:nvSpPr>
        <p:spPr bwMode="auto">
          <a:xfrm>
            <a:off x="3995340" y="1557338"/>
            <a:ext cx="792163" cy="576262"/>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246795" name="Rectangle 11"/>
          <p:cNvSpPr>
            <a:spLocks noChangeArrowheads="1"/>
          </p:cNvSpPr>
          <p:nvPr/>
        </p:nvSpPr>
        <p:spPr bwMode="auto">
          <a:xfrm>
            <a:off x="5579665" y="1557338"/>
            <a:ext cx="7921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46796" name="Rectangle 12"/>
          <p:cNvSpPr>
            <a:spLocks noChangeArrowheads="1"/>
          </p:cNvSpPr>
          <p:nvPr/>
        </p:nvSpPr>
        <p:spPr bwMode="auto">
          <a:xfrm>
            <a:off x="5579665" y="1557338"/>
            <a:ext cx="360363" cy="576262"/>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246811" name="Rectangle 27"/>
          <p:cNvSpPr>
            <a:spLocks noChangeArrowheads="1"/>
          </p:cNvSpPr>
          <p:nvPr/>
        </p:nvSpPr>
        <p:spPr bwMode="auto">
          <a:xfrm>
            <a:off x="4787651" y="3284538"/>
            <a:ext cx="792163" cy="5762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F</a:t>
            </a:r>
          </a:p>
        </p:txBody>
      </p:sp>
      <p:sp>
        <p:nvSpPr>
          <p:cNvPr id="246812" name="Rectangle 28"/>
          <p:cNvSpPr>
            <a:spLocks noChangeArrowheads="1"/>
          </p:cNvSpPr>
          <p:nvPr/>
        </p:nvSpPr>
        <p:spPr bwMode="auto">
          <a:xfrm>
            <a:off x="5579814" y="3284538"/>
            <a:ext cx="7921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46813" name="Rectangle 29"/>
          <p:cNvSpPr>
            <a:spLocks noChangeArrowheads="1"/>
          </p:cNvSpPr>
          <p:nvPr/>
        </p:nvSpPr>
        <p:spPr bwMode="auto">
          <a:xfrm>
            <a:off x="5578226" y="3284538"/>
            <a:ext cx="577850"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D</a:t>
            </a:r>
          </a:p>
        </p:txBody>
      </p:sp>
      <p:sp>
        <p:nvSpPr>
          <p:cNvPr id="246814" name="Rectangle 30"/>
          <p:cNvSpPr>
            <a:spLocks noChangeArrowheads="1"/>
          </p:cNvSpPr>
          <p:nvPr/>
        </p:nvSpPr>
        <p:spPr bwMode="auto">
          <a:xfrm>
            <a:off x="6371976" y="3284538"/>
            <a:ext cx="792163" cy="576262"/>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E</a:t>
            </a:r>
          </a:p>
        </p:txBody>
      </p:sp>
      <p:sp>
        <p:nvSpPr>
          <p:cNvPr id="246815" name="Rectangle 31"/>
          <p:cNvSpPr>
            <a:spLocks noChangeArrowheads="1"/>
          </p:cNvSpPr>
          <p:nvPr/>
        </p:nvSpPr>
        <p:spPr bwMode="auto">
          <a:xfrm>
            <a:off x="7956301" y="3284538"/>
            <a:ext cx="792163"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sz="1400" b="1"/>
          </a:p>
        </p:txBody>
      </p:sp>
      <p:sp>
        <p:nvSpPr>
          <p:cNvPr id="246816" name="Rectangle 32"/>
          <p:cNvSpPr>
            <a:spLocks noChangeArrowheads="1"/>
          </p:cNvSpPr>
          <p:nvPr/>
        </p:nvSpPr>
        <p:spPr bwMode="auto">
          <a:xfrm>
            <a:off x="7956301" y="3284538"/>
            <a:ext cx="360363" cy="576262"/>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W</a:t>
            </a:r>
          </a:p>
        </p:txBody>
      </p:sp>
      <p:sp>
        <p:nvSpPr>
          <p:cNvPr id="246817" name="Text Box 33"/>
          <p:cNvSpPr txBox="1">
            <a:spLocks noChangeArrowheads="1"/>
          </p:cNvSpPr>
          <p:nvPr/>
        </p:nvSpPr>
        <p:spPr bwMode="auto">
          <a:xfrm>
            <a:off x="900017" y="4399826"/>
            <a:ext cx="736772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dirty="0"/>
              <a:t>NOP</a:t>
            </a:r>
            <a:r>
              <a:rPr lang="ja-JP" altLang="en-US" dirty="0"/>
              <a:t>を入れれば回避できる。しかし、これはパイプラインが激しくストールし</a:t>
            </a:r>
            <a:endParaRPr lang="en-US" altLang="ja-JP" dirty="0"/>
          </a:p>
          <a:p>
            <a:r>
              <a:rPr lang="ja-JP" altLang="en-US" dirty="0"/>
              <a:t>性能は大幅に低下する</a:t>
            </a:r>
            <a:endParaRPr lang="en-US" altLang="ja-JP" dirty="0"/>
          </a:p>
        </p:txBody>
      </p:sp>
      <p:sp>
        <p:nvSpPr>
          <p:cNvPr id="246820" name="Rectangle 36"/>
          <p:cNvSpPr>
            <a:spLocks noChangeArrowheads="1"/>
          </p:cNvSpPr>
          <p:nvPr/>
        </p:nvSpPr>
        <p:spPr bwMode="auto">
          <a:xfrm>
            <a:off x="4787503" y="1557338"/>
            <a:ext cx="792162"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246823" name="Rectangle 39"/>
          <p:cNvSpPr>
            <a:spLocks noChangeArrowheads="1"/>
          </p:cNvSpPr>
          <p:nvPr/>
        </p:nvSpPr>
        <p:spPr bwMode="auto">
          <a:xfrm>
            <a:off x="7164139" y="3281363"/>
            <a:ext cx="792162" cy="57626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b="1" dirty="0"/>
              <a:t>M</a:t>
            </a:r>
          </a:p>
        </p:txBody>
      </p:sp>
      <p:sp>
        <p:nvSpPr>
          <p:cNvPr id="41" name="Text Box 3"/>
          <p:cNvSpPr txBox="1">
            <a:spLocks noChangeArrowheads="1"/>
          </p:cNvSpPr>
          <p:nvPr/>
        </p:nvSpPr>
        <p:spPr bwMode="auto">
          <a:xfrm>
            <a:off x="-36512" y="2267580"/>
            <a:ext cx="10695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②　</a:t>
            </a:r>
            <a:r>
              <a:rPr lang="en-US" altLang="ja-JP" dirty="0"/>
              <a:t>NOP</a:t>
            </a:r>
            <a:endParaRPr lang="ja-JP" altLang="en-US" dirty="0"/>
          </a:p>
        </p:txBody>
      </p:sp>
      <p:sp>
        <p:nvSpPr>
          <p:cNvPr id="42" name="Text Box 3"/>
          <p:cNvSpPr txBox="1">
            <a:spLocks noChangeArrowheads="1"/>
          </p:cNvSpPr>
          <p:nvPr/>
        </p:nvSpPr>
        <p:spPr bwMode="auto">
          <a:xfrm>
            <a:off x="-28965" y="2865135"/>
            <a:ext cx="10695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③　</a:t>
            </a:r>
            <a:r>
              <a:rPr lang="en-US" altLang="ja-JP" dirty="0"/>
              <a:t>NOP</a:t>
            </a:r>
            <a:endParaRPr lang="ja-JP" altLang="en-US" dirty="0"/>
          </a:p>
        </p:txBody>
      </p:sp>
      <p:sp>
        <p:nvSpPr>
          <p:cNvPr id="43" name="Text Box 3"/>
          <p:cNvSpPr txBox="1">
            <a:spLocks noChangeArrowheads="1"/>
          </p:cNvSpPr>
          <p:nvPr/>
        </p:nvSpPr>
        <p:spPr bwMode="auto">
          <a:xfrm>
            <a:off x="-21418" y="3462690"/>
            <a:ext cx="18036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④　</a:t>
            </a:r>
            <a:r>
              <a:rPr lang="en-US" altLang="ja-JP" dirty="0"/>
              <a:t>sub x2,x1,2</a:t>
            </a:r>
            <a:endParaRPr lang="ja-JP" altLang="en-US" dirty="0"/>
          </a:p>
        </p:txBody>
      </p:sp>
      <p:cxnSp>
        <p:nvCxnSpPr>
          <p:cNvPr id="50" name="直線矢印コネクタ 49"/>
          <p:cNvCxnSpPr>
            <a:stCxn id="246796" idx="3"/>
          </p:cNvCxnSpPr>
          <p:nvPr/>
        </p:nvCxnSpPr>
        <p:spPr>
          <a:xfrm flipH="1">
            <a:off x="5724128" y="1845469"/>
            <a:ext cx="215900" cy="16172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雲 1"/>
          <p:cNvSpPr/>
          <p:nvPr/>
        </p:nvSpPr>
        <p:spPr>
          <a:xfrm>
            <a:off x="3201590" y="2267580"/>
            <a:ext cx="793750" cy="369332"/>
          </a:xfrm>
          <a:prstGeom prst="clou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泡</a:t>
            </a:r>
            <a:endParaRPr kumimoji="1" lang="ja-JP" altLang="en-US" sz="1200" dirty="0"/>
          </a:p>
        </p:txBody>
      </p:sp>
      <p:sp>
        <p:nvSpPr>
          <p:cNvPr id="40" name="雲 39"/>
          <p:cNvSpPr/>
          <p:nvPr/>
        </p:nvSpPr>
        <p:spPr>
          <a:xfrm>
            <a:off x="4067944" y="2267580"/>
            <a:ext cx="793750" cy="369332"/>
          </a:xfrm>
          <a:prstGeom prst="clou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雲 43"/>
          <p:cNvSpPr/>
          <p:nvPr/>
        </p:nvSpPr>
        <p:spPr>
          <a:xfrm>
            <a:off x="4860032" y="2267580"/>
            <a:ext cx="793750" cy="369332"/>
          </a:xfrm>
          <a:prstGeom prst="clou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雲 44"/>
          <p:cNvSpPr/>
          <p:nvPr/>
        </p:nvSpPr>
        <p:spPr>
          <a:xfrm>
            <a:off x="5652120" y="2267580"/>
            <a:ext cx="793750" cy="369332"/>
          </a:xfrm>
          <a:prstGeom prst="clou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雲 45"/>
          <p:cNvSpPr/>
          <p:nvPr/>
        </p:nvSpPr>
        <p:spPr>
          <a:xfrm>
            <a:off x="4139952" y="2699628"/>
            <a:ext cx="793750" cy="369332"/>
          </a:xfrm>
          <a:prstGeom prst="clou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泡</a:t>
            </a:r>
            <a:endParaRPr kumimoji="1" lang="ja-JP" altLang="en-US" sz="1200" dirty="0"/>
          </a:p>
        </p:txBody>
      </p:sp>
      <p:sp>
        <p:nvSpPr>
          <p:cNvPr id="48" name="雲 47"/>
          <p:cNvSpPr/>
          <p:nvPr/>
        </p:nvSpPr>
        <p:spPr>
          <a:xfrm>
            <a:off x="5006306" y="2699628"/>
            <a:ext cx="793750" cy="369332"/>
          </a:xfrm>
          <a:prstGeom prst="clou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雲 48"/>
          <p:cNvSpPr/>
          <p:nvPr/>
        </p:nvSpPr>
        <p:spPr>
          <a:xfrm>
            <a:off x="5798394" y="2699628"/>
            <a:ext cx="793750" cy="369332"/>
          </a:xfrm>
          <a:prstGeom prst="clou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雲 50"/>
          <p:cNvSpPr/>
          <p:nvPr/>
        </p:nvSpPr>
        <p:spPr>
          <a:xfrm>
            <a:off x="6590482" y="2699628"/>
            <a:ext cx="793750" cy="369332"/>
          </a:xfrm>
          <a:prstGeom prst="clou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オーディオ 2">
            <a:hlinkClick r:id="" action="ppaction://media"/>
            <a:extLst>
              <a:ext uri="{FF2B5EF4-FFF2-40B4-BE49-F238E27FC236}">
                <a16:creationId xmlns:a16="http://schemas.microsoft.com/office/drawing/2014/main" id="{F0B7B43B-6B4F-43D2-8FAE-52C64A9B4A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92382748"/>
      </p:ext>
    </p:extLst>
  </p:cSld>
  <p:clrMapOvr>
    <a:masterClrMapping/>
  </p:clrMapOvr>
  <mc:AlternateContent xmlns:mc="http://schemas.openxmlformats.org/markup-compatibility/2006">
    <mc:Choice xmlns:p14="http://schemas.microsoft.com/office/powerpoint/2010/main" Requires="p14">
      <p:transition spd="slow" p14:dur="2000" advTm="42086"/>
    </mc:Choice>
    <mc:Fallback>
      <p:transition spd="slow" advTm="42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90" x="8961438" y="3930650"/>
          <p14:tracePt t="597" x="8815388" y="3948113"/>
          <p14:tracePt t="604" x="8688388" y="3957638"/>
          <p14:tracePt t="612" x="8596313" y="3976688"/>
          <p14:tracePt t="620" x="8542338" y="3976688"/>
          <p14:tracePt t="628" x="8442325" y="4003675"/>
          <p14:tracePt t="636" x="8369300" y="4003675"/>
          <p14:tracePt t="644" x="8313738" y="4003675"/>
          <p14:tracePt t="652" x="8240713" y="4003675"/>
          <p14:tracePt t="660" x="8177213" y="4003675"/>
          <p14:tracePt t="668" x="8123238" y="4003675"/>
          <p14:tracePt t="676" x="8050213" y="4013200"/>
          <p14:tracePt t="684" x="7994650" y="4013200"/>
          <p14:tracePt t="692" x="7913688" y="4013200"/>
          <p14:tracePt t="699" x="7840663" y="4013200"/>
          <p14:tracePt t="709" x="7785100" y="4013200"/>
          <p14:tracePt t="716" x="7694613" y="4013200"/>
          <p14:tracePt t="724" x="7621588" y="4013200"/>
          <p14:tracePt t="732" x="7567613" y="4013200"/>
          <p14:tracePt t="743" x="7475538" y="4013200"/>
          <p14:tracePt t="748" x="7412038" y="4013200"/>
          <p14:tracePt t="758" x="7356475" y="4013200"/>
          <p14:tracePt t="764" x="7329488" y="4013200"/>
          <p14:tracePt t="773" x="7292975" y="4013200"/>
          <p14:tracePt t="780" x="7248525" y="4021138"/>
          <p14:tracePt t="788" x="7229475" y="4021138"/>
          <p14:tracePt t="796" x="7212013" y="4030663"/>
          <p14:tracePt t="804" x="7202488" y="4030663"/>
          <p14:tracePt t="812" x="7192963" y="4030663"/>
          <p14:tracePt t="1076" x="7183438" y="4030663"/>
          <p14:tracePt t="1278" x="7175500" y="4013200"/>
          <p14:tracePt t="1286" x="7175500" y="3976688"/>
          <p14:tracePt t="1293" x="7175500" y="3957638"/>
          <p14:tracePt t="1301" x="7175500" y="3948113"/>
          <p14:tracePt t="1308" x="7175500" y="3930650"/>
          <p14:tracePt t="1765" x="7156450" y="3903663"/>
          <p14:tracePt t="1773" x="7146925" y="3894138"/>
          <p14:tracePt t="1780" x="7138988" y="3875088"/>
          <p14:tracePt t="1788" x="7119938" y="3857625"/>
          <p14:tracePt t="1796" x="7102475" y="3840163"/>
          <p14:tracePt t="1812" x="7092950" y="3830638"/>
          <p14:tracePt t="1836" x="7083425" y="3821113"/>
          <p14:tracePt t="2174" x="7083425" y="3784600"/>
          <p14:tracePt t="2181" x="7056438" y="3730625"/>
          <p14:tracePt t="2189" x="7056438" y="3684588"/>
          <p14:tracePt t="2197" x="7046913" y="3665538"/>
          <p14:tracePt t="2205" x="7029450" y="3629025"/>
          <p14:tracePt t="2212" x="7029450" y="3611563"/>
          <p14:tracePt t="2220" x="7019925" y="3565525"/>
          <p14:tracePt t="2229" x="7010400" y="3556000"/>
          <p14:tracePt t="2237" x="7000875" y="3529013"/>
          <p14:tracePt t="2246" x="6992938" y="3511550"/>
          <p14:tracePt t="2253" x="6983413" y="3492500"/>
          <p14:tracePt t="2262" x="6983413" y="3482975"/>
          <p14:tracePt t="2269" x="6964363" y="3475038"/>
          <p14:tracePt t="2384" x="6964363" y="3465513"/>
          <p14:tracePt t="2415" x="6937375" y="3465513"/>
          <p14:tracePt t="2422" x="6864350" y="3465513"/>
          <p14:tracePt t="2429" x="6764338" y="3492500"/>
          <p14:tracePt t="2436" x="6618288" y="3511550"/>
          <p14:tracePt t="2444" x="6435725" y="3519488"/>
          <p14:tracePt t="2452" x="6254750" y="3556000"/>
          <p14:tracePt t="2460" x="6089650" y="3584575"/>
          <p14:tracePt t="2468" x="5889625" y="3602038"/>
          <p14:tracePt t="2476" x="5680075" y="3648075"/>
          <p14:tracePt t="2484" x="5497513" y="3675063"/>
          <p14:tracePt t="2492" x="5334000" y="3721100"/>
          <p14:tracePt t="2500" x="5159375" y="3757613"/>
          <p14:tracePt t="2510" x="4995863" y="3784600"/>
          <p14:tracePt t="2516" x="4886325" y="3830638"/>
          <p14:tracePt t="2524" x="4786313" y="3840163"/>
          <p14:tracePt t="2532" x="4659313" y="3867150"/>
          <p14:tracePt t="2541" x="4613275" y="3875088"/>
          <p14:tracePt t="2548" x="4576763" y="3894138"/>
          <p14:tracePt t="2557" x="4567238" y="3894138"/>
          <p14:tracePt t="2573" x="4557713" y="3894138"/>
          <p14:tracePt t="2677" x="4521200" y="3894138"/>
          <p14:tracePt t="2685" x="4494213" y="3867150"/>
          <p14:tracePt t="2695" x="4457700" y="3857625"/>
          <p14:tracePt t="2701" x="4430713" y="3848100"/>
          <p14:tracePt t="2710" x="4357688" y="3803650"/>
          <p14:tracePt t="2718" x="4294188" y="3784600"/>
          <p14:tracePt t="2730" x="4211638" y="3748088"/>
          <p14:tracePt t="2733" x="4121150" y="3721100"/>
          <p14:tracePt t="2744" x="4002088" y="3657600"/>
          <p14:tracePt t="2748" x="3856038" y="3602038"/>
          <p14:tracePt t="2757" x="3702050" y="3519488"/>
          <p14:tracePt t="2764" x="3482975" y="3438525"/>
          <p14:tracePt t="2774" x="3317875" y="3375025"/>
          <p14:tracePt t="2780" x="3090863" y="3292475"/>
          <p14:tracePt t="2788" x="2898775" y="3228975"/>
          <p14:tracePt t="2796" x="2662238" y="3119438"/>
          <p14:tracePt t="2804" x="2470150" y="3073400"/>
          <p14:tracePt t="2812" x="2306638" y="3027363"/>
          <p14:tracePt t="2820" x="2143125" y="2963863"/>
          <p14:tracePt t="2828" x="2005013" y="2954338"/>
          <p14:tracePt t="2836" x="1895475" y="2936875"/>
          <p14:tracePt t="2844" x="1804988" y="2927350"/>
          <p14:tracePt t="2852" x="1714500" y="2927350"/>
          <p14:tracePt t="2860" x="1658938" y="2927350"/>
          <p14:tracePt t="2868" x="1622425" y="2900363"/>
          <p14:tracePt t="2876" x="1604963" y="2900363"/>
          <p14:tracePt t="2894" x="1595438" y="2900363"/>
          <p14:tracePt t="2974" x="1568450" y="2900363"/>
          <p14:tracePt t="2982" x="1531938" y="2900363"/>
          <p14:tracePt t="2992" x="1449388" y="2900363"/>
          <p14:tracePt t="2998" x="1376363" y="2917825"/>
          <p14:tracePt t="3007" x="1293813" y="2936875"/>
          <p14:tracePt t="3012" x="1212850" y="2973388"/>
          <p14:tracePt t="3020" x="1157288" y="2982913"/>
          <p14:tracePt t="3028" x="1076325" y="3027363"/>
          <p14:tracePt t="3037" x="1030288" y="3027363"/>
          <p14:tracePt t="3044" x="974725" y="3027363"/>
          <p14:tracePt t="3053" x="939800" y="3036888"/>
          <p14:tracePt t="3060" x="911225" y="3036888"/>
          <p14:tracePt t="3068" x="903288" y="3036888"/>
          <p14:tracePt t="3199" x="893763" y="3027363"/>
          <p14:tracePt t="3206" x="893763" y="2900363"/>
          <p14:tracePt t="3213" x="893763" y="2827338"/>
          <p14:tracePt t="3221" x="893763" y="2771775"/>
          <p14:tracePt t="3229" x="893763" y="2671763"/>
          <p14:tracePt t="3236" x="911225" y="2598738"/>
          <p14:tracePt t="3245" x="911225" y="2525713"/>
          <p14:tracePt t="3252" x="911225" y="2452688"/>
          <p14:tracePt t="3260" x="911225" y="2408238"/>
          <p14:tracePt t="3268" x="911225" y="2335213"/>
          <p14:tracePt t="3276" x="911225" y="2298700"/>
          <p14:tracePt t="3284" x="911225" y="2270125"/>
          <p14:tracePt t="3292" x="911225" y="2252663"/>
          <p14:tracePt t="3300" x="911225" y="2243138"/>
          <p14:tracePt t="3308" x="911225" y="2225675"/>
          <p14:tracePt t="3518" x="911225" y="2298700"/>
          <p14:tracePt t="3525" x="911225" y="2389188"/>
          <p14:tracePt t="3533" x="911225" y="2498725"/>
          <p14:tracePt t="3542" x="911225" y="2544763"/>
          <p14:tracePt t="3548" x="911225" y="2625725"/>
          <p14:tracePt t="3557" x="920750" y="2698750"/>
          <p14:tracePt t="3564" x="930275" y="2744788"/>
          <p14:tracePt t="3578" x="957263" y="2827338"/>
          <p14:tracePt t="3581" x="984250" y="2873375"/>
          <p14:tracePt t="3589" x="984250" y="2900363"/>
          <p14:tracePt t="3596" x="993775" y="2936875"/>
          <p14:tracePt t="3604" x="993775" y="2954338"/>
          <p14:tracePt t="3612" x="993775" y="2963863"/>
          <p14:tracePt t="3677" x="1003300" y="2973388"/>
          <p14:tracePt t="3846" x="1011238" y="2973388"/>
          <p14:tracePt t="3862" x="1057275" y="2973388"/>
          <p14:tracePt t="3869" x="1230313" y="2890838"/>
          <p14:tracePt t="3876" x="1658938" y="2817813"/>
          <p14:tracePt t="3884" x="2170113" y="2698750"/>
          <p14:tracePt t="3892" x="2708275" y="2625725"/>
          <p14:tracePt t="3900" x="3190875" y="2481263"/>
          <p14:tracePt t="3908" x="3500438" y="2379663"/>
          <p14:tracePt t="3916" x="3902075" y="2289175"/>
          <p14:tracePt t="3924" x="4094163" y="2225675"/>
          <p14:tracePt t="3932" x="4275138" y="2179638"/>
          <p14:tracePt t="3940" x="4376738" y="2133600"/>
          <p14:tracePt t="3948" x="4467225" y="2133600"/>
          <p14:tracePt t="3957" x="4476750" y="2125663"/>
          <p14:tracePt t="4391" x="4484688" y="2143125"/>
          <p14:tracePt t="4399" x="4484688" y="2216150"/>
          <p14:tracePt t="4406" x="4484688" y="2306638"/>
          <p14:tracePt t="4415" x="4484688" y="2379663"/>
          <p14:tracePt t="4421" x="4484688" y="2452688"/>
          <p14:tracePt t="4428" x="4494213" y="2535238"/>
          <p14:tracePt t="4436" x="4513263" y="2608263"/>
          <p14:tracePt t="4444" x="4549775" y="2690813"/>
          <p14:tracePt t="4452" x="4557713" y="2744788"/>
          <p14:tracePt t="4461" x="4576763" y="2808288"/>
          <p14:tracePt t="4468" x="4594225" y="2836863"/>
          <p14:tracePt t="4476" x="4594225" y="2854325"/>
          <p14:tracePt t="4484" x="4603750" y="2863850"/>
          <p14:tracePt t="4492" x="4603750" y="2873375"/>
          <p14:tracePt t="4508" x="4613275" y="2881313"/>
          <p14:tracePt t="4645" x="4613275" y="2900363"/>
          <p14:tracePt t="5078" x="4603750" y="2909888"/>
          <p14:tracePt t="5087" x="4594225" y="2927350"/>
          <p14:tracePt t="5092" x="4586288" y="2946400"/>
          <p14:tracePt t="5100" x="4576763" y="2954338"/>
          <p14:tracePt t="5116" x="4567238" y="2963863"/>
          <p14:tracePt t="5124" x="4557713" y="2973388"/>
          <p14:tracePt t="5353" x="4557713" y="2954338"/>
          <p14:tracePt t="5360" x="4557713" y="2900363"/>
          <p14:tracePt t="5369" x="4557713" y="2863850"/>
          <p14:tracePt t="5376" x="4557713" y="2836863"/>
          <p14:tracePt t="5381" x="4557713" y="2790825"/>
          <p14:tracePt t="5388" x="4557713" y="2763838"/>
          <p14:tracePt t="5396" x="4557713" y="2744788"/>
          <p14:tracePt t="5404" x="4557713" y="2717800"/>
          <p14:tracePt t="5412" x="4557713" y="2708275"/>
          <p14:tracePt t="5420" x="4557713" y="2690813"/>
          <p14:tracePt t="5436" x="4549775" y="2662238"/>
          <p14:tracePt t="5726" x="4549775" y="2654300"/>
          <p14:tracePt t="5732" x="4549775" y="2608263"/>
          <p14:tracePt t="5742" x="4557713" y="2544763"/>
          <p14:tracePt t="5748" x="4557713" y="2517775"/>
          <p14:tracePt t="5759" x="4567238" y="2481263"/>
          <p14:tracePt t="5764" x="4586288" y="2444750"/>
          <p14:tracePt t="5773" x="4586288" y="2416175"/>
          <p14:tracePt t="5780" x="4586288" y="2398713"/>
          <p14:tracePt t="5789" x="4603750" y="2362200"/>
          <p14:tracePt t="5796" x="4603750" y="2343150"/>
          <p14:tracePt t="6111" x="4603750" y="2352675"/>
          <p14:tracePt t="6121" x="4603750" y="2371725"/>
          <p14:tracePt t="6131" x="4603750" y="2389188"/>
          <p14:tracePt t="6134" x="4603750" y="2408238"/>
          <p14:tracePt t="6140" x="4603750" y="2425700"/>
          <p14:tracePt t="6148" x="4603750" y="2435225"/>
          <p14:tracePt t="6157" x="4603750" y="2452688"/>
          <p14:tracePt t="6164" x="4603750" y="2471738"/>
          <p14:tracePt t="6174" x="4603750" y="2481263"/>
          <p14:tracePt t="6188" x="4603750" y="2498725"/>
          <p14:tracePt t="6196" x="4603750" y="2517775"/>
          <p14:tracePt t="6204" x="4603750" y="2525713"/>
          <p14:tracePt t="6212" x="4603750" y="2535238"/>
          <p14:tracePt t="6220" x="4603750" y="2571750"/>
          <p14:tracePt t="6228" x="4603750" y="2598738"/>
          <p14:tracePt t="6236" x="4603750" y="2625725"/>
          <p14:tracePt t="6244" x="4603750" y="2671763"/>
          <p14:tracePt t="6252" x="4603750" y="2708275"/>
          <p14:tracePt t="6260" x="4603750" y="2763838"/>
          <p14:tracePt t="6268" x="4603750" y="2808288"/>
          <p14:tracePt t="6276" x="4603750" y="2827338"/>
          <p14:tracePt t="6284" x="4603750" y="2881313"/>
          <p14:tracePt t="6292" x="4603750" y="2917825"/>
          <p14:tracePt t="6300" x="4603750" y="2936875"/>
          <p14:tracePt t="6308" x="4603750" y="2963863"/>
          <p14:tracePt t="6316" x="4603750" y="2973388"/>
          <p14:tracePt t="6324" x="4603750" y="2982913"/>
          <p14:tracePt t="6574" x="4667250" y="2982913"/>
          <p14:tracePt t="6582" x="4803775" y="2917825"/>
          <p14:tracePt t="6590" x="4913313" y="2854325"/>
          <p14:tracePt t="6598" x="5032375" y="2781300"/>
          <p14:tracePt t="6605" x="5095875" y="2727325"/>
          <p14:tracePt t="6613" x="5195888" y="2662238"/>
          <p14:tracePt t="6621" x="5297488" y="2589213"/>
          <p14:tracePt t="6629" x="5414963" y="2525713"/>
          <p14:tracePt t="6637" x="5497513" y="2462213"/>
          <p14:tracePt t="6645" x="5580063" y="2416175"/>
          <p14:tracePt t="6652" x="5643563" y="2362200"/>
          <p14:tracePt t="6660" x="5680075" y="2335213"/>
          <p14:tracePt t="6669" x="5707063" y="2316163"/>
          <p14:tracePt t="6676" x="5743575" y="2279650"/>
          <p14:tracePt t="6684" x="5761038" y="2262188"/>
          <p14:tracePt t="6694" x="5770563" y="2252663"/>
          <p14:tracePt t="6700" x="5797550" y="2243138"/>
          <p14:tracePt t="6917" x="5797550" y="2233613"/>
          <p14:tracePt t="6925" x="5807075" y="2225675"/>
          <p14:tracePt t="6933" x="5826125" y="2197100"/>
          <p14:tracePt t="6940" x="5843588" y="2179638"/>
          <p14:tracePt t="6948" x="5870575" y="2143125"/>
          <p14:tracePt t="6956" x="5880100" y="2133600"/>
          <p14:tracePt t="6964" x="5889625" y="2125663"/>
          <p14:tracePt t="6973" x="5899150" y="2106613"/>
          <p14:tracePt t="6980" x="5907088" y="2079625"/>
          <p14:tracePt t="6988" x="5935663" y="2043113"/>
          <p14:tracePt t="7004" x="5935663" y="2033588"/>
          <p14:tracePt t="7012" x="5943600" y="2006600"/>
          <p14:tracePt t="7173" x="5943600" y="2033588"/>
          <p14:tracePt t="7181" x="5943600" y="2089150"/>
          <p14:tracePt t="7189" x="5943600" y="2116138"/>
          <p14:tracePt t="7197" x="5943600" y="2170113"/>
          <p14:tracePt t="7204" x="5926138" y="2233613"/>
          <p14:tracePt t="7212" x="5926138" y="2270125"/>
          <p14:tracePt t="7221" x="5926138" y="2306638"/>
          <p14:tracePt t="7229" x="5916613" y="2371725"/>
          <p14:tracePt t="7237" x="5916613" y="2389188"/>
          <p14:tracePt t="7244" x="5916613" y="2416175"/>
          <p14:tracePt t="7252" x="5907088" y="2435225"/>
          <p14:tracePt t="7261" x="5907088" y="2452688"/>
          <p14:tracePt t="7269" x="5907088" y="2471738"/>
          <p14:tracePt t="7276" x="5907088" y="2498725"/>
          <p14:tracePt t="7285" x="5889625" y="2525713"/>
          <p14:tracePt t="7294" x="5889625" y="2544763"/>
          <p14:tracePt t="7301" x="5889625" y="2562225"/>
          <p14:tracePt t="7312" x="5880100" y="2589213"/>
          <p14:tracePt t="7317" x="5880100" y="2625725"/>
          <p14:tracePt t="7325" x="5880100" y="2662238"/>
          <p14:tracePt t="7332" x="5880100" y="2708275"/>
          <p14:tracePt t="7340" x="5880100" y="2763838"/>
          <p14:tracePt t="7348" x="5880100" y="2854325"/>
          <p14:tracePt t="7358" x="5880100" y="2946400"/>
          <p14:tracePt t="7364" x="5926138" y="3027363"/>
          <p14:tracePt t="7373" x="5962650" y="3136900"/>
          <p14:tracePt t="7380" x="5999163" y="3273425"/>
          <p14:tracePt t="7388" x="6053138" y="3402013"/>
          <p14:tracePt t="7396" x="6099175" y="3519488"/>
          <p14:tracePt t="7404" x="6135688" y="3602038"/>
          <p14:tracePt t="7412" x="6181725" y="3665538"/>
          <p14:tracePt t="7420" x="6189663" y="3702050"/>
          <p14:tracePt t="7428" x="6199188" y="3721100"/>
          <p14:tracePt t="7933" x="6199188" y="3711575"/>
          <p14:tracePt t="7948" x="6181725" y="3694113"/>
          <p14:tracePt t="7956" x="6153150" y="3665538"/>
          <p14:tracePt t="9854" x="6145213" y="3665538"/>
          <p14:tracePt t="9961" x="6126163" y="3665538"/>
          <p14:tracePt t="9964" x="6080125" y="3665538"/>
          <p14:tracePt t="9972" x="6043613" y="3665538"/>
          <p14:tracePt t="9980" x="6016625" y="3665538"/>
          <p14:tracePt t="9996" x="5999163" y="3665538"/>
          <p14:tracePt t="10004" x="5989638" y="3665538"/>
          <p14:tracePt t="10484" x="5972175" y="3665538"/>
          <p14:tracePt t="14806" x="5972175" y="3638550"/>
          <p14:tracePt t="14812" x="5972175" y="3611563"/>
          <p14:tracePt t="14820" x="5907088" y="3548063"/>
          <p14:tracePt t="14828" x="5697538" y="3502025"/>
          <p14:tracePt t="14837" x="5424488" y="3465513"/>
          <p14:tracePt t="14845" x="4986338" y="3392488"/>
          <p14:tracePt t="14853" x="4421188" y="3346450"/>
          <p14:tracePt t="14861" x="4002088" y="3328988"/>
          <p14:tracePt t="14871" x="3729038" y="3282950"/>
          <p14:tracePt t="14894" x="3144838" y="3265488"/>
          <p14:tracePt t="14900" x="3054350" y="3265488"/>
          <p14:tracePt t="14909" x="2981325" y="3265488"/>
          <p14:tracePt t="14917" x="2935288" y="3273425"/>
          <p14:tracePt t="14925" x="2917825" y="3282950"/>
          <p14:tracePt t="15077" x="2889250" y="3265488"/>
          <p14:tracePt t="15086" x="2871788" y="3246438"/>
          <p14:tracePt t="15093" x="2844800" y="3228975"/>
          <p14:tracePt t="15101" x="2844800" y="3219450"/>
          <p14:tracePt t="15109" x="2825750" y="3200400"/>
          <p14:tracePt t="15116" x="2798763" y="3182938"/>
          <p14:tracePt t="15140" x="2781300" y="3173413"/>
          <p14:tracePt t="15164" x="2771775" y="3163888"/>
          <p14:tracePt t="15173" x="2744788" y="3155950"/>
          <p14:tracePt t="15180" x="2735263" y="3155950"/>
          <p14:tracePt t="15191" x="2698750" y="3146425"/>
          <p14:tracePt t="15198" x="2679700" y="3127375"/>
          <p14:tracePt t="15212" x="2635250" y="3127375"/>
          <p14:tracePt t="15220" x="2606675" y="3119438"/>
          <p14:tracePt t="15228" x="2589213" y="3109913"/>
          <p14:tracePt t="15236" x="2579688" y="3109913"/>
          <p14:tracePt t="15244" x="2552700" y="3109913"/>
          <p14:tracePt t="15254" x="2525713" y="3090863"/>
          <p14:tracePt t="15261" x="2506663" y="3082925"/>
          <p14:tracePt t="15270" x="2498725" y="3082925"/>
          <p14:tracePt t="15276" x="2479675" y="3082925"/>
          <p14:tracePt t="15285" x="2462213" y="3082925"/>
          <p14:tracePt t="15293" x="2443163" y="3073400"/>
          <p14:tracePt t="15301" x="2416175" y="3073400"/>
          <p14:tracePt t="15308" x="2397125" y="3073400"/>
          <p14:tracePt t="15316" x="2370138" y="3073400"/>
          <p14:tracePt t="15325" x="2324100" y="3063875"/>
          <p14:tracePt t="15334" x="2306638" y="3063875"/>
          <p14:tracePt t="15340" x="2270125" y="3063875"/>
          <p14:tracePt t="15348" x="2251075" y="3063875"/>
          <p14:tracePt t="15356" x="2206625" y="3036888"/>
          <p14:tracePt t="15364" x="2151063" y="3027363"/>
          <p14:tracePt t="15372" x="2106613" y="3027363"/>
          <p14:tracePt t="15380" x="2051050" y="3017838"/>
          <p14:tracePt t="15389" x="1978025" y="3000375"/>
          <p14:tracePt t="15396" x="1868488" y="3000375"/>
          <p14:tracePt t="15404" x="1751013" y="3000375"/>
          <p14:tracePt t="15412" x="1641475" y="2973388"/>
          <p14:tracePt t="15420" x="1568450" y="2963863"/>
          <p14:tracePt t="15429" x="1412875" y="2936875"/>
          <p14:tracePt t="15436" x="1339850" y="2917825"/>
          <p14:tracePt t="15444" x="1293813" y="2881313"/>
          <p14:tracePt t="15452" x="1212850" y="2873375"/>
          <p14:tracePt t="15460" x="1130300" y="2827338"/>
          <p14:tracePt t="15468" x="1093788" y="2817813"/>
          <p14:tracePt t="15476" x="1047750" y="2800350"/>
          <p14:tracePt t="15484" x="1020763" y="2781300"/>
          <p14:tracePt t="15492" x="984250" y="2763838"/>
          <p14:tracePt t="15508" x="957263" y="2754313"/>
          <p14:tracePt t="15596" x="957263" y="2744788"/>
          <p14:tracePt t="15605" x="957263" y="2735263"/>
          <p14:tracePt t="15612" x="957263" y="2727325"/>
          <p14:tracePt t="15621" x="957263" y="2698750"/>
          <p14:tracePt t="15628" x="957263" y="2690813"/>
          <p14:tracePt t="15636" x="957263" y="2681288"/>
          <p14:tracePt t="15644" x="957263" y="2671763"/>
          <p14:tracePt t="15652" x="957263" y="2662238"/>
          <p14:tracePt t="15660" x="957263" y="2654300"/>
          <p14:tracePt t="15668" x="957263" y="2644775"/>
          <p14:tracePt t="15676" x="957263" y="2625725"/>
          <p14:tracePt t="15684" x="957263" y="2617788"/>
          <p14:tracePt t="15692" x="957263" y="2608263"/>
          <p14:tracePt t="15716" x="957263" y="2589213"/>
          <p14:tracePt t="15733" x="957263" y="2581275"/>
          <p14:tracePt t="15756" x="947738" y="2571750"/>
          <p14:tracePt t="15889" x="939800" y="2581275"/>
          <p14:tracePt t="15894" x="930275" y="2625725"/>
          <p14:tracePt t="15900" x="930275" y="2681288"/>
          <p14:tracePt t="15908" x="930275" y="2735263"/>
          <p14:tracePt t="15916" x="930275" y="2771775"/>
          <p14:tracePt t="15924" x="930275" y="2808288"/>
          <p14:tracePt t="15932" x="930275" y="2844800"/>
          <p14:tracePt t="15940" x="930275" y="2890838"/>
          <p14:tracePt t="15948" x="930275" y="2909888"/>
          <p14:tracePt t="15957" x="930275" y="2946400"/>
          <p14:tracePt t="15964" x="930275" y="2990850"/>
          <p14:tracePt t="15974" x="930275" y="3000375"/>
          <p14:tracePt t="15981" x="930275" y="3046413"/>
          <p14:tracePt t="15992" x="930275" y="3063875"/>
          <p14:tracePt t="15996" x="930275" y="3082925"/>
          <p14:tracePt t="16007" x="930275" y="3090863"/>
          <p14:tracePt t="16021" x="930275" y="3109913"/>
          <p14:tracePt t="16108" x="930275" y="3119438"/>
          <p14:tracePt t="16373" x="947738" y="3100388"/>
          <p14:tracePt t="16381" x="974725" y="3036888"/>
          <p14:tracePt t="16391" x="984250" y="3000375"/>
          <p14:tracePt t="16400" x="1020763" y="2936875"/>
          <p14:tracePt t="16407" x="1030288" y="2873375"/>
          <p14:tracePt t="16413" x="1030288" y="2844800"/>
          <p14:tracePt t="16420" x="1047750" y="2800350"/>
          <p14:tracePt t="16429" x="1047750" y="2744788"/>
          <p14:tracePt t="16443" x="1047750" y="2717800"/>
          <p14:tracePt t="16444" x="1066800" y="2671763"/>
          <p14:tracePt t="16452" x="1066800" y="2635250"/>
          <p14:tracePt t="16460" x="1066800" y="2589213"/>
          <p14:tracePt t="16468" x="1066800" y="2562225"/>
          <p14:tracePt t="16476" x="1066800" y="2535238"/>
          <p14:tracePt t="16484" x="1066800" y="2525713"/>
          <p14:tracePt t="16492" x="1066800" y="2517775"/>
          <p14:tracePt t="16500" x="1066800" y="2489200"/>
          <p14:tracePt t="16516" x="1066800" y="2481263"/>
          <p14:tracePt t="17013" x="1047750" y="2525713"/>
          <p14:tracePt t="17020" x="1011238" y="2571750"/>
          <p14:tracePt t="17028" x="984250" y="2617788"/>
          <p14:tracePt t="17036" x="947738" y="2662238"/>
          <p14:tracePt t="17044" x="930275" y="2727325"/>
          <p14:tracePt t="17052" x="903288" y="2763838"/>
          <p14:tracePt t="17060" x="893763" y="2800350"/>
          <p14:tracePt t="17068" x="884238" y="2827338"/>
          <p14:tracePt t="17076" x="866775" y="2890838"/>
          <p14:tracePt t="17085" x="838200" y="2917825"/>
          <p14:tracePt t="17092" x="830263" y="2936875"/>
          <p14:tracePt t="17100" x="820738" y="2954338"/>
          <p14:tracePt t="17108" x="801688" y="2973388"/>
          <p14:tracePt t="17116" x="793750" y="2982913"/>
          <p14:tracePt t="17132" x="793750" y="2990850"/>
          <p14:tracePt t="17941" x="793750" y="2982913"/>
          <p14:tracePt t="17952" x="793750" y="2946400"/>
          <p14:tracePt t="17957" x="793750" y="2917825"/>
          <p14:tracePt t="17964" x="793750" y="2881313"/>
          <p14:tracePt t="17972" x="793750" y="2844800"/>
          <p14:tracePt t="17980" x="793750" y="2817813"/>
          <p14:tracePt t="17989" x="811213" y="2781300"/>
          <p14:tracePt t="17996" x="811213" y="2763838"/>
          <p14:tracePt t="18006" x="811213" y="2735263"/>
          <p14:tracePt t="18012" x="811213" y="2727325"/>
          <p14:tracePt t="18206" x="811213" y="2717800"/>
          <p14:tracePt t="18229" x="811213" y="2708275"/>
          <p14:tracePt t="18238" x="811213" y="2698750"/>
          <p14:tracePt t="18261" x="811213" y="2690813"/>
          <p14:tracePt t="18950" x="811213" y="2681288"/>
          <p14:tracePt t="19006" x="811213" y="2662238"/>
          <p14:tracePt t="19014" x="820738" y="2635250"/>
          <p14:tracePt t="19022" x="847725" y="2589213"/>
          <p14:tracePt t="19028" x="847725" y="2581275"/>
          <p14:tracePt t="19037" x="857250" y="2554288"/>
          <p14:tracePt t="19044" x="857250" y="2535238"/>
          <p14:tracePt t="19053" x="866775" y="2508250"/>
          <p14:tracePt t="19060" x="874713" y="2498725"/>
          <p14:tracePt t="19068" x="893763" y="2471738"/>
          <p14:tracePt t="19076" x="893763" y="2462213"/>
          <p14:tracePt t="19084" x="903288" y="2452688"/>
          <p14:tracePt t="19092" x="911225" y="2435225"/>
          <p14:tracePt t="19101" x="911225" y="2416175"/>
          <p14:tracePt t="19109" x="920750" y="2408238"/>
          <p14:tracePt t="19117" x="939800" y="2371725"/>
          <p14:tracePt t="19125" x="947738" y="2362200"/>
          <p14:tracePt t="19140" x="957263" y="2325688"/>
          <p14:tracePt t="19982" x="957263" y="2379663"/>
          <p14:tracePt t="19994" x="957263" y="2416175"/>
          <p14:tracePt t="19997" x="957263" y="2462213"/>
          <p14:tracePt t="20007" x="966788" y="2517775"/>
          <p14:tracePt t="20013" x="1003300" y="2562225"/>
          <p14:tracePt t="20024" x="1003300" y="2589213"/>
          <p14:tracePt t="20029" x="1003300" y="2617788"/>
          <p14:tracePt t="20041" x="1011238" y="2635250"/>
          <p14:tracePt t="20044" x="1011238" y="2644775"/>
          <p14:tracePt t="20055" x="1011238" y="2662238"/>
          <p14:tracePt t="20078" x="1011238" y="2671763"/>
          <p14:tracePt t="20088" x="1020763" y="2681288"/>
          <p14:tracePt t="20141" x="1020763" y="2690813"/>
          <p14:tracePt t="20148" x="1030288" y="2698750"/>
          <p14:tracePt t="20164" x="1039813" y="2717800"/>
          <p14:tracePt t="20172" x="1039813" y="2727325"/>
          <p14:tracePt t="20180" x="1039813" y="2754313"/>
          <p14:tracePt t="20188" x="1039813" y="2771775"/>
          <p14:tracePt t="20196" x="1039813" y="2800350"/>
          <p14:tracePt t="20206" x="1039813" y="2844800"/>
          <p14:tracePt t="20212" x="1039813" y="2873375"/>
          <p14:tracePt t="20220" x="1039813" y="2909888"/>
          <p14:tracePt t="20228" x="1039813" y="2954338"/>
          <p14:tracePt t="20236" x="1030288" y="3000375"/>
          <p14:tracePt t="20244" x="1020763" y="3017838"/>
          <p14:tracePt t="20252" x="1011238" y="3046413"/>
          <p14:tracePt t="20260" x="1011238" y="3082925"/>
          <p14:tracePt t="20268" x="993775" y="3119438"/>
          <p14:tracePt t="20276" x="984250" y="3127375"/>
          <p14:tracePt t="20284" x="984250" y="3136900"/>
          <p14:tracePt t="20292" x="984250" y="3155950"/>
          <p14:tracePt t="20308" x="974725" y="3163888"/>
          <p14:tracePt t="20510" x="966788" y="3173413"/>
          <p14:tracePt t="20604" x="966788" y="3163888"/>
          <p14:tracePt t="20612" x="966788" y="3136900"/>
          <p14:tracePt t="20620" x="966788" y="3109913"/>
          <p14:tracePt t="20628" x="966788" y="3100388"/>
          <p14:tracePt t="20636" x="966788" y="3090863"/>
          <p14:tracePt t="22807" x="984250" y="3073400"/>
          <p14:tracePt t="22813" x="1003300" y="3046413"/>
          <p14:tracePt t="22822" x="1011238" y="3009900"/>
          <p14:tracePt t="22828" x="1047750" y="2954338"/>
          <p14:tracePt t="22844" x="1057275" y="2936875"/>
          <p14:tracePt t="22852" x="1066800" y="2917825"/>
          <p14:tracePt t="22860" x="1084263" y="2890838"/>
          <p14:tracePt t="22996" x="1084263" y="2854325"/>
          <p14:tracePt t="23007" x="1084263" y="2836863"/>
          <p14:tracePt t="23013" x="1093788" y="2817813"/>
          <p14:tracePt t="23022" x="1093788" y="2800350"/>
          <p14:tracePt t="23029" x="1093788" y="2771775"/>
          <p14:tracePt t="23038" x="1093788" y="2754313"/>
          <p14:tracePt t="23045" x="1093788" y="2735263"/>
          <p14:tracePt t="23053" x="1093788" y="2708275"/>
          <p14:tracePt t="23061" x="1093788" y="2698750"/>
          <p14:tracePt t="23068" x="1093788" y="2690813"/>
          <p14:tracePt t="23076" x="1093788" y="2681288"/>
          <p14:tracePt t="23084" x="1093788" y="2671763"/>
          <p14:tracePt t="23100" x="1093788" y="2662238"/>
          <p14:tracePt t="23484" x="1103313" y="2644775"/>
          <p14:tracePt t="23492" x="1103313" y="2625725"/>
          <p14:tracePt t="23500" x="1103313" y="2598738"/>
          <p14:tracePt t="23508" x="1103313" y="2571750"/>
          <p14:tracePt t="23516" x="1103313" y="2544763"/>
          <p14:tracePt t="23524" x="1103313" y="2525713"/>
          <p14:tracePt t="23532" x="1103313" y="2508250"/>
          <p14:tracePt t="23540" x="1103313" y="2489200"/>
          <p14:tracePt t="25420" x="1103313" y="2481263"/>
          <p14:tracePt t="25485" x="1103313" y="2462213"/>
          <p14:tracePt t="25492" x="1103313" y="2444750"/>
          <p14:tracePt t="25501" x="1103313" y="2408238"/>
          <p14:tracePt t="25510" x="1103313" y="2389188"/>
          <p14:tracePt t="25516" x="1103313" y="2362200"/>
          <p14:tracePt t="25524" x="1103313" y="2343150"/>
          <p14:tracePt t="25532" x="1103313" y="2325688"/>
          <p14:tracePt t="25540" x="1103313" y="2306638"/>
          <p14:tracePt t="25548" x="1103313" y="2298700"/>
          <p14:tracePt t="25564" x="1103313" y="2279650"/>
          <p14:tracePt t="25588" x="1103313" y="2270125"/>
          <p14:tracePt t="25637" x="1103313" y="2262188"/>
          <p14:tracePt t="25644" x="1103313" y="2252663"/>
          <p14:tracePt t="25653" x="1103313" y="2243138"/>
          <p14:tracePt t="25662" x="1093788" y="2233613"/>
          <p14:tracePt t="25668" x="1093788" y="2225675"/>
          <p14:tracePt t="25676" x="1093788" y="2197100"/>
          <p14:tracePt t="25684" x="1084263" y="2179638"/>
          <p14:tracePt t="25692" x="1084263" y="2170113"/>
          <p14:tracePt t="25700" x="1084263" y="2143125"/>
          <p14:tracePt t="25708" x="1084263" y="2125663"/>
          <p14:tracePt t="25717" x="1084263" y="2097088"/>
          <p14:tracePt t="25725" x="1076325" y="2079625"/>
          <p14:tracePt t="25733" x="1076325" y="2060575"/>
          <p14:tracePt t="25745" x="1076325" y="2043113"/>
          <p14:tracePt t="25757" x="1066800" y="2024063"/>
          <p14:tracePt t="25764" x="1057275" y="2016125"/>
          <p14:tracePt t="27718" x="1057275" y="2006600"/>
          <p14:tracePt t="27727" x="1057275" y="1997075"/>
          <p14:tracePt t="27733" x="1066800" y="1987550"/>
          <p14:tracePt t="27756" x="1084263" y="1987550"/>
          <p14:tracePt t="27764" x="1139825" y="1987550"/>
          <p14:tracePt t="27772" x="1185863" y="1987550"/>
          <p14:tracePt t="27780" x="1258888" y="1987550"/>
          <p14:tracePt t="27788" x="1266825" y="1987550"/>
          <p14:tracePt t="27796" x="1312863" y="1987550"/>
          <p14:tracePt t="27805" x="1339850" y="1987550"/>
          <p14:tracePt t="27812" x="1358900" y="1987550"/>
          <p14:tracePt t="27828" x="1385888" y="1987550"/>
          <p14:tracePt t="28188" x="1403350" y="2033588"/>
          <p14:tracePt t="28196" x="1403350" y="2097088"/>
          <p14:tracePt t="28204" x="1385888" y="2143125"/>
          <p14:tracePt t="28212" x="1339850" y="2189163"/>
          <p14:tracePt t="28221" x="1312863" y="2233613"/>
          <p14:tracePt t="28228" x="1276350" y="2298700"/>
          <p14:tracePt t="28236" x="1258888" y="2325688"/>
          <p14:tracePt t="28244" x="1222375" y="2389188"/>
          <p14:tracePt t="28252" x="1193800" y="2452688"/>
          <p14:tracePt t="28260" x="1166813" y="2508250"/>
          <p14:tracePt t="28268" x="1149350" y="2554288"/>
          <p14:tracePt t="28276" x="1139825" y="2617788"/>
          <p14:tracePt t="28284" x="1103313" y="2662238"/>
          <p14:tracePt t="28292" x="1084263" y="2717800"/>
          <p14:tracePt t="28300" x="1057275" y="2771775"/>
          <p14:tracePt t="28308" x="1039813" y="2800350"/>
          <p14:tracePt t="28316" x="1030288" y="2854325"/>
          <p14:tracePt t="28324" x="1020763" y="2917825"/>
          <p14:tracePt t="28332" x="993775" y="2973388"/>
          <p14:tracePt t="28340" x="984250" y="3036888"/>
          <p14:tracePt t="28348" x="974725" y="3090863"/>
          <p14:tracePt t="28357" x="957263" y="3155950"/>
          <p14:tracePt t="28364" x="957263" y="3209925"/>
          <p14:tracePt t="28374" x="957263" y="3265488"/>
          <p14:tracePt t="28381" x="957263" y="3328988"/>
          <p14:tracePt t="28391" x="957263" y="3382963"/>
          <p14:tracePt t="28398" x="957263" y="3411538"/>
          <p14:tracePt t="28408" x="957263" y="3446463"/>
          <p14:tracePt t="28414" x="957263" y="3482975"/>
          <p14:tracePt t="28423" x="957263" y="3511550"/>
          <p14:tracePt t="28428" x="957263" y="3529013"/>
          <p14:tracePt t="28438" x="957263" y="3548063"/>
          <p14:tracePt t="28444" x="957263" y="3556000"/>
          <p14:tracePt t="28452" x="993775" y="3629025"/>
          <p14:tracePt t="28557" x="993775" y="3638550"/>
          <p14:tracePt t="28566" x="1003300" y="3657600"/>
          <p14:tracePt t="28582" x="1003300" y="3665538"/>
          <p14:tracePt t="28614" x="1003300" y="3684588"/>
          <p14:tracePt t="28630" x="1003300" y="3694113"/>
          <p14:tracePt t="28638" x="1003300" y="3702050"/>
          <p14:tracePt t="28645" x="1003300" y="3711575"/>
          <p14:tracePt t="28653" x="1003300" y="3730625"/>
          <p14:tracePt t="28684" x="1003300" y="3748088"/>
          <p14:tracePt t="28692" x="1011238" y="3748088"/>
          <p14:tracePt t="29070" x="1020763" y="3757613"/>
          <p14:tracePt t="29088" x="1030288" y="3757613"/>
          <p14:tracePt t="29095" x="1030288" y="3730625"/>
          <p14:tracePt t="29100" x="957263" y="3665538"/>
          <p14:tracePt t="29108" x="911225" y="3611563"/>
          <p14:tracePt t="29116" x="903288" y="3584575"/>
          <p14:tracePt t="29124" x="893763" y="3565525"/>
          <p14:tracePt t="29132" x="893763" y="3529013"/>
          <p14:tracePt t="29140" x="893763" y="3492500"/>
          <p14:tracePt t="29148" x="893763" y="3455988"/>
          <p14:tracePt t="29156" x="893763" y="3411538"/>
          <p14:tracePt t="29164" x="893763" y="3392488"/>
          <p14:tracePt t="29172" x="884238" y="3375025"/>
          <p14:tracePt t="29181" x="884238" y="3355975"/>
          <p14:tracePt t="29196" x="884238" y="3338513"/>
          <p14:tracePt t="29205" x="884238" y="3328988"/>
          <p14:tracePt t="29212" x="884238" y="3319463"/>
          <p14:tracePt t="29222" x="884238" y="3309938"/>
          <p14:tracePt t="29244" x="884238" y="3292475"/>
          <p14:tracePt t="29462" x="884238" y="3282950"/>
          <p14:tracePt t="29469" x="884238" y="3246438"/>
          <p14:tracePt t="29478" x="884238" y="3228975"/>
          <p14:tracePt t="29486" x="884238" y="3200400"/>
          <p14:tracePt t="29494" x="884238" y="3173413"/>
          <p14:tracePt t="29500" x="884238" y="3146425"/>
          <p14:tracePt t="29509" x="884238" y="3127375"/>
          <p14:tracePt t="29516" x="884238" y="3100388"/>
          <p14:tracePt t="29524" x="884238" y="3090863"/>
          <p14:tracePt t="29532" x="884238" y="3082925"/>
          <p14:tracePt t="29670" x="874713" y="3073400"/>
          <p14:tracePt t="29677" x="866775" y="3073400"/>
          <p14:tracePt t="29973" x="866775" y="3063875"/>
          <p14:tracePt t="29981" x="866775" y="3036888"/>
          <p14:tracePt t="29989" x="874713" y="3017838"/>
          <p14:tracePt t="29998" x="874713" y="2990850"/>
          <p14:tracePt t="30008" x="884238" y="2946400"/>
          <p14:tracePt t="30013" x="884238" y="2909888"/>
          <p14:tracePt t="30024" x="884238" y="2890838"/>
          <p14:tracePt t="30029" x="884238" y="2844800"/>
          <p14:tracePt t="30041" x="884238" y="2836863"/>
          <p14:tracePt t="30045" x="884238" y="2800350"/>
          <p14:tracePt t="30057" x="884238" y="2790825"/>
          <p14:tracePt t="30061" x="884238" y="2781300"/>
          <p14:tracePt t="30073" x="884238" y="2771775"/>
          <p14:tracePt t="30077" x="884238" y="2763838"/>
          <p14:tracePt t="30086" x="903288" y="2744788"/>
          <p14:tracePt t="30093" x="903288" y="2735263"/>
          <p14:tracePt t="30101" x="903288" y="2727325"/>
          <p14:tracePt t="30125" x="911225" y="2717800"/>
          <p14:tracePt t="30261" x="920750" y="2717800"/>
          <p14:tracePt t="30270" x="966788" y="2717800"/>
          <p14:tracePt t="30279" x="1076325" y="2735263"/>
          <p14:tracePt t="30289" x="1230313" y="2744788"/>
          <p14:tracePt t="30295" x="1395413" y="2763838"/>
          <p14:tracePt t="30300" x="1631950" y="2817813"/>
          <p14:tracePt t="30308" x="1860550" y="2827338"/>
          <p14:tracePt t="30316" x="2143125" y="2863850"/>
          <p14:tracePt t="30324" x="2370138" y="2863850"/>
          <p14:tracePt t="30332" x="2598738" y="2863850"/>
          <p14:tracePt t="30340" x="2781300" y="2863850"/>
          <p14:tracePt t="30348" x="2908300" y="2863850"/>
          <p14:tracePt t="30357" x="2998788" y="2863850"/>
          <p14:tracePt t="30365" x="3054350" y="2863850"/>
          <p14:tracePt t="30372" x="3081338" y="2863850"/>
          <p14:tracePt t="30380" x="3090863" y="2863850"/>
          <p14:tracePt t="30388" x="3100388" y="2863850"/>
          <p14:tracePt t="30404" x="3108325" y="2854325"/>
          <p14:tracePt t="30557" x="3108325" y="2844800"/>
          <p14:tracePt t="30565" x="3117850" y="2836863"/>
          <p14:tracePt t="30572" x="3136900" y="2827338"/>
          <p14:tracePt t="30580" x="3154363" y="2827338"/>
          <p14:tracePt t="30589" x="3163888" y="2808288"/>
          <p14:tracePt t="30596" x="3200400" y="2790825"/>
          <p14:tracePt t="30604" x="3200400" y="2781300"/>
          <p14:tracePt t="30612" x="3227388" y="2763838"/>
          <p14:tracePt t="30622" x="3273425" y="2744788"/>
          <p14:tracePt t="30628" x="3300413" y="2717800"/>
          <p14:tracePt t="30637" x="3336925" y="2698750"/>
          <p14:tracePt t="30644" x="3354388" y="2690813"/>
          <p14:tracePt t="30652" x="3382963" y="2681288"/>
          <p14:tracePt t="30660" x="3400425" y="2662238"/>
          <p14:tracePt t="30668" x="3436938" y="2644775"/>
          <p14:tracePt t="30676" x="3446463" y="2644775"/>
          <p14:tracePt t="30684" x="3446463" y="2635250"/>
          <p14:tracePt t="30700" x="3473450" y="2617788"/>
          <p14:tracePt t="30972" x="3473450" y="2625725"/>
          <p14:tracePt t="30980" x="3500438" y="2662238"/>
          <p14:tracePt t="30988" x="3536950" y="2727325"/>
          <p14:tracePt t="30996" x="3563938" y="2763838"/>
          <p14:tracePt t="31005" x="3619500" y="2808288"/>
          <p14:tracePt t="31012" x="3646488" y="2844800"/>
          <p14:tracePt t="31024" x="3765550" y="2917825"/>
          <p14:tracePt t="31028" x="3846513" y="2973388"/>
          <p14:tracePt t="31036" x="3929063" y="3009900"/>
          <p14:tracePt t="31044" x="3992563" y="3046413"/>
          <p14:tracePt t="31052" x="4057650" y="3063875"/>
          <p14:tracePt t="31060" x="4094163" y="3073400"/>
          <p14:tracePt t="31068" x="4111625" y="3090863"/>
          <p14:tracePt t="31076" x="4129088" y="3100388"/>
          <p14:tracePt t="31528" x="4129088" y="3054350"/>
          <p14:tracePt t="31534" x="4129088" y="3036888"/>
          <p14:tracePt t="31541" x="4102100" y="2990850"/>
          <p14:tracePt t="31548" x="4075113" y="2963863"/>
          <p14:tracePt t="31557" x="4048125" y="2917825"/>
          <p14:tracePt t="31564" x="3992563" y="2863850"/>
          <p14:tracePt t="31572" x="3975100" y="2836863"/>
          <p14:tracePt t="31580" x="3948113" y="2800350"/>
          <p14:tracePt t="31589" x="3919538" y="2771775"/>
          <p14:tracePt t="31596" x="3892550" y="2744788"/>
          <p14:tracePt t="31604" x="3883025" y="2735263"/>
          <p14:tracePt t="31612" x="3865563" y="2717800"/>
          <p14:tracePt t="31621" x="3856038" y="2708275"/>
          <p14:tracePt t="31628" x="3838575" y="2690813"/>
          <p14:tracePt t="31668" x="3838575" y="2681288"/>
          <p14:tracePt t="31997" x="3846513" y="2698750"/>
          <p14:tracePt t="32007" x="3875088" y="2744788"/>
          <p14:tracePt t="32015" x="3892550" y="2763838"/>
          <p14:tracePt t="32023" x="3929063" y="2808288"/>
          <p14:tracePt t="32028" x="3956050" y="2836863"/>
          <p14:tracePt t="32039" x="3975100" y="2863850"/>
          <p14:tracePt t="32044" x="4011613" y="2890838"/>
          <p14:tracePt t="32055" x="4029075" y="2909888"/>
          <p14:tracePt t="32060" x="4075113" y="2954338"/>
          <p14:tracePt t="32068" x="4102100" y="2973388"/>
          <p14:tracePt t="32076" x="4138613" y="3000375"/>
          <p14:tracePt t="32085" x="4157663" y="3017838"/>
          <p14:tracePt t="32092" x="4165600" y="3027363"/>
          <p14:tracePt t="32100" x="4175125" y="3036888"/>
          <p14:tracePt t="32108" x="4184650" y="3036888"/>
          <p14:tracePt t="40518" x="4376738" y="3036888"/>
          <p14:tracePt t="40526" x="5086350" y="3063875"/>
          <p14:tracePt t="40533" x="5570538" y="3063875"/>
          <p14:tracePt t="40542" x="6053138" y="3063875"/>
          <p14:tracePt t="40549" x="6464300" y="3063875"/>
          <p14:tracePt t="40557" x="6681788" y="3063875"/>
          <p14:tracePt t="40565" x="7019925" y="3063875"/>
          <p14:tracePt t="40573" x="7219950" y="3063875"/>
          <p14:tracePt t="40581" x="7385050" y="3063875"/>
          <p14:tracePt t="40590" x="7512050" y="3063875"/>
          <p14:tracePt t="40597" x="7548563" y="3063875"/>
          <p14:tracePt t="40606" x="7558088" y="3063875"/>
          <p14:tracePt t="40772" x="7621588" y="3054350"/>
          <p14:tracePt t="40780" x="7748588" y="3036888"/>
          <p14:tracePt t="40788" x="7931150" y="3027363"/>
          <p14:tracePt t="40796" x="8113713" y="2990850"/>
          <p14:tracePt t="40804" x="8296275" y="2963863"/>
          <p14:tracePt t="40812" x="8469313" y="2946400"/>
          <p14:tracePt t="40820" x="8661400" y="2946400"/>
          <p14:tracePt t="40828" x="8842375" y="2946400"/>
          <p14:tracePt t="40837" x="9053513" y="2917825"/>
        </p14:tracePtLst>
      </p14:laserTraceLst>
    </p:ext>
  </p:extLst>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1139</TotalTime>
  <Words>7206</Words>
  <Application>Microsoft Office PowerPoint</Application>
  <PresentationFormat>画面に合わせる (4:3)</PresentationFormat>
  <Paragraphs>1064</Paragraphs>
  <Slides>48</Slides>
  <Notes>45</Notes>
  <HiddenSlides>0</HiddenSlides>
  <MMClips>48</MMClips>
  <ScaleCrop>false</ScaleCrop>
  <HeadingPairs>
    <vt:vector size="6" baseType="variant">
      <vt:variant>
        <vt:lpstr>使用されているフォント</vt:lpstr>
      </vt:variant>
      <vt:variant>
        <vt:i4>2</vt:i4>
      </vt:variant>
      <vt:variant>
        <vt:lpstr>テーマ</vt:lpstr>
      </vt:variant>
      <vt:variant>
        <vt:i4>1</vt:i4>
      </vt:variant>
      <vt:variant>
        <vt:lpstr>スライド タイトル</vt:lpstr>
      </vt:variant>
      <vt:variant>
        <vt:i4>48</vt:i4>
      </vt:variant>
    </vt:vector>
  </HeadingPairs>
  <TitlesOfParts>
    <vt:vector size="51" baseType="lpstr">
      <vt:lpstr>Arial</vt:lpstr>
      <vt:lpstr>Times New Roman</vt:lpstr>
      <vt:lpstr>標準デザイン</vt:lpstr>
      <vt:lpstr>パイプラインハザード</vt:lpstr>
      <vt:lpstr>PowerPoint プレゼンテーション</vt:lpstr>
      <vt:lpstr>パイプラインハザードとは？</vt:lpstr>
      <vt:lpstr>メモリの共通化による構造ハザード</vt:lpstr>
      <vt:lpstr>構造ハザード</vt:lpstr>
      <vt:lpstr>データハザード</vt:lpstr>
      <vt:lpstr>データハザード</vt:lpstr>
      <vt:lpstr>PowerPoint プレゼンテーション</vt:lpstr>
      <vt:lpstr>データハザードの回避</vt:lpstr>
      <vt:lpstr>フォワーディングの原理</vt:lpstr>
      <vt:lpstr>フォワーディング</vt:lpstr>
      <vt:lpstr>PowerPoint プレゼンテーション</vt:lpstr>
      <vt:lpstr>lw命令のデータハザード</vt:lpstr>
      <vt:lpstr>パイプラインインターロック</vt:lpstr>
      <vt:lpstr>コードスケジュール</vt:lpstr>
      <vt:lpstr>コードスケジュールでストールを減らす</vt:lpstr>
      <vt:lpstr>パイプラインハザードとは？</vt:lpstr>
      <vt:lpstr>ALUで分岐先を計算すると、、、</vt:lpstr>
      <vt:lpstr>Dステージで分岐先を計算すると、、、</vt:lpstr>
      <vt:lpstr>PowerPoint プレゼンテーション</vt:lpstr>
      <vt:lpstr>分岐判定用レジスタのデータハザード</vt:lpstr>
      <vt:lpstr>分岐判定用レジスタのデータハザード</vt:lpstr>
      <vt:lpstr>PowerPoint プレゼンテーション</vt:lpstr>
      <vt:lpstr>ここまでの所で</vt:lpstr>
      <vt:lpstr>iverilogによるシミュレーション</vt:lpstr>
      <vt:lpstr>rfile.vの改変</vt:lpstr>
      <vt:lpstr>Fステージの改変</vt:lpstr>
      <vt:lpstr>Dステージへのフォワーディング</vt:lpstr>
      <vt:lpstr>ストール判定と分岐判定、飛び先計算</vt:lpstr>
      <vt:lpstr>PowerPoint プレゼンテーション</vt:lpstr>
      <vt:lpstr>Eステージの改変</vt:lpstr>
      <vt:lpstr>PowerPoint プレゼンテーション</vt:lpstr>
      <vt:lpstr>分岐命令後の1クロックストール回避のアイディア</vt:lpstr>
      <vt:lpstr>Predict Not Taken</vt:lpstr>
      <vt:lpstr>Predict Not Taken</vt:lpstr>
      <vt:lpstr>遅延分岐</vt:lpstr>
      <vt:lpstr>遅延分岐の例 掛け算のプログラム： mult.asm</vt:lpstr>
      <vt:lpstr>コードスケジューリング後 mult2.asm</vt:lpstr>
      <vt:lpstr>コードスケジューリング後:mult3.asm</vt:lpstr>
      <vt:lpstr>RV32Iのストール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スーパーパイプライン</vt:lpstr>
      <vt:lpstr>パイプラインのまとめ</vt:lpstr>
      <vt:lpstr>課題5</vt:lpstr>
    </vt:vector>
  </TitlesOfParts>
  <Company>Keio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MIPSのマイクロアーキテクチャ</dc:title>
  <dc:creator>hunga</dc:creator>
  <cp:lastModifiedBy>hunga</cp:lastModifiedBy>
  <cp:revision>92</cp:revision>
  <dcterms:created xsi:type="dcterms:W3CDTF">2013-10-17T04:54:01Z</dcterms:created>
  <dcterms:modified xsi:type="dcterms:W3CDTF">2020-05-29T14:07:31Z</dcterms:modified>
</cp:coreProperties>
</file>